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33AC9-DC8C-4437-AB33-76C5F6206672}" v="21" dt="2024-06-29T07:59:57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선 최" userId="09e2407ff9dcb3a8" providerId="LiveId" clId="{AB433AC9-DC8C-4437-AB33-76C5F6206672}"/>
    <pc:docChg chg="undo custSel addSld delSld modSld">
      <pc:chgData name="유선 최" userId="09e2407ff9dcb3a8" providerId="LiveId" clId="{AB433AC9-DC8C-4437-AB33-76C5F6206672}" dt="2024-06-29T08:04:07.536" v="1048" actId="20577"/>
      <pc:docMkLst>
        <pc:docMk/>
      </pc:docMkLst>
      <pc:sldChg chg="modSp mod">
        <pc:chgData name="유선 최" userId="09e2407ff9dcb3a8" providerId="LiveId" clId="{AB433AC9-DC8C-4437-AB33-76C5F6206672}" dt="2024-06-29T07:39:52.840" v="62" actId="20577"/>
        <pc:sldMkLst>
          <pc:docMk/>
          <pc:sldMk cId="1496319519" sldId="256"/>
        </pc:sldMkLst>
        <pc:spChg chg="mod">
          <ac:chgData name="유선 최" userId="09e2407ff9dcb3a8" providerId="LiveId" clId="{AB433AC9-DC8C-4437-AB33-76C5F6206672}" dt="2024-06-29T07:39:38.145" v="50" actId="1076"/>
          <ac:spMkLst>
            <pc:docMk/>
            <pc:sldMk cId="1496319519" sldId="256"/>
            <ac:spMk id="2" creationId="{1EBF8922-232D-41E6-CD77-358C469B3A14}"/>
          </ac:spMkLst>
        </pc:spChg>
        <pc:spChg chg="mod">
          <ac:chgData name="유선 최" userId="09e2407ff9dcb3a8" providerId="LiveId" clId="{AB433AC9-DC8C-4437-AB33-76C5F6206672}" dt="2024-06-29T07:39:52.840" v="62" actId="20577"/>
          <ac:spMkLst>
            <pc:docMk/>
            <pc:sldMk cId="1496319519" sldId="256"/>
            <ac:spMk id="3" creationId="{721673DE-28C1-809A-AEB5-1A303AAB3EDB}"/>
          </ac:spMkLst>
        </pc:spChg>
      </pc:sldChg>
      <pc:sldChg chg="addSp delSp modSp new mod">
        <pc:chgData name="유선 최" userId="09e2407ff9dcb3a8" providerId="LiveId" clId="{AB433AC9-DC8C-4437-AB33-76C5F6206672}" dt="2024-06-29T07:45:41.215" v="342" actId="13822"/>
        <pc:sldMkLst>
          <pc:docMk/>
          <pc:sldMk cId="2431862765" sldId="257"/>
        </pc:sldMkLst>
        <pc:spChg chg="del">
          <ac:chgData name="유선 최" userId="09e2407ff9dcb3a8" providerId="LiveId" clId="{AB433AC9-DC8C-4437-AB33-76C5F6206672}" dt="2024-06-29T07:40:26.986" v="68" actId="478"/>
          <ac:spMkLst>
            <pc:docMk/>
            <pc:sldMk cId="2431862765" sldId="257"/>
            <ac:spMk id="2" creationId="{6B2A16C5-9661-E362-F6E1-A9F4817F4F14}"/>
          </ac:spMkLst>
        </pc:spChg>
        <pc:spChg chg="del">
          <ac:chgData name="유선 최" userId="09e2407ff9dcb3a8" providerId="LiveId" clId="{AB433AC9-DC8C-4437-AB33-76C5F6206672}" dt="2024-06-29T07:40:12.617" v="64" actId="931"/>
          <ac:spMkLst>
            <pc:docMk/>
            <pc:sldMk cId="2431862765" sldId="257"/>
            <ac:spMk id="3" creationId="{E32E5FEC-9F63-F671-24CE-108D5BD1A7B2}"/>
          </ac:spMkLst>
        </pc:spChg>
        <pc:spChg chg="add mod">
          <ac:chgData name="유선 최" userId="09e2407ff9dcb3a8" providerId="LiveId" clId="{AB433AC9-DC8C-4437-AB33-76C5F6206672}" dt="2024-06-29T07:44:34.851" v="331" actId="20577"/>
          <ac:spMkLst>
            <pc:docMk/>
            <pc:sldMk cId="2431862765" sldId="257"/>
            <ac:spMk id="6" creationId="{088CF4F0-1A65-274C-8F33-4148FEA53079}"/>
          </ac:spMkLst>
        </pc:spChg>
        <pc:spChg chg="add mod">
          <ac:chgData name="유선 최" userId="09e2407ff9dcb3a8" providerId="LiveId" clId="{AB433AC9-DC8C-4437-AB33-76C5F6206672}" dt="2024-06-29T07:45:41.215" v="342" actId="13822"/>
          <ac:spMkLst>
            <pc:docMk/>
            <pc:sldMk cId="2431862765" sldId="257"/>
            <ac:spMk id="9" creationId="{76225641-947F-ADD5-F80A-93D7C26CEBCB}"/>
          </ac:spMkLst>
        </pc:spChg>
        <pc:picChg chg="add mod modCrop">
          <ac:chgData name="유선 최" userId="09e2407ff9dcb3a8" providerId="LiveId" clId="{AB433AC9-DC8C-4437-AB33-76C5F6206672}" dt="2024-06-29T07:44:30.923" v="330" actId="1076"/>
          <ac:picMkLst>
            <pc:docMk/>
            <pc:sldMk cId="2431862765" sldId="257"/>
            <ac:picMk id="5" creationId="{F84C3339-9F27-680D-B961-AC6C80EA67ED}"/>
          </ac:picMkLst>
        </pc:picChg>
        <pc:picChg chg="add mod modCrop">
          <ac:chgData name="유선 최" userId="09e2407ff9dcb3a8" providerId="LiveId" clId="{AB433AC9-DC8C-4437-AB33-76C5F6206672}" dt="2024-06-29T07:45:19.335" v="339" actId="1076"/>
          <ac:picMkLst>
            <pc:docMk/>
            <pc:sldMk cId="2431862765" sldId="257"/>
            <ac:picMk id="8" creationId="{86E2F0D1-82B3-469A-ECA8-480D8739CB13}"/>
          </ac:picMkLst>
        </pc:picChg>
      </pc:sldChg>
      <pc:sldChg chg="delSp new del mod">
        <pc:chgData name="유선 최" userId="09e2407ff9dcb3a8" providerId="LiveId" clId="{AB433AC9-DC8C-4437-AB33-76C5F6206672}" dt="2024-06-29T07:47:48.524" v="347" actId="47"/>
        <pc:sldMkLst>
          <pc:docMk/>
          <pc:sldMk cId="3615650133" sldId="258"/>
        </pc:sldMkLst>
        <pc:spChg chg="del">
          <ac:chgData name="유선 최" userId="09e2407ff9dcb3a8" providerId="LiveId" clId="{AB433AC9-DC8C-4437-AB33-76C5F6206672}" dt="2024-06-29T07:45:50.615" v="344" actId="478"/>
          <ac:spMkLst>
            <pc:docMk/>
            <pc:sldMk cId="3615650133" sldId="258"/>
            <ac:spMk id="2" creationId="{9A27FE21-1614-3ED6-07F1-E9642E262E03}"/>
          </ac:spMkLst>
        </pc:spChg>
        <pc:spChg chg="del">
          <ac:chgData name="유선 최" userId="09e2407ff9dcb3a8" providerId="LiveId" clId="{AB433AC9-DC8C-4437-AB33-76C5F6206672}" dt="2024-06-29T07:45:54.927" v="345" actId="478"/>
          <ac:spMkLst>
            <pc:docMk/>
            <pc:sldMk cId="3615650133" sldId="258"/>
            <ac:spMk id="3" creationId="{C0085DD1-D963-3305-D4E4-4C41B8670A78}"/>
          </ac:spMkLst>
        </pc:spChg>
      </pc:sldChg>
      <pc:sldChg chg="addSp delSp modSp add mod">
        <pc:chgData name="유선 최" userId="09e2407ff9dcb3a8" providerId="LiveId" clId="{AB433AC9-DC8C-4437-AB33-76C5F6206672}" dt="2024-06-29T07:51:03.379" v="564" actId="14100"/>
        <pc:sldMkLst>
          <pc:docMk/>
          <pc:sldMk cId="2386394430" sldId="259"/>
        </pc:sldMkLst>
        <pc:spChg chg="mod">
          <ac:chgData name="유선 최" userId="09e2407ff9dcb3a8" providerId="LiveId" clId="{AB433AC9-DC8C-4437-AB33-76C5F6206672}" dt="2024-06-29T07:50:30.877" v="555" actId="14100"/>
          <ac:spMkLst>
            <pc:docMk/>
            <pc:sldMk cId="2386394430" sldId="259"/>
            <ac:spMk id="6" creationId="{088CF4F0-1A65-274C-8F33-4148FEA53079}"/>
          </ac:spMkLst>
        </pc:spChg>
        <pc:spChg chg="mod">
          <ac:chgData name="유선 최" userId="09e2407ff9dcb3a8" providerId="LiveId" clId="{AB433AC9-DC8C-4437-AB33-76C5F6206672}" dt="2024-06-29T07:50:59.391" v="563" actId="14100"/>
          <ac:spMkLst>
            <pc:docMk/>
            <pc:sldMk cId="2386394430" sldId="259"/>
            <ac:spMk id="9" creationId="{76225641-947F-ADD5-F80A-93D7C26CEBCB}"/>
          </ac:spMkLst>
        </pc:spChg>
        <pc:spChg chg="add del mod">
          <ac:chgData name="유선 최" userId="09e2407ff9dcb3a8" providerId="LiveId" clId="{AB433AC9-DC8C-4437-AB33-76C5F6206672}" dt="2024-06-29T07:50:35.109" v="557" actId="478"/>
          <ac:spMkLst>
            <pc:docMk/>
            <pc:sldMk cId="2386394430" sldId="259"/>
            <ac:spMk id="10" creationId="{8DE6CAAC-D105-EA0C-A3FF-6109AC051C6B}"/>
          </ac:spMkLst>
        </pc:spChg>
        <pc:picChg chg="add del">
          <ac:chgData name="유선 최" userId="09e2407ff9dcb3a8" providerId="LiveId" clId="{AB433AC9-DC8C-4437-AB33-76C5F6206672}" dt="2024-06-29T07:47:56.232" v="349" actId="478"/>
          <ac:picMkLst>
            <pc:docMk/>
            <pc:sldMk cId="2386394430" sldId="259"/>
            <ac:picMk id="2" creationId="{C9BBFE7E-E2E6-BC8F-250A-736042BCA522}"/>
          </ac:picMkLst>
        </pc:picChg>
        <pc:picChg chg="add mod">
          <ac:chgData name="유선 최" userId="09e2407ff9dcb3a8" providerId="LiveId" clId="{AB433AC9-DC8C-4437-AB33-76C5F6206672}" dt="2024-06-29T07:50:27.021" v="554" actId="1076"/>
          <ac:picMkLst>
            <pc:docMk/>
            <pc:sldMk cId="2386394430" sldId="259"/>
            <ac:picMk id="4" creationId="{9FC1463A-CE20-260C-B6DB-37128A16496D}"/>
          </ac:picMkLst>
        </pc:picChg>
        <pc:picChg chg="del mod">
          <ac:chgData name="유선 최" userId="09e2407ff9dcb3a8" providerId="LiveId" clId="{AB433AC9-DC8C-4437-AB33-76C5F6206672}" dt="2024-06-29T07:50:32.813" v="556" actId="478"/>
          <ac:picMkLst>
            <pc:docMk/>
            <pc:sldMk cId="2386394430" sldId="259"/>
            <ac:picMk id="5" creationId="{F84C3339-9F27-680D-B961-AC6C80EA67ED}"/>
          </ac:picMkLst>
        </pc:picChg>
        <pc:picChg chg="del mod">
          <ac:chgData name="유선 최" userId="09e2407ff9dcb3a8" providerId="LiveId" clId="{AB433AC9-DC8C-4437-AB33-76C5F6206672}" dt="2024-06-29T07:49:59.047" v="547" actId="478"/>
          <ac:picMkLst>
            <pc:docMk/>
            <pc:sldMk cId="2386394430" sldId="259"/>
            <ac:picMk id="8" creationId="{86E2F0D1-82B3-469A-ECA8-480D8739CB13}"/>
          </ac:picMkLst>
        </pc:picChg>
        <pc:picChg chg="add mod">
          <ac:chgData name="유선 최" userId="09e2407ff9dcb3a8" providerId="LiveId" clId="{AB433AC9-DC8C-4437-AB33-76C5F6206672}" dt="2024-06-29T07:51:03.379" v="564" actId="14100"/>
          <ac:picMkLst>
            <pc:docMk/>
            <pc:sldMk cId="2386394430" sldId="259"/>
            <ac:picMk id="12" creationId="{6F38CC97-6FDE-D628-C2D2-F5622E945AEB}"/>
          </ac:picMkLst>
        </pc:picChg>
      </pc:sldChg>
      <pc:sldChg chg="addSp delSp modSp add mod">
        <pc:chgData name="유선 최" userId="09e2407ff9dcb3a8" providerId="LiveId" clId="{AB433AC9-DC8C-4437-AB33-76C5F6206672}" dt="2024-06-29T08:04:07.536" v="1048" actId="20577"/>
        <pc:sldMkLst>
          <pc:docMk/>
          <pc:sldMk cId="2856519846" sldId="260"/>
        </pc:sldMkLst>
        <pc:spChg chg="del">
          <ac:chgData name="유선 최" userId="09e2407ff9dcb3a8" providerId="LiveId" clId="{AB433AC9-DC8C-4437-AB33-76C5F6206672}" dt="2024-06-29T07:52:17.891" v="569" actId="478"/>
          <ac:spMkLst>
            <pc:docMk/>
            <pc:sldMk cId="2856519846" sldId="260"/>
            <ac:spMk id="6" creationId="{088CF4F0-1A65-274C-8F33-4148FEA53079}"/>
          </ac:spMkLst>
        </pc:spChg>
        <pc:spChg chg="add del mod">
          <ac:chgData name="유선 최" userId="09e2407ff9dcb3a8" providerId="LiveId" clId="{AB433AC9-DC8C-4437-AB33-76C5F6206672}" dt="2024-06-29T08:04:07.536" v="1048" actId="20577"/>
          <ac:spMkLst>
            <pc:docMk/>
            <pc:sldMk cId="2856519846" sldId="260"/>
            <ac:spMk id="8" creationId="{6A5DE104-77D2-CAAD-D5CC-C02DD921BE82}"/>
          </ac:spMkLst>
        </pc:spChg>
        <pc:spChg chg="del">
          <ac:chgData name="유선 최" userId="09e2407ff9dcb3a8" providerId="LiveId" clId="{AB433AC9-DC8C-4437-AB33-76C5F6206672}" dt="2024-06-29T07:52:12.325" v="567" actId="478"/>
          <ac:spMkLst>
            <pc:docMk/>
            <pc:sldMk cId="2856519846" sldId="260"/>
            <ac:spMk id="9" creationId="{76225641-947F-ADD5-F80A-93D7C26CEBCB}"/>
          </ac:spMkLst>
        </pc:spChg>
        <pc:spChg chg="add">
          <ac:chgData name="유선 최" userId="09e2407ff9dcb3a8" providerId="LiveId" clId="{AB433AC9-DC8C-4437-AB33-76C5F6206672}" dt="2024-06-29T07:59:41.147" v="762"/>
          <ac:spMkLst>
            <pc:docMk/>
            <pc:sldMk cId="2856519846" sldId="260"/>
            <ac:spMk id="10" creationId="{BAFA39F0-20B2-14FC-8CAE-CCF18B3AD004}"/>
          </ac:spMkLst>
        </pc:spChg>
        <pc:spChg chg="add mod">
          <ac:chgData name="유선 최" userId="09e2407ff9dcb3a8" providerId="LiveId" clId="{AB433AC9-DC8C-4437-AB33-76C5F6206672}" dt="2024-06-29T07:59:56.782" v="768"/>
          <ac:spMkLst>
            <pc:docMk/>
            <pc:sldMk cId="2856519846" sldId="260"/>
            <ac:spMk id="11" creationId="{DF6760D6-A999-EF3D-50CC-2CA61572CBB9}"/>
          </ac:spMkLst>
        </pc:spChg>
        <pc:spChg chg="add del mod">
          <ac:chgData name="유선 최" userId="09e2407ff9dcb3a8" providerId="LiveId" clId="{AB433AC9-DC8C-4437-AB33-76C5F6206672}" dt="2024-06-29T07:59:55.886" v="767"/>
          <ac:spMkLst>
            <pc:docMk/>
            <pc:sldMk cId="2856519846" sldId="260"/>
            <ac:spMk id="13" creationId="{F05A99C6-B585-3EFB-1214-37B17D7239C2}"/>
          </ac:spMkLst>
        </pc:spChg>
        <pc:picChg chg="add mod">
          <ac:chgData name="유선 최" userId="09e2407ff9dcb3a8" providerId="LiveId" clId="{AB433AC9-DC8C-4437-AB33-76C5F6206672}" dt="2024-06-29T08:03:19.813" v="927" actId="1076"/>
          <ac:picMkLst>
            <pc:docMk/>
            <pc:sldMk cId="2856519846" sldId="260"/>
            <ac:picMk id="3" creationId="{5801358A-5B7D-290E-812E-8BE9C4CE1484}"/>
          </ac:picMkLst>
        </pc:picChg>
        <pc:picChg chg="del">
          <ac:chgData name="유선 최" userId="09e2407ff9dcb3a8" providerId="LiveId" clId="{AB433AC9-DC8C-4437-AB33-76C5F6206672}" dt="2024-06-29T07:52:13.833" v="568" actId="478"/>
          <ac:picMkLst>
            <pc:docMk/>
            <pc:sldMk cId="2856519846" sldId="260"/>
            <ac:picMk id="4" creationId="{9FC1463A-CE20-260C-B6DB-37128A16496D}"/>
          </ac:picMkLst>
        </pc:picChg>
        <pc:picChg chg="add mod">
          <ac:chgData name="유선 최" userId="09e2407ff9dcb3a8" providerId="LiveId" clId="{AB433AC9-DC8C-4437-AB33-76C5F6206672}" dt="2024-06-29T07:52:59.910" v="582" actId="1076"/>
          <ac:picMkLst>
            <pc:docMk/>
            <pc:sldMk cId="2856519846" sldId="260"/>
            <ac:picMk id="7" creationId="{C8C7C7AB-1BB2-B0BF-3516-10D0B4E74F5B}"/>
          </ac:picMkLst>
        </pc:picChg>
        <pc:picChg chg="del">
          <ac:chgData name="유선 최" userId="09e2407ff9dcb3a8" providerId="LiveId" clId="{AB433AC9-DC8C-4437-AB33-76C5F6206672}" dt="2024-06-29T07:52:07.907" v="566" actId="478"/>
          <ac:picMkLst>
            <pc:docMk/>
            <pc:sldMk cId="2856519846" sldId="260"/>
            <ac:picMk id="12" creationId="{6F38CC97-6FDE-D628-C2D2-F5622E945A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AB41-11FD-7A6A-13D8-6E29B3842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299640-33C7-5F56-709D-732823395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4157D-FB5E-696B-753F-5F02D10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5467D-218E-F51F-E3FD-5105CF7F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8A7DF-DE31-BD8E-0B12-03A05BC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B3A6B-A1FC-8D6C-2FDA-822F127A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B3C5B-F12D-69DC-98A2-2AA3420C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D5B3F-8768-E6B1-9E24-61DF61C5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C35DE-95AC-9CD8-B8A7-4A7601FF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7375F-1CA1-771B-E080-015727DF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1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031215-B9A1-D2F9-5487-F27FEF6FF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1F6AB-72C8-D492-A4A3-1508C672B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4E945-8C4A-ED44-AC5A-C36270E8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FD5A9-E7EB-8F71-9FD6-6AC814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E31B9-9FF4-D047-6CD6-0930C919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C27C9-A97C-5555-B9FC-D5688D8E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1359E-5AD3-2BA9-AFE8-89252832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3559F-8406-C293-BC0E-88F4BC38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E122D-77B5-FD8F-7305-DBDA7707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34B8E-3482-067D-B272-46883418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7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F530-F640-8717-6EB9-2C8291D2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EB78FC-2FE7-1E9C-1D9D-99E497A2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5D980-490D-A511-0237-06A56D98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CE48B-B47C-DF8D-2341-6BA735D1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1168D-3CD8-2D81-9BBD-96BBA99D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43F2C-FD22-6DB5-09DE-52301AF9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64C0B-BA12-008E-F41C-538986581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8509D-F046-89E3-4C24-B1170FAFF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BD27C-212E-E33D-89A3-FD01F8F5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0EB27-D5DE-547C-D78D-746281D8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27D86-E9C7-2805-764A-7BADB344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0014-D367-496F-8960-BB6541E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E4AB8-35E3-BECC-91FB-DAE5D499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4EAC3-FDD2-3463-E174-1BDA58E1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7AED4D-D92C-76FD-19B9-333BD6583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33C60-F6F4-5F44-A69D-E62D21DDF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A4D8A2-5A13-1F3A-26CB-5FE5F432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B526F-B681-4257-3438-8D2A691F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BF5F4A-B64B-14AD-8B18-B1E8BBA8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5109-C27F-045C-900C-C268F2E3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D2A67D-CC31-86F6-B871-F40DB9F5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06C6E2-5D3D-5DB1-78FB-C607925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EA36A-C306-9501-8A1F-B61DF81B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37D389-ABE0-0437-6474-A639EF92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9F46F-4A12-5D1E-1B54-BAC7CC43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21738-961F-2C91-980B-65F1921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0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591A-E727-1B79-D61A-6DB723A7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78C84-A253-BAD1-21F9-C45089959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6C877-E492-F256-9294-98E583B8A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08D79-E672-10D7-0E64-68AB6AE4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079E3-3605-1F0F-04C3-F17F6C54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59C16-C446-980A-BC4F-2FC083DC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2453-1C5E-45A8-4BEA-8DAC4041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28DD97-12A5-EB42-E485-662233CC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79077-5027-9375-BD39-A9A4B77B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AE543-A79B-7F1F-0F79-3FCEE8F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21823-0DD1-7A13-A109-8AC4B9F7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26C84-5616-95B3-D809-E324CBCB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94C96C-F0DC-575A-BDFA-F47DCA13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E1B85-AB6B-F625-9DBB-0969859EA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09A17-4F7C-66B7-13B3-5B7C994B7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E2133-6502-4462-AB41-E516B5948C96}" type="datetimeFigureOut">
              <a:rPr lang="ko-KR" altLang="en-US" smtClean="0"/>
              <a:t>2024-06-29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46C69-F361-2C86-B357-790F03A0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8548E-38FF-97A6-2472-598F7FF7E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A59B9-58C5-4C8A-B41B-9DA0408996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3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F8922-232D-41E6-CD77-358C469B3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679"/>
            <a:ext cx="9144000" cy="1233107"/>
          </a:xfrm>
        </p:spPr>
        <p:txBody>
          <a:bodyPr/>
          <a:lstStyle/>
          <a:p>
            <a:r>
              <a:rPr lang="ko-KR" altLang="en-US" dirty="0"/>
              <a:t>서울특별시 행복지수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673DE-28C1-809A-AEB5-1A303AAB3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559"/>
            <a:ext cx="9144000" cy="1655762"/>
          </a:xfrm>
        </p:spPr>
        <p:txBody>
          <a:bodyPr/>
          <a:lstStyle/>
          <a:p>
            <a:r>
              <a:rPr lang="ko-KR" altLang="en-US" dirty="0"/>
              <a:t>최유선</a:t>
            </a:r>
          </a:p>
        </p:txBody>
      </p:sp>
    </p:spTree>
    <p:extLst>
      <p:ext uri="{BB962C8B-B14F-4D97-AF65-F5344CB8AC3E}">
        <p14:creationId xmlns:p14="http://schemas.microsoft.com/office/powerpoint/2010/main" val="149631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F84C3339-9F27-680D-B961-AC6C80EA6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73"/>
          <a:stretch/>
        </p:blipFill>
        <p:spPr>
          <a:xfrm>
            <a:off x="135103" y="1655064"/>
            <a:ext cx="6006617" cy="13441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CF4F0-1A65-274C-8F33-4148FEA53079}"/>
              </a:ext>
            </a:extLst>
          </p:cNvPr>
          <p:cNvSpPr txBox="1"/>
          <p:nvPr/>
        </p:nvSpPr>
        <p:spPr>
          <a:xfrm>
            <a:off x="135103" y="2999233"/>
            <a:ext cx="6272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#happy_life</a:t>
            </a:r>
            <a:r>
              <a:rPr lang="ko-KR" altLang="en-US" sz="2000" dirty="0"/>
              <a:t> 데이터셋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서울특별시의 데이터만 </a:t>
            </a:r>
            <a:r>
              <a:rPr lang="en-US" altLang="ko-KR" sz="2000" dirty="0" err="1">
                <a:sym typeface="Wingdings" panose="05000000000000000000" pitchFamily="2" charset="2"/>
              </a:rPr>
              <a:t>seoul_data</a:t>
            </a:r>
            <a:r>
              <a:rPr lang="ko-KR" altLang="en-US" sz="2000" dirty="0">
                <a:sym typeface="Wingdings" panose="05000000000000000000" pitchFamily="2" charset="2"/>
              </a:rPr>
              <a:t>에 저장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/>
              <a:t>#seoul_data</a:t>
            </a:r>
            <a:r>
              <a:rPr lang="ko-KR" altLang="en-US" sz="2000" dirty="0"/>
              <a:t>에서 구만 겹치지 않게 추출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#gu_merge</a:t>
            </a:r>
            <a:r>
              <a:rPr lang="ko-KR" altLang="en-US" sz="2000" dirty="0"/>
              <a:t>라는 새로운 데이터프레임 생성</a:t>
            </a:r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6E2F0D1-82B3-469A-ECA8-480D8739C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r="74012"/>
          <a:stretch/>
        </p:blipFill>
        <p:spPr>
          <a:xfrm>
            <a:off x="8598215" y="98086"/>
            <a:ext cx="1231585" cy="666182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6225641-947F-ADD5-F80A-93D7C26CEBCB}"/>
              </a:ext>
            </a:extLst>
          </p:cNvPr>
          <p:cNvSpPr/>
          <p:nvPr/>
        </p:nvSpPr>
        <p:spPr>
          <a:xfrm>
            <a:off x="6540017" y="3163824"/>
            <a:ext cx="1389888" cy="5303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8CF4F0-1A65-274C-8F33-4148FEA53079}"/>
              </a:ext>
            </a:extLst>
          </p:cNvPr>
          <p:cNvSpPr txBox="1"/>
          <p:nvPr/>
        </p:nvSpPr>
        <p:spPr>
          <a:xfrm>
            <a:off x="135103" y="2999233"/>
            <a:ext cx="5960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#happy_leisure</a:t>
            </a:r>
            <a:r>
              <a:rPr lang="ko-KR" altLang="en-US" sz="2000" dirty="0"/>
              <a:t> 데이터셋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서울특별시의 데이터만 </a:t>
            </a:r>
            <a:r>
              <a:rPr lang="en-US" altLang="ko-KR" sz="2000" dirty="0">
                <a:sym typeface="Wingdings" panose="05000000000000000000" pitchFamily="2" charset="2"/>
              </a:rPr>
              <a:t>seoul_data8</a:t>
            </a:r>
            <a:r>
              <a:rPr lang="ko-KR" altLang="en-US" sz="2000" dirty="0">
                <a:sym typeface="Wingdings" panose="05000000000000000000" pitchFamily="2" charset="2"/>
              </a:rPr>
              <a:t>에 저장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en-US" altLang="ko-KR" sz="2000" dirty="0"/>
              <a:t>#seoul_data8</a:t>
            </a:r>
            <a:r>
              <a:rPr lang="ko-KR" altLang="en-US" sz="2000" dirty="0"/>
              <a:t>에서 구별 평균 구해 </a:t>
            </a:r>
            <a:r>
              <a:rPr lang="en-US" altLang="ko-KR" sz="2000" dirty="0"/>
              <a:t>leisure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#leisure</a:t>
            </a:r>
            <a:r>
              <a:rPr lang="ko-KR" altLang="en-US" sz="2000" dirty="0"/>
              <a:t>를 여가로 </a:t>
            </a:r>
            <a:r>
              <a:rPr lang="en-US" altLang="ko-KR" sz="2000" dirty="0"/>
              <a:t>rename</a:t>
            </a:r>
          </a:p>
          <a:p>
            <a:endParaRPr lang="en-US" altLang="ko-KR" sz="2000" dirty="0"/>
          </a:p>
          <a:p>
            <a:r>
              <a:rPr lang="en-US" altLang="ko-KR" sz="2000" dirty="0"/>
              <a:t>#gu_merge</a:t>
            </a:r>
            <a:r>
              <a:rPr lang="ko-KR" altLang="en-US" sz="2000" dirty="0"/>
              <a:t>에 </a:t>
            </a:r>
            <a:r>
              <a:rPr lang="en-US" altLang="ko-KR" sz="2000" dirty="0"/>
              <a:t>leisure</a:t>
            </a:r>
            <a:r>
              <a:rPr lang="ko-KR" altLang="en-US" sz="2000" dirty="0"/>
              <a:t>를 병합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6225641-947F-ADD5-F80A-93D7C26CEBCB}"/>
              </a:ext>
            </a:extLst>
          </p:cNvPr>
          <p:cNvSpPr/>
          <p:nvPr/>
        </p:nvSpPr>
        <p:spPr>
          <a:xfrm>
            <a:off x="6096000" y="3429000"/>
            <a:ext cx="786460" cy="2743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번호, 메뉴, 폰트이(가) 표시된 사진&#10;&#10;자동 생성된 설명">
            <a:extLst>
              <a:ext uri="{FF2B5EF4-FFF2-40B4-BE49-F238E27FC236}">
                <a16:creationId xmlns:a16="http://schemas.microsoft.com/office/drawing/2014/main" id="{9FC1463A-CE20-260C-B6DB-37128A16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15" y="754380"/>
            <a:ext cx="4952198" cy="5349240"/>
          </a:xfrm>
          <a:prstGeom prst="rect">
            <a:avLst/>
          </a:prstGeom>
        </p:spPr>
      </p:pic>
      <p:pic>
        <p:nvPicPr>
          <p:cNvPr id="12" name="그림 11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6F38CC97-6FDE-D628-C2D2-F5622E945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3" y="1207496"/>
            <a:ext cx="596089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9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801358A-5B7D-290E-812E-8BE9C4CE1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00583" cy="3117676"/>
          </a:xfrm>
          <a:prstGeom prst="rect">
            <a:avLst/>
          </a:prstGeom>
        </p:spPr>
      </p:pic>
      <p:pic>
        <p:nvPicPr>
          <p:cNvPr id="7" name="그림 6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C8C7C7AB-1BB2-B0BF-3516-10D0B4E74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6987"/>
            <a:ext cx="6100584" cy="5308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E104-77D2-CAAD-D5CC-C02DD921BE82}"/>
              </a:ext>
            </a:extLst>
          </p:cNvPr>
          <p:cNvSpPr txBox="1"/>
          <p:nvPr/>
        </p:nvSpPr>
        <p:spPr>
          <a:xfrm>
            <a:off x="0" y="3117676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한글 깨짐 해결을 위해 </a:t>
            </a:r>
            <a:r>
              <a:rPr lang="en-US" altLang="ko-KR" dirty="0" err="1"/>
              <a:t>fontpath</a:t>
            </a:r>
            <a:r>
              <a:rPr lang="en-US" altLang="ko-KR" dirty="0"/>
              <a:t> </a:t>
            </a:r>
            <a:r>
              <a:rPr lang="ko-KR" altLang="en-US" dirty="0"/>
              <a:t>가져옴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상관관계를 </a:t>
            </a:r>
            <a:r>
              <a:rPr lang="ko-KR" altLang="en-US" dirty="0" err="1"/>
              <a:t>상삼각</a:t>
            </a:r>
            <a:r>
              <a:rPr lang="ko-KR" altLang="en-US" dirty="0"/>
              <a:t> 행렬 </a:t>
            </a:r>
            <a:r>
              <a:rPr lang="en-US" altLang="ko-KR" dirty="0"/>
              <a:t>mask</a:t>
            </a:r>
            <a:r>
              <a:rPr lang="ko-KR" altLang="en-US" dirty="0"/>
              <a:t>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#sns.heatmap</a:t>
            </a:r>
            <a:r>
              <a:rPr lang="ko-KR" altLang="en-US" dirty="0"/>
              <a:t> 함수에 </a:t>
            </a:r>
            <a:r>
              <a:rPr lang="en-US" altLang="ko-KR" dirty="0"/>
              <a:t>mask</a:t>
            </a:r>
            <a:r>
              <a:rPr lang="ko-KR" altLang="en-US" dirty="0"/>
              <a:t>를 추가해서 상관관계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+1</a:t>
            </a:r>
            <a:r>
              <a:rPr lang="ko-KR" altLang="en-US" dirty="0"/>
              <a:t>에 가까울수록 양의 상관관계</a:t>
            </a:r>
            <a:endParaRPr lang="en-US" altLang="ko-KR" dirty="0"/>
          </a:p>
          <a:p>
            <a:r>
              <a:rPr lang="en-US" altLang="ko-KR" dirty="0"/>
              <a:t> -1</a:t>
            </a:r>
            <a:r>
              <a:rPr lang="ko-KR" altLang="en-US" dirty="0"/>
              <a:t>에 가까울수록 음의 상관관계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51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107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서울특별시 행복지수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최유선(컴퓨터공학전공)</dc:creator>
  <cp:lastModifiedBy>최유선(컴퓨터공학전공)</cp:lastModifiedBy>
  <cp:revision>1</cp:revision>
  <dcterms:created xsi:type="dcterms:W3CDTF">2024-06-29T07:38:29Z</dcterms:created>
  <dcterms:modified xsi:type="dcterms:W3CDTF">2024-06-29T08:04:12Z</dcterms:modified>
</cp:coreProperties>
</file>