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3.png" ContentType="image/png"/>
  <Override PartName="/ppt/media/image1.jpeg" ContentType="image/jpeg"/>
  <Override PartName="/ppt/media/image2.png" ContentType="image/png"/>
  <Override PartName="/ppt/media/image4.png" ContentType="image/png"/>
  <Override PartName="/ppt/media/image5.png" ContentType="image/png"/>
  <Override PartName="/ppt/media/image8.jpeg" ContentType="image/jpeg"/>
  <Override PartName="/ppt/media/image6.png" ContentType="image/png"/>
  <Override PartName="/ppt/media/image7.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7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8920" cy="1753560"/>
          </a:xfrm>
          <a:prstGeom prst="rect">
            <a:avLst/>
          </a:prstGeom>
          <a:ln>
            <a:noFill/>
          </a:ln>
        </p:spPr>
      </p:pic>
      <p:sp>
        <p:nvSpPr>
          <p:cNvPr id="1" name="PlaceHolder 1"/>
          <p:cNvSpPr>
            <a:spLocks noGrp="1"/>
          </p:cNvSpPr>
          <p:nvPr>
            <p:ph type="title"/>
          </p:nvPr>
        </p:nvSpPr>
        <p:spPr>
          <a:xfrm>
            <a:off x="504000" y="301320"/>
            <a:ext cx="9070920" cy="63684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0"/>
            <a:ext cx="10076040" cy="9410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0" name="CustomShape 2"/>
          <p:cNvSpPr/>
          <p:nvPr/>
        </p:nvSpPr>
        <p:spPr>
          <a:xfrm>
            <a:off x="0" y="6620400"/>
            <a:ext cx="10076040" cy="9410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1" name="PlaceHolder 3"/>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2"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360720" y="61020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6699"/>
                </a:solidFill>
                <a:latin typeface="Arial"/>
                <a:ea typeface="DejaVu Sans"/>
              </a:rPr>
              <a:t>Smart Car Parking System</a:t>
            </a:r>
            <a:endParaRPr b="0" lang="en-IN" sz="4400" spc="-1" strike="noStrike">
              <a:latin typeface="Arial"/>
            </a:endParaRPr>
          </a:p>
        </p:txBody>
      </p:sp>
      <p:pic>
        <p:nvPicPr>
          <p:cNvPr id="80" name="" descr=""/>
          <p:cNvPicPr/>
          <p:nvPr/>
        </p:nvPicPr>
        <p:blipFill>
          <a:blip r:embed="rId1"/>
          <a:stretch/>
        </p:blipFill>
        <p:spPr>
          <a:xfrm>
            <a:off x="587520" y="1864080"/>
            <a:ext cx="6540120" cy="447156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ffffff"/>
                </a:solidFill>
                <a:latin typeface="Arial"/>
                <a:ea typeface="DejaVu Sans"/>
              </a:rPr>
              <a:t>Recharge RFID</a:t>
            </a:r>
            <a:endParaRPr b="0" lang="en-IN" sz="4400" spc="-1" strike="noStrike">
              <a:latin typeface="Arial"/>
            </a:endParaRPr>
          </a:p>
        </p:txBody>
      </p:sp>
      <p:sp>
        <p:nvSpPr>
          <p:cNvPr id="96" name="CustomShape 2"/>
          <p:cNvSpPr/>
          <p:nvPr/>
        </p:nvSpPr>
        <p:spPr>
          <a:xfrm>
            <a:off x="864000" y="1656000"/>
            <a:ext cx="9070920" cy="4383720"/>
          </a:xfrm>
          <a:prstGeom prst="rect">
            <a:avLst/>
          </a:prstGeom>
          <a:noFill/>
          <a:ln>
            <a:noFill/>
          </a:ln>
        </p:spPr>
        <p:style>
          <a:lnRef idx="0"/>
          <a:fillRef idx="0"/>
          <a:effectRef idx="0"/>
          <a:fontRef idx="minor"/>
        </p:style>
        <p:txBody>
          <a:bodyPr lIns="0" rIns="0" tIns="0" bIns="0"/>
          <a:p>
            <a:pPr>
              <a:lnSpc>
                <a:spcPct val="100000"/>
              </a:lnSpc>
            </a:pPr>
            <a:r>
              <a:rPr b="0" lang="en-IN" sz="2800" spc="-1" strike="noStrike">
                <a:solidFill>
                  <a:srgbClr val="0066cc"/>
                </a:solidFill>
                <a:latin typeface="Arial"/>
                <a:ea typeface="DejaVu Sans"/>
              </a:rPr>
              <a:t>    </a:t>
            </a:r>
            <a:r>
              <a:rPr b="0" lang="en-IN" sz="2800" spc="-1" strike="noStrike">
                <a:solidFill>
                  <a:srgbClr val="0066cc"/>
                </a:solidFill>
                <a:latin typeface="Arial"/>
                <a:ea typeface="DejaVu Sans"/>
              </a:rPr>
              <a:t>1. Admin swap his RFID card</a:t>
            </a:r>
            <a:endParaRPr b="0" lang="en-IN" sz="2800" spc="-1" strike="noStrike">
              <a:latin typeface="Arial"/>
            </a:endParaRPr>
          </a:p>
          <a:p>
            <a:pPr>
              <a:lnSpc>
                <a:spcPct val="100000"/>
              </a:lnSpc>
            </a:pPr>
            <a:r>
              <a:rPr b="0" lang="en-IN" sz="2800" spc="-1" strike="noStrike">
                <a:solidFill>
                  <a:srgbClr val="0066cc"/>
                </a:solidFill>
                <a:latin typeface="Arial"/>
                <a:ea typeface="DejaVu Sans"/>
              </a:rPr>
              <a:t>    </a:t>
            </a:r>
            <a:r>
              <a:rPr b="0" lang="en-IN" sz="2800" spc="-1" strike="noStrike">
                <a:solidFill>
                  <a:srgbClr val="0066cc"/>
                </a:solidFill>
                <a:latin typeface="Arial"/>
                <a:ea typeface="DejaVu Sans"/>
              </a:rPr>
              <a:t>2. enter amount to be recharge</a:t>
            </a:r>
            <a:endParaRPr b="0" lang="en-IN" sz="2800" spc="-1" strike="noStrike">
              <a:latin typeface="Arial"/>
            </a:endParaRPr>
          </a:p>
          <a:p>
            <a:pPr>
              <a:lnSpc>
                <a:spcPct val="100000"/>
              </a:lnSpc>
            </a:pPr>
            <a:r>
              <a:rPr b="0" lang="en-IN" sz="2800" spc="-1" strike="noStrike">
                <a:solidFill>
                  <a:srgbClr val="0066cc"/>
                </a:solidFill>
                <a:latin typeface="Arial"/>
                <a:ea typeface="DejaVu Sans"/>
              </a:rPr>
              <a:t>    </a:t>
            </a:r>
            <a:r>
              <a:rPr b="0" lang="en-IN" sz="2800" spc="-1" strike="noStrike">
                <a:solidFill>
                  <a:srgbClr val="0066cc"/>
                </a:solidFill>
                <a:latin typeface="Arial"/>
                <a:ea typeface="DejaVu Sans"/>
              </a:rPr>
              <a:t>3. swaps users RFID to recharge</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4000" y="338400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e181e"/>
                </a:solidFill>
                <a:latin typeface="Arial"/>
                <a:ea typeface="DejaVu Sans"/>
              </a:rPr>
              <a:t>Hardware Used</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Arial"/>
                <a:ea typeface="DejaVu Sans"/>
              </a:rPr>
              <a:t>RFID Reader</a:t>
            </a:r>
            <a:endParaRPr b="0" lang="en-IN" sz="4400" spc="-1" strike="noStrike">
              <a:latin typeface="Arial"/>
            </a:endParaRPr>
          </a:p>
        </p:txBody>
      </p:sp>
      <p:sp>
        <p:nvSpPr>
          <p:cNvPr id="99" name="CustomShape 2"/>
          <p:cNvSpPr/>
          <p:nvPr/>
        </p:nvSpPr>
        <p:spPr>
          <a:xfrm>
            <a:off x="504000" y="1769040"/>
            <a:ext cx="9070920" cy="2406240"/>
          </a:xfrm>
          <a:prstGeom prst="rect">
            <a:avLst/>
          </a:prstGeom>
          <a:noFill/>
          <a:ln>
            <a:noFill/>
          </a:ln>
        </p:spPr>
        <p:style>
          <a:lnRef idx="0"/>
          <a:fillRef idx="0"/>
          <a:effectRef idx="0"/>
          <a:fontRef idx="minor"/>
        </p:style>
        <p:txBody>
          <a:bodyPr lIns="0" rIns="0" tIns="0" bIns="0"/>
          <a:p>
            <a:pPr algn="just">
              <a:lnSpc>
                <a:spcPct val="100000"/>
              </a:lnSpc>
              <a:spcBef>
                <a:spcPts val="1417"/>
              </a:spcBef>
            </a:pPr>
            <a:r>
              <a:rPr b="0" lang="en-IN" sz="3200" spc="-1" strike="noStrike">
                <a:solidFill>
                  <a:srgbClr val="0066cc"/>
                </a:solidFill>
                <a:latin typeface="Arial"/>
                <a:ea typeface="DejaVu Sans"/>
              </a:rPr>
              <a:t>A radio frequency identification reader (RFID reader) is a device used to gather information from an RFID tag, which is used to track individual objects. Radio waves are used to transfer data from the tag to a reader.</a:t>
            </a:r>
            <a:endParaRPr b="0" lang="en-IN" sz="3200" spc="-1" strike="noStrike">
              <a:latin typeface="Arial"/>
            </a:endParaRPr>
          </a:p>
        </p:txBody>
      </p:sp>
      <p:pic>
        <p:nvPicPr>
          <p:cNvPr id="100" name="" descr=""/>
          <p:cNvPicPr/>
          <p:nvPr/>
        </p:nvPicPr>
        <p:blipFill>
          <a:blip r:embed="rId1"/>
          <a:stretch/>
        </p:blipFill>
        <p:spPr>
          <a:xfrm>
            <a:off x="5956200" y="3888000"/>
            <a:ext cx="3618720" cy="266328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Arial"/>
                <a:ea typeface="DejaVu Sans"/>
              </a:rPr>
              <a:t>LCD Display</a:t>
            </a:r>
            <a:endParaRPr b="0" lang="en-IN" sz="4400" spc="-1" strike="noStrike">
              <a:latin typeface="Arial"/>
            </a:endParaRPr>
          </a:p>
        </p:txBody>
      </p:sp>
      <p:sp>
        <p:nvSpPr>
          <p:cNvPr id="102" name="CustomShape 2"/>
          <p:cNvSpPr/>
          <p:nvPr/>
        </p:nvSpPr>
        <p:spPr>
          <a:xfrm>
            <a:off x="504000" y="1769040"/>
            <a:ext cx="9070920" cy="2478240"/>
          </a:xfrm>
          <a:prstGeom prst="rect">
            <a:avLst/>
          </a:prstGeom>
          <a:noFill/>
          <a:ln>
            <a:noFill/>
          </a:ln>
        </p:spPr>
        <p:style>
          <a:lnRef idx="0"/>
          <a:fillRef idx="0"/>
          <a:effectRef idx="0"/>
          <a:fontRef idx="minor"/>
        </p:style>
        <p:txBody>
          <a:bodyPr lIns="0" rIns="0" tIns="0" bIns="0"/>
          <a:p>
            <a:pPr>
              <a:lnSpc>
                <a:spcPct val="100000"/>
              </a:lnSpc>
            </a:pPr>
            <a:r>
              <a:rPr b="0" lang="en-IN" sz="3200" spc="-1" strike="noStrike">
                <a:solidFill>
                  <a:srgbClr val="0066cc"/>
                </a:solidFill>
                <a:latin typeface="Arial"/>
                <a:ea typeface="DejaVu Sans"/>
              </a:rPr>
              <a:t>LCD Stands for "Liquid Crystal Display." LCD is a flat panel display technology commonly used in Industrial systems, control devices and monitor devices. It is very useful to display alpha numerical information.</a:t>
            </a:r>
            <a:endParaRPr b="0" lang="en-IN" sz="3200" spc="-1" strike="noStrike">
              <a:latin typeface="Arial"/>
            </a:endParaRPr>
          </a:p>
        </p:txBody>
      </p:sp>
      <p:pic>
        <p:nvPicPr>
          <p:cNvPr id="103" name="" descr=""/>
          <p:cNvPicPr/>
          <p:nvPr/>
        </p:nvPicPr>
        <p:blipFill>
          <a:blip r:embed="rId1"/>
          <a:stretch/>
        </p:blipFill>
        <p:spPr>
          <a:xfrm>
            <a:off x="4653000" y="3816000"/>
            <a:ext cx="3914280" cy="271548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Arial"/>
                <a:ea typeface="DejaVu Sans"/>
              </a:rPr>
              <a:t>Keypad</a:t>
            </a:r>
            <a:endParaRPr b="0" lang="en-IN" sz="4400" spc="-1" strike="noStrike">
              <a:latin typeface="Arial"/>
            </a:endParaRPr>
          </a:p>
        </p:txBody>
      </p:sp>
      <p:sp>
        <p:nvSpPr>
          <p:cNvPr id="105" name="CustomShape 2"/>
          <p:cNvSpPr/>
          <p:nvPr/>
        </p:nvSpPr>
        <p:spPr>
          <a:xfrm>
            <a:off x="504000" y="1769040"/>
            <a:ext cx="9070920" cy="1614240"/>
          </a:xfrm>
          <a:prstGeom prst="rect">
            <a:avLst/>
          </a:prstGeom>
          <a:noFill/>
          <a:ln>
            <a:noFill/>
          </a:ln>
        </p:spPr>
        <p:style>
          <a:lnRef idx="0"/>
          <a:fillRef idx="0"/>
          <a:effectRef idx="0"/>
          <a:fontRef idx="minor"/>
        </p:style>
        <p:txBody>
          <a:bodyPr lIns="0" rIns="0" tIns="0" bIns="0"/>
          <a:p>
            <a:pPr>
              <a:lnSpc>
                <a:spcPct val="100000"/>
              </a:lnSpc>
            </a:pPr>
            <a:r>
              <a:rPr b="0" lang="en-IN" sz="3200" spc="-1" strike="noStrike">
                <a:solidFill>
                  <a:srgbClr val="0066cc"/>
                </a:solidFill>
                <a:latin typeface="Arial"/>
                <a:ea typeface="DejaVu Sans"/>
              </a:rPr>
              <a:t>Keypads are arrangement of buttons in matrix format. MCU detect the which key is pressed and take action</a:t>
            </a:r>
            <a:endParaRPr b="0" lang="en-IN" sz="3200" spc="-1" strike="noStrike">
              <a:latin typeface="Arial"/>
            </a:endParaRPr>
          </a:p>
        </p:txBody>
      </p:sp>
      <p:pic>
        <p:nvPicPr>
          <p:cNvPr id="106" name="" descr=""/>
          <p:cNvPicPr/>
          <p:nvPr/>
        </p:nvPicPr>
        <p:blipFill>
          <a:blip r:embed="rId1"/>
          <a:stretch/>
        </p:blipFill>
        <p:spPr>
          <a:xfrm>
            <a:off x="5961600" y="2952000"/>
            <a:ext cx="3109680" cy="336852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Arial"/>
                <a:ea typeface="DejaVu Sans"/>
              </a:rPr>
              <a:t>Stepper Motor</a:t>
            </a:r>
            <a:endParaRPr b="0" lang="en-IN" sz="4400" spc="-1" strike="noStrike">
              <a:latin typeface="Arial"/>
            </a:endParaRPr>
          </a:p>
        </p:txBody>
      </p:sp>
      <p:sp>
        <p:nvSpPr>
          <p:cNvPr id="108" name="CustomShape 2"/>
          <p:cNvSpPr/>
          <p:nvPr/>
        </p:nvSpPr>
        <p:spPr>
          <a:xfrm>
            <a:off x="504360" y="1015560"/>
            <a:ext cx="9070920" cy="4383720"/>
          </a:xfrm>
          <a:prstGeom prst="rect">
            <a:avLst/>
          </a:prstGeom>
          <a:noFill/>
          <a:ln>
            <a:noFill/>
          </a:ln>
        </p:spPr>
        <p:style>
          <a:lnRef idx="0"/>
          <a:fillRef idx="0"/>
          <a:effectRef idx="0"/>
          <a:fontRef idx="minor"/>
        </p:style>
        <p:txBody>
          <a:bodyPr lIns="0" rIns="0" tIns="0" bIns="0"/>
          <a:p>
            <a:pPr>
              <a:lnSpc>
                <a:spcPct val="100000"/>
              </a:lnSpc>
            </a:pPr>
            <a:r>
              <a:rPr b="0" lang="en-IN" sz="3200" spc="-1" strike="noStrike">
                <a:solidFill>
                  <a:srgbClr val="0066cc"/>
                </a:solidFill>
                <a:latin typeface="Arial"/>
                <a:ea typeface="DejaVu Sans"/>
              </a:rPr>
              <a:t>Stepper motors are DC motors that move in discrete steps. They have multiple coils that are organized in groups called "phases". By energizing each phase in sequence, the motor will rotate, one step at a time. With a computer controlled stepping you can achieve very precise positioning and/or speed control. For this reason, stepper motors are the motor of choice for many precision motion control applications. </a:t>
            </a:r>
            <a:endParaRPr b="0" lang="en-IN" sz="3200" spc="-1" strike="noStrike">
              <a:latin typeface="Arial"/>
            </a:endParaRPr>
          </a:p>
        </p:txBody>
      </p:sp>
      <p:pic>
        <p:nvPicPr>
          <p:cNvPr id="109" name="" descr=""/>
          <p:cNvPicPr/>
          <p:nvPr/>
        </p:nvPicPr>
        <p:blipFill>
          <a:blip r:embed="rId1"/>
          <a:stretch/>
        </p:blipFill>
        <p:spPr>
          <a:xfrm>
            <a:off x="7128000" y="4608000"/>
            <a:ext cx="2807280" cy="280728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Arial"/>
                <a:ea typeface="DejaVu Sans"/>
              </a:rPr>
              <a:t>Micro Controller</a:t>
            </a:r>
            <a:endParaRPr b="0" lang="en-IN" sz="4400" spc="-1" strike="noStrike">
              <a:latin typeface="Arial"/>
            </a:endParaRPr>
          </a:p>
        </p:txBody>
      </p:sp>
      <p:sp>
        <p:nvSpPr>
          <p:cNvPr id="11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pPr>
            <a:r>
              <a:rPr b="0" lang="en-IN" sz="3200" spc="-1" strike="noStrike">
                <a:solidFill>
                  <a:srgbClr val="0066cc"/>
                </a:solidFill>
                <a:latin typeface="Arial"/>
                <a:ea typeface="DejaVu Sans"/>
              </a:rPr>
              <a:t>STM32F103 devices use the Cortex-M3 core, with a maximum CPU speed of 72 MHz. The portfolio covers from 128kb of Flash with motor control peripherals. 64 kb of SRAM.</a:t>
            </a:r>
            <a:endParaRPr b="0" lang="en-IN" sz="3200" spc="-1" strike="noStrike">
              <a:latin typeface="Arial"/>
            </a:endParaRPr>
          </a:p>
        </p:txBody>
      </p:sp>
      <p:pic>
        <p:nvPicPr>
          <p:cNvPr id="112" name="" descr=""/>
          <p:cNvPicPr/>
          <p:nvPr/>
        </p:nvPicPr>
        <p:blipFill>
          <a:blip r:embed="rId1"/>
          <a:stretch/>
        </p:blipFill>
        <p:spPr>
          <a:xfrm>
            <a:off x="4248000" y="4176000"/>
            <a:ext cx="5139000" cy="208728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32360" y="345600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e181e"/>
                </a:solidFill>
                <a:latin typeface="Arial"/>
                <a:ea typeface="DejaVu Sans"/>
              </a:rPr>
              <a:t>Block Diagram</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 descr=""/>
          <p:cNvPicPr/>
          <p:nvPr/>
        </p:nvPicPr>
        <p:blipFill>
          <a:blip r:embed="rId1"/>
          <a:stretch/>
        </p:blipFill>
        <p:spPr>
          <a:xfrm rot="21571800">
            <a:off x="1248120" y="1109160"/>
            <a:ext cx="7368120" cy="5365440"/>
          </a:xfrm>
          <a:prstGeom prst="rect">
            <a:avLst/>
          </a:prstGeom>
          <a:ln>
            <a:noFill/>
          </a:ln>
        </p:spPr>
      </p:pic>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4000" y="301320"/>
            <a:ext cx="9070920" cy="6368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48360" y="269784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e181e"/>
                </a:solidFill>
                <a:latin typeface="Arial"/>
                <a:ea typeface="DejaVu Sans"/>
              </a:rPr>
              <a:t>Introduction</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latin typeface="Arial"/>
              </a:rPr>
              <a:t>Conclusion</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76000" y="14400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Arial"/>
                <a:ea typeface="DejaVu Sans"/>
              </a:rPr>
              <a:t>Problem</a:t>
            </a:r>
            <a:r>
              <a:rPr b="0" lang="en-IN" sz="4400" spc="-1" strike="noStrike">
                <a:solidFill>
                  <a:srgbClr val="ffffff"/>
                </a:solidFill>
                <a:latin typeface="Arial"/>
                <a:ea typeface="DejaVu Sans"/>
              </a:rPr>
              <a:t>	</a:t>
            </a:r>
            <a:endParaRPr b="0" lang="en-IN" sz="4400" spc="-1" strike="noStrike">
              <a:latin typeface="Arial"/>
            </a:endParaRPr>
          </a:p>
        </p:txBody>
      </p:sp>
      <p:sp>
        <p:nvSpPr>
          <p:cNvPr id="83" name="CustomShape 2"/>
          <p:cNvSpPr/>
          <p:nvPr/>
        </p:nvSpPr>
        <p:spPr>
          <a:xfrm>
            <a:off x="504000" y="1735560"/>
            <a:ext cx="9070920" cy="4383720"/>
          </a:xfrm>
          <a:prstGeom prst="rect">
            <a:avLst/>
          </a:prstGeom>
          <a:noFill/>
          <a:ln>
            <a:noFill/>
          </a:ln>
        </p:spPr>
        <p:style>
          <a:lnRef idx="0"/>
          <a:fillRef idx="0"/>
          <a:effectRef idx="0"/>
          <a:fontRef idx="minor"/>
        </p:style>
        <p:txBody>
          <a:bodyPr lIns="0" rIns="0" tIns="0" bIns="0"/>
          <a:p>
            <a:pPr algn="just">
              <a:lnSpc>
                <a:spcPct val="100000"/>
              </a:lnSpc>
              <a:spcBef>
                <a:spcPts val="1417"/>
              </a:spcBef>
            </a:pPr>
            <a:r>
              <a:rPr b="0" lang="en-IN" sz="3200" spc="-1" strike="noStrike">
                <a:solidFill>
                  <a:srgbClr val="0066cc"/>
                </a:solidFill>
                <a:latin typeface="Arial"/>
                <a:ea typeface="DejaVu Sans"/>
              </a:rPr>
              <a:t>The traditional parking systems such as multilevel or multi-store car parking systems (non-automated), robot car parking systems, automated multilevel car parking systems etc. have been implemented on a huge scale. But these systems have a major disadvantage of large space consumption</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76360" y="189720"/>
            <a:ext cx="9070920" cy="124956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Arial"/>
                <a:ea typeface="DejaVu Sans"/>
              </a:rPr>
              <a:t>Project Objective</a:t>
            </a:r>
            <a:br/>
            <a:endParaRPr b="0" lang="en-IN" sz="4400" spc="-1" strike="noStrike">
              <a:latin typeface="Arial"/>
            </a:endParaRPr>
          </a:p>
        </p:txBody>
      </p:sp>
      <p:sp>
        <p:nvSpPr>
          <p:cNvPr id="8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gn="just">
              <a:lnSpc>
                <a:spcPct val="100000"/>
              </a:lnSpc>
              <a:spcBef>
                <a:spcPts val="1417"/>
              </a:spcBef>
            </a:pPr>
            <a:r>
              <a:rPr b="0" lang="en-IN" sz="3200" spc="-1" strike="noStrike">
                <a:solidFill>
                  <a:srgbClr val="0066cc"/>
                </a:solidFill>
                <a:latin typeface="Arial"/>
                <a:ea typeface="DejaVu Sans"/>
              </a:rPr>
              <a:t>To develop an intelligent, user friendly automated car parking system which reduces the manpower and traffic congestion. To offer safe and secure parking slots within limited area.</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15444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Arial"/>
                <a:ea typeface="DejaVu Sans"/>
              </a:rPr>
              <a:t>Methodology</a:t>
            </a:r>
            <a:endParaRPr b="0" lang="en-IN" sz="4400" spc="-1" strike="noStrike">
              <a:latin typeface="Arial"/>
            </a:endParaRPr>
          </a:p>
        </p:txBody>
      </p:sp>
      <p:sp>
        <p:nvSpPr>
          <p:cNvPr id="8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N" sz="3200" spc="-1" strike="noStrike">
                <a:solidFill>
                  <a:srgbClr val="0066cc"/>
                </a:solidFill>
                <a:latin typeface="Arial"/>
                <a:ea typeface="DejaVu Sans"/>
              </a:rPr>
              <a:t>Propose the system which can able to  park vehicle as user scan his RFID card.</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66cc"/>
                </a:solidFill>
                <a:latin typeface="Arial"/>
                <a:ea typeface="DejaVu Sans"/>
              </a:rPr>
              <a:t>System having automated lift which can park vehicle at particular slot of that vehicle</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66cc"/>
                </a:solidFill>
                <a:latin typeface="Arial"/>
                <a:ea typeface="DejaVu Sans"/>
              </a:rPr>
              <a:t>System have admin control for un-park vehicles and recharge user cards.</a:t>
            </a:r>
            <a:endParaRPr b="0" lang="en-IN"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3200" spc="-1" strike="noStrike">
                <a:solidFill>
                  <a:srgbClr val="0066cc"/>
                </a:solidFill>
                <a:latin typeface="Arial"/>
                <a:ea typeface="DejaVu Sans"/>
              </a:rPr>
              <a:t> </a:t>
            </a:r>
            <a:r>
              <a:rPr b="0" lang="en-IN" sz="3200" spc="-1" strike="noStrike">
                <a:solidFill>
                  <a:srgbClr val="0066cc"/>
                </a:solidFill>
                <a:latin typeface="Arial"/>
                <a:ea typeface="DejaVu Sans"/>
              </a:rPr>
              <a:t>Automatic parking charges deduction</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15444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Arial"/>
                <a:ea typeface="DejaVu Sans"/>
              </a:rPr>
              <a:t>Working</a:t>
            </a:r>
            <a:r>
              <a:rPr b="0" lang="en-IN" sz="4400" spc="-1" strike="noStrike">
                <a:solidFill>
                  <a:srgbClr val="ffffff"/>
                </a:solidFill>
                <a:latin typeface="Arial"/>
                <a:ea typeface="DejaVu Sans"/>
              </a:rPr>
              <a:t>	</a:t>
            </a:r>
            <a:endParaRPr b="0" lang="en-IN" sz="4400" spc="-1" strike="noStrike">
              <a:latin typeface="Arial"/>
            </a:endParaRPr>
          </a:p>
        </p:txBody>
      </p:sp>
      <p:sp>
        <p:nvSpPr>
          <p:cNvPr id="8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spcBef>
                <a:spcPts val="1417"/>
              </a:spcBef>
              <a:buClr>
                <a:srgbClr val="000000"/>
              </a:buClr>
              <a:buSzPct val="45000"/>
              <a:buFont typeface="Wingdings" charset="2"/>
              <a:buChar char=""/>
            </a:pPr>
            <a:r>
              <a:rPr b="0" lang="en-IN" sz="2000" spc="-1" strike="noStrike">
                <a:solidFill>
                  <a:srgbClr val="0066cc"/>
                </a:solidFill>
                <a:latin typeface="Arial"/>
                <a:ea typeface="DejaVu Sans"/>
              </a:rPr>
              <a:t>Stm32 microcotroller controls the all system</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66cc"/>
                </a:solidFill>
                <a:latin typeface="Arial"/>
                <a:ea typeface="DejaVu Sans"/>
              </a:rPr>
              <a:t>System having RDIF reader, LCD display, keypad and 3 servo motors</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66cc"/>
                </a:solidFill>
                <a:latin typeface="Arial"/>
                <a:ea typeface="DejaVu Sans"/>
              </a:rPr>
              <a:t>RFID reader UID from RFID card and process it </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66cc"/>
                </a:solidFill>
                <a:latin typeface="Arial"/>
                <a:ea typeface="DejaVu Sans"/>
              </a:rPr>
              <a:t>Every floor is separated with vehicle types</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66cc"/>
                </a:solidFill>
                <a:latin typeface="Arial"/>
                <a:ea typeface="DejaVu Sans"/>
              </a:rPr>
              <a:t>User is charged accordingly vehicle types.</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66cc"/>
                </a:solidFill>
                <a:latin typeface="Arial"/>
                <a:ea typeface="DejaVu Sans"/>
              </a:rPr>
              <a:t>If user don't have enough balance then he needs to recharge card from admin.</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66cc"/>
                </a:solidFill>
                <a:latin typeface="Arial"/>
                <a:ea typeface="DejaVu Sans"/>
              </a:rPr>
              <a:t>If user exceeds  time entered while parking then user get charged for extra time.</a:t>
            </a:r>
            <a:endParaRPr b="0" lang="en-IN"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IN" sz="2000" spc="-1" strike="noStrike">
                <a:solidFill>
                  <a:srgbClr val="0066cc"/>
                </a:solidFill>
                <a:latin typeface="Arial"/>
                <a:ea typeface="DejaVu Sans"/>
              </a:rPr>
              <a:t>Admin can monitor and unpark vehicles that exceeds time limits.</a:t>
            </a:r>
            <a:endParaRPr b="0" lang="en-IN" sz="20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32360" y="325044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ce181e"/>
                </a:solidFill>
                <a:latin typeface="Arial"/>
                <a:ea typeface="DejaVu Sans"/>
              </a:rPr>
              <a:t>Working Flow</a:t>
            </a:r>
            <a:endParaRPr b="0" lang="en-IN" sz="44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ffffff"/>
                </a:solidFill>
                <a:latin typeface="Arial"/>
                <a:ea typeface="DejaVu Sans"/>
              </a:rPr>
              <a:t>Car parking flow</a:t>
            </a:r>
            <a:endParaRPr b="0" lang="en-IN" sz="4400" spc="-1" strike="noStrike">
              <a:latin typeface="Arial"/>
            </a:endParaRPr>
          </a:p>
        </p:txBody>
      </p:sp>
      <p:sp>
        <p:nvSpPr>
          <p:cNvPr id="92"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pPr>
            <a:r>
              <a:rPr b="0" lang="en-IN" sz="2200" spc="-1" strike="noStrike">
                <a:solidFill>
                  <a:srgbClr val="0066cc"/>
                </a:solidFill>
                <a:latin typeface="Arial"/>
                <a:ea typeface="DejaVu Sans"/>
              </a:rPr>
              <a:t>1. user park car on platform circular disk</a:t>
            </a:r>
            <a:endParaRPr b="0" lang="en-IN" sz="2200" spc="-1" strike="noStrike">
              <a:latin typeface="Arial"/>
            </a:endParaRPr>
          </a:p>
          <a:p>
            <a:pPr>
              <a:lnSpc>
                <a:spcPct val="100000"/>
              </a:lnSpc>
            </a:pPr>
            <a:r>
              <a:rPr b="0" lang="en-IN" sz="2200" spc="-1" strike="noStrike">
                <a:solidFill>
                  <a:srgbClr val="0066cc"/>
                </a:solidFill>
                <a:latin typeface="Arial"/>
                <a:ea typeface="DejaVu Sans"/>
              </a:rPr>
              <a:t>2. user scan his RFID card</a:t>
            </a:r>
            <a:endParaRPr b="0" lang="en-IN" sz="2200" spc="-1" strike="noStrike">
              <a:latin typeface="Arial"/>
            </a:endParaRPr>
          </a:p>
          <a:p>
            <a:pPr>
              <a:lnSpc>
                <a:spcPct val="100000"/>
              </a:lnSpc>
            </a:pPr>
            <a:r>
              <a:rPr b="0" lang="en-IN" sz="2200" spc="-1" strike="noStrike">
                <a:solidFill>
                  <a:srgbClr val="0066cc"/>
                </a:solidFill>
                <a:latin typeface="Arial"/>
                <a:ea typeface="DejaVu Sans"/>
              </a:rPr>
              <a:t>3. system find out if there is any empty parking slot available</a:t>
            </a:r>
            <a:endParaRPr b="0" lang="en-IN" sz="2200" spc="-1" strike="noStrike">
              <a:latin typeface="Arial"/>
            </a:endParaRPr>
          </a:p>
          <a:p>
            <a:pPr>
              <a:lnSpc>
                <a:spcPct val="100000"/>
              </a:lnSpc>
            </a:pPr>
            <a:r>
              <a:rPr b="0" lang="en-IN" sz="2200" spc="-1" strike="noStrike">
                <a:solidFill>
                  <a:srgbClr val="0066cc"/>
                </a:solidFill>
                <a:latin typeface="Arial"/>
                <a:ea typeface="DejaVu Sans"/>
              </a:rPr>
              <a:t>4. system show parking slot available</a:t>
            </a:r>
            <a:endParaRPr b="0" lang="en-IN" sz="2200" spc="-1" strike="noStrike">
              <a:latin typeface="Arial"/>
            </a:endParaRPr>
          </a:p>
          <a:p>
            <a:pPr>
              <a:lnSpc>
                <a:spcPct val="100000"/>
              </a:lnSpc>
            </a:pPr>
            <a:r>
              <a:rPr b="0" lang="en-IN" sz="2200" spc="-1" strike="noStrike">
                <a:solidFill>
                  <a:srgbClr val="0066cc"/>
                </a:solidFill>
                <a:latin typeface="Arial"/>
                <a:ea typeface="DejaVu Sans"/>
              </a:rPr>
              <a:t>5. user select vehicle type</a:t>
            </a:r>
            <a:endParaRPr b="0" lang="en-IN" sz="2200" spc="-1" strike="noStrike">
              <a:latin typeface="Arial"/>
            </a:endParaRPr>
          </a:p>
          <a:p>
            <a:pPr>
              <a:lnSpc>
                <a:spcPct val="100000"/>
              </a:lnSpc>
            </a:pPr>
            <a:r>
              <a:rPr b="0" lang="en-IN" sz="2200" spc="-1" strike="noStrike">
                <a:solidFill>
                  <a:srgbClr val="0066cc"/>
                </a:solidFill>
                <a:latin typeface="Arial"/>
                <a:ea typeface="DejaVu Sans"/>
              </a:rPr>
              <a:t>6. user enter how much time he wants to park car(day/hours/minute)</a:t>
            </a:r>
            <a:endParaRPr b="0" lang="en-IN" sz="2200" spc="-1" strike="noStrike">
              <a:latin typeface="Arial"/>
            </a:endParaRPr>
          </a:p>
          <a:p>
            <a:pPr>
              <a:lnSpc>
                <a:spcPct val="100000"/>
              </a:lnSpc>
            </a:pPr>
            <a:r>
              <a:rPr b="0" lang="en-IN" sz="2200" spc="-1" strike="noStrike">
                <a:solidFill>
                  <a:srgbClr val="0066cc"/>
                </a:solidFill>
                <a:latin typeface="Arial"/>
                <a:ea typeface="DejaVu Sans"/>
              </a:rPr>
              <a:t>7. display show charges for parking</a:t>
            </a:r>
            <a:endParaRPr b="0" lang="en-IN" sz="2200" spc="-1" strike="noStrike">
              <a:latin typeface="Arial"/>
            </a:endParaRPr>
          </a:p>
          <a:p>
            <a:pPr>
              <a:lnSpc>
                <a:spcPct val="100000"/>
              </a:lnSpc>
            </a:pPr>
            <a:r>
              <a:rPr b="0" lang="en-IN" sz="2200" spc="-1" strike="noStrike">
                <a:solidFill>
                  <a:srgbClr val="0066cc"/>
                </a:solidFill>
                <a:latin typeface="Arial"/>
                <a:ea typeface="DejaVu Sans"/>
              </a:rPr>
              <a:t>8. system reduce money for that user RFID card</a:t>
            </a:r>
            <a:endParaRPr b="0" lang="en-IN" sz="2200" spc="-1" strike="noStrike">
              <a:latin typeface="Arial"/>
            </a:endParaRPr>
          </a:p>
          <a:p>
            <a:pPr>
              <a:lnSpc>
                <a:spcPct val="100000"/>
              </a:lnSpc>
            </a:pPr>
            <a:r>
              <a:rPr b="0" lang="en-IN" sz="2200" spc="-1" strike="noStrike">
                <a:solidFill>
                  <a:srgbClr val="0066cc"/>
                </a:solidFill>
                <a:latin typeface="Arial"/>
                <a:ea typeface="DejaVu Sans"/>
              </a:rPr>
              <a:t>9. lift moves down and got to vehicle type floor (eg. Four wheelers)</a:t>
            </a:r>
            <a:endParaRPr b="0" lang="en-IN" sz="2200" spc="-1" strike="noStrike">
              <a:latin typeface="Arial"/>
            </a:endParaRPr>
          </a:p>
          <a:p>
            <a:pPr>
              <a:lnSpc>
                <a:spcPct val="100000"/>
              </a:lnSpc>
            </a:pPr>
            <a:r>
              <a:rPr b="0" lang="en-IN" sz="2200" spc="-1" strike="noStrike">
                <a:solidFill>
                  <a:srgbClr val="0066cc"/>
                </a:solidFill>
                <a:latin typeface="Arial"/>
                <a:ea typeface="DejaVu Sans"/>
              </a:rPr>
              <a:t>10. circular disc rotate to direction of parking slot.</a:t>
            </a:r>
            <a:endParaRPr b="0" lang="en-IN" sz="2200" spc="-1" strike="noStrike">
              <a:latin typeface="Arial"/>
            </a:endParaRPr>
          </a:p>
          <a:p>
            <a:pPr>
              <a:lnSpc>
                <a:spcPct val="100000"/>
              </a:lnSpc>
            </a:pPr>
            <a:r>
              <a:rPr b="0" lang="en-IN" sz="2200" spc="-1" strike="noStrike">
                <a:solidFill>
                  <a:srgbClr val="0066cc"/>
                </a:solidFill>
                <a:latin typeface="Arial"/>
                <a:ea typeface="DejaVu Sans"/>
              </a:rPr>
              <a:t>11. Car is slide to parking slot</a:t>
            </a:r>
            <a:endParaRPr b="0" lang="en-IN" sz="2200" spc="-1" strike="noStrike">
              <a:latin typeface="Arial"/>
            </a:endParaRPr>
          </a:p>
          <a:p>
            <a:pPr>
              <a:lnSpc>
                <a:spcPct val="100000"/>
              </a:lnSpc>
            </a:pPr>
            <a:r>
              <a:rPr b="0" lang="en-IN" sz="2200" spc="-1" strike="noStrike">
                <a:solidFill>
                  <a:srgbClr val="0066cc"/>
                </a:solidFill>
                <a:latin typeface="Arial"/>
                <a:ea typeface="DejaVu Sans"/>
              </a:rPr>
              <a:t>12. lift come to its position back</a:t>
            </a: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4000" y="301320"/>
            <a:ext cx="9070920" cy="63684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ffffff"/>
                </a:solidFill>
                <a:latin typeface="Arial"/>
                <a:ea typeface="DejaVu Sans"/>
              </a:rPr>
              <a:t>Car unparking flow</a:t>
            </a:r>
            <a:endParaRPr b="0" lang="en-IN" sz="4400" spc="-1" strike="noStrike">
              <a:latin typeface="Arial"/>
            </a:endParaRPr>
          </a:p>
        </p:txBody>
      </p:sp>
      <p:sp>
        <p:nvSpPr>
          <p:cNvPr id="94"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a:lnSpc>
                <a:spcPct val="100000"/>
              </a:lnSpc>
            </a:pPr>
            <a:r>
              <a:rPr b="0" lang="en-IN" sz="2200" spc="-1" strike="noStrike">
                <a:solidFill>
                  <a:srgbClr val="0066cc"/>
                </a:solidFill>
                <a:latin typeface="Arial"/>
                <a:ea typeface="DejaVu Sans"/>
              </a:rPr>
              <a:t>    </a:t>
            </a:r>
            <a:r>
              <a:rPr b="0" lang="en-IN" sz="2200" spc="-1" strike="noStrike">
                <a:solidFill>
                  <a:srgbClr val="0066cc"/>
                </a:solidFill>
                <a:latin typeface="Arial"/>
                <a:ea typeface="DejaVu Sans"/>
              </a:rPr>
              <a:t>1. user scan his RFID card</a:t>
            </a:r>
            <a:endParaRPr b="0" lang="en-IN" sz="2200" spc="-1" strike="noStrike">
              <a:latin typeface="Arial"/>
            </a:endParaRPr>
          </a:p>
          <a:p>
            <a:pPr>
              <a:lnSpc>
                <a:spcPct val="100000"/>
              </a:lnSpc>
            </a:pPr>
            <a:r>
              <a:rPr b="0" lang="en-IN" sz="2200" spc="-1" strike="noStrike">
                <a:solidFill>
                  <a:srgbClr val="0066cc"/>
                </a:solidFill>
                <a:latin typeface="Arial"/>
                <a:ea typeface="DejaVu Sans"/>
              </a:rPr>
              <a:t>    </a:t>
            </a:r>
            <a:r>
              <a:rPr b="0" lang="en-IN" sz="2200" spc="-1" strike="noStrike">
                <a:solidFill>
                  <a:srgbClr val="0066cc"/>
                </a:solidFill>
                <a:latin typeface="Arial"/>
                <a:ea typeface="DejaVu Sans"/>
              </a:rPr>
              <a:t>2. system shows how much time vehicle spend in parking slot</a:t>
            </a:r>
            <a:endParaRPr b="0" lang="en-IN" sz="2200" spc="-1" strike="noStrike">
              <a:latin typeface="Arial"/>
            </a:endParaRPr>
          </a:p>
          <a:p>
            <a:pPr>
              <a:lnSpc>
                <a:spcPct val="100000"/>
              </a:lnSpc>
            </a:pPr>
            <a:r>
              <a:rPr b="0" lang="en-IN" sz="2200" spc="-1" strike="noStrike">
                <a:solidFill>
                  <a:srgbClr val="0066cc"/>
                </a:solidFill>
                <a:latin typeface="Arial"/>
                <a:ea typeface="DejaVu Sans"/>
              </a:rPr>
              <a:t>    </a:t>
            </a:r>
            <a:r>
              <a:rPr b="0" lang="en-IN" sz="2200" spc="-1" strike="noStrike">
                <a:solidFill>
                  <a:srgbClr val="0066cc"/>
                </a:solidFill>
                <a:latin typeface="Arial"/>
                <a:ea typeface="DejaVu Sans"/>
              </a:rPr>
              <a:t>3. if it more than user entered then user need to pay extra charge</a:t>
            </a:r>
            <a:endParaRPr b="0" lang="en-IN" sz="2200" spc="-1" strike="noStrike">
              <a:latin typeface="Arial"/>
            </a:endParaRPr>
          </a:p>
          <a:p>
            <a:pPr>
              <a:lnSpc>
                <a:spcPct val="100000"/>
              </a:lnSpc>
            </a:pPr>
            <a:r>
              <a:rPr b="0" lang="en-IN" sz="2200" spc="-1" strike="noStrike">
                <a:solidFill>
                  <a:srgbClr val="0066cc"/>
                </a:solidFill>
                <a:latin typeface="Arial"/>
                <a:ea typeface="DejaVu Sans"/>
              </a:rPr>
              <a:t>    </a:t>
            </a:r>
            <a:r>
              <a:rPr b="0" lang="en-IN" sz="2200" spc="-1" strike="noStrike">
                <a:solidFill>
                  <a:srgbClr val="0066cc"/>
                </a:solidFill>
                <a:latin typeface="Arial"/>
                <a:ea typeface="DejaVu Sans"/>
              </a:rPr>
              <a:t>4. if extra charge then money deduct for that RFID card</a:t>
            </a:r>
            <a:endParaRPr b="0" lang="en-IN" sz="2200" spc="-1" strike="noStrike">
              <a:latin typeface="Arial"/>
            </a:endParaRPr>
          </a:p>
          <a:p>
            <a:pPr>
              <a:lnSpc>
                <a:spcPct val="100000"/>
              </a:lnSpc>
            </a:pPr>
            <a:r>
              <a:rPr b="0" lang="en-IN" sz="2200" spc="-1" strike="noStrike">
                <a:solidFill>
                  <a:srgbClr val="0066cc"/>
                </a:solidFill>
                <a:latin typeface="Arial"/>
                <a:ea typeface="DejaVu Sans"/>
              </a:rPr>
              <a:t>    </a:t>
            </a:r>
            <a:r>
              <a:rPr b="0" lang="en-IN" sz="2200" spc="-1" strike="noStrike">
                <a:solidFill>
                  <a:srgbClr val="0066cc"/>
                </a:solidFill>
                <a:latin typeface="Arial"/>
                <a:ea typeface="DejaVu Sans"/>
              </a:rPr>
              <a:t>5. lift find slot for vehicle of that RFID card</a:t>
            </a:r>
            <a:endParaRPr b="0" lang="en-IN" sz="2200" spc="-1" strike="noStrike">
              <a:latin typeface="Arial"/>
            </a:endParaRPr>
          </a:p>
          <a:p>
            <a:pPr>
              <a:lnSpc>
                <a:spcPct val="100000"/>
              </a:lnSpc>
            </a:pPr>
            <a:r>
              <a:rPr b="0" lang="en-IN" sz="2200" spc="-1" strike="noStrike">
                <a:solidFill>
                  <a:srgbClr val="0066cc"/>
                </a:solidFill>
                <a:latin typeface="Arial"/>
                <a:ea typeface="DejaVu Sans"/>
              </a:rPr>
              <a:t>    </a:t>
            </a:r>
            <a:r>
              <a:rPr b="0" lang="en-IN" sz="2200" spc="-1" strike="noStrike">
                <a:solidFill>
                  <a:srgbClr val="0066cc"/>
                </a:solidFill>
                <a:latin typeface="Arial"/>
                <a:ea typeface="DejaVu Sans"/>
              </a:rPr>
              <a:t>6. rotate disk move to slot direction sliding motor slides vehicle on disk</a:t>
            </a:r>
            <a:endParaRPr b="0" lang="en-IN" sz="2200" spc="-1" strike="noStrike">
              <a:latin typeface="Arial"/>
            </a:endParaRPr>
          </a:p>
          <a:p>
            <a:pPr>
              <a:lnSpc>
                <a:spcPct val="100000"/>
              </a:lnSpc>
            </a:pPr>
            <a:r>
              <a:rPr b="0" lang="en-IN" sz="2200" spc="-1" strike="noStrike">
                <a:solidFill>
                  <a:srgbClr val="0066cc"/>
                </a:solidFill>
                <a:latin typeface="Arial"/>
                <a:ea typeface="DejaVu Sans"/>
              </a:rPr>
              <a:t>    </a:t>
            </a:r>
            <a:r>
              <a:rPr b="0" lang="en-IN" sz="2200" spc="-1" strike="noStrike">
                <a:solidFill>
                  <a:srgbClr val="0066cc"/>
                </a:solidFill>
                <a:latin typeface="Arial"/>
                <a:ea typeface="DejaVu Sans"/>
              </a:rPr>
              <a:t>7. lift come to its position back.</a:t>
            </a: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TotalTime>
  <Application>LibreOffice/6.1.0.3$Windows_X86_64 LibreOffice_project/efb621ed25068d70781dc026f7e9c5187a4decd1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2019-02-23T15:34:22Z</dcterms:created>
  <dc:creator/>
  <dc:description/>
  <dc:language>en-IN</dc:language>
  <cp:lastModifiedBy/>
  <dcterms:modified xsi:type="dcterms:W3CDTF">2019-02-23T17:15:46Z</dcterms:modified>
  <cp:revision>6</cp:revision>
  <dc:subject/>
  <dc:title>Blue Curve</dc:title>
</cp:coreProperties>
</file>