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A796-FEE7-441C-906B-47A80CCAF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B9A7-75CC-47CF-BC58-0A3CCB0E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8FA9-2E3E-4502-A8C1-94A7FB15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6BCE-9308-43B3-9738-A01CF7BC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311D-CD4D-4084-A616-7DD1187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7C74-104D-470F-A2BA-7B2514FD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A2F5-5E0C-4EFF-999B-0D66CA731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B0D7-8653-4642-A817-EAEA6606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8FF3-C485-4195-8412-A127ACCB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9FDE-039D-4ACE-B6EF-7303F86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3853F-E089-46F3-BC26-059227928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07508-3AD5-4F45-8B28-04D6182A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A671-701B-431C-B356-E25D599B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C580-FA28-4C83-8060-99F8B22E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ACA5-2155-42C9-8A64-9C36AE1F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4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C9C8-F6EE-446F-BA0A-47490A45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F38E-45EF-4EA9-A1EB-7797DCF0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E057-A9C5-4F7F-9D64-1852DFB3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7389-FC3B-4B0B-9191-69AB69C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A512-298F-4754-A28D-50ADEA7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ED1B-06FC-4450-892A-D0D4B2B4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DBB7-DD29-4CAD-AE3B-93B99091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0422-0AD8-4E7B-9E5F-6D85494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2C11F-5AEB-49D7-B86C-148AA38D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8180-54AC-4786-8ACA-3DD1EBF6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FDF4-F5B6-438F-9BA9-E5738498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1099-5B81-427D-8D91-CC9C58C9F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BEA14-6CD0-4279-B7AD-B53E2FDD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92FF-EA8D-4F9A-B073-6D9B3E78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F594-A2D5-49B9-9DD5-A05D78C9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83AD-9DA7-4F88-A807-38B448A3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9609-A08A-41AF-A4C3-F2E942B6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24E73-1999-4397-ACF7-D730E2EE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096EB-8162-455F-9161-3C800C20D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B43B-49C8-49C2-BF75-554D08342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4B64-320B-4589-8603-CA9B54488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6FFE0-1815-420D-A6BF-2C9B5E53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C0549-3A23-422C-B936-AB448093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1FCE3-DD40-463B-88AF-F630093C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50FF-B6FF-48ED-9555-F3FB0B3A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77013-D8E2-46FB-8807-8A4F258F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D2C6F-B0BE-49BD-BAA6-A01D1DAC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8B2BF-91D5-499B-ADB1-3798A9C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8690D-A5E9-4C9B-914E-02FFAE37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72211-50C9-493E-9A10-A95A63DB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B9D39-645E-4C5E-B8B8-7D2DEFEF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2282-6A6F-4E78-AA11-49310BA1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36DC-4347-4359-B5DE-59F67B50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15B9D-C19A-4C2A-BE3F-8092B75C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AA0D-22E5-4ECF-A605-24CC91A9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79A7-62BD-4F41-A224-1FBFFCE8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D62B9-A76A-469C-BF1F-35902C08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880E-EED4-4C8D-8626-36028312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1BD62-341E-4A4C-83D2-9B3B237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FD586-7DAD-4CCD-BFB8-487F38BE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7DAF7-60B6-4F90-9286-4835329A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74759-451D-41B6-B2BF-FB0F2008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8DCA-6F64-4575-99A5-4F70792D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0A97B-76A2-4EA6-891B-ECD77BE3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804B-A80B-41D6-8067-FF947DFBC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5320-BA90-4482-9306-5A94E88D7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31E2-EFD8-48C7-B47D-633400D1B6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0349-9D40-46DC-A0DA-89084FE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A161-1870-497F-9035-92EA66355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E2F4-4CDA-40E4-8701-9E7E7A666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FF79-7605-493A-A857-B9FEE18B8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0CED3-6C54-48A9-AEFE-A28FD7C7F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Widdows</dc:creator>
  <cp:lastModifiedBy>Thomas Widdows</cp:lastModifiedBy>
  <cp:revision>1</cp:revision>
  <dcterms:created xsi:type="dcterms:W3CDTF">2020-04-20T15:03:45Z</dcterms:created>
  <dcterms:modified xsi:type="dcterms:W3CDTF">2020-04-20T15:04:36Z</dcterms:modified>
</cp:coreProperties>
</file>