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88" r:id="rId6"/>
    <p:sldId id="259" r:id="rId7"/>
    <p:sldId id="264" r:id="rId8"/>
    <p:sldId id="265" r:id="rId9"/>
    <p:sldId id="266" r:id="rId10"/>
    <p:sldId id="261" r:id="rId11"/>
    <p:sldId id="270" r:id="rId12"/>
    <p:sldId id="263" r:id="rId13"/>
    <p:sldId id="268" r:id="rId14"/>
    <p:sldId id="269" r:id="rId15"/>
    <p:sldId id="271" r:id="rId16"/>
    <p:sldId id="280" r:id="rId17"/>
    <p:sldId id="289" r:id="rId18"/>
    <p:sldId id="272" r:id="rId19"/>
    <p:sldId id="273" r:id="rId20"/>
    <p:sldId id="281" r:id="rId21"/>
    <p:sldId id="276" r:id="rId22"/>
    <p:sldId id="262" r:id="rId23"/>
    <p:sldId id="285" r:id="rId24"/>
    <p:sldId id="277" r:id="rId25"/>
    <p:sldId id="278" r:id="rId26"/>
    <p:sldId id="279" r:id="rId27"/>
    <p:sldId id="274" r:id="rId28"/>
    <p:sldId id="275" r:id="rId29"/>
    <p:sldId id="283" r:id="rId30"/>
    <p:sldId id="286" r:id="rId31"/>
    <p:sldId id="260" r:id="rId32"/>
    <p:sldId id="284" r:id="rId33"/>
    <p:sldId id="267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140403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回帰分析っぽいフレームワーク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8546917-570C-427C-81E0-6E73B9F7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54" y="1825625"/>
            <a:ext cx="7727492" cy="4351338"/>
          </a:xfrm>
        </p:spPr>
      </p:pic>
    </p:spTree>
    <p:extLst>
      <p:ext uri="{BB962C8B-B14F-4D97-AF65-F5344CB8AC3E}">
        <p14:creationId xmlns:p14="http://schemas.microsoft.com/office/powerpoint/2010/main" val="24790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caret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パッケージを使った</a:t>
            </a:r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XGBoost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の</a:t>
            </a: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formula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Kien</a:t>
            </a: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 Y. Knot(@0_u0)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F7CE93-C80F-4175-8161-C36D8DA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5" y="1122363"/>
            <a:ext cx="2984310" cy="29843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B515DF-4529-4AB7-B232-C0A64B36B524}"/>
              </a:ext>
            </a:extLst>
          </p:cNvPr>
          <p:cNvSpPr txBox="1"/>
          <p:nvPr/>
        </p:nvSpPr>
        <p:spPr>
          <a:xfrm>
            <a:off x="5157281" y="419874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/>
              <a:t>誰？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2648"/>
            <a:ext cx="10515600" cy="1593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  <a:endParaRPr kumimoji="1" lang="en-US" altLang="ja-JP" sz="4800" dirty="0"/>
          </a:p>
          <a:p>
            <a:pPr marL="0" indent="0" algn="ctr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使える情報は何でも使った</a:t>
            </a:r>
            <a:endParaRPr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方法はいろいろ採用した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r>
              <a:rPr lang="en-US" altLang="ja-JP" dirty="0" err="1"/>
              <a:t>eXtreme</a:t>
            </a:r>
            <a:r>
              <a:rPr lang="en-US" altLang="ja-JP" dirty="0"/>
              <a:t> Gradient Boost</a:t>
            </a:r>
            <a:endParaRPr kumimoji="1" lang="en-US" altLang="ja-JP" strike="sngStrike" dirty="0"/>
          </a:p>
          <a:p>
            <a:r>
              <a:rPr lang="en-US" altLang="ja-JP" dirty="0"/>
              <a:t>Random Forest</a:t>
            </a:r>
            <a:r>
              <a:rPr lang="ja-JP" altLang="en-US" dirty="0"/>
              <a:t>と勾配</a:t>
            </a:r>
            <a:r>
              <a:rPr lang="en-US" altLang="ja-JP" dirty="0"/>
              <a:t>Boosting</a:t>
            </a:r>
            <a:r>
              <a:rPr lang="ja-JP" altLang="en-US" dirty="0"/>
              <a:t>の合わせ技</a:t>
            </a:r>
            <a:endParaRPr lang="en-US" altLang="ja-JP" dirty="0"/>
          </a:p>
          <a:p>
            <a:pPr lvl="1"/>
            <a:r>
              <a:rPr lang="ja-JP" altLang="en-US" dirty="0"/>
              <a:t>機械学習の合わせ技で生まれた手法を「アンサンブル学習」という</a:t>
            </a:r>
            <a:endParaRPr lang="en-US" altLang="ja-JP" dirty="0"/>
          </a:p>
          <a:p>
            <a:pPr lvl="1"/>
            <a:r>
              <a:rPr lang="en-US" altLang="ja-JP" dirty="0"/>
              <a:t>Random Forest</a:t>
            </a:r>
            <a:r>
              <a:rPr lang="ja-JP" altLang="en-US" dirty="0" err="1"/>
              <a:t>は過</a:t>
            </a:r>
            <a:r>
              <a:rPr lang="ja-JP" altLang="en-US" dirty="0"/>
              <a:t>学習になりやすい</a:t>
            </a:r>
            <a:r>
              <a:rPr lang="en-US" altLang="ja-JP" dirty="0"/>
              <a:t>(</a:t>
            </a:r>
            <a:r>
              <a:rPr lang="ja-JP" altLang="en-US" dirty="0"/>
              <a:t>チューニングがないため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は予測が正確だけどパラメタチューニングがしんどい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 dirty="0"/>
              <a:t>スパースデータに強い</a:t>
            </a:r>
            <a:endParaRPr lang="en-US" altLang="ja-JP" dirty="0"/>
          </a:p>
          <a:p>
            <a:pPr lvl="1"/>
            <a:r>
              <a:rPr lang="ja-JP" altLang="en-US" dirty="0"/>
              <a:t>計算が速い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21C75-323C-46E8-82C4-1A70A9A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で</a:t>
            </a:r>
            <a:r>
              <a:rPr lang="en-US" altLang="ja-JP" dirty="0" err="1"/>
              <a:t>XGBoost</a:t>
            </a:r>
            <a:r>
              <a:rPr lang="ja-JP" altLang="en-US" dirty="0"/>
              <a:t>したいとき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89A91-70F9-4965-BA9F-DEDE01C4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73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パッケージがある</a:t>
            </a:r>
            <a:endParaRPr kumimoji="1" lang="en-US" altLang="ja-JP" dirty="0"/>
          </a:p>
          <a:p>
            <a:pPr lvl="1"/>
            <a:r>
              <a:rPr lang="ja-JP" altLang="en-US" dirty="0"/>
              <a:t>分析するデータは</a:t>
            </a:r>
            <a:r>
              <a:rPr lang="en-US" altLang="ja-JP" dirty="0"/>
              <a:t>matrix</a:t>
            </a:r>
            <a:r>
              <a:rPr lang="ja-JP" altLang="en-US" dirty="0"/>
              <a:t>型を求められる</a:t>
            </a:r>
            <a:endParaRPr lang="en-US" altLang="ja-JP" dirty="0"/>
          </a:p>
          <a:p>
            <a:pPr lvl="2"/>
            <a:r>
              <a:rPr lang="ja-JP" altLang="en-US" dirty="0"/>
              <a:t>大きなデータを扱う場合</a:t>
            </a:r>
            <a:r>
              <a:rPr lang="en-US" altLang="ja-JP" dirty="0"/>
              <a:t>matrix</a:t>
            </a:r>
            <a:r>
              <a:rPr lang="ja-JP" altLang="en-US" dirty="0"/>
              <a:t>型は都合がいい</a:t>
            </a:r>
            <a:endParaRPr lang="en-US" altLang="ja-JP" dirty="0"/>
          </a:p>
          <a:p>
            <a:pPr lvl="2"/>
            <a:r>
              <a:rPr lang="ja-JP" altLang="en-US" dirty="0"/>
              <a:t>「機械学習」「ビッグデータ」「えーあい」という文脈ではこのフォーマットはアリ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lm</a:t>
            </a:r>
            <a:r>
              <a:rPr lang="en-US" altLang="ja-JP" dirty="0"/>
              <a:t>()</a:t>
            </a:r>
            <a:r>
              <a:rPr lang="ja-JP" altLang="en-US" dirty="0"/>
              <a:t>関数及び</a:t>
            </a:r>
            <a:r>
              <a:rPr lang="en-US" altLang="ja-JP" dirty="0" err="1"/>
              <a:t>glm</a:t>
            </a:r>
            <a:r>
              <a:rPr lang="en-US" altLang="ja-JP" dirty="0"/>
              <a:t>()</a:t>
            </a:r>
            <a:r>
              <a:rPr lang="ja-JP" altLang="en-US" dirty="0"/>
              <a:t>関数による回帰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lang="en-US" altLang="ja-JP" dirty="0" err="1"/>
              <a:t>randomForest</a:t>
            </a:r>
            <a:r>
              <a:rPr lang="ja-JP" altLang="en-US" dirty="0"/>
              <a:t>パッケージ　　　   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kumimoji="1" lang="ja-JP" altLang="en-US" dirty="0" err="1"/>
              <a:t>きぬ</a:t>
            </a:r>
            <a:r>
              <a:rPr kumimoji="1" lang="ja-JP" altLang="en-US" dirty="0"/>
              <a:t>いとが使い慣れている　　　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data.frame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3200" dirty="0"/>
              <a:t>モデル別に比較とかしてみたいし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3200" dirty="0" err="1"/>
              <a:t>data.frame</a:t>
            </a:r>
            <a:r>
              <a:rPr lang="ja-JP" altLang="en-US" sz="3200" dirty="0"/>
              <a:t>型で</a:t>
            </a:r>
            <a:r>
              <a:rPr lang="en-US" altLang="ja-JP" sz="3200" dirty="0" err="1"/>
              <a:t>XGBoost</a:t>
            </a:r>
            <a:r>
              <a:rPr lang="ja-JP" altLang="en-US" sz="3200" dirty="0"/>
              <a:t>実装できたりしない？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指定する引数</a:t>
            </a:r>
            <a:r>
              <a:rPr kumimoji="1" lang="ja-JP" altLang="en-US" dirty="0"/>
              <a:t>のフォーマットが一貫している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ja-JP" altLang="en-US" dirty="0"/>
              <a:t>方法は</a:t>
            </a:r>
            <a:r>
              <a:rPr lang="en-US" altLang="ja-JP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method</a:t>
            </a:r>
            <a:r>
              <a:rPr lang="ja-JP" altLang="en-US" dirty="0"/>
              <a:t>引数で指定できる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どう使う？→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xgbTree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(Tree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r>
              <a:rPr kumimoji="1" lang="en-US" altLang="ja-JP" dirty="0">
                <a:latin typeface="+mj-lt"/>
              </a:rPr>
              <a:t>(</a:t>
            </a:r>
            <a:r>
              <a:rPr kumimoji="1" lang="ja-JP" altLang="en-US" dirty="0">
                <a:latin typeface="+mj-lt"/>
              </a:rPr>
              <a:t>計算</a:t>
            </a:r>
            <a:r>
              <a:rPr kumimoji="1" lang="en-US" altLang="ja-JP" dirty="0">
                <a:latin typeface="+mj-lt"/>
              </a:rPr>
              <a:t>……</a:t>
            </a:r>
            <a:r>
              <a:rPr kumimoji="1" lang="ja-JP" altLang="en-US" dirty="0">
                <a:latin typeface="+mj-lt"/>
              </a:rPr>
              <a:t>速いか？</a:t>
            </a:r>
            <a:r>
              <a:rPr kumimoji="1" lang="en-US" altLang="ja-JP" dirty="0">
                <a:latin typeface="+mj-lt"/>
              </a:rPr>
              <a:t>)</a:t>
            </a: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r>
              <a:rPr lang="ja-JP" altLang="en-US" dirty="0">
                <a:latin typeface="+mj-lt"/>
              </a:rPr>
              <a:t>というかクラウドの力でねじ伏せろ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1404356"/>
            <a:ext cx="11694439" cy="1538100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9257F7D-D915-4240-8432-16C98CBC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97" y="3174723"/>
            <a:ext cx="289600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1001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ただ実装しただけでは半分にしかいけない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 ←　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ja-JP" altLang="en-US" dirty="0" err="1"/>
              <a:t>きぬ</a:t>
            </a:r>
            <a:r>
              <a:rPr kumimoji="1" lang="ja-JP" altLang="en-US" dirty="0"/>
              <a:t>いと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Twitter</a:t>
            </a:r>
            <a:r>
              <a:rPr lang="ja-JP" altLang="en-US" dirty="0"/>
              <a:t>ではいつもやかましくしております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歴</a:t>
            </a:r>
            <a:r>
              <a:rPr lang="en-US" altLang="ja-JP" dirty="0"/>
              <a:t>(9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R</a:t>
            </a:r>
            <a:r>
              <a:rPr lang="ja-JP" altLang="en-US" dirty="0"/>
              <a:t>歴</a:t>
            </a:r>
            <a:r>
              <a:rPr lang="en-US" altLang="ja-JP" dirty="0"/>
              <a:t>(6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 err="1"/>
              <a:t>だけは</a:t>
            </a:r>
            <a:r>
              <a:rPr lang="ja-JP" altLang="en-US" dirty="0"/>
              <a:t>露骨に長い</a:t>
            </a:r>
            <a:endParaRPr lang="en-US" altLang="ja-JP" dirty="0"/>
          </a:p>
          <a:p>
            <a:pPr lvl="1"/>
            <a:r>
              <a:rPr lang="ja-JP" altLang="en-US" dirty="0"/>
              <a:t>時間と実力は比例しない　←　重要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調査会社のアナリスト</a:t>
            </a:r>
            <a:endParaRPr lang="en-US" altLang="ja-JP" dirty="0"/>
          </a:p>
          <a:p>
            <a:pPr lvl="1"/>
            <a:r>
              <a:rPr lang="ja-JP" altLang="en-US" dirty="0"/>
              <a:t>大体エクセル職人</a:t>
            </a:r>
            <a:endParaRPr lang="en-US" altLang="ja-JP" dirty="0"/>
          </a:p>
          <a:p>
            <a:pPr lvl="1"/>
            <a:r>
              <a:rPr kumimoji="1" lang="en-US" altLang="ja-JP" dirty="0"/>
              <a:t>R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を使って楽しいことがしたい人生だった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E33ABF-289F-4EF2-96A0-2B735A9A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0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  <a:r>
              <a:rPr kumimoji="1" lang="en-US" altLang="ja-JP" dirty="0"/>
              <a:t>’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2071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b="1" dirty="0"/>
              <a:t>ただ実装するだけで半分まではいけてしまう</a:t>
            </a:r>
            <a:endParaRPr kumimoji="1" lang="en-US" altLang="ja-JP" sz="4400" b="1" dirty="0"/>
          </a:p>
          <a:p>
            <a:pPr marL="0" indent="0" algn="ctr">
              <a:buNone/>
            </a:pPr>
            <a:r>
              <a:rPr lang="ja-JP" altLang="en-US" sz="2400" b="1" dirty="0"/>
              <a:t>怖くない？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467064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「プレゼンスキルとデータ分析スキル上げるための</a:t>
            </a:r>
            <a:r>
              <a:rPr lang="en-US" altLang="ja-JP" dirty="0"/>
              <a:t>LT</a:t>
            </a:r>
            <a:r>
              <a:rPr lang="ja-JP" altLang="en-US" dirty="0"/>
              <a:t>毎回参加するキャンペーン」開催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テーマは未定</a:t>
            </a:r>
            <a:r>
              <a:rPr lang="en-US" altLang="ja-JP" dirty="0"/>
              <a:t>(</a:t>
            </a:r>
            <a:r>
              <a:rPr lang="ja-JP" altLang="en-US" dirty="0"/>
              <a:t>方法？理論？パッケージ？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でアニメとか見てるとき「進捗どうですか？」って言ってください．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Enjoy!</a:t>
            </a:r>
            <a:endParaRPr kumimoji="1" lang="ja-JP" altLang="en-US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EC2540-AE04-4E3F-BFA8-EB0B9A70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72" y="0"/>
            <a:ext cx="1351128" cy="1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E90E-36D9-4D79-8025-B7FD111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12C7C-6434-429F-9254-A0E0F470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機械学習の理論について詳しくは語りません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語れません</a:t>
            </a:r>
            <a:endParaRPr lang="en-US" altLang="ja-JP" dirty="0"/>
          </a:p>
          <a:p>
            <a:pPr lvl="1"/>
            <a:r>
              <a:rPr lang="ja-JP" altLang="en-US" dirty="0"/>
              <a:t>訓練データで「学習」→テストデータで「予測」のフレーム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前処理についても多くは語りません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いつかセッションを担当するときに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19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自信がなくても手を出せる．そこにデータがあるから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76DB74-50BF-446C-BE06-47CCD66F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1D4FDA-7BAF-4734-96BE-0AA387B1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2421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7" y="2224584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6" y="3139939"/>
            <a:ext cx="3934810" cy="363213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907591" y="3330054"/>
            <a:ext cx="259307" cy="3527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335F9C-0D4F-4442-86C6-DF5003145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A05BE6-2907-438A-979F-6380922C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1372</Words>
  <Application>Microsoft Office PowerPoint</Application>
  <PresentationFormat>ワイド画面</PresentationFormat>
  <Paragraphs>197</Paragraphs>
  <Slides>33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caretパッケージを使ったXGBoostのformula型実装</vt:lpstr>
      <vt:lpstr>　　　　 ←　誰？</vt:lpstr>
      <vt:lpstr>今日伝わったら嬉しいこと</vt:lpstr>
      <vt:lpstr>前処理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PowerPoint プレゼンテーション</vt:lpstr>
      <vt:lpstr>Leakageの発覚</vt:lpstr>
      <vt:lpstr>その結果？</vt:lpstr>
      <vt:lpstr>伝えたいこと ②</vt:lpstr>
      <vt:lpstr>Sorekara do Shitano</vt:lpstr>
      <vt:lpstr>XGBoost　#とは</vt:lpstr>
      <vt:lpstr>RでXGBoostしたいとき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伝えたいこと ③’</vt:lpstr>
      <vt:lpstr>Next my LT is……</vt:lpstr>
      <vt:lpstr>PowerPoint プレゼンテーション</vt:lpstr>
      <vt:lpstr>XGBoost　#とは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27</cp:revision>
  <dcterms:created xsi:type="dcterms:W3CDTF">2018-08-26T12:24:27Z</dcterms:created>
  <dcterms:modified xsi:type="dcterms:W3CDTF">2018-09-01T03:58:31Z</dcterms:modified>
</cp:coreProperties>
</file>