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F5F4F-163B-4B19-8C64-8B61C2E86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34F207-79B6-4E8D-A33A-E0E9F864B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65615-5955-4FDF-8584-530DCCF7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B42F-802B-4E59-A8C4-5A961320A777}" type="datetimeFigureOut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5B4EAB-23E5-4C45-94C3-A0C607B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5F36E9-C4A5-4DD3-B247-1A670CF0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6CF8-14EE-4528-A24F-14A7270E4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62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068B08-55E9-41BD-843F-C5D66C46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C0B2B1-50C0-40AC-AF69-C9A35229D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B86545-D784-4EE0-A7E2-551BC534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B42F-802B-4E59-A8C4-5A961320A777}" type="datetimeFigureOut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3D81CE-06D4-431B-A3FA-924CFFA6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A38126-B55B-49E9-8648-CC24F33C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6CF8-14EE-4528-A24F-14A7270E4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12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FB6FA0-6C55-487F-B31C-F3B821590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D564B7-D924-4F61-8646-1C9885E96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D4CD1-B18C-4989-BD3C-E365FFBF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B42F-802B-4E59-A8C4-5A961320A777}" type="datetimeFigureOut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C8F736-8117-4996-8E87-1B9E4400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EFDF2D-4EF3-447F-84EA-69EF309D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6CF8-14EE-4528-A24F-14A7270E4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9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45287-A033-478D-A6FF-E0E0318F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064E89-DA97-40D6-B595-84825BF0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D2B520-37AD-4B2B-AEAA-AF06735A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B42F-802B-4E59-A8C4-5A961320A777}" type="datetimeFigureOut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4FE595-65E9-425A-81B1-27ECDC12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F2FCB-E3A4-4C9D-98D6-264C3BEB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6CF8-14EE-4528-A24F-14A7270E4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47A10-94D6-4502-A4FF-624B8A49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59F7B9-882E-4023-85EC-448E95C44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A1CA01-64BC-44A6-A67D-21CDE8C2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B42F-802B-4E59-A8C4-5A961320A777}" type="datetimeFigureOut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8D3D77-404A-4A1B-B1D0-E40DF529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BA7313-03D0-4ABB-B866-67050987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6CF8-14EE-4528-A24F-14A7270E4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9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8650A-73A6-446D-B8C8-B81C3860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C714E3-F016-4155-96E2-2F7CFF3C6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8CE77C-2E1A-458B-85D4-54ED65CC6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511968-1AB5-4FD0-B80C-A02FB009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B42F-802B-4E59-A8C4-5A961320A777}" type="datetimeFigureOut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A8E093-07FC-4691-AAE9-52087138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3097F2-E1F0-467E-BC9D-DDB9F54F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6CF8-14EE-4528-A24F-14A7270E4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45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82C4A0-3855-4A2D-93F5-8BEC80C5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5E3F67-636D-48FF-BCC6-81B3C918F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EBDDA0-5496-4B25-AE6E-E83844B5C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DA1B22-7DE6-41DC-97CB-20BCF6D65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90F523-1ADA-479C-BA27-42CCF49D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E63AA1-110A-4A4E-B4F6-0C1614E2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B42F-802B-4E59-A8C4-5A961320A777}" type="datetimeFigureOut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EC5B51-01B6-4D30-AFD1-9CC91C1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017582-FC3A-4AAF-AA9B-0225AAD5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6CF8-14EE-4528-A24F-14A7270E4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8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36792-5282-40D7-81AC-08229A6F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6BDD03-1C20-428B-B1B9-A9D8FD9B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B42F-802B-4E59-A8C4-5A961320A777}" type="datetimeFigureOut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96DBAD-8E08-4F58-BE0D-DE979623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E2308-E0F8-495B-B435-45155CE9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6CF8-14EE-4528-A24F-14A7270E4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7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F544FC-441A-4E3D-B057-C5E03934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B42F-802B-4E59-A8C4-5A961320A777}" type="datetimeFigureOut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CA526C-E047-4450-9822-D9CA24BF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578983-1815-43DD-8ECE-9472A410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6CF8-14EE-4528-A24F-14A7270E4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9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03412-4FBD-4000-9CB2-758CB76F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01A5CF-3E26-4057-8F7C-4CC9BE7D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9100ED-8BF4-49AB-8678-EBB5C0FCE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9096AD-B4FD-4814-A254-1906AAA0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B42F-802B-4E59-A8C4-5A961320A777}" type="datetimeFigureOut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5BCE7B-58F8-4053-8C23-16311C36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5B345E-ED4A-42E4-AFDC-AD7917FF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6CF8-14EE-4528-A24F-14A7270E4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50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0A232-0A36-4C99-A70B-1BCE58B0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765F5E-8530-4C63-9F26-5D79C41ED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F0E8B0-22E7-427E-AF37-B3F8C0458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92BD2B-40DB-42F7-AB3B-858E0AB7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5B42F-802B-4E59-A8C4-5A961320A777}" type="datetimeFigureOut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29A7F4-542E-4CFB-8A07-E83A3932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336D94-9A78-4628-AA1C-1428562F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6CF8-14EE-4528-A24F-14A7270E4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1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F0B5EF2-A7E2-4465-8DEE-16E2C8B2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7AB2E0-32F1-4F7A-976C-6C50E5AA6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49E9C9-E7B6-49A2-A1AC-A39BD634B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B42F-802B-4E59-A8C4-5A961320A777}" type="datetimeFigureOut">
              <a:rPr kumimoji="1" lang="ja-JP" altLang="en-US" smtClean="0"/>
              <a:t>2018/12/2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B73F0E-85AA-4825-AB5E-374B5D873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157C8-473B-4FA1-8663-2AFD7537D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B6CF8-14EE-4528-A24F-14A7270E49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90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A487A07-BD04-4C48-90EF-E70EE8C697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82" y="1081736"/>
            <a:ext cx="2339475" cy="181303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264AA09-D141-45D3-B779-8BDD7F384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3945"/>
            <a:ext cx="9144000" cy="2296018"/>
          </a:xfrm>
        </p:spPr>
        <p:txBody>
          <a:bodyPr/>
          <a:lstStyle/>
          <a:p>
            <a:r>
              <a:rPr kumimoji="1" lang="ja-JP" altLang="en-US" dirty="0"/>
              <a:t>アール・ゴリズムと</a:t>
            </a:r>
            <a:br>
              <a:rPr lang="en-US" altLang="ja-JP" dirty="0"/>
            </a:br>
            <a:r>
              <a:rPr lang="ja-JP" altLang="en-US" dirty="0"/>
              <a:t>前処理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B422D-C891-4B95-ADAE-CEAEB214E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err="1"/>
              <a:t>きぬ</a:t>
            </a:r>
            <a:r>
              <a:rPr kumimoji="1" lang="ja-JP" altLang="en-US" dirty="0"/>
              <a:t>いと</a:t>
            </a:r>
            <a:endParaRPr kumimoji="1" lang="en-US" altLang="ja-JP" dirty="0"/>
          </a:p>
          <a:p>
            <a:r>
              <a:rPr lang="en-US" altLang="ja-JP" dirty="0" err="1"/>
              <a:t>TokyoR</a:t>
            </a:r>
            <a:r>
              <a:rPr lang="en-US" altLang="ja-JP" dirty="0"/>
              <a:t> #74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BE298C7-E750-45A9-8767-B24C5E594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4015"/>
            <a:ext cx="3227570" cy="3227570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2539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78D81-120F-4D32-8FDD-BE76524DF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アール・ゴリズムと</a:t>
            </a:r>
            <a:br>
              <a:rPr lang="en-US" altLang="ja-JP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前処理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11D516-E172-43BD-B7CD-EA1FC87D2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err="1">
                <a:solidFill>
                  <a:schemeClr val="bg1">
                    <a:lumMod val="65000"/>
                  </a:schemeClr>
                </a:solidFill>
              </a:rPr>
              <a:t>きぬ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いと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TokyoR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 #74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411311-CE81-453D-B22B-812751DE1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215" y="-13585"/>
            <a:ext cx="3227570" cy="3227570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00690887-78D8-4695-920D-CDFE5872ADFD}"/>
              </a:ext>
            </a:extLst>
          </p:cNvPr>
          <p:cNvSpPr txBox="1">
            <a:spLocks/>
          </p:cNvSpPr>
          <p:nvPr/>
        </p:nvSpPr>
        <p:spPr>
          <a:xfrm>
            <a:off x="1524000" y="321398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↑誰？</a:t>
            </a:r>
          </a:p>
        </p:txBody>
      </p:sp>
    </p:spTree>
    <p:extLst>
      <p:ext uri="{BB962C8B-B14F-4D97-AF65-F5344CB8AC3E}">
        <p14:creationId xmlns:p14="http://schemas.microsoft.com/office/powerpoint/2010/main" val="45782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A1B28-B8DC-475A-BDFA-56DFFF6A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誰？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3AD9A-2319-4E87-BDB0-B7FF46FD5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TwitterID</a:t>
            </a:r>
            <a:r>
              <a:rPr lang="en-US" altLang="ja-JP" dirty="0"/>
              <a:t> == </a:t>
            </a:r>
            <a:r>
              <a:rPr lang="en-US" altLang="ja-JP" dirty="0" err="1"/>
              <a:t>MstdnID</a:t>
            </a:r>
            <a:r>
              <a:rPr lang="en-US" altLang="ja-JP" dirty="0"/>
              <a:t> == @0_u0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Data Analyst(</a:t>
            </a:r>
            <a:r>
              <a:rPr lang="ja-JP" altLang="en-US" dirty="0"/>
              <a:t>表の顔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BI</a:t>
            </a:r>
            <a:r>
              <a:rPr lang="ja-JP" altLang="en-US" dirty="0"/>
              <a:t>ツール使えるほうが優秀</a:t>
            </a:r>
            <a:endParaRPr lang="en-US" altLang="ja-JP" dirty="0"/>
          </a:p>
          <a:p>
            <a:pPr lvl="1"/>
            <a:r>
              <a:rPr lang="ja-JP" altLang="en-US" dirty="0"/>
              <a:t>コードを書く「わからないけどすごいことしてる」人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データ野郎</a:t>
            </a:r>
            <a:r>
              <a:rPr lang="en-US" altLang="ja-JP" dirty="0"/>
              <a:t>(</a:t>
            </a:r>
            <a:r>
              <a:rPr lang="ja-JP" altLang="en-US" dirty="0"/>
              <a:t>裏の顔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 err="1"/>
              <a:t>kaggle</a:t>
            </a:r>
            <a:r>
              <a:rPr lang="ja-JP" altLang="en-US" dirty="0"/>
              <a:t>やったり</a:t>
            </a:r>
            <a:r>
              <a:rPr lang="en-US" altLang="ja-JP" dirty="0"/>
              <a:t>SIGNATE</a:t>
            </a:r>
            <a:r>
              <a:rPr lang="ja-JP" altLang="en-US" dirty="0"/>
              <a:t>やったり</a:t>
            </a:r>
            <a:endParaRPr lang="en-US" altLang="ja-JP" dirty="0"/>
          </a:p>
          <a:p>
            <a:pPr lvl="1"/>
            <a:r>
              <a:rPr lang="ja-JP" altLang="en-US" dirty="0"/>
              <a:t>ぶっちゃ</a:t>
            </a:r>
            <a:r>
              <a:rPr lang="ja-JP" altLang="en-US" dirty="0" err="1"/>
              <a:t>け</a:t>
            </a:r>
            <a:r>
              <a:rPr lang="ja-JP" altLang="en-US" dirty="0"/>
              <a:t>開発とかしたい</a:t>
            </a:r>
            <a:endParaRPr lang="en-US" altLang="ja-JP" dirty="0"/>
          </a:p>
          <a:p>
            <a:pPr lvl="2"/>
            <a:r>
              <a:rPr lang="ja-JP" altLang="en-US" dirty="0"/>
              <a:t>エンジニアリングもしたい</a:t>
            </a:r>
            <a:endParaRPr lang="en-US" altLang="ja-JP" dirty="0"/>
          </a:p>
          <a:p>
            <a:pPr lvl="2"/>
            <a:r>
              <a:rPr lang="ja-JP" altLang="en-US" dirty="0"/>
              <a:t>勉強する時間と体力をくれ</a:t>
            </a:r>
            <a:endParaRPr lang="en-US" altLang="ja-JP" dirty="0"/>
          </a:p>
          <a:p>
            <a:pPr lvl="2"/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勉強させてくれる場所も募集してます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9872E7-5A6C-4AC4-89D0-D3607E8A8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430" y="3630430"/>
            <a:ext cx="3227570" cy="32275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1733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041300-0DDF-4DE7-AAF8-E9398E2E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今日のお話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4A1C11-2726-43CB-8649-09AC653FD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365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9DC20-C42A-43AB-84F8-A94027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今日のお話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A30DE9-17B2-401F-ADE4-A81A1536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とアルゴリズムと前処理の話</a:t>
            </a:r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15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99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アール・ゴリズムと 前処理</vt:lpstr>
      <vt:lpstr>アール・ゴリズムと 前処理</vt:lpstr>
      <vt:lpstr>誰？</vt:lpstr>
      <vt:lpstr>今日のお話</vt:lpstr>
      <vt:lpstr>今日のお話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アール・ゴリズムと 前処理</dc:title>
  <dc:creator>Takafumi ITO</dc:creator>
  <cp:lastModifiedBy>Takafumi ITO</cp:lastModifiedBy>
  <cp:revision>4</cp:revision>
  <dcterms:created xsi:type="dcterms:W3CDTF">2018-12-02T01:12:20Z</dcterms:created>
  <dcterms:modified xsi:type="dcterms:W3CDTF">2018-12-02T12:11:08Z</dcterms:modified>
</cp:coreProperties>
</file>