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notesMasterIdLst>
    <p:notesMasterId r:id="rId22"/>
  </p:notesMasterIdLst>
  <p:handoutMasterIdLst>
    <p:handoutMasterId r:id="rId23"/>
  </p:handoutMasterIdLst>
  <p:sldIdLst>
    <p:sldId id="298" r:id="rId5"/>
    <p:sldId id="301" r:id="rId6"/>
    <p:sldId id="300" r:id="rId7"/>
    <p:sldId id="307" r:id="rId8"/>
    <p:sldId id="302" r:id="rId9"/>
    <p:sldId id="303" r:id="rId10"/>
    <p:sldId id="305" r:id="rId11"/>
    <p:sldId id="304" r:id="rId12"/>
    <p:sldId id="306" r:id="rId13"/>
    <p:sldId id="315" r:id="rId14"/>
    <p:sldId id="308" r:id="rId15"/>
    <p:sldId id="309" r:id="rId16"/>
    <p:sldId id="310" r:id="rId17"/>
    <p:sldId id="311" r:id="rId18"/>
    <p:sldId id="312" r:id="rId19"/>
    <p:sldId id="313" r:id="rId20"/>
    <p:sldId id="314" r:id="rId21"/>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07" d="100"/>
          <a:sy n="107" d="100"/>
        </p:scale>
        <p:origin x="672" y="102"/>
      </p:cViewPr>
      <p:guideLst>
        <p:guide orient="horz" pos="2160"/>
        <p:guide pos="3840"/>
      </p:guideLst>
    </p:cSldViewPr>
  </p:slideViewPr>
  <p:notesTextViewPr>
    <p:cViewPr>
      <p:scale>
        <a:sx n="1" d="1"/>
        <a:sy n="1" d="1"/>
      </p:scale>
      <p:origin x="0" y="0"/>
    </p:cViewPr>
  </p:notesTextViewPr>
  <p:notesViewPr>
    <p:cSldViewPr snapToGrid="0">
      <p:cViewPr varScale="1">
        <p:scale>
          <a:sx n="87" d="100"/>
          <a:sy n="87" d="100"/>
        </p:scale>
        <p:origin x="38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D243AE-AB9C-4F99-A927-9F2471FAD649}" type="datetime1">
              <a:rPr kumimoji="1" lang="ja-JP" altLang="en-US" smtClean="0">
                <a:latin typeface="Meiryo UI" panose="020B0604030504040204" pitchFamily="50" charset="-128"/>
                <a:ea typeface="Meiryo UI" panose="020B0604030504040204" pitchFamily="50" charset="-128"/>
              </a:rPr>
              <a:t>2023/4/13</a:t>
            </a:fld>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DADE32-FD1A-494E-A873-FBE034D5C1DA}" type="slidenum">
              <a:rPr kumimoji="1" lang="en-US" altLang="ja-JP" smtClean="0">
                <a:latin typeface="Meiryo UI" panose="020B0604030504040204" pitchFamily="50" charset="-128"/>
                <a:ea typeface="Meiryo UI" panose="020B0604030504040204" pitchFamily="50" charset="-128"/>
              </a:rPr>
              <a:t>‹#›</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518209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D5D0D523-8CFC-4A67-BC17-72B1EE12365D}" type="datetime1">
              <a:rPr kumimoji="1" lang="ja-JP" altLang="en-US" smtClean="0"/>
              <a:pPr/>
              <a:t>2023/4/13</a:t>
            </a:fld>
            <a:endParaRPr kumimoji="1"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noProof="0" dirty="0"/>
              <a:t>マスター テキストの書式設定</a:t>
            </a:r>
          </a:p>
          <a:p>
            <a:pPr lvl="1"/>
            <a:r>
              <a:rPr kumimoji="1" lang="ja-JP" altLang="en-US" noProof="0" dirty="0"/>
              <a:t>第 </a:t>
            </a:r>
            <a:r>
              <a:rPr kumimoji="1" lang="en-US" altLang="ja-JP" noProof="0" dirty="0"/>
              <a:t>2 </a:t>
            </a:r>
            <a:r>
              <a:rPr kumimoji="1" lang="ja-JP" altLang="en-US" noProof="0" dirty="0"/>
              <a:t>レベル</a:t>
            </a:r>
          </a:p>
          <a:p>
            <a:pPr lvl="2"/>
            <a:r>
              <a:rPr kumimoji="1" lang="ja-JP" altLang="en-US" noProof="0" dirty="0"/>
              <a:t>第 </a:t>
            </a:r>
            <a:r>
              <a:rPr kumimoji="1" lang="en-US" altLang="ja-JP" noProof="0" dirty="0"/>
              <a:t>3 </a:t>
            </a:r>
            <a:r>
              <a:rPr kumimoji="1" lang="ja-JP" altLang="en-US" noProof="0" dirty="0"/>
              <a:t>レベル</a:t>
            </a:r>
          </a:p>
          <a:p>
            <a:pPr lvl="3"/>
            <a:r>
              <a:rPr kumimoji="1" lang="ja-JP" altLang="en-US" noProof="0" dirty="0"/>
              <a:t>第 </a:t>
            </a:r>
            <a:r>
              <a:rPr kumimoji="1" lang="en-US" altLang="ja-JP" noProof="0" dirty="0"/>
              <a:t>4 </a:t>
            </a:r>
            <a:r>
              <a:rPr kumimoji="1" lang="ja-JP" altLang="en-US" noProof="0" dirty="0"/>
              <a:t>レベル</a:t>
            </a:r>
          </a:p>
          <a:p>
            <a:pPr lvl="4"/>
            <a:r>
              <a:rPr kumimoji="1" lang="ja-JP" altLang="en-US" noProof="0" dirty="0"/>
              <a:t>第 </a:t>
            </a:r>
            <a:r>
              <a:rPr kumimoji="1" lang="en-US" altLang="ja-JP" noProof="0" dirty="0"/>
              <a:t>5 </a:t>
            </a:r>
            <a:r>
              <a:rPr kumimoji="1"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5DBB06E8-024C-426A-A87F-EDA2F6EC649B}" type="slidenum">
              <a:rPr kumimoji="1" lang="en-US" altLang="ja-JP" smtClean="0"/>
              <a:pPr/>
              <a:t>‹#›</a:t>
            </a:fld>
            <a:endParaRPr kumimoji="1" lang="ja-JP" altLang="en-US" dirty="0"/>
          </a:p>
        </p:txBody>
      </p:sp>
    </p:spTree>
    <p:extLst>
      <p:ext uri="{BB962C8B-B14F-4D97-AF65-F5344CB8AC3E}">
        <p14:creationId xmlns:p14="http://schemas.microsoft.com/office/powerpoint/2010/main" val="38302828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fld id="{5DBB06E8-024C-426A-A87F-EDA2F6EC649B}" type="slidenum">
              <a:rPr kumimoji="1" lang="en-US" altLang="ja-JP" smtClean="0">
                <a:latin typeface="Meiryo UI" panose="020B0604030504040204" pitchFamily="50" charset="-128"/>
                <a:ea typeface="Meiryo UI" panose="020B0604030504040204" pitchFamily="50" charset="-128"/>
              </a:rPr>
              <a:t>1</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9751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fld id="{5DBB06E8-024C-426A-A87F-EDA2F6EC649B}" type="slidenum">
              <a:rPr kumimoji="1" lang="en-US" altLang="ja-JP" smtClean="0">
                <a:latin typeface="Meiryo UI" panose="020B0604030504040204" pitchFamily="50" charset="-128"/>
                <a:ea typeface="Meiryo UI" panose="020B0604030504040204" pitchFamily="50" charset="-128"/>
              </a:rPr>
              <a:t>3</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99260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p:bg>
      <p:bgRef idx="1001">
        <a:schemeClr val="bg1"/>
      </p:bgRef>
    </p:bg>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lstStyle>
            <a:lvl1pPr marL="0" indent="0" algn="ctr">
              <a:buNone/>
              <a:defRPr/>
            </a:lvl1pPr>
          </a:lstStyle>
          <a:p>
            <a:pPr rtl="0"/>
            <a:r>
              <a:rPr lang="ja-JP" altLang="en-US" noProof="0"/>
              <a:t>アイコンをクリックして写真を追加</a:t>
            </a:r>
          </a:p>
        </p:txBody>
      </p:sp>
      <p:sp>
        <p:nvSpPr>
          <p:cNvPr id="14" name="テキスト プレースホルダー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922140"/>
            <a:ext cx="5167313"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dirty="0"/>
              <a:t>クリックしてマスター テキストのスタイルを編集</a:t>
            </a:r>
          </a:p>
        </p:txBody>
      </p:sp>
      <p:sp>
        <p:nvSpPr>
          <p:cNvPr id="7" name="テキスト プレースホルダー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cap="all" baseline="0"/>
            </a:lvl1pPr>
          </a:lstStyle>
          <a:p>
            <a:pPr rtl="0"/>
            <a:r>
              <a:rPr lang="ja-JP" altLang="en-US" spc="300" noProof="0" dirty="0"/>
              <a:t>年次レビュー</a:t>
            </a:r>
          </a:p>
        </p:txBody>
      </p:sp>
      <p:sp>
        <p:nvSpPr>
          <p:cNvPr id="2" name="タイトル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rtlCol="0">
            <a:noAutofit/>
          </a:bodyPr>
          <a:lstStyle>
            <a:lvl1pPr>
              <a:lnSpc>
                <a:spcPct val="150000"/>
              </a:lnSpc>
              <a:spcBef>
                <a:spcPts val="1000"/>
              </a:spcBef>
              <a:defRPr sz="4000" cap="all" spc="300" baseline="0"/>
            </a:lvl1pPr>
          </a:lstStyle>
          <a:p>
            <a:pPr rtl="0"/>
            <a:r>
              <a:rPr lang="ja-JP" altLang="en-US" noProof="0" dirty="0"/>
              <a:t>クリックしてマスター テキストのスタイルを編集</a:t>
            </a:r>
          </a:p>
        </p:txBody>
      </p:sp>
    </p:spTree>
    <p:extLst>
      <p:ext uri="{BB962C8B-B14F-4D97-AF65-F5344CB8AC3E}">
        <p14:creationId xmlns:p14="http://schemas.microsoft.com/office/powerpoint/2010/main" val="358482239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概要">
    <p:spTree>
      <p:nvGrpSpPr>
        <p:cNvPr id="1" name=""/>
        <p:cNvGrpSpPr/>
        <p:nvPr/>
      </p:nvGrpSpPr>
      <p:grpSpPr>
        <a:xfrm>
          <a:off x="0" y="0"/>
          <a:ext cx="0" cy="0"/>
          <a:chOff x="0" y="0"/>
          <a:chExt cx="0" cy="0"/>
        </a:xfrm>
      </p:grpSpPr>
      <p:sp>
        <p:nvSpPr>
          <p:cNvPr id="9" name="図プレースホルダー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58000"/>
          </a:xfrm>
          <a:effectLst/>
        </p:spPr>
        <p:txBody>
          <a:bodyPr rtlCol="0" anchor="ctr"/>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1" name="スライド番号プレースホルダー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3A98EE3D-8CD1-4C3F-BD1C-C98C9596463C}" type="slidenum">
              <a:rPr lang="en-US" altLang="ja-JP" noProof="0" smtClean="0"/>
              <a:pPr/>
              <a:t>‹#›</a:t>
            </a:fld>
            <a:endParaRPr lang="ja-JP" altLang="en-US" noProof="0" dirty="0"/>
          </a:p>
        </p:txBody>
      </p:sp>
      <p:sp>
        <p:nvSpPr>
          <p:cNvPr id="16" name="コンテンツ プレースホルダー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rtlCol="0">
            <a:noAutofit/>
          </a:bodyPr>
          <a:lstStyle>
            <a:lvl1pPr marL="0" indent="0" rtl="0">
              <a:lnSpc>
                <a:spcPct val="100000"/>
              </a:lnSpc>
              <a:buNone/>
              <a:defRPr>
                <a:latin typeface="Meiryo UI" panose="020B0604030504040204" pitchFamily="50" charset="-128"/>
                <a:ea typeface="Meiryo UI" panose="020B0604030504040204" pitchFamily="50" charset="-128"/>
              </a:defRPr>
            </a:lvl1pPr>
          </a:lstStyle>
          <a:p>
            <a:pPr marL="0" indent="0" rtl="0">
              <a:lnSpc>
                <a:spcPct val="100000"/>
              </a:lnSpc>
              <a:buNone/>
            </a:pPr>
            <a:r>
              <a:rPr lang="ja" altLang="ja-JP" sz="1600" dirty="0">
                <a:cs typeface="Biome Light" panose="020B0303030204020804" pitchFamily="34" charset="0"/>
              </a:rPr>
              <a:t>クリックしてマスター テキストのスタイルを編集します。</a:t>
            </a:r>
          </a:p>
        </p:txBody>
      </p:sp>
      <p:sp>
        <p:nvSpPr>
          <p:cNvPr id="17" name="スライド番号プレースホルダー 70">
            <a:extLst>
              <a:ext uri="{FF2B5EF4-FFF2-40B4-BE49-F238E27FC236}">
                <a16:creationId xmlns:a16="http://schemas.microsoft.com/office/drawing/2014/main" id="{AEC105AD-E933-4969-B038-0ABD6F013167}"/>
              </a:ext>
            </a:extLst>
          </p:cNvPr>
          <p:cNvSpPr txBox="1">
            <a:spLocks/>
          </p:cNvSpPr>
          <p:nvPr/>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US" altLang="ja-JP" noProof="0" smtClean="0">
                <a:latin typeface="Meiryo UI" panose="020B0604030504040204" pitchFamily="50" charset="-128"/>
                <a:ea typeface="Meiryo UI" panose="020B0604030504040204" pitchFamily="50" charset="-128"/>
              </a:rPr>
              <a:pPr/>
              <a:t>‹#›</a:t>
            </a:fld>
            <a:endParaRPr lang="ja-JP" altLang="en-US" noProof="0">
              <a:latin typeface="Meiryo UI" panose="020B0604030504040204" pitchFamily="50" charset="-128"/>
              <a:ea typeface="Meiryo UI" panose="020B0604030504040204" pitchFamily="50" charset="-128"/>
            </a:endParaRPr>
          </a:p>
        </p:txBody>
      </p:sp>
      <p:sp>
        <p:nvSpPr>
          <p:cNvPr id="7" name="タイトル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2" name="長方形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p:nvSpPr>
        <p:spPr>
          <a:xfrm>
            <a:off x="7883"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536695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結び">
    <p:bg>
      <p:bgRef idx="1001">
        <a:schemeClr val="bg1"/>
      </p:bgRef>
    </p:bg>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lstStyle>
            <a:lvl1pPr marL="0" indent="0" algn="ctr">
              <a:buNone/>
              <a:defRPr/>
            </a:lvl1pPr>
          </a:lstStyle>
          <a:p>
            <a:pPr rtl="0"/>
            <a:r>
              <a:rPr lang="ja-JP" altLang="en-US" noProof="0"/>
              <a:t>アイコンをクリックして画像を追加</a:t>
            </a:r>
          </a:p>
        </p:txBody>
      </p:sp>
      <p:sp>
        <p:nvSpPr>
          <p:cNvPr id="6" name="タイトル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rtlCol="0">
            <a:noAutofit/>
          </a:bodyPr>
          <a:lstStyle/>
          <a:p>
            <a:pPr rtl="0"/>
            <a:r>
              <a:rPr lang="ja-JP" altLang="en-US" sz="4000" spc="300" noProof="0"/>
              <a:t>マスター タイトルの書式設定</a:t>
            </a:r>
          </a:p>
        </p:txBody>
      </p:sp>
      <p:sp>
        <p:nvSpPr>
          <p:cNvPr id="14" name="テキスト プレースホルダー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クリックしてマスター テキストのスタイルを編集</a:t>
            </a:r>
          </a:p>
        </p:txBody>
      </p:sp>
      <p:sp>
        <p:nvSpPr>
          <p:cNvPr id="31" name="テキスト プレースホルダー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クリックして編集する</a:t>
            </a:r>
          </a:p>
        </p:txBody>
      </p:sp>
      <p:sp>
        <p:nvSpPr>
          <p:cNvPr id="32" name="テキスト プレースホルダー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クリックして編集</a:t>
            </a:r>
          </a:p>
        </p:txBody>
      </p:sp>
      <p:sp>
        <p:nvSpPr>
          <p:cNvPr id="33" name="テキスト プレースホルダー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クリックして編集</a:t>
            </a:r>
          </a:p>
        </p:txBody>
      </p:sp>
      <p:sp>
        <p:nvSpPr>
          <p:cNvPr id="34" name="オンライン イメージ プレースホルダー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rtlCol="0">
            <a:noAutofit/>
          </a:bodyPr>
          <a:lstStyle>
            <a:lvl1pPr marL="0" indent="0">
              <a:buNone/>
              <a:defRPr/>
            </a:lvl1pPr>
          </a:lstStyle>
          <a:p>
            <a:pPr rtl="0"/>
            <a:r>
              <a:rPr lang="ja-JP" altLang="en-US" noProof="0"/>
              <a:t>アイコン</a:t>
            </a:r>
          </a:p>
        </p:txBody>
      </p:sp>
      <p:sp>
        <p:nvSpPr>
          <p:cNvPr id="35" name="オンライン イメージ プレースホルダー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rtlCol="0">
            <a:noAutofit/>
          </a:bodyPr>
          <a:lstStyle>
            <a:lvl1pPr marL="0" indent="0">
              <a:buNone/>
              <a:defRPr/>
            </a:lvl1pPr>
          </a:lstStyle>
          <a:p>
            <a:pPr rtl="0"/>
            <a:r>
              <a:rPr lang="ja-JP" altLang="en-US" noProof="0"/>
              <a:t>アイコン</a:t>
            </a:r>
          </a:p>
        </p:txBody>
      </p:sp>
      <p:sp>
        <p:nvSpPr>
          <p:cNvPr id="36" name="オンライン イメージ プレースホルダー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rtlCol="0">
            <a:noAutofit/>
          </a:bodyPr>
          <a:lstStyle>
            <a:lvl1pPr marL="0" indent="0">
              <a:buNone/>
              <a:defRPr/>
            </a:lvl1pPr>
          </a:lstStyle>
          <a:p>
            <a:pPr rtl="0"/>
            <a:r>
              <a:rPr lang="ja-JP" altLang="en-US" noProof="0"/>
              <a:t>アイコン</a:t>
            </a:r>
          </a:p>
        </p:txBody>
      </p:sp>
    </p:spTree>
    <p:extLst>
      <p:ext uri="{BB962C8B-B14F-4D97-AF65-F5344CB8AC3E}">
        <p14:creationId xmlns:p14="http://schemas.microsoft.com/office/powerpoint/2010/main" val="1860339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56F31C-E39C-5B16-F026-78129B46EBA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A8CDCE3-0CD6-C08D-5C0C-6E7A812768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42B6BEF-3703-28F4-FCA7-919BCDDFB903}"/>
              </a:ext>
            </a:extLst>
          </p:cNvPr>
          <p:cNvSpPr>
            <a:spLocks noGrp="1"/>
          </p:cNvSpPr>
          <p:nvPr>
            <p:ph type="dt" sz="half" idx="10"/>
          </p:nvPr>
        </p:nvSpPr>
        <p:spPr/>
        <p:txBody>
          <a:bodyPr/>
          <a:lstStyle/>
          <a:p>
            <a:pPr rtl="0"/>
            <a:endParaRPr lang="ja-JP" altLang="en-US" noProof="0" dirty="0"/>
          </a:p>
        </p:txBody>
      </p:sp>
      <p:sp>
        <p:nvSpPr>
          <p:cNvPr id="5" name="フッター プレースホルダー 4">
            <a:extLst>
              <a:ext uri="{FF2B5EF4-FFF2-40B4-BE49-F238E27FC236}">
                <a16:creationId xmlns:a16="http://schemas.microsoft.com/office/drawing/2014/main" id="{01F83FDA-368C-F2C9-E14F-F120DF4E1F18}"/>
              </a:ext>
            </a:extLst>
          </p:cNvPr>
          <p:cNvSpPr>
            <a:spLocks noGrp="1"/>
          </p:cNvSpPr>
          <p:nvPr>
            <p:ph type="ftr" sz="quarter" idx="11"/>
          </p:nvPr>
        </p:nvSpPr>
        <p:spPr/>
        <p:txBody>
          <a:bodyPr/>
          <a:lstStyle/>
          <a:p>
            <a:pPr rtl="0"/>
            <a:endParaRPr lang="ja-JP" altLang="en-US" noProof="0" dirty="0"/>
          </a:p>
        </p:txBody>
      </p:sp>
      <p:sp>
        <p:nvSpPr>
          <p:cNvPr id="6" name="スライド番号プレースホルダー 5">
            <a:extLst>
              <a:ext uri="{FF2B5EF4-FFF2-40B4-BE49-F238E27FC236}">
                <a16:creationId xmlns:a16="http://schemas.microsoft.com/office/drawing/2014/main" id="{99F336C3-0CDC-B143-1742-D96608F160AB}"/>
              </a:ext>
            </a:extLst>
          </p:cNvPr>
          <p:cNvSpPr>
            <a:spLocks noGrp="1"/>
          </p:cNvSpPr>
          <p:nvPr>
            <p:ph type="sldNum" sz="quarter" idx="12"/>
          </p:nvPr>
        </p:nvSpPr>
        <p:spPr/>
        <p:txBody>
          <a:bodyPr/>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73799065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cSld name="キャプション付きの図">
    <p:spTree>
      <p:nvGrpSpPr>
        <p:cNvPr id="1" name=""/>
        <p:cNvGrpSpPr/>
        <p:nvPr/>
      </p:nvGrpSpPr>
      <p:grpSpPr>
        <a:xfrm>
          <a:off x="0" y="0"/>
          <a:ext cx="0" cy="0"/>
          <a:chOff x="0" y="0"/>
          <a:chExt cx="0" cy="0"/>
        </a:xfrm>
      </p:grpSpPr>
      <p:sp>
        <p:nvSpPr>
          <p:cNvPr id="3" name="図プレースホルダー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アイコンをクリックして図を追加</a:t>
            </a:r>
            <a:endParaRPr lang="ja-JP" altLang="en-US" noProof="0" dirty="0"/>
          </a:p>
        </p:txBody>
      </p:sp>
      <p:sp>
        <p:nvSpPr>
          <p:cNvPr id="2" name="タイトル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ja-JP" altLang="en-US" noProof="0"/>
              <a:t>マスター タイトルの書式設定</a:t>
            </a:r>
            <a:endParaRPr lang="ja-JP" altLang="en-US" noProof="0" dirty="0"/>
          </a:p>
        </p:txBody>
      </p:sp>
      <p:sp>
        <p:nvSpPr>
          <p:cNvPr id="4" name="テキスト プレースホルダー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lvl1pPr>
              <a:defRPr/>
            </a:lvl1pPr>
          </a:lstStyle>
          <a:p>
            <a:pPr rtl="0"/>
            <a:endParaRPr lang="ja-JP" altLang="en-US" noProof="0" dirty="0"/>
          </a:p>
        </p:txBody>
      </p:sp>
      <p:sp>
        <p:nvSpPr>
          <p:cNvPr id="6" name="フッター プレースホルダー 5"/>
          <p:cNvSpPr>
            <a:spLocks noGrp="1"/>
          </p:cNvSpPr>
          <p:nvPr>
            <p:ph type="ftr" sz="quarter" idx="11"/>
          </p:nvPr>
        </p:nvSpPr>
        <p:spPr>
          <a:xfrm>
            <a:off x="1097279" y="6446838"/>
            <a:ext cx="6818262" cy="365125"/>
          </a:xfrm>
        </p:spPr>
        <p:txBody>
          <a:bodyPr rtlCol="0"/>
          <a:lstStyle/>
          <a:p>
            <a:pPr algn="l" rtl="0"/>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89604387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Tx">
  <p:cSld name="キャプション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a:xfrm>
            <a:off x="5458984" y="812799"/>
            <a:ext cx="5928344" cy="5294757"/>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テキスト プレースホルダー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a:xfrm>
            <a:off x="643464" y="6446520"/>
            <a:ext cx="3517568" cy="365125"/>
          </a:xfrm>
        </p:spPr>
        <p:txBody>
          <a:bodyPr rtlCol="0"/>
          <a:lstStyle>
            <a:lvl1pPr algn="l">
              <a:defRPr/>
            </a:lvl1pPr>
          </a:lstStyle>
          <a:p>
            <a:pPr rtl="0"/>
            <a:endParaRPr lang="ja-JP" altLang="en-US" noProof="0" dirty="0"/>
          </a:p>
        </p:txBody>
      </p:sp>
      <p:sp>
        <p:nvSpPr>
          <p:cNvPr id="6" name="フッター プレースホルダー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ja-JP" altLang="en-US" noProof="0" dirty="0"/>
          </a:p>
        </p:txBody>
      </p:sp>
      <p:sp>
        <p:nvSpPr>
          <p:cNvPr id="7" name="スライド番号プレースホルダー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1972803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cap="none" baseline="0"/>
            </a:lvl1pPr>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7" name="日付プレースホルダー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endParaRPr lang="ja-JP" altLang="en-US" noProof="0" dirty="0"/>
          </a:p>
        </p:txBody>
      </p:sp>
      <p:sp>
        <p:nvSpPr>
          <p:cNvPr id="8" name="フッター プレースホルダー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ja-JP" altLang="en-US" noProof="0" dirty="0"/>
          </a:p>
        </p:txBody>
      </p:sp>
      <p:sp>
        <p:nvSpPr>
          <p:cNvPr id="9" name="スライド番号プレースホルダー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
        <p:nvSpPr>
          <p:cNvPr id="4" name="長方形 1">
            <a:extLst>
              <a:ext uri="{FF2B5EF4-FFF2-40B4-BE49-F238E27FC236}">
                <a16:creationId xmlns:a16="http://schemas.microsoft.com/office/drawing/2014/main" id="{BAE1D63F-C0B1-0AA6-D084-CA0281A3A816}"/>
              </a:ext>
              <a:ext uri="{C183D7F6-B498-43B3-948B-1728B52AA6E4}">
                <adec:decorative xmlns:adec="http://schemas.microsoft.com/office/drawing/2017/decorative" val="1"/>
              </a:ext>
            </a:extLst>
          </p:cNvPr>
          <p:cNvSpPr/>
          <p:nvPr userDrawn="1"/>
        </p:nvSpPr>
        <p:spPr>
          <a:xfrm>
            <a:off x="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699256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議題">
    <p:spTree>
      <p:nvGrpSpPr>
        <p:cNvPr id="1" name=""/>
        <p:cNvGrpSpPr/>
        <p:nvPr/>
      </p:nvGrpSpPr>
      <p:grpSpPr>
        <a:xfrm>
          <a:off x="0" y="0"/>
          <a:ext cx="0" cy="0"/>
          <a:chOff x="0" y="0"/>
          <a:chExt cx="0" cy="0"/>
        </a:xfrm>
      </p:grpSpPr>
      <p:sp>
        <p:nvSpPr>
          <p:cNvPr id="11" name="図プレースホルダー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58000"/>
          </a:xfrm>
          <a:prstGeom prst="parallelogram">
            <a:avLst/>
          </a:prstGeom>
          <a:effectLst/>
        </p:spPr>
        <p:txBody>
          <a:bodyPr rtlCol="0" anchor="ctr"/>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2" name="タイトル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rtlCol="0" anchor="t">
            <a:noAutofit/>
          </a:bodyPr>
          <a:lstStyle>
            <a:lvl1pPr algn="l">
              <a:lnSpc>
                <a:spcPct val="150000"/>
              </a:lnSpc>
              <a:spcBef>
                <a:spcPts val="1000"/>
              </a:spcBef>
              <a:defRPr sz="5400" baseline="0">
                <a:latin typeface="Meiryo UI" panose="020B0604030504040204" pitchFamily="50" charset="-128"/>
                <a:ea typeface="Meiryo UI" panose="020B0604030504040204" pitchFamily="50" charset="-128"/>
              </a:defRPr>
            </a:lvl1pPr>
          </a:lstStyle>
          <a:p>
            <a:pPr rtl="0"/>
            <a:r>
              <a:rPr lang="ja-JP" altLang="en-US" noProof="0"/>
              <a:t>タイトル​​</a:t>
            </a:r>
          </a:p>
        </p:txBody>
      </p:sp>
      <p:sp>
        <p:nvSpPr>
          <p:cNvPr id="5" name="フッター プレースホルダー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6" name="スライド番号プレースホルダー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3A98EE3D-8CD1-4C3F-BD1C-C98C9596463C}" type="slidenum">
              <a:rPr lang="en-US" altLang="ja-JP" noProof="0" smtClean="0"/>
              <a:pPr/>
              <a:t>‹#›</a:t>
            </a:fld>
            <a:endParaRPr lang="ja-JP" altLang="en-US" noProof="0" dirty="0"/>
          </a:p>
        </p:txBody>
      </p:sp>
      <p:sp>
        <p:nvSpPr>
          <p:cNvPr id="13" name="テキスト プレースホルダー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rtlCol="0">
            <a:noAutofit/>
          </a:bodyPr>
          <a:lstStyle>
            <a:lvl1pPr marL="0" indent="0">
              <a:buNone/>
              <a:defRPr sz="1800" spc="300">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3" name="長方形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p:nvSpPr>
        <p:spPr>
          <a:xfrm>
            <a:off x="0" y="6317545"/>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5279018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概要">
    <p:spTree>
      <p:nvGrpSpPr>
        <p:cNvPr id="1" name=""/>
        <p:cNvGrpSpPr/>
        <p:nvPr/>
      </p:nvGrpSpPr>
      <p:grpSpPr>
        <a:xfrm>
          <a:off x="0" y="0"/>
          <a:ext cx="0" cy="0"/>
          <a:chOff x="0" y="0"/>
          <a:chExt cx="0" cy="0"/>
        </a:xfrm>
      </p:grpSpPr>
      <p:sp>
        <p:nvSpPr>
          <p:cNvPr id="20" name="テキスト プレースホルダー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latin typeface="Meiryo UI" panose="020B0604030504040204" pitchFamily="50" charset="-128"/>
                <a:ea typeface="Meiryo UI" panose="020B0604030504040204" pitchFamily="50" charset="-128"/>
              </a:defRPr>
            </a:lvl1pPr>
          </a:lstStyle>
          <a:p>
            <a:pPr marL="0" lvl="0" algn="ctr" rtl="0"/>
            <a:r>
              <a:rPr lang="ja-JP" altLang="en-US" noProof="0"/>
              <a:t>クリックしてマスター テキストのスタイルを編集</a:t>
            </a:r>
          </a:p>
        </p:txBody>
      </p:sp>
      <p:sp>
        <p:nvSpPr>
          <p:cNvPr id="9" name="図プレースホルダー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46932"/>
          </a:xfrm>
          <a:effectLst/>
        </p:spPr>
        <p:txBody>
          <a:bodyPr rtlCol="0" anchor="ctr"/>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1" name="スライド番号プレースホルダー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3A98EE3D-8CD1-4C3F-BD1C-C98C9596463C}" type="slidenum">
              <a:rPr lang="en-US" altLang="ja-JP" noProof="0" smtClean="0"/>
              <a:pPr/>
              <a:t>‹#›</a:t>
            </a:fld>
            <a:endParaRPr lang="ja-JP" altLang="en-US" noProof="0" dirty="0"/>
          </a:p>
        </p:txBody>
      </p:sp>
      <p:sp>
        <p:nvSpPr>
          <p:cNvPr id="16" name="コンテンツ プレースホルダー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rtlCol="0">
            <a:noAutofit/>
          </a:bodyPr>
          <a:lstStyle>
            <a:lvl1pPr marL="0" indent="0" rtl="0">
              <a:lnSpc>
                <a:spcPct val="100000"/>
              </a:lnSpc>
              <a:buNone/>
              <a:defRPr>
                <a:latin typeface="Meiryo UI" panose="020B0604030504040204" pitchFamily="50" charset="-128"/>
                <a:ea typeface="Meiryo UI" panose="020B0604030504040204" pitchFamily="50" charset="-128"/>
              </a:defRPr>
            </a:lvl1pPr>
          </a:lstStyle>
          <a:p>
            <a:pPr marL="0" indent="0" rtl="0">
              <a:lnSpc>
                <a:spcPct val="100000"/>
              </a:lnSpc>
              <a:buNone/>
            </a:pPr>
            <a:r>
              <a:rPr lang="ja" altLang="ja-JP" sz="1600" dirty="0">
                <a:cs typeface="Biome Light" panose="020B0303030204020804" pitchFamily="34" charset="0"/>
              </a:rPr>
              <a:t>クリックしてマスター テキストのスタイルを編集します。</a:t>
            </a:r>
          </a:p>
        </p:txBody>
      </p:sp>
      <p:sp>
        <p:nvSpPr>
          <p:cNvPr id="17" name="スライド番号プレースホルダー 70">
            <a:extLst>
              <a:ext uri="{FF2B5EF4-FFF2-40B4-BE49-F238E27FC236}">
                <a16:creationId xmlns:a16="http://schemas.microsoft.com/office/drawing/2014/main" id="{AEC105AD-E933-4969-B038-0ABD6F013167}"/>
              </a:ext>
            </a:extLst>
          </p:cNvPr>
          <p:cNvSpPr txBox="1">
            <a:spLocks/>
          </p:cNvSpPr>
          <p:nvPr/>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US" altLang="ja-JP" noProof="0" smtClean="0">
                <a:latin typeface="Meiryo UI" panose="020B0604030504040204" pitchFamily="50" charset="-128"/>
                <a:ea typeface="Meiryo UI" panose="020B0604030504040204" pitchFamily="50" charset="-128"/>
              </a:rPr>
              <a:pPr/>
              <a:t>‹#›</a:t>
            </a:fld>
            <a:endParaRPr lang="ja-JP" altLang="en-US" noProof="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Tree>
    <p:extLst>
      <p:ext uri="{BB962C8B-B14F-4D97-AF65-F5344CB8AC3E}">
        <p14:creationId xmlns:p14="http://schemas.microsoft.com/office/powerpoint/2010/main" val="1932723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セクション区切り">
    <p:spTree>
      <p:nvGrpSpPr>
        <p:cNvPr id="1" name=""/>
        <p:cNvGrpSpPr/>
        <p:nvPr/>
      </p:nvGrpSpPr>
      <p:grpSpPr>
        <a:xfrm>
          <a:off x="0" y="0"/>
          <a:ext cx="0" cy="0"/>
          <a:chOff x="0" y="0"/>
          <a:chExt cx="0" cy="0"/>
        </a:xfrm>
      </p:grpSpPr>
      <p:sp>
        <p:nvSpPr>
          <p:cNvPr id="11" name="図プレースホルダー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rtlCol="0" anchor="ctr"/>
          <a:lstStyle>
            <a:lvl1pPr marL="0" indent="0" algn="ctr">
              <a:buNone/>
              <a:defRPr/>
            </a:lvl1pPr>
          </a:lstStyle>
          <a:p>
            <a:pPr rtl="0"/>
            <a:r>
              <a:rPr lang="ja-JP" altLang="en-US" noProof="0"/>
              <a:t>アイコンをクリックして画像を追加</a:t>
            </a:r>
          </a:p>
        </p:txBody>
      </p:sp>
      <p:sp>
        <p:nvSpPr>
          <p:cNvPr id="8" name="タイトル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rtlCol="0" anchor="b"/>
          <a:lstStyle>
            <a:lvl1pPr algn="l">
              <a:defRPr sz="6000" spc="300"/>
            </a:lvl1pPr>
          </a:lstStyle>
          <a:p>
            <a:pPr rtl="0"/>
            <a:r>
              <a:rPr lang="ja-JP" altLang="en-US" noProof="0"/>
              <a:t>クリックしてマスター タイトルを編集する</a:t>
            </a:r>
          </a:p>
        </p:txBody>
      </p:sp>
      <p:sp>
        <p:nvSpPr>
          <p:cNvPr id="3" name="テキスト プレースホルダー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ja-JP" altLang="en-US" noProof="0"/>
              <a:t>マスター テキストのスタイルを編集する</a:t>
            </a:r>
          </a:p>
        </p:txBody>
      </p:sp>
      <p:sp>
        <p:nvSpPr>
          <p:cNvPr id="5" name="フッター プレースホルダー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endParaRPr lang="ja-JP" altLang="en-US" noProof="0" dirty="0"/>
          </a:p>
        </p:txBody>
      </p:sp>
      <p:sp>
        <p:nvSpPr>
          <p:cNvPr id="6" name="スライド番号プレースホルダー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32846004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チーム">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rtlCol="0">
            <a:noAutofit/>
          </a:bodyPr>
          <a:lstStyle>
            <a:lvl1pPr algn="l">
              <a:defRPr sz="3200" spc="300">
                <a:latin typeface="Meiryo UI" panose="020B0604030504040204" pitchFamily="50" charset="-128"/>
                <a:ea typeface="Meiryo UI" panose="020B0604030504040204" pitchFamily="50" charset="-128"/>
              </a:defRPr>
            </a:lvl1pPr>
          </a:lstStyle>
          <a:p>
            <a:pPr rtl="0"/>
            <a:r>
              <a:rPr lang="ja-JP" altLang="en-US" noProof="0"/>
              <a:t>スライドのタイトルをここに入力</a:t>
            </a:r>
          </a:p>
        </p:txBody>
      </p:sp>
      <p:sp>
        <p:nvSpPr>
          <p:cNvPr id="3" name="コンテンツ プレースホルダー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rtlCol="0">
            <a:noAutofit/>
          </a:bodyPr>
          <a:lstStyle>
            <a:lvl1pPr>
              <a:lnSpc>
                <a:spcPct val="150000"/>
              </a:lnSpc>
              <a:spcBef>
                <a:spcPts val="500"/>
              </a:spcBef>
              <a:defRPr sz="1600">
                <a:latin typeface="Meiryo UI" panose="020B0604030504040204" pitchFamily="50" charset="-128"/>
                <a:ea typeface="Meiryo UI" panose="020B0604030504040204" pitchFamily="50" charset="-128"/>
              </a:defRPr>
            </a:lvl1pPr>
            <a:lvl2pPr>
              <a:lnSpc>
                <a:spcPct val="150000"/>
              </a:lnSpc>
              <a:spcBef>
                <a:spcPts val="500"/>
              </a:spcBef>
              <a:defRPr sz="1400">
                <a:latin typeface="Meiryo UI" panose="020B0604030504040204" pitchFamily="50" charset="-128"/>
                <a:ea typeface="Meiryo UI" panose="020B0604030504040204" pitchFamily="50" charset="-128"/>
              </a:defRPr>
            </a:lvl2pPr>
            <a:lvl3pPr>
              <a:lnSpc>
                <a:spcPct val="150000"/>
              </a:lnSpc>
              <a:spcBef>
                <a:spcPts val="500"/>
              </a:spcBef>
              <a:defRPr sz="1400">
                <a:latin typeface="Meiryo UI" panose="020B0604030504040204" pitchFamily="50" charset="-128"/>
                <a:ea typeface="Meiryo UI" panose="020B0604030504040204" pitchFamily="50" charset="-128"/>
              </a:defRPr>
            </a:lvl3pPr>
            <a:lvl4pPr>
              <a:lnSpc>
                <a:spcPct val="150000"/>
              </a:lnSpc>
              <a:spcBef>
                <a:spcPts val="500"/>
              </a:spcBef>
              <a:defRPr sz="1200">
                <a:latin typeface="Meiryo UI" panose="020B0604030504040204" pitchFamily="50" charset="-128"/>
                <a:ea typeface="Meiryo UI" panose="020B0604030504040204" pitchFamily="50" charset="-128"/>
              </a:defRPr>
            </a:lvl4pPr>
            <a:lvl5pPr>
              <a:lnSpc>
                <a:spcPct val="150000"/>
              </a:lnSpc>
              <a:spcBef>
                <a:spcPts val="500"/>
              </a:spcBef>
              <a:defRPr sz="1200">
                <a:latin typeface="Meiryo UI" panose="020B0604030504040204" pitchFamily="50" charset="-128"/>
                <a:ea typeface="Meiryo UI" panose="020B0604030504040204" pitchFamily="50" charset="-128"/>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9" name="スライド番号プレースホルダー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3A98EE3D-8CD1-4C3F-BD1C-C98C9596463C}" type="slidenum">
              <a:rPr lang="en-US" altLang="ja-JP" noProof="0" smtClean="0"/>
              <a:pPr/>
              <a:t>‹#›</a:t>
            </a:fld>
            <a:endParaRPr lang="ja-JP" altLang="en-US" noProof="0" dirty="0"/>
          </a:p>
        </p:txBody>
      </p:sp>
      <p:sp>
        <p:nvSpPr>
          <p:cNvPr id="5" name="図プレースホルダー 4">
            <a:extLst>
              <a:ext uri="{FF2B5EF4-FFF2-40B4-BE49-F238E27FC236}">
                <a16:creationId xmlns:a16="http://schemas.microsoft.com/office/drawing/2014/main" id="{D7CA175D-816E-4F70-96CC-8A1FD0EB16CE}"/>
              </a:ext>
            </a:extLst>
          </p:cNvPr>
          <p:cNvSpPr>
            <a:spLocks noGrp="1"/>
          </p:cNvSpPr>
          <p:nvPr>
            <p:ph type="pic" sz="quarter" idx="14" hasCustomPrompt="1"/>
          </p:nvPr>
        </p:nvSpPr>
        <p:spPr>
          <a:xfrm>
            <a:off x="736600" y="3651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9" name="図プレースホルダー 4">
            <a:extLst>
              <a:ext uri="{FF2B5EF4-FFF2-40B4-BE49-F238E27FC236}">
                <a16:creationId xmlns:a16="http://schemas.microsoft.com/office/drawing/2014/main" id="{323519C8-24DE-471D-85A9-7A8AFACEC456}"/>
              </a:ext>
            </a:extLst>
          </p:cNvPr>
          <p:cNvSpPr>
            <a:spLocks noGrp="1"/>
          </p:cNvSpPr>
          <p:nvPr>
            <p:ph type="pic" sz="quarter" idx="15" hasCustomPrompt="1"/>
          </p:nvPr>
        </p:nvSpPr>
        <p:spPr>
          <a:xfrm>
            <a:off x="4051300" y="3651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0" name="図プレースホルダー 4">
            <a:extLst>
              <a:ext uri="{FF2B5EF4-FFF2-40B4-BE49-F238E27FC236}">
                <a16:creationId xmlns:a16="http://schemas.microsoft.com/office/drawing/2014/main" id="{547F0F1E-7AF5-4B76-928C-7B28010C4F93}"/>
              </a:ext>
            </a:extLst>
          </p:cNvPr>
          <p:cNvSpPr>
            <a:spLocks noGrp="1"/>
          </p:cNvSpPr>
          <p:nvPr>
            <p:ph type="pic" sz="quarter" idx="16" hasCustomPrompt="1"/>
          </p:nvPr>
        </p:nvSpPr>
        <p:spPr>
          <a:xfrm>
            <a:off x="736600" y="24225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1" name="図プレースホルダー 4">
            <a:extLst>
              <a:ext uri="{FF2B5EF4-FFF2-40B4-BE49-F238E27FC236}">
                <a16:creationId xmlns:a16="http://schemas.microsoft.com/office/drawing/2014/main" id="{063D0E8E-9491-4AF0-918D-A0B782C5FD68}"/>
              </a:ext>
            </a:extLst>
          </p:cNvPr>
          <p:cNvSpPr>
            <a:spLocks noGrp="1"/>
          </p:cNvSpPr>
          <p:nvPr>
            <p:ph type="pic" sz="quarter" idx="17" hasCustomPrompt="1"/>
          </p:nvPr>
        </p:nvSpPr>
        <p:spPr>
          <a:xfrm>
            <a:off x="4051300" y="24225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2" name="図プレースホルダー 4">
            <a:extLst>
              <a:ext uri="{FF2B5EF4-FFF2-40B4-BE49-F238E27FC236}">
                <a16:creationId xmlns:a16="http://schemas.microsoft.com/office/drawing/2014/main" id="{042F54CB-9200-4D74-968A-0A3E5871D9E5}"/>
              </a:ext>
            </a:extLst>
          </p:cNvPr>
          <p:cNvSpPr>
            <a:spLocks noGrp="1"/>
          </p:cNvSpPr>
          <p:nvPr>
            <p:ph type="pic" sz="quarter" idx="18" hasCustomPrompt="1"/>
          </p:nvPr>
        </p:nvSpPr>
        <p:spPr>
          <a:xfrm>
            <a:off x="736600" y="44799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3" name="図プレースホルダー 4">
            <a:extLst>
              <a:ext uri="{FF2B5EF4-FFF2-40B4-BE49-F238E27FC236}">
                <a16:creationId xmlns:a16="http://schemas.microsoft.com/office/drawing/2014/main" id="{1D925119-27E3-496E-86BC-23416F94FB61}"/>
              </a:ext>
            </a:extLst>
          </p:cNvPr>
          <p:cNvSpPr>
            <a:spLocks noGrp="1"/>
          </p:cNvSpPr>
          <p:nvPr>
            <p:ph type="pic" sz="quarter" idx="19" hasCustomPrompt="1"/>
          </p:nvPr>
        </p:nvSpPr>
        <p:spPr>
          <a:xfrm>
            <a:off x="4051300" y="44799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4" name="長方形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p:nvSpPr>
        <p:spPr>
          <a:xfrm>
            <a:off x="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67457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グラフおよび表">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rtlCol="0">
            <a:noAutofit/>
          </a:bodyPr>
          <a:lstStyle>
            <a:lvl1pPr>
              <a:defRPr sz="4800" spc="300"/>
            </a:lvl1pPr>
          </a:lstStyle>
          <a:p>
            <a:pPr rtl="0"/>
            <a:r>
              <a:rPr lang="ja-JP" altLang="en-US" noProof="0"/>
              <a:t>マスター タイトルの書式設定</a:t>
            </a:r>
          </a:p>
        </p:txBody>
      </p:sp>
      <p:sp>
        <p:nvSpPr>
          <p:cNvPr id="3" name="フッター プレースホルダー 2">
            <a:extLst>
              <a:ext uri="{FF2B5EF4-FFF2-40B4-BE49-F238E27FC236}">
                <a16:creationId xmlns:a16="http://schemas.microsoft.com/office/drawing/2014/main" id="{6BC7A58C-70BA-43E5-BD90-83ADB63B0C00}"/>
              </a:ext>
            </a:extLst>
          </p:cNvPr>
          <p:cNvSpPr>
            <a:spLocks noGrp="1"/>
          </p:cNvSpPr>
          <p:nvPr>
            <p:ph type="ftr" sz="quarter" idx="10"/>
          </p:nvPr>
        </p:nvSpPr>
        <p:spPr/>
        <p:txBody>
          <a:bodyPr rtlCol="0"/>
          <a:lstStyle/>
          <a:p>
            <a:endParaRPr lang="ja-JP" altLang="en-US" noProof="0" dirty="0"/>
          </a:p>
        </p:txBody>
      </p:sp>
      <p:sp>
        <p:nvSpPr>
          <p:cNvPr id="4" name="スライド番号プレースホルダー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rtlCol="0"/>
          <a:lstStyle/>
          <a:p>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521287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引用文">
    <p:bg>
      <p:bgRef idx="1001">
        <a:schemeClr val="bg1"/>
      </p:bgRef>
    </p:bg>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nchor="ctr"/>
          <a:lstStyle>
            <a:lvl1pPr marL="0" indent="0" algn="ctr">
              <a:buNone/>
              <a:defRPr/>
            </a:lvl1pPr>
          </a:lstStyle>
          <a:p>
            <a:pPr rtl="0"/>
            <a:r>
              <a:rPr lang="ja-JP" altLang="en-US" noProof="0"/>
              <a:t>アイコンをクリックして画像を追加</a:t>
            </a:r>
          </a:p>
        </p:txBody>
      </p:sp>
      <p:sp>
        <p:nvSpPr>
          <p:cNvPr id="2" name="タイトル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a:defRPr sz="1400" spc="300" baseline="0">
                <a:latin typeface="+mn-lt"/>
              </a:defRPr>
            </a:lvl1pPr>
          </a:lstStyle>
          <a:p>
            <a:pPr rtl="0"/>
            <a:r>
              <a:rPr lang="ja-JP" altLang="en-US" noProof="0"/>
              <a:t>マスター タイトルの書式設定</a:t>
            </a:r>
          </a:p>
        </p:txBody>
      </p:sp>
      <p:sp>
        <p:nvSpPr>
          <p:cNvPr id="7" name="テキスト プレースホルダー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rtlCol="0">
            <a:noAutofit/>
          </a:bodyPr>
          <a:lstStyle>
            <a:lvl1pPr marL="0" indent="0" algn="ctr">
              <a:buNone/>
              <a:defRPr sz="3200"/>
            </a:lvl1pPr>
          </a:lstStyle>
          <a:p>
            <a:pPr lvl="0" rtl="0"/>
            <a:r>
              <a:rPr lang="ja-JP" altLang="en-US" noProof="0"/>
              <a:t>クリックしてマスター テキストのスタイルを編集</a:t>
            </a:r>
          </a:p>
        </p:txBody>
      </p:sp>
    </p:spTree>
    <p:extLst>
      <p:ext uri="{BB962C8B-B14F-4D97-AF65-F5344CB8AC3E}">
        <p14:creationId xmlns:p14="http://schemas.microsoft.com/office/powerpoint/2010/main" val="8572282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コンテンツ 2 列">
    <p:spTree>
      <p:nvGrpSpPr>
        <p:cNvPr id="1" name=""/>
        <p:cNvGrpSpPr/>
        <p:nvPr/>
      </p:nvGrpSpPr>
      <p:grpSpPr>
        <a:xfrm>
          <a:off x="0" y="0"/>
          <a:ext cx="0" cy="0"/>
          <a:chOff x="0" y="0"/>
          <a:chExt cx="0" cy="0"/>
        </a:xfrm>
      </p:grpSpPr>
      <p:sp>
        <p:nvSpPr>
          <p:cNvPr id="17" name="タイトル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rtlCol="0" anchor="ctr">
            <a:noAutofit/>
          </a:bodyPr>
          <a:lstStyle/>
          <a:p>
            <a:pPr algn="ctr" rtl="0"/>
            <a:r>
              <a:rPr lang="ja-JP" altLang="en-US" sz="4800" noProof="0"/>
              <a:t>マスター タイトルの書式設定</a:t>
            </a:r>
          </a:p>
        </p:txBody>
      </p:sp>
      <p:sp>
        <p:nvSpPr>
          <p:cNvPr id="19" name="図プレースホルダー 17">
            <a:extLst>
              <a:ext uri="{FF2B5EF4-FFF2-40B4-BE49-F238E27FC236}">
                <a16:creationId xmlns:a16="http://schemas.microsoft.com/office/drawing/2014/main" id="{D1A63A52-1E65-414B-BBC3-D31F515791AC}"/>
              </a:ext>
            </a:extLst>
          </p:cNvPr>
          <p:cNvSpPr>
            <a:spLocks noGrp="1"/>
          </p:cNvSpPr>
          <p:nvPr>
            <p:ph type="pic" sz="quarter" idx="11" hasCustomPrompt="1"/>
          </p:nvPr>
        </p:nvSpPr>
        <p:spPr>
          <a:xfrm>
            <a:off x="6578601" y="1638300"/>
            <a:ext cx="5156200" cy="1892300"/>
          </a:xfrm>
        </p:spPr>
        <p:txBody>
          <a:bodyPr rtlCol="0">
            <a:noAutofit/>
          </a:bodyPr>
          <a:lstStyle/>
          <a:p>
            <a:pPr rtl="0"/>
            <a:r>
              <a:rPr lang="ja-JP" altLang="en-US" noProof="0"/>
              <a:t>アイコンをクリックして画像を追加</a:t>
            </a:r>
          </a:p>
        </p:txBody>
      </p:sp>
      <p:sp>
        <p:nvSpPr>
          <p:cNvPr id="18" name="図プレースホルダー 17">
            <a:extLst>
              <a:ext uri="{FF2B5EF4-FFF2-40B4-BE49-F238E27FC236}">
                <a16:creationId xmlns:a16="http://schemas.microsoft.com/office/drawing/2014/main" id="{ED7E0E1A-1E64-4A9A-9C8B-69486BD1123B}"/>
              </a:ext>
            </a:extLst>
          </p:cNvPr>
          <p:cNvSpPr>
            <a:spLocks noGrp="1"/>
          </p:cNvSpPr>
          <p:nvPr>
            <p:ph type="pic" sz="quarter" idx="10" hasCustomPrompt="1"/>
          </p:nvPr>
        </p:nvSpPr>
        <p:spPr>
          <a:xfrm>
            <a:off x="469900" y="1638300"/>
            <a:ext cx="5156200" cy="1892300"/>
          </a:xfrm>
        </p:spPr>
        <p:txBody>
          <a:bodyPr rtlCol="0">
            <a:noAutofit/>
          </a:bodyPr>
          <a:lstStyle/>
          <a:p>
            <a:pPr rtl="0"/>
            <a:r>
              <a:rPr lang="ja-JP" altLang="en-US" noProof="0"/>
              <a:t>アイコンをクリックして画像を追加</a:t>
            </a:r>
          </a:p>
        </p:txBody>
      </p:sp>
      <p:sp>
        <p:nvSpPr>
          <p:cNvPr id="10" name="テキスト プレースホルダー 3">
            <a:extLst>
              <a:ext uri="{FF2B5EF4-FFF2-40B4-BE49-F238E27FC236}">
                <a16:creationId xmlns:a16="http://schemas.microsoft.com/office/drawing/2014/main" id="{1E462965-19D7-4A65-B394-9AE76A5B4805}"/>
              </a:ext>
            </a:extLst>
          </p:cNvPr>
          <p:cNvSpPr>
            <a:spLocks noGrp="1"/>
          </p:cNvSpPr>
          <p:nvPr>
            <p:ph type="body" idx="1" hasCustomPrompt="1"/>
          </p:nvPr>
        </p:nvSpPr>
        <p:spPr>
          <a:xfrm>
            <a:off x="469107" y="3864355"/>
            <a:ext cx="5157787" cy="494506"/>
          </a:xfrm>
        </p:spPr>
        <p:txBody>
          <a:bodyPr rtlCol="0">
            <a:noAutofit/>
          </a:bodyPr>
          <a:lstStyle>
            <a:lvl1pPr marL="0" indent="0">
              <a:buNone/>
              <a:defRPr sz="2400"/>
            </a:lvl1pPr>
          </a:lstStyle>
          <a:p>
            <a:pPr lvl="0" rtl="0"/>
            <a:r>
              <a:rPr lang="ja-JP" altLang="en-US" spc="300" noProof="0">
                <a:solidFill>
                  <a:schemeClr val="tx1"/>
                </a:solidFill>
              </a:rPr>
              <a:t>クリックしてマスター テキストのスタイルを編集</a:t>
            </a:r>
          </a:p>
        </p:txBody>
      </p:sp>
      <p:sp>
        <p:nvSpPr>
          <p:cNvPr id="11" name="コンテンツ プレースホルダー 4">
            <a:extLst>
              <a:ext uri="{FF2B5EF4-FFF2-40B4-BE49-F238E27FC236}">
                <a16:creationId xmlns:a16="http://schemas.microsoft.com/office/drawing/2014/main" id="{FAEC14D1-0BEA-4D9A-9D96-A56B6A9B07AC}"/>
              </a:ext>
            </a:extLst>
          </p:cNvPr>
          <p:cNvSpPr>
            <a:spLocks noGrp="1"/>
          </p:cNvSpPr>
          <p:nvPr>
            <p:ph sz="half" idx="2" hasCustomPrompt="1"/>
          </p:nvPr>
        </p:nvSpPr>
        <p:spPr>
          <a:xfrm>
            <a:off x="469107" y="4531139"/>
            <a:ext cx="5157787" cy="2039144"/>
          </a:xfrm>
        </p:spPr>
        <p:txBody>
          <a:bodyPr rtlCol="0">
            <a:noAutofit/>
          </a:bodyPr>
          <a:lstStyle/>
          <a:p>
            <a:pPr lvl="0" rtl="0">
              <a:lnSpc>
                <a:spcPct val="100000"/>
              </a:lnSpc>
              <a:buFont typeface="Wingdings" panose="05000000000000000000" pitchFamily="2" charset="2"/>
              <a:buChar char="§"/>
            </a:pPr>
            <a:r>
              <a:rPr lang="ja-JP" altLang="en-US" sz="1400" noProof="0">
                <a:solidFill>
                  <a:schemeClr val="tx1"/>
                </a:solidFill>
              </a:rPr>
              <a:t>クリックしてマスター テキストのスタイルを編集</a:t>
            </a:r>
          </a:p>
        </p:txBody>
      </p:sp>
      <p:sp>
        <p:nvSpPr>
          <p:cNvPr id="12" name="テキスト プレースホルダー 5">
            <a:extLst>
              <a:ext uri="{FF2B5EF4-FFF2-40B4-BE49-F238E27FC236}">
                <a16:creationId xmlns:a16="http://schemas.microsoft.com/office/drawing/2014/main" id="{1507BB47-1AB4-42F2-99FF-453A0622B815}"/>
              </a:ext>
            </a:extLst>
          </p:cNvPr>
          <p:cNvSpPr>
            <a:spLocks noGrp="1"/>
          </p:cNvSpPr>
          <p:nvPr>
            <p:ph type="body" sz="quarter" idx="3" hasCustomPrompt="1"/>
          </p:nvPr>
        </p:nvSpPr>
        <p:spPr>
          <a:xfrm>
            <a:off x="6565107" y="3864355"/>
            <a:ext cx="5183188" cy="494506"/>
          </a:xfrm>
        </p:spPr>
        <p:txBody>
          <a:bodyPr rtlCol="0">
            <a:noAutofit/>
          </a:bodyPr>
          <a:lstStyle>
            <a:lvl1pPr marL="0" indent="0">
              <a:buNone/>
              <a:defRPr sz="2400"/>
            </a:lvl1pPr>
          </a:lstStyle>
          <a:p>
            <a:pPr lvl="0" rtl="0"/>
            <a:r>
              <a:rPr lang="ja-JP" altLang="en-US" spc="300" noProof="0">
                <a:solidFill>
                  <a:schemeClr val="tx1"/>
                </a:solidFill>
              </a:rPr>
              <a:t>クリックしてマスター テキストのスタイルを編集</a:t>
            </a:r>
          </a:p>
        </p:txBody>
      </p:sp>
      <p:sp>
        <p:nvSpPr>
          <p:cNvPr id="14" name="コンテンツ プレースホルダー 6">
            <a:extLst>
              <a:ext uri="{FF2B5EF4-FFF2-40B4-BE49-F238E27FC236}">
                <a16:creationId xmlns:a16="http://schemas.microsoft.com/office/drawing/2014/main" id="{438D6EEA-A0DB-4B5F-8F41-A9C1F2C094C0}"/>
              </a:ext>
            </a:extLst>
          </p:cNvPr>
          <p:cNvSpPr>
            <a:spLocks noGrp="1"/>
          </p:cNvSpPr>
          <p:nvPr>
            <p:ph sz="quarter" idx="4" hasCustomPrompt="1"/>
          </p:nvPr>
        </p:nvSpPr>
        <p:spPr>
          <a:xfrm>
            <a:off x="6565107" y="4531139"/>
            <a:ext cx="5183188" cy="2039144"/>
          </a:xfrm>
        </p:spPr>
        <p:txBody>
          <a:bodyPr rtlCol="0">
            <a:noAutofit/>
          </a:bodyPr>
          <a:lstStyle/>
          <a:p>
            <a:pPr lvl="0" rtl="0">
              <a:lnSpc>
                <a:spcPct val="100000"/>
              </a:lnSpc>
              <a:buFont typeface="Wingdings" panose="05000000000000000000" pitchFamily="2" charset="2"/>
              <a:buChar char="§"/>
            </a:pPr>
            <a:r>
              <a:rPr lang="ja-JP" altLang="en-US" sz="1400" noProof="0">
                <a:solidFill>
                  <a:schemeClr val="tx1"/>
                </a:solidFill>
              </a:rPr>
              <a:t>クリックしてマスター テキストのスタイルを編集</a:t>
            </a:r>
          </a:p>
        </p:txBody>
      </p:sp>
      <p:sp>
        <p:nvSpPr>
          <p:cNvPr id="20" name="スライド番号プレースホルダー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rtlCol="0">
            <a:noAutofit/>
          </a:bodyPr>
          <a:lstStyle/>
          <a:p>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153466389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コンテンツ 3 列">
    <p:spTree>
      <p:nvGrpSpPr>
        <p:cNvPr id="1" name=""/>
        <p:cNvGrpSpPr/>
        <p:nvPr/>
      </p:nvGrpSpPr>
      <p:grpSpPr>
        <a:xfrm>
          <a:off x="0" y="0"/>
          <a:ext cx="0" cy="0"/>
          <a:chOff x="0" y="0"/>
          <a:chExt cx="0" cy="0"/>
        </a:xfrm>
      </p:grpSpPr>
      <p:sp>
        <p:nvSpPr>
          <p:cNvPr id="22" name="タイトル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rtlCol="0" anchor="ctr">
            <a:noAutofit/>
          </a:bodyPr>
          <a:lstStyle/>
          <a:p>
            <a:pPr algn="ctr" rtl="0"/>
            <a:r>
              <a:rPr lang="ja-JP" altLang="en-US" sz="4800" noProof="0"/>
              <a:t>マスター タイトルの書式設定</a:t>
            </a:r>
          </a:p>
        </p:txBody>
      </p:sp>
      <p:sp>
        <p:nvSpPr>
          <p:cNvPr id="28" name="テキスト プレースホルダー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24" name="図プレースホルダー 23">
            <a:extLst>
              <a:ext uri="{FF2B5EF4-FFF2-40B4-BE49-F238E27FC236}">
                <a16:creationId xmlns:a16="http://schemas.microsoft.com/office/drawing/2014/main" id="{2F2918FE-A84E-4303-AEF3-4FD66CDD733E}"/>
              </a:ext>
            </a:extLst>
          </p:cNvPr>
          <p:cNvSpPr>
            <a:spLocks noGrp="1"/>
          </p:cNvSpPr>
          <p:nvPr>
            <p:ph type="pic" sz="quarter" idx="10" hasCustomPrompt="1"/>
          </p:nvPr>
        </p:nvSpPr>
        <p:spPr>
          <a:xfrm>
            <a:off x="960438" y="1624013"/>
            <a:ext cx="3108325" cy="1892300"/>
          </a:xfrm>
        </p:spPr>
        <p:txBody>
          <a:bodyPr rtlCol="0">
            <a:noAutofit/>
          </a:bodyPr>
          <a:lstStyle/>
          <a:p>
            <a:pPr rtl="0"/>
            <a:r>
              <a:rPr lang="ja-JP" altLang="en-US" noProof="0"/>
              <a:t>アイコンをクリックして画像を追加</a:t>
            </a:r>
          </a:p>
        </p:txBody>
      </p:sp>
      <p:sp>
        <p:nvSpPr>
          <p:cNvPr id="25" name="図プレースホルダー 23">
            <a:extLst>
              <a:ext uri="{FF2B5EF4-FFF2-40B4-BE49-F238E27FC236}">
                <a16:creationId xmlns:a16="http://schemas.microsoft.com/office/drawing/2014/main" id="{E2401025-9BC9-4BDD-97DA-CA763CF846BB}"/>
              </a:ext>
            </a:extLst>
          </p:cNvPr>
          <p:cNvSpPr>
            <a:spLocks noGrp="1"/>
          </p:cNvSpPr>
          <p:nvPr>
            <p:ph type="pic" sz="quarter" idx="11" hasCustomPrompt="1"/>
          </p:nvPr>
        </p:nvSpPr>
        <p:spPr>
          <a:xfrm>
            <a:off x="4542155" y="1623219"/>
            <a:ext cx="3108325" cy="1892300"/>
          </a:xfrm>
        </p:spPr>
        <p:txBody>
          <a:bodyPr rtlCol="0">
            <a:noAutofit/>
          </a:bodyPr>
          <a:lstStyle/>
          <a:p>
            <a:pPr rtl="0"/>
            <a:r>
              <a:rPr lang="ja-JP" altLang="en-US" noProof="0"/>
              <a:t>アイコンをクリックして画像を追加</a:t>
            </a:r>
          </a:p>
        </p:txBody>
      </p:sp>
      <p:sp>
        <p:nvSpPr>
          <p:cNvPr id="26" name="図プレースホルダー 23">
            <a:extLst>
              <a:ext uri="{FF2B5EF4-FFF2-40B4-BE49-F238E27FC236}">
                <a16:creationId xmlns:a16="http://schemas.microsoft.com/office/drawing/2014/main" id="{B7C4AAB6-897A-4ABD-AD50-2D86B197E914}"/>
              </a:ext>
            </a:extLst>
          </p:cNvPr>
          <p:cNvSpPr>
            <a:spLocks noGrp="1"/>
          </p:cNvSpPr>
          <p:nvPr>
            <p:ph type="pic" sz="quarter" idx="12" hasCustomPrompt="1"/>
          </p:nvPr>
        </p:nvSpPr>
        <p:spPr>
          <a:xfrm>
            <a:off x="8122920" y="1623219"/>
            <a:ext cx="3108325" cy="1892300"/>
          </a:xfrm>
        </p:spPr>
        <p:txBody>
          <a:bodyPr rtlCol="0">
            <a:noAutofit/>
          </a:bodyPr>
          <a:lstStyle/>
          <a:p>
            <a:pPr rtl="0"/>
            <a:r>
              <a:rPr lang="ja-JP" altLang="en-US" noProof="0"/>
              <a:t>アイコンをクリックして画像を追加</a:t>
            </a:r>
          </a:p>
        </p:txBody>
      </p:sp>
      <p:sp>
        <p:nvSpPr>
          <p:cNvPr id="29" name="テキスト プレースホルダー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30" name="テキスト プレースホルダー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31" name="スライド番号プレースホルダー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rtlCol="0">
            <a:noAutofit/>
          </a:bodyPr>
          <a:lstStyle/>
          <a:p>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180156057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pPr rtl="0"/>
            <a:r>
              <a:rPr lang="ja-JP" altLang="en-US" noProof="0"/>
              <a:t>マスター タイトルの書式設定</a:t>
            </a:r>
          </a:p>
        </p:txBody>
      </p:sp>
      <p:sp>
        <p:nvSpPr>
          <p:cNvPr id="3" name="テキスト プレースホルダー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 name="フッター プレースホルダー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noProof="0" dirty="0"/>
          </a:p>
        </p:txBody>
      </p:sp>
      <p:sp>
        <p:nvSpPr>
          <p:cNvPr id="6" name="スライド番号プレースホルダー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350632006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Lst>
  <p:hf hdr="0" ftr="0" dt="0"/>
  <p:txStyles>
    <p:titleStyle>
      <a:lvl1pPr algn="ctr" defTabSz="914400" rtl="0" eaLnBrk="1" latinLnBrk="0" hangingPunct="1">
        <a:lnSpc>
          <a:spcPct val="100000"/>
        </a:lnSpc>
        <a:spcBef>
          <a:spcPct val="0"/>
        </a:spcBef>
        <a:buNone/>
        <a:defRPr kumimoji="1" sz="3600" kern="1200" cap="all" baseline="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witter.com/0_u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hyperlink" Target="https://socinuit.hatenablog.com/entry/2020/09/16/123811" TargetMode="Externa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s://rdrr.io/r/base/base-package.html" TargetMode="External"/><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cran/glmnet/blob/master/R/glmnet.R" TargetMode="Externa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r-marketing.r-forge.r-project.org/data/" TargetMode="Externa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図プレースホルダー 17" descr="ネクタイを締めた人の絵&#10;&#10;低い精度で自動的に生成された説明">
            <a:extLst>
              <a:ext uri="{FF2B5EF4-FFF2-40B4-BE49-F238E27FC236}">
                <a16:creationId xmlns:a16="http://schemas.microsoft.com/office/drawing/2014/main" id="{5B3112EF-2411-7942-C0D9-AC5182F3E5A1}"/>
              </a:ext>
            </a:extLst>
          </p:cNvPr>
          <p:cNvPicPr>
            <a:picLocks noGrp="1" noChangeAspect="1"/>
          </p:cNvPicPr>
          <p:nvPr>
            <p:ph type="pic" sz="quarter" idx="10"/>
          </p:nvPr>
        </p:nvPicPr>
        <p:blipFill>
          <a:blip r:embed="rId3"/>
          <a:srcRect t="21875" b="21875"/>
          <a:stretch>
            <a:fillRect/>
          </a:stretch>
        </p:blipFill>
        <p:spPr/>
      </p:pic>
      <p:sp>
        <p:nvSpPr>
          <p:cNvPr id="13" name="テキスト プレースホルダー 12">
            <a:extLst>
              <a:ext uri="{FF2B5EF4-FFF2-40B4-BE49-F238E27FC236}">
                <a16:creationId xmlns:a16="http://schemas.microsoft.com/office/drawing/2014/main" id="{E3EF3C9C-9C5D-6C0D-F4B4-214898DE5CED}"/>
              </a:ext>
            </a:extLst>
          </p:cNvPr>
          <p:cNvSpPr>
            <a:spLocks noGrp="1"/>
          </p:cNvSpPr>
          <p:nvPr>
            <p:ph type="body" sz="quarter" idx="12"/>
          </p:nvPr>
        </p:nvSpPr>
        <p:spPr/>
        <p:txBody>
          <a:bodyPr/>
          <a:lstStyle/>
          <a:p>
            <a:endParaRPr lang="ja-JP" altLang="en-US"/>
          </a:p>
        </p:txBody>
      </p:sp>
      <p:sp>
        <p:nvSpPr>
          <p:cNvPr id="3" name="サブタイトル 2">
            <a:extLst>
              <a:ext uri="{FF2B5EF4-FFF2-40B4-BE49-F238E27FC236}">
                <a16:creationId xmlns:a16="http://schemas.microsoft.com/office/drawing/2014/main" id="{255E1F2F-E259-4EA8-9FFD-3A10AF541859}"/>
              </a:ext>
            </a:extLst>
          </p:cNvPr>
          <p:cNvSpPr>
            <a:spLocks noGrp="1"/>
          </p:cNvSpPr>
          <p:nvPr>
            <p:ph type="body" idx="1"/>
          </p:nvPr>
        </p:nvSpPr>
        <p:spPr/>
        <p:txBody>
          <a:bodyPr rtlCol="0">
            <a:normAutofit/>
          </a:bodyPr>
          <a:lstStyle/>
          <a:p>
            <a:pPr rtl="0"/>
            <a:r>
              <a:rPr lang="ja-JP" altLang="en-US"/>
              <a:t>第</a:t>
            </a:r>
            <a:r>
              <a:rPr lang="en-US" altLang="ja-JP"/>
              <a:t>105</a:t>
            </a:r>
            <a:r>
              <a:rPr lang="ja-JP" altLang="en-US"/>
              <a:t>回</a:t>
            </a:r>
            <a:r>
              <a:rPr lang="en-US" altLang="ja-JP"/>
              <a:t>Tokyo.R</a:t>
            </a:r>
          </a:p>
        </p:txBody>
      </p:sp>
      <p:sp>
        <p:nvSpPr>
          <p:cNvPr id="2" name="タイトル 1">
            <a:extLst>
              <a:ext uri="{FF2B5EF4-FFF2-40B4-BE49-F238E27FC236}">
                <a16:creationId xmlns:a16="http://schemas.microsoft.com/office/drawing/2014/main" id="{9AB2EA78-AEB3-469B-9025-3B17201A457B}"/>
              </a:ext>
            </a:extLst>
          </p:cNvPr>
          <p:cNvSpPr>
            <a:spLocks noGrp="1"/>
          </p:cNvSpPr>
          <p:nvPr>
            <p:ph type="title"/>
          </p:nvPr>
        </p:nvSpPr>
        <p:spPr/>
        <p:txBody>
          <a:bodyPr rtlCol="0" anchor="b">
            <a:normAutofit/>
          </a:bodyPr>
          <a:lstStyle/>
          <a:p>
            <a:r>
              <a:rPr lang="en-US" altLang="ja-JP" sz="2500" b="1" cap="none" dirty="0"/>
              <a:t>(</a:t>
            </a:r>
            <a:r>
              <a:rPr lang="ja-JP" altLang="en-US" sz="2500" b="1" cap="none" dirty="0"/>
              <a:t>可能な限り</a:t>
            </a:r>
            <a:r>
              <a:rPr lang="en-US" altLang="ja-JP" sz="2500" b="1" cap="none" dirty="0"/>
              <a:t>)base R</a:t>
            </a:r>
            <a:r>
              <a:rPr lang="ja-JP" altLang="en-US" sz="2500" b="1" cap="none" dirty="0"/>
              <a:t>で統計学を楽しむ</a:t>
            </a:r>
            <a:endParaRPr lang="en-US" altLang="ja-JP" sz="2500" b="1" cap="none" dirty="0"/>
          </a:p>
        </p:txBody>
      </p:sp>
    </p:spTree>
    <p:extLst>
      <p:ext uri="{BB962C8B-B14F-4D97-AF65-F5344CB8AC3E}">
        <p14:creationId xmlns:p14="http://schemas.microsoft.com/office/powerpoint/2010/main" val="193143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A1FC75-0746-E581-E03D-B20F0C376536}"/>
              </a:ext>
            </a:extLst>
          </p:cNvPr>
          <p:cNvSpPr>
            <a:spLocks noGrp="1"/>
          </p:cNvSpPr>
          <p:nvPr>
            <p:ph type="title"/>
          </p:nvPr>
        </p:nvSpPr>
        <p:spPr/>
        <p:txBody>
          <a:bodyPr/>
          <a:lstStyle/>
          <a:p>
            <a:r>
              <a:rPr kumimoji="1" lang="ja-JP" altLang="en-US" dirty="0"/>
              <a:t>データを読み込む</a:t>
            </a:r>
          </a:p>
        </p:txBody>
      </p:sp>
      <p:sp>
        <p:nvSpPr>
          <p:cNvPr id="3" name="コンテンツ プレースホルダー 2">
            <a:extLst>
              <a:ext uri="{FF2B5EF4-FFF2-40B4-BE49-F238E27FC236}">
                <a16:creationId xmlns:a16="http://schemas.microsoft.com/office/drawing/2014/main" id="{8FF9640B-3691-EAD8-8BD5-6A59EE96804C}"/>
              </a:ext>
            </a:extLst>
          </p:cNvPr>
          <p:cNvSpPr>
            <a:spLocks noGrp="1"/>
          </p:cNvSpPr>
          <p:nvPr>
            <p:ph idx="1"/>
          </p:nvPr>
        </p:nvSpPr>
        <p:spPr/>
        <p:txBody>
          <a:bodyPr/>
          <a:lstStyle/>
          <a:p>
            <a:r>
              <a:rPr kumimoji="1" lang="en-US" altLang="ja-JP" dirty="0"/>
              <a:t>Web</a:t>
            </a:r>
            <a:r>
              <a:rPr kumimoji="1" lang="ja-JP" altLang="en-US" dirty="0"/>
              <a:t>からダウンロードするのもいいけれど、</a:t>
            </a:r>
            <a:r>
              <a:rPr kumimoji="1" lang="en-US" altLang="ja-JP" dirty="0"/>
              <a:t>R</a:t>
            </a:r>
            <a:r>
              <a:rPr kumimoji="1" lang="ja-JP" altLang="en-US" dirty="0"/>
              <a:t>の</a:t>
            </a:r>
            <a:r>
              <a:rPr kumimoji="1" lang="en-US" altLang="ja-JP" dirty="0"/>
              <a:t>read.csv</a:t>
            </a:r>
            <a:r>
              <a:rPr kumimoji="1" lang="ja-JP" altLang="en-US" dirty="0"/>
              <a:t>は</a:t>
            </a:r>
            <a:r>
              <a:rPr kumimoji="1" lang="en-US" altLang="ja-JP" dirty="0"/>
              <a:t>URL</a:t>
            </a:r>
            <a:r>
              <a:rPr kumimoji="1" lang="ja-JP" altLang="en-US" dirty="0"/>
              <a:t>そのまま突っ込んでもどうにかなる事がある</a:t>
            </a:r>
            <a:endParaRPr kumimoji="1" lang="en-US" altLang="ja-JP" dirty="0"/>
          </a:p>
          <a:p>
            <a:pPr lvl="1"/>
            <a:endParaRPr lang="en-US" altLang="ja-JP" dirty="0"/>
          </a:p>
          <a:p>
            <a:pPr lvl="1"/>
            <a:endParaRPr lang="en-US" altLang="ja-JP" dirty="0"/>
          </a:p>
          <a:p>
            <a:r>
              <a:rPr lang="en-US" altLang="ja-JP" dirty="0" err="1"/>
              <a:t>stringsAsFactors</a:t>
            </a:r>
            <a:r>
              <a:rPr lang="ja-JP" altLang="en-US" dirty="0"/>
              <a:t>を</a:t>
            </a:r>
            <a:r>
              <a:rPr lang="en-US" altLang="ja-JP" dirty="0"/>
              <a:t>TRUE</a:t>
            </a:r>
            <a:r>
              <a:rPr lang="ja-JP" altLang="en-US" dirty="0"/>
              <a:t>にするのは、現代</a:t>
            </a:r>
            <a:r>
              <a:rPr lang="en-US" altLang="ja-JP" dirty="0"/>
              <a:t>R</a:t>
            </a:r>
            <a:r>
              <a:rPr lang="ja-JP" altLang="en-US" dirty="0"/>
              <a:t>文法ではあまり推奨されないので、ここだけの秘密な。</a:t>
            </a:r>
            <a:br>
              <a:rPr lang="en-US" altLang="ja-JP" dirty="0"/>
            </a:br>
            <a:r>
              <a:rPr lang="ja-JP" altLang="en-US" dirty="0"/>
              <a:t>後述する</a:t>
            </a:r>
            <a:r>
              <a:rPr lang="en-US" altLang="ja-JP" dirty="0"/>
              <a:t>summary</a:t>
            </a:r>
            <a:r>
              <a:rPr lang="ja-JP" altLang="en-US" dirty="0"/>
              <a:t>での相性がいいので、有識者各位は許してほしい。</a:t>
            </a:r>
            <a:endParaRPr lang="en-US" altLang="ja-JP" dirty="0"/>
          </a:p>
        </p:txBody>
      </p:sp>
      <p:sp>
        <p:nvSpPr>
          <p:cNvPr id="4" name="スライド番号プレースホルダー 3">
            <a:extLst>
              <a:ext uri="{FF2B5EF4-FFF2-40B4-BE49-F238E27FC236}">
                <a16:creationId xmlns:a16="http://schemas.microsoft.com/office/drawing/2014/main" id="{766D57AD-F9D4-2DDB-2A4A-C02738115DBA}"/>
              </a:ext>
            </a:extLst>
          </p:cNvPr>
          <p:cNvSpPr>
            <a:spLocks noGrp="1"/>
          </p:cNvSpPr>
          <p:nvPr>
            <p:ph type="sldNum" sz="quarter" idx="12"/>
          </p:nvPr>
        </p:nvSpPr>
        <p:spPr/>
        <p:txBody>
          <a:bodyPr/>
          <a:lstStyle/>
          <a:p>
            <a:pPr rtl="0"/>
            <a:fld id="{3A98EE3D-8CD1-4C3F-BD1C-C98C9596463C}" type="slidenum">
              <a:rPr lang="en-US" altLang="ja-JP" noProof="0" smtClean="0"/>
              <a:t>10</a:t>
            </a:fld>
            <a:endParaRPr lang="ja-JP" altLang="en-US" noProof="0" dirty="0"/>
          </a:p>
        </p:txBody>
      </p:sp>
      <p:pic>
        <p:nvPicPr>
          <p:cNvPr id="6" name="図 5">
            <a:extLst>
              <a:ext uri="{FF2B5EF4-FFF2-40B4-BE49-F238E27FC236}">
                <a16:creationId xmlns:a16="http://schemas.microsoft.com/office/drawing/2014/main" id="{3CA18601-C912-2BD9-13DC-6B713CD82CF7}"/>
              </a:ext>
            </a:extLst>
          </p:cNvPr>
          <p:cNvPicPr>
            <a:picLocks noChangeAspect="1"/>
          </p:cNvPicPr>
          <p:nvPr/>
        </p:nvPicPr>
        <p:blipFill>
          <a:blip r:embed="rId2"/>
          <a:stretch>
            <a:fillRect/>
          </a:stretch>
        </p:blipFill>
        <p:spPr>
          <a:xfrm>
            <a:off x="921545" y="1778057"/>
            <a:ext cx="5992061" cy="504895"/>
          </a:xfrm>
          <a:prstGeom prst="rect">
            <a:avLst/>
          </a:prstGeom>
        </p:spPr>
      </p:pic>
    </p:spTree>
    <p:extLst>
      <p:ext uri="{BB962C8B-B14F-4D97-AF65-F5344CB8AC3E}">
        <p14:creationId xmlns:p14="http://schemas.microsoft.com/office/powerpoint/2010/main" val="1287714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A1FC75-0746-E581-E03D-B20F0C376536}"/>
              </a:ext>
            </a:extLst>
          </p:cNvPr>
          <p:cNvSpPr>
            <a:spLocks noGrp="1"/>
          </p:cNvSpPr>
          <p:nvPr>
            <p:ph type="title"/>
          </p:nvPr>
        </p:nvSpPr>
        <p:spPr/>
        <p:txBody>
          <a:bodyPr/>
          <a:lstStyle/>
          <a:p>
            <a:r>
              <a:rPr kumimoji="1" lang="ja-JP" altLang="en-US" dirty="0"/>
              <a:t>データを読み込む</a:t>
            </a:r>
          </a:p>
        </p:txBody>
      </p:sp>
      <p:sp>
        <p:nvSpPr>
          <p:cNvPr id="3" name="コンテンツ プレースホルダー 2">
            <a:extLst>
              <a:ext uri="{FF2B5EF4-FFF2-40B4-BE49-F238E27FC236}">
                <a16:creationId xmlns:a16="http://schemas.microsoft.com/office/drawing/2014/main" id="{8FF9640B-3691-EAD8-8BD5-6A59EE96804C}"/>
              </a:ext>
            </a:extLst>
          </p:cNvPr>
          <p:cNvSpPr>
            <a:spLocks noGrp="1"/>
          </p:cNvSpPr>
          <p:nvPr>
            <p:ph idx="1"/>
          </p:nvPr>
        </p:nvSpPr>
        <p:spPr/>
        <p:txBody>
          <a:bodyPr/>
          <a:lstStyle/>
          <a:p>
            <a:r>
              <a:rPr kumimoji="1" lang="en-US" altLang="ja-JP" dirty="0" err="1"/>
              <a:t>Rstudio</a:t>
            </a:r>
            <a:r>
              <a:rPr kumimoji="1" lang="ja-JP" altLang="en-US" dirty="0"/>
              <a:t>を使っていると</a:t>
            </a:r>
            <a:r>
              <a:rPr kumimoji="1" lang="en-US" altLang="ja-JP" dirty="0"/>
              <a:t>View</a:t>
            </a:r>
            <a:r>
              <a:rPr lang="en-US" altLang="ja-JP" dirty="0"/>
              <a:t>(</a:t>
            </a:r>
            <a:r>
              <a:rPr lang="en-US" altLang="ja-JP" dirty="0" err="1"/>
              <a:t>usedata</a:t>
            </a:r>
            <a:r>
              <a:rPr lang="en-US" altLang="ja-JP" dirty="0"/>
              <a:t>)</a:t>
            </a:r>
            <a:r>
              <a:rPr lang="ja-JP" altLang="en-US" dirty="0"/>
              <a:t>でこんなデータが見られるようになるはず</a:t>
            </a:r>
            <a:endParaRPr lang="en-US" altLang="ja-JP" dirty="0"/>
          </a:p>
          <a:p>
            <a:pPr lvl="1"/>
            <a:r>
              <a:rPr kumimoji="1" lang="ja-JP" altLang="en-US" dirty="0"/>
              <a:t>マーケティングをしていると割と「あるある」なデータではある。</a:t>
            </a:r>
            <a:endParaRPr kumimoji="1" lang="en-US" altLang="ja-JP" dirty="0"/>
          </a:p>
          <a:p>
            <a:pPr lvl="1"/>
            <a:r>
              <a:rPr lang="ja-JP" altLang="en-US" dirty="0"/>
              <a:t>一部変な挙動してっけどダミーデータだから気にしない。仕事のときは気にした方がいい</a:t>
            </a:r>
            <a:endParaRPr kumimoji="1" lang="en-US" altLang="ja-JP" dirty="0"/>
          </a:p>
        </p:txBody>
      </p:sp>
      <p:sp>
        <p:nvSpPr>
          <p:cNvPr id="4" name="スライド番号プレースホルダー 3">
            <a:extLst>
              <a:ext uri="{FF2B5EF4-FFF2-40B4-BE49-F238E27FC236}">
                <a16:creationId xmlns:a16="http://schemas.microsoft.com/office/drawing/2014/main" id="{766D57AD-F9D4-2DDB-2A4A-C02738115DBA}"/>
              </a:ext>
            </a:extLst>
          </p:cNvPr>
          <p:cNvSpPr>
            <a:spLocks noGrp="1"/>
          </p:cNvSpPr>
          <p:nvPr>
            <p:ph type="sldNum" sz="quarter" idx="12"/>
          </p:nvPr>
        </p:nvSpPr>
        <p:spPr/>
        <p:txBody>
          <a:bodyPr/>
          <a:lstStyle/>
          <a:p>
            <a:pPr rtl="0"/>
            <a:fld id="{3A98EE3D-8CD1-4C3F-BD1C-C98C9596463C}" type="slidenum">
              <a:rPr lang="en-US" altLang="ja-JP" noProof="0" smtClean="0"/>
              <a:t>11</a:t>
            </a:fld>
            <a:endParaRPr lang="ja-JP" altLang="en-US" noProof="0" dirty="0"/>
          </a:p>
        </p:txBody>
      </p:sp>
      <p:pic>
        <p:nvPicPr>
          <p:cNvPr id="14" name="図 13">
            <a:extLst>
              <a:ext uri="{FF2B5EF4-FFF2-40B4-BE49-F238E27FC236}">
                <a16:creationId xmlns:a16="http://schemas.microsoft.com/office/drawing/2014/main" id="{5CAAFD1B-C5D2-F483-6017-BF7C70D00F91}"/>
              </a:ext>
            </a:extLst>
          </p:cNvPr>
          <p:cNvPicPr>
            <a:picLocks noChangeAspect="1"/>
          </p:cNvPicPr>
          <p:nvPr/>
        </p:nvPicPr>
        <p:blipFill>
          <a:blip r:embed="rId2"/>
          <a:stretch>
            <a:fillRect/>
          </a:stretch>
        </p:blipFill>
        <p:spPr>
          <a:xfrm>
            <a:off x="1479175" y="2565393"/>
            <a:ext cx="9769429" cy="3611570"/>
          </a:xfrm>
          <a:prstGeom prst="rect">
            <a:avLst/>
          </a:prstGeom>
        </p:spPr>
      </p:pic>
    </p:spTree>
    <p:extLst>
      <p:ext uri="{BB962C8B-B14F-4D97-AF65-F5344CB8AC3E}">
        <p14:creationId xmlns:p14="http://schemas.microsoft.com/office/powerpoint/2010/main" val="2819508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1D4647-3709-6728-8382-591D43A00046}"/>
              </a:ext>
            </a:extLst>
          </p:cNvPr>
          <p:cNvSpPr>
            <a:spLocks noGrp="1"/>
          </p:cNvSpPr>
          <p:nvPr>
            <p:ph type="title"/>
          </p:nvPr>
        </p:nvSpPr>
        <p:spPr/>
        <p:txBody>
          <a:bodyPr/>
          <a:lstStyle/>
          <a:p>
            <a:r>
              <a:rPr kumimoji="1" lang="en-US" altLang="ja-JP" dirty="0"/>
              <a:t>summary</a:t>
            </a:r>
            <a:r>
              <a:rPr lang="en-US" altLang="ja-JP" dirty="0"/>
              <a:t>: </a:t>
            </a:r>
            <a:r>
              <a:rPr kumimoji="1" lang="ja-JP" altLang="en-US" dirty="0"/>
              <a:t>中身を見る</a:t>
            </a:r>
          </a:p>
        </p:txBody>
      </p:sp>
      <p:sp>
        <p:nvSpPr>
          <p:cNvPr id="3" name="コンテンツ プレースホルダー 2">
            <a:extLst>
              <a:ext uri="{FF2B5EF4-FFF2-40B4-BE49-F238E27FC236}">
                <a16:creationId xmlns:a16="http://schemas.microsoft.com/office/drawing/2014/main" id="{720B69E4-D715-D681-61F9-3333D04E67B1}"/>
              </a:ext>
            </a:extLst>
          </p:cNvPr>
          <p:cNvSpPr>
            <a:spLocks noGrp="1"/>
          </p:cNvSpPr>
          <p:nvPr>
            <p:ph idx="1"/>
          </p:nvPr>
        </p:nvSpPr>
        <p:spPr/>
        <p:txBody>
          <a:bodyPr/>
          <a:lstStyle/>
          <a:p>
            <a:r>
              <a:rPr kumimoji="1" lang="ja-JP" altLang="en-US" dirty="0"/>
              <a:t>データがだいたいどれくらいの範囲を取るのか、欠損値があるのかなどを確認したいときはとりあえず</a:t>
            </a:r>
            <a:r>
              <a:rPr kumimoji="1" lang="en-US" altLang="ja-JP" dirty="0"/>
              <a:t>summary</a:t>
            </a:r>
            <a:r>
              <a:rPr kumimoji="1" lang="ja-JP" altLang="en-US" dirty="0"/>
              <a:t>。</a:t>
            </a:r>
            <a:endParaRPr kumimoji="1" lang="en-US" altLang="ja-JP" dirty="0"/>
          </a:p>
          <a:p>
            <a:pPr lvl="1"/>
            <a:r>
              <a:rPr kumimoji="1" lang="ja-JP" altLang="en-US" dirty="0"/>
              <a:t>ちなみに実務上は</a:t>
            </a:r>
            <a:r>
              <a:rPr kumimoji="1" lang="en-US" altLang="ja-JP" dirty="0" err="1"/>
              <a:t>summarytools</a:t>
            </a:r>
            <a:r>
              <a:rPr kumimoji="1" lang="ja-JP" altLang="en-US" dirty="0"/>
              <a:t>などを使うと便利</a:t>
            </a:r>
            <a:endParaRPr kumimoji="1" lang="en-US" altLang="ja-JP" dirty="0"/>
          </a:p>
        </p:txBody>
      </p:sp>
      <p:sp>
        <p:nvSpPr>
          <p:cNvPr id="4" name="スライド番号プレースホルダー 3">
            <a:extLst>
              <a:ext uri="{FF2B5EF4-FFF2-40B4-BE49-F238E27FC236}">
                <a16:creationId xmlns:a16="http://schemas.microsoft.com/office/drawing/2014/main" id="{29CA420A-6D1B-2D9B-DA09-B624A2662FCC}"/>
              </a:ext>
            </a:extLst>
          </p:cNvPr>
          <p:cNvSpPr>
            <a:spLocks noGrp="1"/>
          </p:cNvSpPr>
          <p:nvPr>
            <p:ph type="sldNum" sz="quarter" idx="12"/>
          </p:nvPr>
        </p:nvSpPr>
        <p:spPr/>
        <p:txBody>
          <a:bodyPr/>
          <a:lstStyle/>
          <a:p>
            <a:pPr rtl="0"/>
            <a:fld id="{3A98EE3D-8CD1-4C3F-BD1C-C98C9596463C}" type="slidenum">
              <a:rPr lang="en-US" altLang="ja-JP" noProof="0" smtClean="0"/>
              <a:t>12</a:t>
            </a:fld>
            <a:endParaRPr lang="ja-JP" altLang="en-US" noProof="0" dirty="0"/>
          </a:p>
        </p:txBody>
      </p:sp>
      <p:pic>
        <p:nvPicPr>
          <p:cNvPr id="6" name="図 5">
            <a:extLst>
              <a:ext uri="{FF2B5EF4-FFF2-40B4-BE49-F238E27FC236}">
                <a16:creationId xmlns:a16="http://schemas.microsoft.com/office/drawing/2014/main" id="{07F60E95-D032-DAA2-BCCF-A93E9D5960A6}"/>
              </a:ext>
            </a:extLst>
          </p:cNvPr>
          <p:cNvPicPr>
            <a:picLocks noChangeAspect="1"/>
          </p:cNvPicPr>
          <p:nvPr/>
        </p:nvPicPr>
        <p:blipFill>
          <a:blip r:embed="rId2"/>
          <a:stretch>
            <a:fillRect/>
          </a:stretch>
        </p:blipFill>
        <p:spPr>
          <a:xfrm>
            <a:off x="1378709" y="3027472"/>
            <a:ext cx="9421540" cy="2876951"/>
          </a:xfrm>
          <a:prstGeom prst="rect">
            <a:avLst/>
          </a:prstGeom>
        </p:spPr>
      </p:pic>
    </p:spTree>
    <p:extLst>
      <p:ext uri="{BB962C8B-B14F-4D97-AF65-F5344CB8AC3E}">
        <p14:creationId xmlns:p14="http://schemas.microsoft.com/office/powerpoint/2010/main" val="4077259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81079C-2E13-7C1B-93B9-1C8D08D37D08}"/>
              </a:ext>
            </a:extLst>
          </p:cNvPr>
          <p:cNvSpPr>
            <a:spLocks noGrp="1"/>
          </p:cNvSpPr>
          <p:nvPr>
            <p:ph type="title"/>
          </p:nvPr>
        </p:nvSpPr>
        <p:spPr/>
        <p:txBody>
          <a:bodyPr/>
          <a:lstStyle/>
          <a:p>
            <a:r>
              <a:rPr kumimoji="1" lang="ja-JP" altLang="en-US" dirty="0"/>
              <a:t>クロス集計</a:t>
            </a:r>
          </a:p>
        </p:txBody>
      </p:sp>
      <p:sp>
        <p:nvSpPr>
          <p:cNvPr id="3" name="コンテンツ プレースホルダー 2">
            <a:extLst>
              <a:ext uri="{FF2B5EF4-FFF2-40B4-BE49-F238E27FC236}">
                <a16:creationId xmlns:a16="http://schemas.microsoft.com/office/drawing/2014/main" id="{D0FABC1C-36A9-9B55-6108-62F123EE98C5}"/>
              </a:ext>
            </a:extLst>
          </p:cNvPr>
          <p:cNvSpPr>
            <a:spLocks noGrp="1"/>
          </p:cNvSpPr>
          <p:nvPr>
            <p:ph idx="1"/>
          </p:nvPr>
        </p:nvSpPr>
        <p:spPr/>
        <p:txBody>
          <a:bodyPr/>
          <a:lstStyle/>
          <a:p>
            <a:r>
              <a:rPr kumimoji="1" lang="ja-JP" altLang="en-US" dirty="0"/>
              <a:t>クロス集計ってなにかと言うと、行列の内積なんですよね。</a:t>
            </a:r>
          </a:p>
        </p:txBody>
      </p:sp>
      <p:sp>
        <p:nvSpPr>
          <p:cNvPr id="4" name="スライド番号プレースホルダー 3">
            <a:extLst>
              <a:ext uri="{FF2B5EF4-FFF2-40B4-BE49-F238E27FC236}">
                <a16:creationId xmlns:a16="http://schemas.microsoft.com/office/drawing/2014/main" id="{28C37B30-5A84-563A-00B0-28E23FA74660}"/>
              </a:ext>
            </a:extLst>
          </p:cNvPr>
          <p:cNvSpPr>
            <a:spLocks noGrp="1"/>
          </p:cNvSpPr>
          <p:nvPr>
            <p:ph type="sldNum" sz="quarter" idx="12"/>
          </p:nvPr>
        </p:nvSpPr>
        <p:spPr/>
        <p:txBody>
          <a:bodyPr/>
          <a:lstStyle/>
          <a:p>
            <a:pPr rtl="0"/>
            <a:fld id="{3A98EE3D-8CD1-4C3F-BD1C-C98C9596463C}" type="slidenum">
              <a:rPr lang="en-US" altLang="ja-JP" noProof="0" smtClean="0"/>
              <a:t>13</a:t>
            </a:fld>
            <a:endParaRPr lang="ja-JP" altLang="en-US" noProof="0" dirty="0"/>
          </a:p>
        </p:txBody>
      </p:sp>
    </p:spTree>
    <p:extLst>
      <p:ext uri="{BB962C8B-B14F-4D97-AF65-F5344CB8AC3E}">
        <p14:creationId xmlns:p14="http://schemas.microsoft.com/office/powerpoint/2010/main" val="628825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2AAB40-24C0-7BFF-3F37-A2B039DB2938}"/>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EC68A9B-0E99-33E6-98E9-8BBAAFDFD99C}"/>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0BB216C-BF8C-07D8-E858-84CC3B22C463}"/>
              </a:ext>
            </a:extLst>
          </p:cNvPr>
          <p:cNvSpPr>
            <a:spLocks noGrp="1"/>
          </p:cNvSpPr>
          <p:nvPr>
            <p:ph type="sldNum" sz="quarter" idx="12"/>
          </p:nvPr>
        </p:nvSpPr>
        <p:spPr/>
        <p:txBody>
          <a:bodyPr/>
          <a:lstStyle/>
          <a:p>
            <a:pPr rtl="0"/>
            <a:fld id="{3A98EE3D-8CD1-4C3F-BD1C-C98C9596463C}" type="slidenum">
              <a:rPr lang="en-US" altLang="ja-JP" noProof="0" smtClean="0"/>
              <a:t>14</a:t>
            </a:fld>
            <a:endParaRPr lang="ja-JP" altLang="en-US" noProof="0" dirty="0"/>
          </a:p>
        </p:txBody>
      </p:sp>
    </p:spTree>
    <p:extLst>
      <p:ext uri="{BB962C8B-B14F-4D97-AF65-F5344CB8AC3E}">
        <p14:creationId xmlns:p14="http://schemas.microsoft.com/office/powerpoint/2010/main" val="3350426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19F20D-4F71-061D-65A1-6715797E5905}"/>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FDA0B531-4ED3-DA51-1AC8-4C7597C9BB27}"/>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10B50C5-1796-4EE9-7F1F-CCECC5387C24}"/>
              </a:ext>
            </a:extLst>
          </p:cNvPr>
          <p:cNvSpPr>
            <a:spLocks noGrp="1"/>
          </p:cNvSpPr>
          <p:nvPr>
            <p:ph type="sldNum" sz="quarter" idx="12"/>
          </p:nvPr>
        </p:nvSpPr>
        <p:spPr/>
        <p:txBody>
          <a:bodyPr/>
          <a:lstStyle/>
          <a:p>
            <a:pPr rtl="0"/>
            <a:fld id="{3A98EE3D-8CD1-4C3F-BD1C-C98C9596463C}" type="slidenum">
              <a:rPr lang="en-US" altLang="ja-JP" noProof="0" smtClean="0"/>
              <a:t>15</a:t>
            </a:fld>
            <a:endParaRPr lang="ja-JP" altLang="en-US" noProof="0" dirty="0"/>
          </a:p>
        </p:txBody>
      </p:sp>
    </p:spTree>
    <p:extLst>
      <p:ext uri="{BB962C8B-B14F-4D97-AF65-F5344CB8AC3E}">
        <p14:creationId xmlns:p14="http://schemas.microsoft.com/office/powerpoint/2010/main" val="1954523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45B0BE-B625-4FF9-7D4A-17B0525B6D8E}"/>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1ADD835B-1270-E73E-C41C-9E9BA91FDF90}"/>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FB29620-C0C5-84C6-58DD-88793F763568}"/>
              </a:ext>
            </a:extLst>
          </p:cNvPr>
          <p:cNvSpPr>
            <a:spLocks noGrp="1"/>
          </p:cNvSpPr>
          <p:nvPr>
            <p:ph type="sldNum" sz="quarter" idx="12"/>
          </p:nvPr>
        </p:nvSpPr>
        <p:spPr/>
        <p:txBody>
          <a:bodyPr/>
          <a:lstStyle/>
          <a:p>
            <a:pPr rtl="0"/>
            <a:fld id="{3A98EE3D-8CD1-4C3F-BD1C-C98C9596463C}" type="slidenum">
              <a:rPr lang="en-US" altLang="ja-JP" noProof="0" smtClean="0"/>
              <a:t>16</a:t>
            </a:fld>
            <a:endParaRPr lang="ja-JP" altLang="en-US" noProof="0" dirty="0"/>
          </a:p>
        </p:txBody>
      </p:sp>
    </p:spTree>
    <p:extLst>
      <p:ext uri="{BB962C8B-B14F-4D97-AF65-F5344CB8AC3E}">
        <p14:creationId xmlns:p14="http://schemas.microsoft.com/office/powerpoint/2010/main" val="3838744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1F0780-7CD6-DC31-9F01-0B27DDF89C65}"/>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9F9A8D6-CDB6-9939-C758-DBF9300C2477}"/>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BC9E73A-0D0E-0D85-C79C-E90011FCCF03}"/>
              </a:ext>
            </a:extLst>
          </p:cNvPr>
          <p:cNvSpPr>
            <a:spLocks noGrp="1"/>
          </p:cNvSpPr>
          <p:nvPr>
            <p:ph type="sldNum" sz="quarter" idx="12"/>
          </p:nvPr>
        </p:nvSpPr>
        <p:spPr/>
        <p:txBody>
          <a:bodyPr/>
          <a:lstStyle/>
          <a:p>
            <a:pPr rtl="0"/>
            <a:fld id="{3A98EE3D-8CD1-4C3F-BD1C-C98C9596463C}" type="slidenum">
              <a:rPr lang="en-US" altLang="ja-JP" noProof="0" smtClean="0"/>
              <a:t>17</a:t>
            </a:fld>
            <a:endParaRPr lang="ja-JP" altLang="en-US" noProof="0" dirty="0"/>
          </a:p>
        </p:txBody>
      </p:sp>
    </p:spTree>
    <p:extLst>
      <p:ext uri="{BB962C8B-B14F-4D97-AF65-F5344CB8AC3E}">
        <p14:creationId xmlns:p14="http://schemas.microsoft.com/office/powerpoint/2010/main" val="3710280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74F274FA-C206-685D-5556-1BDCDE899646}"/>
              </a:ext>
            </a:extLst>
          </p:cNvPr>
          <p:cNvSpPr>
            <a:spLocks noGrp="1"/>
          </p:cNvSpPr>
          <p:nvPr>
            <p:ph type="title"/>
          </p:nvPr>
        </p:nvSpPr>
        <p:spPr>
          <a:xfrm>
            <a:off x="4751294" y="642927"/>
            <a:ext cx="7163845" cy="1435947"/>
          </a:xfrm>
        </p:spPr>
        <p:txBody>
          <a:bodyPr vert="horz" lIns="91440" tIns="45720" rIns="91440" bIns="45720" rtlCol="0">
            <a:noAutofit/>
          </a:bodyPr>
          <a:lstStyle/>
          <a:p>
            <a:r>
              <a:rPr lang="ja-JP" altLang="en-US" sz="3600" dirty="0">
                <a:latin typeface="Meiryo UI" panose="020B0604030504040204" pitchFamily="50" charset="-128"/>
                <a:ea typeface="Meiryo UI" panose="020B0604030504040204" pitchFamily="50" charset="-128"/>
              </a:rPr>
              <a:t>自己紹介</a:t>
            </a:r>
            <a:endParaRPr lang="en-US" altLang="ja-JP" sz="3600" dirty="0">
              <a:latin typeface="Meiryo UI" panose="020B0604030504040204" pitchFamily="50" charset="-128"/>
              <a:ea typeface="Meiryo UI" panose="020B0604030504040204" pitchFamily="50" charset="-128"/>
            </a:endParaRPr>
          </a:p>
        </p:txBody>
      </p:sp>
      <p:sp>
        <p:nvSpPr>
          <p:cNvPr id="8" name="Content Placeholder 2">
            <a:extLst>
              <a:ext uri="{FF2B5EF4-FFF2-40B4-BE49-F238E27FC236}">
                <a16:creationId xmlns:a16="http://schemas.microsoft.com/office/drawing/2014/main" id="{8E04EDE3-11DE-D9B0-828C-705E30040874}"/>
              </a:ext>
            </a:extLst>
          </p:cNvPr>
          <p:cNvSpPr>
            <a:spLocks noGrp="1"/>
          </p:cNvSpPr>
          <p:nvPr>
            <p:ph type="body" sz="quarter" idx="15"/>
          </p:nvPr>
        </p:nvSpPr>
        <p:spPr>
          <a:xfrm>
            <a:off x="4751294" y="2078875"/>
            <a:ext cx="6432326" cy="3798888"/>
          </a:xfrm>
        </p:spPr>
        <p:txBody>
          <a:bodyPr/>
          <a:lstStyle/>
          <a:p>
            <a:pPr>
              <a:lnSpc>
                <a:spcPct val="100000"/>
              </a:lnSpc>
              <a:buFont typeface="Arial" panose="020B0604020202020204" pitchFamily="34" charset="0"/>
              <a:buChar char="•"/>
            </a:pPr>
            <a:r>
              <a:rPr lang="ja-JP" altLang="en-US" dirty="0"/>
              <a:t>きぬいと</a:t>
            </a:r>
            <a:endParaRPr lang="en-US" altLang="ja-JP" dirty="0"/>
          </a:p>
          <a:p>
            <a:pPr lvl="1">
              <a:lnSpc>
                <a:spcPct val="100000"/>
              </a:lnSpc>
              <a:buFont typeface="Arial" panose="020B0604020202020204" pitchFamily="34" charset="0"/>
              <a:buChar char="•"/>
            </a:pPr>
            <a:r>
              <a:rPr lang="ja-JP" altLang="en-US" dirty="0"/>
              <a:t>顔出し</a:t>
            </a:r>
            <a:r>
              <a:rPr lang="en-US" altLang="ja-JP" dirty="0"/>
              <a:t>NG</a:t>
            </a:r>
            <a:r>
              <a:rPr lang="ja-JP" altLang="en-US" dirty="0"/>
              <a:t>の仕様でやらせてほしい。</a:t>
            </a:r>
            <a:endParaRPr lang="en-US" altLang="ja-JP" dirty="0"/>
          </a:p>
          <a:p>
            <a:pPr>
              <a:lnSpc>
                <a:spcPct val="100000"/>
              </a:lnSpc>
              <a:buFont typeface="Arial" panose="020B0604020202020204" pitchFamily="34" charset="0"/>
              <a:buChar char="•"/>
            </a:pPr>
            <a:r>
              <a:rPr lang="en-US" altLang="ja-JP" dirty="0"/>
              <a:t>Twitter</a:t>
            </a:r>
            <a:r>
              <a:rPr lang="ja-JP" altLang="en-US" dirty="0"/>
              <a:t>が有名</a:t>
            </a:r>
            <a:r>
              <a:rPr lang="en-US" altLang="ja-JP" dirty="0"/>
              <a:t>(</a:t>
            </a:r>
            <a:r>
              <a:rPr lang="en-US" altLang="ja-JP" dirty="0">
                <a:hlinkClick r:id="rId2"/>
              </a:rPr>
              <a:t>@0_u0</a:t>
            </a:r>
            <a:r>
              <a:rPr lang="en-US" altLang="ja-JP" dirty="0"/>
              <a:t>)</a:t>
            </a:r>
          </a:p>
          <a:p>
            <a:pPr lvl="1">
              <a:lnSpc>
                <a:spcPct val="100000"/>
              </a:lnSpc>
              <a:buFont typeface="Arial" panose="020B0604020202020204" pitchFamily="34" charset="0"/>
              <a:buChar char="•"/>
            </a:pPr>
            <a:r>
              <a:rPr lang="ja-JP" altLang="en-US" dirty="0"/>
              <a:t>最近</a:t>
            </a:r>
            <a:r>
              <a:rPr lang="en-US" altLang="ja-JP" dirty="0"/>
              <a:t>Misskey.io</a:t>
            </a:r>
            <a:r>
              <a:rPr lang="ja-JP" altLang="en-US" dirty="0"/>
              <a:t>にもいる。</a:t>
            </a:r>
            <a:endParaRPr lang="en-US" altLang="ja-JP" dirty="0"/>
          </a:p>
          <a:p>
            <a:pPr>
              <a:lnSpc>
                <a:spcPct val="100000"/>
              </a:lnSpc>
              <a:buFont typeface="Arial" panose="020B0604020202020204" pitchFamily="34" charset="0"/>
              <a:buChar char="•"/>
            </a:pPr>
            <a:r>
              <a:rPr lang="ja-JP" altLang="en-US" dirty="0"/>
              <a:t>労働者</a:t>
            </a:r>
            <a:r>
              <a:rPr lang="en-US" altLang="ja-JP" dirty="0"/>
              <a:t>6</a:t>
            </a:r>
            <a:r>
              <a:rPr lang="ja-JP" altLang="en-US" dirty="0"/>
              <a:t>年目に入ってしまった</a:t>
            </a:r>
            <a:endParaRPr lang="en-US" altLang="ja-JP" dirty="0"/>
          </a:p>
          <a:p>
            <a:pPr lvl="1">
              <a:lnSpc>
                <a:spcPct val="100000"/>
              </a:lnSpc>
              <a:buFont typeface="Arial" panose="020B0604020202020204" pitchFamily="34" charset="0"/>
              <a:buChar char="•"/>
            </a:pPr>
            <a:r>
              <a:rPr lang="en-US" altLang="ja-JP" dirty="0"/>
              <a:t>R</a:t>
            </a:r>
            <a:r>
              <a:rPr lang="ja-JP" altLang="en-US" dirty="0"/>
              <a:t>は大学・大学院も入れると</a:t>
            </a:r>
            <a:r>
              <a:rPr lang="en-US" altLang="ja-JP" dirty="0"/>
              <a:t>12</a:t>
            </a:r>
            <a:r>
              <a:rPr lang="ja-JP" altLang="en-US" dirty="0"/>
              <a:t>年くらい。</a:t>
            </a:r>
            <a:endParaRPr lang="en-US" altLang="ja-JP" dirty="0"/>
          </a:p>
          <a:p>
            <a:pPr lvl="2">
              <a:lnSpc>
                <a:spcPct val="100000"/>
              </a:lnSpc>
              <a:buFont typeface="Arial" panose="020B0604020202020204" pitchFamily="34" charset="0"/>
              <a:buChar char="•"/>
            </a:pPr>
            <a:r>
              <a:rPr lang="en-US" altLang="ja-JP" dirty="0"/>
              <a:t>Python</a:t>
            </a:r>
            <a:r>
              <a:rPr lang="ja-JP" altLang="en-US" dirty="0"/>
              <a:t>は</a:t>
            </a:r>
            <a:r>
              <a:rPr lang="en-US" altLang="ja-JP" dirty="0"/>
              <a:t>5</a:t>
            </a:r>
            <a:r>
              <a:rPr lang="ja-JP" altLang="en-US" dirty="0"/>
              <a:t>年くらい。</a:t>
            </a:r>
            <a:endParaRPr lang="en-US" altLang="ja-JP" dirty="0"/>
          </a:p>
          <a:p>
            <a:pPr lvl="1">
              <a:lnSpc>
                <a:spcPct val="100000"/>
              </a:lnSpc>
              <a:buFont typeface="Arial" panose="020B0604020202020204" pitchFamily="34" charset="0"/>
              <a:buChar char="•"/>
            </a:pPr>
            <a:r>
              <a:rPr lang="ja-JP" altLang="en-US" dirty="0"/>
              <a:t>老舗マーケティングリサーチ会社</a:t>
            </a:r>
            <a:r>
              <a:rPr lang="en-US" altLang="ja-JP" dirty="0"/>
              <a:t>(2018</a:t>
            </a:r>
            <a:r>
              <a:rPr lang="ja-JP" altLang="en-US" dirty="0"/>
              <a:t>～</a:t>
            </a:r>
            <a:r>
              <a:rPr lang="en-US" altLang="ja-JP" dirty="0"/>
              <a:t>2022)</a:t>
            </a:r>
            <a:br>
              <a:rPr lang="en-US" altLang="ja-JP" dirty="0"/>
            </a:br>
            <a:r>
              <a:rPr lang="ja-JP" altLang="en-US" dirty="0"/>
              <a:t>→マーケティングコンサルスタートアップ</a:t>
            </a:r>
            <a:r>
              <a:rPr lang="en-US" altLang="ja-JP" dirty="0"/>
              <a:t>(2023.01</a:t>
            </a:r>
            <a:r>
              <a:rPr lang="ja-JP" altLang="en-US" dirty="0"/>
              <a:t>～</a:t>
            </a:r>
            <a:r>
              <a:rPr lang="en-US" altLang="ja-JP" dirty="0"/>
              <a:t>)</a:t>
            </a:r>
          </a:p>
          <a:p>
            <a:pPr lvl="1">
              <a:lnSpc>
                <a:spcPct val="100000"/>
              </a:lnSpc>
              <a:buFont typeface="Arial" panose="020B0604020202020204" pitchFamily="34" charset="0"/>
              <a:buChar char="•"/>
            </a:pPr>
            <a:r>
              <a:rPr lang="ja-JP" altLang="en-US" dirty="0"/>
              <a:t>大規模言語モデルに仕事を奪われたい。</a:t>
            </a:r>
            <a:endParaRPr lang="en-US" altLang="ja-JP" dirty="0"/>
          </a:p>
          <a:p>
            <a:pPr lvl="1">
              <a:lnSpc>
                <a:spcPct val="100000"/>
              </a:lnSpc>
              <a:buFont typeface="Arial" panose="020B0604020202020204" pitchFamily="34" charset="0"/>
              <a:buChar char="•"/>
            </a:pPr>
            <a:r>
              <a:rPr lang="ja-JP" altLang="en-US" dirty="0"/>
              <a:t>一緒に働きたい人は常々募集している</a:t>
            </a:r>
            <a:endParaRPr lang="en-US" altLang="ja-JP" dirty="0"/>
          </a:p>
          <a:p>
            <a:pPr>
              <a:lnSpc>
                <a:spcPct val="100000"/>
              </a:lnSpc>
              <a:buFont typeface="Arial" panose="020B0604020202020204" pitchFamily="34" charset="0"/>
              <a:buChar char="•"/>
            </a:pPr>
            <a:r>
              <a:rPr lang="ja-JP" altLang="en-US" b="1" u="sng" dirty="0"/>
              <a:t>約</a:t>
            </a:r>
            <a:r>
              <a:rPr lang="en-US" altLang="ja-JP" b="1" u="sng" dirty="0"/>
              <a:t>4</a:t>
            </a:r>
            <a:r>
              <a:rPr lang="ja-JP" altLang="en-US" b="1" u="sng" dirty="0"/>
              <a:t>年ぶりの発表</a:t>
            </a:r>
            <a:endParaRPr lang="en-US" altLang="ja-JP" b="1" u="sng" dirty="0"/>
          </a:p>
        </p:txBody>
      </p:sp>
      <p:pic>
        <p:nvPicPr>
          <p:cNvPr id="7" name="図 6" descr="図形, アイコン&#10;&#10;自動的に生成された説明">
            <a:extLst>
              <a:ext uri="{FF2B5EF4-FFF2-40B4-BE49-F238E27FC236}">
                <a16:creationId xmlns:a16="http://schemas.microsoft.com/office/drawing/2014/main" id="{27476C7E-C677-9146-B9C2-6D45042A6AAE}"/>
              </a:ext>
            </a:extLst>
          </p:cNvPr>
          <p:cNvPicPr>
            <a:picLocks noChangeAspect="1"/>
          </p:cNvPicPr>
          <p:nvPr/>
        </p:nvPicPr>
        <p:blipFill>
          <a:blip r:embed="rId3"/>
          <a:stretch>
            <a:fillRect/>
          </a:stretch>
        </p:blipFill>
        <p:spPr>
          <a:xfrm>
            <a:off x="1449754" y="2458116"/>
            <a:ext cx="2901586" cy="2901586"/>
          </a:xfrm>
          <a:prstGeom prst="rect">
            <a:avLst/>
          </a:prstGeom>
        </p:spPr>
      </p:pic>
      <p:sp>
        <p:nvSpPr>
          <p:cNvPr id="2" name="スライド番号プレースホルダー 1">
            <a:extLst>
              <a:ext uri="{FF2B5EF4-FFF2-40B4-BE49-F238E27FC236}">
                <a16:creationId xmlns:a16="http://schemas.microsoft.com/office/drawing/2014/main" id="{6674FC9D-0B3D-555A-BFE1-CCA26E89495D}"/>
              </a:ext>
            </a:extLst>
          </p:cNvPr>
          <p:cNvSpPr>
            <a:spLocks noGrp="1"/>
          </p:cNvSpPr>
          <p:nvPr>
            <p:ph type="sldNum" sz="quarter" idx="12"/>
          </p:nvPr>
        </p:nvSpPr>
        <p:spPr/>
        <p:txBody>
          <a:bodyPr/>
          <a:lstStyle/>
          <a:p>
            <a:fld id="{3A98EE3D-8CD1-4C3F-BD1C-C98C9596463C}" type="slidenum">
              <a:rPr lang="en-US" altLang="ja-JP" noProof="0" smtClean="0"/>
              <a:pPr/>
              <a:t>2</a:t>
            </a:fld>
            <a:endParaRPr lang="ja-JP" altLang="en-US" noProof="0" dirty="0"/>
          </a:p>
        </p:txBody>
      </p:sp>
    </p:spTree>
    <p:extLst>
      <p:ext uri="{BB962C8B-B14F-4D97-AF65-F5344CB8AC3E}">
        <p14:creationId xmlns:p14="http://schemas.microsoft.com/office/powerpoint/2010/main" val="53555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AC86D3-8FD1-4F47-A319-7D0542E48B2F}"/>
              </a:ext>
            </a:extLst>
          </p:cNvPr>
          <p:cNvSpPr>
            <a:spLocks noGrp="1"/>
          </p:cNvSpPr>
          <p:nvPr>
            <p:ph type="title"/>
          </p:nvPr>
        </p:nvSpPr>
        <p:spPr/>
        <p:txBody>
          <a:bodyPr vert="horz" lIns="91440" tIns="45720" rIns="91440" bIns="45720" rtlCol="0">
            <a:normAutofit/>
          </a:bodyPr>
          <a:lstStyle/>
          <a:p>
            <a:r>
              <a:rPr lang="ja-JP" altLang="en-US" dirty="0">
                <a:latin typeface="Meiryo UI" panose="020B0604030504040204" pitchFamily="50" charset="-128"/>
                <a:ea typeface="Meiryo UI" panose="020B0604030504040204" pitchFamily="50" charset="-128"/>
              </a:rPr>
              <a:t>要約</a:t>
            </a:r>
            <a:endParaRPr lang="en-US" altLang="ja-JP" dirty="0">
              <a:latin typeface="Meiryo UI" panose="020B0604030504040204" pitchFamily="50" charset="-128"/>
              <a:ea typeface="Meiryo UI" panose="020B0604030504040204" pitchFamily="50" charset="-128"/>
            </a:endParaRPr>
          </a:p>
        </p:txBody>
      </p:sp>
      <p:sp>
        <p:nvSpPr>
          <p:cNvPr id="5" name="コンテンツ プレースホルダー 4">
            <a:extLst>
              <a:ext uri="{FF2B5EF4-FFF2-40B4-BE49-F238E27FC236}">
                <a16:creationId xmlns:a16="http://schemas.microsoft.com/office/drawing/2014/main" id="{E29616E1-CEA1-3E36-1567-1469C85C13A3}"/>
              </a:ext>
            </a:extLst>
          </p:cNvPr>
          <p:cNvSpPr>
            <a:spLocks noGrp="1"/>
          </p:cNvSpPr>
          <p:nvPr>
            <p:ph idx="1"/>
          </p:nvPr>
        </p:nvSpPr>
        <p:spPr/>
        <p:txBody>
          <a:bodyPr/>
          <a:lstStyle/>
          <a:p>
            <a:pPr>
              <a:buFont typeface="Arial" panose="020B0604020202020204" pitchFamily="34" charset="0"/>
              <a:buChar char="•"/>
            </a:pPr>
            <a:r>
              <a:rPr lang="en-US" altLang="ja-JP" dirty="0"/>
              <a:t>(</a:t>
            </a:r>
            <a:r>
              <a:rPr lang="ja-JP" altLang="en-US" dirty="0"/>
              <a:t>可能な限り</a:t>
            </a:r>
            <a:r>
              <a:rPr lang="en-US" altLang="ja-JP" dirty="0"/>
              <a:t>)</a:t>
            </a:r>
            <a:r>
              <a:rPr lang="ja-JP" altLang="en-US" dirty="0"/>
              <a:t>パッケージのインストールをしないように</a:t>
            </a:r>
            <a:r>
              <a:rPr lang="en-US" altLang="ja-JP" dirty="0"/>
              <a:t>R</a:t>
            </a:r>
            <a:r>
              <a:rPr lang="ja-JP" altLang="en-US" dirty="0"/>
              <a:t>を使ってみる。</a:t>
            </a:r>
            <a:endParaRPr lang="en-US" altLang="ja-JP" dirty="0"/>
          </a:p>
          <a:p>
            <a:pPr lvl="1"/>
            <a:r>
              <a:rPr lang="en-US" altLang="ja-JP" dirty="0" err="1"/>
              <a:t>tidyverse</a:t>
            </a:r>
            <a:r>
              <a:rPr lang="ja-JP" altLang="en-US" dirty="0"/>
              <a:t>は便利だけど、インストールしなくても割となんとかなる事が多い。</a:t>
            </a:r>
            <a:endParaRPr lang="en-US" altLang="ja-JP" dirty="0"/>
          </a:p>
          <a:p>
            <a:r>
              <a:rPr lang="ja-JP" altLang="en-US" dirty="0"/>
              <a:t>目標は「</a:t>
            </a:r>
            <a:r>
              <a:rPr lang="en-US" altLang="ja-JP" dirty="0"/>
              <a:t>R</a:t>
            </a:r>
            <a:r>
              <a:rPr lang="ja-JP" altLang="en-US" dirty="0"/>
              <a:t>でデータの基本的な集計ができる」こと。</a:t>
            </a:r>
            <a:endParaRPr lang="en-US" altLang="ja-JP" dirty="0"/>
          </a:p>
          <a:p>
            <a:pPr lvl="1"/>
            <a:r>
              <a:rPr lang="ja-JP" altLang="en-US" dirty="0"/>
              <a:t>大体データの性質を見て、クロス集計を作れたら仕事になる。</a:t>
            </a:r>
            <a:endParaRPr lang="en-US" altLang="ja-JP" dirty="0"/>
          </a:p>
          <a:p>
            <a:pPr lvl="1"/>
            <a:r>
              <a:rPr lang="ja-JP" altLang="en-US" dirty="0"/>
              <a:t>可視化については偶然この後のトークでありそうなのでスコープ外とする</a:t>
            </a:r>
            <a:endParaRPr lang="en-US" altLang="ja-JP" dirty="0"/>
          </a:p>
          <a:p>
            <a:r>
              <a:rPr lang="en-US" altLang="ja-JP" dirty="0"/>
              <a:t>Excel</a:t>
            </a:r>
            <a:r>
              <a:rPr lang="ja-JP" altLang="en-US" dirty="0"/>
              <a:t>とも</a:t>
            </a:r>
            <a:r>
              <a:rPr lang="en-US" altLang="ja-JP" dirty="0"/>
              <a:t>Python</a:t>
            </a:r>
            <a:r>
              <a:rPr lang="ja-JP" altLang="en-US" dirty="0"/>
              <a:t>とも、</a:t>
            </a:r>
            <a:r>
              <a:rPr lang="en-US" altLang="ja-JP" dirty="0"/>
              <a:t>Julia</a:t>
            </a:r>
            <a:r>
              <a:rPr lang="ja-JP" altLang="en-US" dirty="0"/>
              <a:t>とも友だちになろう</a:t>
            </a:r>
            <a:endParaRPr lang="en-US" altLang="ja-JP" dirty="0"/>
          </a:p>
          <a:p>
            <a:pPr lvl="1"/>
            <a:r>
              <a:rPr lang="ja-JP" altLang="en-US" dirty="0"/>
              <a:t>手段を選ばずデータ分析できる人間が、一番強い。</a:t>
            </a:r>
            <a:endParaRPr lang="en-US" altLang="ja-JP" dirty="0"/>
          </a:p>
          <a:p>
            <a:pPr lvl="1"/>
            <a:r>
              <a:rPr lang="en-US" altLang="ja-JP" dirty="0"/>
              <a:t>R</a:t>
            </a:r>
            <a:r>
              <a:rPr lang="ja-JP" altLang="en-US" dirty="0"/>
              <a:t>もプログラミング言語で、しかもかなりやさしいので、</a:t>
            </a:r>
            <a:r>
              <a:rPr lang="en-US" altLang="ja-JP" dirty="0"/>
              <a:t>Python</a:t>
            </a:r>
            <a:r>
              <a:rPr lang="ja-JP" altLang="en-US" dirty="0"/>
              <a:t>や</a:t>
            </a:r>
            <a:r>
              <a:rPr lang="en-US" altLang="ja-JP" dirty="0"/>
              <a:t>Julia</a:t>
            </a:r>
            <a:r>
              <a:rPr lang="ja-JP" altLang="en-US" dirty="0"/>
              <a:t>を学ぶ上でも理解が進むと思う。</a:t>
            </a:r>
            <a:endParaRPr lang="en-US" altLang="ja-JP" dirty="0"/>
          </a:p>
          <a:p>
            <a:pPr lvl="1"/>
            <a:r>
              <a:rPr lang="en-US" altLang="ja-JP" dirty="0"/>
              <a:t>Excel</a:t>
            </a:r>
            <a:r>
              <a:rPr lang="ja-JP" altLang="en-US" dirty="0"/>
              <a:t>は敬遠されがちだけど、</a:t>
            </a:r>
            <a:r>
              <a:rPr lang="en-US" altLang="ja-JP" b="1" dirty="0"/>
              <a:t>Excel</a:t>
            </a:r>
            <a:r>
              <a:rPr lang="ja-JP" altLang="en-US" b="1" dirty="0"/>
              <a:t>でできることを見誤らなければ</a:t>
            </a:r>
            <a:r>
              <a:rPr lang="ja-JP" altLang="en-US" dirty="0"/>
              <a:t>優秀なツールではある。</a:t>
            </a:r>
            <a:endParaRPr lang="en-US" altLang="ja-JP" dirty="0"/>
          </a:p>
          <a:p>
            <a:pPr lvl="2"/>
            <a:r>
              <a:rPr lang="ja-JP" altLang="en-US" dirty="0"/>
              <a:t>みんなは</a:t>
            </a:r>
            <a:r>
              <a:rPr lang="en-US" altLang="ja-JP" dirty="0"/>
              <a:t>Excel</a:t>
            </a:r>
            <a:r>
              <a:rPr lang="ja-JP" altLang="en-US" dirty="0"/>
              <a:t>が読み込める行数の限界を暗記しなくてもいいようになろう。</a:t>
            </a:r>
            <a:endParaRPr lang="en-US" altLang="ja-JP" dirty="0"/>
          </a:p>
        </p:txBody>
      </p:sp>
      <p:sp>
        <p:nvSpPr>
          <p:cNvPr id="3" name="スライド番号プレースホルダー 2">
            <a:extLst>
              <a:ext uri="{FF2B5EF4-FFF2-40B4-BE49-F238E27FC236}">
                <a16:creationId xmlns:a16="http://schemas.microsoft.com/office/drawing/2014/main" id="{7138AB76-7CE4-1D1D-3755-E1EBC2E41940}"/>
              </a:ext>
            </a:extLst>
          </p:cNvPr>
          <p:cNvSpPr>
            <a:spLocks noGrp="1"/>
          </p:cNvSpPr>
          <p:nvPr>
            <p:ph type="sldNum" sz="quarter" idx="12"/>
          </p:nvPr>
        </p:nvSpPr>
        <p:spPr/>
        <p:txBody>
          <a:bodyPr/>
          <a:lstStyle/>
          <a:p>
            <a:pPr rtl="0"/>
            <a:fld id="{3A98EE3D-8CD1-4C3F-BD1C-C98C9596463C}" type="slidenum">
              <a:rPr lang="en-US" altLang="ja-JP" noProof="0" smtClean="0"/>
              <a:t>3</a:t>
            </a:fld>
            <a:endParaRPr lang="ja-JP" altLang="en-US" noProof="0" dirty="0"/>
          </a:p>
        </p:txBody>
      </p:sp>
    </p:spTree>
    <p:extLst>
      <p:ext uri="{BB962C8B-B14F-4D97-AF65-F5344CB8AC3E}">
        <p14:creationId xmlns:p14="http://schemas.microsoft.com/office/powerpoint/2010/main" val="2933514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59D0DC-E4E9-0A72-38C1-7870ECE6A0AC}"/>
              </a:ext>
            </a:extLst>
          </p:cNvPr>
          <p:cNvSpPr>
            <a:spLocks noGrp="1"/>
          </p:cNvSpPr>
          <p:nvPr>
            <p:ph type="title"/>
          </p:nvPr>
        </p:nvSpPr>
        <p:spPr/>
        <p:txBody>
          <a:bodyPr/>
          <a:lstStyle/>
          <a:p>
            <a:r>
              <a:rPr kumimoji="1" lang="ja-JP" altLang="en-US" dirty="0"/>
              <a:t>おことわり</a:t>
            </a:r>
          </a:p>
        </p:txBody>
      </p:sp>
      <p:sp>
        <p:nvSpPr>
          <p:cNvPr id="3" name="コンテンツ プレースホルダー 2">
            <a:extLst>
              <a:ext uri="{FF2B5EF4-FFF2-40B4-BE49-F238E27FC236}">
                <a16:creationId xmlns:a16="http://schemas.microsoft.com/office/drawing/2014/main" id="{69ABF6B8-1F51-CCB8-6B4C-26EAF0FE5866}"/>
              </a:ext>
            </a:extLst>
          </p:cNvPr>
          <p:cNvSpPr>
            <a:spLocks noGrp="1"/>
          </p:cNvSpPr>
          <p:nvPr>
            <p:ph idx="1"/>
          </p:nvPr>
        </p:nvSpPr>
        <p:spPr/>
        <p:txBody>
          <a:bodyPr/>
          <a:lstStyle/>
          <a:p>
            <a:r>
              <a:rPr kumimoji="1" lang="ja-JP" altLang="en-US" dirty="0"/>
              <a:t>初心者トークなので</a:t>
            </a:r>
            <a:r>
              <a:rPr kumimoji="1" lang="en-US" altLang="ja-JP" dirty="0"/>
              <a:t>base</a:t>
            </a:r>
            <a:r>
              <a:rPr kumimoji="1" lang="ja-JP" altLang="en-US" dirty="0"/>
              <a:t>の中でも多分本当に基本的な文法で縛ってます。</a:t>
            </a:r>
            <a:endParaRPr kumimoji="1" lang="en-US" altLang="ja-JP" dirty="0"/>
          </a:p>
          <a:p>
            <a:pPr lvl="1"/>
            <a:r>
              <a:rPr kumimoji="1" lang="en-US" altLang="ja-JP" dirty="0"/>
              <a:t>R</a:t>
            </a:r>
            <a:r>
              <a:rPr lang="ja-JP" altLang="en-US" dirty="0"/>
              <a:t>が初めてのプログラミング言語</a:t>
            </a:r>
            <a:r>
              <a:rPr kumimoji="1" lang="ja-JP" altLang="en-US" dirty="0"/>
              <a:t>でも、根気よく読み解けるレベルで書く。</a:t>
            </a:r>
            <a:endParaRPr kumimoji="1" lang="en-US" altLang="ja-JP" dirty="0"/>
          </a:p>
          <a:p>
            <a:r>
              <a:rPr kumimoji="1" lang="ja-JP" altLang="en-US" dirty="0"/>
              <a:t>「もっといい書き方」はきっとあると思う。</a:t>
            </a:r>
            <a:endParaRPr kumimoji="1" lang="en-US" altLang="ja-JP" dirty="0"/>
          </a:p>
          <a:p>
            <a:pPr lvl="1"/>
            <a:r>
              <a:rPr lang="ja-JP" altLang="en-US" dirty="0"/>
              <a:t>効率がよい、速い、便利</a:t>
            </a:r>
            <a:r>
              <a:rPr lang="en-US" altLang="ja-JP" dirty="0"/>
              <a:t>……</a:t>
            </a:r>
            <a:r>
              <a:rPr lang="ja-JP" altLang="en-US" dirty="0"/>
              <a:t>この世には良いプログラムの書き方がたくさんあります。</a:t>
            </a:r>
            <a:endParaRPr lang="en-US" altLang="ja-JP" dirty="0"/>
          </a:p>
          <a:p>
            <a:pPr lvl="1"/>
            <a:r>
              <a:rPr kumimoji="1" lang="ja-JP" altLang="en-US" dirty="0"/>
              <a:t>初心者トークだからとにかく簡単に、エラーが出てもググればすぐ解決するような書き方で色々やります。</a:t>
            </a:r>
            <a:endParaRPr kumimoji="1" lang="en-US" altLang="ja-JP" dirty="0"/>
          </a:p>
          <a:p>
            <a:r>
              <a:rPr kumimoji="1" lang="en-US" altLang="ja-JP" dirty="0" err="1"/>
              <a:t>Rproj</a:t>
            </a:r>
            <a:r>
              <a:rPr kumimoji="1" lang="ja-JP" altLang="en-US" dirty="0"/>
              <a:t>とかに関する解説はありません</a:t>
            </a:r>
            <a:r>
              <a:rPr kumimoji="1" lang="en-US" altLang="ja-JP" dirty="0"/>
              <a:t>……</a:t>
            </a:r>
            <a:r>
              <a:rPr kumimoji="1" lang="ja-JP" altLang="en-US" dirty="0"/>
              <a:t>。</a:t>
            </a:r>
            <a:endParaRPr lang="en-US" altLang="ja-JP" dirty="0"/>
          </a:p>
          <a:p>
            <a:pPr lvl="1"/>
            <a:r>
              <a:rPr kumimoji="1" lang="en-US" altLang="ja-JP" dirty="0"/>
              <a:t>R</a:t>
            </a:r>
            <a:r>
              <a:rPr kumimoji="1" lang="ja-JP" altLang="en-US" dirty="0"/>
              <a:t>に慣れたら、フォルダ構成を意識するとやらかしは減ります。</a:t>
            </a:r>
            <a:endParaRPr kumimoji="1" lang="en-US" altLang="ja-JP" dirty="0"/>
          </a:p>
          <a:p>
            <a:pPr lvl="1"/>
            <a:r>
              <a:rPr lang="ja-JP" altLang="en-US" dirty="0"/>
              <a:t>大昔にブログに書いたので読むといいよ：</a:t>
            </a:r>
            <a:r>
              <a:rPr lang="en-US" altLang="ja-JP" dirty="0">
                <a:hlinkClick r:id="rId2"/>
              </a:rPr>
              <a:t>https://socinuit.hatenablog.com/entry/2020/09/16/123811</a:t>
            </a:r>
            <a:r>
              <a:rPr lang="ja-JP" altLang="en-US" dirty="0"/>
              <a:t> </a:t>
            </a:r>
            <a:endParaRPr kumimoji="1"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63FFEBB3-EA7A-2D0E-E34E-C9EFD9F2D04B}"/>
              </a:ext>
            </a:extLst>
          </p:cNvPr>
          <p:cNvSpPr>
            <a:spLocks noGrp="1"/>
          </p:cNvSpPr>
          <p:nvPr>
            <p:ph type="sldNum" sz="quarter" idx="12"/>
          </p:nvPr>
        </p:nvSpPr>
        <p:spPr/>
        <p:txBody>
          <a:bodyPr/>
          <a:lstStyle/>
          <a:p>
            <a:pPr rtl="0"/>
            <a:fld id="{3A98EE3D-8CD1-4C3F-BD1C-C98C9596463C}" type="slidenum">
              <a:rPr lang="en-US" altLang="ja-JP" noProof="0" smtClean="0"/>
              <a:t>4</a:t>
            </a:fld>
            <a:endParaRPr lang="ja-JP" altLang="en-US" noProof="0" dirty="0"/>
          </a:p>
        </p:txBody>
      </p:sp>
    </p:spTree>
    <p:extLst>
      <p:ext uri="{BB962C8B-B14F-4D97-AF65-F5344CB8AC3E}">
        <p14:creationId xmlns:p14="http://schemas.microsoft.com/office/powerpoint/2010/main" val="9995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8966DB-5581-AA97-C56D-1416BE608913}"/>
              </a:ext>
            </a:extLst>
          </p:cNvPr>
          <p:cNvSpPr>
            <a:spLocks noGrp="1"/>
          </p:cNvSpPr>
          <p:nvPr>
            <p:ph type="title"/>
          </p:nvPr>
        </p:nvSpPr>
        <p:spPr/>
        <p:txBody>
          <a:bodyPr/>
          <a:lstStyle/>
          <a:p>
            <a:r>
              <a:rPr kumimoji="1" lang="ja-JP" altLang="en-US" dirty="0"/>
              <a:t>今回の趣旨</a:t>
            </a:r>
          </a:p>
        </p:txBody>
      </p:sp>
      <p:sp>
        <p:nvSpPr>
          <p:cNvPr id="3" name="コンテンツ プレースホルダー 2">
            <a:extLst>
              <a:ext uri="{FF2B5EF4-FFF2-40B4-BE49-F238E27FC236}">
                <a16:creationId xmlns:a16="http://schemas.microsoft.com/office/drawing/2014/main" id="{F3A1B05A-2101-832F-B37A-F5EEF73D5A12}"/>
              </a:ext>
            </a:extLst>
          </p:cNvPr>
          <p:cNvSpPr>
            <a:spLocks noGrp="1"/>
          </p:cNvSpPr>
          <p:nvPr>
            <p:ph idx="1"/>
          </p:nvPr>
        </p:nvSpPr>
        <p:spPr/>
        <p:txBody>
          <a:bodyPr/>
          <a:lstStyle/>
          <a:p>
            <a:pPr>
              <a:buFont typeface="Arial" panose="020B0604020202020204" pitchFamily="34" charset="0"/>
              <a:buChar char="•"/>
            </a:pPr>
            <a:r>
              <a:rPr kumimoji="1" lang="en-US" altLang="ja-JP" dirty="0"/>
              <a:t>{base}R</a:t>
            </a:r>
            <a:r>
              <a:rPr kumimoji="1" lang="ja-JP" altLang="en-US" dirty="0"/>
              <a:t>の文法でデータを見ていこう。</a:t>
            </a:r>
            <a:endParaRPr kumimoji="1" lang="en-US" altLang="ja-JP" dirty="0"/>
          </a:p>
          <a:p>
            <a:pPr lvl="1">
              <a:buFont typeface="Arial" panose="020B0604020202020204" pitchFamily="34" charset="0"/>
              <a:buChar char="•"/>
            </a:pPr>
            <a:r>
              <a:rPr kumimoji="1" lang="en-US" altLang="ja-JP" dirty="0"/>
              <a:t>{</a:t>
            </a:r>
            <a:r>
              <a:rPr lang="en-US" altLang="ja-JP" dirty="0" err="1"/>
              <a:t>tidyverse</a:t>
            </a:r>
            <a:r>
              <a:rPr kumimoji="1" lang="en-US" altLang="ja-JP" dirty="0"/>
              <a:t>}</a:t>
            </a:r>
            <a:r>
              <a:rPr kumimoji="1" lang="ja-JP" altLang="en-US" dirty="0"/>
              <a:t>が出てこない</a:t>
            </a:r>
            <a:endParaRPr kumimoji="1" lang="en-US" altLang="ja-JP" dirty="0"/>
          </a:p>
          <a:p>
            <a:pPr lvl="1">
              <a:buFont typeface="Arial" panose="020B0604020202020204" pitchFamily="34" charset="0"/>
              <a:buChar char="•"/>
            </a:pPr>
            <a:r>
              <a:rPr kumimoji="1" lang="en-US" altLang="ja-JP" dirty="0"/>
              <a:t>{</a:t>
            </a:r>
            <a:r>
              <a:rPr kumimoji="1" lang="en-US" altLang="ja-JP" dirty="0" err="1"/>
              <a:t>tidymodels</a:t>
            </a:r>
            <a:r>
              <a:rPr kumimoji="1" lang="en-US" altLang="ja-JP" dirty="0"/>
              <a:t>}</a:t>
            </a:r>
            <a:r>
              <a:rPr kumimoji="1" lang="ja-JP" altLang="en-US" dirty="0"/>
              <a:t>も出てこない。</a:t>
            </a:r>
            <a:endParaRPr kumimoji="1" lang="en-US" altLang="ja-JP" dirty="0"/>
          </a:p>
          <a:p>
            <a:pPr>
              <a:buFont typeface="Arial" panose="020B0604020202020204" pitchFamily="34" charset="0"/>
              <a:buChar char="•"/>
            </a:pPr>
            <a:r>
              <a:rPr kumimoji="1" lang="ja-JP" altLang="en-US" dirty="0"/>
              <a:t>なぜいまさら</a:t>
            </a:r>
            <a:r>
              <a:rPr kumimoji="1" lang="en-US" altLang="ja-JP" dirty="0"/>
              <a:t>{base}</a:t>
            </a:r>
            <a:r>
              <a:rPr kumimoji="1" lang="ja-JP" altLang="en-US" dirty="0"/>
              <a:t>か？</a:t>
            </a:r>
            <a:endParaRPr kumimoji="1" lang="en-US" altLang="ja-JP" dirty="0"/>
          </a:p>
          <a:p>
            <a:pPr lvl="1">
              <a:buFont typeface="Arial" panose="020B0604020202020204" pitchFamily="34" charset="0"/>
              <a:buChar char="•"/>
            </a:pPr>
            <a:r>
              <a:rPr kumimoji="1" lang="ja-JP" altLang="en-US" dirty="0"/>
              <a:t>たのしいからです。</a:t>
            </a:r>
          </a:p>
        </p:txBody>
      </p:sp>
      <p:sp>
        <p:nvSpPr>
          <p:cNvPr id="4" name="スライド番号プレースホルダー 3">
            <a:extLst>
              <a:ext uri="{FF2B5EF4-FFF2-40B4-BE49-F238E27FC236}">
                <a16:creationId xmlns:a16="http://schemas.microsoft.com/office/drawing/2014/main" id="{BEA8EF76-E479-79A3-0B37-C126C2A06A2A}"/>
              </a:ext>
            </a:extLst>
          </p:cNvPr>
          <p:cNvSpPr>
            <a:spLocks noGrp="1"/>
          </p:cNvSpPr>
          <p:nvPr>
            <p:ph type="sldNum" sz="quarter" idx="12"/>
          </p:nvPr>
        </p:nvSpPr>
        <p:spPr/>
        <p:txBody>
          <a:bodyPr/>
          <a:lstStyle/>
          <a:p>
            <a:pPr rtl="0"/>
            <a:fld id="{3A98EE3D-8CD1-4C3F-BD1C-C98C9596463C}" type="slidenum">
              <a:rPr lang="en-US" altLang="ja-JP" noProof="0" smtClean="0"/>
              <a:t>5</a:t>
            </a:fld>
            <a:endParaRPr lang="ja-JP" altLang="en-US" noProof="0" dirty="0"/>
          </a:p>
        </p:txBody>
      </p:sp>
    </p:spTree>
    <p:extLst>
      <p:ext uri="{BB962C8B-B14F-4D97-AF65-F5344CB8AC3E}">
        <p14:creationId xmlns:p14="http://schemas.microsoft.com/office/powerpoint/2010/main" val="1185618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578889-4DB4-1DFE-200A-98CB2CAF7A45}"/>
              </a:ext>
            </a:extLst>
          </p:cNvPr>
          <p:cNvSpPr>
            <a:spLocks noGrp="1"/>
          </p:cNvSpPr>
          <p:nvPr>
            <p:ph type="title"/>
          </p:nvPr>
        </p:nvSpPr>
        <p:spPr/>
        <p:txBody>
          <a:bodyPr/>
          <a:lstStyle/>
          <a:p>
            <a:r>
              <a:rPr lang="ja-JP" altLang="en-US" cap="none" dirty="0"/>
              <a:t>そもそも</a:t>
            </a:r>
            <a:r>
              <a:rPr kumimoji="1" lang="en-US" altLang="ja-JP" cap="none" dirty="0"/>
              <a:t>{base}</a:t>
            </a:r>
            <a:r>
              <a:rPr kumimoji="1" lang="ja-JP" altLang="en-US" cap="none" dirty="0"/>
              <a:t>って何？</a:t>
            </a:r>
          </a:p>
        </p:txBody>
      </p:sp>
      <p:sp>
        <p:nvSpPr>
          <p:cNvPr id="3" name="コンテンツ プレースホルダー 2">
            <a:extLst>
              <a:ext uri="{FF2B5EF4-FFF2-40B4-BE49-F238E27FC236}">
                <a16:creationId xmlns:a16="http://schemas.microsoft.com/office/drawing/2014/main" id="{CC420FF0-4613-D8A0-E52D-7FD198C1F45E}"/>
              </a:ext>
            </a:extLst>
          </p:cNvPr>
          <p:cNvSpPr>
            <a:spLocks noGrp="1"/>
          </p:cNvSpPr>
          <p:nvPr>
            <p:ph idx="1"/>
          </p:nvPr>
        </p:nvSpPr>
        <p:spPr/>
        <p:txBody>
          <a:bodyPr/>
          <a:lstStyle/>
          <a:p>
            <a:r>
              <a:rPr kumimoji="1" lang="ja-JP" altLang="en-US" dirty="0"/>
              <a:t>その名の通り</a:t>
            </a:r>
            <a:r>
              <a:rPr kumimoji="1" lang="en-US" altLang="ja-JP" dirty="0"/>
              <a:t>R</a:t>
            </a:r>
            <a:r>
              <a:rPr kumimoji="1" lang="ja-JP" altLang="en-US" dirty="0"/>
              <a:t>の「基本」となるような関数が含まれる</a:t>
            </a:r>
            <a:endParaRPr lang="en-US" altLang="ja-JP" dirty="0"/>
          </a:p>
          <a:p>
            <a:pPr lvl="1"/>
            <a:r>
              <a:rPr kumimoji="1" lang="en-US" altLang="ja-JP" dirty="0"/>
              <a:t>library</a:t>
            </a:r>
            <a:r>
              <a:rPr kumimoji="1" lang="ja-JP" altLang="en-US" dirty="0"/>
              <a:t>関数で読み込む必要がないのですぐに色々できる。</a:t>
            </a:r>
            <a:endParaRPr kumimoji="1" lang="en-US" altLang="ja-JP" dirty="0"/>
          </a:p>
          <a:p>
            <a:r>
              <a:rPr kumimoji="1" lang="ja-JP" altLang="en-US" dirty="0"/>
              <a:t>四則演算から代入といった「演算子」も</a:t>
            </a:r>
            <a:r>
              <a:rPr kumimoji="1" lang="en-US" altLang="ja-JP" dirty="0"/>
              <a:t>{</a:t>
            </a:r>
            <a:r>
              <a:rPr lang="en-US" altLang="ja-JP" dirty="0"/>
              <a:t>base</a:t>
            </a:r>
            <a:r>
              <a:rPr kumimoji="1" lang="en-US" altLang="ja-JP" dirty="0"/>
              <a:t>}</a:t>
            </a:r>
          </a:p>
        </p:txBody>
      </p:sp>
      <p:grpSp>
        <p:nvGrpSpPr>
          <p:cNvPr id="8" name="グループ化 7">
            <a:extLst>
              <a:ext uri="{FF2B5EF4-FFF2-40B4-BE49-F238E27FC236}">
                <a16:creationId xmlns:a16="http://schemas.microsoft.com/office/drawing/2014/main" id="{F899BB2D-B8D1-9010-7270-E75CAAD4505D}"/>
              </a:ext>
            </a:extLst>
          </p:cNvPr>
          <p:cNvGrpSpPr/>
          <p:nvPr/>
        </p:nvGrpSpPr>
        <p:grpSpPr>
          <a:xfrm>
            <a:off x="2447589" y="2850359"/>
            <a:ext cx="7316221" cy="3674766"/>
            <a:chOff x="2513578" y="2952838"/>
            <a:chExt cx="7316221" cy="3674766"/>
          </a:xfrm>
        </p:grpSpPr>
        <p:pic>
          <p:nvPicPr>
            <p:cNvPr id="5" name="図 4">
              <a:extLst>
                <a:ext uri="{FF2B5EF4-FFF2-40B4-BE49-F238E27FC236}">
                  <a16:creationId xmlns:a16="http://schemas.microsoft.com/office/drawing/2014/main" id="{80B6DD71-1EF5-9909-BC8C-4C8CB58D6C56}"/>
                </a:ext>
              </a:extLst>
            </p:cNvPr>
            <p:cNvPicPr>
              <a:picLocks noChangeAspect="1"/>
            </p:cNvPicPr>
            <p:nvPr/>
          </p:nvPicPr>
          <p:blipFill>
            <a:blip r:embed="rId2"/>
            <a:stretch>
              <a:fillRect/>
            </a:stretch>
          </p:blipFill>
          <p:spPr>
            <a:xfrm>
              <a:off x="2513578" y="2952838"/>
              <a:ext cx="7316221" cy="3400900"/>
            </a:xfrm>
            <a:prstGeom prst="rect">
              <a:avLst/>
            </a:prstGeom>
          </p:spPr>
        </p:pic>
        <p:sp>
          <p:nvSpPr>
            <p:cNvPr id="7" name="テキスト ボックス 6">
              <a:extLst>
                <a:ext uri="{FF2B5EF4-FFF2-40B4-BE49-F238E27FC236}">
                  <a16:creationId xmlns:a16="http://schemas.microsoft.com/office/drawing/2014/main" id="{BC165DA4-D911-BC66-4367-F96DE3323765}"/>
                </a:ext>
              </a:extLst>
            </p:cNvPr>
            <p:cNvSpPr txBox="1"/>
            <p:nvPr/>
          </p:nvSpPr>
          <p:spPr>
            <a:xfrm>
              <a:off x="3735371" y="6319827"/>
              <a:ext cx="6094428" cy="307777"/>
            </a:xfrm>
            <a:prstGeom prst="rect">
              <a:avLst/>
            </a:prstGeom>
            <a:noFill/>
          </p:spPr>
          <p:txBody>
            <a:bodyPr wrap="square">
              <a:spAutoFit/>
            </a:bodyPr>
            <a:lstStyle/>
            <a:p>
              <a:pPr algn="r"/>
              <a:r>
                <a:rPr lang="ja-JP" altLang="en-US" sz="1400" dirty="0">
                  <a:hlinkClick r:id="rId3"/>
                </a:rPr>
                <a:t>https://rdrr.io/r/base/base-package.html</a:t>
              </a:r>
              <a:r>
                <a:rPr lang="ja-JP" altLang="en-US" sz="1400" dirty="0"/>
                <a:t> </a:t>
              </a:r>
            </a:p>
          </p:txBody>
        </p:sp>
      </p:grpSp>
      <p:sp>
        <p:nvSpPr>
          <p:cNvPr id="4" name="スライド番号プレースホルダー 3">
            <a:extLst>
              <a:ext uri="{FF2B5EF4-FFF2-40B4-BE49-F238E27FC236}">
                <a16:creationId xmlns:a16="http://schemas.microsoft.com/office/drawing/2014/main" id="{8C17379C-65FE-99BD-5DDE-1AC35010A819}"/>
              </a:ext>
            </a:extLst>
          </p:cNvPr>
          <p:cNvSpPr>
            <a:spLocks noGrp="1"/>
          </p:cNvSpPr>
          <p:nvPr>
            <p:ph type="sldNum" sz="quarter" idx="12"/>
          </p:nvPr>
        </p:nvSpPr>
        <p:spPr/>
        <p:txBody>
          <a:bodyPr/>
          <a:lstStyle/>
          <a:p>
            <a:pPr rtl="0"/>
            <a:fld id="{3A98EE3D-8CD1-4C3F-BD1C-C98C9596463C}" type="slidenum">
              <a:rPr lang="en-US" altLang="ja-JP" noProof="0" smtClean="0"/>
              <a:t>6</a:t>
            </a:fld>
            <a:endParaRPr lang="ja-JP" altLang="en-US" noProof="0" dirty="0"/>
          </a:p>
        </p:txBody>
      </p:sp>
    </p:spTree>
    <p:extLst>
      <p:ext uri="{BB962C8B-B14F-4D97-AF65-F5344CB8AC3E}">
        <p14:creationId xmlns:p14="http://schemas.microsoft.com/office/powerpoint/2010/main" val="3504400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83A9C-0405-A4C5-EFD6-17C8232CC82E}"/>
              </a:ext>
            </a:extLst>
          </p:cNvPr>
          <p:cNvSpPr>
            <a:spLocks noGrp="1"/>
          </p:cNvSpPr>
          <p:nvPr>
            <p:ph type="title"/>
          </p:nvPr>
        </p:nvSpPr>
        <p:spPr/>
        <p:txBody>
          <a:bodyPr/>
          <a:lstStyle/>
          <a:p>
            <a:r>
              <a:rPr kumimoji="1" lang="ja-JP" altLang="en-US" dirty="0"/>
              <a:t>なぜ今</a:t>
            </a:r>
            <a:r>
              <a:rPr kumimoji="1" lang="en-US" altLang="ja-JP" dirty="0"/>
              <a:t>{base}</a:t>
            </a:r>
            <a:r>
              <a:rPr kumimoji="1" lang="ja-JP" altLang="en-US" dirty="0"/>
              <a:t>なのか？</a:t>
            </a:r>
          </a:p>
        </p:txBody>
      </p:sp>
      <p:sp>
        <p:nvSpPr>
          <p:cNvPr id="3" name="コンテンツ プレースホルダー 2">
            <a:extLst>
              <a:ext uri="{FF2B5EF4-FFF2-40B4-BE49-F238E27FC236}">
                <a16:creationId xmlns:a16="http://schemas.microsoft.com/office/drawing/2014/main" id="{4C586D8A-2F28-52DE-5EFA-B4F03F80F5B0}"/>
              </a:ext>
            </a:extLst>
          </p:cNvPr>
          <p:cNvSpPr>
            <a:spLocks noGrp="1"/>
          </p:cNvSpPr>
          <p:nvPr>
            <p:ph idx="1"/>
          </p:nvPr>
        </p:nvSpPr>
        <p:spPr/>
        <p:txBody>
          <a:bodyPr/>
          <a:lstStyle/>
          <a:p>
            <a:r>
              <a:rPr kumimoji="1" lang="ja-JP" altLang="en-US" strike="sngStrike" dirty="0"/>
              <a:t>きぬいとが</a:t>
            </a:r>
            <a:r>
              <a:rPr lang="en-US" altLang="ja-JP" strike="sngStrike" dirty="0"/>
              <a:t>R</a:t>
            </a:r>
            <a:r>
              <a:rPr lang="ja-JP" altLang="en-US" strike="sngStrike" dirty="0"/>
              <a:t>老人だから</a:t>
            </a:r>
            <a:endParaRPr kumimoji="1" lang="en-US" altLang="ja-JP" strike="sngStrike" dirty="0"/>
          </a:p>
          <a:p>
            <a:r>
              <a:rPr kumimoji="1" lang="en-US" altLang="ja-JP" dirty="0"/>
              <a:t>This is it.</a:t>
            </a:r>
            <a:endParaRPr kumimoji="1" lang="ja-JP" altLang="en-US" dirty="0"/>
          </a:p>
        </p:txBody>
      </p:sp>
      <p:grpSp>
        <p:nvGrpSpPr>
          <p:cNvPr id="9" name="グループ化 8">
            <a:extLst>
              <a:ext uri="{FF2B5EF4-FFF2-40B4-BE49-F238E27FC236}">
                <a16:creationId xmlns:a16="http://schemas.microsoft.com/office/drawing/2014/main" id="{76CBAB38-6292-8FA7-7920-3A3CD8412838}"/>
              </a:ext>
            </a:extLst>
          </p:cNvPr>
          <p:cNvGrpSpPr/>
          <p:nvPr/>
        </p:nvGrpSpPr>
        <p:grpSpPr>
          <a:xfrm>
            <a:off x="1312002" y="2506371"/>
            <a:ext cx="9565062" cy="3730246"/>
            <a:chOff x="823276" y="2285649"/>
            <a:chExt cx="9565062" cy="3730246"/>
          </a:xfrm>
        </p:grpSpPr>
        <p:sp>
          <p:nvSpPr>
            <p:cNvPr id="4" name="吹き出し: 四角形 3">
              <a:extLst>
                <a:ext uri="{FF2B5EF4-FFF2-40B4-BE49-F238E27FC236}">
                  <a16:creationId xmlns:a16="http://schemas.microsoft.com/office/drawing/2014/main" id="{CD981134-8D72-012B-853C-21E12091D342}"/>
                </a:ext>
              </a:extLst>
            </p:cNvPr>
            <p:cNvSpPr/>
            <p:nvPr/>
          </p:nvSpPr>
          <p:spPr>
            <a:xfrm>
              <a:off x="3796810" y="3154796"/>
              <a:ext cx="6591528" cy="834450"/>
            </a:xfrm>
            <a:prstGeom prst="wedgeRectCallout">
              <a:avLst>
                <a:gd name="adj1" fmla="val -52405"/>
                <a:gd name="adj2" fmla="val 2986"/>
              </a:avLst>
            </a:prstGeom>
            <a:no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kumimoji="1" lang="en-US" altLang="ja-JP" sz="1400" b="1" u="sng" dirty="0">
                  <a:solidFill>
                    <a:srgbClr val="FF0000"/>
                  </a:solidFill>
                </a:rPr>
                <a:t>`base` R</a:t>
              </a:r>
              <a:r>
                <a:rPr kumimoji="1" lang="ja-JP" altLang="en-US" sz="1400" b="1" u="sng" dirty="0">
                  <a:solidFill>
                    <a:srgbClr val="FF0000"/>
                  </a:solidFill>
                </a:rPr>
                <a:t>の能力はすべての</a:t>
              </a:r>
              <a:r>
                <a:rPr kumimoji="1" lang="en-US" altLang="ja-JP" sz="1400" b="1" u="sng" dirty="0">
                  <a:solidFill>
                    <a:srgbClr val="FF0000"/>
                  </a:solidFill>
                </a:rPr>
                <a:t>R</a:t>
              </a:r>
              <a:r>
                <a:rPr kumimoji="1" lang="ja-JP" altLang="en-US" sz="1400" b="1" u="sng" dirty="0">
                  <a:solidFill>
                    <a:srgbClr val="FF0000"/>
                  </a:solidFill>
                </a:rPr>
                <a:t>ユーザーにとって不可欠</a:t>
              </a:r>
              <a:r>
                <a:rPr kumimoji="1" lang="ja-JP" altLang="en-US" sz="1400" dirty="0">
                  <a:solidFill>
                    <a:sysClr val="windowText" lastClr="000000"/>
                  </a:solidFill>
                </a:rPr>
                <a:t>なので学ぶ必要があります </a:t>
              </a:r>
              <a:endParaRPr kumimoji="1" lang="en-US" altLang="ja-JP" sz="1400" dirty="0">
                <a:solidFill>
                  <a:sysClr val="windowText" lastClr="000000"/>
                </a:solidFill>
              </a:endParaRPr>
            </a:p>
            <a:p>
              <a:r>
                <a:rPr kumimoji="1" lang="en-US" altLang="ja-JP" sz="1400" dirty="0">
                  <a:solidFill>
                    <a:sysClr val="windowText" lastClr="000000"/>
                  </a:solidFill>
                </a:rPr>
                <a:t>`base` R</a:t>
              </a:r>
              <a:r>
                <a:rPr kumimoji="1" lang="ja-JP" altLang="en-US" sz="1400" dirty="0">
                  <a:solidFill>
                    <a:sysClr val="windowText" lastClr="000000"/>
                  </a:solidFill>
                </a:rPr>
                <a:t>によるコードは</a:t>
              </a:r>
              <a:r>
                <a:rPr kumimoji="1" lang="en-US" altLang="ja-JP" sz="1400" dirty="0">
                  <a:solidFill>
                    <a:sysClr val="windowText" lastClr="000000"/>
                  </a:solidFill>
                </a:rPr>
                <a:t>`</a:t>
              </a:r>
              <a:r>
                <a:rPr kumimoji="1" lang="en-US" altLang="ja-JP" sz="1400" dirty="0" err="1">
                  <a:solidFill>
                    <a:sysClr val="windowText" lastClr="000000"/>
                  </a:solidFill>
                </a:rPr>
                <a:t>tidyverse</a:t>
              </a:r>
              <a:r>
                <a:rPr kumimoji="1" lang="en-US" altLang="ja-JP" sz="1400" dirty="0">
                  <a:solidFill>
                    <a:sysClr val="windowText" lastClr="000000"/>
                  </a:solidFill>
                </a:rPr>
                <a:t>`</a:t>
              </a:r>
              <a:r>
                <a:rPr kumimoji="1" lang="ja-JP" altLang="en-US" sz="1400" dirty="0">
                  <a:solidFill>
                    <a:sysClr val="windowText" lastClr="000000"/>
                  </a:solidFill>
                </a:rPr>
                <a:t>によるものほど簡潔でないかもしれませんが、</a:t>
              </a:r>
              <a:endParaRPr kumimoji="1" lang="en-US" altLang="ja-JP" sz="1400" dirty="0">
                <a:solidFill>
                  <a:sysClr val="windowText" lastClr="000000"/>
                </a:solidFill>
              </a:endParaRPr>
            </a:p>
            <a:p>
              <a:r>
                <a:rPr kumimoji="1" lang="ja-JP" altLang="en-US" sz="1400" b="1" u="sng" dirty="0">
                  <a:solidFill>
                    <a:srgbClr val="FF0000"/>
                  </a:solidFill>
                </a:rPr>
                <a:t>それは常に機能します</a:t>
              </a:r>
              <a:r>
                <a:rPr kumimoji="1" lang="en-US" altLang="ja-JP" sz="1400" dirty="0">
                  <a:solidFill>
                    <a:sysClr val="windowText" lastClr="000000"/>
                  </a:solidFill>
                </a:rPr>
                <a:t>(p9)</a:t>
              </a:r>
              <a:endParaRPr kumimoji="1" lang="ja-JP" altLang="en-US" sz="1400" dirty="0">
                <a:solidFill>
                  <a:sysClr val="windowText" lastClr="000000"/>
                </a:solidFill>
              </a:endParaRPr>
            </a:p>
          </p:txBody>
        </p:sp>
        <p:pic>
          <p:nvPicPr>
            <p:cNvPr id="8" name="図 7">
              <a:extLst>
                <a:ext uri="{FF2B5EF4-FFF2-40B4-BE49-F238E27FC236}">
                  <a16:creationId xmlns:a16="http://schemas.microsoft.com/office/drawing/2014/main" id="{24193ACD-D9AF-2632-626C-29DBF0E13347}"/>
                </a:ext>
              </a:extLst>
            </p:cNvPr>
            <p:cNvPicPr>
              <a:picLocks noChangeAspect="1"/>
            </p:cNvPicPr>
            <p:nvPr/>
          </p:nvPicPr>
          <p:blipFill>
            <a:blip r:embed="rId2"/>
            <a:stretch>
              <a:fillRect/>
            </a:stretch>
          </p:blipFill>
          <p:spPr>
            <a:xfrm>
              <a:off x="823276" y="2285649"/>
              <a:ext cx="2626934" cy="3730246"/>
            </a:xfrm>
            <a:prstGeom prst="rect">
              <a:avLst/>
            </a:prstGeom>
          </p:spPr>
        </p:pic>
      </p:grpSp>
      <p:sp>
        <p:nvSpPr>
          <p:cNvPr id="10" name="スライド番号プレースホルダー 9">
            <a:extLst>
              <a:ext uri="{FF2B5EF4-FFF2-40B4-BE49-F238E27FC236}">
                <a16:creationId xmlns:a16="http://schemas.microsoft.com/office/drawing/2014/main" id="{5F11B2D1-4A7F-B20B-1C57-C3F84AC8CCDA}"/>
              </a:ext>
            </a:extLst>
          </p:cNvPr>
          <p:cNvSpPr>
            <a:spLocks noGrp="1"/>
          </p:cNvSpPr>
          <p:nvPr>
            <p:ph type="sldNum" sz="quarter" idx="12"/>
          </p:nvPr>
        </p:nvSpPr>
        <p:spPr/>
        <p:txBody>
          <a:bodyPr/>
          <a:lstStyle/>
          <a:p>
            <a:pPr rtl="0"/>
            <a:fld id="{3A98EE3D-8CD1-4C3F-BD1C-C98C9596463C}" type="slidenum">
              <a:rPr lang="en-US" altLang="ja-JP" noProof="0" smtClean="0"/>
              <a:t>7</a:t>
            </a:fld>
            <a:endParaRPr lang="ja-JP" altLang="en-US" noProof="0" dirty="0"/>
          </a:p>
        </p:txBody>
      </p:sp>
    </p:spTree>
    <p:extLst>
      <p:ext uri="{BB962C8B-B14F-4D97-AF65-F5344CB8AC3E}">
        <p14:creationId xmlns:p14="http://schemas.microsoft.com/office/powerpoint/2010/main" val="2523549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043AB4-7E55-9432-A656-50B544FECF93}"/>
              </a:ext>
            </a:extLst>
          </p:cNvPr>
          <p:cNvSpPr>
            <a:spLocks noGrp="1"/>
          </p:cNvSpPr>
          <p:nvPr>
            <p:ph type="title"/>
          </p:nvPr>
        </p:nvSpPr>
        <p:spPr/>
        <p:txBody>
          <a:bodyPr/>
          <a:lstStyle/>
          <a:p>
            <a:r>
              <a:rPr kumimoji="1" lang="ja-JP" altLang="en-US" dirty="0"/>
              <a:t>なぜ今</a:t>
            </a:r>
            <a:r>
              <a:rPr kumimoji="1" lang="en-US" altLang="ja-JP" dirty="0"/>
              <a:t>{base}</a:t>
            </a:r>
            <a:r>
              <a:rPr kumimoji="1" lang="ja-JP" altLang="en-US" dirty="0"/>
              <a:t>なのか？</a:t>
            </a:r>
          </a:p>
        </p:txBody>
      </p:sp>
      <p:sp>
        <p:nvSpPr>
          <p:cNvPr id="3" name="コンテンツ プレースホルダー 2">
            <a:extLst>
              <a:ext uri="{FF2B5EF4-FFF2-40B4-BE49-F238E27FC236}">
                <a16:creationId xmlns:a16="http://schemas.microsoft.com/office/drawing/2014/main" id="{486756AD-8114-CBD7-B790-C6F893D81D44}"/>
              </a:ext>
            </a:extLst>
          </p:cNvPr>
          <p:cNvSpPr>
            <a:spLocks noGrp="1"/>
          </p:cNvSpPr>
          <p:nvPr>
            <p:ph idx="1"/>
          </p:nvPr>
        </p:nvSpPr>
        <p:spPr/>
        <p:txBody>
          <a:bodyPr/>
          <a:lstStyle/>
          <a:p>
            <a:r>
              <a:rPr kumimoji="1" lang="ja-JP" altLang="en-US" dirty="0"/>
              <a:t>多くの便利なパッケージは</a:t>
            </a:r>
            <a:r>
              <a:rPr kumimoji="1" lang="en-US" altLang="ja-JP" dirty="0"/>
              <a:t> {base}</a:t>
            </a:r>
            <a:r>
              <a:rPr kumimoji="1" lang="ja-JP" altLang="en-US" dirty="0"/>
              <a:t>な文法で記述されている</a:t>
            </a:r>
            <a:endParaRPr kumimoji="1" lang="en-US" altLang="ja-JP" dirty="0"/>
          </a:p>
          <a:p>
            <a:pPr lvl="1"/>
            <a:r>
              <a:rPr kumimoji="1" lang="ja-JP" altLang="en-US" dirty="0"/>
              <a:t>例えば</a:t>
            </a:r>
            <a:r>
              <a:rPr kumimoji="1" lang="en-US" altLang="ja-JP" dirty="0" err="1">
                <a:hlinkClick r:id="rId2"/>
              </a:rPr>
              <a:t>glmnet</a:t>
            </a:r>
            <a:r>
              <a:rPr kumimoji="1" lang="ja-JP" altLang="en-US" dirty="0"/>
              <a:t>の例。めっちゃ複雑だけど</a:t>
            </a:r>
            <a:r>
              <a:rPr kumimoji="1" lang="en-US" altLang="ja-JP" dirty="0"/>
              <a:t>{base}</a:t>
            </a:r>
            <a:r>
              <a:rPr kumimoji="1" lang="ja-JP" altLang="en-US" dirty="0"/>
              <a:t>の文法が基礎になっている→</a:t>
            </a:r>
            <a:endParaRPr kumimoji="1" lang="en-US" altLang="ja-JP" dirty="0"/>
          </a:p>
          <a:p>
            <a:pPr lvl="1"/>
            <a:r>
              <a:rPr kumimoji="1" lang="en-US" altLang="ja-JP" dirty="0"/>
              <a:t>R</a:t>
            </a:r>
            <a:r>
              <a:rPr kumimoji="1" lang="ja-JP" altLang="en-US" dirty="0"/>
              <a:t>は初心者でもデータを操作できる優秀な言語だが、</a:t>
            </a:r>
            <a:br>
              <a:rPr kumimoji="1" lang="en-US" altLang="ja-JP" dirty="0"/>
            </a:br>
            <a:r>
              <a:rPr kumimoji="1" lang="en-US" altLang="ja-JP" dirty="0" err="1"/>
              <a:t>tidyverse</a:t>
            </a:r>
            <a:r>
              <a:rPr kumimoji="1" lang="ja-JP" altLang="en-US" dirty="0"/>
              <a:t>で関数を作ろうとすると、ちょっとめんどくさい配慮が</a:t>
            </a:r>
            <a:r>
              <a:rPr kumimoji="1" lang="ja-JP" altLang="en-US"/>
              <a:t>いる。</a:t>
            </a:r>
            <a:endParaRPr lang="en-US" altLang="ja-JP"/>
          </a:p>
          <a:p>
            <a:r>
              <a:rPr lang="ja-JP" altLang="en-US" dirty="0"/>
              <a:t>大規模言語モデルなどで生産性を上げるために必要だと思っている。</a:t>
            </a:r>
            <a:endParaRPr kumimoji="1" lang="en-US" altLang="ja-JP" dirty="0"/>
          </a:p>
          <a:p>
            <a:pPr lvl="1"/>
            <a:r>
              <a:rPr kumimoji="1" lang="ja-JP" altLang="en-US" dirty="0"/>
              <a:t>「操作を自然言語で表現できる」ことが、</a:t>
            </a:r>
            <a:r>
              <a:rPr kumimoji="1" lang="en-US" altLang="ja-JP" dirty="0"/>
              <a:t>LLM</a:t>
            </a:r>
            <a:r>
              <a:rPr lang="ja-JP" altLang="en-US" dirty="0"/>
              <a:t>をうまく使うコツじゃん？</a:t>
            </a:r>
            <a:r>
              <a:rPr lang="en-US" altLang="ja-JP" dirty="0"/>
              <a:t>(</a:t>
            </a:r>
            <a:r>
              <a:rPr lang="ja-JP" altLang="en-US" dirty="0"/>
              <a:t>私見</a:t>
            </a:r>
            <a:r>
              <a:rPr lang="en-US" altLang="ja-JP" dirty="0"/>
              <a:t>)</a:t>
            </a:r>
            <a:endParaRPr kumimoji="1" lang="en-US" altLang="ja-JP" dirty="0"/>
          </a:p>
          <a:p>
            <a:pPr lvl="1"/>
            <a:r>
              <a:rPr lang="ja-JP" altLang="en-US" dirty="0"/>
              <a:t>「操作を自然言語で表現する」には、データの構造とその操作について</a:t>
            </a:r>
            <a:br>
              <a:rPr lang="en-US" altLang="ja-JP" dirty="0"/>
            </a:br>
            <a:r>
              <a:rPr lang="ja-JP" altLang="en-US" dirty="0"/>
              <a:t>細かく理解している必要がある</a:t>
            </a:r>
            <a:r>
              <a:rPr lang="en-US" altLang="ja-JP" dirty="0"/>
              <a:t>(</a:t>
            </a:r>
            <a:r>
              <a:rPr lang="ja-JP" altLang="en-US" dirty="0"/>
              <a:t>私見</a:t>
            </a:r>
            <a:r>
              <a:rPr lang="en-US" altLang="ja-JP" dirty="0"/>
              <a:t>)</a:t>
            </a:r>
          </a:p>
          <a:p>
            <a:pPr lvl="1"/>
            <a:r>
              <a:rPr lang="ja-JP" altLang="en-US" dirty="0"/>
              <a:t>データ構造と操作について理解するには、</a:t>
            </a:r>
            <a:r>
              <a:rPr lang="en-US" altLang="ja-JP" dirty="0" err="1"/>
              <a:t>tidyverse</a:t>
            </a:r>
            <a:r>
              <a:rPr lang="ja-JP" altLang="en-US" dirty="0"/>
              <a:t>は便利すぎる</a:t>
            </a:r>
            <a:r>
              <a:rPr lang="en-US" altLang="ja-JP" dirty="0"/>
              <a:t>(</a:t>
            </a:r>
            <a:r>
              <a:rPr lang="ja-JP" altLang="en-US" dirty="0"/>
              <a:t>私見</a:t>
            </a:r>
            <a:r>
              <a:rPr lang="en-US" altLang="ja-JP" dirty="0"/>
              <a:t>)</a:t>
            </a:r>
          </a:p>
          <a:p>
            <a:pPr lvl="1"/>
            <a:endParaRPr lang="en-US" altLang="ja-JP" dirty="0"/>
          </a:p>
          <a:p>
            <a:pPr lvl="1"/>
            <a:endParaRPr kumimoji="1" lang="en-US" altLang="ja-JP" dirty="0"/>
          </a:p>
        </p:txBody>
      </p:sp>
      <p:pic>
        <p:nvPicPr>
          <p:cNvPr id="7" name="図 6">
            <a:extLst>
              <a:ext uri="{FF2B5EF4-FFF2-40B4-BE49-F238E27FC236}">
                <a16:creationId xmlns:a16="http://schemas.microsoft.com/office/drawing/2014/main" id="{E0961CB1-A483-9260-5A1E-3751F0F17E7E}"/>
              </a:ext>
            </a:extLst>
          </p:cNvPr>
          <p:cNvPicPr>
            <a:picLocks noChangeAspect="1"/>
          </p:cNvPicPr>
          <p:nvPr/>
        </p:nvPicPr>
        <p:blipFill>
          <a:blip r:embed="rId3"/>
          <a:stretch>
            <a:fillRect/>
          </a:stretch>
        </p:blipFill>
        <p:spPr>
          <a:xfrm>
            <a:off x="7496505" y="1365813"/>
            <a:ext cx="4529956" cy="4264168"/>
          </a:xfrm>
          <a:prstGeom prst="rect">
            <a:avLst/>
          </a:prstGeom>
        </p:spPr>
      </p:pic>
      <p:sp>
        <p:nvSpPr>
          <p:cNvPr id="8" name="スライド番号プレースホルダー 7">
            <a:extLst>
              <a:ext uri="{FF2B5EF4-FFF2-40B4-BE49-F238E27FC236}">
                <a16:creationId xmlns:a16="http://schemas.microsoft.com/office/drawing/2014/main" id="{2E232F10-F452-DE0F-AC82-D27142277D94}"/>
              </a:ext>
            </a:extLst>
          </p:cNvPr>
          <p:cNvSpPr>
            <a:spLocks noGrp="1"/>
          </p:cNvSpPr>
          <p:nvPr>
            <p:ph type="sldNum" sz="quarter" idx="12"/>
          </p:nvPr>
        </p:nvSpPr>
        <p:spPr/>
        <p:txBody>
          <a:bodyPr/>
          <a:lstStyle/>
          <a:p>
            <a:pPr rtl="0"/>
            <a:fld id="{3A98EE3D-8CD1-4C3F-BD1C-C98C9596463C}" type="slidenum">
              <a:rPr lang="en-US" altLang="ja-JP" noProof="0" smtClean="0"/>
              <a:t>8</a:t>
            </a:fld>
            <a:endParaRPr lang="ja-JP" altLang="en-US" noProof="0" dirty="0"/>
          </a:p>
        </p:txBody>
      </p:sp>
    </p:spTree>
    <p:extLst>
      <p:ext uri="{BB962C8B-B14F-4D97-AF65-F5344CB8AC3E}">
        <p14:creationId xmlns:p14="http://schemas.microsoft.com/office/powerpoint/2010/main" val="2201444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37352E-C4D2-6022-33EE-B25A6672C435}"/>
              </a:ext>
            </a:extLst>
          </p:cNvPr>
          <p:cNvSpPr>
            <a:spLocks noGrp="1"/>
          </p:cNvSpPr>
          <p:nvPr>
            <p:ph type="title"/>
          </p:nvPr>
        </p:nvSpPr>
        <p:spPr/>
        <p:txBody>
          <a:bodyPr/>
          <a:lstStyle/>
          <a:p>
            <a:r>
              <a:rPr kumimoji="1" lang="ja-JP" altLang="en-US" dirty="0"/>
              <a:t>御託はここまで やってみっか。</a:t>
            </a:r>
          </a:p>
        </p:txBody>
      </p:sp>
      <p:sp>
        <p:nvSpPr>
          <p:cNvPr id="3" name="コンテンツ プレースホルダー 2">
            <a:extLst>
              <a:ext uri="{FF2B5EF4-FFF2-40B4-BE49-F238E27FC236}">
                <a16:creationId xmlns:a16="http://schemas.microsoft.com/office/drawing/2014/main" id="{76DADEC3-D073-10FC-70A0-C23A5F3077DB}"/>
              </a:ext>
            </a:extLst>
          </p:cNvPr>
          <p:cNvSpPr>
            <a:spLocks noGrp="1"/>
          </p:cNvSpPr>
          <p:nvPr>
            <p:ph idx="1"/>
          </p:nvPr>
        </p:nvSpPr>
        <p:spPr/>
        <p:txBody>
          <a:bodyPr/>
          <a:lstStyle/>
          <a:p>
            <a:r>
              <a:rPr kumimoji="1" lang="ja-JP" altLang="en-US" dirty="0"/>
              <a:t>データは</a:t>
            </a:r>
            <a:r>
              <a:rPr kumimoji="1" lang="en-US" altLang="ja-JP" dirty="0"/>
              <a:t>Chapman</a:t>
            </a:r>
            <a:r>
              <a:rPr kumimoji="1" lang="ja-JP" altLang="en-US" dirty="0"/>
              <a:t>の</a:t>
            </a:r>
            <a:r>
              <a:rPr kumimoji="1" lang="en-US" altLang="ja-JP" dirty="0"/>
              <a:t>4.1</a:t>
            </a:r>
            <a:r>
              <a:rPr kumimoji="1" lang="ja-JP" altLang="en-US" dirty="0"/>
              <a:t>説の小売</a:t>
            </a:r>
            <a:r>
              <a:rPr lang="ja-JP" altLang="en-US" dirty="0"/>
              <a:t>データのサンプルを確保します。</a:t>
            </a:r>
            <a:endParaRPr lang="en-US" altLang="ja-JP" dirty="0"/>
          </a:p>
          <a:p>
            <a:pPr lvl="1"/>
            <a:r>
              <a:rPr lang="ja-JP" altLang="en-US" dirty="0"/>
              <a:t>マルチチャネルの小売店の顧客と</a:t>
            </a:r>
            <a:r>
              <a:rPr lang="en-US" altLang="ja-JP" dirty="0"/>
              <a:t>1</a:t>
            </a:r>
            <a:r>
              <a:rPr lang="ja-JP" altLang="en-US" dirty="0"/>
              <a:t>年間の取引データのシミュレーションデータ。</a:t>
            </a:r>
            <a:endParaRPr lang="en-US" altLang="ja-JP" dirty="0"/>
          </a:p>
          <a:p>
            <a:pPr lvl="1"/>
            <a:r>
              <a:rPr kumimoji="1" lang="ja-JP" altLang="en-US" dirty="0">
                <a:hlinkClick r:id="rId2"/>
              </a:rPr>
              <a:t>ここ</a:t>
            </a:r>
            <a:r>
              <a:rPr kumimoji="1" lang="ja-JP" altLang="en-US" dirty="0"/>
              <a:t>に山ほど実務的なサンプルデータがあるので</a:t>
            </a:r>
            <a:r>
              <a:rPr kumimoji="1" lang="en-US" altLang="ja-JP" dirty="0"/>
              <a:t>Check it ou</a:t>
            </a:r>
            <a:r>
              <a:rPr lang="en-US" altLang="ja-JP" dirty="0"/>
              <a:t>t</a:t>
            </a:r>
            <a:endParaRPr kumimoji="1" lang="ja-JP" altLang="en-US" dirty="0"/>
          </a:p>
        </p:txBody>
      </p:sp>
      <p:sp>
        <p:nvSpPr>
          <p:cNvPr id="4" name="スライド番号プレースホルダー 3">
            <a:extLst>
              <a:ext uri="{FF2B5EF4-FFF2-40B4-BE49-F238E27FC236}">
                <a16:creationId xmlns:a16="http://schemas.microsoft.com/office/drawing/2014/main" id="{A99C6754-BCB9-18B6-3D65-F52FA823C9F6}"/>
              </a:ext>
            </a:extLst>
          </p:cNvPr>
          <p:cNvSpPr>
            <a:spLocks noGrp="1"/>
          </p:cNvSpPr>
          <p:nvPr>
            <p:ph type="sldNum" sz="quarter" idx="12"/>
          </p:nvPr>
        </p:nvSpPr>
        <p:spPr/>
        <p:txBody>
          <a:bodyPr/>
          <a:lstStyle/>
          <a:p>
            <a:pPr rtl="0"/>
            <a:fld id="{3A98EE3D-8CD1-4C3F-BD1C-C98C9596463C}" type="slidenum">
              <a:rPr lang="en-US" altLang="ja-JP" noProof="0" smtClean="0"/>
              <a:t>9</a:t>
            </a:fld>
            <a:endParaRPr lang="ja-JP" altLang="en-US" noProof="0" dirty="0"/>
          </a:p>
        </p:txBody>
      </p:sp>
      <p:pic>
        <p:nvPicPr>
          <p:cNvPr id="5" name="図 4">
            <a:extLst>
              <a:ext uri="{FF2B5EF4-FFF2-40B4-BE49-F238E27FC236}">
                <a16:creationId xmlns:a16="http://schemas.microsoft.com/office/drawing/2014/main" id="{768A66A8-8B2E-6906-44F6-11CECD05A546}"/>
              </a:ext>
            </a:extLst>
          </p:cNvPr>
          <p:cNvPicPr>
            <a:picLocks noChangeAspect="1"/>
          </p:cNvPicPr>
          <p:nvPr/>
        </p:nvPicPr>
        <p:blipFill>
          <a:blip r:embed="rId3"/>
          <a:stretch>
            <a:fillRect/>
          </a:stretch>
        </p:blipFill>
        <p:spPr>
          <a:xfrm>
            <a:off x="4782533" y="2762629"/>
            <a:ext cx="2626934" cy="3730246"/>
          </a:xfrm>
          <a:prstGeom prst="rect">
            <a:avLst/>
          </a:prstGeom>
        </p:spPr>
      </p:pic>
    </p:spTree>
    <p:extLst>
      <p:ext uri="{BB962C8B-B14F-4D97-AF65-F5344CB8AC3E}">
        <p14:creationId xmlns:p14="http://schemas.microsoft.com/office/powerpoint/2010/main" val="2208291986"/>
      </p:ext>
    </p:extLst>
  </p:cSld>
  <p:clrMapOvr>
    <a:masterClrMapping/>
  </p:clrMapOvr>
</p:sld>
</file>

<file path=ppt/theme/theme1.xml><?xml version="1.0" encoding="utf-8"?>
<a:theme xmlns:a="http://schemas.openxmlformats.org/drawingml/2006/main" name="テーマ1">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テーマ1" id="{4163A80D-1A2A-47E9-918E-B78031C5F4AD}" vid="{516A01F7-5505-4129-887E-BFB2C40FFDA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テーマ1</Template>
  <TotalTime>247</TotalTime>
  <Words>990</Words>
  <Application>Microsoft Office PowerPoint</Application>
  <PresentationFormat>ワイド画面</PresentationFormat>
  <Paragraphs>95</Paragraphs>
  <Slides>17</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Meiryo UI</vt:lpstr>
      <vt:lpstr>Arial</vt:lpstr>
      <vt:lpstr>Calibri</vt:lpstr>
      <vt:lpstr>Wingdings</vt:lpstr>
      <vt:lpstr>テーマ1</vt:lpstr>
      <vt:lpstr>(可能な限り)base Rで統計学を楽しむ</vt:lpstr>
      <vt:lpstr>自己紹介</vt:lpstr>
      <vt:lpstr>要約</vt:lpstr>
      <vt:lpstr>おことわり</vt:lpstr>
      <vt:lpstr>今回の趣旨</vt:lpstr>
      <vt:lpstr>そもそも{base}って何？</vt:lpstr>
      <vt:lpstr>なぜ今{base}なのか？</vt:lpstr>
      <vt:lpstr>なぜ今{base}なのか？</vt:lpstr>
      <vt:lpstr>御託はここまで やってみっか。</vt:lpstr>
      <vt:lpstr>データを読み込む</vt:lpstr>
      <vt:lpstr>データを読み込む</vt:lpstr>
      <vt:lpstr>summary: 中身を見る</vt:lpstr>
      <vt:lpstr>クロス集計</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baseなR文法で統計学を楽しむ</dc:title>
  <dc:creator>Takafumi ITO</dc:creator>
  <cp:lastModifiedBy>Takafumi ITO</cp:lastModifiedBy>
  <cp:revision>11</cp:revision>
  <dcterms:created xsi:type="dcterms:W3CDTF">2023-03-26T02:31:11Z</dcterms:created>
  <dcterms:modified xsi:type="dcterms:W3CDTF">2023-04-13T12:13:02Z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