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6" r:id="rId2"/>
    <p:sldId id="257" r:id="rId3"/>
    <p:sldId id="263" r:id="rId4"/>
    <p:sldId id="259" r:id="rId5"/>
    <p:sldId id="260" r:id="rId6"/>
    <p:sldId id="261" r:id="rId7"/>
    <p:sldId id="317" r:id="rId8"/>
    <p:sldId id="262" r:id="rId9"/>
    <p:sldId id="264" r:id="rId10"/>
    <p:sldId id="266" r:id="rId11"/>
    <p:sldId id="318" r:id="rId12"/>
    <p:sldId id="310" r:id="rId13"/>
    <p:sldId id="309" r:id="rId14"/>
    <p:sldId id="265" r:id="rId15"/>
    <p:sldId id="315" r:id="rId16"/>
    <p:sldId id="274" r:id="rId17"/>
    <p:sldId id="269" r:id="rId18"/>
    <p:sldId id="267" r:id="rId19"/>
    <p:sldId id="272" r:id="rId20"/>
    <p:sldId id="273" r:id="rId21"/>
    <p:sldId id="279" r:id="rId22"/>
    <p:sldId id="319" r:id="rId23"/>
    <p:sldId id="280" r:id="rId24"/>
    <p:sldId id="281" r:id="rId25"/>
    <p:sldId id="282" r:id="rId26"/>
    <p:sldId id="276" r:id="rId27"/>
    <p:sldId id="283" r:id="rId28"/>
    <p:sldId id="284" r:id="rId29"/>
    <p:sldId id="285" r:id="rId30"/>
    <p:sldId id="286" r:id="rId31"/>
    <p:sldId id="277" r:id="rId32"/>
    <p:sldId id="287" r:id="rId33"/>
    <p:sldId id="288" r:id="rId34"/>
    <p:sldId id="289" r:id="rId35"/>
    <p:sldId id="290" r:id="rId36"/>
    <p:sldId id="278" r:id="rId37"/>
    <p:sldId id="291" r:id="rId38"/>
    <p:sldId id="292" r:id="rId39"/>
    <p:sldId id="293" r:id="rId40"/>
    <p:sldId id="294" r:id="rId41"/>
    <p:sldId id="295" r:id="rId42"/>
    <p:sldId id="297" r:id="rId43"/>
    <p:sldId id="298" r:id="rId44"/>
    <p:sldId id="299" r:id="rId45"/>
    <p:sldId id="300" r:id="rId46"/>
    <p:sldId id="301" r:id="rId47"/>
    <p:sldId id="302" r:id="rId48"/>
    <p:sldId id="296" r:id="rId49"/>
    <p:sldId id="275" r:id="rId50"/>
    <p:sldId id="303" r:id="rId51"/>
    <p:sldId id="304" r:id="rId52"/>
    <p:sldId id="305" r:id="rId53"/>
    <p:sldId id="306" r:id="rId54"/>
    <p:sldId id="307" r:id="rId55"/>
    <p:sldId id="308" r:id="rId56"/>
    <p:sldId id="314" r:id="rId57"/>
    <p:sldId id="311" r:id="rId58"/>
    <p:sldId id="312" r:id="rId59"/>
    <p:sldId id="313" r:id="rId60"/>
    <p:sldId id="268" r:id="rId6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7D4B888B-7A31-4BBD-BBDD-149D2F9E6310}">
          <p14:sldIdLst>
            <p14:sldId id="256"/>
            <p14:sldId id="257"/>
            <p14:sldId id="263"/>
            <p14:sldId id="259"/>
            <p14:sldId id="260"/>
            <p14:sldId id="261"/>
            <p14:sldId id="317"/>
            <p14:sldId id="262"/>
            <p14:sldId id="264"/>
            <p14:sldId id="266"/>
            <p14:sldId id="318"/>
            <p14:sldId id="310"/>
            <p14:sldId id="309"/>
            <p14:sldId id="265"/>
            <p14:sldId id="315"/>
            <p14:sldId id="274"/>
            <p14:sldId id="269"/>
            <p14:sldId id="267"/>
            <p14:sldId id="272"/>
            <p14:sldId id="273"/>
            <p14:sldId id="279"/>
            <p14:sldId id="319"/>
            <p14:sldId id="280"/>
            <p14:sldId id="281"/>
            <p14:sldId id="282"/>
            <p14:sldId id="276"/>
            <p14:sldId id="283"/>
            <p14:sldId id="284"/>
            <p14:sldId id="285"/>
            <p14:sldId id="286"/>
            <p14:sldId id="277"/>
            <p14:sldId id="287"/>
            <p14:sldId id="288"/>
            <p14:sldId id="289"/>
            <p14:sldId id="290"/>
            <p14:sldId id="278"/>
            <p14:sldId id="291"/>
            <p14:sldId id="292"/>
            <p14:sldId id="293"/>
            <p14:sldId id="294"/>
            <p14:sldId id="295"/>
            <p14:sldId id="297"/>
            <p14:sldId id="298"/>
            <p14:sldId id="299"/>
            <p14:sldId id="300"/>
            <p14:sldId id="301"/>
            <p14:sldId id="302"/>
            <p14:sldId id="296"/>
            <p14:sldId id="275"/>
            <p14:sldId id="303"/>
            <p14:sldId id="304"/>
            <p14:sldId id="305"/>
            <p14:sldId id="306"/>
            <p14:sldId id="307"/>
            <p14:sldId id="308"/>
            <p14:sldId id="314"/>
            <p14:sldId id="311"/>
            <p14:sldId id="312"/>
            <p14:sldId id="313"/>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5" autoAdjust="0"/>
    <p:restoredTop sz="94660"/>
  </p:normalViewPr>
  <p:slideViewPr>
    <p:cSldViewPr snapToGrid="0">
      <p:cViewPr varScale="1">
        <p:scale>
          <a:sx n="58" d="100"/>
          <a:sy n="58" d="100"/>
        </p:scale>
        <p:origin x="64" y="2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99A5B7-B057-4E41-AFEF-BF19DE589B08}" type="datetimeFigureOut">
              <a:rPr kumimoji="1" lang="ja-JP" altLang="en-US" smtClean="0"/>
              <a:t>2019/1/4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6E2168-9C86-49E7-8B9E-1F71D31342E9}" type="slidenum">
              <a:rPr kumimoji="1" lang="ja-JP" altLang="en-US" smtClean="0"/>
              <a:t>‹#›</a:t>
            </a:fld>
            <a:endParaRPr kumimoji="1" lang="ja-JP" altLang="en-US"/>
          </a:p>
        </p:txBody>
      </p:sp>
    </p:spTree>
    <p:extLst>
      <p:ext uri="{BB962C8B-B14F-4D97-AF65-F5344CB8AC3E}">
        <p14:creationId xmlns:p14="http://schemas.microsoft.com/office/powerpoint/2010/main" val="248949163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宇宙本を置く</a:t>
            </a:r>
          </a:p>
        </p:txBody>
      </p:sp>
      <p:sp>
        <p:nvSpPr>
          <p:cNvPr id="4" name="スライド番号プレースホルダー 3"/>
          <p:cNvSpPr>
            <a:spLocks noGrp="1"/>
          </p:cNvSpPr>
          <p:nvPr>
            <p:ph type="sldNum" sz="quarter" idx="5"/>
          </p:nvPr>
        </p:nvSpPr>
        <p:spPr/>
        <p:txBody>
          <a:bodyPr/>
          <a:lstStyle/>
          <a:p>
            <a:fld id="{DE6E2168-9C86-49E7-8B9E-1F71D31342E9}" type="slidenum">
              <a:rPr kumimoji="1" lang="ja-JP" altLang="en-US" smtClean="0"/>
              <a:t>12</a:t>
            </a:fld>
            <a:endParaRPr kumimoji="1" lang="ja-JP" altLang="en-US"/>
          </a:p>
        </p:txBody>
      </p:sp>
    </p:spTree>
    <p:extLst>
      <p:ext uri="{BB962C8B-B14F-4D97-AF65-F5344CB8AC3E}">
        <p14:creationId xmlns:p14="http://schemas.microsoft.com/office/powerpoint/2010/main" val="4147727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CF226B-8FC7-42F7-93C1-279663E29E7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2987D89-9A5D-41E0-A7FC-9EC84A2DF6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4F97F20E-B1BC-45BE-A033-1756BF179A67}"/>
              </a:ext>
            </a:extLst>
          </p:cNvPr>
          <p:cNvSpPr>
            <a:spLocks noGrp="1"/>
          </p:cNvSpPr>
          <p:nvPr>
            <p:ph type="dt" sz="half" idx="10"/>
          </p:nvPr>
        </p:nvSpPr>
        <p:spPr/>
        <p:txBody>
          <a:bodyPr/>
          <a:lstStyle/>
          <a:p>
            <a:fld id="{C1B26E57-F8E6-499D-8FB2-9E14715C5DBE}" type="datetimeFigureOut">
              <a:rPr kumimoji="1" lang="ja-JP" altLang="en-US" smtClean="0"/>
              <a:t>2019/1/4</a:t>
            </a:fld>
            <a:endParaRPr kumimoji="1" lang="ja-JP" altLang="en-US"/>
          </a:p>
        </p:txBody>
      </p:sp>
      <p:sp>
        <p:nvSpPr>
          <p:cNvPr id="5" name="フッター プレースホルダー 4">
            <a:extLst>
              <a:ext uri="{FF2B5EF4-FFF2-40B4-BE49-F238E27FC236}">
                <a16:creationId xmlns:a16="http://schemas.microsoft.com/office/drawing/2014/main" id="{E177A4D2-00C3-4450-A213-B0ABD3DCC91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57CF9DD-A0A3-40EA-A431-B039DF76DA66}"/>
              </a:ext>
            </a:extLst>
          </p:cNvPr>
          <p:cNvSpPr>
            <a:spLocks noGrp="1"/>
          </p:cNvSpPr>
          <p:nvPr>
            <p:ph type="sldNum" sz="quarter" idx="12"/>
          </p:nvPr>
        </p:nvSpPr>
        <p:spPr/>
        <p:txBody>
          <a:bodyPr/>
          <a:lstStyle/>
          <a:p>
            <a:fld id="{B49D0EF5-276C-479B-B553-71B989100798}" type="slidenum">
              <a:rPr kumimoji="1" lang="ja-JP" altLang="en-US" smtClean="0"/>
              <a:t>‹#›</a:t>
            </a:fld>
            <a:endParaRPr kumimoji="1" lang="ja-JP" altLang="en-US"/>
          </a:p>
        </p:txBody>
      </p:sp>
    </p:spTree>
    <p:extLst>
      <p:ext uri="{BB962C8B-B14F-4D97-AF65-F5344CB8AC3E}">
        <p14:creationId xmlns:p14="http://schemas.microsoft.com/office/powerpoint/2010/main" val="1716500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F52612-D8C5-448F-AD02-CC3C6DF13FF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AF8CC1A-9E21-4463-8E24-411FB9DB638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F1467C6-A29F-4AB2-9D1E-802DB48AF3B8}"/>
              </a:ext>
            </a:extLst>
          </p:cNvPr>
          <p:cNvSpPr>
            <a:spLocks noGrp="1"/>
          </p:cNvSpPr>
          <p:nvPr>
            <p:ph type="dt" sz="half" idx="10"/>
          </p:nvPr>
        </p:nvSpPr>
        <p:spPr/>
        <p:txBody>
          <a:bodyPr/>
          <a:lstStyle/>
          <a:p>
            <a:fld id="{C1B26E57-F8E6-499D-8FB2-9E14715C5DBE}" type="datetimeFigureOut">
              <a:rPr kumimoji="1" lang="ja-JP" altLang="en-US" smtClean="0"/>
              <a:t>2019/1/4</a:t>
            </a:fld>
            <a:endParaRPr kumimoji="1" lang="ja-JP" altLang="en-US"/>
          </a:p>
        </p:txBody>
      </p:sp>
      <p:sp>
        <p:nvSpPr>
          <p:cNvPr id="5" name="フッター プレースホルダー 4">
            <a:extLst>
              <a:ext uri="{FF2B5EF4-FFF2-40B4-BE49-F238E27FC236}">
                <a16:creationId xmlns:a16="http://schemas.microsoft.com/office/drawing/2014/main" id="{F715E6E1-8C6F-4C32-B54F-F8451EF3F50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7F3D595-A306-4786-91CB-BEE248D8C6AA}"/>
              </a:ext>
            </a:extLst>
          </p:cNvPr>
          <p:cNvSpPr>
            <a:spLocks noGrp="1"/>
          </p:cNvSpPr>
          <p:nvPr>
            <p:ph type="sldNum" sz="quarter" idx="12"/>
          </p:nvPr>
        </p:nvSpPr>
        <p:spPr/>
        <p:txBody>
          <a:bodyPr/>
          <a:lstStyle/>
          <a:p>
            <a:fld id="{B49D0EF5-276C-479B-B553-71B989100798}" type="slidenum">
              <a:rPr kumimoji="1" lang="ja-JP" altLang="en-US" smtClean="0"/>
              <a:t>‹#›</a:t>
            </a:fld>
            <a:endParaRPr kumimoji="1" lang="ja-JP" altLang="en-US"/>
          </a:p>
        </p:txBody>
      </p:sp>
    </p:spTree>
    <p:extLst>
      <p:ext uri="{BB962C8B-B14F-4D97-AF65-F5344CB8AC3E}">
        <p14:creationId xmlns:p14="http://schemas.microsoft.com/office/powerpoint/2010/main" val="4128659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E5EA661C-7126-4BCA-AD89-BEBAA96CE87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B328072-EB27-4153-A227-D1A9B946EC0A}"/>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62541E3-B502-44BE-BD8D-9144A23B222C}"/>
              </a:ext>
            </a:extLst>
          </p:cNvPr>
          <p:cNvSpPr>
            <a:spLocks noGrp="1"/>
          </p:cNvSpPr>
          <p:nvPr>
            <p:ph type="dt" sz="half" idx="10"/>
          </p:nvPr>
        </p:nvSpPr>
        <p:spPr/>
        <p:txBody>
          <a:bodyPr/>
          <a:lstStyle/>
          <a:p>
            <a:fld id="{C1B26E57-F8E6-499D-8FB2-9E14715C5DBE}" type="datetimeFigureOut">
              <a:rPr kumimoji="1" lang="ja-JP" altLang="en-US" smtClean="0"/>
              <a:t>2019/1/4</a:t>
            </a:fld>
            <a:endParaRPr kumimoji="1" lang="ja-JP" altLang="en-US"/>
          </a:p>
        </p:txBody>
      </p:sp>
      <p:sp>
        <p:nvSpPr>
          <p:cNvPr id="5" name="フッター プレースホルダー 4">
            <a:extLst>
              <a:ext uri="{FF2B5EF4-FFF2-40B4-BE49-F238E27FC236}">
                <a16:creationId xmlns:a16="http://schemas.microsoft.com/office/drawing/2014/main" id="{213FD980-ED5C-464A-AE16-2FCFCB67D4A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EB43775-00F1-444C-B62C-0E56CF7EEFEC}"/>
              </a:ext>
            </a:extLst>
          </p:cNvPr>
          <p:cNvSpPr>
            <a:spLocks noGrp="1"/>
          </p:cNvSpPr>
          <p:nvPr>
            <p:ph type="sldNum" sz="quarter" idx="12"/>
          </p:nvPr>
        </p:nvSpPr>
        <p:spPr/>
        <p:txBody>
          <a:bodyPr/>
          <a:lstStyle/>
          <a:p>
            <a:fld id="{B49D0EF5-276C-479B-B553-71B989100798}" type="slidenum">
              <a:rPr kumimoji="1" lang="ja-JP" altLang="en-US" smtClean="0"/>
              <a:t>‹#›</a:t>
            </a:fld>
            <a:endParaRPr kumimoji="1" lang="ja-JP" altLang="en-US"/>
          </a:p>
        </p:txBody>
      </p:sp>
    </p:spTree>
    <p:extLst>
      <p:ext uri="{BB962C8B-B14F-4D97-AF65-F5344CB8AC3E}">
        <p14:creationId xmlns:p14="http://schemas.microsoft.com/office/powerpoint/2010/main" val="496876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F5042D-FC38-421A-B61B-78BEFB9036B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39B77D1-CD42-41E6-B0AC-99223947806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9A65680-E041-48E4-BCDB-B428037002DE}"/>
              </a:ext>
            </a:extLst>
          </p:cNvPr>
          <p:cNvSpPr>
            <a:spLocks noGrp="1"/>
          </p:cNvSpPr>
          <p:nvPr>
            <p:ph type="dt" sz="half" idx="10"/>
          </p:nvPr>
        </p:nvSpPr>
        <p:spPr/>
        <p:txBody>
          <a:bodyPr/>
          <a:lstStyle/>
          <a:p>
            <a:fld id="{C1B26E57-F8E6-499D-8FB2-9E14715C5DBE}" type="datetimeFigureOut">
              <a:rPr kumimoji="1" lang="ja-JP" altLang="en-US" smtClean="0"/>
              <a:t>2019/1/4</a:t>
            </a:fld>
            <a:endParaRPr kumimoji="1" lang="ja-JP" altLang="en-US"/>
          </a:p>
        </p:txBody>
      </p:sp>
      <p:sp>
        <p:nvSpPr>
          <p:cNvPr id="5" name="フッター プレースホルダー 4">
            <a:extLst>
              <a:ext uri="{FF2B5EF4-FFF2-40B4-BE49-F238E27FC236}">
                <a16:creationId xmlns:a16="http://schemas.microsoft.com/office/drawing/2014/main" id="{C4974DF7-C2F9-4964-8AFE-15DCC38AF11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BEADFF0-56B0-4CD2-BF8A-0452542F3320}"/>
              </a:ext>
            </a:extLst>
          </p:cNvPr>
          <p:cNvSpPr>
            <a:spLocks noGrp="1"/>
          </p:cNvSpPr>
          <p:nvPr>
            <p:ph type="sldNum" sz="quarter" idx="12"/>
          </p:nvPr>
        </p:nvSpPr>
        <p:spPr/>
        <p:txBody>
          <a:bodyPr/>
          <a:lstStyle/>
          <a:p>
            <a:fld id="{B49D0EF5-276C-479B-B553-71B989100798}" type="slidenum">
              <a:rPr kumimoji="1" lang="ja-JP" altLang="en-US" smtClean="0"/>
              <a:t>‹#›</a:t>
            </a:fld>
            <a:endParaRPr kumimoji="1" lang="ja-JP" altLang="en-US"/>
          </a:p>
        </p:txBody>
      </p:sp>
    </p:spTree>
    <p:extLst>
      <p:ext uri="{BB962C8B-B14F-4D97-AF65-F5344CB8AC3E}">
        <p14:creationId xmlns:p14="http://schemas.microsoft.com/office/powerpoint/2010/main" val="2093950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9B7897-C676-4F8B-90AC-B0637D9B43A0}"/>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F6E7918-AA9C-4704-8BDC-C35A6F7C84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DB5C7DC1-4C42-4ED7-BDCD-35BD1E21E756}"/>
              </a:ext>
            </a:extLst>
          </p:cNvPr>
          <p:cNvSpPr>
            <a:spLocks noGrp="1"/>
          </p:cNvSpPr>
          <p:nvPr>
            <p:ph type="dt" sz="half" idx="10"/>
          </p:nvPr>
        </p:nvSpPr>
        <p:spPr/>
        <p:txBody>
          <a:bodyPr/>
          <a:lstStyle/>
          <a:p>
            <a:fld id="{C1B26E57-F8E6-499D-8FB2-9E14715C5DBE}" type="datetimeFigureOut">
              <a:rPr kumimoji="1" lang="ja-JP" altLang="en-US" smtClean="0"/>
              <a:t>2019/1/4</a:t>
            </a:fld>
            <a:endParaRPr kumimoji="1" lang="ja-JP" altLang="en-US"/>
          </a:p>
        </p:txBody>
      </p:sp>
      <p:sp>
        <p:nvSpPr>
          <p:cNvPr id="5" name="フッター プレースホルダー 4">
            <a:extLst>
              <a:ext uri="{FF2B5EF4-FFF2-40B4-BE49-F238E27FC236}">
                <a16:creationId xmlns:a16="http://schemas.microsoft.com/office/drawing/2014/main" id="{7D4C8723-A63C-47F4-80EA-10AC6FE0718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C0BA066-CB9C-4113-AADA-F3D315BA6897}"/>
              </a:ext>
            </a:extLst>
          </p:cNvPr>
          <p:cNvSpPr>
            <a:spLocks noGrp="1"/>
          </p:cNvSpPr>
          <p:nvPr>
            <p:ph type="sldNum" sz="quarter" idx="12"/>
          </p:nvPr>
        </p:nvSpPr>
        <p:spPr/>
        <p:txBody>
          <a:bodyPr/>
          <a:lstStyle/>
          <a:p>
            <a:fld id="{B49D0EF5-276C-479B-B553-71B989100798}" type="slidenum">
              <a:rPr kumimoji="1" lang="ja-JP" altLang="en-US" smtClean="0"/>
              <a:t>‹#›</a:t>
            </a:fld>
            <a:endParaRPr kumimoji="1" lang="ja-JP" altLang="en-US"/>
          </a:p>
        </p:txBody>
      </p:sp>
    </p:spTree>
    <p:extLst>
      <p:ext uri="{BB962C8B-B14F-4D97-AF65-F5344CB8AC3E}">
        <p14:creationId xmlns:p14="http://schemas.microsoft.com/office/powerpoint/2010/main" val="3006469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4B8019-CE02-4826-93A5-9E034A8F168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B4ED604-777D-43B9-A588-F52F1BAEDC0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9D2188B-7A4A-445D-AB7D-E487A673EE13}"/>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C2E8021-DD61-4345-AE88-025486EDD6B4}"/>
              </a:ext>
            </a:extLst>
          </p:cNvPr>
          <p:cNvSpPr>
            <a:spLocks noGrp="1"/>
          </p:cNvSpPr>
          <p:nvPr>
            <p:ph type="dt" sz="half" idx="10"/>
          </p:nvPr>
        </p:nvSpPr>
        <p:spPr/>
        <p:txBody>
          <a:bodyPr/>
          <a:lstStyle/>
          <a:p>
            <a:fld id="{C1B26E57-F8E6-499D-8FB2-9E14715C5DBE}" type="datetimeFigureOut">
              <a:rPr kumimoji="1" lang="ja-JP" altLang="en-US" smtClean="0"/>
              <a:t>2019/1/4</a:t>
            </a:fld>
            <a:endParaRPr kumimoji="1" lang="ja-JP" altLang="en-US"/>
          </a:p>
        </p:txBody>
      </p:sp>
      <p:sp>
        <p:nvSpPr>
          <p:cNvPr id="6" name="フッター プレースホルダー 5">
            <a:extLst>
              <a:ext uri="{FF2B5EF4-FFF2-40B4-BE49-F238E27FC236}">
                <a16:creationId xmlns:a16="http://schemas.microsoft.com/office/drawing/2014/main" id="{5B06A135-5E8E-40DA-BB98-4BDD07A705A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0188078-B0E4-4F7C-901A-032BEAA4839B}"/>
              </a:ext>
            </a:extLst>
          </p:cNvPr>
          <p:cNvSpPr>
            <a:spLocks noGrp="1"/>
          </p:cNvSpPr>
          <p:nvPr>
            <p:ph type="sldNum" sz="quarter" idx="12"/>
          </p:nvPr>
        </p:nvSpPr>
        <p:spPr/>
        <p:txBody>
          <a:bodyPr/>
          <a:lstStyle/>
          <a:p>
            <a:fld id="{B49D0EF5-276C-479B-B553-71B989100798}" type="slidenum">
              <a:rPr kumimoji="1" lang="ja-JP" altLang="en-US" smtClean="0"/>
              <a:t>‹#›</a:t>
            </a:fld>
            <a:endParaRPr kumimoji="1" lang="ja-JP" altLang="en-US"/>
          </a:p>
        </p:txBody>
      </p:sp>
    </p:spTree>
    <p:extLst>
      <p:ext uri="{BB962C8B-B14F-4D97-AF65-F5344CB8AC3E}">
        <p14:creationId xmlns:p14="http://schemas.microsoft.com/office/powerpoint/2010/main" val="583517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F1F242-F5DC-42CA-8955-928FA4A218E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2C77945-4C34-4D32-89A9-34696CB6EE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39AD26A-BBA9-4530-922E-DB2D6403249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6FB492B-494D-4BED-9C55-6FF83ED29E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F8E46F2-FC39-49D5-A763-2F95B8A0440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5530100E-178F-4250-B317-E873D392F4B0}"/>
              </a:ext>
            </a:extLst>
          </p:cNvPr>
          <p:cNvSpPr>
            <a:spLocks noGrp="1"/>
          </p:cNvSpPr>
          <p:nvPr>
            <p:ph type="dt" sz="half" idx="10"/>
          </p:nvPr>
        </p:nvSpPr>
        <p:spPr/>
        <p:txBody>
          <a:bodyPr/>
          <a:lstStyle/>
          <a:p>
            <a:fld id="{C1B26E57-F8E6-499D-8FB2-9E14715C5DBE}" type="datetimeFigureOut">
              <a:rPr kumimoji="1" lang="ja-JP" altLang="en-US" smtClean="0"/>
              <a:t>2019/1/4</a:t>
            </a:fld>
            <a:endParaRPr kumimoji="1" lang="ja-JP" altLang="en-US"/>
          </a:p>
        </p:txBody>
      </p:sp>
      <p:sp>
        <p:nvSpPr>
          <p:cNvPr id="8" name="フッター プレースホルダー 7">
            <a:extLst>
              <a:ext uri="{FF2B5EF4-FFF2-40B4-BE49-F238E27FC236}">
                <a16:creationId xmlns:a16="http://schemas.microsoft.com/office/drawing/2014/main" id="{6D4A1D24-FE3D-4B5F-9E7F-B7565BE1FEF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1C1FD04-0AAE-45BA-B959-156BD79AAC70}"/>
              </a:ext>
            </a:extLst>
          </p:cNvPr>
          <p:cNvSpPr>
            <a:spLocks noGrp="1"/>
          </p:cNvSpPr>
          <p:nvPr>
            <p:ph type="sldNum" sz="quarter" idx="12"/>
          </p:nvPr>
        </p:nvSpPr>
        <p:spPr/>
        <p:txBody>
          <a:bodyPr/>
          <a:lstStyle/>
          <a:p>
            <a:fld id="{B49D0EF5-276C-479B-B553-71B989100798}" type="slidenum">
              <a:rPr kumimoji="1" lang="ja-JP" altLang="en-US" smtClean="0"/>
              <a:t>‹#›</a:t>
            </a:fld>
            <a:endParaRPr kumimoji="1" lang="ja-JP" altLang="en-US"/>
          </a:p>
        </p:txBody>
      </p:sp>
    </p:spTree>
    <p:extLst>
      <p:ext uri="{BB962C8B-B14F-4D97-AF65-F5344CB8AC3E}">
        <p14:creationId xmlns:p14="http://schemas.microsoft.com/office/powerpoint/2010/main" val="2722521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142543-20B7-4598-A230-F1233A134E69}"/>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95D69E6-89AA-4CC9-9BCA-0C750985DABF}"/>
              </a:ext>
            </a:extLst>
          </p:cNvPr>
          <p:cNvSpPr>
            <a:spLocks noGrp="1"/>
          </p:cNvSpPr>
          <p:nvPr>
            <p:ph type="dt" sz="half" idx="10"/>
          </p:nvPr>
        </p:nvSpPr>
        <p:spPr/>
        <p:txBody>
          <a:bodyPr/>
          <a:lstStyle/>
          <a:p>
            <a:fld id="{C1B26E57-F8E6-499D-8FB2-9E14715C5DBE}" type="datetimeFigureOut">
              <a:rPr kumimoji="1" lang="ja-JP" altLang="en-US" smtClean="0"/>
              <a:t>2019/1/4</a:t>
            </a:fld>
            <a:endParaRPr kumimoji="1" lang="ja-JP" altLang="en-US"/>
          </a:p>
        </p:txBody>
      </p:sp>
      <p:sp>
        <p:nvSpPr>
          <p:cNvPr id="4" name="フッター プレースホルダー 3">
            <a:extLst>
              <a:ext uri="{FF2B5EF4-FFF2-40B4-BE49-F238E27FC236}">
                <a16:creationId xmlns:a16="http://schemas.microsoft.com/office/drawing/2014/main" id="{241E94B7-1E6B-4AF1-857C-50E6F5B6543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D48DF5C-2361-4527-B5D2-9BFA0BB2D6F1}"/>
              </a:ext>
            </a:extLst>
          </p:cNvPr>
          <p:cNvSpPr>
            <a:spLocks noGrp="1"/>
          </p:cNvSpPr>
          <p:nvPr>
            <p:ph type="sldNum" sz="quarter" idx="12"/>
          </p:nvPr>
        </p:nvSpPr>
        <p:spPr/>
        <p:txBody>
          <a:bodyPr/>
          <a:lstStyle/>
          <a:p>
            <a:fld id="{B49D0EF5-276C-479B-B553-71B989100798}" type="slidenum">
              <a:rPr kumimoji="1" lang="ja-JP" altLang="en-US" smtClean="0"/>
              <a:t>‹#›</a:t>
            </a:fld>
            <a:endParaRPr kumimoji="1" lang="ja-JP" altLang="en-US"/>
          </a:p>
        </p:txBody>
      </p:sp>
    </p:spTree>
    <p:extLst>
      <p:ext uri="{BB962C8B-B14F-4D97-AF65-F5344CB8AC3E}">
        <p14:creationId xmlns:p14="http://schemas.microsoft.com/office/powerpoint/2010/main" val="2544011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AB36578-B863-4F6A-88BC-B62B4CA6D45B}"/>
              </a:ext>
            </a:extLst>
          </p:cNvPr>
          <p:cNvSpPr>
            <a:spLocks noGrp="1"/>
          </p:cNvSpPr>
          <p:nvPr>
            <p:ph type="dt" sz="half" idx="10"/>
          </p:nvPr>
        </p:nvSpPr>
        <p:spPr/>
        <p:txBody>
          <a:bodyPr/>
          <a:lstStyle/>
          <a:p>
            <a:fld id="{C1B26E57-F8E6-499D-8FB2-9E14715C5DBE}" type="datetimeFigureOut">
              <a:rPr kumimoji="1" lang="ja-JP" altLang="en-US" smtClean="0"/>
              <a:t>2019/1/4</a:t>
            </a:fld>
            <a:endParaRPr kumimoji="1" lang="ja-JP" altLang="en-US"/>
          </a:p>
        </p:txBody>
      </p:sp>
      <p:sp>
        <p:nvSpPr>
          <p:cNvPr id="3" name="フッター プレースホルダー 2">
            <a:extLst>
              <a:ext uri="{FF2B5EF4-FFF2-40B4-BE49-F238E27FC236}">
                <a16:creationId xmlns:a16="http://schemas.microsoft.com/office/drawing/2014/main" id="{0E81EB17-B627-4AF2-B43D-D23D76C4C67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A7445FB-11DB-4BF0-A1C2-5B3B3039FC61}"/>
              </a:ext>
            </a:extLst>
          </p:cNvPr>
          <p:cNvSpPr>
            <a:spLocks noGrp="1"/>
          </p:cNvSpPr>
          <p:nvPr>
            <p:ph type="sldNum" sz="quarter" idx="12"/>
          </p:nvPr>
        </p:nvSpPr>
        <p:spPr/>
        <p:txBody>
          <a:bodyPr/>
          <a:lstStyle/>
          <a:p>
            <a:fld id="{B49D0EF5-276C-479B-B553-71B989100798}" type="slidenum">
              <a:rPr kumimoji="1" lang="ja-JP" altLang="en-US" smtClean="0"/>
              <a:t>‹#›</a:t>
            </a:fld>
            <a:endParaRPr kumimoji="1" lang="ja-JP" altLang="en-US"/>
          </a:p>
        </p:txBody>
      </p:sp>
    </p:spTree>
    <p:extLst>
      <p:ext uri="{BB962C8B-B14F-4D97-AF65-F5344CB8AC3E}">
        <p14:creationId xmlns:p14="http://schemas.microsoft.com/office/powerpoint/2010/main" val="2545061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7001B3-6348-4EFA-8C43-1DDCE928B05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5F8FD01-10A2-4B91-9D61-7D4040899B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2CE580D-8320-40AD-8D14-0BEFCD6717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DC6478F-867C-4F98-B82F-C931909CCAA1}"/>
              </a:ext>
            </a:extLst>
          </p:cNvPr>
          <p:cNvSpPr>
            <a:spLocks noGrp="1"/>
          </p:cNvSpPr>
          <p:nvPr>
            <p:ph type="dt" sz="half" idx="10"/>
          </p:nvPr>
        </p:nvSpPr>
        <p:spPr/>
        <p:txBody>
          <a:bodyPr/>
          <a:lstStyle/>
          <a:p>
            <a:fld id="{C1B26E57-F8E6-499D-8FB2-9E14715C5DBE}" type="datetimeFigureOut">
              <a:rPr kumimoji="1" lang="ja-JP" altLang="en-US" smtClean="0"/>
              <a:t>2019/1/4</a:t>
            </a:fld>
            <a:endParaRPr kumimoji="1" lang="ja-JP" altLang="en-US"/>
          </a:p>
        </p:txBody>
      </p:sp>
      <p:sp>
        <p:nvSpPr>
          <p:cNvPr id="6" name="フッター プレースホルダー 5">
            <a:extLst>
              <a:ext uri="{FF2B5EF4-FFF2-40B4-BE49-F238E27FC236}">
                <a16:creationId xmlns:a16="http://schemas.microsoft.com/office/drawing/2014/main" id="{AF1F6527-F163-4A09-889B-3DFC194DF3C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1F68FAA-113D-4DF1-B51E-1CFB006A4473}"/>
              </a:ext>
            </a:extLst>
          </p:cNvPr>
          <p:cNvSpPr>
            <a:spLocks noGrp="1"/>
          </p:cNvSpPr>
          <p:nvPr>
            <p:ph type="sldNum" sz="quarter" idx="12"/>
          </p:nvPr>
        </p:nvSpPr>
        <p:spPr/>
        <p:txBody>
          <a:bodyPr/>
          <a:lstStyle/>
          <a:p>
            <a:fld id="{B49D0EF5-276C-479B-B553-71B989100798}" type="slidenum">
              <a:rPr kumimoji="1" lang="ja-JP" altLang="en-US" smtClean="0"/>
              <a:t>‹#›</a:t>
            </a:fld>
            <a:endParaRPr kumimoji="1" lang="ja-JP" altLang="en-US"/>
          </a:p>
        </p:txBody>
      </p:sp>
    </p:spTree>
    <p:extLst>
      <p:ext uri="{BB962C8B-B14F-4D97-AF65-F5344CB8AC3E}">
        <p14:creationId xmlns:p14="http://schemas.microsoft.com/office/powerpoint/2010/main" val="3993400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DD3DF7-372C-4D4D-93E2-FF9534FDBF1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335A4BD-8DB1-49C8-A015-CD7FE52865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A439C94-1BDD-4609-95DC-94D1904F01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DFF76F6-0658-46B3-9913-29C02027419D}"/>
              </a:ext>
            </a:extLst>
          </p:cNvPr>
          <p:cNvSpPr>
            <a:spLocks noGrp="1"/>
          </p:cNvSpPr>
          <p:nvPr>
            <p:ph type="dt" sz="half" idx="10"/>
          </p:nvPr>
        </p:nvSpPr>
        <p:spPr/>
        <p:txBody>
          <a:bodyPr/>
          <a:lstStyle/>
          <a:p>
            <a:fld id="{C1B26E57-F8E6-499D-8FB2-9E14715C5DBE}" type="datetimeFigureOut">
              <a:rPr kumimoji="1" lang="ja-JP" altLang="en-US" smtClean="0"/>
              <a:t>2019/1/4</a:t>
            </a:fld>
            <a:endParaRPr kumimoji="1" lang="ja-JP" altLang="en-US"/>
          </a:p>
        </p:txBody>
      </p:sp>
      <p:sp>
        <p:nvSpPr>
          <p:cNvPr id="6" name="フッター プレースホルダー 5">
            <a:extLst>
              <a:ext uri="{FF2B5EF4-FFF2-40B4-BE49-F238E27FC236}">
                <a16:creationId xmlns:a16="http://schemas.microsoft.com/office/drawing/2014/main" id="{E68847CD-198C-4092-ADB0-D45D590FB15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5058530-2F80-487A-A510-B1E146147883}"/>
              </a:ext>
            </a:extLst>
          </p:cNvPr>
          <p:cNvSpPr>
            <a:spLocks noGrp="1"/>
          </p:cNvSpPr>
          <p:nvPr>
            <p:ph type="sldNum" sz="quarter" idx="12"/>
          </p:nvPr>
        </p:nvSpPr>
        <p:spPr/>
        <p:txBody>
          <a:bodyPr/>
          <a:lstStyle/>
          <a:p>
            <a:fld id="{B49D0EF5-276C-479B-B553-71B989100798}" type="slidenum">
              <a:rPr kumimoji="1" lang="ja-JP" altLang="en-US" smtClean="0"/>
              <a:t>‹#›</a:t>
            </a:fld>
            <a:endParaRPr kumimoji="1" lang="ja-JP" altLang="en-US"/>
          </a:p>
        </p:txBody>
      </p:sp>
    </p:spTree>
    <p:extLst>
      <p:ext uri="{BB962C8B-B14F-4D97-AF65-F5344CB8AC3E}">
        <p14:creationId xmlns:p14="http://schemas.microsoft.com/office/powerpoint/2010/main" val="3988705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D6E0374-CB83-4A07-B16A-C5F6E6D69F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3780B95-C4C1-481D-8BBA-AE59F08994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E24F4DE-EA69-4635-9F31-0B5B0B815B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B26E57-F8E6-499D-8FB2-9E14715C5DBE}" type="datetimeFigureOut">
              <a:rPr kumimoji="1" lang="ja-JP" altLang="en-US" smtClean="0"/>
              <a:t>2019/1/4</a:t>
            </a:fld>
            <a:endParaRPr kumimoji="1" lang="ja-JP" altLang="en-US"/>
          </a:p>
        </p:txBody>
      </p:sp>
      <p:sp>
        <p:nvSpPr>
          <p:cNvPr id="5" name="フッター プレースホルダー 4">
            <a:extLst>
              <a:ext uri="{FF2B5EF4-FFF2-40B4-BE49-F238E27FC236}">
                <a16:creationId xmlns:a16="http://schemas.microsoft.com/office/drawing/2014/main" id="{62CBFAE3-B11C-47E9-8326-08F30C1371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ECC2260C-F734-4344-ADF5-9FAAF665CD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9D0EF5-276C-479B-B553-71B989100798}" type="slidenum">
              <a:rPr kumimoji="1" lang="ja-JP" altLang="en-US" smtClean="0"/>
              <a:t>‹#›</a:t>
            </a:fld>
            <a:endParaRPr kumimoji="1" lang="ja-JP" altLang="en-US"/>
          </a:p>
        </p:txBody>
      </p:sp>
    </p:spTree>
    <p:extLst>
      <p:ext uri="{BB962C8B-B14F-4D97-AF65-F5344CB8AC3E}">
        <p14:creationId xmlns:p14="http://schemas.microsoft.com/office/powerpoint/2010/main" val="31783145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3BDCF5-A0D5-4398-8407-E073496AF428}"/>
              </a:ext>
            </a:extLst>
          </p:cNvPr>
          <p:cNvSpPr>
            <a:spLocks noGrp="1"/>
          </p:cNvSpPr>
          <p:nvPr>
            <p:ph type="ctrTitle"/>
          </p:nvPr>
        </p:nvSpPr>
        <p:spPr/>
        <p:txBody>
          <a:bodyPr/>
          <a:lstStyle/>
          <a:p>
            <a:r>
              <a:rPr kumimoji="1" lang="en-US" altLang="ja-JP" dirty="0"/>
              <a:t>R</a:t>
            </a:r>
            <a:r>
              <a:rPr kumimoji="1" lang="ja-JP" altLang="en-US" dirty="0"/>
              <a:t>言語</a:t>
            </a:r>
            <a:r>
              <a:rPr kumimoji="1" lang="en-US" altLang="ja-JP" dirty="0"/>
              <a:t>”</a:t>
            </a:r>
            <a:r>
              <a:rPr kumimoji="1" lang="ja-JP" altLang="en-US" dirty="0"/>
              <a:t>超</a:t>
            </a:r>
            <a:r>
              <a:rPr kumimoji="1" lang="en-US" altLang="ja-JP" dirty="0"/>
              <a:t>”</a:t>
            </a:r>
            <a:r>
              <a:rPr kumimoji="1" lang="ja-JP" altLang="en-US" dirty="0"/>
              <a:t>入門</a:t>
            </a:r>
          </a:p>
        </p:txBody>
      </p:sp>
      <p:sp>
        <p:nvSpPr>
          <p:cNvPr id="3" name="字幕 2">
            <a:extLst>
              <a:ext uri="{FF2B5EF4-FFF2-40B4-BE49-F238E27FC236}">
                <a16:creationId xmlns:a16="http://schemas.microsoft.com/office/drawing/2014/main" id="{C2C8AB70-AD56-4EF7-BDDE-EAADF26797D0}"/>
              </a:ext>
            </a:extLst>
          </p:cNvPr>
          <p:cNvSpPr>
            <a:spLocks noGrp="1"/>
          </p:cNvSpPr>
          <p:nvPr>
            <p:ph type="subTitle" idx="1"/>
          </p:nvPr>
        </p:nvSpPr>
        <p:spPr/>
        <p:txBody>
          <a:bodyPr/>
          <a:lstStyle/>
          <a:p>
            <a:r>
              <a:rPr kumimoji="1" lang="ja-JP" altLang="en-US" dirty="0" err="1"/>
              <a:t>きぬ</a:t>
            </a:r>
            <a:r>
              <a:rPr kumimoji="1" lang="ja-JP" altLang="en-US" dirty="0"/>
              <a:t>いと</a:t>
            </a:r>
            <a:endParaRPr kumimoji="1" lang="en-US" altLang="ja-JP" dirty="0"/>
          </a:p>
          <a:p>
            <a:r>
              <a:rPr lang="en-US" altLang="ja-JP" dirty="0" err="1"/>
              <a:t>TokyoR</a:t>
            </a:r>
            <a:r>
              <a:rPr lang="en-US" altLang="ja-JP" dirty="0"/>
              <a:t> #75</a:t>
            </a:r>
            <a:endParaRPr kumimoji="1" lang="ja-JP" altLang="en-US" dirty="0"/>
          </a:p>
        </p:txBody>
      </p:sp>
    </p:spTree>
    <p:extLst>
      <p:ext uri="{BB962C8B-B14F-4D97-AF65-F5344CB8AC3E}">
        <p14:creationId xmlns:p14="http://schemas.microsoft.com/office/powerpoint/2010/main" val="2688838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A09F68-07FA-4513-A639-30C5C8BAA073}"/>
              </a:ext>
            </a:extLst>
          </p:cNvPr>
          <p:cNvSpPr>
            <a:spLocks noGrp="1"/>
          </p:cNvSpPr>
          <p:nvPr>
            <p:ph type="title"/>
          </p:nvPr>
        </p:nvSpPr>
        <p:spPr>
          <a:xfrm>
            <a:off x="838200" y="2766218"/>
            <a:ext cx="10515600" cy="1325563"/>
          </a:xfrm>
        </p:spPr>
        <p:txBody>
          <a:bodyPr/>
          <a:lstStyle/>
          <a:p>
            <a:pPr algn="ctr"/>
            <a:r>
              <a:rPr kumimoji="1" lang="ja-JP" altLang="en-US" dirty="0"/>
              <a:t>これだ</a:t>
            </a:r>
          </a:p>
        </p:txBody>
      </p:sp>
    </p:spTree>
    <p:extLst>
      <p:ext uri="{BB962C8B-B14F-4D97-AF65-F5344CB8AC3E}">
        <p14:creationId xmlns:p14="http://schemas.microsoft.com/office/powerpoint/2010/main" val="2359277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A09F68-07FA-4513-A639-30C5C8BAA073}"/>
              </a:ext>
            </a:extLst>
          </p:cNvPr>
          <p:cNvSpPr>
            <a:spLocks noGrp="1"/>
          </p:cNvSpPr>
          <p:nvPr>
            <p:ph type="title"/>
          </p:nvPr>
        </p:nvSpPr>
        <p:spPr>
          <a:xfrm>
            <a:off x="838200" y="2766218"/>
            <a:ext cx="10515600" cy="1325563"/>
          </a:xfrm>
        </p:spPr>
        <p:txBody>
          <a:bodyPr/>
          <a:lstStyle/>
          <a:p>
            <a:pPr algn="ctr"/>
            <a:r>
              <a:rPr lang="ja-JP" altLang="en-US" dirty="0"/>
              <a:t>子供の頃に抱く疑問</a:t>
            </a:r>
            <a:endParaRPr kumimoji="1" lang="ja-JP" altLang="en-US" dirty="0"/>
          </a:p>
        </p:txBody>
      </p:sp>
    </p:spTree>
    <p:extLst>
      <p:ext uri="{BB962C8B-B14F-4D97-AF65-F5344CB8AC3E}">
        <p14:creationId xmlns:p14="http://schemas.microsoft.com/office/powerpoint/2010/main" val="2378120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65148F-8F13-472F-8225-58C67C75218B}"/>
              </a:ext>
            </a:extLst>
          </p:cNvPr>
          <p:cNvSpPr>
            <a:spLocks noGrp="1"/>
          </p:cNvSpPr>
          <p:nvPr>
            <p:ph type="title"/>
          </p:nvPr>
        </p:nvSpPr>
        <p:spPr>
          <a:xfrm>
            <a:off x="838200" y="5076497"/>
            <a:ext cx="10515600" cy="1325563"/>
          </a:xfrm>
        </p:spPr>
        <p:txBody>
          <a:bodyPr>
            <a:normAutofit/>
          </a:bodyPr>
          <a:lstStyle/>
          <a:p>
            <a:pPr algn="ctr">
              <a:tabLst>
                <a:tab pos="352425" algn="l"/>
              </a:tabLst>
            </a:pPr>
            <a:r>
              <a:rPr kumimoji="1" lang="ja-JP" altLang="en-US" dirty="0">
                <a:solidFill>
                  <a:schemeClr val="bg1"/>
                </a:solidFill>
              </a:rPr>
              <a:t>宇宙が始まる前は何があったの？</a:t>
            </a:r>
          </a:p>
        </p:txBody>
      </p:sp>
      <p:pic>
        <p:nvPicPr>
          <p:cNvPr id="4" name="図 3">
            <a:extLst>
              <a:ext uri="{FF2B5EF4-FFF2-40B4-BE49-F238E27FC236}">
                <a16:creationId xmlns:a16="http://schemas.microsoft.com/office/drawing/2014/main" id="{25D96115-C896-4DCA-BF05-9B7ABEED87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0462" y="455940"/>
            <a:ext cx="3571075" cy="4453812"/>
          </a:xfrm>
          <a:prstGeom prst="rect">
            <a:avLst/>
          </a:prstGeom>
        </p:spPr>
      </p:pic>
    </p:spTree>
    <p:extLst>
      <p:ext uri="{BB962C8B-B14F-4D97-AF65-F5344CB8AC3E}">
        <p14:creationId xmlns:p14="http://schemas.microsoft.com/office/powerpoint/2010/main" val="3886149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3000" b="-13000"/>
          </a:stretch>
        </a:blip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65148F-8F13-472F-8225-58C67C75218B}"/>
              </a:ext>
            </a:extLst>
          </p:cNvPr>
          <p:cNvSpPr>
            <a:spLocks noGrp="1"/>
          </p:cNvSpPr>
          <p:nvPr>
            <p:ph type="title"/>
          </p:nvPr>
        </p:nvSpPr>
        <p:spPr>
          <a:xfrm>
            <a:off x="838200" y="5162577"/>
            <a:ext cx="10515600" cy="1325563"/>
          </a:xfrm>
        </p:spPr>
        <p:txBody>
          <a:bodyPr>
            <a:normAutofit/>
          </a:bodyPr>
          <a:lstStyle/>
          <a:p>
            <a:pPr algn="ctr"/>
            <a:r>
              <a:rPr lang="en-US" altLang="ja-JP" i="1" dirty="0">
                <a:latin typeface="Lucida Calligraphy" panose="03010101010101010101" pitchFamily="66" charset="0"/>
                <a:ea typeface="HG行書体" panose="03000609000000000000" pitchFamily="65" charset="-128"/>
              </a:rPr>
              <a:t>%&gt;%</a:t>
            </a:r>
            <a:r>
              <a:rPr lang="ja-JP" altLang="en-US" i="1" dirty="0">
                <a:latin typeface="Lucida Calligraphy" panose="03010101010101010101" pitchFamily="66" charset="0"/>
                <a:ea typeface="HG行書体" panose="03000609000000000000" pitchFamily="65" charset="-128"/>
              </a:rPr>
              <a:t>がなかったころって</a:t>
            </a:r>
            <a:br>
              <a:rPr lang="en-US" altLang="ja-JP" i="1" dirty="0">
                <a:latin typeface="Lucida Calligraphy" panose="03010101010101010101" pitchFamily="66" charset="0"/>
                <a:ea typeface="HG行書体" panose="03000609000000000000" pitchFamily="65" charset="-128"/>
              </a:rPr>
            </a:br>
            <a:r>
              <a:rPr lang="ja-JP" altLang="en-US" i="1" dirty="0">
                <a:latin typeface="Lucida Calligraphy" panose="03010101010101010101" pitchFamily="66" charset="0"/>
                <a:ea typeface="HG行書体" panose="03000609000000000000" pitchFamily="65" charset="-128"/>
              </a:rPr>
              <a:t>どうしてたの？</a:t>
            </a:r>
            <a:endParaRPr kumimoji="1" lang="ja-JP" altLang="en-US" i="1" dirty="0">
              <a:latin typeface="Lucida Calligraphy" panose="03010101010101010101" pitchFamily="66" charset="0"/>
              <a:ea typeface="HG行書体" panose="03000609000000000000" pitchFamily="65" charset="-128"/>
            </a:endParaRPr>
          </a:p>
        </p:txBody>
      </p:sp>
    </p:spTree>
    <p:extLst>
      <p:ext uri="{BB962C8B-B14F-4D97-AF65-F5344CB8AC3E}">
        <p14:creationId xmlns:p14="http://schemas.microsoft.com/office/powerpoint/2010/main" val="496481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B3644F-5C0A-4025-A079-BA3D1E91CB89}"/>
              </a:ext>
            </a:extLst>
          </p:cNvPr>
          <p:cNvSpPr>
            <a:spLocks noGrp="1"/>
          </p:cNvSpPr>
          <p:nvPr>
            <p:ph type="title"/>
          </p:nvPr>
        </p:nvSpPr>
        <p:spPr/>
        <p:txBody>
          <a:bodyPr/>
          <a:lstStyle/>
          <a:p>
            <a:r>
              <a:rPr kumimoji="1" lang="ja-JP" altLang="en-US" dirty="0"/>
              <a:t>初心者セッション</a:t>
            </a:r>
            <a:r>
              <a:rPr kumimoji="1" lang="en-US" altLang="ja-JP" dirty="0"/>
              <a:t>(</a:t>
            </a:r>
            <a:r>
              <a:rPr kumimoji="1" lang="ja-JP" altLang="en-US" dirty="0"/>
              <a:t>超基礎</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A74EC1F8-1B52-49CB-8331-CFCA074BFD6B}"/>
              </a:ext>
            </a:extLst>
          </p:cNvPr>
          <p:cNvSpPr>
            <a:spLocks noGrp="1"/>
          </p:cNvSpPr>
          <p:nvPr>
            <p:ph idx="1"/>
          </p:nvPr>
        </p:nvSpPr>
        <p:spPr/>
        <p:txBody>
          <a:bodyPr>
            <a:normAutofit/>
          </a:bodyPr>
          <a:lstStyle/>
          <a:p>
            <a:r>
              <a:rPr lang="en-US" altLang="ja-JP" dirty="0"/>
              <a:t>R</a:t>
            </a:r>
            <a:r>
              <a:rPr lang="ja-JP" altLang="en-US" dirty="0"/>
              <a:t>の「古典的」文法を思い出そう</a:t>
            </a:r>
            <a:endParaRPr lang="en-US" altLang="ja-JP" dirty="0"/>
          </a:p>
          <a:p>
            <a:pPr lvl="1"/>
            <a:r>
              <a:rPr lang="ja-JP" altLang="en-US" dirty="0"/>
              <a:t>「そんな苦労もしていたなぁ」と思い出に浸ろう</a:t>
            </a:r>
            <a:endParaRPr lang="en-US" altLang="ja-JP" dirty="0"/>
          </a:p>
          <a:p>
            <a:pPr lvl="1"/>
            <a:r>
              <a:rPr lang="ja-JP" altLang="en-US" dirty="0"/>
              <a:t>基本</a:t>
            </a:r>
            <a:r>
              <a:rPr lang="en-US" altLang="ja-JP" dirty="0"/>
              <a:t>{base}{stats}</a:t>
            </a:r>
            <a:r>
              <a:rPr lang="ja-JP" altLang="en-US" dirty="0" err="1"/>
              <a:t>だけで</a:t>
            </a:r>
            <a:r>
              <a:rPr lang="ja-JP" altLang="en-US" dirty="0"/>
              <a:t>がんばりたい</a:t>
            </a:r>
            <a:endParaRPr lang="en-US" altLang="ja-JP" dirty="0"/>
          </a:p>
          <a:p>
            <a:endParaRPr lang="en-US" altLang="ja-JP" dirty="0"/>
          </a:p>
          <a:p>
            <a:r>
              <a:rPr lang="ja-JP" altLang="en-US" dirty="0"/>
              <a:t>「パッケージ」「オブジェクト」「ベクトル」「関数」</a:t>
            </a:r>
            <a:endParaRPr lang="en-US" altLang="ja-JP" dirty="0"/>
          </a:p>
          <a:p>
            <a:pPr lvl="1"/>
            <a:r>
              <a:rPr lang="ja-JP" altLang="en-US" dirty="0"/>
              <a:t>「モダン」なアイツは一切使わない．</a:t>
            </a:r>
            <a:endParaRPr lang="en-US" altLang="ja-JP" dirty="0"/>
          </a:p>
          <a:p>
            <a:pPr lvl="1"/>
            <a:r>
              <a:rPr lang="ja-JP" altLang="en-US" dirty="0"/>
              <a:t>「ベイズ」なアイツも一切出てこない．</a:t>
            </a:r>
            <a:endParaRPr lang="en-US" altLang="ja-JP" dirty="0"/>
          </a:p>
          <a:p>
            <a:pPr marL="0" indent="0">
              <a:buNone/>
            </a:pPr>
            <a:endParaRPr kumimoji="1" lang="en-US" altLang="ja-JP" dirty="0"/>
          </a:p>
          <a:p>
            <a:endParaRPr kumimoji="1" lang="ja-JP" altLang="en-US" dirty="0"/>
          </a:p>
        </p:txBody>
      </p:sp>
    </p:spTree>
    <p:extLst>
      <p:ext uri="{BB962C8B-B14F-4D97-AF65-F5344CB8AC3E}">
        <p14:creationId xmlns:p14="http://schemas.microsoft.com/office/powerpoint/2010/main" val="621923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DB1B39-C814-45F7-8A5C-6C7097477BA7}"/>
              </a:ext>
            </a:extLst>
          </p:cNvPr>
          <p:cNvSpPr>
            <a:spLocks noGrp="1"/>
          </p:cNvSpPr>
          <p:nvPr>
            <p:ph type="title"/>
          </p:nvPr>
        </p:nvSpPr>
        <p:spPr/>
        <p:txBody>
          <a:bodyPr/>
          <a:lstStyle/>
          <a:p>
            <a:r>
              <a:rPr lang="en-US" altLang="ja-JP" dirty="0"/>
              <a:t>Data</a:t>
            </a:r>
            <a:endParaRPr kumimoji="1" lang="ja-JP" altLang="en-US" dirty="0"/>
          </a:p>
        </p:txBody>
      </p:sp>
      <p:sp>
        <p:nvSpPr>
          <p:cNvPr id="3" name="コンテンツ プレースホルダー 2">
            <a:extLst>
              <a:ext uri="{FF2B5EF4-FFF2-40B4-BE49-F238E27FC236}">
                <a16:creationId xmlns:a16="http://schemas.microsoft.com/office/drawing/2014/main" id="{BB70305F-D437-4606-9BF5-45B3008DEE96}"/>
              </a:ext>
            </a:extLst>
          </p:cNvPr>
          <p:cNvSpPr>
            <a:spLocks noGrp="1"/>
          </p:cNvSpPr>
          <p:nvPr>
            <p:ph idx="1"/>
          </p:nvPr>
        </p:nvSpPr>
        <p:spPr/>
        <p:txBody>
          <a:bodyPr/>
          <a:lstStyle/>
          <a:p>
            <a:r>
              <a:rPr lang="en-US" altLang="ja-JP" dirty="0"/>
              <a:t>Titanic</a:t>
            </a:r>
            <a:r>
              <a:rPr lang="ja-JP" altLang="en-US" dirty="0"/>
              <a:t>を通じて統計学を学ぶ</a:t>
            </a:r>
            <a:endParaRPr lang="en-US" altLang="ja-JP" dirty="0"/>
          </a:p>
          <a:p>
            <a:pPr lvl="1"/>
            <a:endParaRPr lang="en-US" altLang="ja-JP" dirty="0"/>
          </a:p>
          <a:p>
            <a:pPr lvl="1"/>
            <a:endParaRPr lang="en-US" altLang="ja-JP" dirty="0"/>
          </a:p>
          <a:p>
            <a:r>
              <a:rPr lang="en-US" altLang="ja-JP" dirty="0"/>
              <a:t>Titanic</a:t>
            </a:r>
          </a:p>
          <a:p>
            <a:pPr lvl="1"/>
            <a:r>
              <a:rPr lang="ja-JP" altLang="en-US" dirty="0"/>
              <a:t>さあ</a:t>
            </a:r>
            <a:r>
              <a:rPr lang="en-US" altLang="ja-JP" dirty="0" err="1"/>
              <a:t>Rstudio</a:t>
            </a:r>
            <a:r>
              <a:rPr lang="ja-JP" altLang="en-US" dirty="0"/>
              <a:t>を開いて！</a:t>
            </a:r>
            <a:endParaRPr lang="en-US" altLang="ja-JP" dirty="0"/>
          </a:p>
          <a:p>
            <a:pPr lvl="1"/>
            <a:r>
              <a:rPr lang="en-US" altLang="ja-JP" dirty="0">
                <a:latin typeface="Consolas" panose="020B0609020204030204" pitchFamily="49" charset="0"/>
              </a:rPr>
              <a:t>Console</a:t>
            </a:r>
            <a:r>
              <a:rPr lang="ja-JP" altLang="en-US" dirty="0">
                <a:latin typeface="Consolas" panose="020B0609020204030204" pitchFamily="49" charset="0"/>
              </a:rPr>
              <a:t>に</a:t>
            </a:r>
            <a:r>
              <a:rPr lang="en-US" altLang="ja-JP" dirty="0" err="1">
                <a:latin typeface="Consolas" panose="020B0609020204030204" pitchFamily="49" charset="0"/>
              </a:rPr>
              <a:t>SessionData</a:t>
            </a:r>
            <a:r>
              <a:rPr lang="en-US" altLang="ja-JP" dirty="0">
                <a:latin typeface="Consolas" panose="020B0609020204030204" pitchFamily="49" charset="0"/>
              </a:rPr>
              <a:t> &lt;- </a:t>
            </a:r>
            <a:r>
              <a:rPr lang="en-US" altLang="ja-JP" dirty="0" err="1">
                <a:latin typeface="Consolas" panose="020B0609020204030204" pitchFamily="49" charset="0"/>
              </a:rPr>
              <a:t>data.frame</a:t>
            </a:r>
            <a:r>
              <a:rPr lang="en-US" altLang="ja-JP" dirty="0">
                <a:latin typeface="Consolas" panose="020B0609020204030204" pitchFamily="49" charset="0"/>
              </a:rPr>
              <a:t>(Titanic)</a:t>
            </a:r>
            <a:r>
              <a:rPr lang="ja-JP" altLang="en-US" dirty="0">
                <a:latin typeface="Consolas" panose="020B0609020204030204" pitchFamily="49" charset="0"/>
              </a:rPr>
              <a:t>と打って</a:t>
            </a:r>
            <a:r>
              <a:rPr lang="en-US" altLang="ja-JP" dirty="0">
                <a:latin typeface="Consolas" panose="020B0609020204030204" pitchFamily="49" charset="0"/>
              </a:rPr>
              <a:t>Enter!</a:t>
            </a:r>
          </a:p>
          <a:p>
            <a:pPr lvl="1"/>
            <a:r>
              <a:rPr lang="ja-JP" altLang="en-US" dirty="0">
                <a:latin typeface="Consolas" panose="020B0609020204030204" pitchFamily="49" charset="0"/>
              </a:rPr>
              <a:t>さらに</a:t>
            </a:r>
            <a:r>
              <a:rPr lang="en-US" altLang="ja-JP" dirty="0">
                <a:latin typeface="Consolas" panose="020B0609020204030204" pitchFamily="49" charset="0"/>
              </a:rPr>
              <a:t>summary(</a:t>
            </a:r>
            <a:r>
              <a:rPr lang="en-US" altLang="ja-JP" dirty="0" err="1">
                <a:latin typeface="Consolas" panose="020B0609020204030204" pitchFamily="49" charset="0"/>
              </a:rPr>
              <a:t>SessionData</a:t>
            </a:r>
            <a:r>
              <a:rPr lang="en-US" altLang="ja-JP" dirty="0">
                <a:latin typeface="Consolas" panose="020B0609020204030204" pitchFamily="49" charset="0"/>
              </a:rPr>
              <a:t>)</a:t>
            </a:r>
            <a:r>
              <a:rPr lang="ja-JP" altLang="en-US" dirty="0">
                <a:latin typeface="Consolas" panose="020B0609020204030204" pitchFamily="49" charset="0"/>
              </a:rPr>
              <a:t>と打って</a:t>
            </a:r>
            <a:r>
              <a:rPr lang="en-US" altLang="ja-JP" dirty="0">
                <a:latin typeface="Consolas" panose="020B0609020204030204" pitchFamily="49" charset="0"/>
              </a:rPr>
              <a:t>Enter!</a:t>
            </a:r>
          </a:p>
          <a:p>
            <a:pPr lvl="2"/>
            <a:r>
              <a:rPr lang="en-US" altLang="ja-JP" dirty="0">
                <a:latin typeface="Consolas" panose="020B0609020204030204" pitchFamily="49" charset="0"/>
              </a:rPr>
              <a:t>Error</a:t>
            </a:r>
            <a:r>
              <a:rPr lang="ja-JP" altLang="en-US" dirty="0">
                <a:latin typeface="Consolas" panose="020B0609020204030204" pitchFamily="49" charset="0"/>
              </a:rPr>
              <a:t>になったら周りの</a:t>
            </a:r>
            <a:r>
              <a:rPr lang="en-US" altLang="ja-JP" dirty="0">
                <a:latin typeface="Consolas" panose="020B0609020204030204" pitchFamily="49" charset="0"/>
              </a:rPr>
              <a:t>R</a:t>
            </a:r>
            <a:r>
              <a:rPr lang="ja-JP" altLang="en-US" dirty="0">
                <a:latin typeface="Consolas" panose="020B0609020204030204" pitchFamily="49" charset="0"/>
              </a:rPr>
              <a:t>おじさんに聞くかきぬいとに教えてください．</a:t>
            </a:r>
            <a:endParaRPr lang="en-US" altLang="ja-JP" dirty="0">
              <a:latin typeface="Consolas" panose="020B0609020204030204" pitchFamily="49" charset="0"/>
            </a:endParaRPr>
          </a:p>
          <a:p>
            <a:endParaRPr kumimoji="1" lang="ja-JP" altLang="en-US" dirty="0"/>
          </a:p>
        </p:txBody>
      </p:sp>
    </p:spTree>
    <p:extLst>
      <p:ext uri="{BB962C8B-B14F-4D97-AF65-F5344CB8AC3E}">
        <p14:creationId xmlns:p14="http://schemas.microsoft.com/office/powerpoint/2010/main" val="187732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B3644F-5C0A-4025-A079-BA3D1E91CB89}"/>
              </a:ext>
            </a:extLst>
          </p:cNvPr>
          <p:cNvSpPr>
            <a:spLocks noGrp="1"/>
          </p:cNvSpPr>
          <p:nvPr>
            <p:ph type="title"/>
          </p:nvPr>
        </p:nvSpPr>
        <p:spPr/>
        <p:txBody>
          <a:bodyPr/>
          <a:lstStyle/>
          <a:p>
            <a:r>
              <a:rPr kumimoji="1" lang="ja-JP" altLang="en-US" dirty="0"/>
              <a:t>初心者セッション</a:t>
            </a:r>
            <a:r>
              <a:rPr kumimoji="1" lang="en-US" altLang="ja-JP" dirty="0"/>
              <a:t>(</a:t>
            </a:r>
            <a:r>
              <a:rPr kumimoji="1" lang="ja-JP" altLang="en-US" dirty="0"/>
              <a:t>超基礎</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A74EC1F8-1B52-49CB-8331-CFCA074BFD6B}"/>
              </a:ext>
            </a:extLst>
          </p:cNvPr>
          <p:cNvSpPr>
            <a:spLocks noGrp="1"/>
          </p:cNvSpPr>
          <p:nvPr>
            <p:ph idx="1"/>
          </p:nvPr>
        </p:nvSpPr>
        <p:spPr/>
        <p:txBody>
          <a:bodyPr>
            <a:normAutofit/>
          </a:bodyPr>
          <a:lstStyle/>
          <a:p>
            <a:r>
              <a:rPr kumimoji="1" lang="en-US" altLang="ja-JP" dirty="0"/>
              <a:t>R</a:t>
            </a:r>
            <a:r>
              <a:rPr lang="ja-JP" altLang="en-US" dirty="0"/>
              <a:t>のコードを書かなくても統計分析できるツールはある</a:t>
            </a:r>
            <a:endParaRPr lang="en-US" altLang="ja-JP" dirty="0"/>
          </a:p>
          <a:p>
            <a:pPr lvl="1"/>
            <a:r>
              <a:rPr kumimoji="1" lang="ja-JP" altLang="en-US" dirty="0"/>
              <a:t>でもコードを書いてるほうがなんか楽しい</a:t>
            </a:r>
            <a:endParaRPr kumimoji="1" lang="en-US" altLang="ja-JP" dirty="0"/>
          </a:p>
          <a:p>
            <a:pPr lvl="1"/>
            <a:r>
              <a:rPr kumimoji="1" lang="ja-JP" altLang="en-US" dirty="0"/>
              <a:t>「自分でコードを書けること」は自分で「新しいモノを創れる」こと</a:t>
            </a:r>
            <a:endParaRPr kumimoji="1" lang="en-US" altLang="ja-JP" dirty="0"/>
          </a:p>
          <a:p>
            <a:pPr lvl="2"/>
            <a:r>
              <a:rPr kumimoji="1" lang="ja-JP" altLang="en-US" dirty="0"/>
              <a:t>実際自分で関数とか組めると楽しい</a:t>
            </a:r>
            <a:endParaRPr kumimoji="1" lang="en-US" altLang="ja-JP" dirty="0"/>
          </a:p>
          <a:p>
            <a:pPr lvl="2"/>
            <a:r>
              <a:rPr lang="ja-JP" altLang="en-US" dirty="0"/>
              <a:t>組めなくても楽しい</a:t>
            </a:r>
            <a:endParaRPr kumimoji="1" lang="en-US" altLang="ja-JP" dirty="0"/>
          </a:p>
          <a:p>
            <a:pPr lvl="2"/>
            <a:r>
              <a:rPr kumimoji="1" lang="ja-JP" altLang="en-US" dirty="0"/>
              <a:t>前処理→分析→アウトプットまで自動化できると楽</a:t>
            </a:r>
            <a:endParaRPr kumimoji="1" lang="en-US" altLang="ja-JP" dirty="0"/>
          </a:p>
          <a:p>
            <a:pPr lvl="2"/>
            <a:r>
              <a:rPr kumimoji="1" lang="ja-JP" altLang="en-US" dirty="0"/>
              <a:t>他のエンジニアと協力してもっといいものが創れるきっかけになるかもしれない</a:t>
            </a:r>
          </a:p>
          <a:p>
            <a:endParaRPr kumimoji="1" lang="ja-JP" altLang="en-US" dirty="0"/>
          </a:p>
        </p:txBody>
      </p:sp>
    </p:spTree>
    <p:extLst>
      <p:ext uri="{BB962C8B-B14F-4D97-AF65-F5344CB8AC3E}">
        <p14:creationId xmlns:p14="http://schemas.microsoft.com/office/powerpoint/2010/main" val="4130382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8AD09D14-17B9-4532-9540-23638C642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1869" y="4829508"/>
            <a:ext cx="763925" cy="599091"/>
          </a:xfrm>
          <a:prstGeom prst="rect">
            <a:avLst/>
          </a:prstGeom>
        </p:spPr>
      </p:pic>
      <p:pic>
        <p:nvPicPr>
          <p:cNvPr id="5" name="図 4">
            <a:extLst>
              <a:ext uri="{FF2B5EF4-FFF2-40B4-BE49-F238E27FC236}">
                <a16:creationId xmlns:a16="http://schemas.microsoft.com/office/drawing/2014/main" id="{886C11C6-4D56-43E7-82B4-4FC7112978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6438" y="4352717"/>
            <a:ext cx="763925" cy="599091"/>
          </a:xfrm>
          <a:prstGeom prst="rect">
            <a:avLst/>
          </a:prstGeom>
        </p:spPr>
      </p:pic>
      <p:sp>
        <p:nvSpPr>
          <p:cNvPr id="2" name="タイトル 1">
            <a:extLst>
              <a:ext uri="{FF2B5EF4-FFF2-40B4-BE49-F238E27FC236}">
                <a16:creationId xmlns:a16="http://schemas.microsoft.com/office/drawing/2014/main" id="{F672C9DC-6500-4B1B-9BB9-4D4CF8AF87C0}"/>
              </a:ext>
            </a:extLst>
          </p:cNvPr>
          <p:cNvSpPr>
            <a:spLocks noGrp="1"/>
          </p:cNvSpPr>
          <p:nvPr>
            <p:ph type="title"/>
          </p:nvPr>
        </p:nvSpPr>
        <p:spPr>
          <a:xfrm>
            <a:off x="838200" y="365125"/>
            <a:ext cx="10515600" cy="1325563"/>
          </a:xfrm>
        </p:spPr>
        <p:txBody>
          <a:bodyPr/>
          <a:lstStyle/>
          <a:p>
            <a:r>
              <a:rPr kumimoji="1" lang="ja-JP" altLang="en-US" dirty="0"/>
              <a:t>誰のための報告か</a:t>
            </a:r>
          </a:p>
        </p:txBody>
      </p:sp>
      <p:sp>
        <p:nvSpPr>
          <p:cNvPr id="3" name="コンテンツ プレースホルダー 2">
            <a:extLst>
              <a:ext uri="{FF2B5EF4-FFF2-40B4-BE49-F238E27FC236}">
                <a16:creationId xmlns:a16="http://schemas.microsoft.com/office/drawing/2014/main" id="{936ED483-E68E-4724-AC2F-64BCAABDD72D}"/>
              </a:ext>
            </a:extLst>
          </p:cNvPr>
          <p:cNvSpPr>
            <a:spLocks noGrp="1"/>
          </p:cNvSpPr>
          <p:nvPr>
            <p:ph idx="1"/>
          </p:nvPr>
        </p:nvSpPr>
        <p:spPr/>
        <p:txBody>
          <a:bodyPr>
            <a:normAutofit/>
          </a:bodyPr>
          <a:lstStyle/>
          <a:p>
            <a:r>
              <a:rPr lang="ja-JP" altLang="en-US" dirty="0"/>
              <a:t>データ分析してみたくて</a:t>
            </a:r>
            <a:r>
              <a:rPr lang="en-US" altLang="ja-JP" dirty="0"/>
              <a:t>R</a:t>
            </a:r>
            <a:r>
              <a:rPr lang="ja-JP" altLang="en-US" dirty="0"/>
              <a:t>と</a:t>
            </a:r>
            <a:r>
              <a:rPr lang="en-US" altLang="ja-JP" dirty="0" err="1"/>
              <a:t>Rstudio</a:t>
            </a:r>
            <a:r>
              <a:rPr lang="ja-JP" altLang="en-US" dirty="0"/>
              <a:t>インストールしたけど</a:t>
            </a:r>
            <a:endParaRPr lang="en-US" altLang="ja-JP" dirty="0"/>
          </a:p>
          <a:p>
            <a:pPr lvl="1"/>
            <a:r>
              <a:rPr kumimoji="1" lang="ja-JP" altLang="en-US" dirty="0"/>
              <a:t>関数？</a:t>
            </a:r>
            <a:endParaRPr kumimoji="1" lang="en-US" altLang="ja-JP" dirty="0"/>
          </a:p>
          <a:p>
            <a:pPr lvl="1"/>
            <a:r>
              <a:rPr lang="ja-JP" altLang="en-US" dirty="0"/>
              <a:t>パッケージ？</a:t>
            </a:r>
            <a:endParaRPr lang="en-US" altLang="ja-JP" dirty="0"/>
          </a:p>
          <a:p>
            <a:pPr lvl="1"/>
            <a:r>
              <a:rPr kumimoji="1" lang="ja-JP" altLang="en-US" dirty="0"/>
              <a:t>データフレーム？</a:t>
            </a:r>
            <a:endParaRPr kumimoji="1" lang="en-US" altLang="ja-JP" dirty="0"/>
          </a:p>
          <a:p>
            <a:pPr lvl="1"/>
            <a:r>
              <a:rPr lang="ja-JP" altLang="en-US" dirty="0"/>
              <a:t>ベクトル？</a:t>
            </a:r>
            <a:endParaRPr lang="en-US" altLang="ja-JP" dirty="0"/>
          </a:p>
          <a:p>
            <a:pPr lvl="1"/>
            <a:r>
              <a:rPr kumimoji="1" lang="en-US" altLang="ja-JP" dirty="0"/>
              <a:t>Formula?</a:t>
            </a:r>
          </a:p>
          <a:p>
            <a:pPr lvl="1"/>
            <a:r>
              <a:rPr kumimoji="1" lang="ja-JP" altLang="en-US" dirty="0"/>
              <a:t>おじさんはどうして </a:t>
            </a:r>
            <a:r>
              <a:rPr kumimoji="1" lang="en-US" altLang="ja-JP" dirty="0"/>
              <a:t>“=“ </a:t>
            </a:r>
            <a:r>
              <a:rPr kumimoji="1" lang="ja-JP" altLang="en-US" dirty="0"/>
              <a:t>じゃなくて </a:t>
            </a:r>
            <a:r>
              <a:rPr kumimoji="1" lang="en-US" altLang="ja-JP" dirty="0"/>
              <a:t>”&lt;-” </a:t>
            </a:r>
            <a:r>
              <a:rPr kumimoji="1" lang="ja-JP" altLang="en-US" dirty="0"/>
              <a:t>をつかってるの？</a:t>
            </a:r>
            <a:endParaRPr kumimoji="1" lang="en-US" altLang="ja-JP" dirty="0"/>
          </a:p>
          <a:p>
            <a:pPr lvl="1"/>
            <a:r>
              <a:rPr kumimoji="1" lang="ja-JP" altLang="en-US" dirty="0"/>
              <a:t>という</a:t>
            </a:r>
            <a:r>
              <a:rPr kumimoji="1" lang="en-US" altLang="ja-JP" dirty="0" err="1"/>
              <a:t>Beggine</a:t>
            </a:r>
            <a:r>
              <a:rPr kumimoji="1" lang="ja-JP" altLang="en-US" dirty="0"/>
              <a:t>　  </a:t>
            </a:r>
            <a:r>
              <a:rPr lang="ja-JP" altLang="en-US" dirty="0"/>
              <a:t>な皆さん</a:t>
            </a:r>
            <a:endParaRPr kumimoji="1" lang="en-US" altLang="ja-JP" dirty="0"/>
          </a:p>
          <a:p>
            <a:r>
              <a:rPr kumimoji="1" lang="ja-JP" altLang="en-US" dirty="0"/>
              <a:t>はじめてのプログラミング言語</a:t>
            </a:r>
            <a:r>
              <a:rPr kumimoji="1" lang="en-US" altLang="ja-JP" dirty="0"/>
              <a:t>(</a:t>
            </a:r>
            <a:r>
              <a:rPr kumimoji="1" lang="ja-JP" altLang="en-US" dirty="0" err="1"/>
              <a:t>っぽい</a:t>
            </a:r>
            <a:r>
              <a:rPr kumimoji="1" lang="ja-JP" altLang="en-US" dirty="0"/>
              <a:t>言語</a:t>
            </a:r>
            <a:r>
              <a:rPr kumimoji="1" lang="en-US" altLang="ja-JP" dirty="0"/>
              <a:t>)</a:t>
            </a:r>
            <a:r>
              <a:rPr kumimoji="1" lang="ja-JP" altLang="en-US" dirty="0"/>
              <a:t>が　 な人</a:t>
            </a:r>
            <a:endParaRPr kumimoji="1" lang="en-US" altLang="ja-JP" dirty="0"/>
          </a:p>
          <a:p>
            <a:pPr marL="0" indent="0">
              <a:buNone/>
            </a:pPr>
            <a:r>
              <a:rPr kumimoji="1" lang="ja-JP" altLang="en-US" dirty="0"/>
              <a:t>のためにお話します．</a:t>
            </a:r>
            <a:endParaRPr kumimoji="1" lang="en-US" altLang="ja-JP" dirty="0"/>
          </a:p>
        </p:txBody>
      </p:sp>
    </p:spTree>
    <p:extLst>
      <p:ext uri="{BB962C8B-B14F-4D97-AF65-F5344CB8AC3E}">
        <p14:creationId xmlns:p14="http://schemas.microsoft.com/office/powerpoint/2010/main" val="990289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0B910955-A3EA-41AC-8A80-7D6BCD21F3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0210" y="3833948"/>
            <a:ext cx="763925" cy="599091"/>
          </a:xfrm>
          <a:prstGeom prst="rect">
            <a:avLst/>
          </a:prstGeom>
        </p:spPr>
      </p:pic>
      <p:sp>
        <p:nvSpPr>
          <p:cNvPr id="3" name="コンテンツ プレースホルダー 2">
            <a:extLst>
              <a:ext uri="{FF2B5EF4-FFF2-40B4-BE49-F238E27FC236}">
                <a16:creationId xmlns:a16="http://schemas.microsoft.com/office/drawing/2014/main" id="{E7B4A68E-23FD-4AEB-811D-051961DEAEC6}"/>
              </a:ext>
            </a:extLst>
          </p:cNvPr>
          <p:cNvSpPr>
            <a:spLocks noGrp="1"/>
          </p:cNvSpPr>
          <p:nvPr>
            <p:ph idx="1"/>
          </p:nvPr>
        </p:nvSpPr>
        <p:spPr/>
        <p:txBody>
          <a:bodyPr/>
          <a:lstStyle/>
          <a:p>
            <a:r>
              <a:rPr kumimoji="1" lang="en-US" altLang="ja-JP" strike="sngStrike" dirty="0"/>
              <a:t>R</a:t>
            </a:r>
            <a:r>
              <a:rPr kumimoji="1" lang="ja-JP" altLang="en-US" strike="sngStrike" dirty="0"/>
              <a:t>おじさん</a:t>
            </a:r>
            <a:r>
              <a:rPr lang="en-US" altLang="ja-JP" dirty="0"/>
              <a:t>R</a:t>
            </a:r>
            <a:r>
              <a:rPr lang="ja-JP" altLang="en-US" dirty="0" err="1"/>
              <a:t>に習</a:t>
            </a:r>
            <a:r>
              <a:rPr lang="ja-JP" altLang="en-US" dirty="0"/>
              <a:t>熟したアナリスト・エンジニア</a:t>
            </a:r>
            <a:endParaRPr lang="en-US" altLang="ja-JP" dirty="0"/>
          </a:p>
          <a:p>
            <a:pPr lvl="1"/>
            <a:r>
              <a:rPr lang="ja-JP" altLang="en-US" dirty="0"/>
              <a:t>新しいこととかしないので退屈かもしれません．</a:t>
            </a:r>
            <a:endParaRPr lang="en-US" altLang="ja-JP" dirty="0"/>
          </a:p>
          <a:p>
            <a:pPr lvl="1"/>
            <a:endParaRPr lang="en-US" altLang="ja-JP" dirty="0"/>
          </a:p>
          <a:p>
            <a:pPr marL="457200" lvl="1" indent="0">
              <a:buNone/>
            </a:pPr>
            <a:endParaRPr lang="en-US" altLang="ja-JP" dirty="0"/>
          </a:p>
          <a:p>
            <a:r>
              <a:rPr lang="ja-JP" altLang="en-US" dirty="0"/>
              <a:t>周りの「昔のあなた」に教えてあげよう</a:t>
            </a:r>
            <a:endParaRPr lang="en-US" altLang="ja-JP" dirty="0"/>
          </a:p>
          <a:p>
            <a:pPr lvl="1"/>
            <a:r>
              <a:rPr lang="en-US" altLang="ja-JP" dirty="0"/>
              <a:t>R</a:t>
            </a:r>
            <a:r>
              <a:rPr lang="ja-JP" altLang="en-US" dirty="0"/>
              <a:t>おじさんも昔は</a:t>
            </a:r>
            <a:r>
              <a:rPr lang="en-US" altLang="ja-JP" dirty="0" err="1"/>
              <a:t>Biggine</a:t>
            </a:r>
            <a:r>
              <a:rPr lang="ja-JP" altLang="en-US" dirty="0"/>
              <a:t>　  だった</a:t>
            </a:r>
            <a:endParaRPr lang="en-US" altLang="ja-JP" dirty="0"/>
          </a:p>
          <a:p>
            <a:pPr lvl="1"/>
            <a:endParaRPr kumimoji="1" lang="ja-JP" altLang="en-US" dirty="0"/>
          </a:p>
        </p:txBody>
      </p:sp>
      <p:sp>
        <p:nvSpPr>
          <p:cNvPr id="2" name="タイトル 1">
            <a:extLst>
              <a:ext uri="{FF2B5EF4-FFF2-40B4-BE49-F238E27FC236}">
                <a16:creationId xmlns:a16="http://schemas.microsoft.com/office/drawing/2014/main" id="{EC5EB12A-7C21-4D99-8AB2-E4E4EE22A6BD}"/>
              </a:ext>
            </a:extLst>
          </p:cNvPr>
          <p:cNvSpPr>
            <a:spLocks noGrp="1"/>
          </p:cNvSpPr>
          <p:nvPr>
            <p:ph type="title"/>
          </p:nvPr>
        </p:nvSpPr>
        <p:spPr/>
        <p:txBody>
          <a:bodyPr/>
          <a:lstStyle/>
          <a:p>
            <a:r>
              <a:rPr kumimoji="1" lang="ja-JP" altLang="en-US" dirty="0"/>
              <a:t>誰のための報告</a:t>
            </a:r>
            <a:r>
              <a:rPr kumimoji="1" lang="ja-JP" altLang="en-US" b="1" dirty="0">
                <a:solidFill>
                  <a:srgbClr val="FF0000"/>
                </a:solidFill>
              </a:rPr>
              <a:t>ではないか</a:t>
            </a:r>
            <a:endParaRPr kumimoji="1" lang="ja-JP" altLang="en-US" dirty="0">
              <a:solidFill>
                <a:srgbClr val="FF0000"/>
              </a:solidFill>
            </a:endParaRPr>
          </a:p>
        </p:txBody>
      </p:sp>
    </p:spTree>
    <p:extLst>
      <p:ext uri="{BB962C8B-B14F-4D97-AF65-F5344CB8AC3E}">
        <p14:creationId xmlns:p14="http://schemas.microsoft.com/office/powerpoint/2010/main" val="24119694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33095C-CD48-45B7-B85F-864BF6DD5052}"/>
              </a:ext>
            </a:extLst>
          </p:cNvPr>
          <p:cNvSpPr>
            <a:spLocks noGrp="1"/>
          </p:cNvSpPr>
          <p:nvPr>
            <p:ph type="title"/>
          </p:nvPr>
        </p:nvSpPr>
        <p:spPr/>
        <p:txBody>
          <a:bodyPr/>
          <a:lstStyle/>
          <a:p>
            <a:r>
              <a:rPr kumimoji="1" lang="ja-JP" altLang="en-US" dirty="0"/>
              <a:t>主な参考文献</a:t>
            </a:r>
          </a:p>
        </p:txBody>
      </p:sp>
      <p:pic>
        <p:nvPicPr>
          <p:cNvPr id="1026" name="Picture 2" descr="https://images-na.ssl-images-amazon.com/images/I/51p6-f0GtHL._SX388_BO1,204,203,200_.jpg">
            <a:extLst>
              <a:ext uri="{FF2B5EF4-FFF2-40B4-BE49-F238E27FC236}">
                <a16:creationId xmlns:a16="http://schemas.microsoft.com/office/drawing/2014/main" id="{DF058DEB-8FB8-4A61-909C-936FB51FB91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81049" y="2464512"/>
            <a:ext cx="1999593" cy="255845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images-na.ssl-images-amazon.com/images/I/51zklTjsgbL._SX389_BO1,204,203,200_.jpg">
            <a:extLst>
              <a:ext uri="{FF2B5EF4-FFF2-40B4-BE49-F238E27FC236}">
                <a16:creationId xmlns:a16="http://schemas.microsoft.com/office/drawing/2014/main" id="{D951C1A4-83A0-4A75-8A47-A960101A36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0642" y="2464511"/>
            <a:ext cx="2004721" cy="255845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images-na.ssl-images-amazon.com/images/I/51sGGydPkYL._SX384_BO1,204,203,200_.jpg">
            <a:extLst>
              <a:ext uri="{FF2B5EF4-FFF2-40B4-BE49-F238E27FC236}">
                <a16:creationId xmlns:a16="http://schemas.microsoft.com/office/drawing/2014/main" id="{8AD3A0F5-602D-47EC-97F9-BDDDD8F8A7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05871" y="2464511"/>
            <a:ext cx="1979085" cy="255845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images-na.ssl-images-amazon.com/images/I/51zkjSReHvL._SX352_BO1,204,203,200_.jpg">
            <a:extLst>
              <a:ext uri="{FF2B5EF4-FFF2-40B4-BE49-F238E27FC236}">
                <a16:creationId xmlns:a16="http://schemas.microsoft.com/office/drawing/2014/main" id="{B9CD863A-2B3A-4185-B426-2A7276E125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05464" y="2464512"/>
            <a:ext cx="1815015" cy="25584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1685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D78D81-120F-4D32-8FDD-BE76524DFAF5}"/>
              </a:ext>
            </a:extLst>
          </p:cNvPr>
          <p:cNvSpPr>
            <a:spLocks noGrp="1"/>
          </p:cNvSpPr>
          <p:nvPr>
            <p:ph type="ctrTitle"/>
          </p:nvPr>
        </p:nvSpPr>
        <p:spPr/>
        <p:txBody>
          <a:bodyPr>
            <a:normAutofit/>
          </a:bodyPr>
          <a:lstStyle/>
          <a:p>
            <a:r>
              <a:rPr lang="en-US" altLang="ja-JP" dirty="0">
                <a:solidFill>
                  <a:schemeClr val="bg1">
                    <a:lumMod val="75000"/>
                  </a:schemeClr>
                </a:solidFill>
              </a:rPr>
              <a:t>R</a:t>
            </a:r>
            <a:r>
              <a:rPr lang="ja-JP" altLang="en-US" dirty="0">
                <a:solidFill>
                  <a:schemeClr val="bg1">
                    <a:lumMod val="75000"/>
                  </a:schemeClr>
                </a:solidFill>
              </a:rPr>
              <a:t>言語</a:t>
            </a:r>
            <a:r>
              <a:rPr lang="en-US" altLang="ja-JP" dirty="0">
                <a:solidFill>
                  <a:schemeClr val="bg1">
                    <a:lumMod val="75000"/>
                  </a:schemeClr>
                </a:solidFill>
              </a:rPr>
              <a:t>”</a:t>
            </a:r>
            <a:r>
              <a:rPr lang="ja-JP" altLang="en-US" dirty="0">
                <a:solidFill>
                  <a:schemeClr val="bg1">
                    <a:lumMod val="75000"/>
                  </a:schemeClr>
                </a:solidFill>
              </a:rPr>
              <a:t>超</a:t>
            </a:r>
            <a:r>
              <a:rPr lang="en-US" altLang="ja-JP" dirty="0">
                <a:solidFill>
                  <a:schemeClr val="bg1">
                    <a:lumMod val="75000"/>
                  </a:schemeClr>
                </a:solidFill>
              </a:rPr>
              <a:t>”</a:t>
            </a:r>
            <a:r>
              <a:rPr lang="ja-JP" altLang="en-US" dirty="0">
                <a:solidFill>
                  <a:schemeClr val="bg1">
                    <a:lumMod val="75000"/>
                  </a:schemeClr>
                </a:solidFill>
              </a:rPr>
              <a:t>入門</a:t>
            </a:r>
            <a:endParaRPr kumimoji="1" lang="ja-JP" altLang="en-US" dirty="0">
              <a:solidFill>
                <a:schemeClr val="bg1">
                  <a:lumMod val="75000"/>
                </a:schemeClr>
              </a:solidFill>
            </a:endParaRPr>
          </a:p>
        </p:txBody>
      </p:sp>
      <p:sp>
        <p:nvSpPr>
          <p:cNvPr id="3" name="字幕 2">
            <a:extLst>
              <a:ext uri="{FF2B5EF4-FFF2-40B4-BE49-F238E27FC236}">
                <a16:creationId xmlns:a16="http://schemas.microsoft.com/office/drawing/2014/main" id="{EB11D516-E172-43BD-B7CD-EA1FC87D2D12}"/>
              </a:ext>
            </a:extLst>
          </p:cNvPr>
          <p:cNvSpPr>
            <a:spLocks noGrp="1"/>
          </p:cNvSpPr>
          <p:nvPr>
            <p:ph type="subTitle" idx="1"/>
          </p:nvPr>
        </p:nvSpPr>
        <p:spPr/>
        <p:txBody>
          <a:bodyPr/>
          <a:lstStyle/>
          <a:p>
            <a:r>
              <a:rPr lang="ja-JP" altLang="en-US" dirty="0" err="1">
                <a:solidFill>
                  <a:schemeClr val="bg1">
                    <a:lumMod val="75000"/>
                  </a:schemeClr>
                </a:solidFill>
              </a:rPr>
              <a:t>きぬ</a:t>
            </a:r>
            <a:r>
              <a:rPr lang="ja-JP" altLang="en-US" dirty="0">
                <a:solidFill>
                  <a:schemeClr val="bg1">
                    <a:lumMod val="75000"/>
                  </a:schemeClr>
                </a:solidFill>
              </a:rPr>
              <a:t>いと</a:t>
            </a:r>
            <a:endParaRPr lang="en-US" altLang="ja-JP" dirty="0">
              <a:solidFill>
                <a:schemeClr val="bg1">
                  <a:lumMod val="75000"/>
                </a:schemeClr>
              </a:solidFill>
            </a:endParaRPr>
          </a:p>
          <a:p>
            <a:r>
              <a:rPr lang="en-US" altLang="ja-JP" dirty="0" err="1">
                <a:solidFill>
                  <a:schemeClr val="bg1">
                    <a:lumMod val="75000"/>
                  </a:schemeClr>
                </a:solidFill>
              </a:rPr>
              <a:t>TokyoR</a:t>
            </a:r>
            <a:r>
              <a:rPr lang="en-US" altLang="ja-JP" dirty="0">
                <a:solidFill>
                  <a:schemeClr val="bg1">
                    <a:lumMod val="75000"/>
                  </a:schemeClr>
                </a:solidFill>
              </a:rPr>
              <a:t> #75</a:t>
            </a:r>
            <a:endParaRPr lang="ja-JP" altLang="en-US" dirty="0">
              <a:solidFill>
                <a:schemeClr val="bg1">
                  <a:lumMod val="75000"/>
                </a:schemeClr>
              </a:solidFill>
            </a:endParaRPr>
          </a:p>
        </p:txBody>
      </p:sp>
      <p:pic>
        <p:nvPicPr>
          <p:cNvPr id="5" name="図 4">
            <a:extLst>
              <a:ext uri="{FF2B5EF4-FFF2-40B4-BE49-F238E27FC236}">
                <a16:creationId xmlns:a16="http://schemas.microsoft.com/office/drawing/2014/main" id="{4D411311-CE81-453D-B22B-812751DE14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2215" y="-13585"/>
            <a:ext cx="3227570" cy="3227570"/>
          </a:xfrm>
          <a:prstGeom prst="ellipse">
            <a:avLst/>
          </a:prstGeom>
          <a:ln w="63500" cap="rnd">
            <a:noFill/>
          </a:ln>
          <a:effectLst/>
        </p:spPr>
      </p:pic>
      <p:sp>
        <p:nvSpPr>
          <p:cNvPr id="6" name="タイトル 1">
            <a:extLst>
              <a:ext uri="{FF2B5EF4-FFF2-40B4-BE49-F238E27FC236}">
                <a16:creationId xmlns:a16="http://schemas.microsoft.com/office/drawing/2014/main" id="{00690887-78D8-4695-920D-CDFE5872ADFD}"/>
              </a:ext>
            </a:extLst>
          </p:cNvPr>
          <p:cNvSpPr txBox="1">
            <a:spLocks/>
          </p:cNvSpPr>
          <p:nvPr/>
        </p:nvSpPr>
        <p:spPr>
          <a:xfrm>
            <a:off x="1524000" y="3213985"/>
            <a:ext cx="9144000" cy="1655762"/>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ja-JP" altLang="en-US" dirty="0"/>
              <a:t>↑誰？</a:t>
            </a:r>
          </a:p>
        </p:txBody>
      </p:sp>
    </p:spTree>
    <p:extLst>
      <p:ext uri="{BB962C8B-B14F-4D97-AF65-F5344CB8AC3E}">
        <p14:creationId xmlns:p14="http://schemas.microsoft.com/office/powerpoint/2010/main" val="4578277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60C68A26-BA4F-4FC5-8F9E-BD25674AF31F}"/>
              </a:ext>
            </a:extLst>
          </p:cNvPr>
          <p:cNvSpPr>
            <a:spLocks noGrp="1"/>
          </p:cNvSpPr>
          <p:nvPr>
            <p:ph type="ctrTitle"/>
          </p:nvPr>
        </p:nvSpPr>
        <p:spPr/>
        <p:txBody>
          <a:bodyPr/>
          <a:lstStyle/>
          <a:p>
            <a:r>
              <a:rPr lang="ja-JP" altLang="en-US" dirty="0"/>
              <a:t>「関数」って</a:t>
            </a:r>
            <a:br>
              <a:rPr lang="en-US" altLang="ja-JP" dirty="0"/>
            </a:br>
            <a:r>
              <a:rPr lang="ja-JP" altLang="en-US" dirty="0"/>
              <a:t>何？</a:t>
            </a:r>
            <a:endParaRPr kumimoji="1" lang="ja-JP" altLang="en-US" dirty="0"/>
          </a:p>
        </p:txBody>
      </p:sp>
      <p:sp>
        <p:nvSpPr>
          <p:cNvPr id="5" name="字幕 4">
            <a:extLst>
              <a:ext uri="{FF2B5EF4-FFF2-40B4-BE49-F238E27FC236}">
                <a16:creationId xmlns:a16="http://schemas.microsoft.com/office/drawing/2014/main" id="{B701938F-F8A3-495F-AF36-E5075B056ED5}"/>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280987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69F5A5-9E72-4CA8-9BCE-3F1689A23DB6}"/>
              </a:ext>
            </a:extLst>
          </p:cNvPr>
          <p:cNvSpPr>
            <a:spLocks noGrp="1"/>
          </p:cNvSpPr>
          <p:nvPr>
            <p:ph type="title"/>
          </p:nvPr>
        </p:nvSpPr>
        <p:spPr/>
        <p:txBody>
          <a:bodyPr/>
          <a:lstStyle/>
          <a:p>
            <a:r>
              <a:rPr kumimoji="1" lang="ja-JP" altLang="en-US" dirty="0"/>
              <a:t>関数とは</a:t>
            </a:r>
          </a:p>
        </p:txBody>
      </p:sp>
      <p:sp>
        <p:nvSpPr>
          <p:cNvPr id="3" name="コンテンツ プレースホルダー 2">
            <a:extLst>
              <a:ext uri="{FF2B5EF4-FFF2-40B4-BE49-F238E27FC236}">
                <a16:creationId xmlns:a16="http://schemas.microsoft.com/office/drawing/2014/main" id="{CE1A123B-A1F0-4395-8D2F-CDE6303EA438}"/>
              </a:ext>
            </a:extLst>
          </p:cNvPr>
          <p:cNvSpPr>
            <a:spLocks noGrp="1"/>
          </p:cNvSpPr>
          <p:nvPr>
            <p:ph idx="1"/>
          </p:nvPr>
        </p:nvSpPr>
        <p:spPr/>
        <p:txBody>
          <a:bodyPr/>
          <a:lstStyle/>
          <a:p>
            <a:r>
              <a:rPr kumimoji="1" lang="ja-JP" altLang="en-US" dirty="0"/>
              <a:t>あるある</a:t>
            </a:r>
            <a:r>
              <a:rPr kumimoji="1" lang="ja-JP" altLang="en-US" dirty="0" err="1"/>
              <a:t>な</a:t>
            </a:r>
            <a:r>
              <a:rPr kumimoji="1" lang="ja-JP" altLang="en-US" dirty="0"/>
              <a:t>説明</a:t>
            </a:r>
            <a:r>
              <a:rPr kumimoji="1" lang="en-US" altLang="ja-JP" dirty="0"/>
              <a:t>:</a:t>
            </a:r>
            <a:r>
              <a:rPr lang="ja-JP" altLang="en-US" dirty="0"/>
              <a:t> 「箱だと思ってください」</a:t>
            </a:r>
            <a:endParaRPr lang="en-US" altLang="ja-JP" dirty="0"/>
          </a:p>
          <a:p>
            <a:pPr lvl="1"/>
            <a:r>
              <a:rPr kumimoji="1" lang="ja-JP" altLang="en-US" dirty="0"/>
              <a:t>「箱」</a:t>
            </a:r>
            <a:endParaRPr kumimoji="1" lang="en-US" altLang="ja-JP" dirty="0"/>
          </a:p>
          <a:p>
            <a:pPr lvl="1"/>
            <a:r>
              <a:rPr lang="ja-JP" altLang="en-US" dirty="0"/>
              <a:t>「はい。何かを入れると別のものに変えてくれる</a:t>
            </a:r>
            <a:r>
              <a:rPr lang="en-US" altLang="ja-JP" dirty="0"/>
              <a:t>『</a:t>
            </a:r>
            <a:r>
              <a:rPr lang="ja-JP" altLang="en-US" dirty="0"/>
              <a:t>箱</a:t>
            </a:r>
            <a:r>
              <a:rPr lang="en-US" altLang="ja-JP" dirty="0"/>
              <a:t>』</a:t>
            </a:r>
            <a:r>
              <a:rPr lang="ja-JP" altLang="en-US" dirty="0"/>
              <a:t>です」</a:t>
            </a:r>
            <a:endParaRPr lang="en-US" altLang="ja-JP" dirty="0"/>
          </a:p>
          <a:p>
            <a:pPr lvl="1"/>
            <a:r>
              <a:rPr kumimoji="1" lang="ja-JP" altLang="en-US" dirty="0"/>
              <a:t>「みかんをダンボールに入れたらりんごになるんですか」</a:t>
            </a:r>
            <a:endParaRPr kumimoji="1" lang="en-US" altLang="ja-JP" dirty="0"/>
          </a:p>
          <a:p>
            <a:pPr lvl="1"/>
            <a:r>
              <a:rPr lang="ja-JP" altLang="en-US" dirty="0"/>
              <a:t>「えっ」</a:t>
            </a:r>
            <a:endParaRPr lang="en-US" altLang="ja-JP" dirty="0"/>
          </a:p>
          <a:p>
            <a:pPr lvl="1"/>
            <a:r>
              <a:rPr kumimoji="1" lang="ja-JP" altLang="en-US" dirty="0"/>
              <a:t>「えっ」</a:t>
            </a:r>
            <a:endParaRPr kumimoji="1" lang="en-US" altLang="ja-JP" dirty="0"/>
          </a:p>
          <a:p>
            <a:endParaRPr kumimoji="1" lang="en-US" altLang="ja-JP" dirty="0"/>
          </a:p>
        </p:txBody>
      </p:sp>
    </p:spTree>
    <p:extLst>
      <p:ext uri="{BB962C8B-B14F-4D97-AF65-F5344CB8AC3E}">
        <p14:creationId xmlns:p14="http://schemas.microsoft.com/office/powerpoint/2010/main" val="13161398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60C68A26-BA4F-4FC5-8F9E-BD25674AF31F}"/>
              </a:ext>
            </a:extLst>
          </p:cNvPr>
          <p:cNvSpPr>
            <a:spLocks noGrp="1"/>
          </p:cNvSpPr>
          <p:nvPr>
            <p:ph type="ctrTitle"/>
          </p:nvPr>
        </p:nvSpPr>
        <p:spPr/>
        <p:txBody>
          <a:bodyPr/>
          <a:lstStyle/>
          <a:p>
            <a:r>
              <a:rPr lang="ja-JP" altLang="en-US" dirty="0"/>
              <a:t>「関数」とは道具である</a:t>
            </a:r>
            <a:endParaRPr kumimoji="1" lang="ja-JP" altLang="en-US" dirty="0"/>
          </a:p>
        </p:txBody>
      </p:sp>
      <p:sp>
        <p:nvSpPr>
          <p:cNvPr id="5" name="字幕 4">
            <a:extLst>
              <a:ext uri="{FF2B5EF4-FFF2-40B4-BE49-F238E27FC236}">
                <a16:creationId xmlns:a16="http://schemas.microsoft.com/office/drawing/2014/main" id="{B701938F-F8A3-495F-AF36-E5075B056ED5}"/>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14658361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8E97B3-03E5-47F4-9E73-8D7E4C895959}"/>
              </a:ext>
            </a:extLst>
          </p:cNvPr>
          <p:cNvSpPr>
            <a:spLocks noGrp="1"/>
          </p:cNvSpPr>
          <p:nvPr>
            <p:ph type="title"/>
          </p:nvPr>
        </p:nvSpPr>
        <p:spPr/>
        <p:txBody>
          <a:bodyPr/>
          <a:lstStyle/>
          <a:p>
            <a:r>
              <a:rPr kumimoji="1" lang="ja-JP" altLang="en-US" dirty="0"/>
              <a:t>関数とは</a:t>
            </a:r>
          </a:p>
        </p:txBody>
      </p:sp>
      <p:sp>
        <p:nvSpPr>
          <p:cNvPr id="3" name="コンテンツ プレースホルダー 2">
            <a:extLst>
              <a:ext uri="{FF2B5EF4-FFF2-40B4-BE49-F238E27FC236}">
                <a16:creationId xmlns:a16="http://schemas.microsoft.com/office/drawing/2014/main" id="{8F1B27BF-67C1-44DF-8C3F-B962775A0722}"/>
              </a:ext>
            </a:extLst>
          </p:cNvPr>
          <p:cNvSpPr>
            <a:spLocks noGrp="1"/>
          </p:cNvSpPr>
          <p:nvPr>
            <p:ph idx="1"/>
          </p:nvPr>
        </p:nvSpPr>
        <p:spPr/>
        <p:txBody>
          <a:bodyPr/>
          <a:lstStyle/>
          <a:p>
            <a:r>
              <a:rPr lang="ja-JP" altLang="en-US" dirty="0"/>
              <a:t>あるモノを触媒にある結果をもたらす「道具」</a:t>
            </a:r>
            <a:endParaRPr lang="en-US" altLang="ja-JP" dirty="0"/>
          </a:p>
          <a:p>
            <a:pPr lvl="1"/>
            <a:r>
              <a:rPr lang="ja-JP" altLang="en-US" dirty="0"/>
              <a:t>別に「箱</a:t>
            </a:r>
            <a:r>
              <a:rPr lang="en-US" altLang="ja-JP" dirty="0"/>
              <a:t>(</a:t>
            </a:r>
            <a:r>
              <a:rPr lang="ja-JP" altLang="en-US" dirty="0"/>
              <a:t>いれもの</a:t>
            </a:r>
            <a:r>
              <a:rPr lang="en-US" altLang="ja-JP" dirty="0"/>
              <a:t>)</a:t>
            </a:r>
            <a:r>
              <a:rPr lang="ja-JP" altLang="en-US" dirty="0"/>
              <a:t>」である必要はない</a:t>
            </a:r>
            <a:endParaRPr lang="en-US" altLang="ja-JP" dirty="0"/>
          </a:p>
          <a:p>
            <a:pPr lvl="1"/>
            <a:r>
              <a:rPr kumimoji="1" lang="ja-JP" altLang="en-US" dirty="0"/>
              <a:t>人参を切るときに使う包丁も「関数」</a:t>
            </a:r>
            <a:endParaRPr kumimoji="1" lang="en-US" altLang="ja-JP" dirty="0"/>
          </a:p>
          <a:p>
            <a:pPr lvl="1"/>
            <a:r>
              <a:rPr kumimoji="1" lang="ja-JP" altLang="en-US" dirty="0"/>
              <a:t>英霊を召喚するときに行う儀式も関数</a:t>
            </a:r>
            <a:endParaRPr kumimoji="1" lang="en-US" altLang="ja-JP" dirty="0"/>
          </a:p>
          <a:p>
            <a:pPr lvl="2"/>
            <a:r>
              <a:rPr kumimoji="1" lang="ja-JP" altLang="en-US" dirty="0"/>
              <a:t>召喚された英霊がその「結果」</a:t>
            </a:r>
            <a:endParaRPr kumimoji="1" lang="en-US" altLang="ja-JP" dirty="0"/>
          </a:p>
          <a:p>
            <a:pPr lvl="2"/>
            <a:r>
              <a:rPr lang="ja-JP" altLang="en-US" strike="sngStrike" dirty="0"/>
              <a:t>虞美人に</a:t>
            </a:r>
            <a:r>
              <a:rPr lang="en-US" altLang="ja-JP" strike="sngStrike" dirty="0"/>
              <a:t>4</a:t>
            </a:r>
            <a:r>
              <a:rPr lang="ja-JP" altLang="en-US" strike="sngStrike" dirty="0"/>
              <a:t>万溶かした</a:t>
            </a:r>
            <a:r>
              <a:rPr lang="en-US" altLang="ja-JP" strike="sngStrike" dirty="0"/>
              <a:t>……</a:t>
            </a:r>
            <a:endParaRPr kumimoji="1" lang="en-US" altLang="ja-JP" strike="sngStrike" dirty="0"/>
          </a:p>
          <a:p>
            <a:pPr lvl="1"/>
            <a:endParaRPr kumimoji="1" lang="en-US" altLang="ja-JP" dirty="0"/>
          </a:p>
          <a:p>
            <a:endParaRPr kumimoji="1" lang="en-US" altLang="ja-JP" dirty="0"/>
          </a:p>
          <a:p>
            <a:pPr lvl="1"/>
            <a:endParaRPr kumimoji="1" lang="en-US" altLang="ja-JP" dirty="0"/>
          </a:p>
          <a:p>
            <a:endParaRPr lang="en-US" altLang="ja-JP" dirty="0"/>
          </a:p>
          <a:p>
            <a:endParaRPr kumimoji="1" lang="en-US" altLang="ja-JP" dirty="0"/>
          </a:p>
          <a:p>
            <a:endParaRPr kumimoji="1" lang="ja-JP" altLang="en-US" dirty="0"/>
          </a:p>
        </p:txBody>
      </p:sp>
    </p:spTree>
    <p:extLst>
      <p:ext uri="{BB962C8B-B14F-4D97-AF65-F5344CB8AC3E}">
        <p14:creationId xmlns:p14="http://schemas.microsoft.com/office/powerpoint/2010/main" val="9138288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5FC5FC-ABA0-4C25-9CD4-2E35B66DAF82}"/>
              </a:ext>
            </a:extLst>
          </p:cNvPr>
          <p:cNvSpPr>
            <a:spLocks noGrp="1"/>
          </p:cNvSpPr>
          <p:nvPr>
            <p:ph type="title"/>
          </p:nvPr>
        </p:nvSpPr>
        <p:spPr/>
        <p:txBody>
          <a:bodyPr/>
          <a:lstStyle/>
          <a:p>
            <a:r>
              <a:rPr kumimoji="1" lang="ja-JP" altLang="en-US" dirty="0"/>
              <a:t>関数とは </a:t>
            </a:r>
            <a:r>
              <a:rPr kumimoji="1" lang="en-US" altLang="ja-JP" dirty="0"/>
              <a:t>in R</a:t>
            </a:r>
            <a:endParaRPr kumimoji="1" lang="ja-JP" altLang="en-US" dirty="0"/>
          </a:p>
        </p:txBody>
      </p:sp>
      <p:sp>
        <p:nvSpPr>
          <p:cNvPr id="3" name="コンテンツ プレースホルダー 2">
            <a:extLst>
              <a:ext uri="{FF2B5EF4-FFF2-40B4-BE49-F238E27FC236}">
                <a16:creationId xmlns:a16="http://schemas.microsoft.com/office/drawing/2014/main" id="{56CDBB9D-8D26-4703-8B6A-42D08508EF5C}"/>
              </a:ext>
            </a:extLst>
          </p:cNvPr>
          <p:cNvSpPr>
            <a:spLocks noGrp="1"/>
          </p:cNvSpPr>
          <p:nvPr>
            <p:ph idx="1"/>
          </p:nvPr>
        </p:nvSpPr>
        <p:spPr/>
        <p:txBody>
          <a:bodyPr/>
          <a:lstStyle/>
          <a:p>
            <a:r>
              <a:rPr kumimoji="1" lang="en-US" altLang="ja-JP" dirty="0"/>
              <a:t>Ex) </a:t>
            </a:r>
            <a:r>
              <a:rPr kumimoji="1" lang="ja-JP" altLang="en-US" dirty="0"/>
              <a:t>平均を返す関数</a:t>
            </a:r>
            <a:endParaRPr kumimoji="1" lang="en-US" altLang="ja-JP" dirty="0"/>
          </a:p>
          <a:p>
            <a:pPr lvl="1"/>
            <a:r>
              <a:rPr lang="en-US" altLang="ja-JP" dirty="0"/>
              <a:t>mean(x, na.rm = FALSE)</a:t>
            </a:r>
            <a:endParaRPr kumimoji="1" lang="ja-JP" altLang="en-US" dirty="0"/>
          </a:p>
        </p:txBody>
      </p:sp>
    </p:spTree>
    <p:extLst>
      <p:ext uri="{BB962C8B-B14F-4D97-AF65-F5344CB8AC3E}">
        <p14:creationId xmlns:p14="http://schemas.microsoft.com/office/powerpoint/2010/main" val="30521632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DF0704-68E5-4911-9076-9FF42381CF47}"/>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205572F2-8F4B-4068-9B43-1F2FAC0ACD61}"/>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6081358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60C68A26-BA4F-4FC5-8F9E-BD25674AF31F}"/>
              </a:ext>
            </a:extLst>
          </p:cNvPr>
          <p:cNvSpPr>
            <a:spLocks noGrp="1"/>
          </p:cNvSpPr>
          <p:nvPr>
            <p:ph type="ctrTitle"/>
          </p:nvPr>
        </p:nvSpPr>
        <p:spPr/>
        <p:txBody>
          <a:bodyPr/>
          <a:lstStyle/>
          <a:p>
            <a:r>
              <a:rPr lang="ja-JP" altLang="en-US" dirty="0"/>
              <a:t>「オブジェクト」って何？</a:t>
            </a:r>
            <a:endParaRPr kumimoji="1" lang="ja-JP" altLang="en-US" dirty="0"/>
          </a:p>
        </p:txBody>
      </p:sp>
      <p:sp>
        <p:nvSpPr>
          <p:cNvPr id="5" name="字幕 4">
            <a:extLst>
              <a:ext uri="{FF2B5EF4-FFF2-40B4-BE49-F238E27FC236}">
                <a16:creationId xmlns:a16="http://schemas.microsoft.com/office/drawing/2014/main" id="{B701938F-F8A3-495F-AF36-E5075B056ED5}"/>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18614666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80CD33-1A6C-43C5-B5F7-FA701F217CE4}"/>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2DD8C34B-8FE3-42FB-8276-657DA7E8E709}"/>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3736509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2C5089-9394-4806-BF09-D7596718DBA3}"/>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2FFBD355-A2C7-4134-8609-4A955558E8FD}"/>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7012876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998201-FAC4-4185-8D5E-372C395E9C12}"/>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DCDDA64E-C537-4454-A50B-33F754BE567C}"/>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259108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EA1B28-B8DC-475A-BDFA-56DFFF6A3687}"/>
              </a:ext>
            </a:extLst>
          </p:cNvPr>
          <p:cNvSpPr>
            <a:spLocks noGrp="1"/>
          </p:cNvSpPr>
          <p:nvPr>
            <p:ph type="title"/>
          </p:nvPr>
        </p:nvSpPr>
        <p:spPr/>
        <p:txBody>
          <a:bodyPr/>
          <a:lstStyle/>
          <a:p>
            <a:r>
              <a:rPr kumimoji="1" lang="ja-JP" altLang="en-US" dirty="0"/>
              <a:t>誰？</a:t>
            </a:r>
          </a:p>
        </p:txBody>
      </p:sp>
      <p:sp>
        <p:nvSpPr>
          <p:cNvPr id="3" name="コンテンツ プレースホルダー 2">
            <a:extLst>
              <a:ext uri="{FF2B5EF4-FFF2-40B4-BE49-F238E27FC236}">
                <a16:creationId xmlns:a16="http://schemas.microsoft.com/office/drawing/2014/main" id="{2D93AD9A-2319-4E87-BDB0-B7FF46FD57DD}"/>
              </a:ext>
            </a:extLst>
          </p:cNvPr>
          <p:cNvSpPr>
            <a:spLocks noGrp="1"/>
          </p:cNvSpPr>
          <p:nvPr>
            <p:ph idx="1"/>
          </p:nvPr>
        </p:nvSpPr>
        <p:spPr>
          <a:xfrm>
            <a:off x="838200" y="1825624"/>
            <a:ext cx="10515600" cy="5032375"/>
          </a:xfrm>
        </p:spPr>
        <p:txBody>
          <a:bodyPr>
            <a:normAutofit/>
          </a:bodyPr>
          <a:lstStyle/>
          <a:p>
            <a:r>
              <a:rPr lang="en-US" altLang="ja-JP" dirty="0" err="1"/>
              <a:t>TwitterID</a:t>
            </a:r>
            <a:r>
              <a:rPr lang="en-US" altLang="ja-JP" dirty="0"/>
              <a:t> == </a:t>
            </a:r>
            <a:r>
              <a:rPr lang="en-US" altLang="ja-JP" dirty="0" err="1"/>
              <a:t>MstdnID</a:t>
            </a:r>
            <a:r>
              <a:rPr lang="en-US" altLang="ja-JP" dirty="0"/>
              <a:t> == @0_u0</a:t>
            </a:r>
          </a:p>
          <a:p>
            <a:r>
              <a:rPr lang="en-US" altLang="ja-JP" dirty="0"/>
              <a:t>Data Analyst(</a:t>
            </a:r>
            <a:r>
              <a:rPr lang="ja-JP" altLang="en-US" dirty="0"/>
              <a:t>表の顔</a:t>
            </a:r>
            <a:r>
              <a:rPr lang="en-US" altLang="ja-JP" dirty="0"/>
              <a:t>)</a:t>
            </a:r>
          </a:p>
          <a:p>
            <a:pPr lvl="1"/>
            <a:r>
              <a:rPr lang="ja-JP" altLang="en-US" dirty="0"/>
              <a:t>コードを書く「わからないけどすごいことしてる」人</a:t>
            </a:r>
            <a:r>
              <a:rPr lang="en-US" altLang="ja-JP" dirty="0"/>
              <a:t>(</a:t>
            </a:r>
            <a:r>
              <a:rPr lang="ja-JP" altLang="en-US" dirty="0"/>
              <a:t>社内評価</a:t>
            </a:r>
            <a:r>
              <a:rPr lang="en-US" altLang="ja-JP" dirty="0"/>
              <a:t>)</a:t>
            </a:r>
          </a:p>
          <a:p>
            <a:pPr lvl="1"/>
            <a:r>
              <a:rPr lang="ja-JP" altLang="en-US" dirty="0"/>
              <a:t>あまりすごくない</a:t>
            </a:r>
            <a:r>
              <a:rPr lang="en-US" altLang="ja-JP" dirty="0"/>
              <a:t>(</a:t>
            </a:r>
            <a:r>
              <a:rPr lang="ja-JP" altLang="en-US" dirty="0"/>
              <a:t>自己評価</a:t>
            </a:r>
            <a:r>
              <a:rPr lang="en-US" altLang="ja-JP" dirty="0"/>
              <a:t>)</a:t>
            </a:r>
          </a:p>
          <a:p>
            <a:endParaRPr lang="en-US" altLang="ja-JP" dirty="0"/>
          </a:p>
          <a:p>
            <a:r>
              <a:rPr lang="ja-JP" altLang="en-US" dirty="0"/>
              <a:t>データ野郎</a:t>
            </a:r>
            <a:r>
              <a:rPr lang="en-US" altLang="ja-JP" dirty="0"/>
              <a:t>(</a:t>
            </a:r>
            <a:r>
              <a:rPr lang="ja-JP" altLang="en-US" dirty="0"/>
              <a:t>裏の顔</a:t>
            </a:r>
            <a:r>
              <a:rPr lang="en-US" altLang="ja-JP" dirty="0"/>
              <a:t>)</a:t>
            </a:r>
          </a:p>
          <a:p>
            <a:pPr lvl="1"/>
            <a:r>
              <a:rPr lang="en-US" altLang="ja-JP" dirty="0" err="1"/>
              <a:t>kaggle</a:t>
            </a:r>
            <a:r>
              <a:rPr lang="ja-JP" altLang="en-US" dirty="0"/>
              <a:t>やったり</a:t>
            </a:r>
            <a:r>
              <a:rPr lang="en-US" altLang="ja-JP" dirty="0"/>
              <a:t>SIGNATE</a:t>
            </a:r>
            <a:r>
              <a:rPr lang="ja-JP" altLang="en-US" dirty="0"/>
              <a:t>やったり</a:t>
            </a:r>
            <a:endParaRPr lang="en-US" altLang="ja-JP" dirty="0"/>
          </a:p>
          <a:p>
            <a:pPr lvl="1"/>
            <a:r>
              <a:rPr lang="ja-JP" altLang="en-US" dirty="0"/>
              <a:t>ぶっちゃ</a:t>
            </a:r>
            <a:r>
              <a:rPr lang="ja-JP" altLang="en-US" dirty="0" err="1"/>
              <a:t>け</a:t>
            </a:r>
            <a:r>
              <a:rPr lang="ja-JP" altLang="en-US" dirty="0"/>
              <a:t>開発とかしたい</a:t>
            </a:r>
            <a:endParaRPr lang="en-US" altLang="ja-JP" dirty="0"/>
          </a:p>
          <a:p>
            <a:pPr lvl="1"/>
            <a:r>
              <a:rPr lang="ja-JP" altLang="en-US" dirty="0"/>
              <a:t>エンジニアリングもしたい</a:t>
            </a:r>
            <a:endParaRPr lang="en-US" altLang="ja-JP" dirty="0"/>
          </a:p>
          <a:p>
            <a:pPr lvl="1"/>
            <a:r>
              <a:rPr lang="ja-JP" altLang="en-US" dirty="0">
                <a:solidFill>
                  <a:schemeClr val="tx1">
                    <a:lumMod val="50000"/>
                    <a:lumOff val="50000"/>
                  </a:schemeClr>
                </a:solidFill>
              </a:rPr>
              <a:t>勉強させてくれる場所も募集してます</a:t>
            </a:r>
            <a:endParaRPr lang="en-US" altLang="ja-JP" dirty="0">
              <a:solidFill>
                <a:schemeClr val="tx1">
                  <a:lumMod val="50000"/>
                  <a:lumOff val="50000"/>
                </a:schemeClr>
              </a:solidFill>
            </a:endParaRPr>
          </a:p>
        </p:txBody>
      </p:sp>
      <p:pic>
        <p:nvPicPr>
          <p:cNvPr id="4" name="図 3">
            <a:extLst>
              <a:ext uri="{FF2B5EF4-FFF2-40B4-BE49-F238E27FC236}">
                <a16:creationId xmlns:a16="http://schemas.microsoft.com/office/drawing/2014/main" id="{3A9872E7-5A6C-4AC4-89D0-D3607E8A81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64430" y="3630430"/>
            <a:ext cx="3227570" cy="3227570"/>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2686552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5FC826-2FD2-4CF0-BA6E-1173A4F95B5A}"/>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56D7FD74-6719-451E-8258-6A20EDA3B7EB}"/>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1600200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60C68A26-BA4F-4FC5-8F9E-BD25674AF31F}"/>
              </a:ext>
            </a:extLst>
          </p:cNvPr>
          <p:cNvSpPr>
            <a:spLocks noGrp="1"/>
          </p:cNvSpPr>
          <p:nvPr>
            <p:ph type="ctrTitle"/>
          </p:nvPr>
        </p:nvSpPr>
        <p:spPr/>
        <p:txBody>
          <a:bodyPr/>
          <a:lstStyle/>
          <a:p>
            <a:r>
              <a:rPr lang="ja-JP" altLang="en-US" dirty="0"/>
              <a:t>「パッケージ」って</a:t>
            </a:r>
            <a:br>
              <a:rPr lang="en-US" altLang="ja-JP" dirty="0"/>
            </a:br>
            <a:r>
              <a:rPr lang="ja-JP" altLang="en-US" dirty="0"/>
              <a:t>何？</a:t>
            </a:r>
            <a:endParaRPr kumimoji="1" lang="ja-JP" altLang="en-US" dirty="0"/>
          </a:p>
        </p:txBody>
      </p:sp>
      <p:sp>
        <p:nvSpPr>
          <p:cNvPr id="5" name="字幕 4">
            <a:extLst>
              <a:ext uri="{FF2B5EF4-FFF2-40B4-BE49-F238E27FC236}">
                <a16:creationId xmlns:a16="http://schemas.microsoft.com/office/drawing/2014/main" id="{B701938F-F8A3-495F-AF36-E5075B056ED5}"/>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38199029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155FD1-D6F6-4946-98E1-19203E3B925E}"/>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4EB7FA12-8751-4DB3-A082-04314FF1C8AC}"/>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8571169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8F97A0-DFB8-47DA-AAAF-4FC89BFB1055}"/>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9628285D-04F1-4619-B915-718417C3D108}"/>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1321870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17C44B-0321-40DA-89A6-C06A1FC9CD7D}"/>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84D70C49-BCBA-4047-BB35-C06C6FEAD646}"/>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5502333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32E8D0-3A81-4967-9FFD-09F1D34F1D01}"/>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B1E8971C-5C53-489E-A494-2762123499B8}"/>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297703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60C68A26-BA4F-4FC5-8F9E-BD25674AF31F}"/>
              </a:ext>
            </a:extLst>
          </p:cNvPr>
          <p:cNvSpPr>
            <a:spLocks noGrp="1"/>
          </p:cNvSpPr>
          <p:nvPr>
            <p:ph type="ctrTitle"/>
          </p:nvPr>
        </p:nvSpPr>
        <p:spPr/>
        <p:txBody>
          <a:bodyPr/>
          <a:lstStyle/>
          <a:p>
            <a:r>
              <a:rPr lang="ja-JP" altLang="en-US" dirty="0"/>
              <a:t>「ベクトル」って</a:t>
            </a:r>
            <a:br>
              <a:rPr lang="en-US" altLang="ja-JP" dirty="0"/>
            </a:br>
            <a:r>
              <a:rPr lang="ja-JP" altLang="en-US" dirty="0"/>
              <a:t>何？</a:t>
            </a:r>
            <a:endParaRPr kumimoji="1" lang="ja-JP" altLang="en-US" dirty="0"/>
          </a:p>
        </p:txBody>
      </p:sp>
      <p:sp>
        <p:nvSpPr>
          <p:cNvPr id="5" name="字幕 4">
            <a:extLst>
              <a:ext uri="{FF2B5EF4-FFF2-40B4-BE49-F238E27FC236}">
                <a16:creationId xmlns:a16="http://schemas.microsoft.com/office/drawing/2014/main" id="{B701938F-F8A3-495F-AF36-E5075B056ED5}"/>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21277147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7F8B9F-E1F6-4C63-B9A6-472F69713189}"/>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A9B3BB67-CA47-4297-B4BF-963F27B4EA78}"/>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1729311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D134C3-BC1A-4F1A-888B-DDA3CD6E3AAE}"/>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2B7FA6E5-97AB-4B30-AA29-CD78BFE42E81}"/>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901747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EE54FD-C47F-496A-8724-146D9504B178}"/>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A102AD62-BA4B-4B32-878D-EFB888C34046}"/>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672367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BDA5A0-8823-48EF-B169-D6EA606737C6}"/>
              </a:ext>
            </a:extLst>
          </p:cNvPr>
          <p:cNvSpPr>
            <a:spLocks noGrp="1"/>
          </p:cNvSpPr>
          <p:nvPr>
            <p:ph type="title"/>
          </p:nvPr>
        </p:nvSpPr>
        <p:spPr/>
        <p:txBody>
          <a:bodyPr/>
          <a:lstStyle/>
          <a:p>
            <a:r>
              <a:rPr kumimoji="1" lang="ja-JP" altLang="en-US" dirty="0"/>
              <a:t>きっかけ</a:t>
            </a:r>
          </a:p>
        </p:txBody>
      </p:sp>
      <p:pic>
        <p:nvPicPr>
          <p:cNvPr id="5" name="コンテンツ プレースホルダー 4">
            <a:extLst>
              <a:ext uri="{FF2B5EF4-FFF2-40B4-BE49-F238E27FC236}">
                <a16:creationId xmlns:a16="http://schemas.microsoft.com/office/drawing/2014/main" id="{950BF966-9041-4A74-8477-086CEDBC975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117"/>
          <a:stretch/>
        </p:blipFill>
        <p:spPr>
          <a:xfrm>
            <a:off x="3042811" y="2705713"/>
            <a:ext cx="6038127" cy="2591162"/>
          </a:xfrm>
        </p:spPr>
      </p:pic>
      <p:sp>
        <p:nvSpPr>
          <p:cNvPr id="6" name="テキスト ボックス 5">
            <a:extLst>
              <a:ext uri="{FF2B5EF4-FFF2-40B4-BE49-F238E27FC236}">
                <a16:creationId xmlns:a16="http://schemas.microsoft.com/office/drawing/2014/main" id="{1294B0EA-9076-4A95-8119-88D33D207EDB}"/>
              </a:ext>
            </a:extLst>
          </p:cNvPr>
          <p:cNvSpPr txBox="1"/>
          <p:nvPr/>
        </p:nvSpPr>
        <p:spPr>
          <a:xfrm>
            <a:off x="1162594" y="1802674"/>
            <a:ext cx="6207148" cy="461665"/>
          </a:xfrm>
          <a:prstGeom prst="rect">
            <a:avLst/>
          </a:prstGeom>
          <a:noFill/>
        </p:spPr>
        <p:txBody>
          <a:bodyPr wrap="none" rtlCol="0">
            <a:spAutoFit/>
          </a:bodyPr>
          <a:lstStyle/>
          <a:p>
            <a:r>
              <a:rPr lang="ja-JP" altLang="en-US" sz="2400" dirty="0"/>
              <a:t>よ</a:t>
            </a:r>
            <a:r>
              <a:rPr lang="ja-JP" altLang="en-US" sz="2400" dirty="0" err="1"/>
              <a:t>ーし</a:t>
            </a:r>
            <a:r>
              <a:rPr lang="ja-JP" altLang="en-US" sz="2400" dirty="0"/>
              <a:t>次回も</a:t>
            </a:r>
            <a:r>
              <a:rPr lang="en-US" altLang="ja-JP" sz="2400" dirty="0"/>
              <a:t>Lightning Talk</a:t>
            </a:r>
            <a:r>
              <a:rPr lang="ja-JP" altLang="en-US" sz="2400" dirty="0"/>
              <a:t>やっちゃおうか</a:t>
            </a:r>
            <a:endParaRPr kumimoji="1" lang="ja-JP" altLang="en-US" sz="2400" dirty="0"/>
          </a:p>
        </p:txBody>
      </p:sp>
    </p:spTree>
    <p:extLst>
      <p:ext uri="{BB962C8B-B14F-4D97-AF65-F5344CB8AC3E}">
        <p14:creationId xmlns:p14="http://schemas.microsoft.com/office/powerpoint/2010/main" val="31379110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75F045-B206-4CFB-BC97-9FF810E3E0E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73E31B60-ADD5-43E8-9403-FE8C7626A121}"/>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8407062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60C68A26-BA4F-4FC5-8F9E-BD25674AF31F}"/>
              </a:ext>
            </a:extLst>
          </p:cNvPr>
          <p:cNvSpPr>
            <a:spLocks noGrp="1"/>
          </p:cNvSpPr>
          <p:nvPr>
            <p:ph type="ctrTitle"/>
          </p:nvPr>
        </p:nvSpPr>
        <p:spPr/>
        <p:txBody>
          <a:bodyPr/>
          <a:lstStyle/>
          <a:p>
            <a:r>
              <a:rPr lang="ja-JP" altLang="en-US" dirty="0"/>
              <a:t>「データフレーム」って</a:t>
            </a:r>
            <a:br>
              <a:rPr lang="en-US" altLang="ja-JP" dirty="0"/>
            </a:br>
            <a:r>
              <a:rPr lang="ja-JP" altLang="en-US" dirty="0"/>
              <a:t>何？</a:t>
            </a:r>
            <a:endParaRPr kumimoji="1" lang="ja-JP" altLang="en-US" dirty="0"/>
          </a:p>
        </p:txBody>
      </p:sp>
      <p:sp>
        <p:nvSpPr>
          <p:cNvPr id="5" name="字幕 4">
            <a:extLst>
              <a:ext uri="{FF2B5EF4-FFF2-40B4-BE49-F238E27FC236}">
                <a16:creationId xmlns:a16="http://schemas.microsoft.com/office/drawing/2014/main" id="{B701938F-F8A3-495F-AF36-E5075B056ED5}"/>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8108774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75F045-B206-4CFB-BC97-9FF810E3E0E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73E31B60-ADD5-43E8-9403-FE8C7626A121}"/>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8256250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75F045-B206-4CFB-BC97-9FF810E3E0E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73E31B60-ADD5-43E8-9403-FE8C7626A121}"/>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42581712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75F045-B206-4CFB-BC97-9FF810E3E0E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73E31B60-ADD5-43E8-9403-FE8C7626A121}"/>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7384464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75F045-B206-4CFB-BC97-9FF810E3E0E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73E31B60-ADD5-43E8-9403-FE8C7626A121}"/>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1551393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75F045-B206-4CFB-BC97-9FF810E3E0E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73E31B60-ADD5-43E8-9403-FE8C7626A121}"/>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0937706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75F045-B206-4CFB-BC97-9FF810E3E0E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73E31B60-ADD5-43E8-9403-FE8C7626A121}"/>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40122012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60C68A26-BA4F-4FC5-8F9E-BD25674AF31F}"/>
              </a:ext>
            </a:extLst>
          </p:cNvPr>
          <p:cNvSpPr>
            <a:spLocks noGrp="1"/>
          </p:cNvSpPr>
          <p:nvPr>
            <p:ph type="ctrTitle"/>
          </p:nvPr>
        </p:nvSpPr>
        <p:spPr/>
        <p:txBody>
          <a:bodyPr/>
          <a:lstStyle/>
          <a:p>
            <a:r>
              <a:rPr lang="ja-JP" altLang="en-US" dirty="0"/>
              <a:t>「</a:t>
            </a:r>
            <a:r>
              <a:rPr lang="en-US" altLang="ja-JP" dirty="0"/>
              <a:t>formula</a:t>
            </a:r>
            <a:r>
              <a:rPr lang="ja-JP" altLang="en-US" dirty="0"/>
              <a:t>形式」って</a:t>
            </a:r>
            <a:br>
              <a:rPr lang="en-US" altLang="ja-JP" dirty="0"/>
            </a:br>
            <a:r>
              <a:rPr lang="ja-JP" altLang="en-US" dirty="0"/>
              <a:t>何？</a:t>
            </a:r>
            <a:endParaRPr kumimoji="1" lang="ja-JP" altLang="en-US" dirty="0"/>
          </a:p>
        </p:txBody>
      </p:sp>
      <p:sp>
        <p:nvSpPr>
          <p:cNvPr id="5" name="字幕 4">
            <a:extLst>
              <a:ext uri="{FF2B5EF4-FFF2-40B4-BE49-F238E27FC236}">
                <a16:creationId xmlns:a16="http://schemas.microsoft.com/office/drawing/2014/main" id="{B701938F-F8A3-495F-AF36-E5075B056ED5}"/>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18221287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BABEF6-0D33-4439-9023-82A997565F16}"/>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1C788713-E925-4D93-B902-75187B5AB747}"/>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477788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BDA5A0-8823-48EF-B169-D6EA606737C6}"/>
              </a:ext>
            </a:extLst>
          </p:cNvPr>
          <p:cNvSpPr>
            <a:spLocks noGrp="1"/>
          </p:cNvSpPr>
          <p:nvPr>
            <p:ph type="title"/>
          </p:nvPr>
        </p:nvSpPr>
        <p:spPr/>
        <p:txBody>
          <a:bodyPr/>
          <a:lstStyle/>
          <a:p>
            <a:r>
              <a:rPr kumimoji="1" lang="ja-JP" altLang="en-US" dirty="0"/>
              <a:t>きっかけ</a:t>
            </a:r>
          </a:p>
        </p:txBody>
      </p:sp>
      <p:pic>
        <p:nvPicPr>
          <p:cNvPr id="6" name="コンテンツ プレースホルダー 5">
            <a:extLst>
              <a:ext uri="{FF2B5EF4-FFF2-40B4-BE49-F238E27FC236}">
                <a16:creationId xmlns:a16="http://schemas.microsoft.com/office/drawing/2014/main" id="{35ACFE8A-D9E7-42EB-9F58-6EE33EE6A8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52337" y="2767634"/>
            <a:ext cx="6087325" cy="2467319"/>
          </a:xfrm>
        </p:spPr>
      </p:pic>
      <p:sp>
        <p:nvSpPr>
          <p:cNvPr id="4" name="テキスト ボックス 3">
            <a:extLst>
              <a:ext uri="{FF2B5EF4-FFF2-40B4-BE49-F238E27FC236}">
                <a16:creationId xmlns:a16="http://schemas.microsoft.com/office/drawing/2014/main" id="{007BFF6D-63DA-487D-8F28-8B5C24E1E8D9}"/>
              </a:ext>
            </a:extLst>
          </p:cNvPr>
          <p:cNvSpPr txBox="1"/>
          <p:nvPr/>
        </p:nvSpPr>
        <p:spPr>
          <a:xfrm>
            <a:off x="1162594" y="1802674"/>
            <a:ext cx="1415772" cy="461665"/>
          </a:xfrm>
          <a:prstGeom prst="rect">
            <a:avLst/>
          </a:prstGeom>
          <a:noFill/>
        </p:spPr>
        <p:txBody>
          <a:bodyPr wrap="none" rtlCol="0">
            <a:spAutoFit/>
          </a:bodyPr>
          <a:lstStyle/>
          <a:p>
            <a:r>
              <a:rPr kumimoji="1" lang="ja-JP" altLang="en-US" sz="2400" dirty="0"/>
              <a:t>なぁ</a:t>
            </a:r>
            <a:r>
              <a:rPr kumimoji="1" lang="en-US" altLang="ja-JP" sz="2400" dirty="0"/>
              <a:t>……</a:t>
            </a:r>
            <a:endParaRPr kumimoji="1" lang="ja-JP" altLang="en-US" sz="2400" dirty="0"/>
          </a:p>
        </p:txBody>
      </p:sp>
    </p:spTree>
    <p:extLst>
      <p:ext uri="{BB962C8B-B14F-4D97-AF65-F5344CB8AC3E}">
        <p14:creationId xmlns:p14="http://schemas.microsoft.com/office/powerpoint/2010/main" val="1506343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75F045-B206-4CFB-BC97-9FF810E3E0E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73E31B60-ADD5-43E8-9403-FE8C7626A121}"/>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7661073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75F045-B206-4CFB-BC97-9FF810E3E0E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73E31B60-ADD5-43E8-9403-FE8C7626A121}"/>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3930828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75F045-B206-4CFB-BC97-9FF810E3E0E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73E31B60-ADD5-43E8-9403-FE8C7626A121}"/>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8658533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75F045-B206-4CFB-BC97-9FF810E3E0E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73E31B60-ADD5-43E8-9403-FE8C7626A121}"/>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486047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75F045-B206-4CFB-BC97-9FF810E3E0E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73E31B60-ADD5-43E8-9403-FE8C7626A121}"/>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7827159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A3021EE-57D2-4C3B-9A07-2D6C17E57A04}"/>
              </a:ext>
            </a:extLst>
          </p:cNvPr>
          <p:cNvSpPr>
            <a:spLocks noGrp="1"/>
          </p:cNvSpPr>
          <p:nvPr>
            <p:ph type="ctrTitle"/>
          </p:nvPr>
        </p:nvSpPr>
        <p:spPr/>
        <p:txBody>
          <a:bodyPr/>
          <a:lstStyle/>
          <a:p>
            <a:r>
              <a:rPr lang="ja-JP" altLang="en-US" dirty="0"/>
              <a:t>最後に</a:t>
            </a:r>
            <a:endParaRPr kumimoji="1" lang="ja-JP" altLang="en-US" dirty="0"/>
          </a:p>
        </p:txBody>
      </p:sp>
      <p:sp>
        <p:nvSpPr>
          <p:cNvPr id="5" name="字幕 4">
            <a:extLst>
              <a:ext uri="{FF2B5EF4-FFF2-40B4-BE49-F238E27FC236}">
                <a16:creationId xmlns:a16="http://schemas.microsoft.com/office/drawing/2014/main" id="{1F4E9E0B-DAA1-4B3D-9C34-76188910377A}"/>
              </a:ext>
            </a:extLst>
          </p:cNvPr>
          <p:cNvSpPr>
            <a:spLocks noGrp="1"/>
          </p:cNvSpPr>
          <p:nvPr>
            <p:ph type="subTitle" idx="1"/>
          </p:nvPr>
        </p:nvSpPr>
        <p:spPr/>
        <p:txBody>
          <a:bodyPr/>
          <a:lstStyle/>
          <a:p>
            <a:r>
              <a:rPr kumimoji="1" lang="ja-JP" altLang="en-US" dirty="0"/>
              <a:t>故障かな？と思ったら</a:t>
            </a:r>
          </a:p>
        </p:txBody>
      </p:sp>
    </p:spTree>
    <p:extLst>
      <p:ext uri="{BB962C8B-B14F-4D97-AF65-F5344CB8AC3E}">
        <p14:creationId xmlns:p14="http://schemas.microsoft.com/office/powerpoint/2010/main" val="5503770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A3021EE-57D2-4C3B-9A07-2D6C17E57A04}"/>
              </a:ext>
            </a:extLst>
          </p:cNvPr>
          <p:cNvSpPr>
            <a:spLocks noGrp="1"/>
          </p:cNvSpPr>
          <p:nvPr>
            <p:ph type="ctrTitle"/>
          </p:nvPr>
        </p:nvSpPr>
        <p:spPr/>
        <p:txBody>
          <a:bodyPr/>
          <a:lstStyle/>
          <a:p>
            <a:r>
              <a:rPr lang="ja-JP" altLang="en-US" dirty="0"/>
              <a:t>エラーが出て動かない</a:t>
            </a:r>
            <a:endParaRPr kumimoji="1" lang="ja-JP" altLang="en-US" dirty="0"/>
          </a:p>
        </p:txBody>
      </p:sp>
      <p:sp>
        <p:nvSpPr>
          <p:cNvPr id="5" name="字幕 4">
            <a:extLst>
              <a:ext uri="{FF2B5EF4-FFF2-40B4-BE49-F238E27FC236}">
                <a16:creationId xmlns:a16="http://schemas.microsoft.com/office/drawing/2014/main" id="{1F4E9E0B-DAA1-4B3D-9C34-76188910377A}"/>
              </a:ext>
            </a:extLst>
          </p:cNvPr>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29577198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4DC59B-C7F3-4368-B9AC-F94D13ED0957}"/>
              </a:ext>
            </a:extLst>
          </p:cNvPr>
          <p:cNvSpPr>
            <a:spLocks noGrp="1"/>
          </p:cNvSpPr>
          <p:nvPr>
            <p:ph type="title"/>
          </p:nvPr>
        </p:nvSpPr>
        <p:spPr/>
        <p:txBody>
          <a:bodyPr/>
          <a:lstStyle/>
          <a:p>
            <a:r>
              <a:rPr lang="ja-JP" altLang="en-US" dirty="0"/>
              <a:t>「予想外の</a:t>
            </a:r>
            <a:r>
              <a:rPr lang="en-US" altLang="ja-JP" dirty="0"/>
              <a:t> ] </a:t>
            </a:r>
            <a:r>
              <a:rPr lang="ja-JP" altLang="en-US" dirty="0"/>
              <a:t>です」</a:t>
            </a:r>
            <a:endParaRPr kumimoji="1" lang="ja-JP" altLang="en-US" dirty="0"/>
          </a:p>
        </p:txBody>
      </p:sp>
      <p:sp>
        <p:nvSpPr>
          <p:cNvPr id="3" name="コンテンツ プレースホルダー 2">
            <a:extLst>
              <a:ext uri="{FF2B5EF4-FFF2-40B4-BE49-F238E27FC236}">
                <a16:creationId xmlns:a16="http://schemas.microsoft.com/office/drawing/2014/main" id="{F8EF7468-5753-49A9-B128-C0041CB4919B}"/>
              </a:ext>
            </a:extLst>
          </p:cNvPr>
          <p:cNvSpPr>
            <a:spLocks noGrp="1"/>
          </p:cNvSpPr>
          <p:nvPr>
            <p:ph idx="1"/>
          </p:nvPr>
        </p:nvSpPr>
        <p:spPr/>
        <p:txBody>
          <a:bodyPr/>
          <a:lstStyle/>
          <a:p>
            <a:r>
              <a:rPr lang="ja-JP" altLang="en-US" dirty="0"/>
              <a:t>“”でくくり忘れていませんか？</a:t>
            </a:r>
            <a:endParaRPr lang="en-US" altLang="ja-JP" dirty="0"/>
          </a:p>
          <a:p>
            <a:pPr lvl="1"/>
            <a:r>
              <a:rPr lang="en-US" altLang="ja-JP" dirty="0" err="1"/>
              <a:t>i</a:t>
            </a:r>
            <a:r>
              <a:rPr kumimoji="1" lang="en-US" altLang="ja-JP" dirty="0" err="1"/>
              <a:t>nstall.packages</a:t>
            </a:r>
            <a:r>
              <a:rPr kumimoji="1" lang="en-US" altLang="ja-JP" dirty="0"/>
              <a:t>()</a:t>
            </a:r>
            <a:r>
              <a:rPr kumimoji="1" lang="ja-JP" altLang="en-US" dirty="0"/>
              <a:t>関数でパッケージをインストールするときは</a:t>
            </a:r>
            <a:r>
              <a:rPr kumimoji="1" lang="en-US" altLang="ja-JP" dirty="0"/>
              <a:t>””</a:t>
            </a:r>
            <a:r>
              <a:rPr kumimoji="1" lang="ja-JP" altLang="en-US" dirty="0"/>
              <a:t>でくくる</a:t>
            </a:r>
            <a:endParaRPr kumimoji="1" lang="en-US" altLang="ja-JP" dirty="0"/>
          </a:p>
          <a:p>
            <a:pPr lvl="1"/>
            <a:r>
              <a:rPr lang="ja-JP" altLang="en-US" dirty="0"/>
              <a:t>でも</a:t>
            </a:r>
            <a:r>
              <a:rPr lang="en-US" altLang="ja-JP" dirty="0"/>
              <a:t>library()</a:t>
            </a:r>
            <a:r>
              <a:rPr lang="ja-JP" altLang="en-US" dirty="0"/>
              <a:t>関数でパッケージをインポートするときはくくらない</a:t>
            </a:r>
            <a:endParaRPr lang="en-US" altLang="ja-JP" dirty="0"/>
          </a:p>
          <a:p>
            <a:r>
              <a:rPr kumimoji="1" lang="en-US" altLang="ja-JP" dirty="0"/>
              <a:t>()</a:t>
            </a:r>
            <a:r>
              <a:rPr lang="ja-JP" altLang="en-US" dirty="0"/>
              <a:t>は対応していますか？</a:t>
            </a:r>
            <a:endParaRPr lang="en-US" altLang="ja-JP" dirty="0"/>
          </a:p>
          <a:p>
            <a:pPr lvl="1"/>
            <a:r>
              <a:rPr kumimoji="1" lang="en-US" altLang="ja-JP" dirty="0" err="1"/>
              <a:t>Rstudio</a:t>
            </a:r>
            <a:r>
              <a:rPr kumimoji="1" lang="ja-JP" altLang="en-US" dirty="0"/>
              <a:t>だと</a:t>
            </a:r>
            <a:r>
              <a:rPr kumimoji="1" lang="en-US" altLang="ja-JP" dirty="0"/>
              <a:t>()</a:t>
            </a:r>
            <a:r>
              <a:rPr kumimoji="1" lang="ja-JP" altLang="en-US" dirty="0"/>
              <a:t>でくくった部分を改行するとインデントされる</a:t>
            </a:r>
            <a:endParaRPr kumimoji="1" lang="en-US" altLang="ja-JP" dirty="0"/>
          </a:p>
          <a:p>
            <a:pPr lvl="1"/>
            <a:r>
              <a:rPr lang="ja-JP" altLang="en-US" dirty="0"/>
              <a:t>お前は今までに閉じ忘れた</a:t>
            </a:r>
            <a:r>
              <a:rPr lang="en-US" altLang="ja-JP" dirty="0"/>
              <a:t>()</a:t>
            </a:r>
            <a:r>
              <a:rPr lang="ja-JP" altLang="en-US" dirty="0"/>
              <a:t>の数を覚えているか？</a:t>
            </a:r>
            <a:endParaRPr kumimoji="1" lang="ja-JP" altLang="en-US" dirty="0"/>
          </a:p>
        </p:txBody>
      </p:sp>
    </p:spTree>
    <p:extLst>
      <p:ext uri="{BB962C8B-B14F-4D97-AF65-F5344CB8AC3E}">
        <p14:creationId xmlns:p14="http://schemas.microsoft.com/office/powerpoint/2010/main" val="18222892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29D64A-F1F3-4F77-9737-AE247DD65BB9}"/>
              </a:ext>
            </a:extLst>
          </p:cNvPr>
          <p:cNvSpPr>
            <a:spLocks noGrp="1"/>
          </p:cNvSpPr>
          <p:nvPr>
            <p:ph type="title"/>
          </p:nvPr>
        </p:nvSpPr>
        <p:spPr/>
        <p:txBody>
          <a:bodyPr/>
          <a:lstStyle/>
          <a:p>
            <a:r>
              <a:rPr kumimoji="1" lang="en-US" altLang="ja-JP" dirty="0"/>
              <a:t>Invalid </a:t>
            </a:r>
            <a:r>
              <a:rPr kumimoji="1" lang="en-US" altLang="ja-JP" dirty="0" err="1"/>
              <a:t>hoge</a:t>
            </a:r>
            <a:endParaRPr kumimoji="1" lang="ja-JP" altLang="en-US" dirty="0"/>
          </a:p>
        </p:txBody>
      </p:sp>
      <p:sp>
        <p:nvSpPr>
          <p:cNvPr id="3" name="コンテンツ プレースホルダー 2">
            <a:extLst>
              <a:ext uri="{FF2B5EF4-FFF2-40B4-BE49-F238E27FC236}">
                <a16:creationId xmlns:a16="http://schemas.microsoft.com/office/drawing/2014/main" id="{E99F44ED-A5F3-41C7-A4C2-430E11E36FC2}"/>
              </a:ext>
            </a:extLst>
          </p:cNvPr>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13868265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579D44-258C-474B-9983-49B28D66B988}"/>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DFE5D2A0-EBAE-4341-8AF1-27017D33521D}"/>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187659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FBE73AB4-4EE8-44A7-953E-55CE6E08E1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648"/>
            <a:ext cx="12192000" cy="6865295"/>
          </a:xfrm>
          <a:prstGeom prst="rect">
            <a:avLst/>
          </a:prstGeom>
        </p:spPr>
      </p:pic>
      <p:sp>
        <p:nvSpPr>
          <p:cNvPr id="2" name="テキスト ボックス 1">
            <a:extLst>
              <a:ext uri="{FF2B5EF4-FFF2-40B4-BE49-F238E27FC236}">
                <a16:creationId xmlns:a16="http://schemas.microsoft.com/office/drawing/2014/main" id="{AF7BD424-084D-4FA9-BE11-376290F40118}"/>
              </a:ext>
            </a:extLst>
          </p:cNvPr>
          <p:cNvSpPr txBox="1"/>
          <p:nvPr/>
        </p:nvSpPr>
        <p:spPr>
          <a:xfrm>
            <a:off x="7966364" y="235527"/>
            <a:ext cx="4225635" cy="954107"/>
          </a:xfrm>
          <a:prstGeom prst="rect">
            <a:avLst/>
          </a:prstGeom>
          <a:solidFill>
            <a:schemeClr val="bg1"/>
          </a:solidFill>
        </p:spPr>
        <p:txBody>
          <a:bodyPr wrap="square" rtlCol="0">
            <a:spAutoFit/>
          </a:bodyPr>
          <a:lstStyle/>
          <a:p>
            <a:r>
              <a:rPr kumimoji="1" lang="en-US" altLang="ja-JP" sz="2800" dirty="0"/>
              <a:t>LT</a:t>
            </a:r>
            <a:r>
              <a:rPr kumimoji="1" lang="ja-JP" altLang="en-US" sz="2800" dirty="0"/>
              <a:t>申し込んだ</a:t>
            </a:r>
            <a:r>
              <a:rPr lang="ja-JP" altLang="en-US" sz="2800" dirty="0"/>
              <a:t>つもりが</a:t>
            </a:r>
            <a:r>
              <a:rPr lang="en-US" altLang="ja-JP" sz="2800" dirty="0"/>
              <a:t>…</a:t>
            </a:r>
          </a:p>
          <a:p>
            <a:r>
              <a:rPr kumimoji="1" lang="ja-JP" altLang="en-US" sz="2800" dirty="0"/>
              <a:t>申請間違え無事終了</a:t>
            </a:r>
          </a:p>
        </p:txBody>
      </p:sp>
    </p:spTree>
    <p:extLst>
      <p:ext uri="{BB962C8B-B14F-4D97-AF65-F5344CB8AC3E}">
        <p14:creationId xmlns:p14="http://schemas.microsoft.com/office/powerpoint/2010/main" val="348343799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D1166B-2E16-4847-AD5B-CC144D609206}"/>
              </a:ext>
            </a:extLst>
          </p:cNvPr>
          <p:cNvSpPr>
            <a:spLocks noGrp="1"/>
          </p:cNvSpPr>
          <p:nvPr>
            <p:ph type="title"/>
          </p:nvPr>
        </p:nvSpPr>
        <p:spPr/>
        <p:txBody>
          <a:bodyPr/>
          <a:lstStyle/>
          <a:p>
            <a:r>
              <a:rPr kumimoji="1" lang="ja-JP" altLang="en-US" dirty="0"/>
              <a:t>テーマ</a:t>
            </a:r>
          </a:p>
        </p:txBody>
      </p:sp>
      <p:sp>
        <p:nvSpPr>
          <p:cNvPr id="3" name="コンテンツ プレースホルダー 2">
            <a:extLst>
              <a:ext uri="{FF2B5EF4-FFF2-40B4-BE49-F238E27FC236}">
                <a16:creationId xmlns:a16="http://schemas.microsoft.com/office/drawing/2014/main" id="{5B75C7C2-309D-45FD-AFE5-B533B75CCCC7}"/>
              </a:ext>
            </a:extLst>
          </p:cNvPr>
          <p:cNvSpPr>
            <a:spLocks noGrp="1"/>
          </p:cNvSpPr>
          <p:nvPr>
            <p:ph idx="1"/>
          </p:nvPr>
        </p:nvSpPr>
        <p:spPr>
          <a:xfrm>
            <a:off x="838200" y="3187337"/>
            <a:ext cx="10515600" cy="2989626"/>
          </a:xfrm>
        </p:spPr>
        <p:txBody>
          <a:bodyPr>
            <a:normAutofit/>
          </a:bodyPr>
          <a:lstStyle/>
          <a:p>
            <a:pPr marL="0" indent="0" algn="ctr">
              <a:buNone/>
            </a:pPr>
            <a:r>
              <a:rPr kumimoji="1" lang="ja-JP" altLang="en-US" sz="7200" dirty="0">
                <a:latin typeface="HG行書体" panose="03000609000000000000" pitchFamily="65" charset="-128"/>
                <a:ea typeface="HG行書体" panose="03000609000000000000" pitchFamily="65" charset="-128"/>
              </a:rPr>
              <a:t>温故知新</a:t>
            </a:r>
          </a:p>
        </p:txBody>
      </p:sp>
    </p:spTree>
    <p:extLst>
      <p:ext uri="{BB962C8B-B14F-4D97-AF65-F5344CB8AC3E}">
        <p14:creationId xmlns:p14="http://schemas.microsoft.com/office/powerpoint/2010/main" val="3577915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A09F68-07FA-4513-A639-30C5C8BAA073}"/>
              </a:ext>
            </a:extLst>
          </p:cNvPr>
          <p:cNvSpPr>
            <a:spLocks noGrp="1"/>
          </p:cNvSpPr>
          <p:nvPr>
            <p:ph type="title"/>
          </p:nvPr>
        </p:nvSpPr>
        <p:spPr>
          <a:xfrm>
            <a:off x="838200" y="2766218"/>
            <a:ext cx="10515600" cy="1325563"/>
          </a:xfrm>
        </p:spPr>
        <p:txBody>
          <a:bodyPr>
            <a:normAutofit/>
          </a:bodyPr>
          <a:lstStyle/>
          <a:p>
            <a:pPr algn="ctr"/>
            <a:r>
              <a:rPr kumimoji="1" lang="ja-JP" altLang="en-US" sz="2800" dirty="0">
                <a:solidFill>
                  <a:schemeClr val="bg1"/>
                </a:solidFill>
                <a:latin typeface="HGP明朝B" panose="02020800000000000000" pitchFamily="18" charset="-128"/>
                <a:ea typeface="HGP明朝B" panose="02020800000000000000" pitchFamily="18" charset="-128"/>
              </a:rPr>
              <a:t>閑　話　休　題</a:t>
            </a:r>
            <a:br>
              <a:rPr kumimoji="1" lang="en-US" altLang="ja-JP" sz="2800" dirty="0">
                <a:solidFill>
                  <a:schemeClr val="bg1"/>
                </a:solidFill>
                <a:latin typeface="HGP明朝B" panose="02020800000000000000" pitchFamily="18" charset="-128"/>
                <a:ea typeface="HGP明朝B" panose="02020800000000000000" pitchFamily="18" charset="-128"/>
              </a:rPr>
            </a:br>
            <a:br>
              <a:rPr kumimoji="1" lang="en-US" altLang="ja-JP" sz="2800" dirty="0">
                <a:solidFill>
                  <a:schemeClr val="bg1"/>
                </a:solidFill>
                <a:latin typeface="HGP明朝B" panose="02020800000000000000" pitchFamily="18" charset="-128"/>
                <a:ea typeface="HGP明朝B" panose="02020800000000000000" pitchFamily="18" charset="-128"/>
              </a:rPr>
            </a:br>
            <a:r>
              <a:rPr kumimoji="1" lang="ja-JP" altLang="en-US" sz="2000" dirty="0">
                <a:solidFill>
                  <a:schemeClr val="bg1"/>
                </a:solidFill>
                <a:latin typeface="HGP明朝B" panose="02020800000000000000" pitchFamily="18" charset="-128"/>
                <a:ea typeface="HGP明朝B" panose="02020800000000000000" pitchFamily="18" charset="-128"/>
              </a:rPr>
              <a:t>○ 物 語 ッ ポ ク テ ナ ン カ イ イ ヨ ネ</a:t>
            </a:r>
            <a:endParaRPr kumimoji="1" lang="ja-JP" altLang="en-US" sz="2800" dirty="0">
              <a:solidFill>
                <a:schemeClr val="bg1"/>
              </a:solidFill>
              <a:latin typeface="HGP明朝B" panose="02020800000000000000" pitchFamily="18" charset="-128"/>
              <a:ea typeface="HGP明朝B" panose="02020800000000000000" pitchFamily="18" charset="-128"/>
            </a:endParaRPr>
          </a:p>
        </p:txBody>
      </p:sp>
    </p:spTree>
    <p:extLst>
      <p:ext uri="{BB962C8B-B14F-4D97-AF65-F5344CB8AC3E}">
        <p14:creationId xmlns:p14="http://schemas.microsoft.com/office/powerpoint/2010/main" val="457487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DB4382-65D6-44CE-AA20-0467D0736077}"/>
              </a:ext>
            </a:extLst>
          </p:cNvPr>
          <p:cNvSpPr>
            <a:spLocks noGrp="1"/>
          </p:cNvSpPr>
          <p:nvPr>
            <p:ph type="title"/>
          </p:nvPr>
        </p:nvSpPr>
        <p:spPr>
          <a:xfrm>
            <a:off x="838200" y="325936"/>
            <a:ext cx="10515600" cy="1325563"/>
          </a:xfrm>
        </p:spPr>
        <p:txBody>
          <a:bodyPr/>
          <a:lstStyle/>
          <a:p>
            <a:r>
              <a:rPr kumimoji="1" lang="ja-JP" altLang="en-US" dirty="0"/>
              <a:t>とはいえ</a:t>
            </a:r>
          </a:p>
        </p:txBody>
      </p:sp>
      <p:sp>
        <p:nvSpPr>
          <p:cNvPr id="3" name="コンテンツ プレースホルダー 2">
            <a:extLst>
              <a:ext uri="{FF2B5EF4-FFF2-40B4-BE49-F238E27FC236}">
                <a16:creationId xmlns:a16="http://schemas.microsoft.com/office/drawing/2014/main" id="{97FB55D3-1114-4278-A593-5DE954C3B315}"/>
              </a:ext>
            </a:extLst>
          </p:cNvPr>
          <p:cNvSpPr>
            <a:spLocks noGrp="1"/>
          </p:cNvSpPr>
          <p:nvPr>
            <p:ph idx="1"/>
          </p:nvPr>
        </p:nvSpPr>
        <p:spPr/>
        <p:txBody>
          <a:bodyPr/>
          <a:lstStyle/>
          <a:p>
            <a:r>
              <a:rPr kumimoji="1" lang="ja-JP" altLang="en-US" dirty="0"/>
              <a:t>「そろそろ応用セッションでブイブイ言わせたろか＾～」と思っていたところ</a:t>
            </a:r>
            <a:r>
              <a:rPr kumimoji="1" lang="en-US" altLang="ja-JP" dirty="0"/>
              <a:t>(</a:t>
            </a:r>
            <a:r>
              <a:rPr kumimoji="1" lang="ja-JP" altLang="en-US" dirty="0"/>
              <a:t>震え声</a:t>
            </a:r>
            <a:r>
              <a:rPr kumimoji="1" lang="en-US" altLang="ja-JP" dirty="0"/>
              <a:t>)</a:t>
            </a:r>
          </a:p>
          <a:p>
            <a:endParaRPr lang="en-US" altLang="ja-JP" dirty="0"/>
          </a:p>
          <a:p>
            <a:r>
              <a:rPr kumimoji="1" lang="ja-JP" altLang="en-US" dirty="0"/>
              <a:t>でも</a:t>
            </a:r>
            <a:r>
              <a:rPr kumimoji="1" lang="en-US" altLang="ja-JP" dirty="0"/>
              <a:t>R</a:t>
            </a:r>
            <a:r>
              <a:rPr kumimoji="1" lang="ja-JP" altLang="en-US" dirty="0"/>
              <a:t>☆</a:t>
            </a:r>
            <a:r>
              <a:rPr kumimoji="1" lang="ja-JP" altLang="en-US" b="1" dirty="0"/>
              <a:t>おにいさん</a:t>
            </a:r>
            <a:r>
              <a:rPr kumimoji="1" lang="ja-JP" altLang="en-US" dirty="0"/>
              <a:t>なきぬいと</a:t>
            </a:r>
            <a:r>
              <a:rPr kumimoji="1" lang="ja-JP" altLang="en-US" dirty="0" err="1"/>
              <a:t>さんに</a:t>
            </a:r>
            <a:r>
              <a:rPr kumimoji="1" lang="ja-JP" altLang="en-US" dirty="0"/>
              <a:t>応用で語れるような専門性はない</a:t>
            </a:r>
            <a:r>
              <a:rPr kumimoji="1" lang="en-US" altLang="ja-JP" dirty="0"/>
              <a:t>……</a:t>
            </a:r>
          </a:p>
          <a:p>
            <a:pPr lvl="1"/>
            <a:r>
              <a:rPr lang="ja-JP" altLang="en-US" dirty="0"/>
              <a:t>やはり専門性の高い</a:t>
            </a:r>
            <a:r>
              <a:rPr lang="en-US" altLang="ja-JP" dirty="0"/>
              <a:t>R</a:t>
            </a:r>
            <a:r>
              <a:rPr lang="ja-JP" altLang="en-US" dirty="0"/>
              <a:t>おじさんに譲るべきか</a:t>
            </a:r>
            <a:r>
              <a:rPr lang="en-US" altLang="ja-JP" dirty="0"/>
              <a:t>……</a:t>
            </a:r>
          </a:p>
          <a:p>
            <a:pPr marL="457200" lvl="1" indent="0">
              <a:buNone/>
            </a:pPr>
            <a:endParaRPr lang="en-US" altLang="ja-JP" strike="sngStrike" dirty="0"/>
          </a:p>
          <a:p>
            <a:r>
              <a:rPr kumimoji="1" lang="ja-JP" altLang="en-US" dirty="0"/>
              <a:t>そういえば</a:t>
            </a:r>
            <a:r>
              <a:rPr kumimoji="1" lang="en-US" altLang="ja-JP" dirty="0"/>
              <a:t>……</a:t>
            </a:r>
            <a:endParaRPr kumimoji="1" lang="ja-JP" altLang="en-US" dirty="0"/>
          </a:p>
        </p:txBody>
      </p:sp>
    </p:spTree>
    <p:extLst>
      <p:ext uri="{BB962C8B-B14F-4D97-AF65-F5344CB8AC3E}">
        <p14:creationId xmlns:p14="http://schemas.microsoft.com/office/powerpoint/2010/main" val="1231431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a:extLst>
              <a:ext uri="{FF2B5EF4-FFF2-40B4-BE49-F238E27FC236}">
                <a16:creationId xmlns:a16="http://schemas.microsoft.com/office/drawing/2014/main" id="{1E1A0DDC-55D3-47E4-B29F-49597CB4F6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6490" y="1137136"/>
            <a:ext cx="8419019" cy="4270321"/>
          </a:xfrm>
        </p:spPr>
      </p:pic>
      <p:sp>
        <p:nvSpPr>
          <p:cNvPr id="8" name="テキスト ボックス 7">
            <a:extLst>
              <a:ext uri="{FF2B5EF4-FFF2-40B4-BE49-F238E27FC236}">
                <a16:creationId xmlns:a16="http://schemas.microsoft.com/office/drawing/2014/main" id="{39AC917B-F69B-4E19-900B-8755CF9BAF92}"/>
              </a:ext>
            </a:extLst>
          </p:cNvPr>
          <p:cNvSpPr txBox="1"/>
          <p:nvPr/>
        </p:nvSpPr>
        <p:spPr>
          <a:xfrm>
            <a:off x="2233749" y="5799909"/>
            <a:ext cx="3647152" cy="369332"/>
          </a:xfrm>
          <a:prstGeom prst="rect">
            <a:avLst/>
          </a:prstGeom>
          <a:noFill/>
        </p:spPr>
        <p:txBody>
          <a:bodyPr wrap="none" rtlCol="0">
            <a:spAutoFit/>
          </a:bodyPr>
          <a:lstStyle/>
          <a:p>
            <a:r>
              <a:rPr kumimoji="1" lang="ja-JP" altLang="en-US" dirty="0"/>
              <a:t>この後めちゃくちゃフォローした</a:t>
            </a:r>
          </a:p>
        </p:txBody>
      </p:sp>
    </p:spTree>
    <p:extLst>
      <p:ext uri="{BB962C8B-B14F-4D97-AF65-F5344CB8AC3E}">
        <p14:creationId xmlns:p14="http://schemas.microsoft.com/office/powerpoint/2010/main" val="314904716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434</TotalTime>
  <Words>737</Words>
  <Application>Microsoft Office PowerPoint</Application>
  <PresentationFormat>ワイド画面</PresentationFormat>
  <Paragraphs>124</Paragraphs>
  <Slides>60</Slides>
  <Notes>1</Notes>
  <HiddenSlides>1</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60</vt:i4>
      </vt:variant>
    </vt:vector>
  </HeadingPairs>
  <TitlesOfParts>
    <vt:vector size="68" baseType="lpstr">
      <vt:lpstr>HGP明朝B</vt:lpstr>
      <vt:lpstr>HG行書体</vt:lpstr>
      <vt:lpstr>游ゴシック</vt:lpstr>
      <vt:lpstr>游ゴシック Light</vt:lpstr>
      <vt:lpstr>Arial</vt:lpstr>
      <vt:lpstr>Consolas</vt:lpstr>
      <vt:lpstr>Lucida Calligraphy</vt:lpstr>
      <vt:lpstr>Office テーマ</vt:lpstr>
      <vt:lpstr>R言語”超”入門</vt:lpstr>
      <vt:lpstr>R言語”超”入門</vt:lpstr>
      <vt:lpstr>誰？</vt:lpstr>
      <vt:lpstr>きっかけ</vt:lpstr>
      <vt:lpstr>きっかけ</vt:lpstr>
      <vt:lpstr>PowerPoint プレゼンテーション</vt:lpstr>
      <vt:lpstr>閑　話　休　題  ○ 物 語 ッ ポ ク テ ナ ン カ イ イ ヨ ネ</vt:lpstr>
      <vt:lpstr>とはいえ</vt:lpstr>
      <vt:lpstr>PowerPoint プレゼンテーション</vt:lpstr>
      <vt:lpstr>これだ</vt:lpstr>
      <vt:lpstr>子供の頃に抱く疑問</vt:lpstr>
      <vt:lpstr>宇宙が始まる前は何があったの？</vt:lpstr>
      <vt:lpstr>%&gt;%がなかったころって どうしてたの？</vt:lpstr>
      <vt:lpstr>初心者セッション(超基礎)</vt:lpstr>
      <vt:lpstr>Data</vt:lpstr>
      <vt:lpstr>初心者セッション(超基礎)</vt:lpstr>
      <vt:lpstr>誰のための報告か</vt:lpstr>
      <vt:lpstr>誰のための報告ではないか</vt:lpstr>
      <vt:lpstr>主な参考文献</vt:lpstr>
      <vt:lpstr>「関数」って 何？</vt:lpstr>
      <vt:lpstr>関数とは</vt:lpstr>
      <vt:lpstr>「関数」とは道具である</vt:lpstr>
      <vt:lpstr>関数とは</vt:lpstr>
      <vt:lpstr>関数とは in R</vt:lpstr>
      <vt:lpstr>PowerPoint プレゼンテーション</vt:lpstr>
      <vt:lpstr>「オブジェクト」って何？</vt:lpstr>
      <vt:lpstr>PowerPoint プレゼンテーション</vt:lpstr>
      <vt:lpstr>PowerPoint プレゼンテーション</vt:lpstr>
      <vt:lpstr>PowerPoint プレゼンテーション</vt:lpstr>
      <vt:lpstr>PowerPoint プレゼンテーション</vt:lpstr>
      <vt:lpstr>「パッケージ」って 何？</vt:lpstr>
      <vt:lpstr>PowerPoint プレゼンテーション</vt:lpstr>
      <vt:lpstr>PowerPoint プレゼンテーション</vt:lpstr>
      <vt:lpstr>PowerPoint プレゼンテーション</vt:lpstr>
      <vt:lpstr>PowerPoint プレゼンテーション</vt:lpstr>
      <vt:lpstr>「ベクトル」って 何？</vt:lpstr>
      <vt:lpstr>PowerPoint プレゼンテーション</vt:lpstr>
      <vt:lpstr>PowerPoint プレゼンテーション</vt:lpstr>
      <vt:lpstr>PowerPoint プレゼンテーション</vt:lpstr>
      <vt:lpstr>PowerPoint プレゼンテーション</vt:lpstr>
      <vt:lpstr>「データフレーム」って 何？</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「formula形式」って 何？</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最後に</vt:lpstr>
      <vt:lpstr>エラーが出て動かない</vt:lpstr>
      <vt:lpstr>「予想外の ] です」</vt:lpstr>
      <vt:lpstr>Invalid hoge</vt:lpstr>
      <vt:lpstr>PowerPoint プレゼンテーション</vt:lpstr>
      <vt:lpstr>テーマ</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R言語”超”入門</dc:title>
  <dc:creator>Takafumi ITO</dc:creator>
  <cp:lastModifiedBy>Takafumi ITO</cp:lastModifiedBy>
  <cp:revision>22</cp:revision>
  <dcterms:created xsi:type="dcterms:W3CDTF">2018-12-02T10:16:34Z</dcterms:created>
  <dcterms:modified xsi:type="dcterms:W3CDTF">2019-01-04T13:10:16Z</dcterms:modified>
</cp:coreProperties>
</file>