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7"/>
  </p:notes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shul Mandar" initials="AM" lastIdx="1" clrIdx="0">
    <p:extLst>
      <p:ext uri="{19B8F6BF-5375-455C-9EA6-DF929625EA0E}">
        <p15:presenceInfo xmlns:p15="http://schemas.microsoft.com/office/powerpoint/2012/main" userId="6049935cd2a59e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BE721-C845-4E8F-B068-6D845E2F2636}" type="datetimeFigureOut">
              <a:rPr lang="en-IN" smtClean="0"/>
              <a:t>28-04-2023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7888E-867A-4EFA-821E-98BB648E1802}" type="slidenum">
              <a:rPr lang="en-IN" smtClean="0"/>
              <a:t>‹#›</a:t>
            </a:fld>
            <a:endParaRPr lang="en-IN"/>
          </a:p>
        </p:txBody>
      </p:sp>
    </p:spTree>
    <p:extLst>
      <p:ext uri="{BB962C8B-B14F-4D97-AF65-F5344CB8AC3E}">
        <p14:creationId xmlns:p14="http://schemas.microsoft.com/office/powerpoint/2010/main" val="1801082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B7888E-867A-4EFA-821E-98BB648E1802}" type="slidenum">
              <a:rPr lang="en-IN" smtClean="0"/>
              <a:t>1</a:t>
            </a:fld>
            <a:endParaRPr lang="en-IN"/>
          </a:p>
        </p:txBody>
      </p:sp>
    </p:spTree>
    <p:extLst>
      <p:ext uri="{BB962C8B-B14F-4D97-AF65-F5344CB8AC3E}">
        <p14:creationId xmlns:p14="http://schemas.microsoft.com/office/powerpoint/2010/main" val="2232278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F4E31D-7665-49AF-AE79-D2C3614EB704}"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1A50F-ADD3-4D41-B8B0-26B6117F1A89}"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813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7F4E31D-7665-49AF-AE79-D2C3614EB704}" type="datetimeFigureOut">
              <a:rPr lang="en-IN" smtClean="0"/>
              <a:t>28-04-2023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81A50F-ADD3-4D41-B8B0-26B6117F1A89}" type="slidenum">
              <a:rPr lang="en-IN" smtClean="0"/>
              <a:t>‹#›</a:t>
            </a:fld>
            <a:endParaRPr lang="en-IN"/>
          </a:p>
        </p:txBody>
      </p:sp>
    </p:spTree>
    <p:extLst>
      <p:ext uri="{BB962C8B-B14F-4D97-AF65-F5344CB8AC3E}">
        <p14:creationId xmlns:p14="http://schemas.microsoft.com/office/powerpoint/2010/main" val="328366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E31D-7665-49AF-AE79-D2C3614EB704}"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1A50F-ADD3-4D41-B8B0-26B6117F1A89}" type="slidenum">
              <a:rPr lang="en-IN" smtClean="0"/>
              <a:t>‹#›</a:t>
            </a:fld>
            <a:endParaRPr lang="en-IN"/>
          </a:p>
        </p:txBody>
      </p:sp>
    </p:spTree>
    <p:extLst>
      <p:ext uri="{BB962C8B-B14F-4D97-AF65-F5344CB8AC3E}">
        <p14:creationId xmlns:p14="http://schemas.microsoft.com/office/powerpoint/2010/main" val="2696499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E31D-7665-49AF-AE79-D2C3614EB704}"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1A50F-ADD3-4D41-B8B0-26B6117F1A89}"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10517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E31D-7665-49AF-AE79-D2C3614EB704}"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1A50F-ADD3-4D41-B8B0-26B6117F1A89}" type="slidenum">
              <a:rPr lang="en-IN" smtClean="0"/>
              <a:t>‹#›</a:t>
            </a:fld>
            <a:endParaRPr lang="en-IN"/>
          </a:p>
        </p:txBody>
      </p:sp>
    </p:spTree>
    <p:extLst>
      <p:ext uri="{BB962C8B-B14F-4D97-AF65-F5344CB8AC3E}">
        <p14:creationId xmlns:p14="http://schemas.microsoft.com/office/powerpoint/2010/main" val="3436772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E31D-7665-49AF-AE79-D2C3614EB704}"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1A50F-ADD3-4D41-B8B0-26B6117F1A89}"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41973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E31D-7665-49AF-AE79-D2C3614EB704}"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1A50F-ADD3-4D41-B8B0-26B6117F1A89}" type="slidenum">
              <a:rPr lang="en-IN" smtClean="0"/>
              <a:t>‹#›</a:t>
            </a:fld>
            <a:endParaRPr lang="en-IN"/>
          </a:p>
        </p:txBody>
      </p:sp>
    </p:spTree>
    <p:extLst>
      <p:ext uri="{BB962C8B-B14F-4D97-AF65-F5344CB8AC3E}">
        <p14:creationId xmlns:p14="http://schemas.microsoft.com/office/powerpoint/2010/main" val="331850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E31D-7665-49AF-AE79-D2C3614EB704}"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1A50F-ADD3-4D41-B8B0-26B6117F1A89}" type="slidenum">
              <a:rPr lang="en-IN" smtClean="0"/>
              <a:t>‹#›</a:t>
            </a:fld>
            <a:endParaRPr lang="en-IN"/>
          </a:p>
        </p:txBody>
      </p:sp>
    </p:spTree>
    <p:extLst>
      <p:ext uri="{BB962C8B-B14F-4D97-AF65-F5344CB8AC3E}">
        <p14:creationId xmlns:p14="http://schemas.microsoft.com/office/powerpoint/2010/main" val="1045985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E31D-7665-49AF-AE79-D2C3614EB704}"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1A50F-ADD3-4D41-B8B0-26B6117F1A89}" type="slidenum">
              <a:rPr lang="en-IN" smtClean="0"/>
              <a:t>‹#›</a:t>
            </a:fld>
            <a:endParaRPr lang="en-IN"/>
          </a:p>
        </p:txBody>
      </p:sp>
    </p:spTree>
    <p:extLst>
      <p:ext uri="{BB962C8B-B14F-4D97-AF65-F5344CB8AC3E}">
        <p14:creationId xmlns:p14="http://schemas.microsoft.com/office/powerpoint/2010/main" val="1663216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E31D-7665-49AF-AE79-D2C3614EB704}"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1A50F-ADD3-4D41-B8B0-26B6117F1A89}" type="slidenum">
              <a:rPr lang="en-IN" smtClean="0"/>
              <a:t>‹#›</a:t>
            </a:fld>
            <a:endParaRPr lang="en-IN"/>
          </a:p>
        </p:txBody>
      </p:sp>
    </p:spTree>
    <p:extLst>
      <p:ext uri="{BB962C8B-B14F-4D97-AF65-F5344CB8AC3E}">
        <p14:creationId xmlns:p14="http://schemas.microsoft.com/office/powerpoint/2010/main" val="97231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E31D-7665-49AF-AE79-D2C3614EB704}"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1A50F-ADD3-4D41-B8B0-26B6117F1A89}" type="slidenum">
              <a:rPr lang="en-IN" smtClean="0"/>
              <a:t>‹#›</a:t>
            </a:fld>
            <a:endParaRPr lang="en-IN"/>
          </a:p>
        </p:txBody>
      </p:sp>
    </p:spTree>
    <p:extLst>
      <p:ext uri="{BB962C8B-B14F-4D97-AF65-F5344CB8AC3E}">
        <p14:creationId xmlns:p14="http://schemas.microsoft.com/office/powerpoint/2010/main" val="3851577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F4E31D-7665-49AF-AE79-D2C3614EB704}"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81A50F-ADD3-4D41-B8B0-26B6117F1A89}" type="slidenum">
              <a:rPr lang="en-IN" smtClean="0"/>
              <a:t>‹#›</a:t>
            </a:fld>
            <a:endParaRPr lang="en-IN"/>
          </a:p>
        </p:txBody>
      </p:sp>
    </p:spTree>
    <p:extLst>
      <p:ext uri="{BB962C8B-B14F-4D97-AF65-F5344CB8AC3E}">
        <p14:creationId xmlns:p14="http://schemas.microsoft.com/office/powerpoint/2010/main" val="350354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F4E31D-7665-49AF-AE79-D2C3614EB704}" type="datetimeFigureOut">
              <a:rPr lang="en-IN" smtClean="0"/>
              <a:t>28-04-2023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81A50F-ADD3-4D41-B8B0-26B6117F1A89}" type="slidenum">
              <a:rPr lang="en-IN" smtClean="0"/>
              <a:t>‹#›</a:t>
            </a:fld>
            <a:endParaRPr lang="en-IN"/>
          </a:p>
        </p:txBody>
      </p:sp>
    </p:spTree>
    <p:extLst>
      <p:ext uri="{BB962C8B-B14F-4D97-AF65-F5344CB8AC3E}">
        <p14:creationId xmlns:p14="http://schemas.microsoft.com/office/powerpoint/2010/main" val="814396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F4E31D-7665-49AF-AE79-D2C3614EB704}" type="datetimeFigureOut">
              <a:rPr lang="en-IN" smtClean="0"/>
              <a:t>28-04-2023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81A50F-ADD3-4D41-B8B0-26B6117F1A89}" type="slidenum">
              <a:rPr lang="en-IN" smtClean="0"/>
              <a:t>‹#›</a:t>
            </a:fld>
            <a:endParaRPr lang="en-IN"/>
          </a:p>
        </p:txBody>
      </p:sp>
    </p:spTree>
    <p:extLst>
      <p:ext uri="{BB962C8B-B14F-4D97-AF65-F5344CB8AC3E}">
        <p14:creationId xmlns:p14="http://schemas.microsoft.com/office/powerpoint/2010/main" val="171721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E31D-7665-49AF-AE79-D2C3614EB704}" type="datetimeFigureOut">
              <a:rPr lang="en-IN" smtClean="0"/>
              <a:t>28-04-2023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81A50F-ADD3-4D41-B8B0-26B6117F1A89}" type="slidenum">
              <a:rPr lang="en-IN" smtClean="0"/>
              <a:t>‹#›</a:t>
            </a:fld>
            <a:endParaRPr lang="en-IN"/>
          </a:p>
        </p:txBody>
      </p:sp>
    </p:spTree>
    <p:extLst>
      <p:ext uri="{BB962C8B-B14F-4D97-AF65-F5344CB8AC3E}">
        <p14:creationId xmlns:p14="http://schemas.microsoft.com/office/powerpoint/2010/main" val="1103282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F4E31D-7665-49AF-AE79-D2C3614EB704}"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81A50F-ADD3-4D41-B8B0-26B6117F1A89}" type="slidenum">
              <a:rPr lang="en-IN" smtClean="0"/>
              <a:t>‹#›</a:t>
            </a:fld>
            <a:endParaRPr lang="en-IN"/>
          </a:p>
        </p:txBody>
      </p:sp>
    </p:spTree>
    <p:extLst>
      <p:ext uri="{BB962C8B-B14F-4D97-AF65-F5344CB8AC3E}">
        <p14:creationId xmlns:p14="http://schemas.microsoft.com/office/powerpoint/2010/main" val="407144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F4E31D-7665-49AF-AE79-D2C3614EB704}"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81A50F-ADD3-4D41-B8B0-26B6117F1A89}" type="slidenum">
              <a:rPr lang="en-IN" smtClean="0"/>
              <a:t>‹#›</a:t>
            </a:fld>
            <a:endParaRPr lang="en-IN"/>
          </a:p>
        </p:txBody>
      </p:sp>
    </p:spTree>
    <p:extLst>
      <p:ext uri="{BB962C8B-B14F-4D97-AF65-F5344CB8AC3E}">
        <p14:creationId xmlns:p14="http://schemas.microsoft.com/office/powerpoint/2010/main" val="83885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7F4E31D-7665-49AF-AE79-D2C3614EB704}" type="datetimeFigureOut">
              <a:rPr lang="en-IN" smtClean="0"/>
              <a:t>28-04-2023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B81A50F-ADD3-4D41-B8B0-26B6117F1A89}" type="slidenum">
              <a:rPr lang="en-IN" smtClean="0"/>
              <a:t>‹#›</a:t>
            </a:fld>
            <a:endParaRPr lang="en-IN"/>
          </a:p>
        </p:txBody>
      </p:sp>
    </p:spTree>
    <p:extLst>
      <p:ext uri="{BB962C8B-B14F-4D97-AF65-F5344CB8AC3E}">
        <p14:creationId xmlns:p14="http://schemas.microsoft.com/office/powerpoint/2010/main" val="3337075207"/>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3066-DDDA-8DE1-F019-EAA3443B8909}"/>
              </a:ext>
            </a:extLst>
          </p:cNvPr>
          <p:cNvSpPr>
            <a:spLocks noGrp="1"/>
          </p:cNvSpPr>
          <p:nvPr>
            <p:ph type="ctrTitle"/>
          </p:nvPr>
        </p:nvSpPr>
        <p:spPr>
          <a:xfrm>
            <a:off x="684211" y="513567"/>
            <a:ext cx="10338693" cy="1686708"/>
          </a:xfrm>
        </p:spPr>
        <p:txBody>
          <a:bodyPr>
            <a:normAutofit fontScale="90000"/>
          </a:bodyPr>
          <a:lstStyle/>
          <a:p>
            <a:r>
              <a:rPr lang="en-US" b="1" i="1" spc="50" dirty="0">
                <a:ln w="9525" cmpd="sng">
                  <a:solidFill>
                    <a:schemeClr val="accent1"/>
                  </a:solidFill>
                  <a:prstDash val="solid"/>
                </a:ln>
                <a:solidFill>
                  <a:srgbClr val="70AD47">
                    <a:tint val="1000"/>
                  </a:srgbClr>
                </a:solidFill>
                <a:effectLst>
                  <a:glow rad="38100">
                    <a:schemeClr val="accent1">
                      <a:alpha val="40000"/>
                    </a:schemeClr>
                  </a:glow>
                </a:effectLst>
              </a:rPr>
              <a:t>ATM PROTOTYPE FOR BLIND PEOPLE</a:t>
            </a:r>
            <a:br>
              <a:rPr lang="en-IN" b="1" spc="50" dirty="0">
                <a:ln w="9525" cmpd="sng">
                  <a:solidFill>
                    <a:schemeClr val="accent1"/>
                  </a:solidFill>
                  <a:prstDash val="solid"/>
                </a:ln>
                <a:solidFill>
                  <a:srgbClr val="70AD47">
                    <a:tint val="1000"/>
                  </a:srgbClr>
                </a:solidFill>
                <a:effectLst>
                  <a:glow rad="38100">
                    <a:schemeClr val="accent1">
                      <a:alpha val="40000"/>
                    </a:schemeClr>
                  </a:glow>
                </a:effectLst>
              </a:rPr>
            </a:br>
            <a:endParaRPr lang="en-IN" b="1" i="1" dirty="0"/>
          </a:p>
        </p:txBody>
      </p:sp>
      <p:sp>
        <p:nvSpPr>
          <p:cNvPr id="3" name="Subtitle 2">
            <a:extLst>
              <a:ext uri="{FF2B5EF4-FFF2-40B4-BE49-F238E27FC236}">
                <a16:creationId xmlns:a16="http://schemas.microsoft.com/office/drawing/2014/main" id="{881C2D91-3136-0F80-6FC2-CC77E1BFDE6E}"/>
              </a:ext>
            </a:extLst>
          </p:cNvPr>
          <p:cNvSpPr>
            <a:spLocks noGrp="1"/>
          </p:cNvSpPr>
          <p:nvPr>
            <p:ph type="subTitle" idx="1"/>
          </p:nvPr>
        </p:nvSpPr>
        <p:spPr>
          <a:xfrm>
            <a:off x="684212" y="2200275"/>
            <a:ext cx="9402468" cy="4324350"/>
          </a:xfrm>
        </p:spPr>
        <p:txBody>
          <a:bodyPr>
            <a:noAutofit/>
          </a:bodyPr>
          <a:lstStyle/>
          <a:p>
            <a:r>
              <a:rPr lang="en-US" sz="2800" dirty="0">
                <a:solidFill>
                  <a:schemeClr val="tx1"/>
                </a:solidFill>
              </a:rPr>
              <a:t>Mentor : Dr. Prashant Agnihotri</a:t>
            </a:r>
          </a:p>
          <a:p>
            <a:r>
              <a:rPr lang="en-US" sz="2800" dirty="0">
                <a:solidFill>
                  <a:schemeClr val="tx1"/>
                </a:solidFill>
              </a:rPr>
              <a:t>Project by: </a:t>
            </a:r>
          </a:p>
          <a:p>
            <a:r>
              <a:rPr lang="en-US" sz="2800" dirty="0">
                <a:solidFill>
                  <a:schemeClr val="tx1"/>
                </a:solidFill>
              </a:rPr>
              <a:t>Ankush Jha </a:t>
            </a:r>
          </a:p>
          <a:p>
            <a:r>
              <a:rPr lang="en-US" sz="2800" dirty="0">
                <a:solidFill>
                  <a:schemeClr val="tx1"/>
                </a:solidFill>
              </a:rPr>
              <a:t>Adarsh Kamal</a:t>
            </a:r>
          </a:p>
          <a:p>
            <a:r>
              <a:rPr lang="en-US" sz="2800" dirty="0">
                <a:solidFill>
                  <a:schemeClr val="tx1"/>
                </a:solidFill>
              </a:rPr>
              <a:t>Himanshu </a:t>
            </a:r>
            <a:r>
              <a:rPr lang="en-US" sz="2800" dirty="0" err="1">
                <a:solidFill>
                  <a:schemeClr val="tx1"/>
                </a:solidFill>
              </a:rPr>
              <a:t>Tatawat</a:t>
            </a:r>
            <a:endParaRPr lang="en-US" sz="2800" dirty="0">
              <a:solidFill>
                <a:schemeClr val="tx1"/>
              </a:solidFill>
            </a:endParaRPr>
          </a:p>
          <a:p>
            <a:r>
              <a:rPr lang="en-US" sz="2800" dirty="0">
                <a:solidFill>
                  <a:schemeClr val="tx1"/>
                </a:solidFill>
              </a:rPr>
              <a:t>Anshul Mandar</a:t>
            </a:r>
          </a:p>
          <a:p>
            <a:endParaRPr lang="en-IN" sz="3200" dirty="0">
              <a:solidFill>
                <a:schemeClr val="tx1"/>
              </a:solidFill>
            </a:endParaRPr>
          </a:p>
        </p:txBody>
      </p:sp>
    </p:spTree>
    <p:extLst>
      <p:ext uri="{BB962C8B-B14F-4D97-AF65-F5344CB8AC3E}">
        <p14:creationId xmlns:p14="http://schemas.microsoft.com/office/powerpoint/2010/main" val="4133170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3B0714-9F5E-8CD4-76B7-D767275DC3D7}"/>
              </a:ext>
            </a:extLst>
          </p:cNvPr>
          <p:cNvSpPr>
            <a:spLocks noGrp="1"/>
          </p:cNvSpPr>
          <p:nvPr>
            <p:ph idx="1"/>
          </p:nvPr>
        </p:nvSpPr>
        <p:spPr>
          <a:xfrm>
            <a:off x="684213" y="504825"/>
            <a:ext cx="11117262" cy="5953125"/>
          </a:xfrm>
        </p:spPr>
        <p:txBody>
          <a:bodyPr>
            <a:normAutofit/>
          </a:bodyPr>
          <a:lstStyle/>
          <a:p>
            <a:pPr marL="0" indent="0" algn="l">
              <a:buNone/>
            </a:pPr>
            <a:r>
              <a:rPr lang="en-US" sz="4000" b="0" i="0" dirty="0">
                <a:solidFill>
                  <a:srgbClr val="D1D5DB"/>
                </a:solidFill>
                <a:effectLst/>
                <a:latin typeface="Söhne"/>
              </a:rPr>
              <a:t>Motivation</a:t>
            </a:r>
          </a:p>
          <a:p>
            <a:pPr algn="l"/>
            <a:r>
              <a:rPr lang="en-US" b="0" i="0" dirty="0">
                <a:solidFill>
                  <a:srgbClr val="D1D5DB"/>
                </a:solidFill>
                <a:effectLst/>
                <a:latin typeface="Söhne"/>
              </a:rPr>
              <a:t>The prototype project of ATM (Automated Teller Machine) for blind people aims to make banking more accessible for visually impaired individuals. The prototype includes several features specifically designed for blind users, such as a voice-guided interface, a braille keypad, and headphone jacks for audio output.</a:t>
            </a:r>
          </a:p>
          <a:p>
            <a:pPr algn="l"/>
            <a:r>
              <a:rPr lang="en-US" b="0" i="0" dirty="0">
                <a:solidFill>
                  <a:srgbClr val="D1D5DB"/>
                </a:solidFill>
                <a:effectLst/>
                <a:latin typeface="Söhne"/>
              </a:rPr>
              <a:t>The ATM's voice-guided interface is designed to provide clear and concise instructions to the user, allowing them to easily navigate through the ATM's menu options. </a:t>
            </a:r>
          </a:p>
          <a:p>
            <a:pPr algn="l"/>
            <a:r>
              <a:rPr lang="en-US" b="0" i="0" dirty="0">
                <a:solidFill>
                  <a:srgbClr val="D1D5DB"/>
                </a:solidFill>
                <a:effectLst/>
                <a:latin typeface="Söhne"/>
              </a:rPr>
              <a:t>The prototype project also includes additional features, such as a tactile map of the ATM layout and a voice-activated help function, which provides assistance if the user encounters any issues while using the ATM.</a:t>
            </a:r>
          </a:p>
          <a:p>
            <a:pPr algn="l"/>
            <a:r>
              <a:rPr lang="en-US" b="0" i="0" dirty="0">
                <a:solidFill>
                  <a:srgbClr val="D1D5DB"/>
                </a:solidFill>
                <a:effectLst/>
                <a:latin typeface="Söhne"/>
              </a:rPr>
              <a:t>Overall, the prototype ATM for blind people aims to provide a more accessible and user-friendly banking experience for visually impaired individuals, helping to promote financial independence and inclusivity for all</a:t>
            </a:r>
          </a:p>
          <a:p>
            <a:endParaRPr lang="en-IN" dirty="0"/>
          </a:p>
        </p:txBody>
      </p:sp>
    </p:spTree>
    <p:extLst>
      <p:ext uri="{BB962C8B-B14F-4D97-AF65-F5344CB8AC3E}">
        <p14:creationId xmlns:p14="http://schemas.microsoft.com/office/powerpoint/2010/main" val="282171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8104CAA-EF55-B715-5527-FA5601B5B3FD}"/>
              </a:ext>
            </a:extLst>
          </p:cNvPr>
          <p:cNvSpPr>
            <a:spLocks noGrp="1"/>
          </p:cNvSpPr>
          <p:nvPr>
            <p:ph type="subTitle" idx="1"/>
          </p:nvPr>
        </p:nvSpPr>
        <p:spPr>
          <a:xfrm>
            <a:off x="684212" y="1504951"/>
            <a:ext cx="10002838" cy="4286250"/>
          </a:xfrm>
        </p:spPr>
        <p:txBody>
          <a:bodyPr>
            <a:normAutofit fontScale="92500" lnSpcReduction="10000"/>
          </a:bodyPr>
          <a:lstStyle/>
          <a:p>
            <a:r>
              <a:rPr lang="en-IN" sz="2800" dirty="0">
                <a:solidFill>
                  <a:schemeClr val="tx1"/>
                </a:solidFill>
              </a:rPr>
              <a:t>RFID reader</a:t>
            </a:r>
          </a:p>
          <a:p>
            <a:r>
              <a:rPr lang="en-IN" sz="2800" dirty="0">
                <a:solidFill>
                  <a:schemeClr val="tx1"/>
                </a:solidFill>
              </a:rPr>
              <a:t>Face Recognition (Through Webcam)</a:t>
            </a:r>
          </a:p>
          <a:p>
            <a:r>
              <a:rPr lang="en-IN" sz="2800" dirty="0">
                <a:solidFill>
                  <a:schemeClr val="tx1"/>
                </a:solidFill>
              </a:rPr>
              <a:t>Fingerprint sensor</a:t>
            </a:r>
          </a:p>
          <a:p>
            <a:r>
              <a:rPr lang="en-IN" sz="2800" dirty="0">
                <a:solidFill>
                  <a:schemeClr val="tx1"/>
                </a:solidFill>
              </a:rPr>
              <a:t>GPS Module</a:t>
            </a:r>
          </a:p>
          <a:p>
            <a:r>
              <a:rPr lang="en-IN" sz="2800" dirty="0">
                <a:solidFill>
                  <a:schemeClr val="tx1"/>
                </a:solidFill>
              </a:rPr>
              <a:t>Arduino</a:t>
            </a:r>
          </a:p>
          <a:p>
            <a:r>
              <a:rPr lang="en-IN" sz="2800" dirty="0">
                <a:solidFill>
                  <a:schemeClr val="tx1"/>
                </a:solidFill>
              </a:rPr>
              <a:t>4 Port USB Hub</a:t>
            </a:r>
          </a:p>
          <a:p>
            <a:r>
              <a:rPr lang="en-IN" sz="2800" dirty="0">
                <a:solidFill>
                  <a:schemeClr val="tx1"/>
                </a:solidFill>
              </a:rPr>
              <a:t>Voice Recognition</a:t>
            </a:r>
          </a:p>
          <a:p>
            <a:r>
              <a:rPr lang="en-IN" sz="2800" dirty="0">
                <a:solidFill>
                  <a:schemeClr val="tx1"/>
                </a:solidFill>
              </a:rPr>
              <a:t>Servo Motor (Cash Dispenser Motor)</a:t>
            </a:r>
          </a:p>
        </p:txBody>
      </p:sp>
      <p:sp>
        <p:nvSpPr>
          <p:cNvPr id="4" name="Rectangle 3">
            <a:extLst>
              <a:ext uri="{FF2B5EF4-FFF2-40B4-BE49-F238E27FC236}">
                <a16:creationId xmlns:a16="http://schemas.microsoft.com/office/drawing/2014/main" id="{CA498C2F-3CE0-FC6E-89B2-98A54B98A419}"/>
              </a:ext>
            </a:extLst>
          </p:cNvPr>
          <p:cNvSpPr/>
          <p:nvPr/>
        </p:nvSpPr>
        <p:spPr>
          <a:xfrm>
            <a:off x="486809" y="267295"/>
            <a:ext cx="610776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Component used</a:t>
            </a:r>
            <a:endParaRPr lang="en-IN"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308591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10AA2-19C3-E235-A6CE-9C19FA5289AC}"/>
              </a:ext>
            </a:extLst>
          </p:cNvPr>
          <p:cNvSpPr>
            <a:spLocks noGrp="1"/>
          </p:cNvSpPr>
          <p:nvPr>
            <p:ph idx="1"/>
          </p:nvPr>
        </p:nvSpPr>
        <p:spPr>
          <a:xfrm>
            <a:off x="684212" y="1703539"/>
            <a:ext cx="9202738" cy="4384110"/>
          </a:xfrm>
        </p:spPr>
        <p:txBody>
          <a:bodyPr>
            <a:normAutofit lnSpcReduction="10000"/>
          </a:bodyPr>
          <a:lstStyle/>
          <a:p>
            <a:pPr marL="0" indent="0">
              <a:buNone/>
            </a:pPr>
            <a:r>
              <a:rPr lang="en-US" sz="3600" dirty="0">
                <a:solidFill>
                  <a:schemeClr val="tx1"/>
                </a:solidFill>
              </a:rPr>
              <a:t>A blind  man will have a RFID , he will scan on  RFID reader then face recognition will start after that location of blind man will be checked and last verification  voice recognition will  be done . After all 4 verification it will ask how much money he wants to withdraw .</a:t>
            </a:r>
            <a:endParaRPr lang="en-IN" sz="3600" dirty="0">
              <a:solidFill>
                <a:schemeClr val="tx1"/>
              </a:solidFill>
            </a:endParaRPr>
          </a:p>
        </p:txBody>
      </p:sp>
      <p:sp>
        <p:nvSpPr>
          <p:cNvPr id="4" name="Rectangle 3">
            <a:extLst>
              <a:ext uri="{FF2B5EF4-FFF2-40B4-BE49-F238E27FC236}">
                <a16:creationId xmlns:a16="http://schemas.microsoft.com/office/drawing/2014/main" id="{4D3874C3-8D7D-4F23-6634-A439F43EDBD6}"/>
              </a:ext>
            </a:extLst>
          </p:cNvPr>
          <p:cNvSpPr/>
          <p:nvPr/>
        </p:nvSpPr>
        <p:spPr>
          <a:xfrm>
            <a:off x="-475989" y="617602"/>
            <a:ext cx="7741085" cy="923330"/>
          </a:xfrm>
          <a:prstGeom prst="rect">
            <a:avLst/>
          </a:prstGeom>
          <a:noFill/>
        </p:spPr>
        <p:txBody>
          <a:bodyPr wrap="squar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Working process</a:t>
            </a:r>
            <a:endParaRPr lang="en-IN"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757327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B873A-BD37-17AF-4CA0-C2E0AA49EAF8}"/>
              </a:ext>
            </a:extLst>
          </p:cNvPr>
          <p:cNvSpPr>
            <a:spLocks noGrp="1"/>
          </p:cNvSpPr>
          <p:nvPr>
            <p:ph type="title"/>
          </p:nvPr>
        </p:nvSpPr>
        <p:spPr>
          <a:xfrm>
            <a:off x="684212" y="800100"/>
            <a:ext cx="10193338" cy="5194299"/>
          </a:xfrm>
        </p:spPr>
        <p:txBody>
          <a:bodyPr>
            <a:prstTxWarp prst="textPlain">
              <a:avLst/>
            </a:prstTxWarp>
            <a:normAutofit/>
          </a:bodyPr>
          <a:lstStyle/>
          <a:p>
            <a:pPr algn="ctr"/>
            <a:br>
              <a:rPr lang="en-US" sz="9600" dirty="0"/>
            </a:br>
            <a:r>
              <a:rPr lang="en-US" sz="9600" dirty="0"/>
              <a:t> </a:t>
            </a: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Thank you</a:t>
            </a:r>
            <a:br>
              <a:rPr lang="en-IN" sz="9600" b="1" cap="none" spc="50" dirty="0">
                <a:ln w="9525" cmpd="sng">
                  <a:solidFill>
                    <a:schemeClr val="accent1"/>
                  </a:solidFill>
                  <a:prstDash val="solid"/>
                </a:ln>
                <a:solidFill>
                  <a:srgbClr val="70AD47">
                    <a:tint val="1000"/>
                  </a:srgbClr>
                </a:solidFill>
                <a:effectLst>
                  <a:glow rad="38100">
                    <a:schemeClr val="accent1">
                      <a:alpha val="40000"/>
                    </a:schemeClr>
                  </a:glow>
                </a:effectLst>
              </a:rPr>
            </a:br>
            <a:endParaRPr lang="en-IN" sz="9600" dirty="0"/>
          </a:p>
        </p:txBody>
      </p:sp>
    </p:spTree>
    <p:extLst>
      <p:ext uri="{BB962C8B-B14F-4D97-AF65-F5344CB8AC3E}">
        <p14:creationId xmlns:p14="http://schemas.microsoft.com/office/powerpoint/2010/main" val="16749762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78</TotalTime>
  <Words>260</Words>
  <Application>Microsoft Office PowerPoint</Application>
  <PresentationFormat>Widescreen</PresentationFormat>
  <Paragraphs>25</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Century Gothic</vt:lpstr>
      <vt:lpstr>Söhne</vt:lpstr>
      <vt:lpstr>Wingdings 3</vt:lpstr>
      <vt:lpstr>Slice</vt:lpstr>
      <vt:lpstr>ATM PROTOTYPE FOR BLIND PEOPLE </vt:lpstr>
      <vt:lpstr>PowerPoint Presentation</vt:lpstr>
      <vt:lpstr>PowerPoint Presentation</vt:lpstr>
      <vt:lpstr>PowerPoint Presentation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PROTOTYPE FOR BLIND PEOPLE</dc:title>
  <dc:creator>Anshul Mandar</dc:creator>
  <cp:lastModifiedBy>Ankush Jha</cp:lastModifiedBy>
  <cp:revision>4</cp:revision>
  <dcterms:created xsi:type="dcterms:W3CDTF">2023-04-25T18:27:44Z</dcterms:created>
  <dcterms:modified xsi:type="dcterms:W3CDTF">2023-04-28T15:42:33Z</dcterms:modified>
</cp:coreProperties>
</file>