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2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31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43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30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30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4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36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97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2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9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15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1929-7CC0-468F-B785-EE95E06A0426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78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1929-7CC0-468F-B785-EE95E06A0426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E139-EE03-4E89-A429-0517367EFB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0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COE 381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J. </a:t>
            </a:r>
            <a:r>
              <a:rPr lang="en-GB" sz="4000" dirty="0" err="1" smtClean="0"/>
              <a:t>Yankey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4037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7461"/>
          </a:xfrm>
        </p:spPr>
        <p:txBody>
          <a:bodyPr/>
          <a:lstStyle/>
          <a:p>
            <a:pPr algn="ctr"/>
            <a:r>
              <a:rPr lang="en-GB" dirty="0" smtClean="0"/>
              <a:t>Why Study Microprocessors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7132"/>
            <a:ext cx="10515600" cy="448983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microprocessor </a:t>
            </a:r>
            <a:r>
              <a:rPr lang="en-GB" dirty="0"/>
              <a:t>is </a:t>
            </a:r>
            <a:r>
              <a:rPr lang="en-GB" dirty="0" smtClean="0"/>
              <a:t>the </a:t>
            </a:r>
            <a:r>
              <a:rPr lang="en-GB" dirty="0"/>
              <a:t>brain of the computer system. Study of </a:t>
            </a:r>
            <a:r>
              <a:rPr lang="en-GB" dirty="0" smtClean="0"/>
              <a:t>computer and any form of electronic </a:t>
            </a:r>
            <a:r>
              <a:rPr lang="en-GB" dirty="0"/>
              <a:t>engineering won’t be </a:t>
            </a:r>
            <a:r>
              <a:rPr lang="en-GB" dirty="0" smtClean="0"/>
              <a:t>complete </a:t>
            </a:r>
            <a:r>
              <a:rPr lang="en-GB" dirty="0"/>
              <a:t>without </a:t>
            </a:r>
            <a:r>
              <a:rPr lang="en-GB" dirty="0" smtClean="0"/>
              <a:t>studying it.</a:t>
            </a:r>
          </a:p>
          <a:p>
            <a:r>
              <a:rPr lang="en-GB" dirty="0"/>
              <a:t>A complete computer architecture circles around the microprocessor only</a:t>
            </a:r>
            <a:r>
              <a:rPr lang="en-GB" dirty="0" smtClean="0"/>
              <a:t>.</a:t>
            </a:r>
          </a:p>
          <a:p>
            <a:r>
              <a:rPr lang="en-GB" dirty="0" smtClean="0"/>
              <a:t>Microprocessors are used in all kind of computers, servers, smartphones and electronic devices.</a:t>
            </a:r>
          </a:p>
          <a:p>
            <a:r>
              <a:rPr lang="en-GB" dirty="0" smtClean="0"/>
              <a:t>Microprocessors are designed by engineers. (However this is usually a large team of experienced ones)</a:t>
            </a:r>
          </a:p>
          <a:p>
            <a:r>
              <a:rPr lang="en-GB" dirty="0" smtClean="0"/>
              <a:t>You will learn about </a:t>
            </a:r>
            <a:r>
              <a:rPr lang="en-GB" i="1" dirty="0" smtClean="0">
                <a:solidFill>
                  <a:srgbClr val="FF0000"/>
                </a:solidFill>
              </a:rPr>
              <a:t>assembly language,</a:t>
            </a:r>
            <a:r>
              <a:rPr lang="en-GB" dirty="0" smtClean="0"/>
              <a:t>  and be introduced to its applications.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00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Pre-requisites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to IT</a:t>
            </a:r>
          </a:p>
          <a:p>
            <a:pPr lvl="1"/>
            <a:r>
              <a:rPr lang="en-GB" dirty="0"/>
              <a:t>Binary and hexadecimal arithmetic</a:t>
            </a:r>
          </a:p>
          <a:p>
            <a:pPr lvl="1"/>
            <a:r>
              <a:rPr lang="en-GB" dirty="0" smtClean="0"/>
              <a:t>Review of Number systems</a:t>
            </a:r>
          </a:p>
          <a:p>
            <a:r>
              <a:rPr lang="en-GB" dirty="0" smtClean="0"/>
              <a:t>Digital Systems</a:t>
            </a:r>
          </a:p>
          <a:p>
            <a:r>
              <a:rPr lang="en-GB" dirty="0" smtClean="0"/>
              <a:t>Basic Electronics</a:t>
            </a:r>
          </a:p>
          <a:p>
            <a:r>
              <a:rPr lang="en-GB" dirty="0" smtClean="0"/>
              <a:t>C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0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0"/>
            <a:ext cx="10515600" cy="964955"/>
          </a:xfrm>
        </p:spPr>
        <p:txBody>
          <a:bodyPr/>
          <a:lstStyle/>
          <a:p>
            <a:pPr algn="ctr"/>
            <a:r>
              <a:rPr lang="en-GB" dirty="0" smtClean="0"/>
              <a:t>What will we study?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7985"/>
            <a:ext cx="10515600" cy="5667665"/>
          </a:xfrm>
        </p:spPr>
        <p:txBody>
          <a:bodyPr>
            <a:normAutofit fontScale="92500" lnSpcReduction="20000"/>
          </a:bodyPr>
          <a:lstStyle/>
          <a:p>
            <a:r>
              <a:rPr lang="en-GB" sz="3000" dirty="0" smtClean="0"/>
              <a:t>Microprocessor basics.</a:t>
            </a:r>
          </a:p>
          <a:p>
            <a:pPr lvl="1"/>
            <a:r>
              <a:rPr lang="en-GB" sz="2600" dirty="0" smtClean="0"/>
              <a:t>How microprocessors work</a:t>
            </a:r>
          </a:p>
          <a:p>
            <a:pPr lvl="1"/>
            <a:r>
              <a:rPr lang="en-GB" sz="2600" dirty="0" smtClean="0"/>
              <a:t>Basic design</a:t>
            </a:r>
          </a:p>
          <a:p>
            <a:pPr lvl="1"/>
            <a:r>
              <a:rPr lang="en-GB" sz="2600" dirty="0" smtClean="0"/>
              <a:t>Simple register </a:t>
            </a:r>
            <a:r>
              <a:rPr lang="en-GB" sz="2600" dirty="0" smtClean="0"/>
              <a:t>operations</a:t>
            </a:r>
          </a:p>
          <a:p>
            <a:pPr lvl="1"/>
            <a:r>
              <a:rPr lang="en-GB" sz="2600" dirty="0" smtClean="0"/>
              <a:t>Interrupts</a:t>
            </a:r>
            <a:endParaRPr lang="en-GB" sz="2600" dirty="0" smtClean="0"/>
          </a:p>
          <a:p>
            <a:r>
              <a:rPr lang="en-GB" sz="3000" dirty="0" smtClean="0"/>
              <a:t>Interfacing </a:t>
            </a:r>
            <a:r>
              <a:rPr lang="en-GB" sz="3000" dirty="0"/>
              <a:t>the Microprocessor with memory</a:t>
            </a:r>
          </a:p>
          <a:p>
            <a:pPr lvl="1"/>
            <a:r>
              <a:rPr lang="en-GB" sz="2600" dirty="0"/>
              <a:t>Memory basics</a:t>
            </a:r>
          </a:p>
          <a:p>
            <a:pPr lvl="1"/>
            <a:r>
              <a:rPr lang="en-GB" sz="2600" dirty="0"/>
              <a:t>Address decoding </a:t>
            </a:r>
            <a:r>
              <a:rPr lang="en-GB" sz="2600" dirty="0" smtClean="0"/>
              <a:t>Strategies</a:t>
            </a:r>
          </a:p>
          <a:p>
            <a:r>
              <a:rPr lang="en-GB" sz="3000" dirty="0"/>
              <a:t>Common microprocessor </a:t>
            </a:r>
            <a:r>
              <a:rPr lang="en-GB" sz="3000" dirty="0" smtClean="0"/>
              <a:t>architecture/operations</a:t>
            </a:r>
            <a:endParaRPr lang="en-GB" sz="3000" dirty="0"/>
          </a:p>
          <a:p>
            <a:pPr lvl="1"/>
            <a:r>
              <a:rPr lang="en-GB" sz="2600" dirty="0"/>
              <a:t> 8086, Pentium </a:t>
            </a:r>
            <a:r>
              <a:rPr lang="en-GB" sz="2600" dirty="0" smtClean="0"/>
              <a:t>Architecture</a:t>
            </a:r>
          </a:p>
          <a:p>
            <a:pPr lvl="1"/>
            <a:r>
              <a:rPr lang="en-GB" sz="2600" dirty="0" smtClean="0"/>
              <a:t>Parallel </a:t>
            </a:r>
            <a:r>
              <a:rPr lang="en-GB" sz="2600" dirty="0" smtClean="0"/>
              <a:t>programming, Multicore programming</a:t>
            </a:r>
            <a:endParaRPr lang="en-GB" sz="2600" dirty="0"/>
          </a:p>
          <a:p>
            <a:r>
              <a:rPr lang="en-GB" sz="3000" dirty="0"/>
              <a:t>Basic </a:t>
            </a:r>
            <a:r>
              <a:rPr lang="en-GB" sz="3000" dirty="0" smtClean="0"/>
              <a:t>Microprocessor </a:t>
            </a:r>
            <a:r>
              <a:rPr lang="en-GB" sz="3000" dirty="0"/>
              <a:t>design</a:t>
            </a:r>
          </a:p>
          <a:p>
            <a:pPr lvl="1"/>
            <a:r>
              <a:rPr lang="en-GB" sz="2600" dirty="0"/>
              <a:t>ALU Design</a:t>
            </a:r>
          </a:p>
          <a:p>
            <a:pPr lvl="1"/>
            <a:r>
              <a:rPr lang="en-GB" sz="2600" dirty="0"/>
              <a:t>Register </a:t>
            </a:r>
            <a:r>
              <a:rPr lang="en-GB" sz="2600" dirty="0" smtClean="0"/>
              <a:t>Design</a:t>
            </a:r>
          </a:p>
          <a:p>
            <a:pPr lvl="1"/>
            <a:r>
              <a:rPr lang="en-GB" sz="2600" dirty="0" smtClean="0"/>
              <a:t>Complete processor design</a:t>
            </a:r>
            <a:endParaRPr lang="en-GB" sz="3000" dirty="0" smtClean="0"/>
          </a:p>
          <a:p>
            <a:r>
              <a:rPr lang="en-GB" sz="3000" dirty="0" smtClean="0"/>
              <a:t>Introduction </a:t>
            </a:r>
            <a:r>
              <a:rPr lang="en-GB" sz="3000" dirty="0" smtClean="0"/>
              <a:t>to Assembly language Programming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764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941"/>
            <a:ext cx="10515600" cy="737651"/>
          </a:xfrm>
        </p:spPr>
        <p:txBody>
          <a:bodyPr/>
          <a:lstStyle/>
          <a:p>
            <a:pPr algn="ctr"/>
            <a:r>
              <a:rPr lang="en-GB" dirty="0" smtClean="0"/>
              <a:t>Recommended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461"/>
            <a:ext cx="10515600" cy="5640947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GB" b="1" i="1" u="sng" dirty="0" smtClean="0"/>
              <a:t>TEXT BOOKS:</a:t>
            </a:r>
          </a:p>
          <a:p>
            <a:r>
              <a:rPr lang="en-GB" dirty="0" smtClean="0"/>
              <a:t>The 8086 Microprocessor: Programming and Interfacing the PC</a:t>
            </a:r>
          </a:p>
          <a:p>
            <a:pPr lvl="1"/>
            <a:r>
              <a:rPr lang="en-GB" dirty="0" smtClean="0"/>
              <a:t>Kenneth J Ayala</a:t>
            </a:r>
          </a:p>
          <a:p>
            <a:pPr lvl="1"/>
            <a:endParaRPr lang="en-GB" sz="700" dirty="0" smtClean="0"/>
          </a:p>
          <a:p>
            <a:r>
              <a:rPr lang="en-GB" dirty="0" smtClean="0"/>
              <a:t>Assembly Language for x86 Processors</a:t>
            </a:r>
          </a:p>
          <a:p>
            <a:pPr lvl="1"/>
            <a:r>
              <a:rPr lang="en-GB" dirty="0" smtClean="0"/>
              <a:t>Kip R Irvine</a:t>
            </a:r>
          </a:p>
          <a:p>
            <a:pPr lvl="1"/>
            <a:endParaRPr lang="en-GB" sz="300" dirty="0" smtClean="0"/>
          </a:p>
          <a:p>
            <a:r>
              <a:rPr lang="en-GB" sz="2900" dirty="0"/>
              <a:t>COE 381: </a:t>
            </a:r>
            <a:r>
              <a:rPr lang="en-GB" sz="2900" dirty="0" smtClean="0"/>
              <a:t>Microprocessors</a:t>
            </a:r>
            <a:endParaRPr lang="en-GB" sz="2900" dirty="0"/>
          </a:p>
          <a:p>
            <a:pPr lvl="1"/>
            <a:r>
              <a:rPr lang="en-GB" dirty="0" err="1" smtClean="0"/>
              <a:t>Prof.</a:t>
            </a:r>
            <a:r>
              <a:rPr lang="en-GB" dirty="0"/>
              <a:t> </a:t>
            </a:r>
            <a:r>
              <a:rPr lang="en-GB" dirty="0" smtClean="0"/>
              <a:t>K. O. </a:t>
            </a:r>
            <a:r>
              <a:rPr lang="en-GB" dirty="0" err="1" smtClean="0"/>
              <a:t>Boateng</a:t>
            </a:r>
            <a:endParaRPr lang="en-GB" dirty="0"/>
          </a:p>
          <a:p>
            <a:endParaRPr lang="en-GB" dirty="0" smtClean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b="1" i="1" u="sng" dirty="0" smtClean="0"/>
              <a:t>REFERENCES</a:t>
            </a:r>
          </a:p>
          <a:p>
            <a:r>
              <a:rPr lang="en-GB" dirty="0" smtClean="0"/>
              <a:t>Understanding 8085/8086 Microprocessor and Peripheral ICs Through Questions and Answers	</a:t>
            </a:r>
          </a:p>
          <a:p>
            <a:pPr lvl="1"/>
            <a:r>
              <a:rPr lang="en-GB" dirty="0" smtClean="0"/>
              <a:t>S.K. </a:t>
            </a:r>
            <a:r>
              <a:rPr lang="en-GB" dirty="0" err="1" smtClean="0"/>
              <a:t>Sen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8088 and 8086 Microprocessors: Programming, Interfacing, Software, Hardware, and Applications (4th </a:t>
            </a:r>
            <a:r>
              <a:rPr lang="en-GB" dirty="0" smtClean="0"/>
              <a:t>Edition)</a:t>
            </a:r>
          </a:p>
          <a:p>
            <a:pPr lvl="1"/>
            <a:r>
              <a:rPr lang="en-GB" dirty="0"/>
              <a:t>Walter A. </a:t>
            </a:r>
            <a:r>
              <a:rPr lang="en-GB" dirty="0" err="1" smtClean="0"/>
              <a:t>Triebel</a:t>
            </a:r>
            <a:endParaRPr lang="en-GB" dirty="0" smtClean="0"/>
          </a:p>
          <a:p>
            <a:r>
              <a:rPr lang="en-GB" dirty="0" smtClean="0"/>
              <a:t>The Intel Microprocessors</a:t>
            </a:r>
          </a:p>
          <a:p>
            <a:pPr lvl="1"/>
            <a:r>
              <a:rPr lang="en-GB" dirty="0" smtClean="0"/>
              <a:t>Barry B. </a:t>
            </a:r>
            <a:r>
              <a:rPr lang="en-GB" dirty="0" err="1" smtClean="0"/>
              <a:t>Brey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557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Grading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smtClean="0"/>
              <a:t>Continuous Assessment 	40%</a:t>
            </a:r>
          </a:p>
          <a:p>
            <a:pPr marL="0" indent="0">
              <a:buNone/>
            </a:pPr>
            <a:r>
              <a:rPr lang="en-GB" sz="2000" i="1" dirty="0" smtClean="0"/>
              <a:t>  (presentations, assignments, </a:t>
            </a:r>
            <a:r>
              <a:rPr lang="en-GB" sz="2000" i="1" dirty="0" err="1" smtClean="0"/>
              <a:t>midsem</a:t>
            </a:r>
            <a:r>
              <a:rPr lang="en-GB" sz="2000" i="1" dirty="0" smtClean="0"/>
              <a:t>)  </a:t>
            </a:r>
          </a:p>
          <a:p>
            <a:pPr marL="0" indent="0">
              <a:buNone/>
            </a:pPr>
            <a:endParaRPr lang="en-GB" sz="2000" i="1" dirty="0"/>
          </a:p>
          <a:p>
            <a:r>
              <a:rPr lang="en-GB" dirty="0"/>
              <a:t>Final Exam </a:t>
            </a:r>
            <a:r>
              <a:rPr lang="en-GB" dirty="0" smtClean="0"/>
              <a:t>			60%</a:t>
            </a:r>
          </a:p>
        </p:txBody>
      </p:sp>
    </p:spTree>
    <p:extLst>
      <p:ext uri="{BB962C8B-B14F-4D97-AF65-F5344CB8AC3E}">
        <p14:creationId xmlns:p14="http://schemas.microsoft.com/office/powerpoint/2010/main" val="8116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217</Words>
  <Application>Microsoft Macintosh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COE 381 </vt:lpstr>
      <vt:lpstr>Why Study Microprocessors</vt:lpstr>
      <vt:lpstr>Pre-requisites</vt:lpstr>
      <vt:lpstr>What will we study?</vt:lpstr>
      <vt:lpstr>Recommended References</vt:lpstr>
      <vt:lpstr>Grading</vt:lpstr>
    </vt:vector>
  </TitlesOfParts>
  <Company>Hewlett-Packard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Microprocessors</dc:title>
  <dc:creator>Jeph</dc:creator>
  <cp:lastModifiedBy>Microsoft Office User</cp:lastModifiedBy>
  <cp:revision>36</cp:revision>
  <dcterms:created xsi:type="dcterms:W3CDTF">2013-10-22T13:45:41Z</dcterms:created>
  <dcterms:modified xsi:type="dcterms:W3CDTF">2018-09-14T13:08:44Z</dcterms:modified>
</cp:coreProperties>
</file>