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6" r:id="rId3"/>
    <p:sldId id="474" r:id="rId4"/>
    <p:sldId id="476" r:id="rId5"/>
    <p:sldId id="467" r:id="rId6"/>
    <p:sldId id="475" r:id="rId7"/>
    <p:sldId id="468" r:id="rId8"/>
    <p:sldId id="469" r:id="rId9"/>
    <p:sldId id="470" r:id="rId10"/>
    <p:sldId id="471" r:id="rId11"/>
    <p:sldId id="473" r:id="rId12"/>
    <p:sldId id="397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6827" autoAdjust="0"/>
  </p:normalViewPr>
  <p:slideViewPr>
    <p:cSldViewPr>
      <p:cViewPr>
        <p:scale>
          <a:sx n="80" d="100"/>
          <a:sy n="80" d="100"/>
        </p:scale>
        <p:origin x="-2502" y="-75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545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934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9B255-9741-4139-BF74-7CCFC6F8479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F404-7EC8-4970-B206-5B44D97FA0A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9B255-9741-4139-BF74-7CCFC6F8479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55EDC-F8E2-436F-AE5E-DD5CB47A7BC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32863-198E-4C50-B5C9-5EDAE3BE64C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400">
                <a:latin typeface="黑体" pitchFamily="2" charset="-122"/>
              </a:rPr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95C0CC-26A6-44F9-A44B-BAD39BF9019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41" r:id="rId3"/>
    <p:sldLayoutId id="2147484042" r:id="rId4"/>
    <p:sldLayoutId id="2147484051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5833" y="1963424"/>
            <a:ext cx="5435600" cy="866775"/>
          </a:xfrm>
          <a:prstGeom prst="rect">
            <a:avLst/>
          </a:prstGeom>
          <a:noFill/>
          <a:ln w="9525" cap="flat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抽奖系统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269495" y="2830199"/>
            <a:ext cx="5248275" cy="609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200" kern="0" smtClean="0">
                <a:solidFill>
                  <a:srgbClr val="FF6600"/>
                </a:solidFill>
                <a:cs typeface="Tahoma" pitchFamily="34" charset="0"/>
              </a:rPr>
              <a:t>演示</a:t>
            </a:r>
            <a:r>
              <a:rPr lang="zh-CN" altLang="en-US" sz="3200" kern="0">
                <a:solidFill>
                  <a:srgbClr val="FF6600"/>
                </a:solidFill>
                <a:cs typeface="Tahoma" pitchFamily="34" charset="0"/>
              </a:rPr>
              <a:t>与</a:t>
            </a:r>
            <a:r>
              <a:rPr lang="zh-CN" altLang="en-US" sz="3200" kern="0" smtClean="0">
                <a:solidFill>
                  <a:srgbClr val="FF6600"/>
                </a:solidFill>
                <a:cs typeface="Tahoma" pitchFamily="34" charset="0"/>
              </a:rPr>
              <a:t>总结</a:t>
            </a:r>
            <a:endParaRPr lang="zh-CN" altLang="en-US" sz="3200" kern="0" dirty="0">
              <a:solidFill>
                <a:srgbClr val="FF6600"/>
              </a:solidFill>
              <a:cs typeface="Tahoma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4348" y="3796333"/>
            <a:ext cx="39608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dirty="0">
                <a:solidFill>
                  <a:schemeClr val="tx1"/>
                </a:solidFill>
                <a:cs typeface="Tahoma" pitchFamily="34" charset="0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cs typeface="Tahoma" pitchFamily="34" charset="0"/>
              </a:rPr>
            </a:br>
            <a:r>
              <a:rPr lang="en-US" altLang="zh-CN" sz="2000" b="1" dirty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ahoma" pitchFamily="34" charset="0"/>
              </a:rPr>
              <a:t>班</a:t>
            </a:r>
            <a:r>
              <a:rPr lang="zh-CN" altLang="en-US" sz="2000" b="1" dirty="0" smtClean="0">
                <a:solidFill>
                  <a:schemeClr val="tx1"/>
                </a:solidFill>
                <a:cs typeface="Tahoma" pitchFamily="34" charset="0"/>
              </a:rPr>
              <a:t>号 </a:t>
            </a:r>
            <a:r>
              <a:rPr lang="en-US" altLang="zh-CN" sz="2000" b="1" dirty="0" smtClean="0">
                <a:solidFill>
                  <a:schemeClr val="tx1"/>
                </a:solidFill>
                <a:cs typeface="Tahoma" pitchFamily="34" charset="0"/>
              </a:rPr>
              <a:t>:Y2T34</a:t>
            </a:r>
            <a:r>
              <a:rPr lang="zh-CN" altLang="en-US" sz="2000" b="1" dirty="0" smtClean="0">
                <a:solidFill>
                  <a:schemeClr val="tx1"/>
                </a:solidFill>
                <a:cs typeface="Tahoma" pitchFamily="34" charset="0"/>
              </a:rPr>
              <a:t>班      姓名</a:t>
            </a:r>
            <a:r>
              <a:rPr lang="en-US" altLang="zh-CN" sz="2000" b="1" dirty="0" smtClean="0">
                <a:solidFill>
                  <a:schemeClr val="tx1"/>
                </a:solidFill>
                <a:cs typeface="Tahoma" pitchFamily="34" charset="0"/>
              </a:rPr>
              <a:t>:</a:t>
            </a:r>
            <a:r>
              <a:rPr lang="zh-CN" altLang="en-US" sz="2000" b="1" dirty="0" smtClean="0">
                <a:solidFill>
                  <a:schemeClr val="tx1"/>
                </a:solidFill>
                <a:cs typeface="Tahoma" pitchFamily="34" charset="0"/>
              </a:rPr>
              <a:t>张力文</a:t>
            </a:r>
            <a:r>
              <a:rPr lang="zh-CN" altLang="en-US" sz="2000" b="1" dirty="0">
                <a:solidFill>
                  <a:schemeClr val="tx1"/>
                </a:solidFill>
                <a:cs typeface="Tahoma" pitchFamily="34" charset="0"/>
              </a:rPr>
              <a:t/>
            </a:r>
            <a:br>
              <a:rPr lang="zh-CN" altLang="en-US" sz="2000" b="1" dirty="0">
                <a:solidFill>
                  <a:schemeClr val="tx1"/>
                </a:solidFill>
                <a:cs typeface="Tahoma" pitchFamily="34" charset="0"/>
              </a:rPr>
            </a:br>
            <a:endParaRPr lang="zh-CN" altLang="en-US" sz="2000" b="1" dirty="0">
              <a:solidFill>
                <a:schemeClr val="tx1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5858"/>
            <a:ext cx="8229600" cy="900112"/>
          </a:xfrm>
          <a:noFill/>
          <a:ln/>
        </p:spPr>
        <p:txBody>
          <a:bodyPr/>
          <a:lstStyle/>
          <a:p>
            <a:r>
              <a:rPr lang="zh-CN" altLang="en-US" sz="3600" b="1" dirty="0" smtClean="0"/>
              <a:t>总结</a:t>
            </a:r>
            <a:endParaRPr lang="en-US" altLang="zh-CN" sz="36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84976" cy="44727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首先，我要感谢聂老师和帮助过我的同学们，没有他们，也不会有今天的软件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  在本次项目，我的操作能力得到了</a:t>
            </a:r>
            <a:r>
              <a:rPr lang="zh-CN" altLang="en-US" b="0" dirty="0" smtClean="0"/>
              <a:t>很大的提高也学到，的很多新知识。相信能为</a:t>
            </a:r>
            <a:r>
              <a:rPr lang="zh-CN" altLang="en-US" dirty="0" smtClean="0"/>
              <a:t>我以后的工作产生深远的影响。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软件有很多不足之处，希望，老师和同学们多多指教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最后希望各位老师能投上您宝贵的一票。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530600" y="2362200"/>
            <a:ext cx="3817938" cy="2589213"/>
          </a:xfrm>
          <a:noFill/>
          <a:ln/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zh-CN" altLang="en-US" sz="6000" dirty="0"/>
              <a:t>谢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4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42863"/>
            <a:ext cx="8229600" cy="900112"/>
          </a:xfrm>
          <a:noFill/>
          <a:ln/>
        </p:spPr>
        <p:txBody>
          <a:bodyPr/>
          <a:lstStyle/>
          <a:p>
            <a:r>
              <a:rPr lang="zh-CN" altLang="en-US" sz="3600" b="1" dirty="0" smtClean="0"/>
              <a:t>软件简介</a:t>
            </a:r>
            <a:endParaRPr lang="zh-CN" altLang="en-US" sz="3600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980728"/>
            <a:ext cx="7078662" cy="5047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本</a:t>
            </a:r>
            <a:r>
              <a:rPr lang="zh-CN" altLang="zh-CN" dirty="0"/>
              <a:t>抽奖软件是一款</a:t>
            </a:r>
            <a:r>
              <a:rPr lang="zh-CN" altLang="zh-CN" dirty="0">
                <a:solidFill>
                  <a:srgbClr val="FF0000"/>
                </a:solidFill>
              </a:rPr>
              <a:t>安装便捷</a:t>
            </a:r>
            <a:r>
              <a:rPr lang="en-US" altLang="zh-CN" dirty="0"/>
              <a:t>,</a:t>
            </a:r>
            <a:r>
              <a:rPr lang="zh-CN" altLang="zh-CN" dirty="0"/>
              <a:t>使用简单的软件</a:t>
            </a:r>
            <a:r>
              <a:rPr lang="zh-CN" altLang="zh-CN" dirty="0" smtClean="0"/>
              <a:t>。这</a:t>
            </a:r>
            <a:r>
              <a:rPr lang="zh-CN" altLang="zh-CN" dirty="0"/>
              <a:t>款抽奖软件采用</a:t>
            </a:r>
            <a:r>
              <a:rPr lang="en-US" altLang="zh-CN" dirty="0"/>
              <a:t>c#</a:t>
            </a:r>
            <a:r>
              <a:rPr lang="zh-CN" altLang="zh-CN" dirty="0"/>
              <a:t>编写</a:t>
            </a:r>
            <a:r>
              <a:rPr lang="zh-CN" altLang="zh-CN" dirty="0" smtClean="0"/>
              <a:t>。不仅能更换</a:t>
            </a:r>
            <a:r>
              <a:rPr lang="zh-CN" altLang="zh-CN" dirty="0"/>
              <a:t>背景音乐</a:t>
            </a:r>
            <a:r>
              <a:rPr lang="zh-CN" altLang="zh-CN" dirty="0" smtClean="0"/>
              <a:t>，</a:t>
            </a:r>
            <a:r>
              <a:rPr lang="zh-CN" altLang="en-US" dirty="0"/>
              <a:t>还</a:t>
            </a:r>
            <a:r>
              <a:rPr lang="zh-CN" altLang="en-US" dirty="0" smtClean="0"/>
              <a:t>能用于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zh-CN" altLang="en-US" dirty="0" smtClean="0">
                <a:solidFill>
                  <a:srgbClr val="FF0000"/>
                </a:solidFill>
              </a:rPr>
              <a:t>奖项和不设置奖项双切换</a:t>
            </a:r>
            <a:r>
              <a:rPr lang="zh-CN" altLang="en-US" dirty="0" smtClean="0"/>
              <a:t>，使软件更加人性化。</a:t>
            </a:r>
            <a:r>
              <a:rPr lang="zh-CN" altLang="zh-CN" dirty="0" smtClean="0"/>
              <a:t>另外</a:t>
            </a:r>
            <a:r>
              <a:rPr lang="zh-CN" altLang="zh-CN" dirty="0"/>
              <a:t>还有</a:t>
            </a:r>
            <a:r>
              <a:rPr lang="zh-CN" altLang="zh-CN" dirty="0" smtClean="0"/>
              <a:t>更多</a:t>
            </a:r>
            <a:r>
              <a:rPr lang="zh-CN" altLang="zh-CN" dirty="0"/>
              <a:t>的</a:t>
            </a:r>
            <a:r>
              <a:rPr lang="zh-CN" altLang="zh-CN"/>
              <a:t>功能</a:t>
            </a:r>
            <a:r>
              <a:rPr lang="zh-CN" altLang="zh-CN" smtClean="0"/>
              <a:t>供</a:t>
            </a:r>
            <a:r>
              <a:rPr lang="zh-CN" altLang="en-US"/>
              <a:t>您</a:t>
            </a:r>
            <a:r>
              <a:rPr lang="zh-CN" altLang="zh-CN" smtClean="0"/>
              <a:t>选择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软件主页面</a:t>
            </a: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15" y="3118785"/>
            <a:ext cx="5328592" cy="25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42863"/>
            <a:ext cx="8229600" cy="900112"/>
          </a:xfrm>
          <a:noFill/>
          <a:ln/>
        </p:spPr>
        <p:txBody>
          <a:bodyPr/>
          <a:lstStyle/>
          <a:p>
            <a:r>
              <a:rPr lang="zh-CN" altLang="en-US" sz="3600" b="1" dirty="0" smtClean="0"/>
              <a:t>软件特点</a:t>
            </a:r>
            <a:endParaRPr lang="zh-CN" altLang="en-US" sz="3600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980728"/>
            <a:ext cx="7776864" cy="5047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本</a:t>
            </a:r>
            <a:r>
              <a:rPr lang="zh-CN" altLang="zh-CN" dirty="0"/>
              <a:t>软件</a:t>
            </a:r>
            <a:r>
              <a:rPr lang="zh-CN" altLang="zh-CN" dirty="0" smtClean="0"/>
              <a:t>支持</a:t>
            </a:r>
            <a:r>
              <a:rPr lang="zh-CN" altLang="en-US" dirty="0">
                <a:solidFill>
                  <a:srgbClr val="FF0000"/>
                </a:solidFill>
              </a:rPr>
              <a:t>全</a:t>
            </a:r>
            <a:r>
              <a:rPr lang="zh-CN" altLang="en-US" dirty="0" smtClean="0">
                <a:solidFill>
                  <a:srgbClr val="FF0000"/>
                </a:solidFill>
              </a:rPr>
              <a:t>屏幕无边框</a:t>
            </a:r>
            <a:r>
              <a:rPr lang="zh-CN" altLang="en-US" dirty="0" smtClean="0"/>
              <a:t>、可随分辨率大小自动改变窗体，可支持最低分辨率：</a:t>
            </a:r>
            <a:r>
              <a:rPr lang="en-US" altLang="zh-CN" dirty="0" smtClean="0"/>
              <a:t>800*600</a:t>
            </a:r>
            <a:r>
              <a:rPr lang="zh-CN" altLang="en-US" dirty="0" smtClean="0"/>
              <a:t>，</a:t>
            </a:r>
            <a:r>
              <a:rPr lang="zh-CN" altLang="en-US" dirty="0"/>
              <a:t>可</a:t>
            </a:r>
            <a:r>
              <a:rPr lang="zh-CN" altLang="en-US" dirty="0" smtClean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背景音乐和抽奖音效双播放</a:t>
            </a:r>
            <a:r>
              <a:rPr lang="zh-CN" altLang="en-US" dirty="0" smtClean="0"/>
              <a:t>，支持</a:t>
            </a:r>
            <a:r>
              <a:rPr lang="zh-CN" altLang="zh-CN" dirty="0" smtClean="0"/>
              <a:t>自定义</a:t>
            </a:r>
            <a:r>
              <a:rPr lang="zh-CN" altLang="zh-CN" dirty="0"/>
              <a:t>标题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背景音乐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zh-CN" altLang="zh-CN" dirty="0" smtClean="0"/>
              <a:t>，自定义</a:t>
            </a:r>
            <a:r>
              <a:rPr lang="zh-CN" altLang="zh-CN" dirty="0"/>
              <a:t>每</a:t>
            </a:r>
            <a:r>
              <a:rPr lang="zh-CN" altLang="zh-CN" dirty="0" smtClean="0"/>
              <a:t>轮抽奖的</a:t>
            </a:r>
            <a:r>
              <a:rPr lang="zh-CN" altLang="zh-CN" dirty="0"/>
              <a:t>人数，自定义奖券</a:t>
            </a:r>
            <a:r>
              <a:rPr lang="zh-CN" altLang="zh-CN" dirty="0" smtClean="0"/>
              <a:t>数量</a:t>
            </a:r>
            <a:r>
              <a:rPr lang="zh-CN" altLang="en-US" dirty="0" smtClean="0"/>
              <a:t>，以及导出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功能，支持获奖名单查看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自定义奖项信息等。</a:t>
            </a:r>
            <a:r>
              <a:rPr lang="zh-CN" altLang="en-US" dirty="0" smtClean="0">
                <a:solidFill>
                  <a:srgbClr val="FF0000"/>
                </a:solidFill>
              </a:rPr>
              <a:t>支持永久保存配置信息，</a:t>
            </a:r>
            <a:r>
              <a:rPr lang="zh-CN" altLang="en-US" dirty="0" smtClean="0"/>
              <a:t>可在活动之前调整好相关配置。为活动当天节省时间。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b="0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93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384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模块划分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266825"/>
            <a:ext cx="7931150" cy="2587625"/>
          </a:xfrm>
        </p:spPr>
        <p:txBody>
          <a:bodyPr/>
          <a:lstStyle/>
          <a:p>
            <a:pPr marL="533400" indent="-533400"/>
            <a:r>
              <a:rPr lang="zh-CN" altLang="en-US" dirty="0"/>
              <a:t>抽奖</a:t>
            </a:r>
            <a:r>
              <a:rPr lang="zh-CN" altLang="en-US" dirty="0" smtClean="0"/>
              <a:t>模块：本软件的核心功能，用于摇号显示</a:t>
            </a:r>
            <a:endParaRPr lang="en-US" altLang="zh-CN" dirty="0" smtClean="0"/>
          </a:p>
          <a:p>
            <a:pPr marL="533400" indent="-533400"/>
            <a:r>
              <a:rPr lang="zh-CN" altLang="en-US" dirty="0"/>
              <a:t>系统</a:t>
            </a:r>
            <a:r>
              <a:rPr lang="zh-CN" altLang="en-US" dirty="0" smtClean="0"/>
              <a:t>设置：用于软件的基本设置</a:t>
            </a:r>
            <a:endParaRPr lang="en-US" altLang="zh-CN" dirty="0" smtClean="0"/>
          </a:p>
          <a:p>
            <a:pPr marL="533400" indent="-533400"/>
            <a:r>
              <a:rPr lang="zh-CN" altLang="en-US" dirty="0"/>
              <a:t>获奖</a:t>
            </a:r>
            <a:r>
              <a:rPr lang="zh-CN" altLang="en-US" dirty="0" smtClean="0"/>
              <a:t>名单：用于显示已经中奖的号码</a:t>
            </a:r>
            <a:endParaRPr lang="en-US" altLang="zh-CN" dirty="0" smtClean="0"/>
          </a:p>
          <a:p>
            <a:pPr marL="533400" indent="-533400"/>
            <a:r>
              <a:rPr lang="zh-CN" altLang="en-US" dirty="0"/>
              <a:t>奖</a:t>
            </a:r>
            <a:r>
              <a:rPr lang="zh-CN" altLang="en-US" dirty="0" smtClean="0"/>
              <a:t>项管理：</a:t>
            </a:r>
            <a:r>
              <a:rPr lang="zh-CN" altLang="en-US" dirty="0"/>
              <a:t>可</a:t>
            </a:r>
            <a:r>
              <a:rPr lang="zh-CN" altLang="en-US" dirty="0" smtClean="0"/>
              <a:t>设置奖项和奖品信息，或取消奖品信息。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88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6821"/>
            <a:ext cx="8229600" cy="900112"/>
          </a:xfrm>
          <a:noFill/>
          <a:ln/>
        </p:spPr>
        <p:txBody>
          <a:bodyPr/>
          <a:lstStyle/>
          <a:p>
            <a:r>
              <a:rPr lang="zh-CN" altLang="en-US" sz="3600" b="1" dirty="0" smtClean="0"/>
              <a:t>软件截图</a:t>
            </a:r>
            <a:r>
              <a:rPr lang="en-US" altLang="zh-CN" dirty="0" smtClean="0"/>
              <a:t>1-4</a:t>
            </a:r>
            <a:endParaRPr lang="en-US" altLang="zh-CN" sz="36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4379" y="764704"/>
            <a:ext cx="8964488" cy="609329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软件主页面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9257"/>
            <a:ext cx="849694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6821"/>
            <a:ext cx="8229600" cy="900112"/>
          </a:xfrm>
          <a:noFill/>
          <a:ln/>
        </p:spPr>
        <p:txBody>
          <a:bodyPr/>
          <a:lstStyle/>
          <a:p>
            <a:r>
              <a:rPr lang="zh-CN" altLang="en-US" sz="3600" b="1" dirty="0" smtClean="0"/>
              <a:t>软件截图</a:t>
            </a:r>
            <a:r>
              <a:rPr lang="en-US" altLang="zh-CN" dirty="0" smtClean="0"/>
              <a:t>2-4</a:t>
            </a:r>
            <a:endParaRPr lang="en-US" altLang="zh-CN" sz="36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4379" y="764704"/>
            <a:ext cx="8964488" cy="609329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</a:t>
            </a:r>
            <a:r>
              <a:rPr lang="zh-CN" altLang="en-US" sz="1800" dirty="0" smtClean="0"/>
              <a:t>系统设置页面</a:t>
            </a:r>
            <a:endParaRPr lang="en-US" altLang="zh-CN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814513"/>
            <a:ext cx="62103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5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35013" y="11990"/>
            <a:ext cx="8229600" cy="900112"/>
          </a:xfrm>
          <a:noFill/>
          <a:ln/>
        </p:spPr>
        <p:txBody>
          <a:bodyPr/>
          <a:lstStyle/>
          <a:p>
            <a:r>
              <a:rPr lang="zh-CN" altLang="en-US" dirty="0"/>
              <a:t>软件截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3-4</a:t>
            </a:r>
            <a:endParaRPr lang="en-US" altLang="zh-CN" sz="3600" b="1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7931150" cy="5124027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获奖名单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42975"/>
            <a:ext cx="7027863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-24"/>
            <a:ext cx="8229600" cy="900112"/>
          </a:xfrm>
          <a:noFill/>
          <a:ln/>
        </p:spPr>
        <p:txBody>
          <a:bodyPr/>
          <a:lstStyle/>
          <a:p>
            <a:r>
              <a:rPr lang="zh-CN" altLang="en-US" dirty="0"/>
              <a:t>软件截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4-4</a:t>
            </a:r>
            <a:endParaRPr lang="en-US" altLang="zh-CN" sz="3600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60498"/>
            <a:ext cx="7078662" cy="544512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奖项管理页面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46671"/>
            <a:ext cx="761841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384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软件演示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266825"/>
            <a:ext cx="7931150" cy="4970487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8000" dirty="0" smtClean="0">
                <a:solidFill>
                  <a:srgbClr val="FF0000"/>
                </a:solidFill>
              </a:rPr>
              <a:t>       软件</a:t>
            </a:r>
            <a:r>
              <a:rPr lang="zh-CN" altLang="en-US" sz="8000" dirty="0">
                <a:solidFill>
                  <a:srgbClr val="FF0000"/>
                </a:solidFill>
              </a:rPr>
              <a:t>演示</a:t>
            </a:r>
            <a:endParaRPr lang="en-US" altLang="zh-CN" sz="8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349</Words>
  <Application>Microsoft Office PowerPoint</Application>
  <PresentationFormat>全屏显示(4:3)</PresentationFormat>
  <Paragraphs>86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模板</vt:lpstr>
      <vt:lpstr>PowerPoint 演示文稿</vt:lpstr>
      <vt:lpstr>软件简介</vt:lpstr>
      <vt:lpstr>软件特点</vt:lpstr>
      <vt:lpstr>模块划分</vt:lpstr>
      <vt:lpstr>软件截图1-4</vt:lpstr>
      <vt:lpstr>软件截图2-4</vt:lpstr>
      <vt:lpstr>软件截图3-4</vt:lpstr>
      <vt:lpstr>软件截图4-4</vt:lpstr>
      <vt:lpstr>软件演示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</cp:lastModifiedBy>
  <cp:revision>678</cp:revision>
  <dcterms:created xsi:type="dcterms:W3CDTF">2006-03-08T06:55:38Z</dcterms:created>
  <dcterms:modified xsi:type="dcterms:W3CDTF">2016-12-05T06:00:00Z</dcterms:modified>
</cp:coreProperties>
</file>