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763D5B-4E00-4687-9065-70319E2EAD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48CB38-1984-498F-B73E-F40ECC9DE9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53E206-B7F9-4C79-BB00-F41583CC6B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13C8AF-C8A0-403F-ADC1-D6646C7F48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3934F9-4E44-4DE0-9AA7-3AB0BF61E6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6ACAEE-67DD-4EDF-9B02-05779134DD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7AB234-1465-42ED-82F4-095EBD9255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5E0DBE-EEA5-485D-8132-ABA11390AB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99C950-B8F5-4568-A856-EAFB3D5AB4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382593-B340-4825-880F-B509F8336A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8C1239-651F-422A-BE15-18540B6456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A2E7D2-EA03-4BE0-BF57-60AD84BA78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D3FCAA-2674-425B-B871-3E9433E1A6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559709-FBDB-4C02-9E26-12304BD88E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E04364-D0A6-4A32-B3BC-98EE419198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8C1D24-DF8E-47B4-A0CA-8B9839DC13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72B4AA-3DE5-4856-897D-AC7DF186CB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C329B3-E589-4921-A9F2-5C869144D3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F83D1-2403-4BC4-A1B8-983D47D2D6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532310-B49D-40BA-8560-9E73B6064A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E1367E-7AFA-4E33-B453-E6EE175071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E6EC94-CAC9-4409-9E31-393BDB6578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939674-93AB-4253-9350-BCA873E0B2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2E87A7-08A2-4148-91B2-9AE15EC6F4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8b8b8b"/>
                </a:solidFill>
                <a:latin typeface="Calibri"/>
              </a:rPr>
              <a:t>&lt;data/ora&gt;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1E7B8C-75C8-4731-8FD9-65BB78E4379A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8b8b8b"/>
                </a:solidFill>
                <a:latin typeface="Calibri"/>
              </a:rPr>
              <a:t>&lt;data/ora&gt;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BCF394-A805-486A-B500-357080989AD7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9"/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11"/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203864">
                  <a:alpha val="83137"/>
                </a:srgbClr>
              </a:gs>
              <a:gs pos="100000">
                <a:srgbClr val="4472c4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 13"/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2f5597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15"/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333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17"/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58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Oval 19"/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15000">
                <a:srgbClr val="8faadc">
                  <a:alpha val="0"/>
                </a:srgbClr>
              </a:gs>
              <a:gs pos="100000">
                <a:srgbClr val="4472c4">
                  <a:alpha val="26274"/>
                </a:srgbClr>
              </a:gs>
            </a:gsLst>
            <a:lin ang="192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162680" y="819000"/>
            <a:ext cx="6714360" cy="3178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</a:rPr>
              <a:t>MHW3</a:t>
            </a:r>
            <a:endParaRPr b="0" lang="it-IT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Rectangle 21"/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2f5597">
                  <a:alpha val="5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285440" y="4960800"/>
            <a:ext cx="7055640" cy="1077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Francesco Baccaro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1000008032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11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13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5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Freeform: Shape 17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9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API scelte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88200" y="4462920"/>
            <a:ext cx="7131600" cy="2041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Ho utilizzato due API da aggiungere all’mhw2: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Spotify (OAuth2)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RandomFox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4" descr="logo"/>
          <p:cNvPicPr/>
          <p:nvPr/>
        </p:nvPicPr>
        <p:blipFill>
          <a:blip r:embed="rId1"/>
          <a:stretch/>
        </p:blipFill>
        <p:spPr>
          <a:xfrm>
            <a:off x="8296560" y="442440"/>
            <a:ext cx="3245760" cy="32457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680000" y="720000"/>
            <a:ext cx="3198240" cy="24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 11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13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15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Freeform: Shape 17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19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RandomFox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860000" y="2377440"/>
            <a:ext cx="6204600" cy="2482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Questa API cerca immagini random di volpi e le inserisce nelle risposte già date alla fine di elaborare una personalità. 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Rectangle 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11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13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15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Freeform: Shape 17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 19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Spotify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220000" y="1800000"/>
            <a:ext cx="4484880" cy="309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Dopo l’autenticazione, essa cerca degli album in base alla stringa digitata nel form e restituisce le immagini da inserire nelle risposte.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Application>LibreOffice/7.3.2.2$Windows_x86 LibreOffice_project/49f2b1bff42cfccbd8f788c8dc32c1c309559be0</Application>
  <AppVersion>15.0000</AppVersion>
  <Words>307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2021-03-24T16:57:46Z</dcterms:created>
  <dc:creator>Concetto Spampinato</dc:creator>
  <dc:description/>
  <dc:language>it-IT</dc:language>
  <cp:lastModifiedBy/>
  <dcterms:modified xsi:type="dcterms:W3CDTF">2022-04-30T23:54:53Z</dcterms:modified>
  <cp:revision>11</cp:revision>
  <dc:subject/>
  <dc:title>MHW1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