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57" r:id="rId4"/>
    <p:sldId id="258" r:id="rId5"/>
    <p:sldId id="269" r:id="rId6"/>
    <p:sldId id="297" r:id="rId7"/>
    <p:sldId id="277" r:id="rId8"/>
    <p:sldId id="278" r:id="rId9"/>
    <p:sldId id="279" r:id="rId10"/>
    <p:sldId id="268" r:id="rId11"/>
    <p:sldId id="280" r:id="rId12"/>
    <p:sldId id="259" r:id="rId13"/>
    <p:sldId id="271" r:id="rId14"/>
    <p:sldId id="274" r:id="rId15"/>
    <p:sldId id="276" r:id="rId16"/>
    <p:sldId id="260" r:id="rId17"/>
    <p:sldId id="283" r:id="rId18"/>
    <p:sldId id="261" r:id="rId19"/>
    <p:sldId id="272" r:id="rId20"/>
    <p:sldId id="273" r:id="rId21"/>
    <p:sldId id="275" r:id="rId22"/>
    <p:sldId id="262" r:id="rId23"/>
    <p:sldId id="263" r:id="rId24"/>
    <p:sldId id="282" r:id="rId25"/>
    <p:sldId id="264" r:id="rId26"/>
    <p:sldId id="266" r:id="rId27"/>
    <p:sldId id="270" r:id="rId28"/>
    <p:sldId id="298"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9" r:id="rId42"/>
    <p:sldId id="300" r:id="rId43"/>
    <p:sldId id="301"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6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08:07.990"/>
    </inkml:context>
    <inkml:brush xml:id="br0">
      <inkml:brushProperty name="width" value="0.05" units="cm"/>
      <inkml:brushProperty name="height" value="0.05" units="cm"/>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2:00.144"/>
    </inkml:context>
    <inkml:brush xml:id="br0">
      <inkml:brushProperty name="width" value="0.05" units="cm"/>
      <inkml:brushProperty name="height" value="0.05" units="cm"/>
    </inkml:brush>
  </inkml:definitions>
  <inkml:trace contextRef="#ctx0" brushRef="#br0">32 1 24575,'-17'280'0,"7"-181"0,6 174 0,72 241 0,-31-229 0,-29-191 0,4 0 0,4-2 0,32 103 0,70 284 0,-54-188 0,-43-213 0,-4 1 0,13 151 0,-30-219 0,1 1 0,0 0 0,0 0 0,2-1 0,5 19 0,-6-24 0,1 0 0,0-1 0,0 0 0,0 1 0,1-1 0,0 0 0,0-1 0,0 1 0,1-1 0,-1 0 0,1 0 0,9 6 0,14 11 0,-2 1 0,0 1 0,-2 1 0,0 1 0,-2 2 0,21 31 0,-40-54 0,0 0 0,1-1 0,-1 1 0,0-1 0,1 0 0,0 0 0,0 0 0,0 0 0,0-1 0,0 0 0,1 0 0,-1 0 0,1 0 0,-1-1 0,1 1 0,-1-1 0,1 0 0,0-1 0,0 1 0,8-1 0,5-2 0,0 0 0,-1-1 0,0-1 0,24-8 0,17-4 0,4 6 0,0 3 0,116 2 0,-13 1 0,-132-1-1365,-10-2-5461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2:02.019"/>
    </inkml:context>
    <inkml:brush xml:id="br0">
      <inkml:brushProperty name="width" value="0.05" units="cm"/>
      <inkml:brushProperty name="height" value="0.05" units="cm"/>
    </inkml:brush>
  </inkml:definitions>
  <inkml:trace contextRef="#ctx0" brushRef="#br0">0 186 24575,'23'-2'0,"0"-1"0,-1-1 0,1 0 0,-1-2 0,32-13 0,18-4 0,248-46 0,-158 37 0,-159 32-24,112-20 171,-100 18-395,0 1 0,0 0 0,0 2 0,0-1 0,24 6 0,-14 1-6578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2:05.098"/>
    </inkml:context>
    <inkml:brush xml:id="br0">
      <inkml:brushProperty name="width" value="0.05" units="cm"/>
      <inkml:brushProperty name="height" value="0.05" units="cm"/>
    </inkml:brush>
  </inkml:definitions>
  <inkml:trace contextRef="#ctx0" brushRef="#br0">121 0 24575,'1'2'0,"-1"-1"0,0 0 0,1 0 0,-1 0 0,0 0 0,1 0 0,-1 0 0,1 0 0,0 0 0,-1-1 0,1 1 0,0 0 0,-1 0 0,1 0 0,0-1 0,0 1 0,0 0 0,0-1 0,0 1 0,0 0 0,0-1 0,0 1 0,0-1 0,0 0 0,0 1 0,0-1 0,2 0 0,35 7 0,-31-6 0,230 31 0,-204-27 0,-20-4 0,-1 1 0,1 0 0,-1 1 0,0 0 0,0 1 0,18 8 0,-26-10 0,-1 1 0,0-1 0,0 0 0,0 1 0,0 0 0,-1 0 0,1 0 0,-1 0 0,1 0 0,-1 1 0,0-1 0,0 0 0,-1 1 0,1 0 0,-1-1 0,0 1 0,0 0 0,0 0 0,0 0 0,0 0 0,-1 0 0,0 0 0,0 0 0,0-1 0,0 1 0,-2 5 0,0 5 0,-1 0 0,0 0 0,-2 0 0,1 0 0,-2 0 0,0-1 0,0 0 0,-1-1 0,-14 20 0,-14 14 0,-42 44 0,59-70 0,-8 6 0,0-2 0,-50 35 0,48-38 0,0 1 0,-44 45 0,18-13 0,39-40 0,0 0 0,1 0 0,0 1 0,2 1 0,-15 22 0,27-38 0,-1 1 0,1 0 0,-1 0 0,1 0 0,-1 0 0,1 0 0,0 0 0,-1 0 0,1 0 0,0 0 0,0 0 0,0 0 0,0 0 0,-1 0 0,2 0 0,-1 0 0,0 0 0,0 0 0,0 0 0,0 0 0,1 0 0,-1 0 0,0 0 0,1 0 0,-1 0 0,1 0 0,-1 0 0,1 0 0,-1 0 0,1-1 0,1 2 0,0 0 0,1-1 0,-1 1 0,1-1 0,-1 0 0,1 0 0,0 0 0,-1 0 0,1-1 0,0 1 0,0-1 0,4 1 0,8-1 0,0 0 0,0-1 0,19-3 0,270-36 0,-154 19 0,-82 10 0,-29 2-1365,-7 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2:07.363"/>
    </inkml:context>
    <inkml:brush xml:id="br0">
      <inkml:brushProperty name="width" value="0.05" units="cm"/>
      <inkml:brushProperty name="height" value="0.05" units="cm"/>
    </inkml:brush>
  </inkml:definitions>
  <inkml:trace contextRef="#ctx0" brushRef="#br0">114 0 24575,'-12'16'0,"0"0"0,1 1 0,1 0 0,1 0 0,-13 35 0,19-45 0,-4 13 0,0 0 0,1 0 0,2 0 0,0 0 0,-2 35 0,6 106 0,2-87 0,-1-57 0,1 0 0,1 0 0,0 0 0,1-1 0,1 1 0,0-1 0,1 0 0,1 0 0,1-1 0,0 0 0,1 0 0,0-1 0,1 0 0,1-1 0,0 0 0,22 19 0,-29-29 0,0 0 0,0-1 0,0 1 0,0-1 0,1 0 0,-1 0 0,0 0 0,1-1 0,0 1 0,-1-1 0,1 0 0,0-1 0,-1 1 0,1-1 0,0 0 0,0 0 0,0 0 0,-1-1 0,1 1 0,0-1 0,-1 0 0,1-1 0,0 1 0,5-4 0,9-4 0,0-1 0,-1-1 0,-1-1 0,21-18 0,-34 27 0,17-15 0,-1-1 0,26-34 0,-7 9 0,-33 37 0,1-1 0,-1 0 0,-1 0 0,0 0 0,0 0 0,-1-1 0,1 0 0,-2 0 0,0 0 0,0-1 0,0 1 0,-1-1 0,-1 1 0,1-1 0,-2 0 0,1 0 0,-3-17 0,-1 2 0,-2 1 0,-1-1 0,-1 1 0,-1 1 0,-19-41 0,21 54 0,0 2 0,-1-1 0,0 1 0,0 0 0,-1 0 0,0 1 0,0 0 0,-1 0 0,0 1 0,0 0 0,0 1 0,-11-5 0,-41-29 0,39 24-1365,4 2-5461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2:07.707"/>
    </inkml:context>
    <inkml:brush xml:id="br0">
      <inkml:brushProperty name="width" value="0.05" units="cm"/>
      <inkml:brushProperty name="height" value="0.05" units="cm"/>
    </inkml:brush>
  </inkml:definitions>
  <inkml:trace contextRef="#ctx0" brushRef="#br0">0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2:09.769"/>
    </inkml:context>
    <inkml:brush xml:id="br0">
      <inkml:brushProperty name="width" value="0.05" units="cm"/>
      <inkml:brushProperty name="height" value="0.05" units="cm"/>
    </inkml:brush>
  </inkml:definitions>
  <inkml:trace contextRef="#ctx0" brushRef="#br0">451 1 24575,'-11'1'0,"0"0"0,1 0 0,-1 2 0,0-1 0,1 1 0,0 1 0,-1 0 0,-14 8 0,-79 52 0,65-38 0,21-14 0,1 0 0,-1 2 0,2 0 0,0 0 0,1 2 0,-17 21 0,24-26 0,1-1 0,1 1 0,-1 0 0,2 1 0,0-1 0,0 1 0,1 0 0,0 1 0,1-1 0,1 1 0,0-1 0,0 14 0,0 8 0,0-12 0,1-1 0,1 1 0,0-1 0,2 1 0,1-1 0,7 31 0,-7-46 0,0 1 0,1-1 0,0 0 0,0 0 0,0-1 0,1 1 0,0-1 0,0 0 0,0 0 0,0 0 0,1-1 0,0 0 0,0 0 0,0 0 0,1-1 0,-1 0 0,1 0 0,7 2 0,18 5 0,0-2 0,55 7 0,-41-7 0,-12-1 0,0-2 0,0-1 0,1-2 0,58-4 0,-84 2 0,0-1 0,-1 0 0,1-1 0,0 0 0,-1-1 0,1 0 0,-1 0 0,0-1 0,0 1 0,0-2 0,0 1 0,-1-1 0,0-1 0,0 1 0,0-1 0,-1 0 0,0-1 0,0 1 0,0-1 0,-1-1 0,0 1 0,0-1 0,4-10 0,-1-5 0,-2 1 0,0-1 0,-2-1 0,-1 1 0,0-1 0,-2 1 0,0-1 0,-2 0 0,-1 1 0,-1-1 0,-8-34 0,6 42 10,0 0 0,-1 1-1,-1 0 1,-1 0 0,0 0-1,-1 1 1,-18-23 0,-8-3-302,-43-39-1,42 45-565,20 17-5968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2:18.662"/>
    </inkml:context>
    <inkml:brush xml:id="br0">
      <inkml:brushProperty name="width" value="0.05" units="cm"/>
      <inkml:brushProperty name="height" value="0.05" units="cm"/>
    </inkml:brush>
  </inkml:definitions>
  <inkml:trace contextRef="#ctx0" brushRef="#br0">516 2 24575,'-106'-1'0,"-120"3"0,220-1 0,-1-1 0,1 1 0,-1 0 0,1 0 0,0 1 0,-1 0 0,1 0 0,0 1 0,0-1 0,1 1 0,-1 0 0,0 1 0,1 0 0,0 0 0,0 0 0,0 0 0,0 1 0,1-1 0,0 1 0,0 0 0,0 1 0,0-1 0,1 1 0,0 0 0,0-1 0,1 1 0,-1 1 0,1-1 0,-1 8 0,-7 45 0,-1-5 0,3 0 0,2 0 0,2 76 0,4-125 0,1 1 0,1-1 0,-1 0 0,1 1 0,-1-1 0,1 0 0,1 0 0,-1-1 0,1 1 0,0 0 0,0-1 0,0 1 0,1-1 0,-1 0 0,1 0 0,0-1 0,0 1 0,1-1 0,-1 0 0,9 5 0,10 4 0,0-1 0,1-1 0,30 9 0,0 1 0,-19-5 0,-27-10 0,0-1 0,1 0 0,-1 0 0,1-1 0,0 0 0,-1-1 0,1 0 0,0 0 0,1-1 0,-1 0 0,0-1 0,0 0 0,0 0 0,14-3 0,191-48 0,-205 49 0,0 0 0,0 0 0,-1-1 0,1-1 0,-1 1 0,1-1 0,-1-1 0,-1 0 0,1 0 0,0 0 0,-1-1 0,0 0 0,10-12 0,-9 6 0,0 1 0,0-2 0,-2 1 0,0-1 0,0 0 0,-1 0 0,0 0 0,2-18 0,-2 11 0,-1 0 0,-1 0 0,-1 0 0,0 0 0,-2-1 0,-3-36 0,2 50 0,0 0 0,-1-1 0,1 1 0,-1 0 0,0 0 0,-1 1 0,0-1 0,0 0 0,-1 1 0,1 0 0,-1-1 0,-1 2 0,1-1 0,-1 0 0,0 1 0,0 0 0,-1 0 0,1 0 0,-1 1 0,0 0 0,0 0 0,-8-3 0,6 3-58,-47-19-595,-94-28-1,135 47-6172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2:21.005"/>
    </inkml:context>
    <inkml:brush xml:id="br0">
      <inkml:brushProperty name="width" value="0.05" units="cm"/>
      <inkml:brushProperty name="height" value="0.05" units="cm"/>
    </inkml:brush>
  </inkml:definitions>
  <inkml:trace contextRef="#ctx0" brushRef="#br0">3 78 24575,'-2'132'0,"5"144"0,-3-273 0,1 1 0,-1-1 0,1 1 0,0 0 0,0-1 0,1 0 0,-1 1 0,1-1 0,0 0 0,-1 0 0,1 0 0,1 0 0,-1 0 0,0 0 0,1 0 0,-1-1 0,1 0 0,0 1 0,0-1 0,0 0 0,0 0 0,0 0 0,0-1 0,1 1 0,-1-1 0,0 0 0,1 0 0,-1 0 0,8 1 0,10 1 0,-1-2 0,1 0 0,0-1 0,25-3 0,-11 1 0,-13 2 0,1 2 0,34 6 0,-44-5 0,-1-1 0,0 0 0,1 0 0,-1-1 0,1-1 0,-1 0 0,1-1 0,-1 0 0,1-1 0,-1-1 0,0 1 0,15-7 0,-5-1 0,0-1 0,-1 0 0,0-2 0,31-25 0,-45 32 0,1-1 0,-1-1 0,-1 0 0,1 0 0,-1 0 0,-1-1 0,0 1 0,0-1 0,0-1 0,-1 1 0,-1 0 0,0-1 0,4-17 0,-6 21 0,0 0 0,0 0 0,0 0 0,-1 0 0,0 0 0,0 0 0,0 1 0,-1-1 0,0 0 0,0 0 0,-1 0 0,1 1 0,-1-1 0,0 0 0,-1 1 0,-4-9 0,0 6 0,0 0 0,0 1 0,-1-1 0,0 2 0,0-1 0,0 1 0,-1 0 0,-15-7 0,-22-13 0,-75-29 0,54 27 0,43 17 0,-1 1 0,1 1 0,-1 1 0,-36-6 0,-26 7-1365,51 6-5461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2:25.021"/>
    </inkml:context>
    <inkml:brush xml:id="br0">
      <inkml:brushProperty name="width" value="0.05" units="cm"/>
      <inkml:brushProperty name="height" value="0.05" units="cm"/>
    </inkml:brush>
  </inkml:definitions>
  <inkml:trace contextRef="#ctx0" brushRef="#br0">631 0 24575,'-40'20'0,"-154"70"0,169-81 0,0-1 0,-1-1 0,0-1 0,0-2 0,0 0 0,-30-1 0,49-3 0,-7 0 0,0 0 0,0 1 0,0 0 0,1 1 0,-17 5 0,26-6 0,0 1 0,0-1 0,0 1 0,0 1 0,0-1 0,0 0 0,1 1 0,-1 0 0,1 0 0,0 0 0,0 0 0,0 0 0,0 1 0,1-1 0,-1 1 0,1 0 0,0 0 0,0 0 0,0 0 0,-2 8 0,1-1 0,0 1 0,0-1 0,1 1 0,1 0 0,0 0 0,1 0 0,0 0 0,1 0 0,0 0 0,0 0 0,5 12 0,-5-19 0,0 0 0,1 1 0,0-1 0,0 0 0,1 0 0,-1-1 0,1 1 0,0 0 0,1-1 0,-1 0 0,1 0 0,-1 0 0,1 0 0,0 0 0,1-1 0,-1 0 0,1 1 0,-1-2 0,1 1 0,0-1 0,0 1 0,0-1 0,0-1 0,0 1 0,10 1 0,60 2 0,-53-5 0,-1 1 0,32 6 0,-18 0 0,0-1 0,-1-2 0,1-1 0,63-4 0,-89 0 0,-1-1 0,1 0 0,0-1 0,0 1 0,-1-2 0,0 1 0,0-1 0,14-9 0,59-48 0,-61 44 0,-12 10 0,1 0 0,-1 0 0,0-1 0,0-1 0,-1 1 0,0-1 0,8-15 0,-12 19 0,-1-1 0,0 0 0,0 1 0,0-1 0,-1 0 0,0 0 0,0 0 0,0 0 0,-1 0 0,0-1 0,0 1 0,0 0 0,-1 0 0,0 0 0,-3-8 0,1 2 0,0 0 0,-1 0 0,0 0 0,-1 1 0,-1-1 0,-8-13 0,10 20 0,0 0 0,-1 0 0,1 1 0,-1-1 0,0 1 0,0 1 0,0-1 0,0 1 0,-1-1 0,1 1 0,-1 1 0,0-1 0,0 1 0,-7-1 0,-44-15-1365,33 12-5461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2:27.771"/>
    </inkml:context>
    <inkml:brush xml:id="br0">
      <inkml:brushProperty name="width" value="0.05" units="cm"/>
      <inkml:brushProperty name="height" value="0.05" units="cm"/>
    </inkml:brush>
  </inkml:definitions>
  <inkml:trace contextRef="#ctx0" brushRef="#br0">0 156 24575,'19'-16'0,"0"1"0,1 0 0,1 2 0,0 0 0,1 1 0,0 1 0,1 2 0,0 0 0,0 1 0,1 1 0,0 1 0,35-3 0,8 2 0,0 2 0,0 4 0,88 9 0,-149-7 0,0-1 0,0 1 0,-1 0 0,1 1 0,-1-1 0,1 1 0,-1 0 0,0 0 0,1 1 0,8 6 0,-13-8 0,0-1 0,0 1 0,0 0 0,0 0 0,0 0 0,0 0 0,0 1 0,-1-1 0,1 0 0,-1 0 0,1 0 0,0 1 0,-1-1 0,0 0 0,1 1 0,-1-1 0,0 0 0,0 1 0,0 1 0,0-1 0,-1 1 0,1-1 0,-1 1 0,0-1 0,0 1 0,0-1 0,0 0 0,0 0 0,0 0 0,-1 1 0,1-1 0,-1 0 0,0-1 0,-2 3 0,-8 8 0,-2-1 0,1-1 0,-1-1 0,-1 0 0,0 0 0,-17 6 0,9-4 0,-39 27 0,-130 89 0,192-127 0,0 0 0,0 1 0,0-1 0,0 0 0,0 0 0,0 1 0,0-1 0,0 0 0,0 0 0,0 1 0,0-1 0,0 0 0,0 0 0,1 1 0,-1-1 0,0 0 0,0 0 0,0 1 0,0-1 0,0 0 0,1 0 0,-1 0 0,0 1 0,0-1 0,0 0 0,0 0 0,1 0 0,-1 0 0,0 0 0,0 0 0,1 1 0,-1-1 0,0 0 0,0 0 0,1 0 0,-1 0 0,0 0 0,0 0 0,1 0 0,-1 0 0,0 0 0,0 0 0,1 0 0,-1 0 0,0 0 0,0 0 0,1 0 0,-1 0 0,0-1 0,26 6 0,-13-3 0,42 9 0,5 1 0,86 27 0,-130-33 0,-1 0 0,0 2 0,0 0 0,-1 1 0,0 0 0,0 1 0,-1 1 0,-1 0 0,1 0 0,-2 2 0,20 26 0,-24-30 0,-1 1 0,0 0 0,-1 0 0,0 0 0,-1 0 0,0 1 0,-1 0 0,0 0 0,0 0 0,-1 0 0,-1 1 0,0-1 0,-1 0 0,0 1 0,0-1 0,-1 0 0,-1 1 0,-4 16 0,4-20 0,-1-1 0,0 1 0,-1-1 0,1 1 0,-1-1 0,-1-1 0,1 1 0,-1 0 0,-1-1 0,1 0 0,-1 0 0,0-1 0,0 0 0,-1 0 0,1 0 0,-12 5 0,-7 3 0,-1-2 0,-1-1 0,-39 9 0,6-1 0,9-5 0,-1-2 0,0-2 0,0-2 0,-1-2 0,0-3 0,0-2 0,-53-8 0,43-7-1365,39 7-5461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0:48.419"/>
    </inkml:context>
    <inkml:brush xml:id="br0">
      <inkml:brushProperty name="width" value="0.05" units="cm"/>
      <inkml:brushProperty name="height" value="0.05" units="cm"/>
    </inkml:brush>
  </inkml:definitions>
  <inkml:trace contextRef="#ctx0" brushRef="#br0">0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2:41.692"/>
    </inkml:context>
    <inkml:brush xml:id="br0">
      <inkml:brushProperty name="width" value="0.05" units="cm"/>
      <inkml:brushProperty name="height" value="0.05" units="cm"/>
    </inkml:brush>
  </inkml:definitions>
  <inkml:trace contextRef="#ctx0" brushRef="#br0">631 0 24575,'-444'0'0,"437"0"0,-1 1 0,1-1 0,0 1 0,-1 0 0,1 1 0,0 0 0,0 0 0,0 1 0,0-1 0,1 1 0,-1 1 0,1-1 0,-1 1 0,1 1 0,0-1 0,-5 6 0,5-4 0,0 1 0,1 0 0,-1 1 0,1-1 0,1 1 0,0 0 0,0 0 0,0 0 0,1 1 0,0-1 0,1 1 0,-3 17 0,0 32 0,2-1 0,3 1 0,2 0 0,3 0 0,22 105 0,-22-145 0,1-1 0,1 0 0,1 0 0,0 0 0,1-1 0,0 0 0,2 0 0,0-1 0,0-1 0,1 0 0,1-1 0,1 0 0,0-1 0,0 0 0,1-1 0,0-1 0,24 12 0,-27-17 0,0-1 0,0 0 0,1 0 0,-1-1 0,1-1 0,0 0 0,0-1 0,0-1 0,18-1 0,-6-1 0,-1 0 0,1-2 0,-1-2 0,25-7 0,-32 7 0,-1-1 0,0-1 0,0-1 0,-1 0 0,0 0 0,0-2 0,-1 0 0,-1-1 0,0 0 0,0 0 0,-1-2 0,18-27 0,-17 22 0,-1-1 0,-1-1 0,-1 0 0,0-1 0,-2 0 0,-1 0 0,0-1 0,-2 0 0,4-30 0,-9 41 0,0 1 0,-1-1 0,0 0 0,0 0 0,-1 1 0,-1-1 0,0 1 0,0-1 0,-2 1 0,-9-19 0,2 6 0,-3 1 0,0 0 0,-27-32 0,36 48 0,-1 1 0,0 0 0,0 1 0,0-1 0,-1 1 0,1 0 0,-1 1 0,0 0 0,-13-4 0,-19-11 0,36 17-77,-1-1-1,1 0 0,0-1 1,0 1-1,1-1 0,-1 0 0,1 0 1,-1 0-1,1 0 0,0 0 1,-3-8-1,3 7-355,-22-40-6393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2:43.987"/>
    </inkml:context>
    <inkml:brush xml:id="br0">
      <inkml:brushProperty name="width" value="0.05" units="cm"/>
      <inkml:brushProperty name="height" value="0.05" units="cm"/>
    </inkml:brush>
  </inkml:definitions>
  <inkml:trace contextRef="#ctx0" brushRef="#br0">336 1 24575,'-15'0'0,"0"0"0,0 2 0,0-1 0,0 2 0,0 0 0,0 1 0,1 1 0,-24 10 0,31-11 0,0 0 0,0 0 0,0 1 0,0 0 0,1 0 0,0 1 0,0-1 0,0 1 0,1 1 0,0-1 0,0 1 0,1 0 0,0 0 0,0 0 0,0 1 0,1-1 0,-3 12 0,-19 87 0,-19 186 0,41-269 0,0-8 0,1 0 0,0 1 0,2-1 0,-1 0 0,2 0 0,0 1 0,0-1 0,7 23 0,-7-35 0,1 0 0,0 0 0,0 0 0,0 0 0,0-1 0,0 1 0,1-1 0,-1 1 0,1-1 0,0 0 0,0 0 0,0 0 0,0 0 0,0-1 0,0 1 0,0-1 0,0 1 0,1-1 0,-1 0 0,0-1 0,7 2 0,7 0 0,1-1 0,-1 0 0,21-3 0,-17 1 0,462-5 0,-476 6 0,0 0 0,0 0 0,-1-1 0,1 1 0,0-2 0,-1 1 0,1-1 0,-1 0 0,1 0 0,-1-1 0,0 0 0,0 0 0,9-5 0,-11 4 0,0 0 0,0-1 0,0 1 0,-1-1 0,0 0 0,1 0 0,-2 0 0,1 0 0,-1 0 0,1 0 0,-1-1 0,-1 1 0,1-1 0,-1 0 0,0 1 0,0-9 0,1-3 0,-1-1 0,-1 1 0,0 0 0,-1-1 0,-2 1 0,1-1 0,-2 1 0,0 0 0,-1 1 0,-1-1 0,-14-29 0,4 19 0,0 0 0,-2 2 0,-1 0 0,-1 1 0,-43-41 0,33 41 0,0 2 0,-1 0 0,-2 3 0,-37-18 0,58 32 32,0 0-1,0 1 0,-25-5 0,-11-4-1521,25 4-5336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3:14.995"/>
    </inkml:context>
    <inkml:brush xml:id="br0">
      <inkml:brushProperty name="width" value="0.05" units="cm"/>
      <inkml:brushProperty name="height" value="0.05" units="cm"/>
    </inkml:brush>
  </inkml:definitions>
  <inkml:trace contextRef="#ctx0" brushRef="#br0">447 2 24575,'-107'-2'0,"-117"5"0,220-3 0,0 1 0,0 0 0,0-1 0,0 2 0,0-1 0,0 0 0,1 1 0,-1-1 0,1 1 0,-1 0 0,1 1 0,0-1 0,-1 0 0,1 1 0,1 0 0,-5 4 0,3-1 0,-1 0 0,1 1 0,0-1 0,1 1 0,-1 0 0,1 0 0,-3 15 0,0 5 0,1 1 0,2 0 0,0 44 0,3-57 0,-1 10 0,1-1 0,0 1 0,2-1 0,9 40 0,-9-57 0,0 0 0,1 0 0,-1-1 0,1 1 0,1-1 0,-1 0 0,1 0 0,0 0 0,1 0 0,-1-1 0,1 0 0,0 0 0,1 0 0,-1 0 0,1-1 0,0 0 0,0 0 0,0-1 0,0 0 0,12 5 0,2-1 0,0 1 0,0 2 0,-1 0 0,0 0 0,-1 2 0,-1 0 0,1 2 0,27 28 0,-41-38 0,0 1 0,0-1 0,0 0 0,1 0 0,-1-1 0,1 1 0,0-1 0,0 0 0,0 0 0,1 0 0,-1-1 0,1 0 0,-1 0 0,1 0 0,-1-1 0,12 2 0,-13-4 0,1 1 0,-1 0 0,0-1 0,0 0 0,0 0 0,1 0 0,-1-1 0,0 0 0,-1 1 0,1-1 0,0-1 0,0 1 0,-1 0 0,1-1 0,-1 0 0,0 0 0,0 0 0,0 0 0,0 0 0,-1 0 0,1-1 0,-1 0 0,4-6 0,2-7 0,0 0 0,-2 0 0,0-1 0,0 0 0,5-35 0,3-94 0,-13 132-76,1-20 179,-5-61 0,2 85-253,-1 0 1,0 0-1,0 1 1,-1-1-1,-1 1 1,0-1-1,0 1 1,-1 0-1,-11-15 1,3 6-6677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3:17.542"/>
    </inkml:context>
    <inkml:brush xml:id="br0">
      <inkml:brushProperty name="width" value="0.05" units="cm"/>
      <inkml:brushProperty name="height" value="0.05" units="cm"/>
    </inkml:brush>
  </inkml:definitions>
  <inkml:trace contextRef="#ctx0" brushRef="#br0">440 1 24575,'-41'2'0,"-1"2"0,-58 13 0,25-3 0,69-12 0,1-1 0,-1 1 0,0 0 0,0 0 0,1 0 0,-1 1 0,1 0 0,0 0 0,0 0 0,0 1 0,0 0 0,1 0 0,-1 0 0,1 0 0,0 1 0,1 0 0,-1 0 0,1 0 0,-1 0 0,2 0 0,-5 10 0,-2 10 0,0 1 0,2-1 0,-7 48 0,3-14 0,9-51 0,-5 19 0,1 0 0,1 1 0,2 0 0,0 48 0,3-70 0,0-1 0,1 1 0,-1 0 0,2 0 0,-1 0 0,0-1 0,1 1 0,0-1 0,1 1 0,-1-1 0,1 0 0,0 0 0,0 0 0,0 0 0,1 0 0,0-1 0,0 0 0,0 0 0,0 0 0,1 0 0,-1 0 0,1-1 0,0 0 0,0 0 0,1 0 0,-1-1 0,0 0 0,12 3 0,9 0 0,1-1 0,-1-2 0,1 0 0,0-2 0,38-5 0,1 1 0,-51 3 0,-1-1 0,0 0 0,0-1 0,-1-1 0,1 0 0,-1-1 0,0-1 0,0 0 0,0 0 0,16-12 0,-19 11 0,0 0 0,0-1 0,0-1 0,-1 1 0,0-1 0,-1-1 0,0 1 0,0-2 0,-1 1 0,0-1 0,9-22 0,-4 2 0,-1-2 0,10-50 0,-20 73 0,1-1 0,-1 1 0,-1-1 0,0 0 0,0 1 0,-1-1 0,0 1 0,-1-1 0,0 1 0,-1-1 0,0 1 0,-6-12 0,3 10 15,0 0 0,-1 1 0,0 0 0,-1 0 0,0 1 0,-1 0 0,-16-15 0,18 19-129,0 1 0,-1 0-1,0 0 1,0 1 0,0 0 0,0 1-1,-1-1 1,1 2 0,-1-1 0,0 1-1,0 0 1,-10 0 0,-13 0-6712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3:20.448"/>
    </inkml:context>
    <inkml:brush xml:id="br0">
      <inkml:brushProperty name="width" value="0.05" units="cm"/>
      <inkml:brushProperty name="height" value="0.05" units="cm"/>
    </inkml:brush>
  </inkml:definitions>
  <inkml:trace contextRef="#ctx0" brushRef="#br0">115 0 24575,'-12'13'0,"1"1"0,1-1 0,0 2 0,1-1 0,0 1 0,1 1 0,1 0 0,0 0 0,1 0 0,1 1 0,1-1 0,-3 22 0,1 15 0,3 1 0,4 84 0,2-47 0,-4-86 0,1 1 0,0-1 0,1 1 0,-1 0 0,1-1 0,1 1 0,-1-1 0,0 1 0,1-1 0,0 0 0,1 0 0,-1 0 0,1 0 0,3 5 0,-2-7 0,-1 0 0,1 0 0,0 0 0,0 0 0,0-1 0,1 0 0,-1 1 0,0-2 0,1 1 0,-1 0 0,1-1 0,0 0 0,-1 0 0,1-1 0,0 1 0,9-1 0,19 1 0,0-2 0,0-1 0,0-2 0,-1-1 0,1-2 0,-1-1 0,61-23 0,-87 28 0,-1 0 0,1 0 0,-1 0 0,0 0 0,0-1 0,0 0 0,-1 0 0,1 0 0,-1-1 0,0 1 0,0-1 0,-1 0 0,1 0 0,-1-1 0,0 1 0,0-1 0,-1 1 0,0-1 0,2-7 0,-2 6 0,-1-1 0,0 0 0,0 0 0,-1 1 0,0-1 0,0 0 0,-1 0 0,0 0 0,-1 1 0,1-1 0,-1 0 0,-1 1 0,0 0 0,-5-12 0,-4-4 0,0-2 0,-29-43 0,35 60 0,-1 0 0,0 1 0,0 0 0,0 0 0,-1 0 0,0 1 0,0 0 0,-16-8 0,8 4 7,1 0-1,1 0 1,0-2-1,1 1 1,-22-26 0,-9-7-1412,23 26-5421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3:23.733"/>
    </inkml:context>
    <inkml:brush xml:id="br0">
      <inkml:brushProperty name="width" value="0.05" units="cm"/>
      <inkml:brushProperty name="height" value="0.05" units="cm"/>
    </inkml:brush>
  </inkml:definitions>
  <inkml:trace contextRef="#ctx0" brushRef="#br0">0 126 24575,'254'-20'0,"-109"4"0,7-3 0,185-47 0,-334 65 0,-1 0 0,1 0 0,0 1 0,-1-1 0,1 1 0,0 0 0,-1 0 0,1 0 0,0 0 0,-1 0 0,1 0 0,0 1 0,-1-1 0,1 1 0,0 0 0,-1 0 0,1 0 0,-1 0 0,1 0 0,2 2 0,-3 0 0,0 0 0,1 1 0,-1-1 0,0 0 0,0 1 0,-1-1 0,1 1 0,-1 0 0,0-1 0,0 1 0,0 0 0,0 0 0,0 5 0,11 66 0,3-1 0,47 134 0,-44-149 0,-3 1 0,-2 1 0,8 117 0,-3-21 0,3-2 0,33 174 0,-42-275 0,-2 1 0,3 83 0,-11 112 0,-2-205 0,2 9 0,3 0 0,22 100 0,4 24 0,0 123 0,-19-182 0,-9 222 0,-6-166 0,4-136 0,1-23 0,-2 0 0,0 1 0,-1-1 0,-5 27 0,6-39 0,-1-1 0,0 1 0,-1-1 0,1 1 0,-1-1 0,1 0 0,-1 0 0,0 1 0,0-1 0,0-1 0,0 1 0,-1 0 0,1 0 0,-1-1 0,0 0 0,0 1 0,0-1 0,0 0 0,0 0 0,0-1 0,0 1 0,-1-1 0,1 1 0,-1-1 0,1 0 0,-5 0 0,-105 14 0,70-11 0,-62 14 0,16-1 0,-147 11 0,111-17 0,-322 3 0,428-14 0,17 0-40,-4-1-48,0 1-1,0 0 1,0 0 0,0 0-1,0 1 1,1 0 0,-1 0-1,0 0 1,0 1 0,1 0-1,-1 0 1,1 0 0,0 1-1,-7 3 1,-4 10-6738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3:41.360"/>
    </inkml:context>
    <inkml:brush xml:id="br0">
      <inkml:brushProperty name="width" value="0.05" units="cm"/>
      <inkml:brushProperty name="height" value="0.05" units="cm"/>
    </inkml:brush>
  </inkml:definitions>
  <inkml:trace contextRef="#ctx0" brushRef="#br0">228 57 24575,'-5'0'0,"0"1"0,1 0 0,-1-1 0,0 2 0,1-1 0,-1 0 0,1 1 0,-1 0 0,1 0 0,0 0 0,-1 1 0,1-1 0,0 1 0,1 0 0,-7 6 0,-4 5 0,2 1 0,-19 28 0,6-8 0,16-22 0,1 0 0,0 1 0,1-1 0,1 1 0,0 1 0,1-1 0,1 1 0,0 0 0,0 0 0,-1 26 0,2 16 0,6 91 0,1-51 0,-4-87 0,0 0 0,1 0 0,1 0 0,-1 0 0,2 0 0,-1 0 0,1-1 0,1 1 0,0-1 0,0 0 0,1 0 0,0 0 0,0-1 0,1 0 0,0 0 0,1 0 0,0-1 0,0 0 0,0 0 0,1 0 0,0-1 0,0-1 0,1 1 0,0-1 0,0-1 0,13 6 0,-19-9 0,21 8 0,49 11 0,-63-19 0,0 1 0,-1-2 0,1 1 0,0-1 0,0-1 0,-1 0 0,1 0 0,13-5 0,8-1 0,-2-1 0,1-2 0,-1-1 0,-1-1 0,0-2 0,47-30 0,-63 34 0,-1-1 0,0 0 0,0-1 0,-1 0 0,-1 0 0,0-1 0,-1 0 0,0-1 0,-1 0 0,0 0 0,-1-1 0,-1 0 0,0 0 0,-1 0 0,3-31 0,-3 20 0,-2 1 0,-1-1 0,-1 0 0,-1 0 0,-1 1 0,-1-1 0,-2 1 0,0 0 0,-10-27 0,11 43 0,-1 0 0,0-1 0,-1 2 0,0-1 0,0 1 0,-1 0 0,0 0 0,0 0 0,0 1 0,-1 0 0,-1 1 0,-15-10 0,-40-36 0,-31-29 0,69 61 0,22 16-151,-1 1-1,0-1 0,-1 1 0,1 0 1,-1 0-1,1 0 0,-1 1 1,-7-2-1,-7 2-6674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3:52.498"/>
    </inkml:context>
    <inkml:brush xml:id="br0">
      <inkml:brushProperty name="width" value="0.05" units="cm"/>
      <inkml:brushProperty name="height" value="0.05" units="cm"/>
    </inkml:brush>
  </inkml:definitions>
  <inkml:trace contextRef="#ctx0" brushRef="#br0">2 9 24575,'-2'125'0,"5"143"0,19-119 0,-7-61 0,-12-66 0,1 1 0,1-1 0,1 0 0,11 27 0,-14-41 0,1-1 0,0 1 0,0-1 0,1 0 0,0 0 0,0-1 0,1 1 0,0-1 0,0 0 0,0-1 0,0 0 0,1 0 0,0 0 0,13 7 0,29 10 0,-10-5 0,67 40 0,-92-48 0,1 0 0,0-1 0,0-1 0,1-1 0,-1 0 0,2-1 0,-1-1 0,1 0 0,21 1 0,-27-4 0,0 0 0,0-1 0,0-1 0,0 0 0,0 0 0,0-1 0,0 0 0,0-1 0,-1-1 0,0 1 0,1-2 0,-1 1 0,-1-1 0,1-1 0,12-9 0,-16 10 0,-1 0 0,1-1 0,-1 0 0,0 0 0,-1-1 0,0 0 0,0 1 0,0-1 0,0-1 0,-1 1 0,-1 0 0,1-1 0,-1 1 0,0-1 0,-1 0 0,0 0 0,0 0 0,-1 0 0,0 1 0,-1-11 0,-2-15 0,-2-1 0,-1 1 0,-14-44 0,13 53 0,-5-15 0,-2 1 0,-2 1 0,-1 1 0,-2 0 0,-2 1 0,-37-48 0,46 69 0,1 2 0,-2 0 0,0 0 0,0 1 0,-1 1 0,-1 0 0,1 1 0,-2 0 0,1 1 0,-25-8 0,28 10 0,1 0 0,0-1 0,0 0 0,0 0 0,-11-12 0,12 11 0,0-1 0,0 2 0,-1 0 0,0 0 0,-13-6 0,-32-7-50,40 16-114,1-1-1,0 0 1,0-2-1,1 1 1,0-2 0,0 0-1,-15-12 1,13 5-6662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13.976"/>
    </inkml:context>
    <inkml:brush xml:id="br0">
      <inkml:brushProperty name="width" value="0.05" units="cm"/>
      <inkml:brushProperty name="height" value="0.05" units="cm"/>
    </inkml:brush>
  </inkml:definitions>
  <inkml:trace contextRef="#ctx0" brushRef="#br0">1 211 24575,'57'1'0,"-25"1"0,0-2 0,-1-1 0,1-1 0,-1-2 0,1-1 0,52-15 0,386-136 0,-457 152 0,5-1 0,0 0 0,0 1 0,0 1 0,24-1 0,-39 3 0,0 1 0,0 0 0,0 0 0,0 0 0,0 1 0,0-1 0,0 1 0,0-1 0,0 1 0,0 0 0,0 0 0,0 1 0,0-1 0,-1 0 0,1 1 0,-1 0 0,1 0 0,-1 0 0,1 0 0,-1 0 0,0 0 0,0 0 0,0 1 0,0-1 0,0 1 0,-1-1 0,1 1 0,-1 0 0,0 0 0,0-1 0,0 1 0,1 5 0,1 21 0,-1 0 0,-1 1 0,-2-1 0,-8 51 0,4-38 0,-4 10 0,-2-1 0,-3-1 0,-1 0 0,-43 90 0,-14 42 0,58-144 0,-2-1 0,-26 41 0,23-44 0,2 1 0,-20 55 0,32-70-227,1 0-1,0 1 1,2-1-1,0 1 1,2 27-1,1-17-6598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15.226"/>
    </inkml:context>
    <inkml:brush xml:id="br0">
      <inkml:brushProperty name="width" value="0.05" units="cm"/>
      <inkml:brushProperty name="height" value="0.05" units="cm"/>
    </inkml:brush>
  </inkml:definitions>
  <inkml:trace contextRef="#ctx0" brushRef="#br0">0 39 24575,'69'-2'0,"116"-18"0,-61 8-27,244 7 1,-197 8-1286,-120-3-5514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0:52.495"/>
    </inkml:context>
    <inkml:brush xml:id="br0">
      <inkml:brushProperty name="width" value="0.05" units="cm"/>
      <inkml:brushProperty name="height" value="0.05" units="cm"/>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19.457"/>
    </inkml:context>
    <inkml:brush xml:id="br0">
      <inkml:brushProperty name="width" value="0.05" units="cm"/>
      <inkml:brushProperty name="height" value="0.05" units="cm"/>
    </inkml:brush>
  </inkml:definitions>
  <inkml:trace contextRef="#ctx0" brushRef="#br0">538 2 24575,'-131'-2'0,"-145"5"0,273-2 0,0-1 0,0 1 0,0-1 0,-1 1 0,1 0 0,0 0 0,0 0 0,0 1 0,1-1 0,-1 1 0,0 0 0,0-1 0,1 1 0,-1 0 0,1 1 0,0-1 0,-1 0 0,-1 4 0,1-1 0,0-1 0,0 1 0,1 0 0,0 0 0,0 0 0,1 1 0,-1-1 0,1 0 0,0 1 0,0 6 0,0-2 0,1 0 0,0 0 0,1 0 0,0 0 0,1 0 0,0 0 0,0 0 0,1-1 0,0 1 0,1-1 0,7 15 0,-5-16 0,-1 0 0,2 0 0,-1 0 0,1-1 0,0 0 0,0-1 0,1 1 0,0-1 0,0-1 0,0 1 0,1-2 0,0 1 0,0-1 0,0 0 0,0-1 0,1 0 0,-1-1 0,1 0 0,14 2 0,-3 1 0,0 1 0,-1 1 0,0 1 0,0 0 0,-1 2 0,26 17 0,-21-13 0,0-1 0,1-1 0,32 11 0,-26-13 0,-12-5 0,1 1 0,-1 1 0,24 13 0,-37-17 0,0 0 0,-1 1 0,0 0 0,0 0 0,0 0 0,0 1 0,-1-1 0,0 1 0,0 0 0,0 1 0,0-1 0,-1 1 0,0-1 0,4 12 0,4 18 0,-1 0 0,-2 1 0,-2 0 0,-1 0 0,-2 1 0,-1 0 0,-7 71 0,4-103 0,1 0 0,-1 0 0,-1 0 0,1 0 0,-1-1 0,0 1 0,0 0 0,0-1 0,-1 1 0,1-1 0,-1 0 0,0 0 0,-1 0 0,-6 7 0,3-5 0,-1 0 0,0 0 0,-1 0 0,1-1 0,-1-1 0,0 1 0,-12 2 0,-4 1 0,0-1 0,-1-1 0,0-2 0,-51 2 0,-255-8 0,321 1-91,1 0 0,0-1 0,0 0 0,0 0 0,0-1 0,0-1 0,1 0 0,-1 0 0,1 0 0,0-1 0,0-1 0,1 0 0,0 0 0,-8-7 0,-3-5-6735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21.582"/>
    </inkml:context>
    <inkml:brush xml:id="br0">
      <inkml:brushProperty name="width" value="0.05" units="cm"/>
      <inkml:brushProperty name="height" value="0.05" units="cm"/>
    </inkml:brush>
  </inkml:definitions>
  <inkml:trace contextRef="#ctx0" brushRef="#br0">39 1 24575,'-4'4'0,"1"1"0,-1 0 0,1 0 0,0 0 0,0 1 0,1-1 0,-1 0 0,1 1 0,1 0 0,-1 0 0,1-1 0,-2 11 0,-1 79 0,4-67 0,2 25 0,3 1 0,2-1 0,25 93 0,-5-26 0,-10-52 0,-11-45 0,0 1 0,4 46 0,-2-7-1365,0-40-5461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24.238"/>
    </inkml:context>
    <inkml:brush xml:id="br0">
      <inkml:brushProperty name="width" value="0.05" units="cm"/>
      <inkml:brushProperty name="height" value="0.05" units="cm"/>
    </inkml:brush>
  </inkml:definitions>
  <inkml:trace contextRef="#ctx0" brushRef="#br0">1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3:58.311"/>
    </inkml:context>
    <inkml:brush xml:id="br0">
      <inkml:brushProperty name="width" value="0.05" units="cm"/>
      <inkml:brushProperty name="height" value="0.05" units="cm"/>
    </inkml:brush>
  </inkml:definitions>
  <inkml:trace contextRef="#ctx0" brushRef="#br0">1216 1 24575,'-772'0'0,"761"0"0,0 0 0,0 2 0,-1-1 0,1 1 0,0 1 0,1 0 0,-1 1 0,0 0 0,1 0 0,0 1 0,0 0 0,0 1 0,1 0 0,-1 1 0,2 0 0,-1 0 0,1 1 0,-10 12 0,-4 2 0,-3 3 0,2 0 0,-26 38 0,42-52 0,0 0 0,2 0 0,-1 0 0,1 1 0,1 0 0,0 0 0,1 0 0,0 0 0,0 1 0,0 12 0,3 243 0,3-189 0,-3 0 0,-16 131 0,4-116 0,5 0 0,6 115 0,-3 51 0,-13-119 0,8-85 0,-2 74 0,13 752 0,0-850 0,1 0 0,10 44 0,-6-38 0,3 41 0,-4-11 0,26 114 0,-26-160 0,2 1 0,11 24 0,-10-28 0,-1 2 0,10 41 0,-4 2 0,-4-15 0,9 94 0,-18-127 0,1 1 0,1 0 0,0 0 0,1-1 0,1 0 0,1 0 0,0 0 0,15 27 0,-4-15 0,2-1 0,0-1 0,36 38 0,-47-54 0,-1-1 0,0 2 0,0-1 0,7 17 0,-11-20 0,0 1 0,1-1 0,0 0 0,1 0 0,0 0 0,0 0 0,0-1 0,1 0 0,0 0 0,13 10 0,154 81 0,-160-89 0,0-1 0,1-1 0,0 1 0,0-2 0,1 0 0,24 4 0,1-3 0,48 1 0,-64-5 0,106 14 0,22 1 0,-118-15 0,60 13 0,-57-8 0,46 3 0,201-8 0,-154-3 0,-119 1-273,0 0 0,0-1 0,0 0 0,10-4 0,3-2-6553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38.582"/>
    </inkml:context>
    <inkml:brush xml:id="br0">
      <inkml:brushProperty name="width" value="0.05" units="cm"/>
      <inkml:brushProperty name="height" value="0.05" units="cm"/>
    </inkml:brush>
  </inkml:definitions>
  <inkml:trace contextRef="#ctx0" brushRef="#br0">236 1 24575,'-25'27'0,"1"1"0,2 1 0,0 1 0,2 1 0,2 1 0,0 1 0,-17 47 0,23-40 0,1 1 0,1 0 0,3 1 0,1-1 0,3 1 0,1 1 0,4 46 0,45 294 0,-40-342 0,7 45 0,48 158 0,-42-175 0,-4 1 0,-2 1 0,-4 0 0,2 108 0,-5-67 0,31 163 0,-27-224 0,2 1 0,3-1 0,1-1 0,3-1 0,34 61 0,-7-25 0,-4 1 0,-4 3 0,36 120 0,-57-160 0,2-1 0,50 85 0,-18-37 0,-45-80 0,1 0 0,0-1 0,1 0 0,1 0 0,0-1 0,2 0 0,-1-1 0,1 0 0,1-1 0,20 15 0,0-5 0,-13-8 0,0-1 0,38 17 0,-48-26 0,-1-1 0,1 0 0,0 0 0,0-2 0,0 1 0,0-1 0,0 0 0,0-1 0,19-2 0,201-39 83,-112 17-1531,-69 15-5378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40.332"/>
    </inkml:context>
    <inkml:brush xml:id="br0">
      <inkml:brushProperty name="width" value="0.05" units="cm"/>
      <inkml:brushProperty name="height" value="0.05" units="cm"/>
    </inkml:brush>
  </inkml:definitions>
  <inkml:trace contextRef="#ctx0" brushRef="#br0">1 129 24575,'9'0'0,"1"-2"0,-1 1 0,1-1 0,-1-1 0,10-3 0,33-8 0,59-6 0,-71 11 0,0 1 0,60-2 0,-61 7 42,0-1 0,61-16 0,-61 11-539,1 1 0,46-2 0,-49 11-6329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46.004"/>
    </inkml:context>
    <inkml:brush xml:id="br0">
      <inkml:brushProperty name="width" value="0.05" units="cm"/>
      <inkml:brushProperty name="height" value="0.05" units="cm"/>
    </inkml:brush>
  </inkml:definitions>
  <inkml:trace contextRef="#ctx0" brushRef="#br0">136 1 24575,'0'12'-9830,"0"17"3277,0 35 11616,0 19-5063,0 1 2817,0 6-2817,-7-7 1719,-1-11-1719,0-11 6784,-4-16-6784,-1-10 0,-4-4 0,1-2 0,3 8 0,-3 3 0,2 1 0,3-6-8191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47.301"/>
    </inkml:context>
    <inkml:brush xml:id="br0">
      <inkml:brushProperty name="width" value="0.05" units="cm"/>
      <inkml:brushProperty name="height" value="0.05" units="cm"/>
    </inkml:brush>
  </inkml:definitions>
  <inkml:trace contextRef="#ctx0" brushRef="#br0">0 1 24575,'13'5'0,"0"0"0,1-1 0,-1-1 0,1 0 0,17 2 0,26 5 0,-10 3 0,0 1 0,0 2 0,-1 2 0,-1 2 0,-2 3 0,56 36 0,1 13 0,-60-41 0,2-1 0,0-2 0,2-3 0,68 31 0,299 106 0,-391-154-151,-1 1-1,0 0 0,0 2 0,-1 0 1,-1 1-1,0 1 0,0 1 1,23 24-1,-17-6-6674</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48.723"/>
    </inkml:context>
    <inkml:brush xml:id="br0">
      <inkml:brushProperty name="width" value="0.05" units="cm"/>
      <inkml:brushProperty name="height" value="0.05" units="cm"/>
    </inkml:brush>
  </inkml:definitions>
  <inkml:trace contextRef="#ctx0" brushRef="#br0">0 1 24575,'22'36'0,"-12"-15"0,2-2 0,0 0 0,2 0 0,0-1 0,23 23 0,-13-21 0,0-1 0,2 0 0,54 28 0,90 29 0,-107-50 0,-7 2 0,-2 2 0,-1 2 0,-1 3 0,-2 1 0,-2 3 0,-1 2 0,49 57 0,-93-95-151,0 1-1,1-1 0,-1 0 0,1 0 1,0 0-1,0 0 0,0 0 1,5 1-1,6 0-6674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50.848"/>
    </inkml:context>
    <inkml:brush xml:id="br0">
      <inkml:brushProperty name="width" value="0.05" units="cm"/>
      <inkml:brushProperty name="height" value="0.05" units="cm"/>
    </inkml:brush>
  </inkml:definitions>
  <inkml:trace contextRef="#ctx0" brushRef="#br0">577 0 24575,'1'71'0,"-4"100"0,1-148 0,-2-1 0,0 0 0,-1-1 0,-1 1 0,-15 34 0,7-25 0,1 0 0,2 0 0,1 1 0,-11 64 0,18-84 0,-1 0 0,0 0 0,-1 0 0,-1 0 0,0-1 0,0 0 0,-1 0 0,0-1 0,-1 0 0,-12 12 0,-15 23 0,-11 22 0,16-21 0,-2-1 0,-1-2 0,-79 77 0,30-43-1365,64-57-5461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30.113"/>
    </inkml:context>
    <inkml:brush xml:id="br0">
      <inkml:brushProperty name="width" value="0.05" units="cm"/>
      <inkml:brushProperty name="height" value="0.05" units="cm"/>
    </inkml:brush>
  </inkml:definitions>
  <inkml:trace contextRef="#ctx0" brushRef="#br0">141 1 24575,'9'1'0,"-1"1"0,1 0 0,-1 1 0,1 0 0,-1 0 0,0 1 0,0 0 0,8 5 0,8 4 0,42 12 0,-47-19 0,0 1 0,-1 1 0,0 1 0,20 12 0,-34-18 0,1 0 0,-2 0 0,1 0 0,0 1 0,-1-1 0,1 1 0,-1 0 0,0 0 0,0 0 0,-1 0 0,1 1 0,-1-1 0,0 1 0,0 0 0,-1-1 0,1 1 0,-1 0 0,0 0 0,0 0 0,-1 0 0,1 6 0,-1-6 0,-1-1 0,1 0 0,-1 1 0,0-1 0,0 0 0,0 0 0,-1 0 0,0 0 0,1 0 0,-1 0 0,0 0 0,-1 0 0,1-1 0,-1 1 0,0-1 0,0 0 0,-4 4 0,-7 5 0,0-1 0,-1-1 0,-17 9 0,18-12 0,1 1 0,0 1 0,-15 13 0,2 2 0,-24 23 0,47-44 0,0 0 0,0 1 0,1-1 0,-1 1 0,1-1 0,0 1 0,0 0 0,0 0 0,1 0 0,-1 0 0,-1 8 0,3-11 0,0 0 0,0 0 0,0 0 0,0 0 0,0 0 0,1 0 0,-1 0 0,0 0 0,0 0 0,1 0 0,-1 0 0,0-1 0,1 1 0,-1 0 0,1 0 0,-1 0 0,1 0 0,-1-1 0,1 1 0,0 0 0,-1-1 0,1 1 0,0 0 0,0-1 0,-1 1 0,1-1 0,0 1 0,0-1 0,0 1 0,0-1 0,0 0 0,-1 1 0,1-1 0,0 0 0,0 0 0,0 0 0,0 0 0,0 0 0,1 0 0,46-3 0,-38 1 0,78-9 0,0 4 0,145 7 0,-200 4 0,47 13 0,-19-4 0,-56-12 0,-1 0 0,1 0 0,0 0 0,-1 1 0,1-1 0,-1 1 0,0 0 0,0 0 0,0 1 0,0-1 0,0 1 0,0 0 0,0 0 0,-1 0 0,0 1 0,0-1 0,0 1 0,0 0 0,0 0 0,-1 0 0,1 0 0,-1 0 0,0 0 0,0 1 0,-1-1 0,1 1 0,-1-1 0,0 1 0,0 0 0,-1-1 0,0 1 0,1 0 0,-2 5 0,1-2 0,-1 0 0,0 0 0,-1 0 0,0 0 0,0 0 0,-1 0 0,1-1 0,-2 1 0,1-1 0,-1 0 0,0 0 0,-1 0 0,0-1 0,0 1 0,0-1 0,-1 0 0,1-1 0,-13 10 0,-2-4 0,0 0 0,0-2 0,-1 0 0,-28 7 0,-44 20 0,66-24 0,0-1 0,0-2 0,-1 0 0,-52 8 0,14-3 0,38-7 0,1-2 0,-35 2 0,28-4 57,-56 13 0,58-9-550,-1-1 0,-33 1 0,35-7-6333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4:05.389"/>
    </inkml:context>
    <inkml:brush xml:id="br0">
      <inkml:brushProperty name="width" value="0.05" units="cm"/>
      <inkml:brushProperty name="height" value="0.05" units="cm"/>
    </inkml:brush>
  </inkml:definitions>
  <inkml:trace contextRef="#ctx0" brushRef="#br0">1 0 24575,'0'7'0,"0"7"0,0 9 0,0 6 0,0 5 0,0 2 0,0 2 0,0 0 0,0 1 0,0-1 0,0 0 0,0-1 0,0 0 0,0 0 0,0 0 0,0 0 0,0-7-8191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4:09.498"/>
    </inkml:context>
    <inkml:brush xml:id="br0">
      <inkml:brushProperty name="width" value="0.05" units="cm"/>
      <inkml:brushProperty name="height" value="0.05" units="cm"/>
    </inkml:brush>
  </inkml:definitions>
  <inkml:trace contextRef="#ctx0" brushRef="#br0">350 1 24575,'-6'0'0,"-3"6"0,-5 9 0,-1 8 0,-4-1 0,-4-3 0,0 1 0,-1 4 0,4 3 0,-2-2 0,3 0 0,-1 3 0,-4-4 0,3 1 0,4 2 0,-1-4 0,-10-5 0,0-6-8191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4:17.967"/>
    </inkml:context>
    <inkml:brush xml:id="br0">
      <inkml:brushProperty name="width" value="0.05" units="cm"/>
      <inkml:brushProperty name="height" value="0.05" units="cm"/>
    </inkml:brush>
  </inkml:definitions>
  <inkml:trace contextRef="#ctx0" brushRef="#br0">0 1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4:25.526"/>
    </inkml:context>
    <inkml:brush xml:id="br0">
      <inkml:brushProperty name="width" value="0.05" units="cm"/>
      <inkml:brushProperty name="height" value="0.05" units="cm"/>
    </inkml:brush>
  </inkml:definitions>
  <inkml:trace contextRef="#ctx0" brushRef="#br0">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14:37.58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14:38.97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14:39.66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1T22:14:43.19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33.098"/>
    </inkml:context>
    <inkml:brush xml:id="br0">
      <inkml:brushProperty name="width" value="0.05" units="cm"/>
      <inkml:brushProperty name="height" value="0.05" units="cm"/>
    </inkml:brush>
  </inkml:definitions>
  <inkml:trace contextRef="#ctx0" brushRef="#br0">5 7 24575,'-3'80'0,"1"-40"0,2 0 0,7 58 0,-1-74 0,1 1 0,1-1 0,19 39 0,-5-12 0,-19-43 0,0 0 0,1 0 0,0 0 0,0-1 0,1 1 0,0-1 0,0 0 0,1 0 0,0-1 0,8 7 0,-9-10 0,0 1 0,0-1 0,0-1 0,0 1 0,1-1 0,-1 0 0,1 0 0,-1-1 0,1 1 0,0-1 0,0 0 0,-1-1 0,1 0 0,0 0 0,0 0 0,7-1 0,0-2 0,0 0 0,0-1 0,0 0 0,0-1 0,16-9 0,34-12 0,-41 21 0,0 0 0,1 2 0,-1 0 0,1 2 0,0 0 0,0 2 0,-1 0 0,1 2 0,-1 0 0,29 8 0,-44-9 0,0 0 0,1-1 0,-1 0 0,1 0 0,-1-1 0,1 0 0,-1-1 0,1 1 0,11-4 0,-17 3 0,1 0 0,0 0 0,0-1 0,-1 1 0,1-1 0,-1 1 0,1-1 0,-1 0 0,0 0 0,0 0 0,0-1 0,0 1 0,0 0 0,0-1 0,-1 0 0,1 1 0,-1-1 0,0 0 0,1 1 0,-1-1 0,0 0 0,-1 0 0,1 0 0,-1 0 0,1 0 0,-1-5 0,0-8 0,0 0 0,-1-1 0,-1 1 0,-1 0 0,0 0 0,-1 0 0,-10-24 0,-10-49 0,16 10 0,7 56 0,-1 0 0,-7-30 0,2 33 0,7 20 0,0 0 0,0 0 0,0 0 0,0 0 0,0 0 0,0 0 0,0 0 0,0 0 0,0-1 0,0 1 0,0 0 0,0 0 0,0 0 0,0 0 0,-1 0 0,1 0 0,0 0 0,0 0 0,0 0 0,0 0 0,0 0 0,0 0 0,0 0 0,0 0 0,0-1 0,0 1 0,-1 0 0,1 0 0,0 0 0,0 0 0,0 0 0,0 0 0,0 0 0,0 0 0,0 0 0,-1 0 0,1 0 0,0 0 0,0 0 0,0 0 0,0 1 0,0-1 0,0 0 0,0 0 0,0 0 0,0 0 0,-1 0 0,1 0 0,0 0 0,0 0 0,0 0 0,0 0 0,0 0 0,0 0 0,0 0 0,0 0 0,0 1 0,0-1 0,0 0 0,0 0 0,0 0 0,0 0 0,0 0 0,0 0 0,-1 3 0,1 0 0,-1 0 0,1 0 0,0-1 0,1 1 0,-1 0 0,0 0 0,1 0 0,1 4 0,14 44 0,28 58 0,2 2 0,-18-43 0,45 76 0,5 14 0,-68-132 33,-2 1 0,-1-1-1,7 46 1,-10-42-532,2 0 1,15 42-1,-11-48-6327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35.473"/>
    </inkml:context>
    <inkml:brush xml:id="br0">
      <inkml:brushProperty name="width" value="0.05" units="cm"/>
      <inkml:brushProperty name="height" value="0.05" units="cm"/>
    </inkml:brush>
  </inkml:definitions>
  <inkml:trace contextRef="#ctx0" brushRef="#br0">0 1 24575,'8'0'0,"-1"1"0,0 1 0,0-1 0,-1 1 0,1 1 0,0-1 0,-1 1 0,9 5 0,20 7 0,44 7 0,2-3 0,0-3 0,130 8 0,-45-7 0,84 36 0,-230-47 0,-4-3 0,0 0 0,0 0 0,-1-1 0,2-1 0,-1-1 0,0 0 0,0-1 0,0-1 0,0-1 0,-1 0 0,1-1 0,21-8 0,-29 9 0,0 0 0,0 1 0,0-1 0,1 2 0,-1-1 0,1 1 0,-1 0 0,1 1 0,0 0 0,-1 0 0,1 1 0,-1 0 0,1 1 0,-1 0 0,1 0 0,-1 0 0,0 1 0,0 1 0,0-1 0,-1 1 0,1 1 0,-1-1 0,0 1 0,8 7 0,42 42 0,-29-26 0,40 30 0,89 37 0,-121-77 0,-2 2 0,0 1 0,-1 1 0,-1 2 0,51 50 0,-63-49 0,0 1 0,-2 1 0,-1 1 0,-1 1 0,-1 0 0,19 55 0,39 192 0,-34-107 0,7 9 0,25 197 0,-30 203 0,-29-342 0,1 585 0,-18-754 0,-2 1 0,-4-1 0,-35 120 0,39-167 0,0 0 0,-2-1 0,0 0 0,-1-1 0,-1 0 0,0-1 0,-2 0 0,0 0 0,0-2 0,-2 1 0,0-2 0,-1 0 0,0-1 0,-1 0 0,0-2 0,-1 0 0,0-1 0,-1 0 0,0-2 0,-1 0 0,1-1 0,-1-2 0,-1 0 0,-37 5 0,-81-3 0,-186-15 0,301 7-136,0-2-1,1 0 1,-1-2-1,1-1 1,0 0-1,0-2 1,1 0-1,0-2 0,-34-20 1,35 16-6690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54.051"/>
    </inkml:context>
    <inkml:brush xml:id="br0">
      <inkml:brushProperty name="width" value="0.05" units="cm"/>
      <inkml:brushProperty name="height" value="0.05" units="cm"/>
    </inkml:brush>
  </inkml:definitions>
  <inkml:trace contextRef="#ctx0" brushRef="#br0">0 0 24575,'65'0'-6990,"-1"1"5032,141 9 10057,-116 1-7250,1-2-849,-63-8 0,-1 1 0,1 2 0,46 12 0,-67-14 0,1 1 0,-1 0 0,0 1 0,-1 0 0,1 0 0,-1 0 0,1 0 0,-1 1 0,0 0 0,-1 0 0,1 0 0,-1 0 0,0 1 0,-1 0 0,1 0 0,-1 0 0,3 7 0,4 15 0,0 0 0,10 50 0,-8-28 0,-1 2 0,9 81 0,-9-45 0,19 45 0,-17-88 0,8 66 0,-12 192 0,-11-224 0,4 0 0,2 0 0,18 87 0,-2-49 0,6 124 0,-24-214 0,33 196 0,-21-154 0,-4 0 0,3 82 0,-8-85 0,2 0 0,20 89 0,-3-29 0,-23-122 0,5 29 0,-2 0 0,0 47 0,-4-72 0,0-1 0,0 1 0,-1 0 0,0-1 0,-1 1 0,0-1 0,0 0 0,0 1 0,-1-1 0,0 0 0,-1-1 0,1 1 0,-1 0 0,0-1 0,-1 0 0,-7 8 0,-152 147 0,156-155 0,-1 0 0,1-1 0,-1 0 0,0-1 0,0 0 0,0 0 0,0-1 0,-11 3 0,-83 12 0,54-11 0,16-2 0,-1-3 0,1 0 0,-1-3 0,1 0 0,-1-3 0,-47-9 0,-75-11-1365,125 16-5461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55.707"/>
    </inkml:context>
    <inkml:brush xml:id="br0">
      <inkml:brushProperty name="width" value="0.05" units="cm"/>
      <inkml:brushProperty name="height" value="0.05" units="cm"/>
    </inkml:brush>
  </inkml:definitions>
  <inkml:trace contextRef="#ctx0" brushRef="#br0">0 62 24575,'5'3'0,"-1"1"0,1-1 0,0 0 0,0-1 0,0 1 0,0-1 0,1 0 0,-1 0 0,1-1 0,-1 1 0,12 0 0,69 4 0,-59-6 0,29-1 0,1-2 0,-1-3 0,86-21 0,52-5 0,-186 31 0,103-13 0,1 6 0,-1 4 0,114 11 0,-32 9-1365,-154-15-5461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11T22:11:57.598"/>
    </inkml:context>
    <inkml:brush xml:id="br0">
      <inkml:brushProperty name="width" value="0.05" units="cm"/>
      <inkml:brushProperty name="height" value="0.05" units="cm"/>
    </inkml:brush>
  </inkml:definitions>
  <inkml:trace contextRef="#ctx0" brushRef="#br0">1 77 24575,'83'1'0,"-34"2"0,1-3 0,-1-2 0,0-2 0,0-2 0,52-14 0,-48 6 14,0 2 0,0 3-1,79-4 1,163 13-340,-159 2-768,-89-2-5732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898BBD-50A0-C207-008E-4912F4AA088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3E5A871-84A9-E820-F438-87678769D2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E5320538-5AAC-F0E8-D6B7-2967D00EC831}"/>
              </a:ext>
            </a:extLst>
          </p:cNvPr>
          <p:cNvSpPr>
            <a:spLocks noGrp="1"/>
          </p:cNvSpPr>
          <p:nvPr>
            <p:ph type="dt" sz="half" idx="10"/>
          </p:nvPr>
        </p:nvSpPr>
        <p:spPr/>
        <p:txBody>
          <a:bodyPr/>
          <a:lstStyle/>
          <a:p>
            <a:fld id="{C132A0A3-6505-494C-8CC0-04E298C3A076}" type="datetimeFigureOut">
              <a:rPr lang="es-ES" smtClean="0"/>
              <a:t>14/09/2023</a:t>
            </a:fld>
            <a:endParaRPr lang="es-ES"/>
          </a:p>
        </p:txBody>
      </p:sp>
      <p:sp>
        <p:nvSpPr>
          <p:cNvPr id="5" name="Marcador de pie de página 4">
            <a:extLst>
              <a:ext uri="{FF2B5EF4-FFF2-40B4-BE49-F238E27FC236}">
                <a16:creationId xmlns:a16="http://schemas.microsoft.com/office/drawing/2014/main" id="{072D24A9-3353-DE6C-37E7-2DB7D176ED5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8698BE2-33FE-A7A2-F229-D1B7D4273620}"/>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284984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CD0DCA-1CBC-BD6B-F79E-D623967B126C}"/>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291670E-89B3-5979-80C2-1E83C63B97B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2647BEE-F3D8-B17F-320C-37DE59187513}"/>
              </a:ext>
            </a:extLst>
          </p:cNvPr>
          <p:cNvSpPr>
            <a:spLocks noGrp="1"/>
          </p:cNvSpPr>
          <p:nvPr>
            <p:ph type="dt" sz="half" idx="10"/>
          </p:nvPr>
        </p:nvSpPr>
        <p:spPr/>
        <p:txBody>
          <a:bodyPr/>
          <a:lstStyle/>
          <a:p>
            <a:fld id="{C132A0A3-6505-494C-8CC0-04E298C3A076}" type="datetimeFigureOut">
              <a:rPr lang="es-ES" smtClean="0"/>
              <a:t>14/09/2023</a:t>
            </a:fld>
            <a:endParaRPr lang="es-ES"/>
          </a:p>
        </p:txBody>
      </p:sp>
      <p:sp>
        <p:nvSpPr>
          <p:cNvPr id="5" name="Marcador de pie de página 4">
            <a:extLst>
              <a:ext uri="{FF2B5EF4-FFF2-40B4-BE49-F238E27FC236}">
                <a16:creationId xmlns:a16="http://schemas.microsoft.com/office/drawing/2014/main" id="{F7CE0914-CBB7-C3B9-42A9-01842625739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8A7AB6B-EDC5-DEFC-42CD-EB9FA588DEB0}"/>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282736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392F21F-9881-7EAD-A8FF-A1571604F18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858D404-8EA4-2E0E-9119-2AE72C6928C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DA0D7D5-D05A-AAAA-1197-2398154F2127}"/>
              </a:ext>
            </a:extLst>
          </p:cNvPr>
          <p:cNvSpPr>
            <a:spLocks noGrp="1"/>
          </p:cNvSpPr>
          <p:nvPr>
            <p:ph type="dt" sz="half" idx="10"/>
          </p:nvPr>
        </p:nvSpPr>
        <p:spPr/>
        <p:txBody>
          <a:bodyPr/>
          <a:lstStyle/>
          <a:p>
            <a:fld id="{C132A0A3-6505-494C-8CC0-04E298C3A076}" type="datetimeFigureOut">
              <a:rPr lang="es-ES" smtClean="0"/>
              <a:t>14/09/2023</a:t>
            </a:fld>
            <a:endParaRPr lang="es-ES"/>
          </a:p>
        </p:txBody>
      </p:sp>
      <p:sp>
        <p:nvSpPr>
          <p:cNvPr id="5" name="Marcador de pie de página 4">
            <a:extLst>
              <a:ext uri="{FF2B5EF4-FFF2-40B4-BE49-F238E27FC236}">
                <a16:creationId xmlns:a16="http://schemas.microsoft.com/office/drawing/2014/main" id="{41BB64FE-5273-F6BC-01B8-276EE813947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97C8E03-03EA-0991-1BD8-0C2D0DF75FC6}"/>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118284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182589-621E-6A71-3052-8E21DACAB6B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2E71F1B-2BD0-7844-E5D8-B925012046E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E9335AB-DA42-3FA8-94A4-357B9923F271}"/>
              </a:ext>
            </a:extLst>
          </p:cNvPr>
          <p:cNvSpPr>
            <a:spLocks noGrp="1"/>
          </p:cNvSpPr>
          <p:nvPr>
            <p:ph type="dt" sz="half" idx="10"/>
          </p:nvPr>
        </p:nvSpPr>
        <p:spPr/>
        <p:txBody>
          <a:bodyPr/>
          <a:lstStyle/>
          <a:p>
            <a:fld id="{C132A0A3-6505-494C-8CC0-04E298C3A076}" type="datetimeFigureOut">
              <a:rPr lang="es-ES" smtClean="0"/>
              <a:t>14/09/2023</a:t>
            </a:fld>
            <a:endParaRPr lang="es-ES"/>
          </a:p>
        </p:txBody>
      </p:sp>
      <p:sp>
        <p:nvSpPr>
          <p:cNvPr id="5" name="Marcador de pie de página 4">
            <a:extLst>
              <a:ext uri="{FF2B5EF4-FFF2-40B4-BE49-F238E27FC236}">
                <a16:creationId xmlns:a16="http://schemas.microsoft.com/office/drawing/2014/main" id="{A80AB4A6-654D-207C-34AE-97BA777DCED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1442DD7-485F-C419-E76C-FF82F2052ADD}"/>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386954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74A96-651C-8233-5FCE-CE74827EF2D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7C4A4391-8A5C-2EC6-37F8-0313729F1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88F6FD4-D5A8-D093-9CFE-0F0403FE3C07}"/>
              </a:ext>
            </a:extLst>
          </p:cNvPr>
          <p:cNvSpPr>
            <a:spLocks noGrp="1"/>
          </p:cNvSpPr>
          <p:nvPr>
            <p:ph type="dt" sz="half" idx="10"/>
          </p:nvPr>
        </p:nvSpPr>
        <p:spPr/>
        <p:txBody>
          <a:bodyPr/>
          <a:lstStyle/>
          <a:p>
            <a:fld id="{C132A0A3-6505-494C-8CC0-04E298C3A076}" type="datetimeFigureOut">
              <a:rPr lang="es-ES" smtClean="0"/>
              <a:t>14/09/2023</a:t>
            </a:fld>
            <a:endParaRPr lang="es-ES"/>
          </a:p>
        </p:txBody>
      </p:sp>
      <p:sp>
        <p:nvSpPr>
          <p:cNvPr id="5" name="Marcador de pie de página 4">
            <a:extLst>
              <a:ext uri="{FF2B5EF4-FFF2-40B4-BE49-F238E27FC236}">
                <a16:creationId xmlns:a16="http://schemas.microsoft.com/office/drawing/2014/main" id="{5921F582-BEA4-19E3-0CE6-28664DD5125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903918E-D424-A352-88DD-E249CDAAD88F}"/>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79206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56AA53-E4BD-9E45-D93B-48A50FE183E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02D058B-3D8A-41F5-A8E0-3EB62DB48F9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461A032A-BA49-7F62-5900-7BAD00CB4BE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D0EBBB1A-A2FC-0D93-CDB7-AC02F0F381A9}"/>
              </a:ext>
            </a:extLst>
          </p:cNvPr>
          <p:cNvSpPr>
            <a:spLocks noGrp="1"/>
          </p:cNvSpPr>
          <p:nvPr>
            <p:ph type="dt" sz="half" idx="10"/>
          </p:nvPr>
        </p:nvSpPr>
        <p:spPr/>
        <p:txBody>
          <a:bodyPr/>
          <a:lstStyle/>
          <a:p>
            <a:fld id="{C132A0A3-6505-494C-8CC0-04E298C3A076}" type="datetimeFigureOut">
              <a:rPr lang="es-ES" smtClean="0"/>
              <a:t>14/09/2023</a:t>
            </a:fld>
            <a:endParaRPr lang="es-ES"/>
          </a:p>
        </p:txBody>
      </p:sp>
      <p:sp>
        <p:nvSpPr>
          <p:cNvPr id="6" name="Marcador de pie de página 5">
            <a:extLst>
              <a:ext uri="{FF2B5EF4-FFF2-40B4-BE49-F238E27FC236}">
                <a16:creationId xmlns:a16="http://schemas.microsoft.com/office/drawing/2014/main" id="{F4383219-1ED4-3CA9-D338-9A5C638803D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D572E0DD-AE39-3941-8F94-D4C744D8ABF2}"/>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25305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A8A3F2-1615-09D7-8B95-CC7963D4582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6513084-4D10-3D18-2C33-03AFC70A4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F9742E5-E6DA-180A-E6F6-7A6BEC0915A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F5DD40DD-5927-3573-0945-7CB4939E6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D0A81E9-4C00-036E-2BBB-B5B6CBA29B07}"/>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80C676D-AA50-4FD3-F94E-D02F3D21B73A}"/>
              </a:ext>
            </a:extLst>
          </p:cNvPr>
          <p:cNvSpPr>
            <a:spLocks noGrp="1"/>
          </p:cNvSpPr>
          <p:nvPr>
            <p:ph type="dt" sz="half" idx="10"/>
          </p:nvPr>
        </p:nvSpPr>
        <p:spPr/>
        <p:txBody>
          <a:bodyPr/>
          <a:lstStyle/>
          <a:p>
            <a:fld id="{C132A0A3-6505-494C-8CC0-04E298C3A076}" type="datetimeFigureOut">
              <a:rPr lang="es-ES" smtClean="0"/>
              <a:t>14/09/2023</a:t>
            </a:fld>
            <a:endParaRPr lang="es-ES"/>
          </a:p>
        </p:txBody>
      </p:sp>
      <p:sp>
        <p:nvSpPr>
          <p:cNvPr id="8" name="Marcador de pie de página 7">
            <a:extLst>
              <a:ext uri="{FF2B5EF4-FFF2-40B4-BE49-F238E27FC236}">
                <a16:creationId xmlns:a16="http://schemas.microsoft.com/office/drawing/2014/main" id="{3A607B95-5201-9678-0AFE-BBF45CB68EF6}"/>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62DBA8F-9D99-86B6-D5ED-5DABC51A8B5D}"/>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422526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B80D4-6337-A707-08D7-55B0512A37A8}"/>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EE898D2-D466-7929-1CC8-F7D5C0A01FF2}"/>
              </a:ext>
            </a:extLst>
          </p:cNvPr>
          <p:cNvSpPr>
            <a:spLocks noGrp="1"/>
          </p:cNvSpPr>
          <p:nvPr>
            <p:ph type="dt" sz="half" idx="10"/>
          </p:nvPr>
        </p:nvSpPr>
        <p:spPr/>
        <p:txBody>
          <a:bodyPr/>
          <a:lstStyle/>
          <a:p>
            <a:fld id="{C132A0A3-6505-494C-8CC0-04E298C3A076}" type="datetimeFigureOut">
              <a:rPr lang="es-ES" smtClean="0"/>
              <a:t>14/09/2023</a:t>
            </a:fld>
            <a:endParaRPr lang="es-ES"/>
          </a:p>
        </p:txBody>
      </p:sp>
      <p:sp>
        <p:nvSpPr>
          <p:cNvPr id="4" name="Marcador de pie de página 3">
            <a:extLst>
              <a:ext uri="{FF2B5EF4-FFF2-40B4-BE49-F238E27FC236}">
                <a16:creationId xmlns:a16="http://schemas.microsoft.com/office/drawing/2014/main" id="{65FD52B2-99BA-B9A9-646D-DF95634F43A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A7C396E0-7462-F3E2-4852-0705D984D0E6}"/>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256069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CAB3C4-BF27-2985-508B-1D7CB08A60A5}"/>
              </a:ext>
            </a:extLst>
          </p:cNvPr>
          <p:cNvSpPr>
            <a:spLocks noGrp="1"/>
          </p:cNvSpPr>
          <p:nvPr>
            <p:ph type="dt" sz="half" idx="10"/>
          </p:nvPr>
        </p:nvSpPr>
        <p:spPr/>
        <p:txBody>
          <a:bodyPr/>
          <a:lstStyle/>
          <a:p>
            <a:fld id="{C132A0A3-6505-494C-8CC0-04E298C3A076}" type="datetimeFigureOut">
              <a:rPr lang="es-ES" smtClean="0"/>
              <a:t>14/09/2023</a:t>
            </a:fld>
            <a:endParaRPr lang="es-ES"/>
          </a:p>
        </p:txBody>
      </p:sp>
      <p:sp>
        <p:nvSpPr>
          <p:cNvPr id="3" name="Marcador de pie de página 2">
            <a:extLst>
              <a:ext uri="{FF2B5EF4-FFF2-40B4-BE49-F238E27FC236}">
                <a16:creationId xmlns:a16="http://schemas.microsoft.com/office/drawing/2014/main" id="{597919D0-F060-2E18-7A0F-93D730E7EAC7}"/>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EC95C09-AE88-32CA-547E-1867B23C04C3}"/>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2040394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8D8D28-B07F-2615-EB2D-34DF3659D61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953938A-4CF5-B791-015B-968D968150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A5CF1324-0B05-B0A7-6781-EAB5773F6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06E52E0-3B12-FF61-E4F2-6A26A8977A43}"/>
              </a:ext>
            </a:extLst>
          </p:cNvPr>
          <p:cNvSpPr>
            <a:spLocks noGrp="1"/>
          </p:cNvSpPr>
          <p:nvPr>
            <p:ph type="dt" sz="half" idx="10"/>
          </p:nvPr>
        </p:nvSpPr>
        <p:spPr/>
        <p:txBody>
          <a:bodyPr/>
          <a:lstStyle/>
          <a:p>
            <a:fld id="{C132A0A3-6505-494C-8CC0-04E298C3A076}" type="datetimeFigureOut">
              <a:rPr lang="es-ES" smtClean="0"/>
              <a:t>14/09/2023</a:t>
            </a:fld>
            <a:endParaRPr lang="es-ES"/>
          </a:p>
        </p:txBody>
      </p:sp>
      <p:sp>
        <p:nvSpPr>
          <p:cNvPr id="6" name="Marcador de pie de página 5">
            <a:extLst>
              <a:ext uri="{FF2B5EF4-FFF2-40B4-BE49-F238E27FC236}">
                <a16:creationId xmlns:a16="http://schemas.microsoft.com/office/drawing/2014/main" id="{39BB828F-84A5-74B6-B060-51B61381C3F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0DB7902-E8D3-07BF-A3B4-4B5481E70789}"/>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339227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AEE75-78B4-FDEB-0B61-1125CBA9394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51E2B27-F352-0D07-8E4B-CC1850B5BA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3D7BAC0-1CFD-CC53-0DE6-604C75C75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EF6F227-22AC-4AD5-765E-EDF1763BD3B5}"/>
              </a:ext>
            </a:extLst>
          </p:cNvPr>
          <p:cNvSpPr>
            <a:spLocks noGrp="1"/>
          </p:cNvSpPr>
          <p:nvPr>
            <p:ph type="dt" sz="half" idx="10"/>
          </p:nvPr>
        </p:nvSpPr>
        <p:spPr/>
        <p:txBody>
          <a:bodyPr/>
          <a:lstStyle/>
          <a:p>
            <a:fld id="{C132A0A3-6505-494C-8CC0-04E298C3A076}" type="datetimeFigureOut">
              <a:rPr lang="es-ES" smtClean="0"/>
              <a:t>14/09/2023</a:t>
            </a:fld>
            <a:endParaRPr lang="es-ES"/>
          </a:p>
        </p:txBody>
      </p:sp>
      <p:sp>
        <p:nvSpPr>
          <p:cNvPr id="6" name="Marcador de pie de página 5">
            <a:extLst>
              <a:ext uri="{FF2B5EF4-FFF2-40B4-BE49-F238E27FC236}">
                <a16:creationId xmlns:a16="http://schemas.microsoft.com/office/drawing/2014/main" id="{4981ED05-5230-CD0F-DF0E-393E4FFAEF0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21A4C77-6575-B0A5-F48A-F2BBD124FB05}"/>
              </a:ext>
            </a:extLst>
          </p:cNvPr>
          <p:cNvSpPr>
            <a:spLocks noGrp="1"/>
          </p:cNvSpPr>
          <p:nvPr>
            <p:ph type="sldNum" sz="quarter" idx="12"/>
          </p:nvPr>
        </p:nvSpPr>
        <p:spPr/>
        <p:txBody>
          <a:bodyPr/>
          <a:lstStyle/>
          <a:p>
            <a:fld id="{F0FA822E-06F3-4023-817F-77C8767D339F}" type="slidenum">
              <a:rPr lang="es-ES" smtClean="0"/>
              <a:t>‹Nº›</a:t>
            </a:fld>
            <a:endParaRPr lang="es-ES"/>
          </a:p>
        </p:txBody>
      </p:sp>
    </p:spTree>
    <p:extLst>
      <p:ext uri="{BB962C8B-B14F-4D97-AF65-F5344CB8AC3E}">
        <p14:creationId xmlns:p14="http://schemas.microsoft.com/office/powerpoint/2010/main" val="164599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32F7610-6888-F0F1-A10A-C6A696FAB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79AF748-F336-74BD-38B8-C540D83068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C56BC8A-67B2-4416-8AB4-6DD324530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2A0A3-6505-494C-8CC0-04E298C3A076}" type="datetimeFigureOut">
              <a:rPr lang="es-ES" smtClean="0"/>
              <a:t>14/09/2023</a:t>
            </a:fld>
            <a:endParaRPr lang="es-ES"/>
          </a:p>
        </p:txBody>
      </p:sp>
      <p:sp>
        <p:nvSpPr>
          <p:cNvPr id="5" name="Marcador de pie de página 4">
            <a:extLst>
              <a:ext uri="{FF2B5EF4-FFF2-40B4-BE49-F238E27FC236}">
                <a16:creationId xmlns:a16="http://schemas.microsoft.com/office/drawing/2014/main" id="{C27BE980-F7F4-0EAE-B273-2FCED63D9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BF84A0C9-CEDF-AA4D-699C-7980FAA70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A822E-06F3-4023-817F-77C8767D339F}" type="slidenum">
              <a:rPr lang="es-ES" smtClean="0"/>
              <a:t>‹Nº›</a:t>
            </a:fld>
            <a:endParaRPr lang="es-ES"/>
          </a:p>
        </p:txBody>
      </p:sp>
    </p:spTree>
    <p:extLst>
      <p:ext uri="{BB962C8B-B14F-4D97-AF65-F5344CB8AC3E}">
        <p14:creationId xmlns:p14="http://schemas.microsoft.com/office/powerpoint/2010/main" val="3751537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0.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6" Type="http://schemas.openxmlformats.org/officeDocument/2006/relationships/customXml" Target="../ink/ink14.xml"/><Relationship Id="rId21" Type="http://schemas.openxmlformats.org/officeDocument/2006/relationships/image" Target="../media/image11.png"/><Relationship Id="rId42" Type="http://schemas.openxmlformats.org/officeDocument/2006/relationships/image" Target="../media/image21.png"/><Relationship Id="rId47" Type="http://schemas.openxmlformats.org/officeDocument/2006/relationships/customXml" Target="../ink/ink25.xml"/><Relationship Id="rId63" Type="http://schemas.openxmlformats.org/officeDocument/2006/relationships/image" Target="../media/image31.png"/><Relationship Id="rId68" Type="http://schemas.openxmlformats.org/officeDocument/2006/relationships/customXml" Target="../ink/ink36.xml"/><Relationship Id="rId84" Type="http://schemas.openxmlformats.org/officeDocument/2006/relationships/customXml" Target="../ink/ink45.xml"/><Relationship Id="rId16" Type="http://schemas.openxmlformats.org/officeDocument/2006/relationships/customXml" Target="../ink/ink9.xml"/><Relationship Id="rId11" Type="http://schemas.openxmlformats.org/officeDocument/2006/relationships/image" Target="../media/image6.png"/><Relationship Id="rId32" Type="http://schemas.openxmlformats.org/officeDocument/2006/relationships/image" Target="../media/image16.png"/><Relationship Id="rId37" Type="http://schemas.openxmlformats.org/officeDocument/2006/relationships/customXml" Target="../ink/ink20.xml"/><Relationship Id="rId53" Type="http://schemas.openxmlformats.org/officeDocument/2006/relationships/customXml" Target="../ink/ink28.xml"/><Relationship Id="rId58" Type="http://schemas.openxmlformats.org/officeDocument/2006/relationships/image" Target="../media/image29.png"/><Relationship Id="rId74" Type="http://schemas.openxmlformats.org/officeDocument/2006/relationships/customXml" Target="../ink/ink39.xml"/><Relationship Id="rId79" Type="http://schemas.openxmlformats.org/officeDocument/2006/relationships/image" Target="../media/image39.png"/><Relationship Id="rId5" Type="http://schemas.openxmlformats.org/officeDocument/2006/relationships/customXml" Target="../ink/ink3.xml"/><Relationship Id="rId19" Type="http://schemas.openxmlformats.org/officeDocument/2006/relationships/image" Target="../media/image10.png"/><Relationship Id="rId14" Type="http://schemas.openxmlformats.org/officeDocument/2006/relationships/customXml" Target="../ink/ink8.xml"/><Relationship Id="rId22" Type="http://schemas.openxmlformats.org/officeDocument/2006/relationships/customXml" Target="../ink/ink12.xml"/><Relationship Id="rId27" Type="http://schemas.openxmlformats.org/officeDocument/2006/relationships/customXml" Target="../ink/ink15.xml"/><Relationship Id="rId30" Type="http://schemas.openxmlformats.org/officeDocument/2006/relationships/image" Target="../media/image15.png"/><Relationship Id="rId35" Type="http://schemas.openxmlformats.org/officeDocument/2006/relationships/customXml" Target="../ink/ink19.xml"/><Relationship Id="rId43" Type="http://schemas.openxmlformats.org/officeDocument/2006/relationships/customXml" Target="../ink/ink23.xml"/><Relationship Id="rId48" Type="http://schemas.openxmlformats.org/officeDocument/2006/relationships/image" Target="../media/image24.png"/><Relationship Id="rId56" Type="http://schemas.openxmlformats.org/officeDocument/2006/relationships/image" Target="../media/image28.png"/><Relationship Id="rId64" Type="http://schemas.openxmlformats.org/officeDocument/2006/relationships/customXml" Target="../ink/ink34.xml"/><Relationship Id="rId69" Type="http://schemas.openxmlformats.org/officeDocument/2006/relationships/image" Target="../media/image34.png"/><Relationship Id="rId77" Type="http://schemas.openxmlformats.org/officeDocument/2006/relationships/image" Target="../media/image38.png"/><Relationship Id="rId8" Type="http://schemas.openxmlformats.org/officeDocument/2006/relationships/customXml" Target="../ink/ink5.xml"/><Relationship Id="rId51" Type="http://schemas.openxmlformats.org/officeDocument/2006/relationships/customXml" Target="../ink/ink27.xml"/><Relationship Id="rId72" Type="http://schemas.openxmlformats.org/officeDocument/2006/relationships/customXml" Target="../ink/ink38.xml"/><Relationship Id="rId80" Type="http://schemas.openxmlformats.org/officeDocument/2006/relationships/customXml" Target="../ink/ink42.xml"/><Relationship Id="rId85" Type="http://schemas.openxmlformats.org/officeDocument/2006/relationships/image" Target="../media/image41.png"/><Relationship Id="rId3" Type="http://schemas.openxmlformats.org/officeDocument/2006/relationships/image" Target="../media/image3.png"/><Relationship Id="rId12" Type="http://schemas.openxmlformats.org/officeDocument/2006/relationships/customXml" Target="../ink/ink7.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customXml" Target="../ink/ink18.xml"/><Relationship Id="rId38" Type="http://schemas.openxmlformats.org/officeDocument/2006/relationships/image" Target="../media/image19.png"/><Relationship Id="rId46" Type="http://schemas.openxmlformats.org/officeDocument/2006/relationships/image" Target="../media/image23.png"/><Relationship Id="rId59" Type="http://schemas.openxmlformats.org/officeDocument/2006/relationships/customXml" Target="../ink/ink31.xml"/><Relationship Id="rId67" Type="http://schemas.openxmlformats.org/officeDocument/2006/relationships/image" Target="../media/image33.png"/><Relationship Id="rId20" Type="http://schemas.openxmlformats.org/officeDocument/2006/relationships/customXml" Target="../ink/ink11.xml"/><Relationship Id="rId41" Type="http://schemas.openxmlformats.org/officeDocument/2006/relationships/customXml" Target="../ink/ink22.xml"/><Relationship Id="rId54" Type="http://schemas.openxmlformats.org/officeDocument/2006/relationships/image" Target="../media/image27.png"/><Relationship Id="rId62" Type="http://schemas.openxmlformats.org/officeDocument/2006/relationships/customXml" Target="../ink/ink33.xml"/><Relationship Id="rId70" Type="http://schemas.openxmlformats.org/officeDocument/2006/relationships/customXml" Target="../ink/ink37.xml"/><Relationship Id="rId75" Type="http://schemas.openxmlformats.org/officeDocument/2006/relationships/image" Target="../media/image37.png"/><Relationship Id="rId83" Type="http://schemas.openxmlformats.org/officeDocument/2006/relationships/image" Target="../media/image40.png"/><Relationship Id="rId88"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customXml" Target="../ink/ink4.xml"/><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image" Target="../media/image14.png"/><Relationship Id="rId36" Type="http://schemas.openxmlformats.org/officeDocument/2006/relationships/image" Target="../media/image18.png"/><Relationship Id="rId49" Type="http://schemas.openxmlformats.org/officeDocument/2006/relationships/customXml" Target="../ink/ink26.xml"/><Relationship Id="rId57" Type="http://schemas.openxmlformats.org/officeDocument/2006/relationships/customXml" Target="../ink/ink30.xml"/><Relationship Id="rId10" Type="http://schemas.openxmlformats.org/officeDocument/2006/relationships/customXml" Target="../ink/ink6.xml"/><Relationship Id="rId31" Type="http://schemas.openxmlformats.org/officeDocument/2006/relationships/customXml" Target="../ink/ink17.xml"/><Relationship Id="rId44" Type="http://schemas.openxmlformats.org/officeDocument/2006/relationships/image" Target="../media/image22.png"/><Relationship Id="rId52" Type="http://schemas.openxmlformats.org/officeDocument/2006/relationships/image" Target="../media/image26.png"/><Relationship Id="rId60" Type="http://schemas.openxmlformats.org/officeDocument/2006/relationships/image" Target="../media/image30.png"/><Relationship Id="rId65" Type="http://schemas.openxmlformats.org/officeDocument/2006/relationships/image" Target="../media/image32.png"/><Relationship Id="rId73" Type="http://schemas.openxmlformats.org/officeDocument/2006/relationships/image" Target="../media/image36.png"/><Relationship Id="rId78" Type="http://schemas.openxmlformats.org/officeDocument/2006/relationships/customXml" Target="../ink/ink41.xml"/><Relationship Id="rId81" Type="http://schemas.openxmlformats.org/officeDocument/2006/relationships/customXml" Target="../ink/ink43.xml"/><Relationship Id="rId86" Type="http://schemas.openxmlformats.org/officeDocument/2006/relationships/customXml" Target="../ink/ink46.xml"/><Relationship Id="rId4" Type="http://schemas.openxmlformats.org/officeDocument/2006/relationships/customXml" Target="../ink/ink2.xml"/><Relationship Id="rId9" Type="http://schemas.openxmlformats.org/officeDocument/2006/relationships/image" Target="../media/image5.png"/><Relationship Id="rId13" Type="http://schemas.openxmlformats.org/officeDocument/2006/relationships/image" Target="../media/image7.png"/><Relationship Id="rId18" Type="http://schemas.openxmlformats.org/officeDocument/2006/relationships/customXml" Target="../ink/ink10.xml"/><Relationship Id="rId39" Type="http://schemas.openxmlformats.org/officeDocument/2006/relationships/customXml" Target="../ink/ink21.xml"/><Relationship Id="rId34" Type="http://schemas.openxmlformats.org/officeDocument/2006/relationships/image" Target="../media/image17.png"/><Relationship Id="rId50" Type="http://schemas.openxmlformats.org/officeDocument/2006/relationships/image" Target="../media/image25.png"/><Relationship Id="rId55" Type="http://schemas.openxmlformats.org/officeDocument/2006/relationships/customXml" Target="../ink/ink29.xml"/><Relationship Id="rId76" Type="http://schemas.openxmlformats.org/officeDocument/2006/relationships/customXml" Target="../ink/ink40.xml"/><Relationship Id="rId7" Type="http://schemas.openxmlformats.org/officeDocument/2006/relationships/image" Target="../media/image4.png"/><Relationship Id="rId71" Type="http://schemas.openxmlformats.org/officeDocument/2006/relationships/image" Target="../media/image35.png"/><Relationship Id="rId2" Type="http://schemas.openxmlformats.org/officeDocument/2006/relationships/customXml" Target="../ink/ink1.xml"/><Relationship Id="rId29" Type="http://schemas.openxmlformats.org/officeDocument/2006/relationships/customXml" Target="../ink/ink16.xml"/><Relationship Id="rId24" Type="http://schemas.openxmlformats.org/officeDocument/2006/relationships/customXml" Target="../ink/ink13.xml"/><Relationship Id="rId40" Type="http://schemas.openxmlformats.org/officeDocument/2006/relationships/image" Target="../media/image20.png"/><Relationship Id="rId45" Type="http://schemas.openxmlformats.org/officeDocument/2006/relationships/customXml" Target="../ink/ink24.xml"/><Relationship Id="rId66" Type="http://schemas.openxmlformats.org/officeDocument/2006/relationships/customXml" Target="../ink/ink35.xml"/><Relationship Id="rId87" Type="http://schemas.openxmlformats.org/officeDocument/2006/relationships/customXml" Target="../ink/ink47.xml"/><Relationship Id="rId61" Type="http://schemas.openxmlformats.org/officeDocument/2006/relationships/customXml" Target="../ink/ink32.xml"/><Relationship Id="rId82" Type="http://schemas.openxmlformats.org/officeDocument/2006/relationships/customXml" Target="../ink/ink4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2C30D-2DED-BF2C-63D8-01EEE403C166}"/>
              </a:ext>
            </a:extLst>
          </p:cNvPr>
          <p:cNvSpPr>
            <a:spLocks noGrp="1"/>
          </p:cNvSpPr>
          <p:nvPr>
            <p:ph type="ctrTitle"/>
          </p:nvPr>
        </p:nvSpPr>
        <p:spPr/>
        <p:txBody>
          <a:bodyPr>
            <a:normAutofit fontScale="90000"/>
          </a:bodyPr>
          <a:lstStyle/>
          <a:p>
            <a:r>
              <a:rPr lang="es-ES" dirty="0"/>
              <a:t>Matemáticas básicas en la Ciencia de Datos y la Inteligencia Artificial </a:t>
            </a:r>
          </a:p>
        </p:txBody>
      </p:sp>
      <p:sp>
        <p:nvSpPr>
          <p:cNvPr id="3" name="Subtítulo 2">
            <a:extLst>
              <a:ext uri="{FF2B5EF4-FFF2-40B4-BE49-F238E27FC236}">
                <a16:creationId xmlns:a16="http://schemas.microsoft.com/office/drawing/2014/main" id="{E11B58F6-5E28-150F-5BDB-BFFD985005A9}"/>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2320090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98E5B3-5CC8-9DCA-4165-97B107FB1AA9}"/>
              </a:ext>
            </a:extLst>
          </p:cNvPr>
          <p:cNvSpPr>
            <a:spLocks noGrp="1"/>
          </p:cNvSpPr>
          <p:nvPr>
            <p:ph type="title"/>
          </p:nvPr>
        </p:nvSpPr>
        <p:spPr>
          <a:xfrm>
            <a:off x="838200" y="365125"/>
            <a:ext cx="10515600" cy="1257198"/>
          </a:xfrm>
        </p:spPr>
        <p:txBody>
          <a:bodyPr>
            <a:normAutofit/>
          </a:bodyPr>
          <a:lstStyle/>
          <a:p>
            <a:r>
              <a:rPr lang="es-ES" dirty="0"/>
              <a:t>SISTEMAS DE ECUACIONES</a:t>
            </a:r>
            <a:br>
              <a:rPr lang="es-ES" dirty="0"/>
            </a:br>
            <a:r>
              <a:rPr lang="es-ES" sz="3100" dirty="0"/>
              <a:t>Resolución de sistema de 3 ecuaciones con 3 incógnitas</a:t>
            </a:r>
          </a:p>
        </p:txBody>
      </p:sp>
      <p:sp>
        <p:nvSpPr>
          <p:cNvPr id="3" name="Marcador de contenido 2">
            <a:extLst>
              <a:ext uri="{FF2B5EF4-FFF2-40B4-BE49-F238E27FC236}">
                <a16:creationId xmlns:a16="http://schemas.microsoft.com/office/drawing/2014/main" id="{E35ED947-E131-5261-1D7C-BBDA285792E3}"/>
              </a:ext>
            </a:extLst>
          </p:cNvPr>
          <p:cNvSpPr>
            <a:spLocks noGrp="1"/>
          </p:cNvSpPr>
          <p:nvPr>
            <p:ph idx="1"/>
          </p:nvPr>
        </p:nvSpPr>
        <p:spPr/>
        <p:txBody>
          <a:bodyPr>
            <a:normAutofit fontScale="92500" lnSpcReduction="10000"/>
          </a:bodyPr>
          <a:lstStyle/>
          <a:p>
            <a:pPr marL="0" indent="0">
              <a:buNone/>
            </a:pPr>
            <a:r>
              <a:rPr lang="es-ES" b="0" i="0" dirty="0">
                <a:solidFill>
                  <a:srgbClr val="374151"/>
                </a:solidFill>
                <a:effectLst/>
                <a:latin typeface="Söhne"/>
              </a:rPr>
              <a:t>Método de sustitución: En este método, se despeja una de las incógnitas en una de las ecuaciones y se sustituye en las otras dos ecuaciones, reduciendo así el sistema a un sistema de 2 ecuaciones con 2 incógnitas. Luego, se utilizan técnicas de resolución de sistemas de 2 ecuaciones para encontrar los valores de las dos incógnitas restantes. Finalmente, se sustituyen los valores encontrados en la ecuación original para encontrar el valor de la tercera incógnita.</a:t>
            </a:r>
          </a:p>
          <a:p>
            <a:pPr marL="0" indent="0">
              <a:buNone/>
            </a:pPr>
            <a:r>
              <a:rPr lang="es-ES" b="0" i="0" dirty="0">
                <a:solidFill>
                  <a:srgbClr val="374151"/>
                </a:solidFill>
                <a:effectLst/>
                <a:latin typeface="Söhne"/>
              </a:rPr>
              <a:t>Ejemplo</a:t>
            </a:r>
          </a:p>
          <a:p>
            <a:pPr marL="0" indent="0">
              <a:buNone/>
            </a:pPr>
            <a:r>
              <a:rPr lang="es-ES" dirty="0"/>
              <a:t>x + y + z = 6 &gt;&gt;&gt;&gt; x = 6 – y - z</a:t>
            </a:r>
          </a:p>
          <a:p>
            <a:pPr marL="0" indent="0">
              <a:buNone/>
            </a:pPr>
            <a:r>
              <a:rPr lang="es-ES" dirty="0"/>
              <a:t>x – y + 2z = 5 &gt;&gt;&gt;&gt; 6 – y – z – y + 2z = 5 &gt;&gt; -2y + z = -1</a:t>
            </a:r>
          </a:p>
          <a:p>
            <a:pPr marL="0" indent="0">
              <a:buNone/>
            </a:pPr>
            <a:r>
              <a:rPr lang="es-ES" dirty="0"/>
              <a:t>x – y – 3z = -10 &gt;&gt;&gt; 6 – y – z – y – 3z = -10&gt;&gt; - 2y – 4z = -16</a:t>
            </a:r>
          </a:p>
        </p:txBody>
      </p:sp>
    </p:spTree>
    <p:extLst>
      <p:ext uri="{BB962C8B-B14F-4D97-AF65-F5344CB8AC3E}">
        <p14:creationId xmlns:p14="http://schemas.microsoft.com/office/powerpoint/2010/main" val="1274189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A7E3412-14AB-D437-A882-97803C90D03A}"/>
              </a:ext>
            </a:extLst>
          </p:cNvPr>
          <p:cNvSpPr>
            <a:spLocks noGrp="1"/>
          </p:cNvSpPr>
          <p:nvPr>
            <p:ph idx="1"/>
          </p:nvPr>
        </p:nvSpPr>
        <p:spPr>
          <a:xfrm>
            <a:off x="838200" y="1194619"/>
            <a:ext cx="10515600" cy="4982344"/>
          </a:xfrm>
        </p:spPr>
        <p:txBody>
          <a:bodyPr>
            <a:normAutofit fontScale="92500" lnSpcReduction="20000"/>
          </a:bodyPr>
          <a:lstStyle/>
          <a:p>
            <a:pPr marL="0" indent="0">
              <a:buNone/>
            </a:pPr>
            <a:r>
              <a:rPr lang="es-ES" dirty="0"/>
              <a:t>Ya estamos en el caso de dos ecuaciones</a:t>
            </a:r>
          </a:p>
          <a:p>
            <a:pPr marL="0" indent="0">
              <a:buNone/>
            </a:pPr>
            <a:r>
              <a:rPr lang="es-ES" dirty="0"/>
              <a:t> - 2y + z = -1</a:t>
            </a:r>
          </a:p>
          <a:p>
            <a:pPr marL="0" indent="0">
              <a:buNone/>
            </a:pPr>
            <a:r>
              <a:rPr lang="es-ES" dirty="0"/>
              <a:t> - 2y – 4z = - 16</a:t>
            </a:r>
          </a:p>
          <a:p>
            <a:pPr marL="0" indent="0">
              <a:buNone/>
            </a:pPr>
            <a:r>
              <a:rPr lang="es-ES" dirty="0"/>
              <a:t>Multiplicamos la primera ecuación por – 1</a:t>
            </a:r>
          </a:p>
          <a:p>
            <a:pPr marL="0" indent="0">
              <a:buNone/>
            </a:pPr>
            <a:r>
              <a:rPr lang="es-ES" dirty="0"/>
              <a:t>   2y – z = 1</a:t>
            </a:r>
          </a:p>
          <a:p>
            <a:pPr>
              <a:buFontTx/>
              <a:buChar char="-"/>
            </a:pPr>
            <a:r>
              <a:rPr lang="es-ES" dirty="0"/>
              <a:t>2y – 4z = - 16</a:t>
            </a:r>
          </a:p>
          <a:p>
            <a:pPr marL="0" indent="0">
              <a:buNone/>
            </a:pPr>
            <a:r>
              <a:rPr lang="es-ES" dirty="0"/>
              <a:t>Sumamos las dos ecuaciones</a:t>
            </a:r>
          </a:p>
          <a:p>
            <a:pPr>
              <a:buFontTx/>
              <a:buChar char="-"/>
            </a:pPr>
            <a:r>
              <a:rPr lang="es-ES" dirty="0"/>
              <a:t>5z = -15 &gt;&gt;&gt;&gt; z = 3</a:t>
            </a:r>
          </a:p>
          <a:p>
            <a:pPr marL="0" indent="0">
              <a:buNone/>
            </a:pPr>
            <a:r>
              <a:rPr lang="es-ES" dirty="0"/>
              <a:t>Sustituimos en la primera ecuación </a:t>
            </a:r>
          </a:p>
          <a:p>
            <a:pPr>
              <a:buFontTx/>
              <a:buChar char="-"/>
            </a:pPr>
            <a:r>
              <a:rPr lang="es-ES" dirty="0"/>
              <a:t>2y + 3 = -1 &gt;&gt;&gt; y = 2</a:t>
            </a:r>
          </a:p>
          <a:p>
            <a:pPr marL="0" indent="0">
              <a:buNone/>
            </a:pPr>
            <a:r>
              <a:rPr lang="es-ES" dirty="0"/>
              <a:t>Sustituimos en una  </a:t>
            </a:r>
            <a:r>
              <a:rPr lang="es-ES" dirty="0" err="1"/>
              <a:t>ecuacion</a:t>
            </a:r>
            <a:r>
              <a:rPr lang="es-ES" dirty="0"/>
              <a:t> del sistema de 3 ecuaciones x + y + z = 6</a:t>
            </a:r>
          </a:p>
          <a:p>
            <a:pPr marL="0" indent="0">
              <a:buNone/>
            </a:pPr>
            <a:r>
              <a:rPr lang="es-ES" dirty="0"/>
              <a:t>x + 2 + 3= 6 &gt;&gt;&gt; x = 1</a:t>
            </a:r>
          </a:p>
        </p:txBody>
      </p:sp>
      <p:sp>
        <p:nvSpPr>
          <p:cNvPr id="2" name="CuadroTexto 1">
            <a:extLst>
              <a:ext uri="{FF2B5EF4-FFF2-40B4-BE49-F238E27FC236}">
                <a16:creationId xmlns:a16="http://schemas.microsoft.com/office/drawing/2014/main" id="{276AA36F-6897-2850-6ADD-AE410E6F4B6C}"/>
              </a:ext>
            </a:extLst>
          </p:cNvPr>
          <p:cNvSpPr txBox="1"/>
          <p:nvPr/>
        </p:nvSpPr>
        <p:spPr>
          <a:xfrm>
            <a:off x="825910" y="250723"/>
            <a:ext cx="5058696" cy="461665"/>
          </a:xfrm>
          <a:prstGeom prst="rect">
            <a:avLst/>
          </a:prstGeom>
          <a:noFill/>
        </p:spPr>
        <p:txBody>
          <a:bodyPr wrap="square" rtlCol="0">
            <a:spAutoFit/>
          </a:bodyPr>
          <a:lstStyle/>
          <a:p>
            <a:r>
              <a:rPr lang="es-ES" sz="2400" dirty="0"/>
              <a:t>SISTEMAS DE  ECUACIONES</a:t>
            </a:r>
          </a:p>
        </p:txBody>
      </p:sp>
    </p:spTree>
    <p:extLst>
      <p:ext uri="{BB962C8B-B14F-4D97-AF65-F5344CB8AC3E}">
        <p14:creationId xmlns:p14="http://schemas.microsoft.com/office/powerpoint/2010/main" val="549384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C51D8-1B36-678E-D78F-F8C8DCB69940}"/>
              </a:ext>
            </a:extLst>
          </p:cNvPr>
          <p:cNvSpPr>
            <a:spLocks noGrp="1"/>
          </p:cNvSpPr>
          <p:nvPr>
            <p:ph type="title"/>
          </p:nvPr>
        </p:nvSpPr>
        <p:spPr>
          <a:xfrm>
            <a:off x="838200" y="365125"/>
            <a:ext cx="10515600" cy="2245552"/>
          </a:xfrm>
        </p:spPr>
        <p:txBody>
          <a:bodyPr>
            <a:normAutofit fontScale="90000"/>
          </a:bodyPr>
          <a:lstStyle/>
          <a:p>
            <a:r>
              <a:rPr lang="es-ES" sz="3100" dirty="0"/>
              <a:t>VECTORES</a:t>
            </a:r>
            <a:br>
              <a:rPr lang="es-ES" sz="2000" dirty="0"/>
            </a:br>
            <a:r>
              <a:rPr lang="es-ES" sz="2000" dirty="0"/>
              <a:t> </a:t>
            </a:r>
            <a:br>
              <a:rPr lang="es-ES" sz="2000" dirty="0"/>
            </a:br>
            <a:r>
              <a:rPr lang="es-ES" sz="2000" dirty="0"/>
              <a:t>En términos sencillos el vector es como una flecha que parte desde el punto de origen y se extiende en una dirección especifica hasta alcanzar un punto final</a:t>
            </a:r>
            <a:br>
              <a:rPr lang="es-ES" sz="2000" dirty="0"/>
            </a:br>
            <a:br>
              <a:rPr lang="es-ES" sz="2000" dirty="0"/>
            </a:br>
            <a:r>
              <a:rPr lang="es-ES" sz="2000" b="0" i="0" dirty="0">
                <a:solidFill>
                  <a:srgbClr val="374151"/>
                </a:solidFill>
                <a:effectLst/>
                <a:latin typeface="Söhne"/>
              </a:rPr>
              <a:t>Puede ser representado como una línea recta con una longitud específica y una dirección en el espacio. Los vectores se utilizan para describir cantidades físicas como la velocidad, la aceleración, la fuerza y el desplazamiento, entre otros.</a:t>
            </a:r>
            <a:endParaRPr lang="es-ES" sz="2000" dirty="0"/>
          </a:p>
        </p:txBody>
      </p:sp>
      <p:pic>
        <p:nvPicPr>
          <p:cNvPr id="1028" name="Picture 4">
            <a:extLst>
              <a:ext uri="{FF2B5EF4-FFF2-40B4-BE49-F238E27FC236}">
                <a16:creationId xmlns:a16="http://schemas.microsoft.com/office/drawing/2014/main" id="{B0168E64-7F62-6C6D-A064-4D65B4E8EE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5918" y="2610677"/>
            <a:ext cx="4259856" cy="3566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38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BA3B3-2955-6DE5-B9B6-CDF60C560CF4}"/>
              </a:ext>
            </a:extLst>
          </p:cNvPr>
          <p:cNvSpPr>
            <a:spLocks noGrp="1"/>
          </p:cNvSpPr>
          <p:nvPr>
            <p:ph type="title"/>
          </p:nvPr>
        </p:nvSpPr>
        <p:spPr>
          <a:xfrm>
            <a:off x="838200" y="365126"/>
            <a:ext cx="10515600" cy="921920"/>
          </a:xfrm>
        </p:spPr>
        <p:txBody>
          <a:bodyPr/>
          <a:lstStyle/>
          <a:p>
            <a:r>
              <a:rPr lang="es-ES" dirty="0"/>
              <a:t>VECTORES</a:t>
            </a:r>
          </a:p>
        </p:txBody>
      </p:sp>
      <p:sp>
        <p:nvSpPr>
          <p:cNvPr id="4" name="Rectangle 1">
            <a:extLst>
              <a:ext uri="{FF2B5EF4-FFF2-40B4-BE49-F238E27FC236}">
                <a16:creationId xmlns:a16="http://schemas.microsoft.com/office/drawing/2014/main" id="{3B32D27B-7F6F-6774-AC6A-B3A40FDCE1B7}"/>
              </a:ext>
            </a:extLst>
          </p:cNvPr>
          <p:cNvSpPr>
            <a:spLocks noGrp="1" noChangeArrowheads="1"/>
          </p:cNvSpPr>
          <p:nvPr>
            <p:ph idx="1"/>
          </p:nvPr>
        </p:nvSpPr>
        <p:spPr bwMode="auto">
          <a:xfrm>
            <a:off x="490330" y="1739137"/>
            <a:ext cx="1121134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3600" b="0" i="0" u="none" strike="noStrike" cap="none" normalizeH="0" baseline="0" dirty="0">
                <a:ln>
                  <a:noFill/>
                </a:ln>
                <a:solidFill>
                  <a:schemeClr val="tx1"/>
                </a:solidFill>
                <a:effectLst/>
                <a:latin typeface="Söhne"/>
              </a:rPr>
              <a:t>Los vectores tienen muchas aplicaciones en matemáticas, física, ingeniería, ciencias de la computación y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3600" b="0" i="0" u="none" strike="noStrike" cap="none" normalizeH="0" baseline="0" dirty="0">
                <a:ln>
                  <a:noFill/>
                </a:ln>
                <a:solidFill>
                  <a:schemeClr val="tx1"/>
                </a:solidFill>
                <a:effectLst/>
                <a:latin typeface="Söhne"/>
              </a:rPr>
              <a:t>otras áreas de la ciencia y la tecnología. Son una herramienta  fundamental en el estudio del movimiento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3600" b="0" i="0" u="none" strike="noStrike" cap="none" normalizeH="0" baseline="0" dirty="0">
                <a:ln>
                  <a:noFill/>
                </a:ln>
                <a:solidFill>
                  <a:schemeClr val="tx1"/>
                </a:solidFill>
                <a:effectLst/>
                <a:latin typeface="Söhne"/>
              </a:rPr>
              <a:t>en el espacio,  la programación gráfica en computación, y muchas otras aplicaciones en la ciencia y la ingeniería.</a:t>
            </a:r>
          </a:p>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3600" b="0" i="0" u="none" strike="noStrike" cap="none" normalizeH="0" baseline="0" dirty="0">
                <a:ln>
                  <a:noFill/>
                </a:ln>
                <a:solidFill>
                  <a:schemeClr val="tx1"/>
                </a:solidFill>
                <a:effectLst/>
              </a:rPr>
            </a:br>
            <a:endParaRPr kumimoji="0" lang="es-ES" altLang="es-E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708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78F3AF-5291-0A54-97AD-A686241FA0F4}"/>
              </a:ext>
            </a:extLst>
          </p:cNvPr>
          <p:cNvSpPr>
            <a:spLocks noGrp="1"/>
          </p:cNvSpPr>
          <p:nvPr>
            <p:ph type="title"/>
          </p:nvPr>
        </p:nvSpPr>
        <p:spPr>
          <a:xfrm>
            <a:off x="838200" y="365126"/>
            <a:ext cx="10515600" cy="946840"/>
          </a:xfrm>
        </p:spPr>
        <p:txBody>
          <a:bodyPr/>
          <a:lstStyle/>
          <a:p>
            <a:r>
              <a:rPr lang="es-ES" dirty="0"/>
              <a:t>VECTORES Y LENGUAJES DE PROGRAMACIÓN</a:t>
            </a:r>
          </a:p>
        </p:txBody>
      </p:sp>
      <p:sp>
        <p:nvSpPr>
          <p:cNvPr id="3" name="Marcador de contenido 2">
            <a:extLst>
              <a:ext uri="{FF2B5EF4-FFF2-40B4-BE49-F238E27FC236}">
                <a16:creationId xmlns:a16="http://schemas.microsoft.com/office/drawing/2014/main" id="{DBF5A7A7-6FE2-6855-8D6A-FACAD93B96B9}"/>
              </a:ext>
            </a:extLst>
          </p:cNvPr>
          <p:cNvSpPr>
            <a:spLocks noGrp="1"/>
          </p:cNvSpPr>
          <p:nvPr>
            <p:ph idx="1"/>
          </p:nvPr>
        </p:nvSpPr>
        <p:spPr/>
        <p:txBody>
          <a:bodyPr>
            <a:normAutofit fontScale="92500" lnSpcReduction="10000"/>
          </a:bodyPr>
          <a:lstStyle/>
          <a:p>
            <a:r>
              <a:rPr lang="es-ES" b="0" i="0" dirty="0">
                <a:solidFill>
                  <a:srgbClr val="374151"/>
                </a:solidFill>
                <a:effectLst/>
                <a:latin typeface="Söhne"/>
              </a:rPr>
              <a:t>Los vectores son una estructura matemática fundamental que se utiliza ampliamente en la programación para representar y manipular datos de una dimensión, es decir, secuencias de valores ordenados. Los lenguajes de programación proporcionan herramientas y operaciones específicas para trabajar con vectores, lo que permite a los programadores realizar operaciones eficientes y convenientes en datos de una dimensión.</a:t>
            </a:r>
          </a:p>
          <a:p>
            <a:r>
              <a:rPr lang="es-ES" b="0" i="0" dirty="0">
                <a:solidFill>
                  <a:srgbClr val="374151"/>
                </a:solidFill>
                <a:effectLst/>
                <a:latin typeface="Söhne"/>
              </a:rPr>
              <a:t>La relación entre vectores y lenguajes de programación se basa en el hecho de que los vectores son una forma natural de representar datos en muchos escenarios del mundo real. Por ejemplo, en procesamiento de señales, análisis de datos, manipulación de imágenes, simulaciones y muchas otras aplicaciones, los datos se pueden representar como vectores para facilitar su procesamiento y análisis.</a:t>
            </a:r>
            <a:endParaRPr lang="es-ES" dirty="0"/>
          </a:p>
        </p:txBody>
      </p:sp>
    </p:spTree>
    <p:extLst>
      <p:ext uri="{BB962C8B-B14F-4D97-AF65-F5344CB8AC3E}">
        <p14:creationId xmlns:p14="http://schemas.microsoft.com/office/powerpoint/2010/main" val="3120522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B4EA6A-9B86-1F82-FB05-42ADF40651AA}"/>
              </a:ext>
            </a:extLst>
          </p:cNvPr>
          <p:cNvSpPr>
            <a:spLocks noGrp="1"/>
          </p:cNvSpPr>
          <p:nvPr>
            <p:ph type="title"/>
          </p:nvPr>
        </p:nvSpPr>
        <p:spPr>
          <a:xfrm>
            <a:off x="838200" y="365126"/>
            <a:ext cx="10515600" cy="589032"/>
          </a:xfrm>
        </p:spPr>
        <p:txBody>
          <a:bodyPr>
            <a:normAutofit fontScale="90000"/>
          </a:bodyPr>
          <a:lstStyle/>
          <a:p>
            <a:r>
              <a:rPr lang="es-ES" dirty="0"/>
              <a:t>Vectores en la vida diaria</a:t>
            </a:r>
          </a:p>
        </p:txBody>
      </p:sp>
      <p:sp>
        <p:nvSpPr>
          <p:cNvPr id="3" name="Marcador de contenido 2">
            <a:extLst>
              <a:ext uri="{FF2B5EF4-FFF2-40B4-BE49-F238E27FC236}">
                <a16:creationId xmlns:a16="http://schemas.microsoft.com/office/drawing/2014/main" id="{7E5C5927-3E4B-F1B7-38F5-442E780583D7}"/>
              </a:ext>
            </a:extLst>
          </p:cNvPr>
          <p:cNvSpPr>
            <a:spLocks noGrp="1"/>
          </p:cNvSpPr>
          <p:nvPr>
            <p:ph idx="1"/>
          </p:nvPr>
        </p:nvSpPr>
        <p:spPr>
          <a:xfrm>
            <a:off x="838200" y="954158"/>
            <a:ext cx="10515600" cy="5222805"/>
          </a:xfrm>
        </p:spPr>
        <p:txBody>
          <a:bodyPr/>
          <a:lstStyle/>
          <a:p>
            <a:pPr marL="0" indent="0" algn="l">
              <a:buNone/>
            </a:pPr>
            <a:endParaRPr lang="es-ES" b="0" i="0" dirty="0">
              <a:solidFill>
                <a:srgbClr val="374151"/>
              </a:solidFill>
              <a:effectLst/>
              <a:latin typeface="Söhne"/>
            </a:endParaRPr>
          </a:p>
          <a:p>
            <a:pPr marL="0" indent="0" algn="l">
              <a:buNone/>
            </a:pPr>
            <a:endParaRPr lang="es-ES" dirty="0">
              <a:solidFill>
                <a:srgbClr val="374151"/>
              </a:solidFill>
              <a:latin typeface="Söhne"/>
            </a:endParaRPr>
          </a:p>
          <a:p>
            <a:r>
              <a:rPr lang="es-ES" b="0" i="0" dirty="0">
                <a:solidFill>
                  <a:srgbClr val="374151"/>
                </a:solidFill>
                <a:effectLst/>
                <a:latin typeface="Söhne"/>
              </a:rPr>
              <a:t>Un ejemplo cotidiano del uso de vectores es la navegación con mapas en dispositivos de GPS (Sistema de Posicionamiento Global) o aplicaciones de navegación en teléfonos inteligentes.</a:t>
            </a:r>
          </a:p>
          <a:p>
            <a:pPr algn="l"/>
            <a:r>
              <a:rPr lang="es-ES" b="0" i="0" dirty="0">
                <a:solidFill>
                  <a:srgbClr val="374151"/>
                </a:solidFill>
                <a:effectLst/>
                <a:latin typeface="Söhne"/>
              </a:rPr>
              <a:t>Cuando utilizas un dispositivo de GPS o una aplicación de navegación, ingresas una dirección o destino específico, y el dispositivo o la aplicación calcula una ruta para llegar allí. Esta ruta se representa como una serie de direcciones de giro, distancias y coordenadas geográficas. Estos datos se organizan en forma de vectores para representar la dirección y distancia de cada paso de la ruta.</a:t>
            </a:r>
          </a:p>
          <a:p>
            <a:pPr marL="0" indent="0">
              <a:buNone/>
            </a:pPr>
            <a:endParaRPr lang="es-ES" dirty="0"/>
          </a:p>
        </p:txBody>
      </p:sp>
    </p:spTree>
    <p:extLst>
      <p:ext uri="{BB962C8B-B14F-4D97-AF65-F5344CB8AC3E}">
        <p14:creationId xmlns:p14="http://schemas.microsoft.com/office/powerpoint/2010/main" val="1560799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684032-AAB4-215A-AD49-D2297E8B7BF8}"/>
              </a:ext>
            </a:extLst>
          </p:cNvPr>
          <p:cNvSpPr>
            <a:spLocks noGrp="1"/>
          </p:cNvSpPr>
          <p:nvPr>
            <p:ph type="title"/>
          </p:nvPr>
        </p:nvSpPr>
        <p:spPr>
          <a:xfrm>
            <a:off x="838200" y="159026"/>
            <a:ext cx="10515600" cy="510209"/>
          </a:xfrm>
        </p:spPr>
        <p:txBody>
          <a:bodyPr>
            <a:normAutofit fontScale="90000"/>
          </a:bodyPr>
          <a:lstStyle/>
          <a:p>
            <a:r>
              <a:rPr lang="es-ES" dirty="0"/>
              <a:t>Operaciones con vectores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487F063-DDA3-A8C3-BDF5-8E81D460A85B}"/>
                  </a:ext>
                </a:extLst>
              </p:cNvPr>
              <p:cNvSpPr>
                <a:spLocks noGrp="1"/>
              </p:cNvSpPr>
              <p:nvPr>
                <p:ph idx="1"/>
              </p:nvPr>
            </p:nvSpPr>
            <p:spPr>
              <a:xfrm>
                <a:off x="944218" y="768626"/>
                <a:ext cx="10515600" cy="5685183"/>
              </a:xfrm>
            </p:spPr>
            <p:txBody>
              <a:bodyPr>
                <a:normAutofit/>
              </a:bodyPr>
              <a:lstStyle/>
              <a:p>
                <a:pPr marL="0" indent="0">
                  <a:buNone/>
                </a:pPr>
                <a:endParaRPr lang="es-ES" dirty="0"/>
              </a:p>
              <a:p>
                <a:pPr marL="0" indent="0">
                  <a:buNone/>
                </a:pPr>
                <a:r>
                  <a:rPr lang="es-ES" dirty="0"/>
                  <a:t>Para sumar dos vectores </a:t>
                </a:r>
                <a14:m>
                  <m:oMath xmlns:m="http://schemas.openxmlformats.org/officeDocument/2006/math">
                    <m:acc>
                      <m:accPr>
                        <m:chr m:val="⃗"/>
                        <m:ctrlPr>
                          <a:rPr lang="es-ES" i="1" smtClean="0">
                            <a:solidFill>
                              <a:srgbClr val="836967"/>
                            </a:solidFill>
                            <a:latin typeface="Cambria Math" panose="02040503050406030204" pitchFamily="18" charset="0"/>
                          </a:rPr>
                        </m:ctrlPr>
                      </m:accPr>
                      <m:e>
                        <m:r>
                          <a:rPr lang="es-ES" i="1" smtClean="0">
                            <a:latin typeface="Cambria Math" panose="02040503050406030204" pitchFamily="18" charset="0"/>
                          </a:rPr>
                          <m:t>𝐴</m:t>
                        </m:r>
                      </m:e>
                    </m:acc>
                  </m:oMath>
                </a14:m>
                <a:r>
                  <a:rPr lang="es-ES" dirty="0"/>
                  <a:t>(7, 3)    y  </a:t>
                </a:r>
                <a14:m>
                  <m:oMath xmlns:m="http://schemas.openxmlformats.org/officeDocument/2006/math">
                    <m:r>
                      <a:rPr lang="es-ES" b="0" i="0" smtClean="0">
                        <a:solidFill>
                          <a:srgbClr val="836967"/>
                        </a:solidFill>
                        <a:latin typeface="Cambria Math" panose="02040503050406030204" pitchFamily="18" charset="0"/>
                      </a:rPr>
                      <m:t>  </m:t>
                    </m:r>
                    <m:acc>
                      <m:accPr>
                        <m:chr m:val="⃗"/>
                        <m:ctrlPr>
                          <a:rPr lang="es-ES" i="1" smtClean="0">
                            <a:solidFill>
                              <a:srgbClr val="836967"/>
                            </a:solidFill>
                            <a:latin typeface="Cambria Math" panose="02040503050406030204" pitchFamily="18" charset="0"/>
                          </a:rPr>
                        </m:ctrlPr>
                      </m:accPr>
                      <m:e>
                        <m:r>
                          <a:rPr lang="es-ES" b="0" i="1" smtClean="0">
                            <a:solidFill>
                              <a:srgbClr val="836967"/>
                            </a:solidFill>
                            <a:latin typeface="Cambria Math" panose="02040503050406030204" pitchFamily="18" charset="0"/>
                          </a:rPr>
                          <m:t>𝐵</m:t>
                        </m:r>
                      </m:e>
                    </m:acc>
                  </m:oMath>
                </a14:m>
                <a:r>
                  <a:rPr lang="es-ES" dirty="0"/>
                  <a:t>(2, -4).</a:t>
                </a:r>
              </a:p>
              <a:p>
                <a:pPr marL="0" indent="0">
                  <a:buNone/>
                </a:pPr>
                <a14:m>
                  <m:oMath xmlns:m="http://schemas.openxmlformats.org/officeDocument/2006/math">
                    <m:acc>
                      <m:accPr>
                        <m:chr m:val="⃗"/>
                        <m:ctrlPr>
                          <a:rPr lang="es-ES" i="1" smtClean="0">
                            <a:solidFill>
                              <a:srgbClr val="836967"/>
                            </a:solidFill>
                            <a:latin typeface="Cambria Math" panose="02040503050406030204" pitchFamily="18" charset="0"/>
                          </a:rPr>
                        </m:ctrlPr>
                      </m:accPr>
                      <m:e>
                        <m:r>
                          <a:rPr lang="es-ES" i="1" smtClean="0">
                            <a:latin typeface="Cambria Math" panose="02040503050406030204" pitchFamily="18" charset="0"/>
                          </a:rPr>
                          <m:t>𝐴</m:t>
                        </m:r>
                      </m:e>
                    </m:acc>
                    <m:r>
                      <a:rPr lang="es-ES" i="1" smtClean="0">
                        <a:latin typeface="Cambria Math" panose="02040503050406030204" pitchFamily="18" charset="0"/>
                      </a:rPr>
                      <m:t> </m:t>
                    </m:r>
                  </m:oMath>
                </a14:m>
                <a:r>
                  <a:rPr lang="es-ES" dirty="0"/>
                  <a:t>+</a:t>
                </a:r>
                <a:r>
                  <a:rPr lang="es-ES" dirty="0">
                    <a:solidFill>
                      <a:srgbClr val="836967"/>
                    </a:solidFill>
                  </a:rPr>
                  <a:t> </a:t>
                </a:r>
                <a14:m>
                  <m:oMath xmlns:m="http://schemas.openxmlformats.org/officeDocument/2006/math">
                    <m:acc>
                      <m:accPr>
                        <m:chr m:val="⃗"/>
                        <m:ctrlPr>
                          <a:rPr lang="es-ES" i="1">
                            <a:solidFill>
                              <a:srgbClr val="836967"/>
                            </a:solidFill>
                            <a:latin typeface="Cambria Math" panose="02040503050406030204" pitchFamily="18" charset="0"/>
                          </a:rPr>
                        </m:ctrlPr>
                      </m:accPr>
                      <m:e>
                        <m:r>
                          <a:rPr lang="es-ES" i="1">
                            <a:solidFill>
                              <a:srgbClr val="836967"/>
                            </a:solidFill>
                            <a:latin typeface="Cambria Math" panose="02040503050406030204" pitchFamily="18" charset="0"/>
                          </a:rPr>
                          <m:t>𝐵</m:t>
                        </m:r>
                      </m:e>
                    </m:acc>
                  </m:oMath>
                </a14:m>
                <a:r>
                  <a:rPr lang="es-ES" dirty="0"/>
                  <a:t>  =  (7+2, 3-4) = (9, -1)</a:t>
                </a:r>
              </a:p>
              <a:p>
                <a:pPr marL="0" indent="0">
                  <a:buNone/>
                </a:pPr>
                <a:r>
                  <a:rPr lang="es-ES" dirty="0" err="1"/>
                  <a:t>Graficamente</a:t>
                </a:r>
                <a:r>
                  <a:rPr lang="es-ES" dirty="0"/>
                  <a:t> </a:t>
                </a:r>
              </a:p>
              <a:p>
                <a:pPr marL="0" indent="0">
                  <a:buNone/>
                </a:pPr>
                <a:endParaRPr lang="es-ES" dirty="0"/>
              </a:p>
              <a:p>
                <a:pPr marL="0" indent="0">
                  <a:buNone/>
                </a:pPr>
                <a:endParaRPr lang="es-ES" dirty="0"/>
              </a:p>
              <a:p>
                <a:pPr marL="0" indent="0">
                  <a:buNone/>
                </a:pPr>
                <a:r>
                  <a:rPr lang="es-ES" dirty="0"/>
                  <a:t>La resta es parecida pero restando</a:t>
                </a:r>
              </a:p>
              <a:p>
                <a:pPr marL="0" indent="0">
                  <a:buNone/>
                </a:pPr>
                <a14:m>
                  <m:oMath xmlns:m="http://schemas.openxmlformats.org/officeDocument/2006/math">
                    <m:acc>
                      <m:accPr>
                        <m:chr m:val="⃗"/>
                        <m:ctrlPr>
                          <a:rPr lang="es-ES" i="1" smtClean="0">
                            <a:solidFill>
                              <a:srgbClr val="836967"/>
                            </a:solidFill>
                            <a:latin typeface="Cambria Math" panose="02040503050406030204" pitchFamily="18" charset="0"/>
                          </a:rPr>
                        </m:ctrlPr>
                      </m:accPr>
                      <m:e>
                        <m:r>
                          <a:rPr lang="es-ES" i="1" smtClean="0">
                            <a:latin typeface="Cambria Math" panose="02040503050406030204" pitchFamily="18" charset="0"/>
                          </a:rPr>
                          <m:t>𝐴</m:t>
                        </m:r>
                      </m:e>
                    </m:acc>
                    <m:r>
                      <a:rPr lang="es-ES" i="1" smtClean="0">
                        <a:latin typeface="Cambria Math" panose="02040503050406030204" pitchFamily="18" charset="0"/>
                      </a:rPr>
                      <m:t> </m:t>
                    </m:r>
                    <m:r>
                      <a:rPr lang="es-ES" b="0" i="0" smtClean="0">
                        <a:latin typeface="Cambria Math" panose="02040503050406030204" pitchFamily="18" charset="0"/>
                      </a:rPr>
                      <m:t>−</m:t>
                    </m:r>
                  </m:oMath>
                </a14:m>
                <a:r>
                  <a:rPr lang="es-ES" dirty="0">
                    <a:solidFill>
                      <a:srgbClr val="836967"/>
                    </a:solidFill>
                  </a:rPr>
                  <a:t> </a:t>
                </a:r>
                <a14:m>
                  <m:oMath xmlns:m="http://schemas.openxmlformats.org/officeDocument/2006/math">
                    <m:acc>
                      <m:accPr>
                        <m:chr m:val="⃗"/>
                        <m:ctrlPr>
                          <a:rPr lang="es-ES" i="1">
                            <a:solidFill>
                              <a:srgbClr val="836967"/>
                            </a:solidFill>
                            <a:latin typeface="Cambria Math" panose="02040503050406030204" pitchFamily="18" charset="0"/>
                          </a:rPr>
                        </m:ctrlPr>
                      </m:accPr>
                      <m:e>
                        <m:r>
                          <a:rPr lang="es-ES" i="1">
                            <a:solidFill>
                              <a:srgbClr val="836967"/>
                            </a:solidFill>
                            <a:latin typeface="Cambria Math" panose="02040503050406030204" pitchFamily="18" charset="0"/>
                          </a:rPr>
                          <m:t>𝐵</m:t>
                        </m:r>
                      </m:e>
                    </m:acc>
                  </m:oMath>
                </a14:m>
                <a:r>
                  <a:rPr lang="es-ES" dirty="0"/>
                  <a:t> = (7-2, 3+4)  = (5, 7)</a:t>
                </a:r>
              </a:p>
              <a:p>
                <a:pPr marL="0" indent="0">
                  <a:buNone/>
                </a:pPr>
                <a:r>
                  <a:rPr lang="es-ES" dirty="0" err="1"/>
                  <a:t>Graficamente</a:t>
                </a:r>
                <a:endParaRPr lang="es-ES" dirty="0"/>
              </a:p>
            </p:txBody>
          </p:sp>
        </mc:Choice>
        <mc:Fallback xmlns="">
          <p:sp>
            <p:nvSpPr>
              <p:cNvPr id="3" name="Marcador de contenido 2">
                <a:extLst>
                  <a:ext uri="{FF2B5EF4-FFF2-40B4-BE49-F238E27FC236}">
                    <a16:creationId xmlns:a16="http://schemas.microsoft.com/office/drawing/2014/main" id="{A487F063-DDA3-A8C3-BDF5-8E81D460A85B}"/>
                  </a:ext>
                </a:extLst>
              </p:cNvPr>
              <p:cNvSpPr>
                <a:spLocks noGrp="1" noRot="1" noChangeAspect="1" noMove="1" noResize="1" noEditPoints="1" noAdjustHandles="1" noChangeArrowheads="1" noChangeShapeType="1" noTextEdit="1"/>
              </p:cNvSpPr>
              <p:nvPr>
                <p:ph idx="1"/>
              </p:nvPr>
            </p:nvSpPr>
            <p:spPr>
              <a:xfrm>
                <a:off x="944218" y="768626"/>
                <a:ext cx="10515600" cy="5685183"/>
              </a:xfrm>
              <a:blipFill>
                <a:blip r:embed="rId2"/>
                <a:stretch>
                  <a:fillRect l="-1217"/>
                </a:stretch>
              </a:blipFill>
            </p:spPr>
            <p:txBody>
              <a:bodyPr/>
              <a:lstStyle/>
              <a:p>
                <a:r>
                  <a:rPr lang="es-ES">
                    <a:noFill/>
                  </a:rPr>
                  <a:t> </a:t>
                </a:r>
              </a:p>
            </p:txBody>
          </p:sp>
        </mc:Fallback>
      </mc:AlternateContent>
      <p:pic>
        <p:nvPicPr>
          <p:cNvPr id="3076" name="Picture 4" descr="Suma y resta de vectores - Mi Profe">
            <a:extLst>
              <a:ext uri="{FF2B5EF4-FFF2-40B4-BE49-F238E27FC236}">
                <a16:creationId xmlns:a16="http://schemas.microsoft.com/office/drawing/2014/main" id="{0DA9224C-7303-383A-AA1C-C48C50846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3549" y="2093843"/>
            <a:ext cx="2676938" cy="188180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resta de vectores método gráfico Archives - Mi Profe">
            <a:extLst>
              <a:ext uri="{FF2B5EF4-FFF2-40B4-BE49-F238E27FC236}">
                <a16:creationId xmlns:a16="http://schemas.microsoft.com/office/drawing/2014/main" id="{C566007B-7A6C-59B2-595F-B3BB798415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3605" y="4209221"/>
            <a:ext cx="1905000" cy="2343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966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A2D7C5-591B-BA6C-EFD2-D8D564B48599}"/>
              </a:ext>
            </a:extLst>
          </p:cNvPr>
          <p:cNvSpPr>
            <a:spLocks noGrp="1"/>
          </p:cNvSpPr>
          <p:nvPr>
            <p:ph type="title"/>
          </p:nvPr>
        </p:nvSpPr>
        <p:spPr>
          <a:xfrm>
            <a:off x="838200" y="351873"/>
            <a:ext cx="10515600" cy="549275"/>
          </a:xfrm>
        </p:spPr>
        <p:txBody>
          <a:bodyPr>
            <a:normAutofit fontScale="90000"/>
          </a:bodyPr>
          <a:lstStyle/>
          <a:p>
            <a:r>
              <a:rPr lang="es-ES" dirty="0"/>
              <a:t>Multiplicación de vectores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13ADE75-FBD4-D878-710C-5BCBF4FCA373}"/>
                  </a:ext>
                </a:extLst>
              </p:cNvPr>
              <p:cNvSpPr>
                <a:spLocks noGrp="1"/>
              </p:cNvSpPr>
              <p:nvPr>
                <p:ph idx="1"/>
              </p:nvPr>
            </p:nvSpPr>
            <p:spPr>
              <a:xfrm>
                <a:off x="771939" y="1253331"/>
                <a:ext cx="10515600" cy="5041452"/>
              </a:xfrm>
            </p:spPr>
            <p:txBody>
              <a:bodyPr/>
              <a:lstStyle/>
              <a:p>
                <a14:m>
                  <m:oMath xmlns:m="http://schemas.openxmlformats.org/officeDocument/2006/math">
                    <m:acc>
                      <m:accPr>
                        <m:chr m:val="⃗"/>
                        <m:ctrlPr>
                          <a:rPr lang="es-ES" i="1" smtClean="0">
                            <a:solidFill>
                              <a:srgbClr val="836967"/>
                            </a:solidFill>
                            <a:latin typeface="Cambria Math" panose="02040503050406030204" pitchFamily="18" charset="0"/>
                          </a:rPr>
                        </m:ctrlPr>
                      </m:accPr>
                      <m:e>
                        <m:r>
                          <a:rPr lang="es-ES" i="1" smtClean="0">
                            <a:latin typeface="Cambria Math" panose="02040503050406030204" pitchFamily="18" charset="0"/>
                          </a:rPr>
                          <m:t>𝐴</m:t>
                        </m:r>
                      </m:e>
                    </m:acc>
                  </m:oMath>
                </a14:m>
                <a:r>
                  <a:rPr lang="es-ES" dirty="0"/>
                  <a:t>(7, 3)</a:t>
                </a:r>
              </a:p>
              <a:p>
                <a:pPr marL="0" indent="0">
                  <a:buNone/>
                </a:pPr>
                <a:endParaRPr lang="es-ES" dirty="0"/>
              </a:p>
              <a:p>
                <a:pPr marL="0" indent="0">
                  <a:buNone/>
                </a:pPr>
                <a:r>
                  <a:rPr lang="es-ES" dirty="0"/>
                  <a:t>2 </a:t>
                </a:r>
                <a14:m>
                  <m:oMath xmlns:m="http://schemas.openxmlformats.org/officeDocument/2006/math">
                    <m:acc>
                      <m:accPr>
                        <m:chr m:val="⃗"/>
                        <m:ctrlPr>
                          <a:rPr lang="es-ES" i="1" smtClean="0">
                            <a:solidFill>
                              <a:srgbClr val="836967"/>
                            </a:solidFill>
                            <a:latin typeface="Cambria Math" panose="02040503050406030204" pitchFamily="18" charset="0"/>
                          </a:rPr>
                        </m:ctrlPr>
                      </m:accPr>
                      <m:e>
                        <m:r>
                          <a:rPr lang="es-ES" i="1" smtClean="0">
                            <a:latin typeface="Cambria Math" panose="02040503050406030204" pitchFamily="18" charset="0"/>
                          </a:rPr>
                          <m:t>𝐴</m:t>
                        </m:r>
                      </m:e>
                    </m:acc>
                  </m:oMath>
                </a14:m>
                <a:r>
                  <a:rPr lang="es-ES" dirty="0"/>
                  <a:t> = 2(7, 3) = (14, 6)</a:t>
                </a:r>
              </a:p>
              <a:p>
                <a:pPr marL="0" indent="0">
                  <a:buNone/>
                </a:pPr>
                <a:r>
                  <a:rPr lang="es-ES" dirty="0"/>
                  <a:t>- 2 </a:t>
                </a:r>
                <a14:m>
                  <m:oMath xmlns:m="http://schemas.openxmlformats.org/officeDocument/2006/math">
                    <m:acc>
                      <m:accPr>
                        <m:chr m:val="⃗"/>
                        <m:ctrlPr>
                          <a:rPr lang="es-ES" i="1" smtClean="0">
                            <a:solidFill>
                              <a:srgbClr val="836967"/>
                            </a:solidFill>
                            <a:latin typeface="Cambria Math" panose="02040503050406030204" pitchFamily="18" charset="0"/>
                          </a:rPr>
                        </m:ctrlPr>
                      </m:accPr>
                      <m:e>
                        <m:r>
                          <a:rPr lang="es-ES" i="1" smtClean="0">
                            <a:latin typeface="Cambria Math" panose="02040503050406030204" pitchFamily="18" charset="0"/>
                          </a:rPr>
                          <m:t>𝐴</m:t>
                        </m:r>
                      </m:e>
                    </m:acc>
                  </m:oMath>
                </a14:m>
                <a:r>
                  <a:rPr lang="es-ES" dirty="0"/>
                  <a:t> </a:t>
                </a:r>
                <a:r>
                  <a:rPr lang="es-ES"/>
                  <a:t>= -2(7, 3) = (-14, -6)</a:t>
                </a:r>
                <a:endParaRPr lang="es-ES" dirty="0"/>
              </a:p>
              <a:p>
                <a:pPr marL="0" indent="0">
                  <a:buNone/>
                </a:pPr>
                <a:r>
                  <a:rPr lang="es-ES" dirty="0"/>
                  <a:t>Gráficamente</a:t>
                </a:r>
              </a:p>
              <a:p>
                <a:pPr marL="0" indent="0">
                  <a:buNone/>
                </a:pPr>
                <a:endParaRPr lang="es-ES" dirty="0"/>
              </a:p>
            </p:txBody>
          </p:sp>
        </mc:Choice>
        <mc:Fallback xmlns="">
          <p:sp>
            <p:nvSpPr>
              <p:cNvPr id="3" name="Marcador de contenido 2">
                <a:extLst>
                  <a:ext uri="{FF2B5EF4-FFF2-40B4-BE49-F238E27FC236}">
                    <a16:creationId xmlns:a16="http://schemas.microsoft.com/office/drawing/2014/main" id="{C13ADE75-FBD4-D878-710C-5BCBF4FCA373}"/>
                  </a:ext>
                </a:extLst>
              </p:cNvPr>
              <p:cNvSpPr>
                <a:spLocks noGrp="1" noRot="1" noChangeAspect="1" noMove="1" noResize="1" noEditPoints="1" noAdjustHandles="1" noChangeArrowheads="1" noChangeShapeType="1" noTextEdit="1"/>
              </p:cNvSpPr>
              <p:nvPr>
                <p:ph idx="1"/>
              </p:nvPr>
            </p:nvSpPr>
            <p:spPr>
              <a:xfrm>
                <a:off x="771939" y="1253331"/>
                <a:ext cx="10515600" cy="5041452"/>
              </a:xfrm>
              <a:blipFill>
                <a:blip r:embed="rId2"/>
                <a:stretch>
                  <a:fillRect l="-1217" t="-1088"/>
                </a:stretch>
              </a:blipFill>
            </p:spPr>
            <p:txBody>
              <a:bodyPr/>
              <a:lstStyle/>
              <a:p>
                <a:r>
                  <a:rPr lang="es-ES">
                    <a:noFill/>
                  </a:rPr>
                  <a:t> </a:t>
                </a:r>
              </a:p>
            </p:txBody>
          </p:sp>
        </mc:Fallback>
      </mc:AlternateContent>
      <p:pic>
        <p:nvPicPr>
          <p:cNvPr id="4098" name="Picture 2" descr="multiplicación de un vector por un escalar">
            <a:extLst>
              <a:ext uri="{FF2B5EF4-FFF2-40B4-BE49-F238E27FC236}">
                <a16:creationId xmlns:a16="http://schemas.microsoft.com/office/drawing/2014/main" id="{E3519EF9-F8D7-AC92-F54A-B176DA849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685" y="2700129"/>
            <a:ext cx="5365583"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77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07D9E-577E-EAA9-2DFD-D19CB5627F30}"/>
              </a:ext>
            </a:extLst>
          </p:cNvPr>
          <p:cNvSpPr>
            <a:spLocks noGrp="1"/>
          </p:cNvSpPr>
          <p:nvPr>
            <p:ph type="title"/>
          </p:nvPr>
        </p:nvSpPr>
        <p:spPr>
          <a:xfrm>
            <a:off x="838200" y="365125"/>
            <a:ext cx="10515600" cy="1649205"/>
          </a:xfrm>
        </p:spPr>
        <p:txBody>
          <a:bodyPr>
            <a:noAutofit/>
          </a:bodyPr>
          <a:lstStyle/>
          <a:p>
            <a:r>
              <a:rPr lang="es-ES" sz="3600" dirty="0"/>
              <a:t>Matrices</a:t>
            </a:r>
            <a:r>
              <a:rPr lang="es-ES" sz="3200" dirty="0"/>
              <a:t> </a:t>
            </a:r>
            <a:br>
              <a:rPr lang="es-ES" sz="3200" dirty="0"/>
            </a:br>
            <a:br>
              <a:rPr lang="es-ES" sz="3200" dirty="0"/>
            </a:br>
            <a:r>
              <a:rPr lang="es-ES" sz="3200" dirty="0"/>
              <a:t>Son un conjunto de números o expresiones ordenados en forma de filas y columnas</a:t>
            </a:r>
          </a:p>
        </p:txBody>
      </p:sp>
      <p:pic>
        <p:nvPicPr>
          <p:cNvPr id="2050" name="Picture 2" descr="Qué es una MATRIZ en matemáticas - con EJEMPLOS, vídeos y ejercicios  resueltos">
            <a:extLst>
              <a:ext uri="{FF2B5EF4-FFF2-40B4-BE49-F238E27FC236}">
                <a16:creationId xmlns:a16="http://schemas.microsoft.com/office/drawing/2014/main" id="{C66080F7-F4BC-1E2D-3095-73D2CBC378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8500" y="2134394"/>
            <a:ext cx="5715000" cy="321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168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FF961-13A2-A9BD-50BB-02C1626243FE}"/>
              </a:ext>
            </a:extLst>
          </p:cNvPr>
          <p:cNvSpPr>
            <a:spLocks noGrp="1"/>
          </p:cNvSpPr>
          <p:nvPr>
            <p:ph type="title"/>
          </p:nvPr>
        </p:nvSpPr>
        <p:spPr>
          <a:xfrm>
            <a:off x="838200" y="365126"/>
            <a:ext cx="10515600" cy="748058"/>
          </a:xfrm>
        </p:spPr>
        <p:txBody>
          <a:bodyPr/>
          <a:lstStyle/>
          <a:p>
            <a:r>
              <a:rPr lang="es-ES" dirty="0"/>
              <a:t>Matrices y lenguajes de programación</a:t>
            </a:r>
          </a:p>
        </p:txBody>
      </p:sp>
      <p:sp>
        <p:nvSpPr>
          <p:cNvPr id="3" name="Marcador de contenido 2">
            <a:extLst>
              <a:ext uri="{FF2B5EF4-FFF2-40B4-BE49-F238E27FC236}">
                <a16:creationId xmlns:a16="http://schemas.microsoft.com/office/drawing/2014/main" id="{ACFA8E40-301A-DE1F-9621-FF9C22DF5AAD}"/>
              </a:ext>
            </a:extLst>
          </p:cNvPr>
          <p:cNvSpPr>
            <a:spLocks noGrp="1"/>
          </p:cNvSpPr>
          <p:nvPr>
            <p:ph idx="1"/>
          </p:nvPr>
        </p:nvSpPr>
        <p:spPr>
          <a:xfrm>
            <a:off x="838200" y="1113184"/>
            <a:ext cx="10515600" cy="5063779"/>
          </a:xfrm>
        </p:spPr>
        <p:txBody>
          <a:bodyPr/>
          <a:lstStyle/>
          <a:p>
            <a:pPr marL="0" indent="0">
              <a:buNone/>
            </a:pPr>
            <a:endParaRPr lang="es-ES" b="0" i="0" dirty="0">
              <a:solidFill>
                <a:srgbClr val="374151"/>
              </a:solidFill>
              <a:effectLst/>
              <a:latin typeface="Söhne"/>
            </a:endParaRPr>
          </a:p>
          <a:p>
            <a:r>
              <a:rPr lang="es-ES" b="0" i="0" dirty="0">
                <a:solidFill>
                  <a:srgbClr val="374151"/>
                </a:solidFill>
                <a:effectLst/>
                <a:latin typeface="Söhne"/>
              </a:rPr>
              <a:t>La relación entre matrices y lenguajes de programación radica en el hecho de que las matrices son estructuras de datos bidimensionales que se utilizan comúnmente en la programación para representar y manipular datos en forma de tablas o arreglos de valores. Los lenguajes de programación proporcionan herramientas y operaciones para crear, acceder, modificar y procesar matrices, lo que permite a los programadores trabajar con datos en forma organizada y eficiente.</a:t>
            </a:r>
          </a:p>
          <a:p>
            <a:r>
              <a:rPr lang="es-ES" b="0" i="0" dirty="0">
                <a:solidFill>
                  <a:srgbClr val="374151"/>
                </a:solidFill>
                <a:effectLst/>
                <a:latin typeface="Söhne"/>
              </a:rPr>
              <a:t>Por ejemplo, en bases de datos relacionales, los datos se organizan en tablas que se pueden considerar como matrices, donde las filas representan registros y las columnas representan atributos o campos de datos.</a:t>
            </a:r>
            <a:endParaRPr lang="es-ES" dirty="0"/>
          </a:p>
        </p:txBody>
      </p:sp>
    </p:spTree>
    <p:extLst>
      <p:ext uri="{BB962C8B-B14F-4D97-AF65-F5344CB8AC3E}">
        <p14:creationId xmlns:p14="http://schemas.microsoft.com/office/powerpoint/2010/main" val="130473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EC4F39-32EE-959D-90A6-A136C0F9E461}"/>
              </a:ext>
            </a:extLst>
          </p:cNvPr>
          <p:cNvSpPr>
            <a:spLocks noGrp="1"/>
          </p:cNvSpPr>
          <p:nvPr>
            <p:ph type="title"/>
          </p:nvPr>
        </p:nvSpPr>
        <p:spPr>
          <a:xfrm>
            <a:off x="838200" y="365125"/>
            <a:ext cx="10515600" cy="608269"/>
          </a:xfrm>
        </p:spPr>
        <p:txBody>
          <a:bodyPr>
            <a:normAutofit fontScale="90000"/>
          </a:bodyPr>
          <a:lstStyle/>
          <a:p>
            <a:r>
              <a:rPr lang="es-ES" dirty="0"/>
              <a:t>INDICE</a:t>
            </a:r>
          </a:p>
        </p:txBody>
      </p:sp>
      <p:sp>
        <p:nvSpPr>
          <p:cNvPr id="3" name="Marcador de contenido 2">
            <a:extLst>
              <a:ext uri="{FF2B5EF4-FFF2-40B4-BE49-F238E27FC236}">
                <a16:creationId xmlns:a16="http://schemas.microsoft.com/office/drawing/2014/main" id="{6AB10420-4A25-AFA5-8E7A-3334DE231ADE}"/>
              </a:ext>
            </a:extLst>
          </p:cNvPr>
          <p:cNvSpPr>
            <a:spLocks noGrp="1"/>
          </p:cNvSpPr>
          <p:nvPr>
            <p:ph idx="1"/>
          </p:nvPr>
        </p:nvSpPr>
        <p:spPr>
          <a:xfrm>
            <a:off x="838200" y="973394"/>
            <a:ext cx="10515600" cy="5203569"/>
          </a:xfrm>
        </p:spPr>
        <p:txBody>
          <a:bodyPr/>
          <a:lstStyle/>
          <a:p>
            <a:pPr marL="0" indent="0">
              <a:buNone/>
            </a:pPr>
            <a:r>
              <a:rPr lang="es-ES" dirty="0"/>
              <a:t>1.- ALGEBRA LINEAL</a:t>
            </a:r>
          </a:p>
          <a:p>
            <a:pPr marL="0" indent="0">
              <a:buNone/>
            </a:pPr>
            <a:r>
              <a:rPr lang="es-ES" dirty="0"/>
              <a:t>2.- SISTEMAS DE ECUACIONES</a:t>
            </a:r>
          </a:p>
          <a:p>
            <a:pPr marL="0" indent="0">
              <a:buNone/>
            </a:pPr>
            <a:r>
              <a:rPr lang="es-ES" dirty="0"/>
              <a:t>3.- VECTORES</a:t>
            </a:r>
          </a:p>
          <a:p>
            <a:pPr marL="0" indent="0">
              <a:buNone/>
            </a:pPr>
            <a:r>
              <a:rPr lang="es-ES" dirty="0"/>
              <a:t>4.- MATRICES</a:t>
            </a:r>
          </a:p>
          <a:p>
            <a:pPr marL="0" indent="0">
              <a:buNone/>
            </a:pPr>
            <a:r>
              <a:rPr lang="es-ES" dirty="0"/>
              <a:t>5.- ESTADISTICA</a:t>
            </a:r>
          </a:p>
          <a:p>
            <a:pPr marL="0" indent="0">
              <a:buNone/>
            </a:pPr>
            <a:r>
              <a:rPr lang="es-ES" dirty="0"/>
              <a:t>6.- PROBABILIDADES</a:t>
            </a:r>
          </a:p>
          <a:p>
            <a:pPr marL="0" indent="0">
              <a:buNone/>
            </a:pPr>
            <a:r>
              <a:rPr lang="es-ES" dirty="0"/>
              <a:t>7.- FRECUENCIAS</a:t>
            </a:r>
          </a:p>
          <a:p>
            <a:pPr marL="0" indent="0">
              <a:buNone/>
            </a:pPr>
            <a:endParaRPr lang="es-ES" dirty="0"/>
          </a:p>
        </p:txBody>
      </p:sp>
    </p:spTree>
    <p:extLst>
      <p:ext uri="{BB962C8B-B14F-4D97-AF65-F5344CB8AC3E}">
        <p14:creationId xmlns:p14="http://schemas.microsoft.com/office/powerpoint/2010/main" val="462269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B0DBC8-D0EF-D299-B2C3-E08A5FE6CEAC}"/>
              </a:ext>
            </a:extLst>
          </p:cNvPr>
          <p:cNvSpPr>
            <a:spLocks noGrp="1"/>
          </p:cNvSpPr>
          <p:nvPr>
            <p:ph type="title"/>
          </p:nvPr>
        </p:nvSpPr>
        <p:spPr/>
        <p:txBody>
          <a:bodyPr/>
          <a:lstStyle/>
          <a:p>
            <a:r>
              <a:rPr lang="es-ES" dirty="0"/>
              <a:t>Matrices y lenguajes de programación</a:t>
            </a:r>
          </a:p>
        </p:txBody>
      </p:sp>
      <p:sp>
        <p:nvSpPr>
          <p:cNvPr id="3" name="Marcador de contenido 2">
            <a:extLst>
              <a:ext uri="{FF2B5EF4-FFF2-40B4-BE49-F238E27FC236}">
                <a16:creationId xmlns:a16="http://schemas.microsoft.com/office/drawing/2014/main" id="{396AB266-F755-E25F-92E8-6019A94C95FA}"/>
              </a:ext>
            </a:extLst>
          </p:cNvPr>
          <p:cNvSpPr>
            <a:spLocks noGrp="1"/>
          </p:cNvSpPr>
          <p:nvPr>
            <p:ph idx="1"/>
          </p:nvPr>
        </p:nvSpPr>
        <p:spPr/>
        <p:txBody>
          <a:bodyPr/>
          <a:lstStyle/>
          <a:p>
            <a:r>
              <a:rPr lang="es-ES" b="0" i="0" dirty="0">
                <a:solidFill>
                  <a:srgbClr val="374151"/>
                </a:solidFill>
                <a:effectLst/>
                <a:latin typeface="Söhne"/>
              </a:rPr>
              <a:t>Algunos lenguajes de programación populares, como Python, R, MATLAB, Julia y muchos otros, tienen una amplia variedad de bibliotecas y paquetes especializados para trabajar con matrices y realizar operaciones matemáticas y numéricas de manera eficiente. </a:t>
            </a:r>
            <a:endParaRPr lang="es-ES" dirty="0"/>
          </a:p>
        </p:txBody>
      </p:sp>
    </p:spTree>
    <p:extLst>
      <p:ext uri="{BB962C8B-B14F-4D97-AF65-F5344CB8AC3E}">
        <p14:creationId xmlns:p14="http://schemas.microsoft.com/office/powerpoint/2010/main" val="634818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550F9-E0E7-1A58-DCDC-5EC243D17A64}"/>
              </a:ext>
            </a:extLst>
          </p:cNvPr>
          <p:cNvSpPr>
            <a:spLocks noGrp="1"/>
          </p:cNvSpPr>
          <p:nvPr>
            <p:ph type="title"/>
          </p:nvPr>
        </p:nvSpPr>
        <p:spPr>
          <a:xfrm>
            <a:off x="838200" y="365126"/>
            <a:ext cx="10515600" cy="893832"/>
          </a:xfrm>
        </p:spPr>
        <p:txBody>
          <a:bodyPr/>
          <a:lstStyle/>
          <a:p>
            <a:r>
              <a:rPr lang="es-ES" dirty="0"/>
              <a:t>Matrices en la vida diaria</a:t>
            </a:r>
          </a:p>
        </p:txBody>
      </p:sp>
      <p:sp>
        <p:nvSpPr>
          <p:cNvPr id="3" name="Marcador de contenido 2">
            <a:extLst>
              <a:ext uri="{FF2B5EF4-FFF2-40B4-BE49-F238E27FC236}">
                <a16:creationId xmlns:a16="http://schemas.microsoft.com/office/drawing/2014/main" id="{A4F8EF49-1F12-106D-0169-A6E276D76807}"/>
              </a:ext>
            </a:extLst>
          </p:cNvPr>
          <p:cNvSpPr>
            <a:spLocks noGrp="1"/>
          </p:cNvSpPr>
          <p:nvPr>
            <p:ph idx="1"/>
          </p:nvPr>
        </p:nvSpPr>
        <p:spPr>
          <a:xfrm>
            <a:off x="838200" y="1258958"/>
            <a:ext cx="10515600" cy="4918005"/>
          </a:xfrm>
        </p:spPr>
        <p:txBody>
          <a:bodyPr>
            <a:normAutofit/>
          </a:bodyPr>
          <a:lstStyle/>
          <a:p>
            <a:pPr marL="0" indent="0">
              <a:buNone/>
            </a:pPr>
            <a:endParaRPr lang="es-ES" b="0" i="0" dirty="0">
              <a:solidFill>
                <a:srgbClr val="374151"/>
              </a:solidFill>
              <a:effectLst/>
              <a:latin typeface="Söhne"/>
            </a:endParaRPr>
          </a:p>
          <a:p>
            <a:r>
              <a:rPr lang="es-ES" b="0" i="0" dirty="0">
                <a:solidFill>
                  <a:srgbClr val="374151"/>
                </a:solidFill>
                <a:effectLst/>
                <a:latin typeface="Söhne"/>
              </a:rPr>
              <a:t>Un ejemplo de la vida real donde se utiliza una matriz es en la gestión de inventarios en un almacén. </a:t>
            </a:r>
          </a:p>
          <a:p>
            <a:r>
              <a:rPr lang="es-ES" b="0" i="0" dirty="0">
                <a:solidFill>
                  <a:srgbClr val="374151"/>
                </a:solidFill>
                <a:effectLst/>
                <a:latin typeface="Söhne"/>
              </a:rPr>
              <a:t>Por ejemplo, supongamos que un almacén tiene 5 productos diferentes: A, B, C, D, y E. Se puede crear una matriz de inventario con 5 filas y varias columnas, donde cada fila representa un producto y las columnas representan atributos como el código de producto, la cantidad en stock, el precio unitario, y otros atributos relevantes.</a:t>
            </a:r>
            <a:endParaRPr lang="es-ES" dirty="0"/>
          </a:p>
        </p:txBody>
      </p:sp>
    </p:spTree>
    <p:extLst>
      <p:ext uri="{BB962C8B-B14F-4D97-AF65-F5344CB8AC3E}">
        <p14:creationId xmlns:p14="http://schemas.microsoft.com/office/powerpoint/2010/main" val="1774188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33C7630-413F-6E58-0FE9-37B4572A504B}"/>
              </a:ext>
            </a:extLst>
          </p:cNvPr>
          <p:cNvSpPr>
            <a:spLocks noGrp="1"/>
          </p:cNvSpPr>
          <p:nvPr>
            <p:ph idx="1"/>
          </p:nvPr>
        </p:nvSpPr>
        <p:spPr>
          <a:xfrm>
            <a:off x="909429" y="450574"/>
            <a:ext cx="10373141" cy="5632524"/>
          </a:xfrm>
        </p:spPr>
        <p:txBody>
          <a:bodyPr/>
          <a:lstStyle/>
          <a:p>
            <a:pPr marL="0" indent="0">
              <a:buNone/>
            </a:pPr>
            <a:r>
              <a:rPr lang="es-ES" dirty="0"/>
              <a:t>Para sumar y restar matrices deben tener el mismo número de filas y columnas</a:t>
            </a:r>
          </a:p>
          <a:p>
            <a:endParaRPr lang="es-ES" dirty="0"/>
          </a:p>
          <a:p>
            <a:endParaRPr lang="es-ES" dirty="0"/>
          </a:p>
        </p:txBody>
      </p:sp>
      <p:pic>
        <p:nvPicPr>
          <p:cNvPr id="3076" name="Picture 4" descr="Matriz: suma y resta – GeoGebra">
            <a:extLst>
              <a:ext uri="{FF2B5EF4-FFF2-40B4-BE49-F238E27FC236}">
                <a16:creationId xmlns:a16="http://schemas.microsoft.com/office/drawing/2014/main" id="{19AE8AEA-7257-20EB-A1E6-0C7F06277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0853" y="2001078"/>
            <a:ext cx="4465982" cy="3140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667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6F40A5-81D5-D4C5-A179-B1D5C45C975D}"/>
              </a:ext>
            </a:extLst>
          </p:cNvPr>
          <p:cNvSpPr>
            <a:spLocks noGrp="1"/>
          </p:cNvSpPr>
          <p:nvPr>
            <p:ph type="title"/>
          </p:nvPr>
        </p:nvSpPr>
        <p:spPr>
          <a:xfrm>
            <a:off x="838200" y="649704"/>
            <a:ext cx="10515600" cy="2371791"/>
          </a:xfrm>
        </p:spPr>
        <p:txBody>
          <a:bodyPr>
            <a:normAutofit fontScale="90000"/>
          </a:bodyPr>
          <a:lstStyle/>
          <a:p>
            <a:r>
              <a:rPr lang="es-ES" dirty="0"/>
              <a:t>Multiplicar matrices</a:t>
            </a:r>
            <a:br>
              <a:rPr lang="es-ES" sz="2000" dirty="0"/>
            </a:br>
            <a:br>
              <a:rPr lang="es-ES" sz="2000" dirty="0"/>
            </a:br>
            <a:r>
              <a:rPr lang="es-ES" sz="2000" dirty="0"/>
              <a:t>Dos matrices son multiplicables si el número de columnas de A coincide con el número de filas de B</a:t>
            </a:r>
            <a:br>
              <a:rPr lang="es-ES" sz="2000" dirty="0"/>
            </a:br>
            <a:br>
              <a:rPr lang="es-ES" sz="2000" dirty="0"/>
            </a:br>
            <a:r>
              <a:rPr lang="es-ES" sz="2000" dirty="0"/>
              <a:t>C11 = cada numero de la fila 1 se multiplica por cada número de orden correspondiente de la columna 1</a:t>
            </a:r>
            <a:br>
              <a:rPr lang="es-ES" sz="2000" dirty="0"/>
            </a:br>
            <a:r>
              <a:rPr lang="es-ES" sz="2000" dirty="0"/>
              <a:t>C12 = cada numero de la fila 1 se multiplica por cada número de orden correspondiente de la columna 2</a:t>
            </a:r>
            <a:br>
              <a:rPr lang="es-ES" sz="2000" dirty="0"/>
            </a:br>
            <a:r>
              <a:rPr lang="es-ES" sz="2000" dirty="0"/>
              <a:t>C21 = cada numero de la fila 2 se multiplica por cada número de orden correspondiente de la columna 1</a:t>
            </a:r>
            <a:br>
              <a:rPr lang="es-ES" sz="2000" dirty="0"/>
            </a:br>
            <a:r>
              <a:rPr lang="es-ES" sz="2000" dirty="0"/>
              <a:t>C22 = cada numero de la fila 2 se multiplica por cada número de orden correspondiente de la columna 2</a:t>
            </a:r>
            <a:br>
              <a:rPr lang="es-ES" sz="2000" dirty="0"/>
            </a:br>
            <a:r>
              <a:rPr lang="es-ES" sz="2000" dirty="0"/>
              <a:t>Etc.</a:t>
            </a:r>
          </a:p>
        </p:txBody>
      </p:sp>
      <p:pic>
        <p:nvPicPr>
          <p:cNvPr id="4100" name="Picture 4" descr="Matriz: Multiplicación – GeoGebra">
            <a:extLst>
              <a:ext uri="{FF2B5EF4-FFF2-40B4-BE49-F238E27FC236}">
                <a16:creationId xmlns:a16="http://schemas.microsoft.com/office/drawing/2014/main" id="{69842A57-CBA1-0C6B-75E8-5E4ABB460EC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0" y="3428999"/>
            <a:ext cx="4359965" cy="303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124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26873F-E116-55ED-39EF-015AC1D3D25D}"/>
              </a:ext>
            </a:extLst>
          </p:cNvPr>
          <p:cNvSpPr>
            <a:spLocks noGrp="1"/>
          </p:cNvSpPr>
          <p:nvPr>
            <p:ph type="title"/>
          </p:nvPr>
        </p:nvSpPr>
        <p:spPr>
          <a:xfrm>
            <a:off x="838200" y="365126"/>
            <a:ext cx="10515600" cy="920336"/>
          </a:xfrm>
        </p:spPr>
        <p:txBody>
          <a:bodyPr/>
          <a:lstStyle/>
          <a:p>
            <a:r>
              <a:rPr lang="es-ES" dirty="0"/>
              <a:t>Ejemplo de multiplicación de matrices</a:t>
            </a:r>
          </a:p>
        </p:txBody>
      </p:sp>
      <p:pic>
        <p:nvPicPr>
          <p:cNvPr id="2050" name="Picture 2" descr="Explicaciones y ejemplos de multiplicación de matrices">
            <a:extLst>
              <a:ext uri="{FF2B5EF4-FFF2-40B4-BE49-F238E27FC236}">
                <a16:creationId xmlns:a16="http://schemas.microsoft.com/office/drawing/2014/main" id="{72E05B1D-98B6-6E70-174A-CE23CDBF79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1251" y="1921565"/>
            <a:ext cx="5844209" cy="4346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734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71488C-2953-DE3F-E595-E201CA8FAECD}"/>
              </a:ext>
            </a:extLst>
          </p:cNvPr>
          <p:cNvSpPr>
            <a:spLocks noGrp="1"/>
          </p:cNvSpPr>
          <p:nvPr>
            <p:ph type="title"/>
          </p:nvPr>
        </p:nvSpPr>
        <p:spPr>
          <a:xfrm>
            <a:off x="838200" y="365126"/>
            <a:ext cx="10515600" cy="496266"/>
          </a:xfrm>
        </p:spPr>
        <p:txBody>
          <a:bodyPr>
            <a:normAutofit fontScale="90000"/>
          </a:bodyPr>
          <a:lstStyle/>
          <a:p>
            <a:r>
              <a:rPr lang="es-ES" dirty="0"/>
              <a:t>Estadística básica</a:t>
            </a:r>
          </a:p>
        </p:txBody>
      </p:sp>
      <p:sp>
        <p:nvSpPr>
          <p:cNvPr id="3" name="Marcador de contenido 2">
            <a:extLst>
              <a:ext uri="{FF2B5EF4-FFF2-40B4-BE49-F238E27FC236}">
                <a16:creationId xmlns:a16="http://schemas.microsoft.com/office/drawing/2014/main" id="{197E17B1-6787-90D7-CEC3-F5100F3B0BAE}"/>
              </a:ext>
            </a:extLst>
          </p:cNvPr>
          <p:cNvSpPr>
            <a:spLocks noGrp="1"/>
          </p:cNvSpPr>
          <p:nvPr>
            <p:ph idx="1"/>
          </p:nvPr>
        </p:nvSpPr>
        <p:spPr>
          <a:xfrm>
            <a:off x="824948" y="1149764"/>
            <a:ext cx="10515600" cy="5224531"/>
          </a:xfrm>
        </p:spPr>
        <p:txBody>
          <a:bodyPr/>
          <a:lstStyle/>
          <a:p>
            <a:pPr marL="0" indent="0">
              <a:buNone/>
            </a:pPr>
            <a:r>
              <a:rPr lang="es-ES" dirty="0"/>
              <a:t>Media. Suma de todos los valores y dividido por el número de valores</a:t>
            </a:r>
          </a:p>
          <a:p>
            <a:pPr marL="0" indent="0">
              <a:buNone/>
            </a:pPr>
            <a:r>
              <a:rPr lang="es-ES" dirty="0"/>
              <a:t>Moda. El valor que más se repite en una serie de valores</a:t>
            </a:r>
          </a:p>
          <a:p>
            <a:pPr marL="0" indent="0">
              <a:buNone/>
            </a:pPr>
            <a:r>
              <a:rPr lang="es-ES" dirty="0"/>
              <a:t>Mediana. Una vez que ordenamos los números de una serie o lista buscamos el que está justo en el centro, si hay dos números en el centro los sumamos y dividimos entre dos.</a:t>
            </a:r>
          </a:p>
          <a:p>
            <a:pPr marL="0" indent="0">
              <a:buNone/>
            </a:pPr>
            <a:r>
              <a:rPr lang="es-ES" dirty="0"/>
              <a:t>Vamos a calcular la media, moda y mediana de la siguiente lista de edades de una clase(Puede haber más de una moda)</a:t>
            </a:r>
          </a:p>
          <a:p>
            <a:pPr marL="0" indent="0">
              <a:buNone/>
            </a:pPr>
            <a:endParaRPr lang="es-ES" dirty="0"/>
          </a:p>
          <a:p>
            <a:pPr marL="0" indent="0">
              <a:buNone/>
            </a:pPr>
            <a:r>
              <a:rPr lang="es-ES" dirty="0"/>
              <a:t>25, 37, 46, 47, 38, 42, 46, 32, 39, 48, 39, 37, 49, 51, 46, 32</a:t>
            </a:r>
          </a:p>
          <a:p>
            <a:pPr marL="0" indent="0">
              <a:buNone/>
            </a:pPr>
            <a:endParaRPr lang="es-ES" dirty="0"/>
          </a:p>
          <a:p>
            <a:pPr marL="0" indent="0">
              <a:buNone/>
            </a:pPr>
            <a:endParaRPr lang="es-ES" dirty="0"/>
          </a:p>
        </p:txBody>
      </p:sp>
    </p:spTree>
    <p:extLst>
      <p:ext uri="{BB962C8B-B14F-4D97-AF65-F5344CB8AC3E}">
        <p14:creationId xmlns:p14="http://schemas.microsoft.com/office/powerpoint/2010/main" val="3562401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4E50D0-EF1D-8D7B-FD93-B8FC9F4C8289}"/>
              </a:ext>
            </a:extLst>
          </p:cNvPr>
          <p:cNvSpPr>
            <a:spLocks noGrp="1"/>
          </p:cNvSpPr>
          <p:nvPr>
            <p:ph type="title"/>
          </p:nvPr>
        </p:nvSpPr>
        <p:spPr>
          <a:xfrm>
            <a:off x="838200" y="365126"/>
            <a:ext cx="10515600" cy="615536"/>
          </a:xfrm>
        </p:spPr>
        <p:txBody>
          <a:bodyPr>
            <a:normAutofit fontScale="90000"/>
          </a:bodyPr>
          <a:lstStyle/>
          <a:p>
            <a:r>
              <a:rPr lang="es-ES" dirty="0"/>
              <a:t>Desviación típica</a:t>
            </a:r>
          </a:p>
        </p:txBody>
      </p:sp>
      <p:sp>
        <p:nvSpPr>
          <p:cNvPr id="3" name="Marcador de contenido 2">
            <a:extLst>
              <a:ext uri="{FF2B5EF4-FFF2-40B4-BE49-F238E27FC236}">
                <a16:creationId xmlns:a16="http://schemas.microsoft.com/office/drawing/2014/main" id="{DDBDA689-45E9-4B3D-9DAC-2D47BF922927}"/>
              </a:ext>
            </a:extLst>
          </p:cNvPr>
          <p:cNvSpPr>
            <a:spLocks noGrp="1"/>
          </p:cNvSpPr>
          <p:nvPr>
            <p:ph idx="1"/>
          </p:nvPr>
        </p:nvSpPr>
        <p:spPr>
          <a:xfrm>
            <a:off x="838200" y="980662"/>
            <a:ext cx="10515600" cy="5512212"/>
          </a:xfrm>
        </p:spPr>
        <p:txBody>
          <a:bodyPr>
            <a:normAutofit fontScale="92500" lnSpcReduction="20000"/>
          </a:bodyPr>
          <a:lstStyle/>
          <a:p>
            <a:pPr marL="0" indent="0" algn="l">
              <a:buNone/>
            </a:pPr>
            <a:endParaRPr lang="es-ES" b="0" i="0" dirty="0">
              <a:solidFill>
                <a:srgbClr val="374151"/>
              </a:solidFill>
              <a:effectLst/>
              <a:latin typeface="Söhne"/>
            </a:endParaRPr>
          </a:p>
          <a:p>
            <a:pPr marL="0" indent="0" algn="l">
              <a:buNone/>
            </a:pPr>
            <a:r>
              <a:rPr lang="es-ES" b="0" i="0" dirty="0">
                <a:solidFill>
                  <a:srgbClr val="374151"/>
                </a:solidFill>
                <a:effectLst/>
                <a:latin typeface="Söhne"/>
              </a:rPr>
              <a:t>Desviación típica (σ) = √(Σ((Xi - μ)^2) / N)</a:t>
            </a:r>
          </a:p>
          <a:p>
            <a:pPr marL="0" indent="0" algn="l">
              <a:buNone/>
            </a:pPr>
            <a:r>
              <a:rPr lang="es-ES" b="0" i="0" dirty="0">
                <a:solidFill>
                  <a:srgbClr val="374151"/>
                </a:solidFill>
                <a:effectLst/>
                <a:latin typeface="Söhne"/>
              </a:rPr>
              <a:t>Donde:</a:t>
            </a:r>
          </a:p>
          <a:p>
            <a:pPr algn="l">
              <a:buFont typeface="Arial" panose="020B0604020202020204" pitchFamily="34" charset="0"/>
              <a:buChar char="•"/>
            </a:pPr>
            <a:r>
              <a:rPr lang="es-ES" b="0" i="0" dirty="0">
                <a:solidFill>
                  <a:srgbClr val="374151"/>
                </a:solidFill>
                <a:effectLst/>
                <a:latin typeface="Söhne"/>
              </a:rPr>
              <a:t>σ es la desviación típica.</a:t>
            </a:r>
          </a:p>
          <a:p>
            <a:pPr algn="l">
              <a:buFont typeface="Arial" panose="020B0604020202020204" pitchFamily="34" charset="0"/>
              <a:buChar char="•"/>
            </a:pPr>
            <a:r>
              <a:rPr lang="es-ES" b="0" i="0" dirty="0">
                <a:solidFill>
                  <a:srgbClr val="374151"/>
                </a:solidFill>
                <a:effectLst/>
                <a:latin typeface="Söhne"/>
              </a:rPr>
              <a:t>Xi son los valores individuales en el conjunto de datos.</a:t>
            </a:r>
          </a:p>
          <a:p>
            <a:pPr algn="l">
              <a:buFont typeface="Arial" panose="020B0604020202020204" pitchFamily="34" charset="0"/>
              <a:buChar char="•"/>
            </a:pPr>
            <a:r>
              <a:rPr lang="es-ES" b="0" i="0" dirty="0">
                <a:solidFill>
                  <a:srgbClr val="374151"/>
                </a:solidFill>
                <a:effectLst/>
                <a:latin typeface="Söhne"/>
              </a:rPr>
              <a:t>μ es la media del conjunto de datos.</a:t>
            </a:r>
          </a:p>
          <a:p>
            <a:pPr algn="l">
              <a:buFont typeface="Arial" panose="020B0604020202020204" pitchFamily="34" charset="0"/>
              <a:buChar char="•"/>
            </a:pPr>
            <a:r>
              <a:rPr lang="es-ES" b="0" i="0" dirty="0">
                <a:solidFill>
                  <a:srgbClr val="374151"/>
                </a:solidFill>
                <a:effectLst/>
                <a:latin typeface="Söhne"/>
              </a:rPr>
              <a:t>Σ es la suma.</a:t>
            </a:r>
          </a:p>
          <a:p>
            <a:pPr algn="l">
              <a:buFont typeface="Arial" panose="020B0604020202020204" pitchFamily="34" charset="0"/>
              <a:buChar char="•"/>
            </a:pPr>
            <a:r>
              <a:rPr lang="es-ES" b="0" i="0" dirty="0">
                <a:solidFill>
                  <a:srgbClr val="374151"/>
                </a:solidFill>
                <a:effectLst/>
                <a:latin typeface="Söhne"/>
              </a:rPr>
              <a:t>N es el número total de elementos en el conjunto de datos.</a:t>
            </a:r>
          </a:p>
          <a:p>
            <a:pPr algn="l"/>
            <a:r>
              <a:rPr lang="es-ES" b="0" i="0" dirty="0">
                <a:solidFill>
                  <a:srgbClr val="374151"/>
                </a:solidFill>
                <a:effectLst/>
                <a:latin typeface="Söhne"/>
              </a:rPr>
              <a:t>En esta fórmula, se calcula la diferencia entre cada valor individual (Xi) y la media (μ), se eleva al cuadrado y luego se suman todos los resultados. El resultado se divide por el número total de elementos en el conjunto de datos (N) y luego se toma la raíz cuadrada para obtener la desviación típica. La desviación típica es una medida de dispersión que indica cuánto se alejan los valores individuales del valor promedio (la media) en un conjunto de datos.</a:t>
            </a:r>
          </a:p>
          <a:p>
            <a:endParaRPr lang="es-ES" dirty="0"/>
          </a:p>
        </p:txBody>
      </p:sp>
    </p:spTree>
    <p:extLst>
      <p:ext uri="{BB962C8B-B14F-4D97-AF65-F5344CB8AC3E}">
        <p14:creationId xmlns:p14="http://schemas.microsoft.com/office/powerpoint/2010/main" val="2606005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ED605B-D857-C477-715E-69F37852FE97}"/>
              </a:ext>
            </a:extLst>
          </p:cNvPr>
          <p:cNvSpPr>
            <a:spLocks noGrp="1"/>
          </p:cNvSpPr>
          <p:nvPr>
            <p:ph type="title"/>
          </p:nvPr>
        </p:nvSpPr>
        <p:spPr>
          <a:xfrm>
            <a:off x="838200" y="365125"/>
            <a:ext cx="10515600" cy="695049"/>
          </a:xfrm>
        </p:spPr>
        <p:txBody>
          <a:bodyPr/>
          <a:lstStyle/>
          <a:p>
            <a:r>
              <a:rPr lang="es-ES" dirty="0"/>
              <a:t>Desviación típica </a:t>
            </a:r>
          </a:p>
        </p:txBody>
      </p:sp>
      <p:sp>
        <p:nvSpPr>
          <p:cNvPr id="3" name="Marcador de contenido 2">
            <a:extLst>
              <a:ext uri="{FF2B5EF4-FFF2-40B4-BE49-F238E27FC236}">
                <a16:creationId xmlns:a16="http://schemas.microsoft.com/office/drawing/2014/main" id="{C41A5373-4B39-075F-1708-7A1C4271343D}"/>
              </a:ext>
            </a:extLst>
          </p:cNvPr>
          <p:cNvSpPr>
            <a:spLocks noGrp="1"/>
          </p:cNvSpPr>
          <p:nvPr>
            <p:ph idx="1"/>
          </p:nvPr>
        </p:nvSpPr>
        <p:spPr/>
        <p:txBody>
          <a:bodyPr/>
          <a:lstStyle/>
          <a:p>
            <a:pPr marL="0" indent="0">
              <a:buNone/>
            </a:pPr>
            <a:r>
              <a:rPr lang="es-ES" dirty="0"/>
              <a:t>Desviación típica es una medida que se utiliza para cuantificar la variación o la dispersión de una serie de valores.</a:t>
            </a:r>
          </a:p>
          <a:p>
            <a:pPr marL="0" indent="0">
              <a:buNone/>
            </a:pPr>
            <a:r>
              <a:rPr lang="es-ES" dirty="0"/>
              <a:t>Si es un numero bajo quiere decir que la mayoría de los valores se agrupan cerca de la media de esos valores</a:t>
            </a:r>
          </a:p>
          <a:p>
            <a:pPr marL="0" indent="0">
              <a:buNone/>
            </a:pPr>
            <a:endParaRPr lang="es-ES" dirty="0"/>
          </a:p>
          <a:p>
            <a:pPr marL="0" indent="0">
              <a:buNone/>
            </a:pPr>
            <a:r>
              <a:rPr lang="es-ES" dirty="0"/>
              <a:t>Calcula la desviación típica de la siguiente lista de números</a:t>
            </a:r>
          </a:p>
          <a:p>
            <a:pPr marL="0" indent="0">
              <a:buNone/>
            </a:pPr>
            <a:r>
              <a:rPr lang="es-ES" dirty="0"/>
              <a:t>6, 8, 1, 4, 2, 3, 5, 2, 4, 5</a:t>
            </a:r>
          </a:p>
        </p:txBody>
      </p:sp>
    </p:spTree>
    <p:extLst>
      <p:ext uri="{BB962C8B-B14F-4D97-AF65-F5344CB8AC3E}">
        <p14:creationId xmlns:p14="http://schemas.microsoft.com/office/powerpoint/2010/main" val="2363506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8D3D22D-4250-C091-695D-4FA75A8AB942}"/>
                  </a:ext>
                </a:extLst>
              </p:cNvPr>
              <p:cNvSpPr>
                <a:spLocks noGrp="1"/>
              </p:cNvSpPr>
              <p:nvPr>
                <p:ph idx="1"/>
              </p:nvPr>
            </p:nvSpPr>
            <p:spPr>
              <a:xfrm>
                <a:off x="838200" y="427703"/>
                <a:ext cx="10515600" cy="5749260"/>
              </a:xfrm>
            </p:spPr>
            <p:txBody>
              <a:bodyPr>
                <a:normAutofit fontScale="92500"/>
              </a:bodyPr>
              <a:lstStyle/>
              <a:p>
                <a:pPr marL="0" indent="0">
                  <a:buNone/>
                </a:pPr>
                <a:r>
                  <a:rPr lang="es-ES" dirty="0"/>
                  <a:t>1.- Encontrar la media</a:t>
                </a:r>
              </a:p>
              <a:p>
                <a:pPr marL="0" indent="0">
                  <a:buNone/>
                </a:pPr>
                <a:r>
                  <a:rPr lang="es-ES" dirty="0"/>
                  <a:t>Media= suma de todos los datos/número de datos</a:t>
                </a:r>
              </a:p>
              <a:p>
                <a:pPr marL="0" indent="0">
                  <a:buNone/>
                </a:pPr>
                <a:r>
                  <a:rPr lang="es-ES" dirty="0"/>
                  <a:t>40/10 = 4</a:t>
                </a:r>
              </a:p>
              <a:p>
                <a:pPr marL="0" indent="0">
                  <a:buNone/>
                </a:pPr>
                <a:r>
                  <a:rPr lang="es-ES" dirty="0"/>
                  <a:t>2.-Calcular la suma de las diferencias al cuadrado entre cada número y la media</a:t>
                </a:r>
              </a:p>
              <a:p>
                <a:pPr marL="0" indent="0">
                  <a:buNone/>
                </a:pPr>
                <a:r>
                  <a:rPr lang="es-ES" dirty="0"/>
                  <a:t>(6-4)² + (8-4)² + (1-4)²  etc.</a:t>
                </a:r>
              </a:p>
              <a:p>
                <a:pPr marL="0" indent="0">
                  <a:buNone/>
                </a:pPr>
                <a:r>
                  <a:rPr lang="es-ES" dirty="0"/>
                  <a:t>4 + 16 + 9 + 0 + 4 + 1 + 1 etc.</a:t>
                </a:r>
              </a:p>
              <a:p>
                <a:pPr marL="0" indent="0">
                  <a:buNone/>
                </a:pPr>
                <a:r>
                  <a:rPr lang="es-ES" dirty="0"/>
                  <a:t>3.-Dividir la suma de cuadrados por la cantidad de datos</a:t>
                </a:r>
              </a:p>
              <a:p>
                <a:pPr marL="0" indent="0">
                  <a:buNone/>
                </a:pPr>
                <a:r>
                  <a:rPr lang="es-ES" dirty="0"/>
                  <a:t>Varianza = suma de cuadrados/N= 40/10 = 4</a:t>
                </a:r>
              </a:p>
              <a:p>
                <a:pPr marL="0" indent="0">
                  <a:buNone/>
                </a:pPr>
                <a:r>
                  <a:rPr lang="es-ES" dirty="0"/>
                  <a:t>4.- Encontrar la raíz cuadrada de la varianza para obtener la desviación típica</a:t>
                </a:r>
              </a:p>
              <a:p>
                <a:pPr marL="0" indent="0">
                  <a:buNone/>
                </a:pPr>
                <a:r>
                  <a:rPr lang="es-ES" dirty="0"/>
                  <a:t>Desviación típica = </a:t>
                </a:r>
                <a14:m>
                  <m:oMath xmlns:m="http://schemas.openxmlformats.org/officeDocument/2006/math">
                    <m:rad>
                      <m:radPr>
                        <m:degHide m:val="on"/>
                        <m:ctrlPr>
                          <a:rPr lang="es-ES" i="1" smtClean="0">
                            <a:latin typeface="Cambria Math" panose="02040503050406030204" pitchFamily="18" charset="0"/>
                          </a:rPr>
                        </m:ctrlPr>
                      </m:radPr>
                      <m:deg/>
                      <m:e>
                        <m:r>
                          <a:rPr lang="es-ES" b="0" i="1" smtClean="0">
                            <a:latin typeface="Cambria Math" panose="02040503050406030204" pitchFamily="18" charset="0"/>
                          </a:rPr>
                          <m:t>𝑣𝑎𝑟𝑖𝑎𝑛𝑧𝑎</m:t>
                        </m:r>
                      </m:e>
                    </m:rad>
                  </m:oMath>
                </a14:m>
                <a:endParaRPr lang="es-ES" dirty="0"/>
              </a:p>
              <a:p>
                <a:pPr marL="0" indent="0">
                  <a:buNone/>
                </a:pPr>
                <a:r>
                  <a:rPr lang="es-ES" dirty="0"/>
                  <a:t>Desviación típica = 2</a:t>
                </a:r>
              </a:p>
            </p:txBody>
          </p:sp>
        </mc:Choice>
        <mc:Fallback xmlns="">
          <p:sp>
            <p:nvSpPr>
              <p:cNvPr id="3" name="Marcador de contenido 2">
                <a:extLst>
                  <a:ext uri="{FF2B5EF4-FFF2-40B4-BE49-F238E27FC236}">
                    <a16:creationId xmlns:a16="http://schemas.microsoft.com/office/drawing/2014/main" id="{C8D3D22D-4250-C091-695D-4FA75A8AB942}"/>
                  </a:ext>
                </a:extLst>
              </p:cNvPr>
              <p:cNvSpPr>
                <a:spLocks noGrp="1" noRot="1" noChangeAspect="1" noMove="1" noResize="1" noEditPoints="1" noAdjustHandles="1" noChangeArrowheads="1" noChangeShapeType="1" noTextEdit="1"/>
              </p:cNvSpPr>
              <p:nvPr>
                <p:ph idx="1"/>
              </p:nvPr>
            </p:nvSpPr>
            <p:spPr>
              <a:xfrm>
                <a:off x="838200" y="427703"/>
                <a:ext cx="10515600" cy="5749260"/>
              </a:xfrm>
              <a:blipFill>
                <a:blip r:embed="rId2"/>
                <a:stretch>
                  <a:fillRect l="-1043" t="-1591" b="-1485"/>
                </a:stretch>
              </a:blipFill>
            </p:spPr>
            <p:txBody>
              <a:bodyPr/>
              <a:lstStyle/>
              <a:p>
                <a:r>
                  <a:rPr lang="es-ES">
                    <a:noFill/>
                  </a:rPr>
                  <a:t> </a:t>
                </a:r>
              </a:p>
            </p:txBody>
          </p:sp>
        </mc:Fallback>
      </mc:AlternateContent>
    </p:spTree>
    <p:extLst>
      <p:ext uri="{BB962C8B-B14F-4D97-AF65-F5344CB8AC3E}">
        <p14:creationId xmlns:p14="http://schemas.microsoft.com/office/powerpoint/2010/main" val="992079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E6482B-FA69-FD54-6706-8EEAF7D0E387}"/>
              </a:ext>
            </a:extLst>
          </p:cNvPr>
          <p:cNvSpPr>
            <a:spLocks noGrp="1"/>
          </p:cNvSpPr>
          <p:nvPr>
            <p:ph type="title"/>
          </p:nvPr>
        </p:nvSpPr>
        <p:spPr>
          <a:xfrm>
            <a:off x="838200" y="365125"/>
            <a:ext cx="10515600" cy="623017"/>
          </a:xfrm>
        </p:spPr>
        <p:txBody>
          <a:bodyPr>
            <a:normAutofit fontScale="90000"/>
          </a:bodyPr>
          <a:lstStyle/>
          <a:p>
            <a:r>
              <a:rPr lang="es-ES" dirty="0"/>
              <a:t>PROBABILIDADES</a:t>
            </a:r>
          </a:p>
        </p:txBody>
      </p:sp>
      <p:sp>
        <p:nvSpPr>
          <p:cNvPr id="3" name="Marcador de contenido 2">
            <a:extLst>
              <a:ext uri="{FF2B5EF4-FFF2-40B4-BE49-F238E27FC236}">
                <a16:creationId xmlns:a16="http://schemas.microsoft.com/office/drawing/2014/main" id="{07D7892D-9208-3AF6-AC38-72F810D99D33}"/>
              </a:ext>
            </a:extLst>
          </p:cNvPr>
          <p:cNvSpPr>
            <a:spLocks noGrp="1"/>
          </p:cNvSpPr>
          <p:nvPr>
            <p:ph idx="1"/>
          </p:nvPr>
        </p:nvSpPr>
        <p:spPr>
          <a:xfrm>
            <a:off x="838200" y="988142"/>
            <a:ext cx="10515600" cy="5188821"/>
          </a:xfrm>
        </p:spPr>
        <p:txBody>
          <a:bodyPr/>
          <a:lstStyle/>
          <a:p>
            <a:r>
              <a:rPr lang="es-ES" dirty="0"/>
              <a:t>La teoría de probabilidades es una rama de las matemáticas que estudia los eventos aleatorios, cuantificando la incertidumbre asociada a ellos mediante números entre 0 y 1. Se utiliza en diversos campos como estadística, economía, ciencias de la computación, medicina, ingeniería, ciencias sociales, ciencia de datos, inteligencia artificial, etc.</a:t>
            </a:r>
          </a:p>
        </p:txBody>
      </p:sp>
    </p:spTree>
    <p:extLst>
      <p:ext uri="{BB962C8B-B14F-4D97-AF65-F5344CB8AC3E}">
        <p14:creationId xmlns:p14="http://schemas.microsoft.com/office/powerpoint/2010/main" val="192888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594EA-69A0-6496-5443-70F8B97924EA}"/>
              </a:ext>
            </a:extLst>
          </p:cNvPr>
          <p:cNvSpPr>
            <a:spLocks noGrp="1"/>
          </p:cNvSpPr>
          <p:nvPr>
            <p:ph type="title"/>
          </p:nvPr>
        </p:nvSpPr>
        <p:spPr>
          <a:xfrm>
            <a:off x="838200" y="265043"/>
            <a:ext cx="10515600" cy="1563757"/>
          </a:xfrm>
        </p:spPr>
        <p:txBody>
          <a:bodyPr>
            <a:normAutofit fontScale="90000"/>
          </a:bodyPr>
          <a:lstStyle/>
          <a:p>
            <a:r>
              <a:rPr lang="es-ES" dirty="0"/>
              <a:t>El algebra lineal, la estadística y las probabilidades son herramientas fundamentales en la ciencia de datos.</a:t>
            </a:r>
          </a:p>
        </p:txBody>
      </p:sp>
      <p:sp>
        <p:nvSpPr>
          <p:cNvPr id="3" name="Marcador de contenido 2">
            <a:extLst>
              <a:ext uri="{FF2B5EF4-FFF2-40B4-BE49-F238E27FC236}">
                <a16:creationId xmlns:a16="http://schemas.microsoft.com/office/drawing/2014/main" id="{15AB5A2D-BCC3-A268-0916-47D1C9C8FEA1}"/>
              </a:ext>
            </a:extLst>
          </p:cNvPr>
          <p:cNvSpPr>
            <a:spLocks noGrp="1"/>
          </p:cNvSpPr>
          <p:nvPr>
            <p:ph idx="1"/>
          </p:nvPr>
        </p:nvSpPr>
        <p:spPr>
          <a:xfrm>
            <a:off x="838200" y="1828800"/>
            <a:ext cx="10515600" cy="4348163"/>
          </a:xfrm>
        </p:spPr>
        <p:txBody>
          <a:bodyPr>
            <a:normAutofit fontScale="92500" lnSpcReduction="20000"/>
          </a:bodyPr>
          <a:lstStyle/>
          <a:p>
            <a:pPr marL="0" indent="0">
              <a:buNone/>
            </a:pPr>
            <a:endParaRPr lang="es-ES" dirty="0"/>
          </a:p>
          <a:p>
            <a:pPr marL="0" indent="0">
              <a:buNone/>
            </a:pPr>
            <a:r>
              <a:rPr lang="es-ES" dirty="0"/>
              <a:t>Ejemplo del sector inmobiliario:	</a:t>
            </a:r>
          </a:p>
          <a:p>
            <a:pPr marL="0" indent="0">
              <a:buNone/>
            </a:pPr>
            <a:r>
              <a:rPr lang="es-ES" dirty="0"/>
              <a:t>                          AREA       NUMERO HABITACIONES      PRECIO</a:t>
            </a:r>
          </a:p>
          <a:p>
            <a:pPr marL="0" indent="0">
              <a:buNone/>
            </a:pPr>
            <a:r>
              <a:rPr lang="es-ES" dirty="0"/>
              <a:t>Vivienda </a:t>
            </a:r>
            <a:r>
              <a:rPr lang="es-ES"/>
              <a:t>1       75m2                         3                             </a:t>
            </a:r>
            <a:r>
              <a:rPr lang="es-ES" dirty="0"/>
              <a:t>2</a:t>
            </a:r>
            <a:r>
              <a:rPr lang="es-ES"/>
              <a:t>00,000 </a:t>
            </a:r>
            <a:r>
              <a:rPr lang="es-ES" dirty="0"/>
              <a:t>euros</a:t>
            </a:r>
          </a:p>
          <a:p>
            <a:pPr marL="0" indent="0">
              <a:buNone/>
            </a:pPr>
            <a:endParaRPr lang="es-ES" dirty="0"/>
          </a:p>
          <a:p>
            <a:pPr marL="0" indent="0">
              <a:buNone/>
            </a:pPr>
            <a:r>
              <a:rPr lang="es-ES" dirty="0"/>
              <a:t>Vivienda </a:t>
            </a:r>
            <a:r>
              <a:rPr lang="es-ES"/>
              <a:t>2       100m2		 4                            300,000 </a:t>
            </a:r>
            <a:r>
              <a:rPr lang="es-ES" dirty="0"/>
              <a:t>euros</a:t>
            </a:r>
          </a:p>
          <a:p>
            <a:pPr marL="0" indent="0">
              <a:buNone/>
            </a:pPr>
            <a:endParaRPr lang="es-ES" dirty="0"/>
          </a:p>
          <a:p>
            <a:pPr marL="0" indent="0">
              <a:buNone/>
            </a:pPr>
            <a:r>
              <a:rPr lang="es-ES" dirty="0"/>
              <a:t>Podemos establecer un sistema de dos ecuaciones lineales para estos datos</a:t>
            </a:r>
          </a:p>
          <a:p>
            <a:pPr marL="0" indent="0">
              <a:buNone/>
            </a:pPr>
            <a:r>
              <a:rPr lang="es-ES"/>
              <a:t>75x   +  3y  = 200.000</a:t>
            </a:r>
            <a:endParaRPr lang="es-ES" dirty="0"/>
          </a:p>
          <a:p>
            <a:pPr marL="0" indent="0">
              <a:buNone/>
            </a:pPr>
            <a:r>
              <a:rPr lang="es-ES"/>
              <a:t>100x   + 4y  = 300.000</a:t>
            </a:r>
            <a:endParaRPr lang="es-ES" dirty="0"/>
          </a:p>
        </p:txBody>
      </p:sp>
    </p:spTree>
    <p:extLst>
      <p:ext uri="{BB962C8B-B14F-4D97-AF65-F5344CB8AC3E}">
        <p14:creationId xmlns:p14="http://schemas.microsoft.com/office/powerpoint/2010/main" val="212123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CDAE57-A526-C12D-F5D1-AF3D792A4C6C}"/>
              </a:ext>
            </a:extLst>
          </p:cNvPr>
          <p:cNvSpPr>
            <a:spLocks noGrp="1"/>
          </p:cNvSpPr>
          <p:nvPr>
            <p:ph type="title"/>
          </p:nvPr>
        </p:nvSpPr>
        <p:spPr>
          <a:xfrm>
            <a:off x="838200" y="1"/>
            <a:ext cx="10515600" cy="855405"/>
          </a:xfrm>
        </p:spPr>
        <p:txBody>
          <a:bodyPr>
            <a:normAutofit/>
          </a:bodyPr>
          <a:lstStyle/>
          <a:p>
            <a:r>
              <a:rPr lang="es-ES" dirty="0"/>
              <a:t>PROBABILIDADES</a:t>
            </a:r>
          </a:p>
        </p:txBody>
      </p:sp>
      <p:sp>
        <p:nvSpPr>
          <p:cNvPr id="3" name="Marcador de contenido 2">
            <a:extLst>
              <a:ext uri="{FF2B5EF4-FFF2-40B4-BE49-F238E27FC236}">
                <a16:creationId xmlns:a16="http://schemas.microsoft.com/office/drawing/2014/main" id="{B6B318DF-E2BE-8737-984A-86EAEC4DAC0B}"/>
              </a:ext>
            </a:extLst>
          </p:cNvPr>
          <p:cNvSpPr>
            <a:spLocks noGrp="1"/>
          </p:cNvSpPr>
          <p:nvPr>
            <p:ph idx="1"/>
          </p:nvPr>
        </p:nvSpPr>
        <p:spPr>
          <a:xfrm>
            <a:off x="838200" y="855406"/>
            <a:ext cx="10515600" cy="5637469"/>
          </a:xfrm>
        </p:spPr>
        <p:txBody>
          <a:bodyPr>
            <a:noAutofit/>
          </a:bodyPr>
          <a:lstStyle/>
          <a:p>
            <a:pPr marL="0" indent="0">
              <a:buNone/>
            </a:pPr>
            <a:r>
              <a:rPr lang="es-ES" sz="2400" dirty="0"/>
              <a:t>Probabilidades y el modelo GPT de CHATGPT</a:t>
            </a:r>
          </a:p>
          <a:p>
            <a:pPr marL="0" indent="0">
              <a:buNone/>
            </a:pPr>
            <a:r>
              <a:rPr lang="es-ES" sz="2400" dirty="0"/>
              <a:t>El modelo GPT (Generative </a:t>
            </a:r>
            <a:r>
              <a:rPr lang="es-ES" sz="2400" dirty="0" err="1"/>
              <a:t>Pre-trained</a:t>
            </a:r>
            <a:r>
              <a:rPr lang="es-ES" sz="2400" dirty="0"/>
              <a:t> </a:t>
            </a:r>
            <a:r>
              <a:rPr lang="es-ES" sz="2400" dirty="0" err="1"/>
              <a:t>Transformer</a:t>
            </a:r>
            <a:r>
              <a:rPr lang="es-ES" sz="2400" dirty="0"/>
              <a:t>), como </a:t>
            </a:r>
            <a:r>
              <a:rPr lang="es-ES" sz="2400" dirty="0" err="1"/>
              <a:t>ChatGPT</a:t>
            </a:r>
            <a:r>
              <a:rPr lang="es-ES" sz="2400" dirty="0"/>
              <a:t>, utiliza probabilidades en varias maneras fundamentales para generar texto. A continuación, algunas de las formas en que se usa el concepto de probabilidad:</a:t>
            </a:r>
          </a:p>
          <a:p>
            <a:pPr marL="0" indent="0">
              <a:buNone/>
            </a:pPr>
            <a:endParaRPr lang="es-ES" sz="2400" dirty="0"/>
          </a:p>
          <a:p>
            <a:pPr>
              <a:buFont typeface="Wingdings" panose="05000000000000000000" pitchFamily="2" charset="2"/>
              <a:buChar char="v"/>
            </a:pPr>
            <a:r>
              <a:rPr lang="es-ES" sz="2400" dirty="0"/>
              <a:t>Entrenamiento del Modelo: Durante la fase de entrenamiento, el modelo aprende a asignar probabilidades a secuencias de palabras o tokens, de modo que las secuencias que son más probables de aparecer en el conjunto de datos de entrenamiento tengan una mayor probabilidad.</a:t>
            </a:r>
          </a:p>
          <a:p>
            <a:pPr marL="0" indent="0">
              <a:buNone/>
            </a:pPr>
            <a:endParaRPr lang="es-ES" sz="2400" dirty="0"/>
          </a:p>
          <a:p>
            <a:pPr>
              <a:buFont typeface="Wingdings" panose="05000000000000000000" pitchFamily="2" charset="2"/>
              <a:buChar char="v"/>
            </a:pPr>
            <a:r>
              <a:rPr lang="es-ES" sz="2400" dirty="0"/>
              <a:t>Predicción de la Palabra Siguiente: GPT está diseñado para predecir la siguiente palabra en una secuencia de palabras dadas. Utiliza las probabilidades que ha aprendido durante el entrenamiento para elegir la palabra que es más probable que siga a una secuencia de palabras dada.</a:t>
            </a:r>
          </a:p>
          <a:p>
            <a:pPr marL="0" indent="0">
              <a:buNone/>
            </a:pPr>
            <a:endParaRPr lang="es-ES" sz="1600" dirty="0"/>
          </a:p>
        </p:txBody>
      </p:sp>
    </p:spTree>
    <p:extLst>
      <p:ext uri="{BB962C8B-B14F-4D97-AF65-F5344CB8AC3E}">
        <p14:creationId xmlns:p14="http://schemas.microsoft.com/office/powerpoint/2010/main" val="3243816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58B751-CFDD-C1E2-AACE-92582A51DD5B}"/>
              </a:ext>
            </a:extLst>
          </p:cNvPr>
          <p:cNvSpPr>
            <a:spLocks noGrp="1"/>
          </p:cNvSpPr>
          <p:nvPr>
            <p:ph type="title"/>
          </p:nvPr>
        </p:nvSpPr>
        <p:spPr>
          <a:xfrm>
            <a:off x="838200" y="365126"/>
            <a:ext cx="10515600" cy="431288"/>
          </a:xfrm>
        </p:spPr>
        <p:txBody>
          <a:bodyPr>
            <a:normAutofit fontScale="90000"/>
          </a:bodyPr>
          <a:lstStyle/>
          <a:p>
            <a:r>
              <a:rPr lang="es-ES" dirty="0"/>
              <a:t>PROBABILIDADES</a:t>
            </a:r>
          </a:p>
        </p:txBody>
      </p:sp>
      <p:sp>
        <p:nvSpPr>
          <p:cNvPr id="3" name="Marcador de contenido 2">
            <a:extLst>
              <a:ext uri="{FF2B5EF4-FFF2-40B4-BE49-F238E27FC236}">
                <a16:creationId xmlns:a16="http://schemas.microsoft.com/office/drawing/2014/main" id="{F06AB9C2-3651-1818-39E6-CD305CC69712}"/>
              </a:ext>
            </a:extLst>
          </p:cNvPr>
          <p:cNvSpPr>
            <a:spLocks noGrp="1"/>
          </p:cNvSpPr>
          <p:nvPr>
            <p:ph idx="1"/>
          </p:nvPr>
        </p:nvSpPr>
        <p:spPr>
          <a:xfrm>
            <a:off x="838200" y="1224116"/>
            <a:ext cx="10515600" cy="4952847"/>
          </a:xfrm>
        </p:spPr>
        <p:txBody>
          <a:bodyPr>
            <a:normAutofit fontScale="55000" lnSpcReduction="20000"/>
          </a:bodyPr>
          <a:lstStyle/>
          <a:p>
            <a:pPr>
              <a:buFont typeface="Wingdings" panose="05000000000000000000" pitchFamily="2" charset="2"/>
              <a:buChar char="v"/>
            </a:pPr>
            <a:r>
              <a:rPr lang="es-ES" sz="3600" dirty="0"/>
              <a:t>Decodificación: En la fase de generación de texto, se utilizan varios algoritmos de decodificación como "</a:t>
            </a:r>
            <a:r>
              <a:rPr lang="es-ES" sz="3600" dirty="0" err="1"/>
              <a:t>greedy</a:t>
            </a:r>
            <a:r>
              <a:rPr lang="es-ES" sz="3600" dirty="0"/>
              <a:t>", "</a:t>
            </a:r>
            <a:r>
              <a:rPr lang="es-ES" sz="3600" dirty="0" err="1"/>
              <a:t>beam</a:t>
            </a:r>
            <a:r>
              <a:rPr lang="es-ES" sz="3600" dirty="0"/>
              <a:t> </a:t>
            </a:r>
            <a:r>
              <a:rPr lang="es-ES" sz="3600" dirty="0" err="1"/>
              <a:t>search</a:t>
            </a:r>
            <a:r>
              <a:rPr lang="es-ES" sz="3600" dirty="0"/>
              <a:t>" o "núcleo de muestreo" para elegir la próxima palabra, basándose en las probabilidades que el modelo ha asignado a las posibles palabras siguientes.</a:t>
            </a:r>
          </a:p>
          <a:p>
            <a:pPr marL="0" indent="0">
              <a:buNone/>
            </a:pPr>
            <a:endParaRPr lang="es-ES" sz="3600" dirty="0"/>
          </a:p>
          <a:p>
            <a:pPr>
              <a:buFont typeface="Wingdings" panose="05000000000000000000" pitchFamily="2" charset="2"/>
              <a:buChar char="v"/>
            </a:pPr>
            <a:r>
              <a:rPr lang="es-ES" sz="3600" dirty="0"/>
              <a:t>Manejo de la Incertidumbre: Las probabilidades también ayudan al modelo a manejar la incertidumbre en el lenguaje. Por ejemplo, si se le da una oración incompleta o ambigua, el modelo utiliza las probabilidades para elegir la continuación que cree que es más probable.</a:t>
            </a:r>
          </a:p>
          <a:p>
            <a:pPr marL="0" indent="0">
              <a:buNone/>
            </a:pPr>
            <a:endParaRPr lang="es-ES" sz="3600" dirty="0"/>
          </a:p>
          <a:p>
            <a:pPr>
              <a:buFont typeface="Wingdings" panose="05000000000000000000" pitchFamily="2" charset="2"/>
              <a:buChar char="v"/>
            </a:pPr>
            <a:r>
              <a:rPr lang="es-ES" sz="3600" dirty="0"/>
              <a:t>Calidad de Generación de Texto: Al tener en cuenta las probabilidades, el modelo puede generar texto que es gramaticalmente correcto y contextualmente relevante, ya que "aprende" las estructuras lingüísticas y las dependencias contextuales que son más comunes en el idioma.</a:t>
            </a:r>
          </a:p>
          <a:p>
            <a:pPr marL="0" indent="0">
              <a:buNone/>
            </a:pPr>
            <a:endParaRPr lang="es-ES" sz="3600" dirty="0"/>
          </a:p>
          <a:p>
            <a:pPr marL="0" indent="0">
              <a:buNone/>
            </a:pPr>
            <a:r>
              <a:rPr lang="es-ES" sz="3600" dirty="0"/>
              <a:t>En resumen, las probabilidades son fundamentales tanto para el entrenamiento como para la generación de texto en modelos como </a:t>
            </a:r>
            <a:r>
              <a:rPr lang="es-ES" sz="3600" dirty="0" err="1"/>
              <a:t>ChatGPT</a:t>
            </a:r>
            <a:r>
              <a:rPr lang="es-ES" sz="3600" dirty="0"/>
              <a:t>. Permiten que el modelo capture la estructura del lenguaje y genere respuestas coherentes y contextuales.</a:t>
            </a:r>
          </a:p>
          <a:p>
            <a:pPr marL="0" indent="0">
              <a:buNone/>
            </a:pPr>
            <a:endParaRPr lang="es-ES" dirty="0"/>
          </a:p>
        </p:txBody>
      </p:sp>
    </p:spTree>
    <p:extLst>
      <p:ext uri="{BB962C8B-B14F-4D97-AF65-F5344CB8AC3E}">
        <p14:creationId xmlns:p14="http://schemas.microsoft.com/office/powerpoint/2010/main" val="687955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057562-1A76-C4F9-D8DF-C8A32BA67445}"/>
              </a:ext>
            </a:extLst>
          </p:cNvPr>
          <p:cNvSpPr>
            <a:spLocks noGrp="1"/>
          </p:cNvSpPr>
          <p:nvPr>
            <p:ph type="title"/>
          </p:nvPr>
        </p:nvSpPr>
        <p:spPr>
          <a:xfrm>
            <a:off x="838200" y="117988"/>
            <a:ext cx="10515600" cy="619432"/>
          </a:xfrm>
        </p:spPr>
        <p:txBody>
          <a:bodyPr>
            <a:normAutofit fontScale="90000"/>
          </a:bodyPr>
          <a:lstStyle/>
          <a:p>
            <a:r>
              <a:rPr lang="es-ES" dirty="0"/>
              <a:t>PROBABILIDADES</a:t>
            </a:r>
          </a:p>
        </p:txBody>
      </p:sp>
      <p:sp>
        <p:nvSpPr>
          <p:cNvPr id="3" name="Marcador de contenido 2">
            <a:extLst>
              <a:ext uri="{FF2B5EF4-FFF2-40B4-BE49-F238E27FC236}">
                <a16:creationId xmlns:a16="http://schemas.microsoft.com/office/drawing/2014/main" id="{EF8752E4-DC89-AF7F-E7B8-3D37B4B2FE94}"/>
              </a:ext>
            </a:extLst>
          </p:cNvPr>
          <p:cNvSpPr>
            <a:spLocks noGrp="1"/>
          </p:cNvSpPr>
          <p:nvPr>
            <p:ph idx="1"/>
          </p:nvPr>
        </p:nvSpPr>
        <p:spPr>
          <a:xfrm>
            <a:off x="838200" y="1106129"/>
            <a:ext cx="10515600" cy="5386746"/>
          </a:xfrm>
        </p:spPr>
        <p:txBody>
          <a:bodyPr>
            <a:normAutofit fontScale="92500" lnSpcReduction="10000"/>
          </a:bodyPr>
          <a:lstStyle/>
          <a:p>
            <a:pPr marL="0" indent="0">
              <a:buNone/>
            </a:pPr>
            <a:r>
              <a:rPr lang="es-ES" dirty="0"/>
              <a:t>Si tiramos un dado con 6 caras y numerados desde el 1 hasta el 6, la probabilidad de que salga cualquiera de los números es de 1/6</a:t>
            </a:r>
          </a:p>
          <a:p>
            <a:pPr marL="0" indent="0">
              <a:buNone/>
            </a:pPr>
            <a:endParaRPr lang="es-ES" dirty="0"/>
          </a:p>
          <a:p>
            <a:r>
              <a:rPr lang="es-ES" dirty="0">
                <a:effectLst/>
              </a:rPr>
              <a:t>La fórmula básica para calcular la probabilidad de un evento </a:t>
            </a:r>
            <a:r>
              <a:rPr lang="es-ES" i="1" dirty="0">
                <a:effectLst/>
                <a:latin typeface="KaTeX_Math"/>
              </a:rPr>
              <a:t>A</a:t>
            </a:r>
            <a:r>
              <a:rPr lang="es-ES" dirty="0">
                <a:effectLst/>
              </a:rPr>
              <a:t> es:</a:t>
            </a:r>
          </a:p>
          <a:p>
            <a:pPr marL="0" indent="0">
              <a:buNone/>
            </a:pPr>
            <a:r>
              <a:rPr lang="es-ES" dirty="0">
                <a:latin typeface="KaTeX_Main"/>
              </a:rPr>
              <a:t>P(A)</a:t>
            </a:r>
            <a:r>
              <a:rPr lang="es-ES" dirty="0">
                <a:effectLst/>
                <a:latin typeface="KaTeX_Main"/>
              </a:rPr>
              <a:t>=Número de casos favorables/Número total de casos posibles</a:t>
            </a:r>
          </a:p>
          <a:p>
            <a:pPr marL="0" indent="0">
              <a:buNone/>
            </a:pPr>
            <a:r>
              <a:rPr lang="es-ES" b="0" i="0" dirty="0">
                <a:solidFill>
                  <a:srgbClr val="374151"/>
                </a:solidFill>
                <a:latin typeface="KaTeX_Main"/>
              </a:rPr>
              <a:t>P(tirar dado y que salga un 4) =1/6</a:t>
            </a:r>
          </a:p>
          <a:p>
            <a:pPr marL="0" indent="0">
              <a:buNone/>
            </a:pPr>
            <a:r>
              <a:rPr lang="es-ES" dirty="0">
                <a:solidFill>
                  <a:srgbClr val="374151"/>
                </a:solidFill>
                <a:effectLst/>
                <a:latin typeface="KaTeX_Main"/>
              </a:rPr>
              <a:t>¿Cuál es la probabilidad de que tanto en la primera tirada como en la segunda salga un 3?</a:t>
            </a:r>
          </a:p>
          <a:p>
            <a:pPr marL="0" indent="0">
              <a:buNone/>
            </a:pPr>
            <a:r>
              <a:rPr lang="es-ES" b="0" i="0" dirty="0">
                <a:solidFill>
                  <a:srgbClr val="374151"/>
                </a:solidFill>
                <a:latin typeface="KaTeX_Main"/>
              </a:rPr>
              <a:t>P(A)= 1/6 x 1/6 = 1/36</a:t>
            </a:r>
          </a:p>
          <a:p>
            <a:pPr marL="0" indent="0">
              <a:buNone/>
            </a:pPr>
            <a:r>
              <a:rPr lang="es-ES" dirty="0">
                <a:solidFill>
                  <a:srgbClr val="374151"/>
                </a:solidFill>
                <a:effectLst/>
                <a:latin typeface="KaTeX_Main"/>
              </a:rPr>
              <a:t>Y cuál es la probabilidad de que salga un 3 en la primera tirada, y también en la segunda tirada y también en la tercera tirada</a:t>
            </a:r>
          </a:p>
          <a:p>
            <a:pPr marL="0" indent="0">
              <a:buNone/>
            </a:pPr>
            <a:r>
              <a:rPr lang="es-ES" b="0" i="0" dirty="0">
                <a:solidFill>
                  <a:srgbClr val="374151"/>
                </a:solidFill>
                <a:effectLst/>
                <a:latin typeface="KaTeX_Main"/>
              </a:rPr>
              <a:t>P(A)= 1/6 x 1/6 x 1/6= 1/216 </a:t>
            </a:r>
            <a:br>
              <a:rPr lang="es-ES" b="0" i="0" dirty="0">
                <a:solidFill>
                  <a:srgbClr val="374151"/>
                </a:solidFill>
                <a:effectLst/>
                <a:latin typeface="KaTeX_Main"/>
              </a:rPr>
            </a:br>
            <a:endParaRPr lang="es-ES" dirty="0"/>
          </a:p>
        </p:txBody>
      </p:sp>
    </p:spTree>
    <p:extLst>
      <p:ext uri="{BB962C8B-B14F-4D97-AF65-F5344CB8AC3E}">
        <p14:creationId xmlns:p14="http://schemas.microsoft.com/office/powerpoint/2010/main" val="955707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05EDB-0537-DC34-4043-4E53A317CDDD}"/>
              </a:ext>
            </a:extLst>
          </p:cNvPr>
          <p:cNvSpPr>
            <a:spLocks noGrp="1"/>
          </p:cNvSpPr>
          <p:nvPr>
            <p:ph type="title"/>
          </p:nvPr>
        </p:nvSpPr>
        <p:spPr>
          <a:xfrm>
            <a:off x="838200" y="365126"/>
            <a:ext cx="10515600" cy="505030"/>
          </a:xfrm>
        </p:spPr>
        <p:txBody>
          <a:bodyPr>
            <a:normAutofit fontScale="90000"/>
          </a:bodyPr>
          <a:lstStyle/>
          <a:p>
            <a:r>
              <a:rPr lang="es-ES" dirty="0"/>
              <a:t>PROBABILIDADES</a:t>
            </a:r>
          </a:p>
        </p:txBody>
      </p:sp>
      <p:sp>
        <p:nvSpPr>
          <p:cNvPr id="3" name="Marcador de contenido 2">
            <a:extLst>
              <a:ext uri="{FF2B5EF4-FFF2-40B4-BE49-F238E27FC236}">
                <a16:creationId xmlns:a16="http://schemas.microsoft.com/office/drawing/2014/main" id="{4D6924E4-4C66-B3B1-DAE9-328956F608AF}"/>
              </a:ext>
            </a:extLst>
          </p:cNvPr>
          <p:cNvSpPr>
            <a:spLocks noGrp="1"/>
          </p:cNvSpPr>
          <p:nvPr>
            <p:ph idx="1"/>
          </p:nvPr>
        </p:nvSpPr>
        <p:spPr>
          <a:xfrm>
            <a:off x="838200" y="1002890"/>
            <a:ext cx="10515600" cy="5174073"/>
          </a:xfrm>
        </p:spPr>
        <p:txBody>
          <a:bodyPr/>
          <a:lstStyle/>
          <a:p>
            <a:r>
              <a:rPr lang="es-ES" b="0" i="0" dirty="0">
                <a:solidFill>
                  <a:srgbClr val="374151"/>
                </a:solidFill>
                <a:effectLst/>
                <a:latin typeface="Söhne"/>
              </a:rPr>
              <a:t>La probabilidad de que un evento </a:t>
            </a:r>
            <a:r>
              <a:rPr lang="es-ES" b="0" i="1" dirty="0">
                <a:solidFill>
                  <a:srgbClr val="374151"/>
                </a:solidFill>
                <a:effectLst/>
                <a:latin typeface="KaTeX_Math"/>
              </a:rPr>
              <a:t>A</a:t>
            </a:r>
            <a:r>
              <a:rPr lang="es-ES" b="0" i="0" dirty="0">
                <a:solidFill>
                  <a:srgbClr val="374151"/>
                </a:solidFill>
                <a:effectLst/>
                <a:latin typeface="Söhne"/>
              </a:rPr>
              <a:t> NO ocurra es </a:t>
            </a:r>
            <a:r>
              <a:rPr lang="es-ES" b="0" i="0" dirty="0">
                <a:solidFill>
                  <a:srgbClr val="374151"/>
                </a:solidFill>
                <a:effectLst/>
                <a:latin typeface="KaTeX_Main"/>
              </a:rPr>
              <a:t>1−</a:t>
            </a:r>
            <a:r>
              <a:rPr lang="es-ES" b="0" i="1" dirty="0">
                <a:solidFill>
                  <a:srgbClr val="374151"/>
                </a:solidFill>
                <a:effectLst/>
                <a:latin typeface="KaTeX_Math"/>
              </a:rPr>
              <a:t>P</a:t>
            </a:r>
            <a:r>
              <a:rPr lang="es-ES" b="0" i="0" dirty="0">
                <a:solidFill>
                  <a:srgbClr val="374151"/>
                </a:solidFill>
                <a:effectLst/>
                <a:latin typeface="KaTeX_Main"/>
              </a:rPr>
              <a:t>(</a:t>
            </a:r>
            <a:r>
              <a:rPr lang="es-ES" b="0" i="1" dirty="0">
                <a:solidFill>
                  <a:srgbClr val="374151"/>
                </a:solidFill>
                <a:effectLst/>
                <a:latin typeface="KaTeX_Math"/>
              </a:rPr>
              <a:t>A</a:t>
            </a:r>
            <a:r>
              <a:rPr lang="es-ES" b="0" i="0" dirty="0">
                <a:solidFill>
                  <a:srgbClr val="374151"/>
                </a:solidFill>
                <a:effectLst/>
                <a:latin typeface="KaTeX_Main"/>
              </a:rPr>
              <a:t>)</a:t>
            </a:r>
            <a:r>
              <a:rPr lang="es-ES" b="0" i="0" dirty="0">
                <a:solidFill>
                  <a:srgbClr val="374151"/>
                </a:solidFill>
                <a:effectLst/>
                <a:latin typeface="Söhne"/>
              </a:rPr>
              <a:t>.</a:t>
            </a:r>
          </a:p>
          <a:p>
            <a:pPr marL="0" indent="0">
              <a:buNone/>
            </a:pPr>
            <a:r>
              <a:rPr lang="es-ES" dirty="0">
                <a:solidFill>
                  <a:srgbClr val="374151"/>
                </a:solidFill>
                <a:latin typeface="Söhne"/>
              </a:rPr>
              <a:t>¿Cuál es la probabilidad de que no salga un 3 en una tirada del dado?</a:t>
            </a:r>
            <a:endParaRPr lang="es-ES" dirty="0"/>
          </a:p>
        </p:txBody>
      </p:sp>
    </p:spTree>
    <p:extLst>
      <p:ext uri="{BB962C8B-B14F-4D97-AF65-F5344CB8AC3E}">
        <p14:creationId xmlns:p14="http://schemas.microsoft.com/office/powerpoint/2010/main" val="2511569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9A999-9D66-601A-8E7B-FA988E5306F8}"/>
              </a:ext>
            </a:extLst>
          </p:cNvPr>
          <p:cNvSpPr>
            <a:spLocks noGrp="1"/>
          </p:cNvSpPr>
          <p:nvPr>
            <p:ph type="title"/>
          </p:nvPr>
        </p:nvSpPr>
        <p:spPr>
          <a:xfrm>
            <a:off x="838200" y="365125"/>
            <a:ext cx="10515600" cy="637765"/>
          </a:xfrm>
        </p:spPr>
        <p:txBody>
          <a:bodyPr>
            <a:normAutofit fontScale="90000"/>
          </a:bodyPr>
          <a:lstStyle/>
          <a:p>
            <a:r>
              <a:rPr lang="es-ES" dirty="0"/>
              <a:t>PROBABILIDADES</a:t>
            </a:r>
          </a:p>
        </p:txBody>
      </p:sp>
      <p:sp>
        <p:nvSpPr>
          <p:cNvPr id="3" name="Marcador de contenido 2">
            <a:extLst>
              <a:ext uri="{FF2B5EF4-FFF2-40B4-BE49-F238E27FC236}">
                <a16:creationId xmlns:a16="http://schemas.microsoft.com/office/drawing/2014/main" id="{EFFF5530-021A-D29C-A154-077DFE2C2170}"/>
              </a:ext>
            </a:extLst>
          </p:cNvPr>
          <p:cNvSpPr>
            <a:spLocks noGrp="1"/>
          </p:cNvSpPr>
          <p:nvPr>
            <p:ph idx="1"/>
          </p:nvPr>
        </p:nvSpPr>
        <p:spPr>
          <a:xfrm>
            <a:off x="838200" y="1002890"/>
            <a:ext cx="10515600" cy="5174073"/>
          </a:xfrm>
        </p:spPr>
        <p:txBody>
          <a:bodyPr>
            <a:normAutofit fontScale="70000" lnSpcReduction="20000"/>
          </a:bodyPr>
          <a:lstStyle/>
          <a:p>
            <a:r>
              <a:rPr lang="es-ES" dirty="0"/>
              <a:t>DIAGRAMA DE VENN</a:t>
            </a:r>
          </a:p>
          <a:p>
            <a:pPr marL="0" indent="0">
              <a:buNone/>
            </a:pPr>
            <a:endParaRPr lang="es-ES" dirty="0"/>
          </a:p>
          <a:p>
            <a:pPr marL="0" indent="0">
              <a:buNone/>
            </a:pPr>
            <a:r>
              <a:rPr lang="es-ES" dirty="0"/>
              <a:t>En un club deportivo, el 80% de los socios juegan al fútbol y el 40% al baloncesto. Sabiendo que el 30% de los socios practican los dos deportes, calcula la probabilidad de que un socio elegido al azar:</a:t>
            </a:r>
          </a:p>
          <a:p>
            <a:endParaRPr lang="es-ES" dirty="0"/>
          </a:p>
          <a:p>
            <a:pPr marL="0" indent="0">
              <a:buNone/>
            </a:pPr>
            <a:r>
              <a:rPr lang="es-ES" dirty="0"/>
              <a:t>a) Juegue sólo al fútbol</a:t>
            </a:r>
          </a:p>
          <a:p>
            <a:endParaRPr lang="es-ES" dirty="0"/>
          </a:p>
          <a:p>
            <a:pPr marL="0" indent="0">
              <a:buNone/>
            </a:pPr>
            <a:r>
              <a:rPr lang="es-ES" dirty="0"/>
              <a:t>b) Juegue sólo al baloncesto</a:t>
            </a:r>
          </a:p>
          <a:p>
            <a:endParaRPr lang="es-ES" dirty="0"/>
          </a:p>
          <a:p>
            <a:pPr marL="0" indent="0">
              <a:buNone/>
            </a:pPr>
            <a:r>
              <a:rPr lang="es-ES" dirty="0"/>
              <a:t>c) Juegue al fútbol o al baloncesto</a:t>
            </a:r>
          </a:p>
          <a:p>
            <a:endParaRPr lang="es-ES" dirty="0"/>
          </a:p>
          <a:p>
            <a:pPr marL="0" indent="0">
              <a:buNone/>
            </a:pPr>
            <a:r>
              <a:rPr lang="es-ES" dirty="0"/>
              <a:t>d) No juegue a ninguno de los dos deportes</a:t>
            </a:r>
          </a:p>
          <a:p>
            <a:endParaRPr lang="es-ES" dirty="0"/>
          </a:p>
          <a:p>
            <a:pPr marL="0" indent="0">
              <a:buNone/>
            </a:pPr>
            <a:r>
              <a:rPr lang="es-ES" dirty="0"/>
              <a:t>Empezamos dibujando el diagrama de </a:t>
            </a:r>
            <a:r>
              <a:rPr lang="es-ES" dirty="0" err="1"/>
              <a:t>Venn</a:t>
            </a:r>
            <a:r>
              <a:rPr lang="es-ES" dirty="0"/>
              <a:t>, con los dos conjuntos, fútbol y baloncesto, e indicando que el conjunto universal es igual a 100%:</a:t>
            </a:r>
          </a:p>
        </p:txBody>
      </p:sp>
    </p:spTree>
    <p:extLst>
      <p:ext uri="{BB962C8B-B14F-4D97-AF65-F5344CB8AC3E}">
        <p14:creationId xmlns:p14="http://schemas.microsoft.com/office/powerpoint/2010/main" val="232564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7164D9-B9E7-2B72-992F-1AEBCC73D3F3}"/>
              </a:ext>
            </a:extLst>
          </p:cNvPr>
          <p:cNvSpPr>
            <a:spLocks noGrp="1"/>
          </p:cNvSpPr>
          <p:nvPr>
            <p:ph type="title"/>
          </p:nvPr>
        </p:nvSpPr>
        <p:spPr>
          <a:xfrm>
            <a:off x="838200" y="365125"/>
            <a:ext cx="10515600" cy="623017"/>
          </a:xfrm>
        </p:spPr>
        <p:txBody>
          <a:bodyPr>
            <a:normAutofit fontScale="90000"/>
          </a:bodyPr>
          <a:lstStyle/>
          <a:p>
            <a:r>
              <a:rPr lang="es-ES" dirty="0"/>
              <a:t>PROBABILIDADES</a:t>
            </a:r>
          </a:p>
        </p:txBody>
      </p:sp>
      <p:sp>
        <p:nvSpPr>
          <p:cNvPr id="3" name="Marcador de contenido 2">
            <a:extLst>
              <a:ext uri="{FF2B5EF4-FFF2-40B4-BE49-F238E27FC236}">
                <a16:creationId xmlns:a16="http://schemas.microsoft.com/office/drawing/2014/main" id="{244D1554-B633-6752-4654-07493DAB5152}"/>
              </a:ext>
            </a:extLst>
          </p:cNvPr>
          <p:cNvSpPr>
            <a:spLocks noGrp="1"/>
          </p:cNvSpPr>
          <p:nvPr>
            <p:ph idx="1"/>
          </p:nvPr>
        </p:nvSpPr>
        <p:spPr>
          <a:xfrm>
            <a:off x="838200" y="988142"/>
            <a:ext cx="10515600" cy="5188821"/>
          </a:xfrm>
        </p:spPr>
        <p:txBody>
          <a:bodyPr/>
          <a:lstStyle/>
          <a:p>
            <a:r>
              <a:rPr lang="es-ES" dirty="0"/>
              <a:t>Empezamos dibujando el diagrama de </a:t>
            </a:r>
            <a:r>
              <a:rPr lang="es-ES" dirty="0" err="1"/>
              <a:t>Venn</a:t>
            </a:r>
            <a:r>
              <a:rPr lang="es-ES" dirty="0"/>
              <a:t>, con los dos conjuntos, fútbol y baloncesto, e indicando que el conjunto universal es igual a 100%:</a:t>
            </a:r>
          </a:p>
          <a:p>
            <a:pPr marL="0" indent="0">
              <a:buNone/>
            </a:pPr>
            <a:endParaRPr lang="es-ES" dirty="0"/>
          </a:p>
        </p:txBody>
      </p:sp>
      <p:pic>
        <p:nvPicPr>
          <p:cNvPr id="4" name="Imagen 3">
            <a:extLst>
              <a:ext uri="{FF2B5EF4-FFF2-40B4-BE49-F238E27FC236}">
                <a16:creationId xmlns:a16="http://schemas.microsoft.com/office/drawing/2014/main" id="{15F89803-D7DC-955C-BA47-862C7CA17514}"/>
              </a:ext>
            </a:extLst>
          </p:cNvPr>
          <p:cNvPicPr>
            <a:picLocks noChangeAspect="1"/>
          </p:cNvPicPr>
          <p:nvPr/>
        </p:nvPicPr>
        <p:blipFill>
          <a:blip r:embed="rId2"/>
          <a:stretch>
            <a:fillRect/>
          </a:stretch>
        </p:blipFill>
        <p:spPr>
          <a:xfrm>
            <a:off x="3788491" y="2615688"/>
            <a:ext cx="3848100" cy="2305050"/>
          </a:xfrm>
          <a:prstGeom prst="rect">
            <a:avLst/>
          </a:prstGeom>
        </p:spPr>
      </p:pic>
    </p:spTree>
    <p:extLst>
      <p:ext uri="{BB962C8B-B14F-4D97-AF65-F5344CB8AC3E}">
        <p14:creationId xmlns:p14="http://schemas.microsoft.com/office/powerpoint/2010/main" val="3827303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252657-FD60-5468-F921-D1BC7B67D9D5}"/>
              </a:ext>
            </a:extLst>
          </p:cNvPr>
          <p:cNvSpPr>
            <a:spLocks noGrp="1"/>
          </p:cNvSpPr>
          <p:nvPr>
            <p:ph type="title"/>
          </p:nvPr>
        </p:nvSpPr>
        <p:spPr>
          <a:xfrm>
            <a:off x="838200" y="365126"/>
            <a:ext cx="10515600" cy="431288"/>
          </a:xfrm>
        </p:spPr>
        <p:txBody>
          <a:bodyPr>
            <a:normAutofit fontScale="90000"/>
          </a:bodyPr>
          <a:lstStyle/>
          <a:p>
            <a:r>
              <a:rPr lang="es-ES" dirty="0"/>
              <a:t>PROBABILIDADES</a:t>
            </a:r>
          </a:p>
        </p:txBody>
      </p:sp>
      <p:sp>
        <p:nvSpPr>
          <p:cNvPr id="3" name="Marcador de contenido 2">
            <a:extLst>
              <a:ext uri="{FF2B5EF4-FFF2-40B4-BE49-F238E27FC236}">
                <a16:creationId xmlns:a16="http://schemas.microsoft.com/office/drawing/2014/main" id="{29F542F0-5AF6-2898-437E-74477EBCDDCC}"/>
              </a:ext>
            </a:extLst>
          </p:cNvPr>
          <p:cNvSpPr>
            <a:spLocks noGrp="1"/>
          </p:cNvSpPr>
          <p:nvPr>
            <p:ph idx="1"/>
          </p:nvPr>
        </p:nvSpPr>
        <p:spPr>
          <a:xfrm>
            <a:off x="838200" y="958645"/>
            <a:ext cx="10515600" cy="5218318"/>
          </a:xfrm>
        </p:spPr>
        <p:txBody>
          <a:bodyPr/>
          <a:lstStyle/>
          <a:p>
            <a:r>
              <a:rPr lang="es-ES" dirty="0"/>
              <a:t>El primer dato que ubicamos es el 30% que practican ambos deportes, que corresponde a la zona 2, o lo que es lo mismo, la intersección entre fútbol y baloncesto.</a:t>
            </a:r>
          </a:p>
          <a:p>
            <a:endParaRPr lang="es-ES" dirty="0"/>
          </a:p>
          <a:p>
            <a:endParaRPr lang="es-ES" dirty="0"/>
          </a:p>
        </p:txBody>
      </p:sp>
      <p:pic>
        <p:nvPicPr>
          <p:cNvPr id="4" name="Imagen 3">
            <a:extLst>
              <a:ext uri="{FF2B5EF4-FFF2-40B4-BE49-F238E27FC236}">
                <a16:creationId xmlns:a16="http://schemas.microsoft.com/office/drawing/2014/main" id="{A1AA3047-EE78-4BB3-2F23-21530A7969F1}"/>
              </a:ext>
            </a:extLst>
          </p:cNvPr>
          <p:cNvPicPr>
            <a:picLocks noChangeAspect="1"/>
          </p:cNvPicPr>
          <p:nvPr/>
        </p:nvPicPr>
        <p:blipFill>
          <a:blip r:embed="rId2"/>
          <a:stretch>
            <a:fillRect/>
          </a:stretch>
        </p:blipFill>
        <p:spPr>
          <a:xfrm>
            <a:off x="3508273" y="2822165"/>
            <a:ext cx="3848100" cy="2305050"/>
          </a:xfrm>
          <a:prstGeom prst="rect">
            <a:avLst/>
          </a:prstGeom>
        </p:spPr>
      </p:pic>
    </p:spTree>
    <p:extLst>
      <p:ext uri="{BB962C8B-B14F-4D97-AF65-F5344CB8AC3E}">
        <p14:creationId xmlns:p14="http://schemas.microsoft.com/office/powerpoint/2010/main" val="2429263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E95C38-5061-92A6-A44A-6F1D20D0EBEC}"/>
              </a:ext>
            </a:extLst>
          </p:cNvPr>
          <p:cNvSpPr>
            <a:spLocks noGrp="1"/>
          </p:cNvSpPr>
          <p:nvPr>
            <p:ph type="title"/>
          </p:nvPr>
        </p:nvSpPr>
        <p:spPr>
          <a:xfrm>
            <a:off x="838200" y="365125"/>
            <a:ext cx="10515600" cy="564023"/>
          </a:xfrm>
        </p:spPr>
        <p:txBody>
          <a:bodyPr>
            <a:normAutofit fontScale="90000"/>
          </a:bodyPr>
          <a:lstStyle/>
          <a:p>
            <a:r>
              <a:rPr lang="es-ES" dirty="0"/>
              <a:t>PROBABILIDADES</a:t>
            </a:r>
          </a:p>
        </p:txBody>
      </p:sp>
      <p:sp>
        <p:nvSpPr>
          <p:cNvPr id="3" name="Marcador de contenido 2">
            <a:extLst>
              <a:ext uri="{FF2B5EF4-FFF2-40B4-BE49-F238E27FC236}">
                <a16:creationId xmlns:a16="http://schemas.microsoft.com/office/drawing/2014/main" id="{308F3098-D76B-44BA-7761-A1D7C44D2482}"/>
              </a:ext>
            </a:extLst>
          </p:cNvPr>
          <p:cNvSpPr>
            <a:spLocks noGrp="1"/>
          </p:cNvSpPr>
          <p:nvPr>
            <p:ph idx="1"/>
          </p:nvPr>
        </p:nvSpPr>
        <p:spPr>
          <a:xfrm>
            <a:off x="838200" y="929148"/>
            <a:ext cx="10515600" cy="5247815"/>
          </a:xfrm>
        </p:spPr>
        <p:txBody>
          <a:bodyPr/>
          <a:lstStyle/>
          <a:p>
            <a:r>
              <a:rPr lang="es-ES" dirty="0"/>
              <a:t>Vamos a calcular el porcentaje de las personas que juegan sólo al fútbol, que lo indicamos como x%:</a:t>
            </a:r>
          </a:p>
          <a:p>
            <a:endParaRPr lang="es-ES" dirty="0"/>
          </a:p>
          <a:p>
            <a:endParaRPr lang="es-ES" dirty="0"/>
          </a:p>
        </p:txBody>
      </p:sp>
      <p:pic>
        <p:nvPicPr>
          <p:cNvPr id="4" name="Imagen 3">
            <a:extLst>
              <a:ext uri="{FF2B5EF4-FFF2-40B4-BE49-F238E27FC236}">
                <a16:creationId xmlns:a16="http://schemas.microsoft.com/office/drawing/2014/main" id="{B99501A6-5541-1E40-CAB9-3760D8DF65B1}"/>
              </a:ext>
            </a:extLst>
          </p:cNvPr>
          <p:cNvPicPr>
            <a:picLocks noChangeAspect="1"/>
          </p:cNvPicPr>
          <p:nvPr/>
        </p:nvPicPr>
        <p:blipFill>
          <a:blip r:embed="rId2"/>
          <a:stretch>
            <a:fillRect/>
          </a:stretch>
        </p:blipFill>
        <p:spPr>
          <a:xfrm>
            <a:off x="3638550" y="2771775"/>
            <a:ext cx="3848100" cy="2305050"/>
          </a:xfrm>
          <a:prstGeom prst="rect">
            <a:avLst/>
          </a:prstGeom>
        </p:spPr>
      </p:pic>
    </p:spTree>
    <p:extLst>
      <p:ext uri="{BB962C8B-B14F-4D97-AF65-F5344CB8AC3E}">
        <p14:creationId xmlns:p14="http://schemas.microsoft.com/office/powerpoint/2010/main" val="893934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AF8DE-7DA3-5770-13F2-91F09AA4C20F}"/>
              </a:ext>
            </a:extLst>
          </p:cNvPr>
          <p:cNvSpPr>
            <a:spLocks noGrp="1"/>
          </p:cNvSpPr>
          <p:nvPr>
            <p:ph type="title"/>
          </p:nvPr>
        </p:nvSpPr>
        <p:spPr>
          <a:xfrm>
            <a:off x="838200" y="137959"/>
            <a:ext cx="10515600" cy="687951"/>
          </a:xfrm>
        </p:spPr>
        <p:txBody>
          <a:bodyPr>
            <a:normAutofit fontScale="90000"/>
          </a:bodyPr>
          <a:lstStyle/>
          <a:p>
            <a:r>
              <a:rPr lang="es-ES" dirty="0"/>
              <a:t>PROBABILIDADES</a:t>
            </a:r>
          </a:p>
        </p:txBody>
      </p:sp>
      <p:sp>
        <p:nvSpPr>
          <p:cNvPr id="3" name="Marcador de contenido 2">
            <a:extLst>
              <a:ext uri="{FF2B5EF4-FFF2-40B4-BE49-F238E27FC236}">
                <a16:creationId xmlns:a16="http://schemas.microsoft.com/office/drawing/2014/main" id="{02DFC8E1-BC92-FA2F-0943-2472068D4185}"/>
              </a:ext>
            </a:extLst>
          </p:cNvPr>
          <p:cNvSpPr>
            <a:spLocks noGrp="1"/>
          </p:cNvSpPr>
          <p:nvPr>
            <p:ph idx="1"/>
          </p:nvPr>
        </p:nvSpPr>
        <p:spPr>
          <a:xfrm>
            <a:off x="838200" y="825910"/>
            <a:ext cx="10515600" cy="5666964"/>
          </a:xfrm>
        </p:spPr>
        <p:txBody>
          <a:bodyPr>
            <a:normAutofit/>
          </a:bodyPr>
          <a:lstStyle/>
          <a:p>
            <a:pPr marL="0" indent="0">
              <a:buNone/>
            </a:pPr>
            <a:r>
              <a:rPr lang="es-ES" sz="2400" dirty="0"/>
              <a:t>Sabemos que el 80% juega al fútbol y que de ese porcentaje, el 30% juega a los dos deportes y que x% juega sólo al fútbol, luego el 80% es la suma de x% más 30%:</a:t>
            </a:r>
          </a:p>
          <a:p>
            <a:pPr marL="0" indent="0">
              <a:buNone/>
            </a:pPr>
            <a:r>
              <a:rPr lang="es-ES" sz="2400" dirty="0"/>
              <a:t>80% = X% + 30%</a:t>
            </a:r>
          </a:p>
          <a:p>
            <a:pPr marL="0" indent="0">
              <a:buNone/>
            </a:pPr>
            <a:r>
              <a:rPr lang="es-ES" sz="2400" dirty="0"/>
              <a:t>Despejamos x% y calculamos:</a:t>
            </a:r>
          </a:p>
          <a:p>
            <a:pPr marL="0" indent="0">
              <a:buNone/>
            </a:pPr>
            <a:r>
              <a:rPr lang="es-ES" sz="2400" dirty="0"/>
              <a:t>X% = 80% - 30% = 50%</a:t>
            </a:r>
          </a:p>
          <a:p>
            <a:pPr marL="0" indent="0">
              <a:buNone/>
            </a:pPr>
            <a:r>
              <a:rPr lang="es-ES" sz="2400" dirty="0"/>
              <a:t>Tenemos que un 50% de los socios juega sólo al fútbol. Colocamos este resultado en el diagrama de </a:t>
            </a:r>
            <a:r>
              <a:rPr lang="es-ES" sz="2400" dirty="0" err="1"/>
              <a:t>Venn</a:t>
            </a:r>
            <a:r>
              <a:rPr lang="es-ES" sz="2400" dirty="0"/>
              <a:t>:</a:t>
            </a:r>
          </a:p>
          <a:p>
            <a:pPr marL="0" indent="0">
              <a:buNone/>
            </a:pPr>
            <a:endParaRPr lang="es-ES" dirty="0"/>
          </a:p>
        </p:txBody>
      </p:sp>
      <p:pic>
        <p:nvPicPr>
          <p:cNvPr id="4" name="Imagen 3">
            <a:extLst>
              <a:ext uri="{FF2B5EF4-FFF2-40B4-BE49-F238E27FC236}">
                <a16:creationId xmlns:a16="http://schemas.microsoft.com/office/drawing/2014/main" id="{A7A3749F-87AE-883C-0597-1E1E22AF282D}"/>
              </a:ext>
            </a:extLst>
          </p:cNvPr>
          <p:cNvPicPr>
            <a:picLocks noChangeAspect="1"/>
          </p:cNvPicPr>
          <p:nvPr/>
        </p:nvPicPr>
        <p:blipFill>
          <a:blip r:embed="rId2"/>
          <a:stretch>
            <a:fillRect/>
          </a:stretch>
        </p:blipFill>
        <p:spPr>
          <a:xfrm>
            <a:off x="3921228" y="3869301"/>
            <a:ext cx="3848100" cy="2305050"/>
          </a:xfrm>
          <a:prstGeom prst="rect">
            <a:avLst/>
          </a:prstGeom>
        </p:spPr>
      </p:pic>
    </p:spTree>
    <p:extLst>
      <p:ext uri="{BB962C8B-B14F-4D97-AF65-F5344CB8AC3E}">
        <p14:creationId xmlns:p14="http://schemas.microsoft.com/office/powerpoint/2010/main" val="1321460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894CE1-2F7C-3B6B-3356-79CCD6B97327}"/>
              </a:ext>
            </a:extLst>
          </p:cNvPr>
          <p:cNvSpPr>
            <a:spLocks noGrp="1"/>
          </p:cNvSpPr>
          <p:nvPr>
            <p:ph type="title"/>
          </p:nvPr>
        </p:nvSpPr>
        <p:spPr>
          <a:xfrm>
            <a:off x="838200" y="365125"/>
            <a:ext cx="10515600" cy="460785"/>
          </a:xfrm>
        </p:spPr>
        <p:txBody>
          <a:bodyPr>
            <a:normAutofit fontScale="90000"/>
          </a:bodyPr>
          <a:lstStyle/>
          <a:p>
            <a:r>
              <a:rPr lang="es-ES"/>
              <a:t>PROBABILIDADES</a:t>
            </a:r>
            <a:endParaRPr lang="es-ES" dirty="0"/>
          </a:p>
        </p:txBody>
      </p:sp>
      <p:sp>
        <p:nvSpPr>
          <p:cNvPr id="3" name="Marcador de contenido 2">
            <a:extLst>
              <a:ext uri="{FF2B5EF4-FFF2-40B4-BE49-F238E27FC236}">
                <a16:creationId xmlns:a16="http://schemas.microsoft.com/office/drawing/2014/main" id="{5AEAAF5A-86AE-B42E-7C67-C517489C944F}"/>
              </a:ext>
            </a:extLst>
          </p:cNvPr>
          <p:cNvSpPr>
            <a:spLocks noGrp="1"/>
          </p:cNvSpPr>
          <p:nvPr>
            <p:ph idx="1"/>
          </p:nvPr>
        </p:nvSpPr>
        <p:spPr>
          <a:xfrm>
            <a:off x="838200" y="943896"/>
            <a:ext cx="10515600" cy="5442155"/>
          </a:xfrm>
        </p:spPr>
        <p:txBody>
          <a:bodyPr>
            <a:normAutofit/>
          </a:bodyPr>
          <a:lstStyle/>
          <a:p>
            <a:pPr marL="0" indent="0">
              <a:buNone/>
            </a:pPr>
            <a:r>
              <a:rPr lang="es-ES" sz="1800" dirty="0"/>
              <a:t>Ahora vamos a calcular el porcentaje de las personas que juegan sólo al fútbol, que lo llamamos y%:</a:t>
            </a:r>
          </a:p>
          <a:p>
            <a:pPr marL="0" indent="0">
              <a:buNone/>
            </a:pPr>
            <a:r>
              <a:rPr lang="es-ES" sz="1800" dirty="0"/>
              <a:t>Sabemos que el 40% juega al baloncesto y qué de ese porcentaje, el 30% juega a los dos deportes y qué y% juega sólo al baloncesto, luego el 40% es la suma de y% más 30%:</a:t>
            </a:r>
          </a:p>
          <a:p>
            <a:pPr marL="0" indent="0">
              <a:buNone/>
            </a:pPr>
            <a:r>
              <a:rPr lang="es-ES" sz="1800" dirty="0"/>
              <a:t>40%=y%+30%</a:t>
            </a:r>
          </a:p>
          <a:p>
            <a:pPr marL="0" indent="0">
              <a:buNone/>
            </a:pPr>
            <a:r>
              <a:rPr lang="es-ES" sz="1800" dirty="0"/>
              <a:t>Despejamos y% y calculamos:</a:t>
            </a:r>
          </a:p>
          <a:p>
            <a:pPr marL="0" indent="0">
              <a:buNone/>
            </a:pPr>
            <a:r>
              <a:rPr lang="es-ES" sz="1800" dirty="0"/>
              <a:t>Y%=40%-30%=10%</a:t>
            </a:r>
          </a:p>
          <a:p>
            <a:pPr marL="0" indent="0">
              <a:buNone/>
            </a:pPr>
            <a:endParaRPr lang="es-ES" sz="1800" dirty="0"/>
          </a:p>
          <a:p>
            <a:pPr marL="0" indent="0">
              <a:buNone/>
            </a:pPr>
            <a:r>
              <a:rPr lang="es-ES" sz="1800" dirty="0"/>
              <a:t>Por lo que un 10% de los socios juega sólo al baloncesto. Colocamos este resultado en el diagrama de </a:t>
            </a:r>
            <a:r>
              <a:rPr lang="es-ES" sz="1800" dirty="0" err="1"/>
              <a:t>Venn</a:t>
            </a:r>
            <a:r>
              <a:rPr lang="es-ES" sz="1800" dirty="0"/>
              <a:t>:</a:t>
            </a:r>
          </a:p>
          <a:p>
            <a:pPr marL="0" indent="0">
              <a:buNone/>
            </a:pPr>
            <a:endParaRPr lang="es-ES" sz="1800" dirty="0"/>
          </a:p>
          <a:p>
            <a:pPr marL="0" indent="0">
              <a:buNone/>
            </a:pPr>
            <a:endParaRPr lang="es-ES" sz="1800" dirty="0"/>
          </a:p>
          <a:p>
            <a:endParaRPr lang="es-ES" dirty="0"/>
          </a:p>
        </p:txBody>
      </p:sp>
      <p:pic>
        <p:nvPicPr>
          <p:cNvPr id="5" name="Imagen 4">
            <a:extLst>
              <a:ext uri="{FF2B5EF4-FFF2-40B4-BE49-F238E27FC236}">
                <a16:creationId xmlns:a16="http://schemas.microsoft.com/office/drawing/2014/main" id="{B00CD606-47EC-0269-A11C-7CD9184E5A58}"/>
              </a:ext>
            </a:extLst>
          </p:cNvPr>
          <p:cNvPicPr>
            <a:picLocks noChangeAspect="1"/>
          </p:cNvPicPr>
          <p:nvPr/>
        </p:nvPicPr>
        <p:blipFill>
          <a:blip r:embed="rId2"/>
          <a:stretch>
            <a:fillRect/>
          </a:stretch>
        </p:blipFill>
        <p:spPr>
          <a:xfrm>
            <a:off x="3897630" y="4081001"/>
            <a:ext cx="3848100" cy="2305050"/>
          </a:xfrm>
          <a:prstGeom prst="rect">
            <a:avLst/>
          </a:prstGeom>
        </p:spPr>
      </p:pic>
    </p:spTree>
    <p:extLst>
      <p:ext uri="{BB962C8B-B14F-4D97-AF65-F5344CB8AC3E}">
        <p14:creationId xmlns:p14="http://schemas.microsoft.com/office/powerpoint/2010/main" val="21748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93936F8-99B8-6BC2-743D-69D131ECE78A}"/>
              </a:ext>
            </a:extLst>
          </p:cNvPr>
          <p:cNvSpPr>
            <a:spLocks noGrp="1"/>
          </p:cNvSpPr>
          <p:nvPr>
            <p:ph idx="1"/>
          </p:nvPr>
        </p:nvSpPr>
        <p:spPr>
          <a:xfrm>
            <a:off x="838200" y="1490373"/>
            <a:ext cx="10515600" cy="4686589"/>
          </a:xfrm>
        </p:spPr>
        <p:txBody>
          <a:bodyPr>
            <a:normAutofit fontScale="85000" lnSpcReduction="20000"/>
          </a:bodyPr>
          <a:lstStyle/>
          <a:p>
            <a:pPr marL="0" indent="0">
              <a:buNone/>
            </a:pPr>
            <a:r>
              <a:rPr lang="es-ES" dirty="0"/>
              <a:t>Este sistema usa el algebra lineal para encontrar el valor de las dos variables  x  e  y.</a:t>
            </a:r>
          </a:p>
          <a:p>
            <a:pPr marL="0" indent="0">
              <a:buNone/>
            </a:pPr>
            <a:endParaRPr lang="es-ES" dirty="0"/>
          </a:p>
          <a:p>
            <a:pPr marL="0" indent="0">
              <a:buNone/>
            </a:pPr>
            <a:r>
              <a:rPr lang="es-ES" dirty="0"/>
              <a:t>Podemos decir qué en nuestro ejemplo de las dos viviendas con sus metros cuadrados, números de habitaciones y precios podríamos crear la siguiente expresión matemática.</a:t>
            </a:r>
          </a:p>
          <a:p>
            <a:pPr marL="0" indent="0">
              <a:buNone/>
            </a:pPr>
            <a:r>
              <a:rPr lang="es-ES" dirty="0"/>
              <a:t>			</a:t>
            </a:r>
          </a:p>
          <a:p>
            <a:pPr marL="0" indent="0">
              <a:buNone/>
            </a:pPr>
            <a:r>
              <a:rPr lang="es-ES" dirty="0"/>
              <a:t>	</a:t>
            </a:r>
          </a:p>
          <a:p>
            <a:pPr marL="0" indent="0">
              <a:buNone/>
            </a:pPr>
            <a:endParaRPr lang="es-ES" dirty="0"/>
          </a:p>
          <a:p>
            <a:pPr marL="0" indent="0">
              <a:buNone/>
            </a:pPr>
            <a:endParaRPr lang="es-ES" dirty="0"/>
          </a:p>
          <a:p>
            <a:pPr marL="0" indent="0">
              <a:buNone/>
            </a:pPr>
            <a:endParaRPr lang="es-ES" dirty="0"/>
          </a:p>
          <a:p>
            <a:pPr marL="0" indent="0">
              <a:buNone/>
            </a:pPr>
            <a:endParaRPr lang="es-ES" dirty="0"/>
          </a:p>
          <a:p>
            <a:pPr marL="0" indent="0">
              <a:buNone/>
            </a:pPr>
            <a:r>
              <a:rPr lang="es-ES" dirty="0"/>
              <a:t>                   matriz                              vector                        </a:t>
            </a:r>
            <a:r>
              <a:rPr lang="es-ES" dirty="0" err="1"/>
              <a:t>vector</a:t>
            </a:r>
            <a:endParaRPr lang="es-ES" dirty="0"/>
          </a:p>
        </p:txBody>
      </p:sp>
      <mc:AlternateContent xmlns:mc="http://schemas.openxmlformats.org/markup-compatibility/2006" xmlns:p14="http://schemas.microsoft.com/office/powerpoint/2010/main">
        <mc:Choice Requires="p14">
          <p:contentPart p14:bwMode="auto" r:id="rId2">
            <p14:nvContentPartPr>
              <p14:cNvPr id="48" name="Entrada de lápiz 47">
                <a:extLst>
                  <a:ext uri="{FF2B5EF4-FFF2-40B4-BE49-F238E27FC236}">
                    <a16:creationId xmlns:a16="http://schemas.microsoft.com/office/drawing/2014/main" id="{169888EF-56F1-A95B-0C88-FFDB35DE80A5}"/>
                  </a:ext>
                </a:extLst>
              </p14:cNvPr>
              <p14:cNvContentPartPr/>
              <p14:nvPr/>
            </p14:nvContentPartPr>
            <p14:xfrm>
              <a:off x="4121181" y="3179906"/>
              <a:ext cx="360" cy="360"/>
            </p14:xfrm>
          </p:contentPart>
        </mc:Choice>
        <mc:Fallback xmlns="">
          <p:pic>
            <p:nvPicPr>
              <p:cNvPr id="48" name="Entrada de lápiz 47">
                <a:extLst>
                  <a:ext uri="{FF2B5EF4-FFF2-40B4-BE49-F238E27FC236}">
                    <a16:creationId xmlns:a16="http://schemas.microsoft.com/office/drawing/2014/main" id="{169888EF-56F1-A95B-0C88-FFDB35DE80A5}"/>
                  </a:ext>
                </a:extLst>
              </p:cNvPr>
              <p:cNvPicPr/>
              <p:nvPr/>
            </p:nvPicPr>
            <p:blipFill>
              <a:blip r:embed="rId3"/>
              <a:stretch>
                <a:fillRect/>
              </a:stretch>
            </p:blipFill>
            <p:spPr>
              <a:xfrm>
                <a:off x="4112181" y="31712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0" name="Entrada de lápiz 49">
                <a:extLst>
                  <a:ext uri="{FF2B5EF4-FFF2-40B4-BE49-F238E27FC236}">
                    <a16:creationId xmlns:a16="http://schemas.microsoft.com/office/drawing/2014/main" id="{CF071875-3A21-6584-487E-C4932D968335}"/>
                  </a:ext>
                </a:extLst>
              </p14:cNvPr>
              <p14:cNvContentPartPr/>
              <p14:nvPr/>
            </p14:nvContentPartPr>
            <p14:xfrm>
              <a:off x="4903101" y="2676626"/>
              <a:ext cx="360" cy="360"/>
            </p14:xfrm>
          </p:contentPart>
        </mc:Choice>
        <mc:Fallback xmlns="">
          <p:pic>
            <p:nvPicPr>
              <p:cNvPr id="50" name="Entrada de lápiz 49">
                <a:extLst>
                  <a:ext uri="{FF2B5EF4-FFF2-40B4-BE49-F238E27FC236}">
                    <a16:creationId xmlns:a16="http://schemas.microsoft.com/office/drawing/2014/main" id="{CF071875-3A21-6584-487E-C4932D968335}"/>
                  </a:ext>
                </a:extLst>
              </p:cNvPr>
              <p:cNvPicPr/>
              <p:nvPr/>
            </p:nvPicPr>
            <p:blipFill>
              <a:blip r:embed="rId3"/>
              <a:stretch>
                <a:fillRect/>
              </a:stretch>
            </p:blipFill>
            <p:spPr>
              <a:xfrm>
                <a:off x="4894101" y="26676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1" name="Entrada de lápiz 50">
                <a:extLst>
                  <a:ext uri="{FF2B5EF4-FFF2-40B4-BE49-F238E27FC236}">
                    <a16:creationId xmlns:a16="http://schemas.microsoft.com/office/drawing/2014/main" id="{C56EF5EE-740D-6C68-ACC4-BD7CDAC23CDB}"/>
                  </a:ext>
                </a:extLst>
              </p14:cNvPr>
              <p14:cNvContentPartPr/>
              <p14:nvPr/>
            </p14:nvContentPartPr>
            <p14:xfrm>
              <a:off x="4916061" y="2543786"/>
              <a:ext cx="360" cy="360"/>
            </p14:xfrm>
          </p:contentPart>
        </mc:Choice>
        <mc:Fallback xmlns="">
          <p:pic>
            <p:nvPicPr>
              <p:cNvPr id="51" name="Entrada de lápiz 50">
                <a:extLst>
                  <a:ext uri="{FF2B5EF4-FFF2-40B4-BE49-F238E27FC236}">
                    <a16:creationId xmlns:a16="http://schemas.microsoft.com/office/drawing/2014/main" id="{C56EF5EE-740D-6C68-ACC4-BD7CDAC23CDB}"/>
                  </a:ext>
                </a:extLst>
              </p:cNvPr>
              <p:cNvPicPr/>
              <p:nvPr/>
            </p:nvPicPr>
            <p:blipFill>
              <a:blip r:embed="rId3"/>
              <a:stretch>
                <a:fillRect/>
              </a:stretch>
            </p:blipFill>
            <p:spPr>
              <a:xfrm>
                <a:off x="4907061" y="2535146"/>
                <a:ext cx="18000" cy="18000"/>
              </a:xfrm>
              <a:prstGeom prst="rect">
                <a:avLst/>
              </a:prstGeom>
            </p:spPr>
          </p:pic>
        </mc:Fallback>
      </mc:AlternateContent>
      <p:grpSp>
        <p:nvGrpSpPr>
          <p:cNvPr id="71" name="Grupo 70">
            <a:extLst>
              <a:ext uri="{FF2B5EF4-FFF2-40B4-BE49-F238E27FC236}">
                <a16:creationId xmlns:a16="http://schemas.microsoft.com/office/drawing/2014/main" id="{43C2DA64-9764-31F5-A5B1-7ABFA5DD1B90}"/>
              </a:ext>
            </a:extLst>
          </p:cNvPr>
          <p:cNvGrpSpPr/>
          <p:nvPr/>
        </p:nvGrpSpPr>
        <p:grpSpPr>
          <a:xfrm>
            <a:off x="3685941" y="3789386"/>
            <a:ext cx="1045080" cy="1527120"/>
            <a:chOff x="3685941" y="3789386"/>
            <a:chExt cx="1045080" cy="1527120"/>
          </a:xfrm>
        </p:grpSpPr>
        <mc:AlternateContent xmlns:mc="http://schemas.openxmlformats.org/markup-compatibility/2006" xmlns:p14="http://schemas.microsoft.com/office/powerpoint/2010/main">
          <mc:Choice Requires="p14">
            <p:contentPart p14:bwMode="auto" r:id="rId6">
              <p14:nvContentPartPr>
                <p14:cNvPr id="68" name="Entrada de lápiz 67">
                  <a:extLst>
                    <a:ext uri="{FF2B5EF4-FFF2-40B4-BE49-F238E27FC236}">
                      <a16:creationId xmlns:a16="http://schemas.microsoft.com/office/drawing/2014/main" id="{12FD0F71-C5FA-AF36-9162-2B5C582C3F6B}"/>
                    </a:ext>
                  </a:extLst>
                </p14:cNvPr>
                <p14:cNvContentPartPr/>
                <p14:nvPr/>
              </p14:nvContentPartPr>
              <p14:xfrm>
                <a:off x="3685941" y="4001786"/>
                <a:ext cx="345600" cy="372240"/>
              </p14:xfrm>
            </p:contentPart>
          </mc:Choice>
          <mc:Fallback xmlns="">
            <p:pic>
              <p:nvPicPr>
                <p:cNvPr id="68" name="Entrada de lápiz 67">
                  <a:extLst>
                    <a:ext uri="{FF2B5EF4-FFF2-40B4-BE49-F238E27FC236}">
                      <a16:creationId xmlns:a16="http://schemas.microsoft.com/office/drawing/2014/main" id="{12FD0F71-C5FA-AF36-9162-2B5C582C3F6B}"/>
                    </a:ext>
                  </a:extLst>
                </p:cNvPr>
                <p:cNvPicPr/>
                <p:nvPr/>
              </p:nvPicPr>
              <p:blipFill>
                <a:blip r:embed="rId7"/>
                <a:stretch>
                  <a:fillRect/>
                </a:stretch>
              </p:blipFill>
              <p:spPr>
                <a:xfrm>
                  <a:off x="3676941" y="3993146"/>
                  <a:ext cx="363240" cy="389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9" name="Entrada de lápiz 68">
                  <a:extLst>
                    <a:ext uri="{FF2B5EF4-FFF2-40B4-BE49-F238E27FC236}">
                      <a16:creationId xmlns:a16="http://schemas.microsoft.com/office/drawing/2014/main" id="{07E279A2-C429-15AE-DF92-61A75EBA5E3A}"/>
                    </a:ext>
                  </a:extLst>
                </p14:cNvPr>
                <p14:cNvContentPartPr/>
                <p14:nvPr/>
              </p14:nvContentPartPr>
              <p14:xfrm>
                <a:off x="3708981" y="4741226"/>
                <a:ext cx="391680" cy="354240"/>
              </p14:xfrm>
            </p:contentPart>
          </mc:Choice>
          <mc:Fallback xmlns="">
            <p:pic>
              <p:nvPicPr>
                <p:cNvPr id="69" name="Entrada de lápiz 68">
                  <a:extLst>
                    <a:ext uri="{FF2B5EF4-FFF2-40B4-BE49-F238E27FC236}">
                      <a16:creationId xmlns:a16="http://schemas.microsoft.com/office/drawing/2014/main" id="{07E279A2-C429-15AE-DF92-61A75EBA5E3A}"/>
                    </a:ext>
                  </a:extLst>
                </p:cNvPr>
                <p:cNvPicPr/>
                <p:nvPr/>
              </p:nvPicPr>
              <p:blipFill>
                <a:blip r:embed="rId9"/>
                <a:stretch>
                  <a:fillRect/>
                </a:stretch>
              </p:blipFill>
              <p:spPr>
                <a:xfrm>
                  <a:off x="3699981" y="4732226"/>
                  <a:ext cx="40932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0" name="Entrada de lápiz 69">
                  <a:extLst>
                    <a:ext uri="{FF2B5EF4-FFF2-40B4-BE49-F238E27FC236}">
                      <a16:creationId xmlns:a16="http://schemas.microsoft.com/office/drawing/2014/main" id="{2F94A28F-4E6B-48C7-24CF-D4841AFB2A0E}"/>
                    </a:ext>
                  </a:extLst>
                </p14:cNvPr>
                <p14:cNvContentPartPr/>
                <p14:nvPr/>
              </p14:nvContentPartPr>
              <p14:xfrm>
                <a:off x="3856221" y="3789386"/>
                <a:ext cx="874800" cy="1527120"/>
              </p14:xfrm>
            </p:contentPart>
          </mc:Choice>
          <mc:Fallback xmlns="">
            <p:pic>
              <p:nvPicPr>
                <p:cNvPr id="70" name="Entrada de lápiz 69">
                  <a:extLst>
                    <a:ext uri="{FF2B5EF4-FFF2-40B4-BE49-F238E27FC236}">
                      <a16:creationId xmlns:a16="http://schemas.microsoft.com/office/drawing/2014/main" id="{2F94A28F-4E6B-48C7-24CF-D4841AFB2A0E}"/>
                    </a:ext>
                  </a:extLst>
                </p:cNvPr>
                <p:cNvPicPr/>
                <p:nvPr/>
              </p:nvPicPr>
              <p:blipFill>
                <a:blip r:embed="rId11"/>
                <a:stretch>
                  <a:fillRect/>
                </a:stretch>
              </p:blipFill>
              <p:spPr>
                <a:xfrm>
                  <a:off x="3847221" y="3780746"/>
                  <a:ext cx="892440" cy="1544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81" name="Entrada de lápiz 80">
                <a:extLst>
                  <a:ext uri="{FF2B5EF4-FFF2-40B4-BE49-F238E27FC236}">
                    <a16:creationId xmlns:a16="http://schemas.microsoft.com/office/drawing/2014/main" id="{4C8825E8-B833-C187-1D01-14EDB477605E}"/>
                  </a:ext>
                </a:extLst>
              </p14:cNvPr>
              <p14:cNvContentPartPr/>
              <p14:nvPr/>
            </p14:nvContentPartPr>
            <p14:xfrm>
              <a:off x="5804181" y="3948866"/>
              <a:ext cx="413280" cy="1231920"/>
            </p14:xfrm>
          </p:contentPart>
        </mc:Choice>
        <mc:Fallback xmlns="">
          <p:pic>
            <p:nvPicPr>
              <p:cNvPr id="81" name="Entrada de lápiz 80">
                <a:extLst>
                  <a:ext uri="{FF2B5EF4-FFF2-40B4-BE49-F238E27FC236}">
                    <a16:creationId xmlns:a16="http://schemas.microsoft.com/office/drawing/2014/main" id="{4C8825E8-B833-C187-1D01-14EDB477605E}"/>
                  </a:ext>
                </a:extLst>
              </p:cNvPr>
              <p:cNvPicPr/>
              <p:nvPr/>
            </p:nvPicPr>
            <p:blipFill>
              <a:blip r:embed="rId13"/>
              <a:stretch>
                <a:fillRect/>
              </a:stretch>
            </p:blipFill>
            <p:spPr>
              <a:xfrm>
                <a:off x="5795181" y="3939866"/>
                <a:ext cx="430920" cy="1249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3" name="Entrada de lápiz 82">
                <a:extLst>
                  <a:ext uri="{FF2B5EF4-FFF2-40B4-BE49-F238E27FC236}">
                    <a16:creationId xmlns:a16="http://schemas.microsoft.com/office/drawing/2014/main" id="{8768F998-9F3B-DDA9-ADC8-EF734095593A}"/>
                  </a:ext>
                </a:extLst>
              </p14:cNvPr>
              <p14:cNvContentPartPr/>
              <p14:nvPr/>
            </p14:nvContentPartPr>
            <p14:xfrm>
              <a:off x="6519861" y="4244786"/>
              <a:ext cx="536760" cy="34920"/>
            </p14:xfrm>
          </p:contentPart>
        </mc:Choice>
        <mc:Fallback xmlns="">
          <p:pic>
            <p:nvPicPr>
              <p:cNvPr id="83" name="Entrada de lápiz 82">
                <a:extLst>
                  <a:ext uri="{FF2B5EF4-FFF2-40B4-BE49-F238E27FC236}">
                    <a16:creationId xmlns:a16="http://schemas.microsoft.com/office/drawing/2014/main" id="{8768F998-9F3B-DDA9-ADC8-EF734095593A}"/>
                  </a:ext>
                </a:extLst>
              </p:cNvPr>
              <p:cNvPicPr/>
              <p:nvPr/>
            </p:nvPicPr>
            <p:blipFill>
              <a:blip r:embed="rId15"/>
              <a:stretch>
                <a:fillRect/>
              </a:stretch>
            </p:blipFill>
            <p:spPr>
              <a:xfrm>
                <a:off x="6510861" y="4236146"/>
                <a:ext cx="5544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5" name="Entrada de lápiz 84">
                <a:extLst>
                  <a:ext uri="{FF2B5EF4-FFF2-40B4-BE49-F238E27FC236}">
                    <a16:creationId xmlns:a16="http://schemas.microsoft.com/office/drawing/2014/main" id="{E1C9C8DD-9B16-552A-998C-EF57AC79A39F}"/>
                  </a:ext>
                </a:extLst>
              </p14:cNvPr>
              <p14:cNvContentPartPr/>
              <p14:nvPr/>
            </p14:nvContentPartPr>
            <p14:xfrm>
              <a:off x="6612381" y="4570226"/>
              <a:ext cx="432000" cy="29160"/>
            </p14:xfrm>
          </p:contentPart>
        </mc:Choice>
        <mc:Fallback xmlns="">
          <p:pic>
            <p:nvPicPr>
              <p:cNvPr id="85" name="Entrada de lápiz 84">
                <a:extLst>
                  <a:ext uri="{FF2B5EF4-FFF2-40B4-BE49-F238E27FC236}">
                    <a16:creationId xmlns:a16="http://schemas.microsoft.com/office/drawing/2014/main" id="{E1C9C8DD-9B16-552A-998C-EF57AC79A39F}"/>
                  </a:ext>
                </a:extLst>
              </p:cNvPr>
              <p:cNvPicPr/>
              <p:nvPr/>
            </p:nvPicPr>
            <p:blipFill>
              <a:blip r:embed="rId17"/>
              <a:stretch>
                <a:fillRect/>
              </a:stretch>
            </p:blipFill>
            <p:spPr>
              <a:xfrm>
                <a:off x="6603741" y="4561586"/>
                <a:ext cx="44964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6" name="Entrada de lápiz 85">
                <a:extLst>
                  <a:ext uri="{FF2B5EF4-FFF2-40B4-BE49-F238E27FC236}">
                    <a16:creationId xmlns:a16="http://schemas.microsoft.com/office/drawing/2014/main" id="{CF373261-85DD-FB81-09DC-8994371A693C}"/>
                  </a:ext>
                </a:extLst>
              </p14:cNvPr>
              <p14:cNvContentPartPr/>
              <p14:nvPr/>
            </p14:nvContentPartPr>
            <p14:xfrm>
              <a:off x="7290261" y="3816026"/>
              <a:ext cx="537480" cy="1255680"/>
            </p14:xfrm>
          </p:contentPart>
        </mc:Choice>
        <mc:Fallback xmlns="">
          <p:pic>
            <p:nvPicPr>
              <p:cNvPr id="86" name="Entrada de lápiz 85">
                <a:extLst>
                  <a:ext uri="{FF2B5EF4-FFF2-40B4-BE49-F238E27FC236}">
                    <a16:creationId xmlns:a16="http://schemas.microsoft.com/office/drawing/2014/main" id="{CF373261-85DD-FB81-09DC-8994371A693C}"/>
                  </a:ext>
                </a:extLst>
              </p:cNvPr>
              <p:cNvPicPr/>
              <p:nvPr/>
            </p:nvPicPr>
            <p:blipFill>
              <a:blip r:embed="rId19"/>
              <a:stretch>
                <a:fillRect/>
              </a:stretch>
            </p:blipFill>
            <p:spPr>
              <a:xfrm>
                <a:off x="7281621" y="3807386"/>
                <a:ext cx="555120" cy="1273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8" name="Entrada de lápiz 87">
                <a:extLst>
                  <a:ext uri="{FF2B5EF4-FFF2-40B4-BE49-F238E27FC236}">
                    <a16:creationId xmlns:a16="http://schemas.microsoft.com/office/drawing/2014/main" id="{BE3B1456-FBC9-6723-3FA7-E74527E21425}"/>
                  </a:ext>
                </a:extLst>
              </p14:cNvPr>
              <p14:cNvContentPartPr/>
              <p14:nvPr/>
            </p14:nvContentPartPr>
            <p14:xfrm>
              <a:off x="7341381" y="3775706"/>
              <a:ext cx="352440" cy="67320"/>
            </p14:xfrm>
          </p:contentPart>
        </mc:Choice>
        <mc:Fallback xmlns="">
          <p:pic>
            <p:nvPicPr>
              <p:cNvPr id="88" name="Entrada de lápiz 87">
                <a:extLst>
                  <a:ext uri="{FF2B5EF4-FFF2-40B4-BE49-F238E27FC236}">
                    <a16:creationId xmlns:a16="http://schemas.microsoft.com/office/drawing/2014/main" id="{BE3B1456-FBC9-6723-3FA7-E74527E21425}"/>
                  </a:ext>
                </a:extLst>
              </p:cNvPr>
              <p:cNvPicPr/>
              <p:nvPr/>
            </p:nvPicPr>
            <p:blipFill>
              <a:blip r:embed="rId21"/>
              <a:stretch>
                <a:fillRect/>
              </a:stretch>
            </p:blipFill>
            <p:spPr>
              <a:xfrm>
                <a:off x="7332381" y="3766706"/>
                <a:ext cx="37008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0" name="Entrada de lápiz 89">
                <a:extLst>
                  <a:ext uri="{FF2B5EF4-FFF2-40B4-BE49-F238E27FC236}">
                    <a16:creationId xmlns:a16="http://schemas.microsoft.com/office/drawing/2014/main" id="{431D9FD3-6FCE-A710-B74B-9D692597B620}"/>
                  </a:ext>
                </a:extLst>
              </p14:cNvPr>
              <p14:cNvContentPartPr/>
              <p14:nvPr/>
            </p14:nvContentPartPr>
            <p14:xfrm>
              <a:off x="7536141" y="4028426"/>
              <a:ext cx="258120" cy="333720"/>
            </p14:xfrm>
          </p:contentPart>
        </mc:Choice>
        <mc:Fallback xmlns="">
          <p:pic>
            <p:nvPicPr>
              <p:cNvPr id="90" name="Entrada de lápiz 89">
                <a:extLst>
                  <a:ext uri="{FF2B5EF4-FFF2-40B4-BE49-F238E27FC236}">
                    <a16:creationId xmlns:a16="http://schemas.microsoft.com/office/drawing/2014/main" id="{431D9FD3-6FCE-A710-B74B-9D692597B620}"/>
                  </a:ext>
                </a:extLst>
              </p:cNvPr>
              <p:cNvPicPr/>
              <p:nvPr/>
            </p:nvPicPr>
            <p:blipFill>
              <a:blip r:embed="rId23"/>
              <a:stretch>
                <a:fillRect/>
              </a:stretch>
            </p:blipFill>
            <p:spPr>
              <a:xfrm>
                <a:off x="7527141" y="4019426"/>
                <a:ext cx="27576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1" name="Entrada de lápiz 90">
                <a:extLst>
                  <a:ext uri="{FF2B5EF4-FFF2-40B4-BE49-F238E27FC236}">
                    <a16:creationId xmlns:a16="http://schemas.microsoft.com/office/drawing/2014/main" id="{8DC899DC-46FF-D551-C834-B021EFF3183A}"/>
                  </a:ext>
                </a:extLst>
              </p14:cNvPr>
              <p14:cNvContentPartPr/>
              <p14:nvPr/>
            </p14:nvContentPartPr>
            <p14:xfrm>
              <a:off x="8002701" y="4028426"/>
              <a:ext cx="201240" cy="301680"/>
            </p14:xfrm>
          </p:contentPart>
        </mc:Choice>
        <mc:Fallback xmlns="">
          <p:pic>
            <p:nvPicPr>
              <p:cNvPr id="91" name="Entrada de lápiz 90">
                <a:extLst>
                  <a:ext uri="{FF2B5EF4-FFF2-40B4-BE49-F238E27FC236}">
                    <a16:creationId xmlns:a16="http://schemas.microsoft.com/office/drawing/2014/main" id="{8DC899DC-46FF-D551-C834-B021EFF3183A}"/>
                  </a:ext>
                </a:extLst>
              </p:cNvPr>
              <p:cNvPicPr/>
              <p:nvPr/>
            </p:nvPicPr>
            <p:blipFill>
              <a:blip r:embed="rId25"/>
              <a:stretch>
                <a:fillRect/>
              </a:stretch>
            </p:blipFill>
            <p:spPr>
              <a:xfrm>
                <a:off x="7994061" y="4019426"/>
                <a:ext cx="2188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2" name="Entrada de lápiz 91">
                <a:extLst>
                  <a:ext uri="{FF2B5EF4-FFF2-40B4-BE49-F238E27FC236}">
                    <a16:creationId xmlns:a16="http://schemas.microsoft.com/office/drawing/2014/main" id="{311041B6-489B-1671-8659-D1F40933BEA0}"/>
                  </a:ext>
                </a:extLst>
              </p14:cNvPr>
              <p14:cNvContentPartPr/>
              <p14:nvPr/>
            </p14:nvContentPartPr>
            <p14:xfrm>
              <a:off x="8096661" y="4055066"/>
              <a:ext cx="360" cy="360"/>
            </p14:xfrm>
          </p:contentPart>
        </mc:Choice>
        <mc:Fallback xmlns="">
          <p:pic>
            <p:nvPicPr>
              <p:cNvPr id="92" name="Entrada de lápiz 91">
                <a:extLst>
                  <a:ext uri="{FF2B5EF4-FFF2-40B4-BE49-F238E27FC236}">
                    <a16:creationId xmlns:a16="http://schemas.microsoft.com/office/drawing/2014/main" id="{311041B6-489B-1671-8659-D1F40933BEA0}"/>
                  </a:ext>
                </a:extLst>
              </p:cNvPr>
              <p:cNvPicPr/>
              <p:nvPr/>
            </p:nvPicPr>
            <p:blipFill>
              <a:blip r:embed="rId3"/>
              <a:stretch>
                <a:fillRect/>
              </a:stretch>
            </p:blipFill>
            <p:spPr>
              <a:xfrm>
                <a:off x="8087661" y="40460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3" name="Entrada de lápiz 92">
                <a:extLst>
                  <a:ext uri="{FF2B5EF4-FFF2-40B4-BE49-F238E27FC236}">
                    <a16:creationId xmlns:a16="http://schemas.microsoft.com/office/drawing/2014/main" id="{DEA8ABBF-CDFB-A561-5C68-DDC29A04C2DA}"/>
                  </a:ext>
                </a:extLst>
              </p14:cNvPr>
              <p14:cNvContentPartPr/>
              <p14:nvPr/>
            </p14:nvContentPartPr>
            <p14:xfrm>
              <a:off x="8292501" y="4014746"/>
              <a:ext cx="272520" cy="278280"/>
            </p14:xfrm>
          </p:contentPart>
        </mc:Choice>
        <mc:Fallback xmlns="">
          <p:pic>
            <p:nvPicPr>
              <p:cNvPr id="93" name="Entrada de lápiz 92">
                <a:extLst>
                  <a:ext uri="{FF2B5EF4-FFF2-40B4-BE49-F238E27FC236}">
                    <a16:creationId xmlns:a16="http://schemas.microsoft.com/office/drawing/2014/main" id="{DEA8ABBF-CDFB-A561-5C68-DDC29A04C2DA}"/>
                  </a:ext>
                </a:extLst>
              </p:cNvPr>
              <p:cNvPicPr/>
              <p:nvPr/>
            </p:nvPicPr>
            <p:blipFill>
              <a:blip r:embed="rId28"/>
              <a:stretch>
                <a:fillRect/>
              </a:stretch>
            </p:blipFill>
            <p:spPr>
              <a:xfrm>
                <a:off x="8283861" y="4006106"/>
                <a:ext cx="29016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7" name="Entrada de lápiz 96">
                <a:extLst>
                  <a:ext uri="{FF2B5EF4-FFF2-40B4-BE49-F238E27FC236}">
                    <a16:creationId xmlns:a16="http://schemas.microsoft.com/office/drawing/2014/main" id="{A7472679-352B-C57D-48FE-4CC09A878B29}"/>
                  </a:ext>
                </a:extLst>
              </p14:cNvPr>
              <p14:cNvContentPartPr/>
              <p14:nvPr/>
            </p14:nvContentPartPr>
            <p14:xfrm>
              <a:off x="8719461" y="4067306"/>
              <a:ext cx="302040" cy="249120"/>
            </p14:xfrm>
          </p:contentPart>
        </mc:Choice>
        <mc:Fallback xmlns="">
          <p:pic>
            <p:nvPicPr>
              <p:cNvPr id="97" name="Entrada de lápiz 96">
                <a:extLst>
                  <a:ext uri="{FF2B5EF4-FFF2-40B4-BE49-F238E27FC236}">
                    <a16:creationId xmlns:a16="http://schemas.microsoft.com/office/drawing/2014/main" id="{A7472679-352B-C57D-48FE-4CC09A878B29}"/>
                  </a:ext>
                </a:extLst>
              </p:cNvPr>
              <p:cNvPicPr/>
              <p:nvPr/>
            </p:nvPicPr>
            <p:blipFill>
              <a:blip r:embed="rId30"/>
              <a:stretch>
                <a:fillRect/>
              </a:stretch>
            </p:blipFill>
            <p:spPr>
              <a:xfrm>
                <a:off x="8710821" y="4058666"/>
                <a:ext cx="3196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8" name="Entrada de lápiz 97">
                <a:extLst>
                  <a:ext uri="{FF2B5EF4-FFF2-40B4-BE49-F238E27FC236}">
                    <a16:creationId xmlns:a16="http://schemas.microsoft.com/office/drawing/2014/main" id="{900BD7A2-008F-15B9-CAC0-DAF1E105B6F2}"/>
                  </a:ext>
                </a:extLst>
              </p14:cNvPr>
              <p14:cNvContentPartPr/>
              <p14:nvPr/>
            </p14:nvContentPartPr>
            <p14:xfrm>
              <a:off x="9235701" y="4039946"/>
              <a:ext cx="267120" cy="209880"/>
            </p14:xfrm>
          </p:contentPart>
        </mc:Choice>
        <mc:Fallback xmlns="">
          <p:pic>
            <p:nvPicPr>
              <p:cNvPr id="98" name="Entrada de lápiz 97">
                <a:extLst>
                  <a:ext uri="{FF2B5EF4-FFF2-40B4-BE49-F238E27FC236}">
                    <a16:creationId xmlns:a16="http://schemas.microsoft.com/office/drawing/2014/main" id="{900BD7A2-008F-15B9-CAC0-DAF1E105B6F2}"/>
                  </a:ext>
                </a:extLst>
              </p:cNvPr>
              <p:cNvPicPr/>
              <p:nvPr/>
            </p:nvPicPr>
            <p:blipFill>
              <a:blip r:embed="rId32"/>
              <a:stretch>
                <a:fillRect/>
              </a:stretch>
            </p:blipFill>
            <p:spPr>
              <a:xfrm>
                <a:off x="9227061" y="4030946"/>
                <a:ext cx="28476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0" name="Entrada de lápiz 99">
                <a:extLst>
                  <a:ext uri="{FF2B5EF4-FFF2-40B4-BE49-F238E27FC236}">
                    <a16:creationId xmlns:a16="http://schemas.microsoft.com/office/drawing/2014/main" id="{D022BAC8-EA14-1075-AC8C-B3D091D632F5}"/>
                  </a:ext>
                </a:extLst>
              </p14:cNvPr>
              <p14:cNvContentPartPr/>
              <p14:nvPr/>
            </p14:nvContentPartPr>
            <p14:xfrm>
              <a:off x="9579141" y="4068026"/>
              <a:ext cx="287280" cy="186120"/>
            </p14:xfrm>
          </p:contentPart>
        </mc:Choice>
        <mc:Fallback xmlns="">
          <p:pic>
            <p:nvPicPr>
              <p:cNvPr id="100" name="Entrada de lápiz 99">
                <a:extLst>
                  <a:ext uri="{FF2B5EF4-FFF2-40B4-BE49-F238E27FC236}">
                    <a16:creationId xmlns:a16="http://schemas.microsoft.com/office/drawing/2014/main" id="{D022BAC8-EA14-1075-AC8C-B3D091D632F5}"/>
                  </a:ext>
                </a:extLst>
              </p:cNvPr>
              <p:cNvPicPr/>
              <p:nvPr/>
            </p:nvPicPr>
            <p:blipFill>
              <a:blip r:embed="rId34"/>
              <a:stretch>
                <a:fillRect/>
              </a:stretch>
            </p:blipFill>
            <p:spPr>
              <a:xfrm>
                <a:off x="9570501" y="4059026"/>
                <a:ext cx="3049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01" name="Entrada de lápiz 100">
                <a:extLst>
                  <a:ext uri="{FF2B5EF4-FFF2-40B4-BE49-F238E27FC236}">
                    <a16:creationId xmlns:a16="http://schemas.microsoft.com/office/drawing/2014/main" id="{76AF3014-B889-94E1-E7C6-8FAAE349324F}"/>
                  </a:ext>
                </a:extLst>
              </p14:cNvPr>
              <p14:cNvContentPartPr/>
              <p14:nvPr/>
            </p14:nvContentPartPr>
            <p14:xfrm>
              <a:off x="7725501" y="4647986"/>
              <a:ext cx="320040" cy="364680"/>
            </p14:xfrm>
          </p:contentPart>
        </mc:Choice>
        <mc:Fallback xmlns="">
          <p:pic>
            <p:nvPicPr>
              <p:cNvPr id="101" name="Entrada de lápiz 100">
                <a:extLst>
                  <a:ext uri="{FF2B5EF4-FFF2-40B4-BE49-F238E27FC236}">
                    <a16:creationId xmlns:a16="http://schemas.microsoft.com/office/drawing/2014/main" id="{76AF3014-B889-94E1-E7C6-8FAAE349324F}"/>
                  </a:ext>
                </a:extLst>
              </p:cNvPr>
              <p:cNvPicPr/>
              <p:nvPr/>
            </p:nvPicPr>
            <p:blipFill>
              <a:blip r:embed="rId36"/>
              <a:stretch>
                <a:fillRect/>
              </a:stretch>
            </p:blipFill>
            <p:spPr>
              <a:xfrm>
                <a:off x="7716501" y="4638986"/>
                <a:ext cx="337680"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08" name="Entrada de lápiz 107">
                <a:extLst>
                  <a:ext uri="{FF2B5EF4-FFF2-40B4-BE49-F238E27FC236}">
                    <a16:creationId xmlns:a16="http://schemas.microsoft.com/office/drawing/2014/main" id="{4BD59BE7-F033-AE25-AE2D-7F16AF0C508F}"/>
                  </a:ext>
                </a:extLst>
              </p14:cNvPr>
              <p14:cNvContentPartPr/>
              <p14:nvPr/>
            </p14:nvContentPartPr>
            <p14:xfrm>
              <a:off x="8161101" y="4664546"/>
              <a:ext cx="303840" cy="329040"/>
            </p14:xfrm>
          </p:contentPart>
        </mc:Choice>
        <mc:Fallback xmlns="">
          <p:pic>
            <p:nvPicPr>
              <p:cNvPr id="108" name="Entrada de lápiz 107">
                <a:extLst>
                  <a:ext uri="{FF2B5EF4-FFF2-40B4-BE49-F238E27FC236}">
                    <a16:creationId xmlns:a16="http://schemas.microsoft.com/office/drawing/2014/main" id="{4BD59BE7-F033-AE25-AE2D-7F16AF0C508F}"/>
                  </a:ext>
                </a:extLst>
              </p:cNvPr>
              <p:cNvPicPr/>
              <p:nvPr/>
            </p:nvPicPr>
            <p:blipFill>
              <a:blip r:embed="rId38"/>
              <a:stretch>
                <a:fillRect/>
              </a:stretch>
            </p:blipFill>
            <p:spPr>
              <a:xfrm>
                <a:off x="8152461" y="4655546"/>
                <a:ext cx="32148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9" name="Entrada de lápiz 108">
                <a:extLst>
                  <a:ext uri="{FF2B5EF4-FFF2-40B4-BE49-F238E27FC236}">
                    <a16:creationId xmlns:a16="http://schemas.microsoft.com/office/drawing/2014/main" id="{C6DE96F2-9E6D-C7B1-5EEB-4B5317D05600}"/>
                  </a:ext>
                </a:extLst>
              </p14:cNvPr>
              <p14:cNvContentPartPr/>
              <p14:nvPr/>
            </p14:nvContentPartPr>
            <p14:xfrm>
              <a:off x="8638461" y="4677506"/>
              <a:ext cx="294480" cy="281880"/>
            </p14:xfrm>
          </p:contentPart>
        </mc:Choice>
        <mc:Fallback xmlns="">
          <p:pic>
            <p:nvPicPr>
              <p:cNvPr id="109" name="Entrada de lápiz 108">
                <a:extLst>
                  <a:ext uri="{FF2B5EF4-FFF2-40B4-BE49-F238E27FC236}">
                    <a16:creationId xmlns:a16="http://schemas.microsoft.com/office/drawing/2014/main" id="{C6DE96F2-9E6D-C7B1-5EEB-4B5317D05600}"/>
                  </a:ext>
                </a:extLst>
              </p:cNvPr>
              <p:cNvPicPr/>
              <p:nvPr/>
            </p:nvPicPr>
            <p:blipFill>
              <a:blip r:embed="rId40"/>
              <a:stretch>
                <a:fillRect/>
              </a:stretch>
            </p:blipFill>
            <p:spPr>
              <a:xfrm>
                <a:off x="8629461" y="4668866"/>
                <a:ext cx="31212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22" name="Entrada de lápiz 121">
                <a:extLst>
                  <a:ext uri="{FF2B5EF4-FFF2-40B4-BE49-F238E27FC236}">
                    <a16:creationId xmlns:a16="http://schemas.microsoft.com/office/drawing/2014/main" id="{710E0D19-8E53-89FF-D36E-D7725C30FF47}"/>
                  </a:ext>
                </a:extLst>
              </p14:cNvPr>
              <p14:cNvContentPartPr/>
              <p14:nvPr/>
            </p14:nvContentPartPr>
            <p14:xfrm>
              <a:off x="9049221" y="4650506"/>
              <a:ext cx="201600" cy="262440"/>
            </p14:xfrm>
          </p:contentPart>
        </mc:Choice>
        <mc:Fallback xmlns="">
          <p:pic>
            <p:nvPicPr>
              <p:cNvPr id="122" name="Entrada de lápiz 121">
                <a:extLst>
                  <a:ext uri="{FF2B5EF4-FFF2-40B4-BE49-F238E27FC236}">
                    <a16:creationId xmlns:a16="http://schemas.microsoft.com/office/drawing/2014/main" id="{710E0D19-8E53-89FF-D36E-D7725C30FF47}"/>
                  </a:ext>
                </a:extLst>
              </p:cNvPr>
              <p:cNvPicPr/>
              <p:nvPr/>
            </p:nvPicPr>
            <p:blipFill>
              <a:blip r:embed="rId42"/>
              <a:stretch>
                <a:fillRect/>
              </a:stretch>
            </p:blipFill>
            <p:spPr>
              <a:xfrm>
                <a:off x="9040581" y="4641506"/>
                <a:ext cx="219240" cy="2800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23" name="Entrada de lápiz 122">
                <a:extLst>
                  <a:ext uri="{FF2B5EF4-FFF2-40B4-BE49-F238E27FC236}">
                    <a16:creationId xmlns:a16="http://schemas.microsoft.com/office/drawing/2014/main" id="{DF6E091A-55D9-1367-6821-67EB3D91C48A}"/>
                  </a:ext>
                </a:extLst>
              </p14:cNvPr>
              <p14:cNvContentPartPr/>
              <p14:nvPr/>
            </p14:nvContentPartPr>
            <p14:xfrm>
              <a:off x="9382941" y="4677506"/>
              <a:ext cx="249840" cy="242280"/>
            </p14:xfrm>
          </p:contentPart>
        </mc:Choice>
        <mc:Fallback xmlns="">
          <p:pic>
            <p:nvPicPr>
              <p:cNvPr id="123" name="Entrada de lápiz 122">
                <a:extLst>
                  <a:ext uri="{FF2B5EF4-FFF2-40B4-BE49-F238E27FC236}">
                    <a16:creationId xmlns:a16="http://schemas.microsoft.com/office/drawing/2014/main" id="{DF6E091A-55D9-1367-6821-67EB3D91C48A}"/>
                  </a:ext>
                </a:extLst>
              </p:cNvPr>
              <p:cNvPicPr/>
              <p:nvPr/>
            </p:nvPicPr>
            <p:blipFill>
              <a:blip r:embed="rId44"/>
              <a:stretch>
                <a:fillRect/>
              </a:stretch>
            </p:blipFill>
            <p:spPr>
              <a:xfrm>
                <a:off x="9374301" y="4668866"/>
                <a:ext cx="26748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25" name="Entrada de lápiz 124">
                <a:extLst>
                  <a:ext uri="{FF2B5EF4-FFF2-40B4-BE49-F238E27FC236}">
                    <a16:creationId xmlns:a16="http://schemas.microsoft.com/office/drawing/2014/main" id="{1E2A319E-D302-9C71-2565-C50FF2BD2F26}"/>
                  </a:ext>
                </a:extLst>
              </p14:cNvPr>
              <p14:cNvContentPartPr/>
              <p14:nvPr/>
            </p14:nvContentPartPr>
            <p14:xfrm>
              <a:off x="9844461" y="4597946"/>
              <a:ext cx="187560" cy="241920"/>
            </p14:xfrm>
          </p:contentPart>
        </mc:Choice>
        <mc:Fallback xmlns="">
          <p:pic>
            <p:nvPicPr>
              <p:cNvPr id="125" name="Entrada de lápiz 124">
                <a:extLst>
                  <a:ext uri="{FF2B5EF4-FFF2-40B4-BE49-F238E27FC236}">
                    <a16:creationId xmlns:a16="http://schemas.microsoft.com/office/drawing/2014/main" id="{1E2A319E-D302-9C71-2565-C50FF2BD2F26}"/>
                  </a:ext>
                </a:extLst>
              </p:cNvPr>
              <p:cNvPicPr/>
              <p:nvPr/>
            </p:nvPicPr>
            <p:blipFill>
              <a:blip r:embed="rId46"/>
              <a:stretch>
                <a:fillRect/>
              </a:stretch>
            </p:blipFill>
            <p:spPr>
              <a:xfrm>
                <a:off x="9835821" y="4588946"/>
                <a:ext cx="2052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27" name="Entrada de lápiz 126">
                <a:extLst>
                  <a:ext uri="{FF2B5EF4-FFF2-40B4-BE49-F238E27FC236}">
                    <a16:creationId xmlns:a16="http://schemas.microsoft.com/office/drawing/2014/main" id="{FB6D94BA-B2DE-FAC2-C408-2B3B1B9D5FA9}"/>
                  </a:ext>
                </a:extLst>
              </p14:cNvPr>
              <p14:cNvContentPartPr/>
              <p14:nvPr/>
            </p14:nvContentPartPr>
            <p14:xfrm>
              <a:off x="9885861" y="3797306"/>
              <a:ext cx="491760" cy="1331280"/>
            </p14:xfrm>
          </p:contentPart>
        </mc:Choice>
        <mc:Fallback xmlns="">
          <p:pic>
            <p:nvPicPr>
              <p:cNvPr id="127" name="Entrada de lápiz 126">
                <a:extLst>
                  <a:ext uri="{FF2B5EF4-FFF2-40B4-BE49-F238E27FC236}">
                    <a16:creationId xmlns:a16="http://schemas.microsoft.com/office/drawing/2014/main" id="{FB6D94BA-B2DE-FAC2-C408-2B3B1B9D5FA9}"/>
                  </a:ext>
                </a:extLst>
              </p:cNvPr>
              <p:cNvPicPr/>
              <p:nvPr/>
            </p:nvPicPr>
            <p:blipFill>
              <a:blip r:embed="rId48"/>
              <a:stretch>
                <a:fillRect/>
              </a:stretch>
            </p:blipFill>
            <p:spPr>
              <a:xfrm>
                <a:off x="9876861" y="3788666"/>
                <a:ext cx="509400" cy="13489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29" name="Entrada de lápiz 128">
                <a:extLst>
                  <a:ext uri="{FF2B5EF4-FFF2-40B4-BE49-F238E27FC236}">
                    <a16:creationId xmlns:a16="http://schemas.microsoft.com/office/drawing/2014/main" id="{A650C295-C975-3221-1056-68BCEF236653}"/>
                  </a:ext>
                </a:extLst>
              </p14:cNvPr>
              <p14:cNvContentPartPr/>
              <p14:nvPr/>
            </p14:nvContentPartPr>
            <p14:xfrm>
              <a:off x="2899341" y="4723226"/>
              <a:ext cx="269280" cy="337320"/>
            </p14:xfrm>
          </p:contentPart>
        </mc:Choice>
        <mc:Fallback xmlns="">
          <p:pic>
            <p:nvPicPr>
              <p:cNvPr id="129" name="Entrada de lápiz 128">
                <a:extLst>
                  <a:ext uri="{FF2B5EF4-FFF2-40B4-BE49-F238E27FC236}">
                    <a16:creationId xmlns:a16="http://schemas.microsoft.com/office/drawing/2014/main" id="{A650C295-C975-3221-1056-68BCEF236653}"/>
                  </a:ext>
                </a:extLst>
              </p:cNvPr>
              <p:cNvPicPr/>
              <p:nvPr/>
            </p:nvPicPr>
            <p:blipFill>
              <a:blip r:embed="rId50"/>
              <a:stretch>
                <a:fillRect/>
              </a:stretch>
            </p:blipFill>
            <p:spPr>
              <a:xfrm>
                <a:off x="2890701" y="4714586"/>
                <a:ext cx="2869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30" name="Entrada de lápiz 129">
                <a:extLst>
                  <a:ext uri="{FF2B5EF4-FFF2-40B4-BE49-F238E27FC236}">
                    <a16:creationId xmlns:a16="http://schemas.microsoft.com/office/drawing/2014/main" id="{4C8FC23C-9A9B-BBFE-678F-14D510E684B7}"/>
                  </a:ext>
                </a:extLst>
              </p14:cNvPr>
              <p14:cNvContentPartPr/>
              <p14:nvPr/>
            </p14:nvContentPartPr>
            <p14:xfrm>
              <a:off x="2424141" y="4700906"/>
              <a:ext cx="282600" cy="374040"/>
            </p14:xfrm>
          </p:contentPart>
        </mc:Choice>
        <mc:Fallback xmlns="">
          <p:pic>
            <p:nvPicPr>
              <p:cNvPr id="130" name="Entrada de lápiz 129">
                <a:extLst>
                  <a:ext uri="{FF2B5EF4-FFF2-40B4-BE49-F238E27FC236}">
                    <a16:creationId xmlns:a16="http://schemas.microsoft.com/office/drawing/2014/main" id="{4C8FC23C-9A9B-BBFE-678F-14D510E684B7}"/>
                  </a:ext>
                </a:extLst>
              </p:cNvPr>
              <p:cNvPicPr/>
              <p:nvPr/>
            </p:nvPicPr>
            <p:blipFill>
              <a:blip r:embed="rId52"/>
              <a:stretch>
                <a:fillRect/>
              </a:stretch>
            </p:blipFill>
            <p:spPr>
              <a:xfrm>
                <a:off x="2415141" y="4692266"/>
                <a:ext cx="300240" cy="391680"/>
              </a:xfrm>
              <a:prstGeom prst="rect">
                <a:avLst/>
              </a:prstGeom>
            </p:spPr>
          </p:pic>
        </mc:Fallback>
      </mc:AlternateContent>
      <p:grpSp>
        <p:nvGrpSpPr>
          <p:cNvPr id="133" name="Grupo 132">
            <a:extLst>
              <a:ext uri="{FF2B5EF4-FFF2-40B4-BE49-F238E27FC236}">
                <a16:creationId xmlns:a16="http://schemas.microsoft.com/office/drawing/2014/main" id="{A08F7613-F94E-2734-4CDB-90FF45972C5D}"/>
              </a:ext>
            </a:extLst>
          </p:cNvPr>
          <p:cNvGrpSpPr/>
          <p:nvPr/>
        </p:nvGrpSpPr>
        <p:grpSpPr>
          <a:xfrm>
            <a:off x="1814661" y="3736826"/>
            <a:ext cx="1182240" cy="1630800"/>
            <a:chOff x="1814661" y="3736826"/>
            <a:chExt cx="1182240" cy="1630800"/>
          </a:xfrm>
        </p:grpSpPr>
        <mc:AlternateContent xmlns:mc="http://schemas.openxmlformats.org/markup-compatibility/2006" xmlns:p14="http://schemas.microsoft.com/office/powerpoint/2010/main">
          <mc:Choice Requires="p14">
            <p:contentPart p14:bwMode="auto" r:id="rId53">
              <p14:nvContentPartPr>
                <p14:cNvPr id="58" name="Entrada de lápiz 57">
                  <a:extLst>
                    <a:ext uri="{FF2B5EF4-FFF2-40B4-BE49-F238E27FC236}">
                      <a16:creationId xmlns:a16="http://schemas.microsoft.com/office/drawing/2014/main" id="{C9B3FCA2-81A5-3E0D-47E1-275927A2AC50}"/>
                    </a:ext>
                  </a:extLst>
                </p14:cNvPr>
                <p14:cNvContentPartPr/>
                <p14:nvPr/>
              </p14:nvContentPartPr>
              <p14:xfrm>
                <a:off x="2067021" y="3992066"/>
                <a:ext cx="364680" cy="473040"/>
              </p14:xfrm>
            </p:contentPart>
          </mc:Choice>
          <mc:Fallback xmlns="">
            <p:pic>
              <p:nvPicPr>
                <p:cNvPr id="58" name="Entrada de lápiz 57">
                  <a:extLst>
                    <a:ext uri="{FF2B5EF4-FFF2-40B4-BE49-F238E27FC236}">
                      <a16:creationId xmlns:a16="http://schemas.microsoft.com/office/drawing/2014/main" id="{C9B3FCA2-81A5-3E0D-47E1-275927A2AC50}"/>
                    </a:ext>
                  </a:extLst>
                </p:cNvPr>
                <p:cNvPicPr/>
                <p:nvPr/>
              </p:nvPicPr>
              <p:blipFill>
                <a:blip r:embed="rId54"/>
                <a:stretch>
                  <a:fillRect/>
                </a:stretch>
              </p:blipFill>
              <p:spPr>
                <a:xfrm>
                  <a:off x="2058381" y="3983066"/>
                  <a:ext cx="38232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9" name="Entrada de lápiz 58">
                  <a:extLst>
                    <a:ext uri="{FF2B5EF4-FFF2-40B4-BE49-F238E27FC236}">
                      <a16:creationId xmlns:a16="http://schemas.microsoft.com/office/drawing/2014/main" id="{574761CC-BA19-A576-701E-D429F14F0B47}"/>
                    </a:ext>
                  </a:extLst>
                </p14:cNvPr>
                <p14:cNvContentPartPr/>
                <p14:nvPr/>
              </p14:nvContentPartPr>
              <p14:xfrm>
                <a:off x="2292021" y="4239386"/>
                <a:ext cx="348480" cy="14400"/>
              </p14:xfrm>
            </p:contentPart>
          </mc:Choice>
          <mc:Fallback xmlns="">
            <p:pic>
              <p:nvPicPr>
                <p:cNvPr id="59" name="Entrada de lápiz 58">
                  <a:extLst>
                    <a:ext uri="{FF2B5EF4-FFF2-40B4-BE49-F238E27FC236}">
                      <a16:creationId xmlns:a16="http://schemas.microsoft.com/office/drawing/2014/main" id="{574761CC-BA19-A576-701E-D429F14F0B47}"/>
                    </a:ext>
                  </a:extLst>
                </p:cNvPr>
                <p:cNvPicPr/>
                <p:nvPr/>
              </p:nvPicPr>
              <p:blipFill>
                <a:blip r:embed="rId56"/>
                <a:stretch>
                  <a:fillRect/>
                </a:stretch>
              </p:blipFill>
              <p:spPr>
                <a:xfrm>
                  <a:off x="2283021" y="4230386"/>
                  <a:ext cx="3661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61" name="Entrada de lápiz 60">
                  <a:extLst>
                    <a:ext uri="{FF2B5EF4-FFF2-40B4-BE49-F238E27FC236}">
                      <a16:creationId xmlns:a16="http://schemas.microsoft.com/office/drawing/2014/main" id="{5A622DD0-C6D3-8868-4F36-4CEC3C91290B}"/>
                    </a:ext>
                  </a:extLst>
                </p14:cNvPr>
                <p14:cNvContentPartPr/>
                <p14:nvPr/>
              </p14:nvContentPartPr>
              <p14:xfrm>
                <a:off x="2708541" y="4027706"/>
                <a:ext cx="288360" cy="399240"/>
              </p14:xfrm>
            </p:contentPart>
          </mc:Choice>
          <mc:Fallback xmlns="">
            <p:pic>
              <p:nvPicPr>
                <p:cNvPr id="61" name="Entrada de lápiz 60">
                  <a:extLst>
                    <a:ext uri="{FF2B5EF4-FFF2-40B4-BE49-F238E27FC236}">
                      <a16:creationId xmlns:a16="http://schemas.microsoft.com/office/drawing/2014/main" id="{5A622DD0-C6D3-8868-4F36-4CEC3C91290B}"/>
                    </a:ext>
                  </a:extLst>
                </p:cNvPr>
                <p:cNvPicPr/>
                <p:nvPr/>
              </p:nvPicPr>
              <p:blipFill>
                <a:blip r:embed="rId58"/>
                <a:stretch>
                  <a:fillRect/>
                </a:stretch>
              </p:blipFill>
              <p:spPr>
                <a:xfrm>
                  <a:off x="2699541" y="4018706"/>
                  <a:ext cx="30600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63" name="Entrada de lápiz 62">
                  <a:extLst>
                    <a:ext uri="{FF2B5EF4-FFF2-40B4-BE49-F238E27FC236}">
                      <a16:creationId xmlns:a16="http://schemas.microsoft.com/office/drawing/2014/main" id="{807425C4-B706-E5CF-0998-74E7842AE85F}"/>
                    </a:ext>
                  </a:extLst>
                </p14:cNvPr>
                <p14:cNvContentPartPr/>
                <p14:nvPr/>
              </p14:nvContentPartPr>
              <p14:xfrm>
                <a:off x="2145861" y="4757066"/>
                <a:ext cx="46440" cy="324000"/>
              </p14:xfrm>
            </p:contentPart>
          </mc:Choice>
          <mc:Fallback xmlns="">
            <p:pic>
              <p:nvPicPr>
                <p:cNvPr id="63" name="Entrada de lápiz 62">
                  <a:extLst>
                    <a:ext uri="{FF2B5EF4-FFF2-40B4-BE49-F238E27FC236}">
                      <a16:creationId xmlns:a16="http://schemas.microsoft.com/office/drawing/2014/main" id="{807425C4-B706-E5CF-0998-74E7842AE85F}"/>
                    </a:ext>
                  </a:extLst>
                </p:cNvPr>
                <p:cNvPicPr/>
                <p:nvPr/>
              </p:nvPicPr>
              <p:blipFill>
                <a:blip r:embed="rId60"/>
                <a:stretch>
                  <a:fillRect/>
                </a:stretch>
              </p:blipFill>
              <p:spPr>
                <a:xfrm>
                  <a:off x="2137221" y="4748426"/>
                  <a:ext cx="6408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5" name="Entrada de lápiz 64">
                  <a:extLst>
                    <a:ext uri="{FF2B5EF4-FFF2-40B4-BE49-F238E27FC236}">
                      <a16:creationId xmlns:a16="http://schemas.microsoft.com/office/drawing/2014/main" id="{612B351C-319C-0BE6-CDE4-E572E9C99554}"/>
                    </a:ext>
                  </a:extLst>
                </p14:cNvPr>
                <p14:cNvContentPartPr/>
                <p14:nvPr/>
              </p14:nvContentPartPr>
              <p14:xfrm>
                <a:off x="2477781" y="4757066"/>
                <a:ext cx="360" cy="360"/>
              </p14:xfrm>
            </p:contentPart>
          </mc:Choice>
          <mc:Fallback xmlns="">
            <p:pic>
              <p:nvPicPr>
                <p:cNvPr id="65" name="Entrada de lápiz 64">
                  <a:extLst>
                    <a:ext uri="{FF2B5EF4-FFF2-40B4-BE49-F238E27FC236}">
                      <a16:creationId xmlns:a16="http://schemas.microsoft.com/office/drawing/2014/main" id="{612B351C-319C-0BE6-CDE4-E572E9C99554}"/>
                    </a:ext>
                  </a:extLst>
                </p:cNvPr>
                <p:cNvPicPr/>
                <p:nvPr/>
              </p:nvPicPr>
              <p:blipFill>
                <a:blip r:embed="rId3"/>
                <a:stretch>
                  <a:fillRect/>
                </a:stretch>
              </p:blipFill>
              <p:spPr>
                <a:xfrm>
                  <a:off x="2469141" y="47484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32" name="Entrada de lápiz 131">
                  <a:extLst>
                    <a:ext uri="{FF2B5EF4-FFF2-40B4-BE49-F238E27FC236}">
                      <a16:creationId xmlns:a16="http://schemas.microsoft.com/office/drawing/2014/main" id="{D650C44F-A050-15C0-5CAF-8AB62263B115}"/>
                    </a:ext>
                  </a:extLst>
                </p14:cNvPr>
                <p14:cNvContentPartPr/>
                <p14:nvPr/>
              </p14:nvContentPartPr>
              <p14:xfrm>
                <a:off x="1814661" y="3736826"/>
                <a:ext cx="696600" cy="1630800"/>
              </p14:xfrm>
            </p:contentPart>
          </mc:Choice>
          <mc:Fallback xmlns="">
            <p:pic>
              <p:nvPicPr>
                <p:cNvPr id="132" name="Entrada de lápiz 131">
                  <a:extLst>
                    <a:ext uri="{FF2B5EF4-FFF2-40B4-BE49-F238E27FC236}">
                      <a16:creationId xmlns:a16="http://schemas.microsoft.com/office/drawing/2014/main" id="{D650C44F-A050-15C0-5CAF-8AB62263B115}"/>
                    </a:ext>
                  </a:extLst>
                </p:cNvPr>
                <p:cNvPicPr/>
                <p:nvPr/>
              </p:nvPicPr>
              <p:blipFill>
                <a:blip r:embed="rId63"/>
                <a:stretch>
                  <a:fillRect/>
                </a:stretch>
              </p:blipFill>
              <p:spPr>
                <a:xfrm>
                  <a:off x="1805661" y="3728186"/>
                  <a:ext cx="714240" cy="1648440"/>
                </a:xfrm>
                <a:prstGeom prst="rect">
                  <a:avLst/>
                </a:prstGeom>
              </p:spPr>
            </p:pic>
          </mc:Fallback>
        </mc:AlternateContent>
      </p:grpSp>
      <p:grpSp>
        <p:nvGrpSpPr>
          <p:cNvPr id="135" name="Grupo 134">
            <a:extLst>
              <a:ext uri="{FF2B5EF4-FFF2-40B4-BE49-F238E27FC236}">
                <a16:creationId xmlns:a16="http://schemas.microsoft.com/office/drawing/2014/main" id="{A62F468E-9176-F906-0D0D-7B3C8C5517E2}"/>
              </a:ext>
            </a:extLst>
          </p:cNvPr>
          <p:cNvGrpSpPr/>
          <p:nvPr/>
        </p:nvGrpSpPr>
        <p:grpSpPr>
          <a:xfrm>
            <a:off x="4897701" y="3875786"/>
            <a:ext cx="972720" cy="1337400"/>
            <a:chOff x="4897701" y="3875786"/>
            <a:chExt cx="972720" cy="1337400"/>
          </a:xfrm>
        </p:grpSpPr>
        <mc:AlternateContent xmlns:mc="http://schemas.openxmlformats.org/markup-compatibility/2006" xmlns:p14="http://schemas.microsoft.com/office/powerpoint/2010/main">
          <mc:Choice Requires="p14">
            <p:contentPart p14:bwMode="auto" r:id="rId64">
              <p14:nvContentPartPr>
                <p14:cNvPr id="72" name="Entrada de lápiz 71">
                  <a:extLst>
                    <a:ext uri="{FF2B5EF4-FFF2-40B4-BE49-F238E27FC236}">
                      <a16:creationId xmlns:a16="http://schemas.microsoft.com/office/drawing/2014/main" id="{E911DFAE-3775-4572-CA93-FA0BCEFBE7B1}"/>
                    </a:ext>
                  </a:extLst>
                </p14:cNvPr>
                <p14:cNvContentPartPr/>
                <p14:nvPr/>
              </p14:nvContentPartPr>
              <p14:xfrm>
                <a:off x="4897701" y="3882626"/>
                <a:ext cx="548640" cy="1330560"/>
              </p14:xfrm>
            </p:contentPart>
          </mc:Choice>
          <mc:Fallback xmlns="">
            <p:pic>
              <p:nvPicPr>
                <p:cNvPr id="72" name="Entrada de lápiz 71">
                  <a:extLst>
                    <a:ext uri="{FF2B5EF4-FFF2-40B4-BE49-F238E27FC236}">
                      <a16:creationId xmlns:a16="http://schemas.microsoft.com/office/drawing/2014/main" id="{E911DFAE-3775-4572-CA93-FA0BCEFBE7B1}"/>
                    </a:ext>
                  </a:extLst>
                </p:cNvPr>
                <p:cNvPicPr/>
                <p:nvPr/>
              </p:nvPicPr>
              <p:blipFill>
                <a:blip r:embed="rId65"/>
                <a:stretch>
                  <a:fillRect/>
                </a:stretch>
              </p:blipFill>
              <p:spPr>
                <a:xfrm>
                  <a:off x="4889061" y="3873986"/>
                  <a:ext cx="566280" cy="1348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3" name="Entrada de lápiz 72">
                  <a:extLst>
                    <a:ext uri="{FF2B5EF4-FFF2-40B4-BE49-F238E27FC236}">
                      <a16:creationId xmlns:a16="http://schemas.microsoft.com/office/drawing/2014/main" id="{A8CBABD0-58CF-A411-68E5-4F16CD6048C2}"/>
                    </a:ext>
                  </a:extLst>
                </p14:cNvPr>
                <p14:cNvContentPartPr/>
                <p14:nvPr/>
              </p14:nvContentPartPr>
              <p14:xfrm>
                <a:off x="5008581" y="3875786"/>
                <a:ext cx="284400" cy="46800"/>
              </p14:xfrm>
            </p:contentPart>
          </mc:Choice>
          <mc:Fallback xmlns="">
            <p:pic>
              <p:nvPicPr>
                <p:cNvPr id="73" name="Entrada de lápiz 72">
                  <a:extLst>
                    <a:ext uri="{FF2B5EF4-FFF2-40B4-BE49-F238E27FC236}">
                      <a16:creationId xmlns:a16="http://schemas.microsoft.com/office/drawing/2014/main" id="{A8CBABD0-58CF-A411-68E5-4F16CD6048C2}"/>
                    </a:ext>
                  </a:extLst>
                </p:cNvPr>
                <p:cNvPicPr/>
                <p:nvPr/>
              </p:nvPicPr>
              <p:blipFill>
                <a:blip r:embed="rId67"/>
                <a:stretch>
                  <a:fillRect/>
                </a:stretch>
              </p:blipFill>
              <p:spPr>
                <a:xfrm>
                  <a:off x="4999941" y="3866786"/>
                  <a:ext cx="30204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5" name="Entrada de lápiz 74">
                  <a:extLst>
                    <a:ext uri="{FF2B5EF4-FFF2-40B4-BE49-F238E27FC236}">
                      <a16:creationId xmlns:a16="http://schemas.microsoft.com/office/drawing/2014/main" id="{D1832D7E-D45B-3008-670D-A541096A8250}"/>
                    </a:ext>
                  </a:extLst>
                </p14:cNvPr>
                <p14:cNvContentPartPr/>
                <p14:nvPr/>
              </p14:nvContentPartPr>
              <p14:xfrm>
                <a:off x="5357781" y="4081346"/>
                <a:ext cx="48960" cy="313920"/>
              </p14:xfrm>
            </p:contentPart>
          </mc:Choice>
          <mc:Fallback xmlns="">
            <p:pic>
              <p:nvPicPr>
                <p:cNvPr id="75" name="Entrada de lápiz 74">
                  <a:extLst>
                    <a:ext uri="{FF2B5EF4-FFF2-40B4-BE49-F238E27FC236}">
                      <a16:creationId xmlns:a16="http://schemas.microsoft.com/office/drawing/2014/main" id="{D1832D7E-D45B-3008-670D-A541096A8250}"/>
                    </a:ext>
                  </a:extLst>
                </p:cNvPr>
                <p:cNvPicPr/>
                <p:nvPr/>
              </p:nvPicPr>
              <p:blipFill>
                <a:blip r:embed="rId69"/>
                <a:stretch>
                  <a:fillRect/>
                </a:stretch>
              </p:blipFill>
              <p:spPr>
                <a:xfrm>
                  <a:off x="5349141" y="4072706"/>
                  <a:ext cx="6660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6" name="Entrada de lápiz 75">
                  <a:extLst>
                    <a:ext uri="{FF2B5EF4-FFF2-40B4-BE49-F238E27FC236}">
                      <a16:creationId xmlns:a16="http://schemas.microsoft.com/office/drawing/2014/main" id="{E045E7B0-0DF6-FDE4-DFCF-9888CD75A890}"/>
                    </a:ext>
                  </a:extLst>
                </p14:cNvPr>
                <p14:cNvContentPartPr/>
                <p14:nvPr/>
              </p14:nvContentPartPr>
              <p14:xfrm>
                <a:off x="5207661" y="4147586"/>
                <a:ext cx="550800" cy="273600"/>
              </p14:xfrm>
            </p:contentPart>
          </mc:Choice>
          <mc:Fallback xmlns="">
            <p:pic>
              <p:nvPicPr>
                <p:cNvPr id="76" name="Entrada de lápiz 75">
                  <a:extLst>
                    <a:ext uri="{FF2B5EF4-FFF2-40B4-BE49-F238E27FC236}">
                      <a16:creationId xmlns:a16="http://schemas.microsoft.com/office/drawing/2014/main" id="{E045E7B0-0DF6-FDE4-DFCF-9888CD75A890}"/>
                    </a:ext>
                  </a:extLst>
                </p:cNvPr>
                <p:cNvPicPr/>
                <p:nvPr/>
              </p:nvPicPr>
              <p:blipFill>
                <a:blip r:embed="rId71"/>
                <a:stretch>
                  <a:fillRect/>
                </a:stretch>
              </p:blipFill>
              <p:spPr>
                <a:xfrm>
                  <a:off x="5198661" y="4138946"/>
                  <a:ext cx="56844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8" name="Entrada de lápiz 77">
                  <a:extLst>
                    <a:ext uri="{FF2B5EF4-FFF2-40B4-BE49-F238E27FC236}">
                      <a16:creationId xmlns:a16="http://schemas.microsoft.com/office/drawing/2014/main" id="{6A2D80D8-10B8-0242-2045-E0A6BE4D5529}"/>
                    </a:ext>
                  </a:extLst>
                </p14:cNvPr>
                <p14:cNvContentPartPr/>
                <p14:nvPr/>
              </p14:nvContentPartPr>
              <p14:xfrm>
                <a:off x="5420061" y="4677506"/>
                <a:ext cx="366480" cy="271080"/>
              </p14:xfrm>
            </p:contentPart>
          </mc:Choice>
          <mc:Fallback xmlns="">
            <p:pic>
              <p:nvPicPr>
                <p:cNvPr id="78" name="Entrada de lápiz 77">
                  <a:extLst>
                    <a:ext uri="{FF2B5EF4-FFF2-40B4-BE49-F238E27FC236}">
                      <a16:creationId xmlns:a16="http://schemas.microsoft.com/office/drawing/2014/main" id="{6A2D80D8-10B8-0242-2045-E0A6BE4D5529}"/>
                    </a:ext>
                  </a:extLst>
                </p:cNvPr>
                <p:cNvPicPr/>
                <p:nvPr/>
              </p:nvPicPr>
              <p:blipFill>
                <a:blip r:embed="rId73"/>
                <a:stretch>
                  <a:fillRect/>
                </a:stretch>
              </p:blipFill>
              <p:spPr>
                <a:xfrm>
                  <a:off x="5411061" y="4668866"/>
                  <a:ext cx="3841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9" name="Entrada de lápiz 78">
                  <a:extLst>
                    <a:ext uri="{FF2B5EF4-FFF2-40B4-BE49-F238E27FC236}">
                      <a16:creationId xmlns:a16="http://schemas.microsoft.com/office/drawing/2014/main" id="{F8141425-28C5-7149-96BA-5E210FA72A4E}"/>
                    </a:ext>
                  </a:extLst>
                </p14:cNvPr>
                <p14:cNvContentPartPr/>
                <p14:nvPr/>
              </p14:nvContentPartPr>
              <p14:xfrm>
                <a:off x="5636061" y="4743746"/>
                <a:ext cx="208440" cy="442080"/>
              </p14:xfrm>
            </p:contentPart>
          </mc:Choice>
          <mc:Fallback xmlns="">
            <p:pic>
              <p:nvPicPr>
                <p:cNvPr id="79" name="Entrada de lápiz 78">
                  <a:extLst>
                    <a:ext uri="{FF2B5EF4-FFF2-40B4-BE49-F238E27FC236}">
                      <a16:creationId xmlns:a16="http://schemas.microsoft.com/office/drawing/2014/main" id="{F8141425-28C5-7149-96BA-5E210FA72A4E}"/>
                    </a:ext>
                  </a:extLst>
                </p:cNvPr>
                <p:cNvPicPr/>
                <p:nvPr/>
              </p:nvPicPr>
              <p:blipFill>
                <a:blip r:embed="rId75"/>
                <a:stretch>
                  <a:fillRect/>
                </a:stretch>
              </p:blipFill>
              <p:spPr>
                <a:xfrm>
                  <a:off x="5627061" y="4734746"/>
                  <a:ext cx="226080" cy="459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34" name="Entrada de lápiz 133">
                  <a:extLst>
                    <a:ext uri="{FF2B5EF4-FFF2-40B4-BE49-F238E27FC236}">
                      <a16:creationId xmlns:a16="http://schemas.microsoft.com/office/drawing/2014/main" id="{334C203B-351E-CBD5-A25E-27E99493F10A}"/>
                    </a:ext>
                  </a:extLst>
                </p14:cNvPr>
                <p14:cNvContentPartPr/>
                <p14:nvPr/>
              </p14:nvContentPartPr>
              <p14:xfrm>
                <a:off x="5870061" y="4597946"/>
                <a:ext cx="360" cy="198000"/>
              </p14:xfrm>
            </p:contentPart>
          </mc:Choice>
          <mc:Fallback xmlns="">
            <p:pic>
              <p:nvPicPr>
                <p:cNvPr id="134" name="Entrada de lápiz 133">
                  <a:extLst>
                    <a:ext uri="{FF2B5EF4-FFF2-40B4-BE49-F238E27FC236}">
                      <a16:creationId xmlns:a16="http://schemas.microsoft.com/office/drawing/2014/main" id="{334C203B-351E-CBD5-A25E-27E99493F10A}"/>
                    </a:ext>
                  </a:extLst>
                </p:cNvPr>
                <p:cNvPicPr/>
                <p:nvPr/>
              </p:nvPicPr>
              <p:blipFill>
                <a:blip r:embed="rId77"/>
                <a:stretch>
                  <a:fillRect/>
                </a:stretch>
              </p:blipFill>
              <p:spPr>
                <a:xfrm>
                  <a:off x="5861421" y="4588946"/>
                  <a:ext cx="18000" cy="21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136" name="Entrada de lápiz 135">
                <a:extLst>
                  <a:ext uri="{FF2B5EF4-FFF2-40B4-BE49-F238E27FC236}">
                    <a16:creationId xmlns:a16="http://schemas.microsoft.com/office/drawing/2014/main" id="{9A09FAE9-F624-4395-2393-7FD85A7E8391}"/>
                  </a:ext>
                </a:extLst>
              </p14:cNvPr>
              <p14:cNvContentPartPr/>
              <p14:nvPr/>
            </p14:nvContentPartPr>
            <p14:xfrm>
              <a:off x="5559021" y="5141186"/>
              <a:ext cx="126360" cy="131040"/>
            </p14:xfrm>
          </p:contentPart>
        </mc:Choice>
        <mc:Fallback xmlns="">
          <p:pic>
            <p:nvPicPr>
              <p:cNvPr id="136" name="Entrada de lápiz 135">
                <a:extLst>
                  <a:ext uri="{FF2B5EF4-FFF2-40B4-BE49-F238E27FC236}">
                    <a16:creationId xmlns:a16="http://schemas.microsoft.com/office/drawing/2014/main" id="{9A09FAE9-F624-4395-2393-7FD85A7E8391}"/>
                  </a:ext>
                </a:extLst>
              </p:cNvPr>
              <p:cNvPicPr/>
              <p:nvPr/>
            </p:nvPicPr>
            <p:blipFill>
              <a:blip r:embed="rId79"/>
              <a:stretch>
                <a:fillRect/>
              </a:stretch>
            </p:blipFill>
            <p:spPr>
              <a:xfrm>
                <a:off x="5550021" y="5132546"/>
                <a:ext cx="14400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8" name="Entrada de lápiz 137">
                <a:extLst>
                  <a:ext uri="{FF2B5EF4-FFF2-40B4-BE49-F238E27FC236}">
                    <a16:creationId xmlns:a16="http://schemas.microsoft.com/office/drawing/2014/main" id="{4204AD47-257C-99DD-EFDE-57C8432F4E2D}"/>
                  </a:ext>
                </a:extLst>
              </p14:cNvPr>
              <p14:cNvContentPartPr/>
              <p14:nvPr/>
            </p14:nvContentPartPr>
            <p14:xfrm>
              <a:off x="3776661" y="3179906"/>
              <a:ext cx="360" cy="360"/>
            </p14:xfrm>
          </p:contentPart>
        </mc:Choice>
        <mc:Fallback xmlns="">
          <p:pic>
            <p:nvPicPr>
              <p:cNvPr id="138" name="Entrada de lápiz 137">
                <a:extLst>
                  <a:ext uri="{FF2B5EF4-FFF2-40B4-BE49-F238E27FC236}">
                    <a16:creationId xmlns:a16="http://schemas.microsoft.com/office/drawing/2014/main" id="{4204AD47-257C-99DD-EFDE-57C8432F4E2D}"/>
                  </a:ext>
                </a:extLst>
              </p:cNvPr>
              <p:cNvPicPr/>
              <p:nvPr/>
            </p:nvPicPr>
            <p:blipFill>
              <a:blip r:embed="rId3"/>
              <a:stretch>
                <a:fillRect/>
              </a:stretch>
            </p:blipFill>
            <p:spPr>
              <a:xfrm>
                <a:off x="3767661" y="31712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41" name="Entrada de lápiz 140">
                <a:extLst>
                  <a:ext uri="{FF2B5EF4-FFF2-40B4-BE49-F238E27FC236}">
                    <a16:creationId xmlns:a16="http://schemas.microsoft.com/office/drawing/2014/main" id="{2A404C3E-B9AB-1F8B-7306-931806374A86}"/>
                  </a:ext>
                </a:extLst>
              </p14:cNvPr>
              <p14:cNvContentPartPr/>
              <p14:nvPr/>
            </p14:nvContentPartPr>
            <p14:xfrm>
              <a:off x="2385261" y="2875346"/>
              <a:ext cx="360" cy="360"/>
            </p14:xfrm>
          </p:contentPart>
        </mc:Choice>
        <mc:Fallback xmlns="">
          <p:pic>
            <p:nvPicPr>
              <p:cNvPr id="141" name="Entrada de lápiz 140">
                <a:extLst>
                  <a:ext uri="{FF2B5EF4-FFF2-40B4-BE49-F238E27FC236}">
                    <a16:creationId xmlns:a16="http://schemas.microsoft.com/office/drawing/2014/main" id="{2A404C3E-B9AB-1F8B-7306-931806374A86}"/>
                  </a:ext>
                </a:extLst>
              </p:cNvPr>
              <p:cNvPicPr/>
              <p:nvPr/>
            </p:nvPicPr>
            <p:blipFill>
              <a:blip r:embed="rId3"/>
              <a:stretch>
                <a:fillRect/>
              </a:stretch>
            </p:blipFill>
            <p:spPr>
              <a:xfrm>
                <a:off x="2376261" y="2866706"/>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2">
            <p14:nvContentPartPr>
              <p14:cNvPr id="142" name="Entrada de lápiz 141">
                <a:extLst>
                  <a:ext uri="{FF2B5EF4-FFF2-40B4-BE49-F238E27FC236}">
                    <a16:creationId xmlns:a16="http://schemas.microsoft.com/office/drawing/2014/main" id="{C6C04AD8-FB49-8A64-5903-8FF9719A9FB4}"/>
                  </a:ext>
                </a:extLst>
              </p14:cNvPr>
              <p14:cNvContentPartPr/>
              <p14:nvPr/>
            </p14:nvContentPartPr>
            <p14:xfrm>
              <a:off x="-318699" y="370466"/>
              <a:ext cx="360" cy="360"/>
            </p14:xfrm>
          </p:contentPart>
        </mc:Choice>
        <mc:Fallback xmlns="">
          <p:pic>
            <p:nvPicPr>
              <p:cNvPr id="142" name="Entrada de lápiz 141">
                <a:extLst>
                  <a:ext uri="{FF2B5EF4-FFF2-40B4-BE49-F238E27FC236}">
                    <a16:creationId xmlns:a16="http://schemas.microsoft.com/office/drawing/2014/main" id="{C6C04AD8-FB49-8A64-5903-8FF9719A9FB4}"/>
                  </a:ext>
                </a:extLst>
              </p:cNvPr>
              <p:cNvPicPr/>
              <p:nvPr/>
            </p:nvPicPr>
            <p:blipFill>
              <a:blip r:embed="rId83"/>
              <a:stretch>
                <a:fillRect/>
              </a:stretch>
            </p:blipFill>
            <p:spPr>
              <a:xfrm>
                <a:off x="-336339" y="262826"/>
                <a:ext cx="36000" cy="216000"/>
              </a:xfrm>
              <a:prstGeom prst="rect">
                <a:avLst/>
              </a:prstGeom>
            </p:spPr>
          </p:pic>
        </mc:Fallback>
      </mc:AlternateContent>
      <p:grpSp>
        <p:nvGrpSpPr>
          <p:cNvPr id="147" name="Grupo 146">
            <a:extLst>
              <a:ext uri="{FF2B5EF4-FFF2-40B4-BE49-F238E27FC236}">
                <a16:creationId xmlns:a16="http://schemas.microsoft.com/office/drawing/2014/main" id="{B4CBBF18-B67A-C41E-7143-FF33A7602FBB}"/>
              </a:ext>
            </a:extLst>
          </p:cNvPr>
          <p:cNvGrpSpPr/>
          <p:nvPr/>
        </p:nvGrpSpPr>
        <p:grpSpPr>
          <a:xfrm>
            <a:off x="556101" y="423746"/>
            <a:ext cx="26640" cy="13320"/>
            <a:chOff x="556101" y="423746"/>
            <a:chExt cx="26640" cy="13320"/>
          </a:xfrm>
        </p:grpSpPr>
        <mc:AlternateContent xmlns:mc="http://schemas.openxmlformats.org/markup-compatibility/2006" xmlns:p14="http://schemas.microsoft.com/office/powerpoint/2010/main" xmlns:aink="http://schemas.microsoft.com/office/drawing/2016/ink">
          <mc:Choice Requires="p14 aink">
            <p:contentPart p14:bwMode="auto" r:id="rId84">
              <p14:nvContentPartPr>
                <p14:cNvPr id="143" name="Entrada de lápiz 142">
                  <a:extLst>
                    <a:ext uri="{FF2B5EF4-FFF2-40B4-BE49-F238E27FC236}">
                      <a16:creationId xmlns:a16="http://schemas.microsoft.com/office/drawing/2014/main" id="{0BDC5786-8EB3-5D75-B198-D1CD6E948B68}"/>
                    </a:ext>
                  </a:extLst>
                </p14:cNvPr>
                <p14:cNvContentPartPr/>
                <p14:nvPr/>
              </p14:nvContentPartPr>
              <p14:xfrm>
                <a:off x="556101" y="423746"/>
                <a:ext cx="360" cy="360"/>
              </p14:xfrm>
            </p:contentPart>
          </mc:Choice>
          <mc:Fallback xmlns="">
            <p:pic>
              <p:nvPicPr>
                <p:cNvPr id="143" name="Entrada de lápiz 142">
                  <a:extLst>
                    <a:ext uri="{FF2B5EF4-FFF2-40B4-BE49-F238E27FC236}">
                      <a16:creationId xmlns:a16="http://schemas.microsoft.com/office/drawing/2014/main" id="{0BDC5786-8EB3-5D75-B198-D1CD6E948B68}"/>
                    </a:ext>
                  </a:extLst>
                </p:cNvPr>
                <p:cNvPicPr/>
                <p:nvPr/>
              </p:nvPicPr>
              <p:blipFill>
                <a:blip r:embed="rId85"/>
                <a:stretch>
                  <a:fillRect/>
                </a:stretch>
              </p:blipFill>
              <p:spPr>
                <a:xfrm>
                  <a:off x="538101" y="315746"/>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6">
              <p14:nvContentPartPr>
                <p14:cNvPr id="144" name="Entrada de lápiz 143">
                  <a:extLst>
                    <a:ext uri="{FF2B5EF4-FFF2-40B4-BE49-F238E27FC236}">
                      <a16:creationId xmlns:a16="http://schemas.microsoft.com/office/drawing/2014/main" id="{E101BA47-5D25-6B51-FF24-EFD005D242E6}"/>
                    </a:ext>
                  </a:extLst>
                </p14:cNvPr>
                <p14:cNvContentPartPr/>
                <p14:nvPr/>
              </p14:nvContentPartPr>
              <p14:xfrm>
                <a:off x="556101" y="423746"/>
                <a:ext cx="360" cy="360"/>
              </p14:xfrm>
            </p:contentPart>
          </mc:Choice>
          <mc:Fallback xmlns="">
            <p:pic>
              <p:nvPicPr>
                <p:cNvPr id="144" name="Entrada de lápiz 143">
                  <a:extLst>
                    <a:ext uri="{FF2B5EF4-FFF2-40B4-BE49-F238E27FC236}">
                      <a16:creationId xmlns:a16="http://schemas.microsoft.com/office/drawing/2014/main" id="{E101BA47-5D25-6B51-FF24-EFD005D242E6}"/>
                    </a:ext>
                  </a:extLst>
                </p:cNvPr>
                <p:cNvPicPr/>
                <p:nvPr/>
              </p:nvPicPr>
              <p:blipFill>
                <a:blip r:embed="rId85"/>
                <a:stretch>
                  <a:fillRect/>
                </a:stretch>
              </p:blipFill>
              <p:spPr>
                <a:xfrm>
                  <a:off x="538101" y="315746"/>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7">
              <p14:nvContentPartPr>
                <p14:cNvPr id="146" name="Entrada de lápiz 145">
                  <a:extLst>
                    <a:ext uri="{FF2B5EF4-FFF2-40B4-BE49-F238E27FC236}">
                      <a16:creationId xmlns:a16="http://schemas.microsoft.com/office/drawing/2014/main" id="{5D619B64-AACD-BE03-3392-FD836BF1CEE2}"/>
                    </a:ext>
                  </a:extLst>
                </p14:cNvPr>
                <p14:cNvContentPartPr/>
                <p14:nvPr/>
              </p14:nvContentPartPr>
              <p14:xfrm>
                <a:off x="582381" y="436706"/>
                <a:ext cx="360" cy="360"/>
              </p14:xfrm>
            </p:contentPart>
          </mc:Choice>
          <mc:Fallback xmlns="">
            <p:pic>
              <p:nvPicPr>
                <p:cNvPr id="146" name="Entrada de lápiz 145">
                  <a:extLst>
                    <a:ext uri="{FF2B5EF4-FFF2-40B4-BE49-F238E27FC236}">
                      <a16:creationId xmlns:a16="http://schemas.microsoft.com/office/drawing/2014/main" id="{5D619B64-AACD-BE03-3392-FD836BF1CEE2}"/>
                    </a:ext>
                  </a:extLst>
                </p:cNvPr>
                <p:cNvPicPr/>
                <p:nvPr/>
              </p:nvPicPr>
              <p:blipFill>
                <a:blip r:embed="rId88"/>
                <a:stretch>
                  <a:fillRect/>
                </a:stretch>
              </p:blipFill>
              <p:spPr>
                <a:xfrm>
                  <a:off x="564741" y="328706"/>
                  <a:ext cx="36000" cy="216000"/>
                </a:xfrm>
                <a:prstGeom prst="rect">
                  <a:avLst/>
                </a:prstGeom>
              </p:spPr>
            </p:pic>
          </mc:Fallback>
        </mc:AlternateContent>
      </p:grpSp>
      <p:sp>
        <p:nvSpPr>
          <p:cNvPr id="2" name="CuadroTexto 1">
            <a:extLst>
              <a:ext uri="{FF2B5EF4-FFF2-40B4-BE49-F238E27FC236}">
                <a16:creationId xmlns:a16="http://schemas.microsoft.com/office/drawing/2014/main" id="{33F1A3B5-4715-9BEB-F4A4-D521846A66A3}"/>
              </a:ext>
            </a:extLst>
          </p:cNvPr>
          <p:cNvSpPr txBox="1"/>
          <p:nvPr/>
        </p:nvSpPr>
        <p:spPr>
          <a:xfrm>
            <a:off x="1179871" y="545690"/>
            <a:ext cx="4456190" cy="523220"/>
          </a:xfrm>
          <a:prstGeom prst="rect">
            <a:avLst/>
          </a:prstGeom>
          <a:noFill/>
        </p:spPr>
        <p:txBody>
          <a:bodyPr wrap="square" rtlCol="0">
            <a:spAutoFit/>
          </a:bodyPr>
          <a:lstStyle/>
          <a:p>
            <a:r>
              <a:rPr lang="es-ES" sz="2800" dirty="0"/>
              <a:t>ALGEBRA LINEAL</a:t>
            </a:r>
          </a:p>
        </p:txBody>
      </p:sp>
    </p:spTree>
    <p:extLst>
      <p:ext uri="{BB962C8B-B14F-4D97-AF65-F5344CB8AC3E}">
        <p14:creationId xmlns:p14="http://schemas.microsoft.com/office/powerpoint/2010/main" val="859752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67C8C-13A2-35A3-07AA-64FAC3E7DC83}"/>
              </a:ext>
            </a:extLst>
          </p:cNvPr>
          <p:cNvSpPr>
            <a:spLocks noGrp="1"/>
          </p:cNvSpPr>
          <p:nvPr>
            <p:ph type="title"/>
          </p:nvPr>
        </p:nvSpPr>
        <p:spPr>
          <a:xfrm>
            <a:off x="838200" y="365125"/>
            <a:ext cx="10515600" cy="610235"/>
          </a:xfrm>
        </p:spPr>
        <p:txBody>
          <a:bodyPr>
            <a:normAutofit fontScale="90000"/>
          </a:bodyPr>
          <a:lstStyle/>
          <a:p>
            <a:r>
              <a:rPr lang="es-ES" dirty="0"/>
              <a:t>PROBABILIDADES</a:t>
            </a:r>
          </a:p>
        </p:txBody>
      </p:sp>
      <p:sp>
        <p:nvSpPr>
          <p:cNvPr id="3" name="Marcador de contenido 2">
            <a:extLst>
              <a:ext uri="{FF2B5EF4-FFF2-40B4-BE49-F238E27FC236}">
                <a16:creationId xmlns:a16="http://schemas.microsoft.com/office/drawing/2014/main" id="{F01B6FD6-5813-DA41-6EFF-16D3F74229B4}"/>
              </a:ext>
            </a:extLst>
          </p:cNvPr>
          <p:cNvSpPr>
            <a:spLocks noGrp="1"/>
          </p:cNvSpPr>
          <p:nvPr>
            <p:ph idx="1"/>
          </p:nvPr>
        </p:nvSpPr>
        <p:spPr>
          <a:xfrm>
            <a:off x="838200" y="1194619"/>
            <a:ext cx="10515600" cy="4982344"/>
          </a:xfrm>
        </p:spPr>
        <p:txBody>
          <a:bodyPr>
            <a:normAutofit fontScale="85000" lnSpcReduction="10000"/>
          </a:bodyPr>
          <a:lstStyle/>
          <a:p>
            <a:r>
              <a:rPr lang="es-ES" dirty="0"/>
              <a:t>El porcentaje de socios que juegue al fútbol o al baloncesto es igual al porcentaje de los socios que juegan sólo al fútbol más el porcentaje de los socios que juegan sólo al baloncesto:</a:t>
            </a:r>
          </a:p>
          <a:p>
            <a:r>
              <a:rPr lang="es-ES" dirty="0"/>
              <a:t>50% + 10% = 60%</a:t>
            </a:r>
          </a:p>
          <a:p>
            <a:endParaRPr lang="es-ES" dirty="0"/>
          </a:p>
          <a:p>
            <a:r>
              <a:rPr lang="es-ES" dirty="0"/>
              <a:t>Es decir, que un 60% de los socios juegan al fútbol o al baloncesto.</a:t>
            </a:r>
          </a:p>
          <a:p>
            <a:endParaRPr lang="es-ES" dirty="0"/>
          </a:p>
          <a:p>
            <a:r>
              <a:rPr lang="es-ES" dirty="0"/>
              <a:t>Para calcular el porcentaje de los socios que no juegue a ninguno de los dos deportes, al total de socios (100%) le restamos el 50% que juega sólo al fútbol, el 10% que juega sólo al baloncesto y el 30% que juega a los dos deportes:</a:t>
            </a:r>
          </a:p>
          <a:p>
            <a:r>
              <a:rPr lang="es-ES" dirty="0"/>
              <a:t>100% - 50% - 10% - 30% = 10%</a:t>
            </a:r>
          </a:p>
          <a:p>
            <a:endParaRPr lang="es-ES" dirty="0"/>
          </a:p>
          <a:p>
            <a:r>
              <a:rPr lang="es-ES" dirty="0"/>
              <a:t>Lo cual resulta que un 10% de los socios no juega a  ningún deporte.</a:t>
            </a:r>
          </a:p>
          <a:p>
            <a:endParaRPr lang="es-ES" dirty="0"/>
          </a:p>
          <a:p>
            <a:endParaRPr lang="es-ES" dirty="0"/>
          </a:p>
        </p:txBody>
      </p:sp>
    </p:spTree>
    <p:extLst>
      <p:ext uri="{BB962C8B-B14F-4D97-AF65-F5344CB8AC3E}">
        <p14:creationId xmlns:p14="http://schemas.microsoft.com/office/powerpoint/2010/main" val="41457758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6DF4F-D47B-BBEF-F818-76C38A593C0D}"/>
              </a:ext>
            </a:extLst>
          </p:cNvPr>
          <p:cNvSpPr>
            <a:spLocks noGrp="1"/>
          </p:cNvSpPr>
          <p:nvPr>
            <p:ph type="title"/>
          </p:nvPr>
        </p:nvSpPr>
        <p:spPr>
          <a:xfrm>
            <a:off x="838200" y="365125"/>
            <a:ext cx="10515600" cy="460785"/>
          </a:xfrm>
        </p:spPr>
        <p:txBody>
          <a:bodyPr>
            <a:normAutofit fontScale="90000"/>
          </a:bodyPr>
          <a:lstStyle/>
          <a:p>
            <a:r>
              <a:rPr lang="es-ES" dirty="0"/>
              <a:t>FRECUENCIAS</a:t>
            </a:r>
          </a:p>
        </p:txBody>
      </p:sp>
      <p:sp>
        <p:nvSpPr>
          <p:cNvPr id="3" name="Marcador de contenido 2">
            <a:extLst>
              <a:ext uri="{FF2B5EF4-FFF2-40B4-BE49-F238E27FC236}">
                <a16:creationId xmlns:a16="http://schemas.microsoft.com/office/drawing/2014/main" id="{0BF37BBA-BFF9-5E8F-9114-FB43CAB009D3}"/>
              </a:ext>
            </a:extLst>
          </p:cNvPr>
          <p:cNvSpPr>
            <a:spLocks noGrp="1"/>
          </p:cNvSpPr>
          <p:nvPr>
            <p:ph idx="1"/>
          </p:nvPr>
        </p:nvSpPr>
        <p:spPr>
          <a:xfrm>
            <a:off x="838200" y="825910"/>
            <a:ext cx="10515600" cy="5351053"/>
          </a:xfrm>
        </p:spPr>
        <p:txBody>
          <a:bodyPr>
            <a:normAutofit fontScale="77500" lnSpcReduction="20000"/>
          </a:bodyPr>
          <a:lstStyle/>
          <a:p>
            <a:pPr marL="0" indent="0">
              <a:buNone/>
            </a:pPr>
            <a:r>
              <a:rPr lang="es-ES" dirty="0"/>
              <a:t>En estadística se pueden distinguir hasta cuatro tipos de frecuencias:</a:t>
            </a:r>
          </a:p>
          <a:p>
            <a:endParaRPr lang="es-ES" dirty="0"/>
          </a:p>
          <a:p>
            <a:r>
              <a:rPr lang="es-ES" dirty="0"/>
              <a:t>Frecuencia absoluta</a:t>
            </a:r>
          </a:p>
          <a:p>
            <a:pPr marL="0" indent="0">
              <a:buNone/>
            </a:pPr>
            <a:r>
              <a:rPr lang="es-ES" dirty="0"/>
              <a:t>Frecuencia absoluta es el número de veces que se repite un resultado en el conjunto de todos los observados.</a:t>
            </a:r>
          </a:p>
          <a:p>
            <a:endParaRPr lang="es-ES" dirty="0"/>
          </a:p>
          <a:p>
            <a:r>
              <a:rPr lang="es-ES" dirty="0"/>
              <a:t>Frecuencia relativa</a:t>
            </a:r>
          </a:p>
          <a:p>
            <a:pPr marL="0" indent="0">
              <a:buNone/>
            </a:pPr>
            <a:r>
              <a:rPr lang="es-ES" dirty="0"/>
              <a:t>La Frecuencia relativa es la proporción de cada frecuencia absoluta, es decir, el número de veces que se produce ese resultado (frecuencia absoluta) dividido por el número total de datos observados. (fi), es el cociente entre la frecuencia absoluta y el tamaño de la muestra (N). Es decir,</a:t>
            </a:r>
          </a:p>
          <a:p>
            <a:pPr marL="0" indent="0">
              <a:buNone/>
            </a:pPr>
            <a:r>
              <a:rPr lang="es-ES" dirty="0"/>
              <a:t>Se presenta en una tabla o nube de puntos en una distribución de frecuencias. Si multiplicamos la frecuencia relativa por 100 obtendremos el porcentaje o tanto por ciento (pi).</a:t>
            </a:r>
          </a:p>
          <a:p>
            <a:r>
              <a:rPr lang="es-ES" dirty="0"/>
              <a:t>Frecuencia absoluta acumulada</a:t>
            </a:r>
          </a:p>
          <a:p>
            <a:pPr marL="0" indent="0">
              <a:buNone/>
            </a:pPr>
            <a:r>
              <a:rPr lang="es-ES" dirty="0"/>
              <a:t>(Ni), se refiere al total de las frecuencias absolutas para todos los eventos iguales o menores de un cierto valor, en una lista ordenada de eventos.</a:t>
            </a:r>
          </a:p>
          <a:p>
            <a:endParaRPr lang="es-ES" dirty="0"/>
          </a:p>
        </p:txBody>
      </p:sp>
    </p:spTree>
    <p:extLst>
      <p:ext uri="{BB962C8B-B14F-4D97-AF65-F5344CB8AC3E}">
        <p14:creationId xmlns:p14="http://schemas.microsoft.com/office/powerpoint/2010/main" val="1654100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9048863-7F4A-2F16-E306-FECBC95A1C45}"/>
              </a:ext>
            </a:extLst>
          </p:cNvPr>
          <p:cNvSpPr>
            <a:spLocks noGrp="1"/>
          </p:cNvSpPr>
          <p:nvPr>
            <p:ph idx="1"/>
          </p:nvPr>
        </p:nvSpPr>
        <p:spPr>
          <a:xfrm>
            <a:off x="838200" y="516194"/>
            <a:ext cx="10515600" cy="5660769"/>
          </a:xfrm>
        </p:spPr>
        <p:txBody>
          <a:bodyPr>
            <a:normAutofit fontScale="77500" lnSpcReduction="20000"/>
          </a:bodyPr>
          <a:lstStyle/>
          <a:p>
            <a:r>
              <a:rPr lang="es-ES" dirty="0"/>
              <a:t>Frecuencia relativa acumulada</a:t>
            </a:r>
          </a:p>
          <a:p>
            <a:pPr marL="0" indent="0">
              <a:buNone/>
            </a:pPr>
            <a:r>
              <a:rPr lang="es-ES" dirty="0"/>
              <a:t>(Hi), es el cociente entre la frecuencia absoluta acumulada y el total de la muestra.</a:t>
            </a:r>
          </a:p>
          <a:p>
            <a:endParaRPr lang="es-ES" dirty="0"/>
          </a:p>
          <a:p>
            <a:r>
              <a:rPr lang="es-ES" dirty="0"/>
              <a:t>Ejemplos de frecuencias</a:t>
            </a:r>
          </a:p>
          <a:p>
            <a:pPr marL="0" indent="0">
              <a:buNone/>
            </a:pPr>
            <a:r>
              <a:rPr lang="es-ES" dirty="0"/>
              <a:t>Supongamos que las calificaciones de un estudiante de secundaria fueran las siguientes:</a:t>
            </a:r>
          </a:p>
          <a:p>
            <a:endParaRPr lang="es-ES" dirty="0"/>
          </a:p>
          <a:p>
            <a:pPr marL="0" indent="0">
              <a:buNone/>
            </a:pPr>
            <a:r>
              <a:rPr lang="es-ES" dirty="0"/>
              <a:t>18, 13, 12, 14, 11, 08, 12, 15, 05, 20, 18, 14, 15, 11, 10, 10, 11, 11. Entonces:</a:t>
            </a:r>
          </a:p>
          <a:p>
            <a:endParaRPr lang="es-ES" dirty="0"/>
          </a:p>
          <a:p>
            <a:pPr marL="0" indent="0">
              <a:buNone/>
            </a:pPr>
            <a:r>
              <a:rPr lang="es-ES" dirty="0"/>
              <a:t>La frecuencia absoluta del número 11 es 4, pues 11 aparece 4 veces.</a:t>
            </a:r>
          </a:p>
          <a:p>
            <a:pPr marL="0" indent="0">
              <a:buNone/>
            </a:pPr>
            <a:r>
              <a:rPr lang="es-ES" dirty="0"/>
              <a:t>La frecuencia relativa del número 11 es 0.22, porque corresponde a la división 4/18 ( 4 de las veces que aparece de las 18 notas que aparecen en total).</a:t>
            </a:r>
          </a:p>
          <a:p>
            <a:pPr marL="0" indent="0">
              <a:buNone/>
            </a:pPr>
            <a:r>
              <a:rPr lang="es-ES" dirty="0"/>
              <a:t>La frecuencia absoluta acumulada para el valor 11 es 8, porque hay 8 valores menores o iguales a 11.</a:t>
            </a:r>
          </a:p>
          <a:p>
            <a:pPr marL="0" indent="0">
              <a:buNone/>
            </a:pPr>
            <a:r>
              <a:rPr lang="es-ES" dirty="0"/>
              <a:t>La frecuencia relativa acumulada para el valor 11 es 0.44, porque corresponde a la división 8/18 (frecuencia absoluta acumulada dividida entre el número total de muestras).</a:t>
            </a:r>
          </a:p>
          <a:p>
            <a:endParaRPr lang="es-ES" dirty="0"/>
          </a:p>
        </p:txBody>
      </p:sp>
    </p:spTree>
    <p:extLst>
      <p:ext uri="{BB962C8B-B14F-4D97-AF65-F5344CB8AC3E}">
        <p14:creationId xmlns:p14="http://schemas.microsoft.com/office/powerpoint/2010/main" val="3785923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36412-D7E0-BD28-DF82-D6278EA4C0C7}"/>
              </a:ext>
            </a:extLst>
          </p:cNvPr>
          <p:cNvSpPr>
            <a:spLocks noGrp="1"/>
          </p:cNvSpPr>
          <p:nvPr>
            <p:ph type="title"/>
          </p:nvPr>
        </p:nvSpPr>
        <p:spPr>
          <a:xfrm>
            <a:off x="838200" y="365126"/>
            <a:ext cx="10515600" cy="578772"/>
          </a:xfrm>
        </p:spPr>
        <p:txBody>
          <a:bodyPr>
            <a:normAutofit fontScale="90000"/>
          </a:bodyPr>
          <a:lstStyle/>
          <a:p>
            <a:r>
              <a:rPr lang="es-ES" dirty="0"/>
              <a:t>FRECUENCIAS</a:t>
            </a:r>
          </a:p>
        </p:txBody>
      </p:sp>
      <p:sp>
        <p:nvSpPr>
          <p:cNvPr id="3" name="Marcador de contenido 2">
            <a:extLst>
              <a:ext uri="{FF2B5EF4-FFF2-40B4-BE49-F238E27FC236}">
                <a16:creationId xmlns:a16="http://schemas.microsoft.com/office/drawing/2014/main" id="{C959F301-326A-2DC7-85D0-B530B8E4FF48}"/>
              </a:ext>
            </a:extLst>
          </p:cNvPr>
          <p:cNvSpPr>
            <a:spLocks noGrp="1"/>
          </p:cNvSpPr>
          <p:nvPr>
            <p:ph idx="1"/>
          </p:nvPr>
        </p:nvSpPr>
        <p:spPr>
          <a:xfrm>
            <a:off x="838200" y="943898"/>
            <a:ext cx="10515600" cy="5233065"/>
          </a:xfrm>
        </p:spPr>
        <p:txBody>
          <a:bodyPr/>
          <a:lstStyle/>
          <a:p>
            <a:pPr marL="0" indent="0">
              <a:buNone/>
            </a:pPr>
            <a:r>
              <a:rPr lang="es-ES" dirty="0"/>
              <a:t>Usando como ejemplo la tabla de abajo, crea una tabla de frecuencias con los datos de la diapositiva anterior.</a:t>
            </a:r>
          </a:p>
          <a:p>
            <a:pPr marL="0" indent="0">
              <a:buNone/>
            </a:pPr>
            <a:endParaRPr lang="es-ES" dirty="0"/>
          </a:p>
          <a:p>
            <a:pPr marL="0" indent="0">
              <a:buNone/>
            </a:pPr>
            <a:endParaRPr lang="es-ES" dirty="0"/>
          </a:p>
        </p:txBody>
      </p:sp>
      <p:pic>
        <p:nvPicPr>
          <p:cNvPr id="4" name="Imagen 3">
            <a:extLst>
              <a:ext uri="{FF2B5EF4-FFF2-40B4-BE49-F238E27FC236}">
                <a16:creationId xmlns:a16="http://schemas.microsoft.com/office/drawing/2014/main" id="{3951E87C-4FC6-45FF-A43C-B208CD083985}"/>
              </a:ext>
            </a:extLst>
          </p:cNvPr>
          <p:cNvPicPr>
            <a:picLocks noChangeAspect="1"/>
          </p:cNvPicPr>
          <p:nvPr/>
        </p:nvPicPr>
        <p:blipFill>
          <a:blip r:embed="rId2"/>
          <a:stretch>
            <a:fillRect/>
          </a:stretch>
        </p:blipFill>
        <p:spPr>
          <a:xfrm>
            <a:off x="3510115" y="2123767"/>
            <a:ext cx="5058697" cy="3642851"/>
          </a:xfrm>
          <a:prstGeom prst="rect">
            <a:avLst/>
          </a:prstGeom>
        </p:spPr>
      </p:pic>
    </p:spTree>
    <p:extLst>
      <p:ext uri="{BB962C8B-B14F-4D97-AF65-F5344CB8AC3E}">
        <p14:creationId xmlns:p14="http://schemas.microsoft.com/office/powerpoint/2010/main" val="106619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329D04-E2C0-BFCA-2154-2F1EED477848}"/>
              </a:ext>
            </a:extLst>
          </p:cNvPr>
          <p:cNvSpPr>
            <a:spLocks noGrp="1"/>
          </p:cNvSpPr>
          <p:nvPr>
            <p:ph type="title"/>
          </p:nvPr>
        </p:nvSpPr>
        <p:spPr>
          <a:xfrm>
            <a:off x="838200" y="1427956"/>
            <a:ext cx="10515600" cy="695812"/>
          </a:xfrm>
        </p:spPr>
        <p:txBody>
          <a:bodyPr>
            <a:normAutofit/>
          </a:bodyPr>
          <a:lstStyle/>
          <a:p>
            <a:r>
              <a:rPr lang="es-ES" dirty="0"/>
              <a:t>Crear grafica de una ecuación lineal x + 2y = 7</a:t>
            </a:r>
          </a:p>
        </p:txBody>
      </p:sp>
      <p:pic>
        <p:nvPicPr>
          <p:cNvPr id="1026" name="Picture 2" descr="Graficando ecuaciones lineales">
            <a:extLst>
              <a:ext uri="{FF2B5EF4-FFF2-40B4-BE49-F238E27FC236}">
                <a16:creationId xmlns:a16="http://schemas.microsoft.com/office/drawing/2014/main" id="{86DFC349-7F6F-1770-84D0-4599B39DCBC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67250" y="2572544"/>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489D9D66-689F-0C54-B3AD-EB2B67A0D3EA}"/>
              </a:ext>
            </a:extLst>
          </p:cNvPr>
          <p:cNvSpPr txBox="1"/>
          <p:nvPr/>
        </p:nvSpPr>
        <p:spPr>
          <a:xfrm>
            <a:off x="1032387" y="365125"/>
            <a:ext cx="3524865" cy="523220"/>
          </a:xfrm>
          <a:prstGeom prst="rect">
            <a:avLst/>
          </a:prstGeom>
          <a:noFill/>
        </p:spPr>
        <p:txBody>
          <a:bodyPr wrap="square" rtlCol="0">
            <a:spAutoFit/>
          </a:bodyPr>
          <a:lstStyle/>
          <a:p>
            <a:r>
              <a:rPr lang="es-ES" sz="2800" dirty="0"/>
              <a:t>ALGEBRA LINEAL </a:t>
            </a:r>
          </a:p>
        </p:txBody>
      </p:sp>
    </p:spTree>
    <p:extLst>
      <p:ext uri="{BB962C8B-B14F-4D97-AF65-F5344CB8AC3E}">
        <p14:creationId xmlns:p14="http://schemas.microsoft.com/office/powerpoint/2010/main" val="168500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0FA7EE-27A1-4664-153C-548C3EE1FFA4}"/>
              </a:ext>
            </a:extLst>
          </p:cNvPr>
          <p:cNvSpPr>
            <a:spLocks noGrp="1"/>
          </p:cNvSpPr>
          <p:nvPr>
            <p:ph type="title"/>
          </p:nvPr>
        </p:nvSpPr>
        <p:spPr>
          <a:xfrm>
            <a:off x="838200" y="365125"/>
            <a:ext cx="10515600" cy="490281"/>
          </a:xfrm>
        </p:spPr>
        <p:txBody>
          <a:bodyPr>
            <a:normAutofit fontScale="90000"/>
          </a:bodyPr>
          <a:lstStyle/>
          <a:p>
            <a:r>
              <a:rPr lang="es-ES" dirty="0"/>
              <a:t>ALGEBRA LINEAL</a:t>
            </a:r>
          </a:p>
        </p:txBody>
      </p:sp>
      <p:sp>
        <p:nvSpPr>
          <p:cNvPr id="3" name="Marcador de contenido 2">
            <a:extLst>
              <a:ext uri="{FF2B5EF4-FFF2-40B4-BE49-F238E27FC236}">
                <a16:creationId xmlns:a16="http://schemas.microsoft.com/office/drawing/2014/main" id="{A1E53C9B-7DB5-0E3E-F96E-8681CDDA494A}"/>
              </a:ext>
            </a:extLst>
          </p:cNvPr>
          <p:cNvSpPr>
            <a:spLocks noGrp="1"/>
          </p:cNvSpPr>
          <p:nvPr>
            <p:ph idx="1"/>
          </p:nvPr>
        </p:nvSpPr>
        <p:spPr>
          <a:xfrm>
            <a:off x="838200" y="855406"/>
            <a:ext cx="10515600" cy="5321557"/>
          </a:xfrm>
        </p:spPr>
        <p:txBody>
          <a:bodyPr/>
          <a:lstStyle/>
          <a:p>
            <a:r>
              <a:rPr lang="es-ES" dirty="0"/>
              <a:t>Crear grafica de una ecuación de segundo grado</a:t>
            </a:r>
          </a:p>
          <a:p>
            <a:pPr marL="0" indent="0">
              <a:buNone/>
            </a:pPr>
            <a:r>
              <a:rPr lang="es-ES"/>
              <a:t>f(x)= x² + 4</a:t>
            </a:r>
            <a:endParaRPr lang="es-ES" dirty="0"/>
          </a:p>
        </p:txBody>
      </p:sp>
    </p:spTree>
    <p:extLst>
      <p:ext uri="{BB962C8B-B14F-4D97-AF65-F5344CB8AC3E}">
        <p14:creationId xmlns:p14="http://schemas.microsoft.com/office/powerpoint/2010/main" val="131204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F35DA6-257E-0F9E-207A-0A51E57B35BD}"/>
              </a:ext>
            </a:extLst>
          </p:cNvPr>
          <p:cNvSpPr>
            <a:spLocks noGrp="1"/>
          </p:cNvSpPr>
          <p:nvPr>
            <p:ph type="title"/>
          </p:nvPr>
        </p:nvSpPr>
        <p:spPr>
          <a:xfrm>
            <a:off x="838200" y="351874"/>
            <a:ext cx="10515600" cy="509518"/>
          </a:xfrm>
        </p:spPr>
        <p:txBody>
          <a:bodyPr>
            <a:noAutofit/>
          </a:bodyPr>
          <a:lstStyle/>
          <a:p>
            <a:r>
              <a:rPr lang="es-ES" sz="3600" dirty="0"/>
              <a:t>SISTEMAS DE ECUACIONES</a:t>
            </a:r>
          </a:p>
        </p:txBody>
      </p:sp>
      <p:sp>
        <p:nvSpPr>
          <p:cNvPr id="3" name="Marcador de contenido 2">
            <a:extLst>
              <a:ext uri="{FF2B5EF4-FFF2-40B4-BE49-F238E27FC236}">
                <a16:creationId xmlns:a16="http://schemas.microsoft.com/office/drawing/2014/main" id="{2EC711AA-BBAD-03EB-056C-95651120649D}"/>
              </a:ext>
            </a:extLst>
          </p:cNvPr>
          <p:cNvSpPr>
            <a:spLocks noGrp="1"/>
          </p:cNvSpPr>
          <p:nvPr>
            <p:ph idx="1"/>
          </p:nvPr>
        </p:nvSpPr>
        <p:spPr>
          <a:xfrm>
            <a:off x="838200" y="967409"/>
            <a:ext cx="10515600" cy="5209554"/>
          </a:xfrm>
        </p:spPr>
        <p:txBody>
          <a:bodyPr>
            <a:normAutofit lnSpcReduction="10000"/>
          </a:bodyPr>
          <a:lstStyle/>
          <a:p>
            <a:pPr marL="0" indent="0">
              <a:buNone/>
            </a:pPr>
            <a:r>
              <a:rPr lang="es-ES" sz="2800" dirty="0"/>
              <a:t>Métodos para resolver sistemas de 2 y 3 ecuaciones</a:t>
            </a:r>
            <a:endParaRPr lang="es-ES" dirty="0"/>
          </a:p>
          <a:p>
            <a:pPr marL="0" indent="0">
              <a:buNone/>
            </a:pPr>
            <a:r>
              <a:rPr lang="es-ES"/>
              <a:t>.- Método </a:t>
            </a:r>
            <a:r>
              <a:rPr lang="es-ES" dirty="0"/>
              <a:t>de sustitución</a:t>
            </a:r>
          </a:p>
          <a:p>
            <a:pPr marL="0" indent="0">
              <a:buNone/>
            </a:pPr>
            <a:r>
              <a:rPr lang="es-ES" dirty="0"/>
              <a:t>Ejemplo </a:t>
            </a:r>
          </a:p>
          <a:p>
            <a:pPr marL="0" indent="0">
              <a:buNone/>
            </a:pPr>
            <a:r>
              <a:rPr lang="es-ES" dirty="0"/>
              <a:t>x + y = 6</a:t>
            </a:r>
          </a:p>
          <a:p>
            <a:pPr marL="0" indent="0">
              <a:buNone/>
            </a:pPr>
            <a:r>
              <a:rPr lang="es-ES" dirty="0"/>
              <a:t>x – y= 4</a:t>
            </a:r>
          </a:p>
          <a:p>
            <a:pPr marL="0" indent="0">
              <a:buNone/>
            </a:pPr>
            <a:r>
              <a:rPr lang="es-ES" dirty="0"/>
              <a:t>Despejamos</a:t>
            </a:r>
          </a:p>
          <a:p>
            <a:pPr marL="0" indent="0">
              <a:buNone/>
            </a:pPr>
            <a:r>
              <a:rPr lang="es-ES" dirty="0"/>
              <a:t>y = 6 – x</a:t>
            </a:r>
          </a:p>
          <a:p>
            <a:pPr marL="0" indent="0">
              <a:buNone/>
            </a:pPr>
            <a:r>
              <a:rPr lang="es-ES" dirty="0"/>
              <a:t>Sustituimos</a:t>
            </a:r>
          </a:p>
          <a:p>
            <a:pPr marL="0" indent="0">
              <a:buNone/>
            </a:pPr>
            <a:r>
              <a:rPr lang="es-ES" dirty="0"/>
              <a:t>x – (6 - x) = 4 &gt;&gt;&gt;&gt;  x = 5</a:t>
            </a:r>
          </a:p>
          <a:p>
            <a:pPr marL="0" indent="0">
              <a:buNone/>
            </a:pPr>
            <a:r>
              <a:rPr lang="es-ES" dirty="0"/>
              <a:t>La otra incógnita</a:t>
            </a:r>
          </a:p>
          <a:p>
            <a:pPr marL="0" indent="0">
              <a:buNone/>
            </a:pPr>
            <a:r>
              <a:rPr lang="es-ES" dirty="0"/>
              <a:t>x + y = 6 &gt;&gt;&gt;&gt; y = 1</a:t>
            </a:r>
          </a:p>
        </p:txBody>
      </p:sp>
    </p:spTree>
    <p:extLst>
      <p:ext uri="{BB962C8B-B14F-4D97-AF65-F5344CB8AC3E}">
        <p14:creationId xmlns:p14="http://schemas.microsoft.com/office/powerpoint/2010/main" val="174660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5BE17-CAAB-4B89-F7C9-ABCDAFCF3527}"/>
              </a:ext>
            </a:extLst>
          </p:cNvPr>
          <p:cNvSpPr>
            <a:spLocks noGrp="1"/>
          </p:cNvSpPr>
          <p:nvPr>
            <p:ph type="title"/>
          </p:nvPr>
        </p:nvSpPr>
        <p:spPr>
          <a:xfrm>
            <a:off x="838200" y="365126"/>
            <a:ext cx="10515600" cy="621464"/>
          </a:xfrm>
        </p:spPr>
        <p:txBody>
          <a:bodyPr>
            <a:normAutofit fontScale="90000"/>
          </a:bodyPr>
          <a:lstStyle/>
          <a:p>
            <a:r>
              <a:rPr lang="es-ES" dirty="0"/>
              <a:t>SISTEMA DE ECUACIONES</a:t>
            </a:r>
          </a:p>
        </p:txBody>
      </p:sp>
      <p:sp>
        <p:nvSpPr>
          <p:cNvPr id="3" name="Marcador de contenido 2">
            <a:extLst>
              <a:ext uri="{FF2B5EF4-FFF2-40B4-BE49-F238E27FC236}">
                <a16:creationId xmlns:a16="http://schemas.microsoft.com/office/drawing/2014/main" id="{4ED1E8A9-5478-2161-E5EE-33FA4B1E1C43}"/>
              </a:ext>
            </a:extLst>
          </p:cNvPr>
          <p:cNvSpPr>
            <a:spLocks noGrp="1"/>
          </p:cNvSpPr>
          <p:nvPr>
            <p:ph idx="1"/>
          </p:nvPr>
        </p:nvSpPr>
        <p:spPr>
          <a:xfrm>
            <a:off x="846221" y="986590"/>
            <a:ext cx="10515600" cy="5238500"/>
          </a:xfrm>
        </p:spPr>
        <p:txBody>
          <a:bodyPr>
            <a:normAutofit lnSpcReduction="10000"/>
          </a:bodyPr>
          <a:lstStyle/>
          <a:p>
            <a:pPr marL="0" indent="0">
              <a:buNone/>
            </a:pPr>
            <a:r>
              <a:rPr lang="es-ES"/>
              <a:t>.- Método </a:t>
            </a:r>
            <a:r>
              <a:rPr lang="es-ES" dirty="0"/>
              <a:t>de reducción</a:t>
            </a:r>
          </a:p>
          <a:p>
            <a:pPr marL="0" indent="0">
              <a:buNone/>
            </a:pPr>
            <a:r>
              <a:rPr lang="es-ES" dirty="0"/>
              <a:t>Ejemplo</a:t>
            </a:r>
          </a:p>
          <a:p>
            <a:pPr marL="0" indent="0">
              <a:buNone/>
            </a:pPr>
            <a:r>
              <a:rPr lang="es-ES" dirty="0"/>
              <a:t>x + 2y = 25</a:t>
            </a:r>
          </a:p>
          <a:p>
            <a:pPr marL="0" indent="0">
              <a:buNone/>
            </a:pPr>
            <a:r>
              <a:rPr lang="es-ES" dirty="0"/>
              <a:t>2x + 3y = 40</a:t>
            </a:r>
          </a:p>
          <a:p>
            <a:pPr marL="0" indent="0">
              <a:buNone/>
            </a:pPr>
            <a:r>
              <a:rPr lang="es-ES" dirty="0"/>
              <a:t>Multiplicamos la primera ecuación por -2 y la segunda la dejamos igual</a:t>
            </a:r>
          </a:p>
          <a:p>
            <a:pPr>
              <a:buFontTx/>
              <a:buChar char="-"/>
            </a:pPr>
            <a:r>
              <a:rPr lang="es-ES" dirty="0"/>
              <a:t>2x – 4y = - 50</a:t>
            </a:r>
          </a:p>
          <a:p>
            <a:pPr marL="0" indent="0">
              <a:buNone/>
            </a:pPr>
            <a:r>
              <a:rPr lang="es-ES" dirty="0"/>
              <a:t>   2x + 3y = 40</a:t>
            </a:r>
          </a:p>
          <a:p>
            <a:pPr marL="0" indent="0">
              <a:buNone/>
            </a:pPr>
            <a:r>
              <a:rPr lang="es-ES" dirty="0"/>
              <a:t>Sumamos las dos ecuaciones</a:t>
            </a:r>
          </a:p>
          <a:p>
            <a:pPr marL="0" indent="0">
              <a:buNone/>
            </a:pPr>
            <a:r>
              <a:rPr lang="es-ES" dirty="0"/>
              <a:t>0 – y = -10  &gt;&gt;&gt;&gt; y = 10</a:t>
            </a:r>
          </a:p>
          <a:p>
            <a:pPr marL="0" indent="0">
              <a:buNone/>
            </a:pPr>
            <a:r>
              <a:rPr lang="es-ES" dirty="0"/>
              <a:t>Sustituimos en la primera ecuación el valor de y</a:t>
            </a:r>
          </a:p>
          <a:p>
            <a:pPr marL="0" indent="0">
              <a:buNone/>
            </a:pPr>
            <a:r>
              <a:rPr lang="es-ES" dirty="0"/>
              <a:t>x + 20 = 25 &gt;&gt;&gt;  x = 5</a:t>
            </a:r>
          </a:p>
          <a:p>
            <a:pPr>
              <a:buFontTx/>
              <a:buChar char="-"/>
            </a:pPr>
            <a:endParaRPr lang="es-ES" dirty="0"/>
          </a:p>
        </p:txBody>
      </p:sp>
    </p:spTree>
    <p:extLst>
      <p:ext uri="{BB962C8B-B14F-4D97-AF65-F5344CB8AC3E}">
        <p14:creationId xmlns:p14="http://schemas.microsoft.com/office/powerpoint/2010/main" val="324595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D6FAEA-376D-F05D-7D0B-FA7286A32BE8}"/>
              </a:ext>
            </a:extLst>
          </p:cNvPr>
          <p:cNvSpPr>
            <a:spLocks noGrp="1"/>
          </p:cNvSpPr>
          <p:nvPr>
            <p:ph type="title"/>
          </p:nvPr>
        </p:nvSpPr>
        <p:spPr>
          <a:xfrm>
            <a:off x="838200" y="365126"/>
            <a:ext cx="10515600" cy="525212"/>
          </a:xfrm>
        </p:spPr>
        <p:txBody>
          <a:bodyPr>
            <a:normAutofit fontScale="90000"/>
          </a:bodyPr>
          <a:lstStyle/>
          <a:p>
            <a:r>
              <a:rPr lang="es-ES" dirty="0"/>
              <a:t>SISTEMA DE ECUACIONES </a:t>
            </a:r>
          </a:p>
        </p:txBody>
      </p:sp>
      <p:sp>
        <p:nvSpPr>
          <p:cNvPr id="3" name="Marcador de contenido 2">
            <a:extLst>
              <a:ext uri="{FF2B5EF4-FFF2-40B4-BE49-F238E27FC236}">
                <a16:creationId xmlns:a16="http://schemas.microsoft.com/office/drawing/2014/main" id="{2A791B9B-A544-3B03-9D82-991E53D2F316}"/>
              </a:ext>
            </a:extLst>
          </p:cNvPr>
          <p:cNvSpPr>
            <a:spLocks noGrp="1"/>
          </p:cNvSpPr>
          <p:nvPr>
            <p:ph idx="1"/>
          </p:nvPr>
        </p:nvSpPr>
        <p:spPr>
          <a:xfrm>
            <a:off x="838200" y="1130968"/>
            <a:ext cx="10515600" cy="5045995"/>
          </a:xfrm>
        </p:spPr>
        <p:txBody>
          <a:bodyPr>
            <a:normAutofit fontScale="92500" lnSpcReduction="20000"/>
          </a:bodyPr>
          <a:lstStyle/>
          <a:p>
            <a:pPr marL="0" indent="0">
              <a:buNone/>
            </a:pPr>
            <a:r>
              <a:rPr lang="es-ES"/>
              <a:t>.- Método </a:t>
            </a:r>
            <a:r>
              <a:rPr lang="es-ES" dirty="0"/>
              <a:t>de igualación </a:t>
            </a:r>
          </a:p>
          <a:p>
            <a:pPr marL="0" indent="0">
              <a:buNone/>
            </a:pPr>
            <a:r>
              <a:rPr lang="es-ES" dirty="0"/>
              <a:t>Ejemplo</a:t>
            </a:r>
          </a:p>
          <a:p>
            <a:pPr marL="0" indent="0">
              <a:buNone/>
            </a:pPr>
            <a:r>
              <a:rPr lang="es-ES" dirty="0"/>
              <a:t>  2x – y = -1</a:t>
            </a:r>
          </a:p>
          <a:p>
            <a:pPr marL="0" indent="0">
              <a:buNone/>
            </a:pPr>
            <a:r>
              <a:rPr lang="es-ES" dirty="0"/>
              <a:t>  3x + y = 11</a:t>
            </a:r>
          </a:p>
          <a:p>
            <a:pPr marL="0" indent="0">
              <a:buNone/>
            </a:pPr>
            <a:r>
              <a:rPr lang="es-ES" dirty="0"/>
              <a:t>Despejamos x o y en ambas ecuaciones</a:t>
            </a:r>
          </a:p>
          <a:p>
            <a:pPr marL="0" indent="0">
              <a:buNone/>
            </a:pPr>
            <a:r>
              <a:rPr lang="es-ES" dirty="0"/>
              <a:t>y = 2x + 1</a:t>
            </a:r>
          </a:p>
          <a:p>
            <a:pPr marL="0" indent="0">
              <a:buNone/>
            </a:pPr>
            <a:r>
              <a:rPr lang="es-ES" dirty="0"/>
              <a:t>y = 11 – 3x</a:t>
            </a:r>
          </a:p>
          <a:p>
            <a:pPr marL="0" indent="0">
              <a:buNone/>
            </a:pPr>
            <a:r>
              <a:rPr lang="es-ES" dirty="0"/>
              <a:t>Si los dos primeros miembros de las ecuaciones son iguales los segundos también lo son</a:t>
            </a:r>
          </a:p>
          <a:p>
            <a:pPr marL="0" indent="0">
              <a:buNone/>
            </a:pPr>
            <a:r>
              <a:rPr lang="es-ES" dirty="0"/>
              <a:t>2x + 1= 11 – 3x &gt;&gt;&gt;&gt; x = 2</a:t>
            </a:r>
          </a:p>
          <a:p>
            <a:pPr marL="0" indent="0">
              <a:buNone/>
            </a:pPr>
            <a:r>
              <a:rPr lang="es-ES" dirty="0"/>
              <a:t>Sustituimos en cualquiera de las dos ecuaciones</a:t>
            </a:r>
          </a:p>
          <a:p>
            <a:pPr marL="0" indent="0">
              <a:buNone/>
            </a:pPr>
            <a:r>
              <a:rPr lang="es-ES" dirty="0"/>
              <a:t>2x - y =-1  &gt;&gt;&gt;&gt; 4 - y = -1   &gt;&gt;&gt; - y = -5 &gt;&gt;&gt; y = 5</a:t>
            </a:r>
          </a:p>
        </p:txBody>
      </p:sp>
    </p:spTree>
    <p:extLst>
      <p:ext uri="{BB962C8B-B14F-4D97-AF65-F5344CB8AC3E}">
        <p14:creationId xmlns:p14="http://schemas.microsoft.com/office/powerpoint/2010/main" val="149797242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593</TotalTime>
  <Words>3460</Words>
  <Application>Microsoft Office PowerPoint</Application>
  <PresentationFormat>Panorámica</PresentationFormat>
  <Paragraphs>269</Paragraphs>
  <Slides>43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43</vt:i4>
      </vt:variant>
    </vt:vector>
  </HeadingPairs>
  <TitlesOfParts>
    <vt:vector size="52" baseType="lpstr">
      <vt:lpstr>Arial</vt:lpstr>
      <vt:lpstr>Calibri</vt:lpstr>
      <vt:lpstr>Calibri Light</vt:lpstr>
      <vt:lpstr>Cambria Math</vt:lpstr>
      <vt:lpstr>KaTeX_Main</vt:lpstr>
      <vt:lpstr>KaTeX_Math</vt:lpstr>
      <vt:lpstr>Söhne</vt:lpstr>
      <vt:lpstr>Wingdings</vt:lpstr>
      <vt:lpstr>Tema de Office</vt:lpstr>
      <vt:lpstr>Matemáticas básicas en la Ciencia de Datos y la Inteligencia Artificial </vt:lpstr>
      <vt:lpstr>INDICE</vt:lpstr>
      <vt:lpstr>El algebra lineal, la estadística y las probabilidades son herramientas fundamentales en la ciencia de datos.</vt:lpstr>
      <vt:lpstr>Presentación de PowerPoint</vt:lpstr>
      <vt:lpstr>Crear grafica de una ecuación lineal x + 2y = 7</vt:lpstr>
      <vt:lpstr>ALGEBRA LINEAL</vt:lpstr>
      <vt:lpstr>SISTEMAS DE ECUACIONES</vt:lpstr>
      <vt:lpstr>SISTEMA DE ECUACIONES</vt:lpstr>
      <vt:lpstr>SISTEMA DE ECUACIONES </vt:lpstr>
      <vt:lpstr>SISTEMAS DE ECUACIONES Resolución de sistema de 3 ecuaciones con 3 incógnitas</vt:lpstr>
      <vt:lpstr>Presentación de PowerPoint</vt:lpstr>
      <vt:lpstr>VECTORES   En términos sencillos el vector es como una flecha que parte desde el punto de origen y se extiende en una dirección especifica hasta alcanzar un punto final  Puede ser representado como una línea recta con una longitud específica y una dirección en el espacio. Los vectores se utilizan para describir cantidades físicas como la velocidad, la aceleración, la fuerza y el desplazamiento, entre otros.</vt:lpstr>
      <vt:lpstr>VECTORES</vt:lpstr>
      <vt:lpstr>VECTORES Y LENGUAJES DE PROGRAMACIÓN</vt:lpstr>
      <vt:lpstr>Vectores en la vida diaria</vt:lpstr>
      <vt:lpstr>Operaciones con vectores</vt:lpstr>
      <vt:lpstr>Multiplicación de vectores</vt:lpstr>
      <vt:lpstr>Matrices   Son un conjunto de números o expresiones ordenados en forma de filas y columnas</vt:lpstr>
      <vt:lpstr>Matrices y lenguajes de programación</vt:lpstr>
      <vt:lpstr>Matrices y lenguajes de programación</vt:lpstr>
      <vt:lpstr>Matrices en la vida diaria</vt:lpstr>
      <vt:lpstr>Presentación de PowerPoint</vt:lpstr>
      <vt:lpstr>Multiplicar matrices  Dos matrices son multiplicables si el número de columnas de A coincide con el número de filas de B  C11 = cada numero de la fila 1 se multiplica por cada número de orden correspondiente de la columna 1 C12 = cada numero de la fila 1 se multiplica por cada número de orden correspondiente de la columna 2 C21 = cada numero de la fila 2 se multiplica por cada número de orden correspondiente de la columna 1 C22 = cada numero de la fila 2 se multiplica por cada número de orden correspondiente de la columna 2 Etc.</vt:lpstr>
      <vt:lpstr>Ejemplo de multiplicación de matrices</vt:lpstr>
      <vt:lpstr>Estadística básica</vt:lpstr>
      <vt:lpstr>Desviación típica</vt:lpstr>
      <vt:lpstr>Desviación típica </vt:lpstr>
      <vt:lpstr>Presentación de PowerPoint</vt:lpstr>
      <vt:lpstr>PROBABILIDADES</vt:lpstr>
      <vt:lpstr>PROBABILIDADES</vt:lpstr>
      <vt:lpstr>PROBABILIDADES</vt:lpstr>
      <vt:lpstr>PROBABILIDADES</vt:lpstr>
      <vt:lpstr>PROBABILIDADES</vt:lpstr>
      <vt:lpstr>PROBABILIDADES</vt:lpstr>
      <vt:lpstr>PROBABILIDADES</vt:lpstr>
      <vt:lpstr>PROBABILIDADES</vt:lpstr>
      <vt:lpstr>PROBABILIDADES</vt:lpstr>
      <vt:lpstr>PROBABILIDADES</vt:lpstr>
      <vt:lpstr>PROBABILIDADES</vt:lpstr>
      <vt:lpstr>PROBABILIDADES</vt:lpstr>
      <vt:lpstr>FRECUENCIAS</vt:lpstr>
      <vt:lpstr>Presentación de PowerPoint</vt:lpstr>
      <vt:lpstr>FRECUENCIAS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 lineal y estadística en la Ciencia de datos</dc:title>
  <dc:creator>carlos p</dc:creator>
  <cp:lastModifiedBy>ACADEMIA</cp:lastModifiedBy>
  <cp:revision>46</cp:revision>
  <dcterms:created xsi:type="dcterms:W3CDTF">2023-04-11T21:47:49Z</dcterms:created>
  <dcterms:modified xsi:type="dcterms:W3CDTF">2023-09-14T11:32:22Z</dcterms:modified>
</cp:coreProperties>
</file>