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omments/modernComment_134_FD38D9E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0" r:id="rId7"/>
    <p:sldId id="311" r:id="rId8"/>
    <p:sldId id="312" r:id="rId9"/>
    <p:sldId id="313" r:id="rId10"/>
    <p:sldId id="314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0117F4-B004-E07B-87FC-1D6E94C7D52A}" name="Vikram B Huggi" initials="VB" userId="86cfdbe0cbd1d32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modernComment_134_FD38D9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F035BE-3F1C-4D34-9B79-EB8C3AE0C163}" authorId="{980117F4-B004-E07B-87FC-1D6E94C7D52A}" created="2024-02-06T17:14:25.41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5522590" sldId="308"/>
      <ac:graphicFrameMk id="4" creationId="{59F5A1AC-D08D-42AE-B94A-1CAFB517D846}"/>
    </ac:deMkLst>
    <p188:txBody>
      <a:bodyPr/>
      <a:lstStyle/>
      <a:p>
        <a:r>
          <a:rPr lang="en-IN"/>
          <a:t>Power consumption image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CLEANSING.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EXPLORATORY DATA ANALYSING.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VISUALIZATION(POWER BI).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 custLinFactNeighborX="1640" custLinFactNeighborY="4436"/>
      <dgm:spPr>
        <a:prstGeom prst="flowChartConnector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8FA2F131-CD01-4CBD-B7A5-1B9B5E7F0402}" type="pres">
      <dgm:prSet presAssocID="{40FC4FFE-8987-4A26-B7F4-8A516F18ADAE}" presName="iconRect" presStyleLbl="node1" presStyleIdx="0" presStyleCnt="3" custScaleX="189580" custScaleY="162609" custLinFactX="300000" custLinFactNeighborX="364685" custLinFactNeighborY="7731"/>
      <dgm:spPr>
        <a:prstGeom prst="flowChartConnector">
          <a:avLst/>
        </a:prstGeom>
        <a:blipFill rotWithShape="1">
          <a:blip xmlns:r="http://schemas.openxmlformats.org/officeDocument/2006/relationships" r:embed="rId2"/>
          <a:srcRect/>
          <a:stretch>
            <a:fillRect t="-8000" b="-8000"/>
          </a:stretch>
        </a:blipFill>
        <a:ln>
          <a:noFill/>
        </a:ln>
      </dgm:spPr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 custLinFactNeighborX="6575" custLinFactNeighborY="2758"/>
      <dgm:spPr>
        <a:prstGeom prst="ellipse">
          <a:avLst/>
        </a:prstGeom>
        <a:blipFill rotWithShape="0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E94F35BC-9C76-400A-BBCA-0032259E2E5A}" type="pres">
      <dgm:prSet presAssocID="{49225C73-1633-42F1-AB3B-7CB183E5F8B8}" presName="iconRect" presStyleLbl="node1" presStyleIdx="1" presStyleCnt="3" custScaleY="185978" custLinFactX="200000" custLinFactNeighborX="232014" custLinFactNeighborY="-376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 custLinFactNeighborX="-87573" custLinFactNeighborY="4436"/>
      <dgm:spPr>
        <a:prstGeom prst="ellipse">
          <a:avLst/>
        </a:prstGeom>
        <a:blipFill rotWithShape="0"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</dgm:pt>
    <dgm:pt modelId="{F09AEBFF-D2D3-4FFF-AD65-C3CEAEEB10F2}" type="pres">
      <dgm:prSet presAssocID="{1C383F32-22E8-4F62-A3E0-BDC3D5F48992}" presName="iconRect" presStyleLbl="node1" presStyleIdx="2" presStyleCnt="3" custLinFactX="-145273" custLinFactNeighborX="-200000" custLinFactNeighborY="6909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46774" y="421211"/>
          <a:ext cx="1818562" cy="1818562"/>
        </a:xfrm>
        <a:prstGeom prst="flowChartConnector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7472729" y="482127"/>
          <a:ext cx="1978148" cy="1696723"/>
        </a:xfrm>
        <a:prstGeom prst="flowChartConnector">
          <a:avLst/>
        </a:prstGeom>
        <a:blipFill rotWithShape="1">
          <a:blip xmlns:r="http://schemas.openxmlformats.org/officeDocument/2006/relationships" r:embed="rId2"/>
          <a:srcRect/>
          <a:stretch>
            <a:fillRect t="-8000" b="-8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DATA CLEANSING.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239489" y="421196"/>
          <a:ext cx="1818562" cy="1818562"/>
        </a:xfrm>
        <a:prstGeom prst="ellipse">
          <a:avLst/>
        </a:prstGeom>
        <a:blipFill rotWithShape="0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9014962" y="270754"/>
          <a:ext cx="1043437" cy="194056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560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EXPLORATORY DATA ANALYSING.</a:t>
          </a:r>
        </a:p>
      </dsp:txBody>
      <dsp:txXfrm>
        <a:off x="3538574" y="27560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6030317" y="421211"/>
          <a:ext cx="1818562" cy="1818562"/>
        </a:xfrm>
        <a:prstGeom prst="ellipse">
          <a:avLst/>
        </a:prstGeom>
        <a:blipFill rotWithShape="0"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4407742" y="1449065"/>
          <a:ext cx="1043437" cy="1043437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DATA VISUALIZATION(POWER BI).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18/10/relationships/comments" Target="../comments/modernComment_134_FD38D9E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1828800"/>
            <a:ext cx="4813072" cy="2305088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Project Title</a:t>
            </a:r>
            <a:r>
              <a:rPr lang="en-US" sz="4400" dirty="0"/>
              <a:t>-</a:t>
            </a:r>
            <a:r>
              <a:rPr lang="en-US" sz="6000" dirty="0"/>
              <a:t>Energy Consumption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Domain--energy and sustainability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1342454-13E7-5360-CEE4-BD2CF59D6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32474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3758-6547-A86A-9445-B2A99F7C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887166"/>
          </a:xfrm>
        </p:spPr>
        <p:txBody>
          <a:bodyPr>
            <a:normAutofit/>
          </a:bodyPr>
          <a:lstStyle/>
          <a:p>
            <a:r>
              <a:rPr lang="en-IN" sz="6000" b="1" i="0" u="sng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öhne"/>
              </a:rPr>
              <a:t>Energy Consumption Analysis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CC88AEF-7210-1B75-4683-C83DDF97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557" y="2010924"/>
            <a:ext cx="10058400" cy="412722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b="1" i="0" dirty="0">
                <a:effectLst/>
                <a:latin typeface="Söhne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Söhne"/>
              </a:rPr>
              <a:t>Analyze energy usage and greenhouse gas emissions of Ontario's Broader Public Sector organizations.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Söhne"/>
              </a:rPr>
              <a:t>Identify trends, assess conservation effectiveness, and pinpoint areas for 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Söhne"/>
              </a:rPr>
              <a:t>Inform data-driven strategies to achieve climate change mitigation goals within the BPS.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95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3B14-9385-70BA-1A5D-FFD462D4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6883"/>
            <a:ext cx="10058400" cy="128405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Tools Used</a:t>
            </a:r>
            <a:br>
              <a:rPr lang="en-US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CF9B-E11D-CAD7-927A-2EE90F54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89959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Data Cleansing: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Python (pandas)                                                            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Exploratory Data Analysis (EDA):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Power BI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Visualization: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Power BI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83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DA46-1438-AACC-6A9C-AC667604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Approaches</a:t>
            </a:r>
            <a:br>
              <a:rPr lang="en-US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8817-64D6-73ED-E3E7-F5A598CF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13500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Data Preparation and Cleansing: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Clean and transform the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Handle missing values, standardize units, and derive relevant features.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Exploratory Data Analysis (EDA):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Utilize Power BI for statistical analysis and visualization.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Investigate correlations between energy consumption, GHG emissions, and other factors.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Identify outliers and trends.</a:t>
            </a:r>
          </a:p>
        </p:txBody>
      </p:sp>
    </p:spTree>
    <p:extLst>
      <p:ext uri="{BB962C8B-B14F-4D97-AF65-F5344CB8AC3E}">
        <p14:creationId xmlns:p14="http://schemas.microsoft.com/office/powerpoint/2010/main" val="206567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6AD9-6F2B-190B-A970-B6A8C819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EDA Insights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DAF7-B779-E3D3-45E4-9B4A577D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283345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Energy Consumption Trends: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Visualize changes in energy consumption over time.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Identify peak usage periods and potential efficiency improvements.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GHG Emissions Analysis: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D1D5DB"/>
                </a:solidFill>
                <a:effectLst/>
                <a:latin typeface="Söhne"/>
              </a:rPr>
              <a:t>Analyzes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the impact of different sectors on GHG emissions.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Identify areas for emission reduction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94318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9415-36B2-16DA-F9DD-0DAE1AA3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Conclusion/Suggestions</a:t>
            </a:r>
            <a:br>
              <a:rPr lang="en-US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A572-5612-40E1-0E48-C7CC98C7D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7385"/>
            <a:ext cx="10058400" cy="412722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Key Insights: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Energy consumption varies across sectors and organizations.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GHG emissions are influenced by operational factors and energy 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Suggestions: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Implement energy efficiency measures.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Promote renewable energy adoption.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Enhance monitoring and reporting mechanisms.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72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ED7D-25CA-55AA-DFB6-1599E24F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                             Thank You!</a:t>
            </a:r>
            <a:br>
              <a:rPr lang="en-US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7F80-610F-5245-E8E2-0D955FFFE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61944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[VIKRAM HUGGI]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[DW73DW74]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[https://github.com/8050-65]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[www.linkedin.com/in/vikram-huggi-69064a261]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5581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{24CFD49C-06FC-4B07-B9FC-1F8FA08FBEB5}tf11437505_win32</Template>
  <TotalTime>67</TotalTime>
  <Words>272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 Pro Cond Light</vt:lpstr>
      <vt:lpstr>Söhne</vt:lpstr>
      <vt:lpstr>Speak Pro</vt:lpstr>
      <vt:lpstr>RetrospectVTI</vt:lpstr>
      <vt:lpstr>Project Title-Energy Consumption Analysis</vt:lpstr>
      <vt:lpstr>Technologies used</vt:lpstr>
      <vt:lpstr>Energy Consumption Analysis </vt:lpstr>
      <vt:lpstr>Tools Used </vt:lpstr>
      <vt:lpstr>Approaches </vt:lpstr>
      <vt:lpstr>EDA Insights </vt:lpstr>
      <vt:lpstr>Conclusion/Suggestions </vt:lpstr>
      <vt:lpstr>                             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Title-Energy Consumption Analysis</dc:title>
  <dc:creator>Vikram B Huggi</dc:creator>
  <cp:lastModifiedBy>Vikram B Huggi</cp:lastModifiedBy>
  <cp:revision>1</cp:revision>
  <dcterms:created xsi:type="dcterms:W3CDTF">2024-02-06T16:44:11Z</dcterms:created>
  <dcterms:modified xsi:type="dcterms:W3CDTF">2024-02-06T17:52:02Z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