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</a:rPr>
              <a:t>Java</a:t>
            </a:r>
            <a:r>
              <a:rPr lang="zh-CN" altLang="en-US" b="1" dirty="0" smtClean="0">
                <a:latin typeface="+mj-ea"/>
              </a:rPr>
              <a:t>内存模型和</a:t>
            </a:r>
            <a:r>
              <a:rPr lang="en-US" altLang="zh-CN" b="1" dirty="0" smtClean="0">
                <a:latin typeface="+mj-ea"/>
              </a:rPr>
              <a:t>JVM</a:t>
            </a:r>
            <a:r>
              <a:rPr lang="zh-CN" altLang="en-US" b="1" dirty="0" smtClean="0">
                <a:latin typeface="+mj-ea"/>
              </a:rPr>
              <a:t>参数调优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29322" y="5786454"/>
            <a:ext cx="2143140" cy="542932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苏星瑞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2018.04</a:t>
            </a:r>
            <a:endParaRPr lang="zh-CN" altLang="en-US" sz="18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内存划分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程序计数器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2.Java</a:t>
            </a:r>
            <a:r>
              <a:rPr lang="zh-CN" altLang="en-US" sz="2800" dirty="0" smtClean="0"/>
              <a:t>虚拟机栈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本地方法栈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4.Java</a:t>
            </a:r>
            <a:r>
              <a:rPr lang="zh-CN" altLang="en-US" sz="2800" dirty="0" smtClean="0"/>
              <a:t>堆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5.</a:t>
            </a:r>
            <a:r>
              <a:rPr lang="zh-CN" altLang="en-US" sz="2800" dirty="0" smtClean="0"/>
              <a:t>方法区</a:t>
            </a:r>
            <a:endParaRPr lang="zh-CN" altLang="en-US" sz="2800" dirty="0"/>
          </a:p>
        </p:txBody>
      </p:sp>
      <p:pic>
        <p:nvPicPr>
          <p:cNvPr id="1026" name="Picture 2" descr="C:\Users\suxingrui\Desktop\JVM内存模型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8200" y="3390900"/>
            <a:ext cx="7035800" cy="3467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zh-CN" altLang="en-US" dirty="0" smtClean="0"/>
              <a:t>程序计数器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记录下一条要运行的指令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线程私有，独立工作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虚拟机栈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栈帧：局部变量表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基本数据类型和对象引用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、操作数栈、方法出口等信息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线程私有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3.</a:t>
            </a:r>
            <a:r>
              <a:rPr lang="en-US" sz="2800" dirty="0" smtClean="0"/>
              <a:t>StackOverflowError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OutOfMemoryError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zh-CN" altLang="en-US" dirty="0" smtClean="0"/>
              <a:t>本地方法栈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作用与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虚拟机栈相似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线程共享、分配空间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新生代和老年代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smtClean="0"/>
              <a:t>3.</a:t>
            </a:r>
            <a:r>
              <a:rPr lang="en-US" sz="2800" smtClean="0"/>
              <a:t>GC</a:t>
            </a:r>
            <a:endParaRPr lang="en-US" sz="2800" dirty="0" smtClean="0"/>
          </a:p>
          <a:p>
            <a:pPr>
              <a:buNone/>
            </a:pPr>
            <a:r>
              <a:rPr lang="en-US" altLang="zh-CN" sz="2800" dirty="0" smtClean="0"/>
              <a:t>4.</a:t>
            </a:r>
            <a:r>
              <a:rPr lang="en-US" sz="2800" dirty="0" smtClean="0"/>
              <a:t>OutOfMemoryError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zh-CN" altLang="en-US" dirty="0" smtClean="0"/>
              <a:t>方法区（持久代）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线程共享，存储类的信息、常量池、方法数据、方法代码等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运行时常量池</a:t>
            </a:r>
            <a:r>
              <a:rPr lang="en-US" altLang="zh-CN" sz="2800" dirty="0" smtClean="0"/>
              <a:t>(Jdk7</a:t>
            </a:r>
            <a:r>
              <a:rPr lang="zh-CN" altLang="en-US" sz="2800" dirty="0" smtClean="0"/>
              <a:t>以前</a:t>
            </a:r>
            <a:r>
              <a:rPr lang="en-US" altLang="zh-CN" sz="2800" dirty="0" smtClean="0"/>
              <a:t>&amp;</a:t>
            </a:r>
            <a:r>
              <a:rPr lang="zh-CN" altLang="en-US" sz="2800" dirty="0" smtClean="0"/>
              <a:t>以后</a:t>
            </a:r>
            <a:r>
              <a:rPr lang="en-US" altLang="zh-CN" sz="2800" dirty="0" smtClean="0"/>
              <a:t>)</a:t>
            </a:r>
          </a:p>
          <a:p>
            <a:pPr>
              <a:buNone/>
            </a:pPr>
            <a:r>
              <a:rPr lang="en-US" altLang="zh-CN" sz="2800" dirty="0" smtClean="0"/>
              <a:t>3.</a:t>
            </a:r>
            <a:r>
              <a:rPr lang="en-US" sz="2800" dirty="0" smtClean="0"/>
              <a:t>OutOfMemoryError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r>
              <a:rPr lang="en-US" altLang="zh-CN" sz="3800" dirty="0" smtClean="0"/>
              <a:t>JVM</a:t>
            </a:r>
            <a:r>
              <a:rPr lang="zh-CN" altLang="en-US" sz="3800" dirty="0" smtClean="0"/>
              <a:t>参数调优</a:t>
            </a:r>
            <a:endParaRPr lang="en-US" altLang="zh-CN" sz="38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调优目的：减少</a:t>
            </a:r>
            <a:r>
              <a:rPr lang="en-US" altLang="zh-CN" sz="2800" dirty="0" smtClean="0"/>
              <a:t>Minor GC</a:t>
            </a:r>
            <a:r>
              <a:rPr lang="zh-CN" altLang="en-US" sz="2800" dirty="0" smtClean="0"/>
              <a:t>的频率和</a:t>
            </a:r>
            <a:r>
              <a:rPr lang="en-US" altLang="zh-CN" sz="2800" dirty="0" smtClean="0"/>
              <a:t>Full GC</a:t>
            </a:r>
            <a:r>
              <a:rPr lang="zh-CN" altLang="en-US" sz="2800" dirty="0" smtClean="0"/>
              <a:t>的</a:t>
            </a:r>
            <a:r>
              <a:rPr lang="zh-CN" altLang="en-US" sz="2800" dirty="0" smtClean="0"/>
              <a:t>次数</a:t>
            </a:r>
            <a:endParaRPr lang="en-US" altLang="zh-CN" sz="2800" dirty="0" smtClean="0"/>
          </a:p>
        </p:txBody>
      </p:sp>
      <p:pic>
        <p:nvPicPr>
          <p:cNvPr id="1026" name="Picture 2" descr="C:\Users\suxingrui\Desktop\年轻代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928934"/>
            <a:ext cx="55245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常用调优参数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Xms</a:t>
            </a:r>
            <a:r>
              <a:rPr lang="en-US" altLang="zh-CN" sz="2800" dirty="0" smtClean="0"/>
              <a:t> and -</a:t>
            </a:r>
            <a:r>
              <a:rPr lang="en-US" altLang="zh-CN" sz="2800" dirty="0" err="1" smtClean="0"/>
              <a:t>Xmx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指定</a:t>
            </a:r>
            <a:r>
              <a:rPr lang="en-US" altLang="zh-CN" sz="2800" dirty="0" smtClean="0"/>
              <a:t>JVM</a:t>
            </a:r>
            <a:r>
              <a:rPr lang="zh-CN" altLang="en-US" sz="2800" dirty="0" smtClean="0"/>
              <a:t>的初始和最大堆内存大小</a:t>
            </a:r>
          </a:p>
          <a:p>
            <a:pPr>
              <a:buNone/>
            </a:pP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Xmn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设置年轻代大小</a:t>
            </a:r>
          </a:p>
          <a:p>
            <a:pPr>
              <a:buNone/>
            </a:pP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Xss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设置每个线程的堆栈大小</a:t>
            </a:r>
          </a:p>
          <a:p>
            <a:pPr>
              <a:buNone/>
            </a:pPr>
            <a:r>
              <a:rPr lang="en-US" altLang="zh-CN" sz="2800" dirty="0" smtClean="0"/>
              <a:t>-XX:+</a:t>
            </a:r>
            <a:r>
              <a:rPr lang="en-US" altLang="zh-CN" sz="2800" dirty="0" err="1" smtClean="0"/>
              <a:t>HeapDumpOnOutOfMemoryError</a:t>
            </a:r>
            <a:r>
              <a:rPr lang="en-US" altLang="zh-CN" sz="2800" dirty="0" smtClean="0"/>
              <a:t> and -</a:t>
            </a:r>
            <a:r>
              <a:rPr lang="en-US" altLang="zh-CN" sz="2800" dirty="0" err="1" smtClean="0"/>
              <a:t>XX:HeapDumpPath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让</a:t>
            </a:r>
            <a:r>
              <a:rPr lang="en-US" altLang="zh-CN" sz="2800" dirty="0" smtClean="0"/>
              <a:t>JVM</a:t>
            </a:r>
            <a:r>
              <a:rPr lang="zh-CN" altLang="en-US" sz="2800" dirty="0" smtClean="0"/>
              <a:t>在发生内存溢出时自动的生成堆内存快照</a:t>
            </a:r>
          </a:p>
          <a:p>
            <a:pPr>
              <a:buNone/>
            </a:pP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XX:OnOutOfMemoryError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当内存溢发生时，执行指令，比如发个</a:t>
            </a:r>
            <a:r>
              <a:rPr lang="en-US" altLang="zh-CN" sz="2800" dirty="0" smtClean="0"/>
              <a:t>E-mail</a:t>
            </a:r>
            <a:r>
              <a:rPr lang="zh-CN" altLang="en-US" sz="2800" dirty="0" smtClean="0"/>
              <a:t>通知管理员或者执行一些清理工作</a:t>
            </a:r>
          </a:p>
          <a:p>
            <a:pPr>
              <a:buNone/>
            </a:pP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XX:PermSize</a:t>
            </a:r>
            <a:r>
              <a:rPr lang="en-US" altLang="zh-CN" sz="2800" dirty="0" smtClean="0"/>
              <a:t> and -</a:t>
            </a:r>
            <a:r>
              <a:rPr lang="en-US" altLang="zh-CN" sz="2800" dirty="0" err="1" smtClean="0"/>
              <a:t>XX:MaxPermSize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设置永久代大小的初始值和最大值</a:t>
            </a:r>
          </a:p>
          <a:p>
            <a:pPr>
              <a:buNone/>
            </a:pP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XX:PretenureSizeThreshold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：令大于这个设置值的对象直接在老年代分配。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277</Words>
  <PresentationFormat>全屏显示(4:3)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Java内存模型和JVM参数调优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苏星瑞</dc:creator>
  <cp:lastModifiedBy>suxingrui</cp:lastModifiedBy>
  <cp:revision>75</cp:revision>
  <dcterms:created xsi:type="dcterms:W3CDTF">2018-04-23T08:23:42Z</dcterms:created>
  <dcterms:modified xsi:type="dcterms:W3CDTF">2018-04-25T02:35:26Z</dcterms:modified>
</cp:coreProperties>
</file>