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818D-CB67-4BB3-BECA-FD639B8ECBB7}" type="datetimeFigureOut">
              <a:rPr lang="en-AU" smtClean="0"/>
              <a:t>19/05/2020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ED59-1411-4105-B912-41179DF25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157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818D-CB67-4BB3-BECA-FD639B8ECBB7}" type="datetimeFigureOut">
              <a:rPr lang="en-AU" smtClean="0"/>
              <a:t>19/05/2020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ED59-1411-4105-B912-41179DF25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702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818D-CB67-4BB3-BECA-FD639B8ECBB7}" type="datetimeFigureOut">
              <a:rPr lang="en-AU" smtClean="0"/>
              <a:t>19/05/2020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ED59-1411-4105-B912-41179DF25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470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818D-CB67-4BB3-BECA-FD639B8ECBB7}" type="datetimeFigureOut">
              <a:rPr lang="en-AU" smtClean="0"/>
              <a:t>19/05/2020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ED59-1411-4105-B912-41179DF25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038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818D-CB67-4BB3-BECA-FD639B8ECBB7}" type="datetimeFigureOut">
              <a:rPr lang="en-AU" smtClean="0"/>
              <a:t>19/05/2020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ED59-1411-4105-B912-41179DF25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754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818D-CB67-4BB3-BECA-FD639B8ECBB7}" type="datetimeFigureOut">
              <a:rPr lang="en-AU" smtClean="0"/>
              <a:t>19/05/2020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ED59-1411-4105-B912-41179DF25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39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818D-CB67-4BB3-BECA-FD639B8ECBB7}" type="datetimeFigureOut">
              <a:rPr lang="en-AU" smtClean="0"/>
              <a:t>19/05/2020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ED59-1411-4105-B912-41179DF25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251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818D-CB67-4BB3-BECA-FD639B8ECBB7}" type="datetimeFigureOut">
              <a:rPr lang="en-AU" smtClean="0"/>
              <a:t>19/05/2020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ED59-1411-4105-B912-41179DF25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67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818D-CB67-4BB3-BECA-FD639B8ECBB7}" type="datetimeFigureOut">
              <a:rPr lang="en-AU" smtClean="0"/>
              <a:t>19/05/2020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ED59-1411-4105-B912-41179DF25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097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818D-CB67-4BB3-BECA-FD639B8ECBB7}" type="datetimeFigureOut">
              <a:rPr lang="en-AU" smtClean="0"/>
              <a:t>19/05/2020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ED59-1411-4105-B912-41179DF25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58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818D-CB67-4BB3-BECA-FD639B8ECBB7}" type="datetimeFigureOut">
              <a:rPr lang="en-AU" smtClean="0"/>
              <a:t>19/05/2020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ED59-1411-4105-B912-41179DF25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39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D818D-CB67-4BB3-BECA-FD639B8ECBB7}" type="datetimeFigureOut">
              <a:rPr lang="en-AU" smtClean="0"/>
              <a:t>19/05/2020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CED59-1411-4105-B912-41179DF25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594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284499"/>
                <a:ext cx="12185580" cy="4493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,8</m:t>
                              </m:r>
                            </m:e>
                          </m:d>
                        </m:e>
                      </m:func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49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3600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84499"/>
                <a:ext cx="12185580" cy="44939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12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8161" y="1202299"/>
                <a:ext cx="11233524" cy="4493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3600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61" y="1202299"/>
                <a:ext cx="11233524" cy="44939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32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7805" y="1271844"/>
                <a:ext cx="11517384" cy="4493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18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AU" sz="36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14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15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18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AU" sz="36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14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15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3600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05" y="1271844"/>
                <a:ext cx="11517384" cy="44939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7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1549993" y="1314984"/>
                <a:ext cx="14773340" cy="4493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18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AU" sz="36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18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18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AU" sz="36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18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3600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9993" y="1314984"/>
                <a:ext cx="14773340" cy="44939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41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2710578" y="1200657"/>
                <a:ext cx="17486518" cy="45291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AU" sz="36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AU" sz="36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3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AU" sz="3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3600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0578" y="1200657"/>
                <a:ext cx="17486518" cy="45291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27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96269" y="2904146"/>
                <a:ext cx="7892995" cy="12328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AU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AU" sz="3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p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d>
                                  </m:e>
                                </m:func>
                                <m:sSub>
                                  <m:sSubPr>
                                    <m:ctrlPr>
                                      <a:rPr lang="en-US" sz="3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3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𝒆𝒗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,4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AU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AU" sz="3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p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,4</m:t>
                                        </m:r>
                                      </m:e>
                                    </m:d>
                                  </m:e>
                                </m:func>
                                <m:sSub>
                                  <m:sSubPr>
                                    <m:ctrlPr>
                                      <a:rPr lang="en-US" sz="3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3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𝒐𝒅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AU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AU" sz="3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p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d>
                                  </m:e>
                                </m:func>
                                <m:sSub>
                                  <m:sSubPr>
                                    <m:ctrlPr>
                                      <a:rPr lang="en-US" sz="3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3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𝒆𝒗</m:t>
                                    </m:r>
                                  </m:sub>
                                </m:s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,4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AU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AU" sz="3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p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,4</m:t>
                                        </m:r>
                                      </m:e>
                                    </m:d>
                                  </m:e>
                                </m:func>
                                <m:sSub>
                                  <m:sSubPr>
                                    <m:ctrlPr>
                                      <a:rPr lang="en-US" sz="3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3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𝒐𝒅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3600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269" y="2904146"/>
                <a:ext cx="7892995" cy="12328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05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5391" y="2757444"/>
                <a:ext cx="6353919" cy="12328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,4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,4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AU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AU" sz="3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p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,4</m:t>
                                        </m:r>
                                      </m:e>
                                    </m:d>
                                  </m:e>
                                </m:func>
                                <m:sSub>
                                  <m:sSubPr>
                                    <m:ctrlPr>
                                      <a:rPr lang="en-US" sz="3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3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AU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AU" sz="3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p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,4</m:t>
                                        </m:r>
                                      </m:e>
                                    </m:d>
                                  </m:e>
                                </m:func>
                                <m:sSub>
                                  <m:sSubPr>
                                    <m:ctrlPr>
                                      <a:rPr lang="en-US" sz="3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3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𝒐𝒅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3600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91" y="2757444"/>
                <a:ext cx="6353919" cy="12328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43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69669" y="2466667"/>
                <a:ext cx="9277668" cy="21333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𝐹</m:t>
                          </m:r>
                        </m:fName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ctrlPr>
                                              <a:rPr lang="en-US" sz="36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ctrlPr>
                                              <a:rPr lang="en-US" sz="36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AU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AU" sz="3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p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ctrlPr>
                                              <a:rPr lang="en-US" sz="36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sSub>
                                  <m:sSubPr>
                                    <m:ctrlPr>
                                      <a:rPr lang="en-US" sz="3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3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AU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AU" sz="3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p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ctrlPr>
                                              <a:rPr lang="en-US" sz="36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sSub>
                                  <m:sSubPr>
                                    <m:ctrlPr>
                                      <a:rPr lang="en-US" sz="3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3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𝒐𝒅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3600" i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669" y="2466667"/>
                <a:ext cx="9277668" cy="21333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0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01466" y="827314"/>
                <a:ext cx="5695021" cy="17258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AU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AU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466" y="827314"/>
                <a:ext cx="5695021" cy="17258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98932" y="2875065"/>
                <a:ext cx="4300088" cy="1660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932" y="2875065"/>
                <a:ext cx="4300088" cy="16607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34252" y="4857670"/>
                <a:ext cx="2429448" cy="1366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252" y="4857670"/>
                <a:ext cx="2429448" cy="13662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268723" y="2979452"/>
                <a:ext cx="1465529" cy="1451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723" y="2979452"/>
                <a:ext cx="1465529" cy="1451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268723" y="4814806"/>
                <a:ext cx="1478353" cy="1451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723" y="4814806"/>
                <a:ext cx="1478353" cy="14519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8376893" y="821350"/>
                <a:ext cx="1262012" cy="1737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893" y="821350"/>
                <a:ext cx="1262012" cy="17377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27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m48497943@gmail.com</dc:creator>
  <cp:lastModifiedBy>m48497943@gmail.com</cp:lastModifiedBy>
  <cp:revision>11</cp:revision>
  <dcterms:created xsi:type="dcterms:W3CDTF">2020-05-19T08:47:11Z</dcterms:created>
  <dcterms:modified xsi:type="dcterms:W3CDTF">2020-05-19T11:01:05Z</dcterms:modified>
</cp:coreProperties>
</file>