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41" autoAdjust="0"/>
  </p:normalViewPr>
  <p:slideViewPr>
    <p:cSldViewPr snapToGrid="0">
      <p:cViewPr varScale="1">
        <p:scale>
          <a:sx n="52" d="100"/>
          <a:sy n="52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3D37-36B6-40DC-826D-FE26ECF56BB0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7B686-D3BC-4EB9-A9C6-A3129ACC2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1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是基于一个或多个摄像机作为输入，来估计一个物体（如车，机器人）的自运动的过程。用用领域包括机器人，可穿戴计算，增强现实，汽车等。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这个术语来自于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里程碑式的论文：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odometry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很像。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是根据一段时间内轮子转过的圈数来增量地估计汽车的运动。而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是根据车载摄像机拍摄的不同画面来增量估计汽车的位置和姿态。为了让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更高效的工作，环境需要有充足的光照，并且能够提取出足够多的纹理特征来估计运动。再者，摄像机捕捉的连续帧之间的视野要有一定的重复。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的优点是其可以不被轮子的漂移、不同的地形以及不同的环境而影响。事实证明，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在轨迹追踪上可以比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获得更高的精确度，其错误率在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之间。此外，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的能力可以使其代替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甚至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laser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odometry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不可用的环境，如水下或者太空，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显得极其重要。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7B686-D3BC-4EB9-A9C6-A3129ACC2A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1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给出从不同视角拍摄的，描述同一个场景的一系列图片，</a:t>
            </a:r>
            <a:r>
              <a:rPr lang="en-US" altLang="zh-CN" dirty="0" smtClean="0"/>
              <a:t>bundle adjustment</a:t>
            </a:r>
            <a:r>
              <a:rPr lang="zh-CN" altLang="en-US" dirty="0" smtClean="0"/>
              <a:t>可以根据所有点在图像中的投影作为标准，同时提炼出描述场景结构的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点坐标、相对运动参数和相机的光学参数。</a:t>
            </a:r>
            <a:endParaRPr lang="en-US" altLang="zh-CN" dirty="0" smtClean="0"/>
          </a:p>
          <a:p>
            <a:r>
              <a:rPr lang="zh-CN" altLang="en-US" dirty="0" smtClean="0"/>
              <a:t>一个迭代的优化算法。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7B686-D3BC-4EB9-A9C6-A3129ACC2A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7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的目标是获得总体的一致的机器人路径的估计。这意味着要保留整个环境的地图的轨迹，因为机器人要能意识到什么时候回到了它曾经到达过的位置。（这叫做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closure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closure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被检测到时，这些信息要被用来减少地图和相机路径的漂移。知道什么时候发生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closure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以及有效地整合新的约束到现有的地图上市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的两大主要任务。）相反的，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只专注于一帧一帧逐步地恢复路径，并且只用最新的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帧来做优化（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windowed bundle adjustment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）。这种滑动窗口优化可以被认为等效于一个局部的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；然而，不同的是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只关心轨迹的局部一致性，且局部地图是用来更准确的估计局部轨迹，但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关心的是全局地图的一致性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V-SLAM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取决于性能，一致性，实施上的权衡。尽管我们有时候希望在相机路径上获得全局一致性，但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牺牲了一些一致性来换取实时性能，确实也没有必要用之前所有的帧来获得全局一致性。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7B686-D3BC-4EB9-A9C6-A3129ACC2A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6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2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4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2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5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4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4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0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2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535A-CE98-423E-8C4E-8FA25B325591}" type="datetimeFigureOut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0A1562-3709-4855-B263-EFFC930C8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567813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Visual </a:t>
            </a:r>
            <a:r>
              <a:rPr lang="en-US" altLang="zh-CN" sz="6600" dirty="0" err="1" smtClean="0"/>
              <a:t>Odometry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381198"/>
            <a:ext cx="8915399" cy="1126283"/>
          </a:xfrm>
        </p:spPr>
        <p:txBody>
          <a:bodyPr/>
          <a:lstStyle/>
          <a:p>
            <a:r>
              <a:rPr lang="en-US" altLang="zh-CN" sz="2400" dirty="0" smtClean="0"/>
              <a:t>Sheng Su</a:t>
            </a:r>
          </a:p>
          <a:p>
            <a:r>
              <a:rPr lang="en-US" altLang="zh-CN" sz="2400" dirty="0" smtClean="0"/>
              <a:t>2015/12/10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2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VO  vs  V-SLAM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obtain a global, consistent estimate of </a:t>
            </a:r>
            <a:r>
              <a:rPr lang="en-US" altLang="zh-CN" sz="2400" dirty="0" smtClean="0"/>
              <a:t>the robot path</a:t>
            </a:r>
          </a:p>
          <a:p>
            <a:r>
              <a:rPr lang="en-US" altLang="zh-CN" sz="2400" dirty="0"/>
              <a:t>realize when </a:t>
            </a:r>
            <a:r>
              <a:rPr lang="en-US" altLang="zh-CN" sz="2400" dirty="0" smtClean="0"/>
              <a:t>the robot </a:t>
            </a:r>
            <a:r>
              <a:rPr lang="en-US" altLang="zh-CN" sz="2400" dirty="0"/>
              <a:t>returns to a previously visited area (loop closure)</a:t>
            </a:r>
          </a:p>
          <a:p>
            <a:r>
              <a:rPr lang="en-US" altLang="zh-CN" sz="2400" dirty="0" smtClean="0"/>
              <a:t>Global BA and local windowed-BA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41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What’s VO?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/>
              <a:t>process of </a:t>
            </a:r>
            <a:r>
              <a:rPr lang="en-US" altLang="zh-CN" sz="2400" dirty="0" smtClean="0"/>
              <a:t>estimating the </a:t>
            </a:r>
            <a:r>
              <a:rPr lang="en-US" altLang="zh-CN" sz="2400" dirty="0" err="1"/>
              <a:t>egomotion</a:t>
            </a:r>
            <a:r>
              <a:rPr lang="en-US" altLang="zh-CN" sz="2400" dirty="0"/>
              <a:t> of an agent (e.g., vehicle, </a:t>
            </a:r>
            <a:r>
              <a:rPr lang="en-US" altLang="zh-CN" sz="2400" dirty="0" smtClean="0"/>
              <a:t>human, and </a:t>
            </a:r>
            <a:r>
              <a:rPr lang="en-US" altLang="zh-CN" sz="2400" dirty="0"/>
              <a:t>robot) using only the input of a single </a:t>
            </a:r>
            <a:r>
              <a:rPr lang="en-US" altLang="zh-CN" sz="2400" dirty="0" smtClean="0"/>
              <a:t>or multiple </a:t>
            </a:r>
            <a:r>
              <a:rPr lang="en-US" altLang="zh-CN" sz="2400" dirty="0"/>
              <a:t>cameras attached to it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robotics, wearable computing, augmented reality, and </a:t>
            </a:r>
            <a:r>
              <a:rPr lang="en-US" altLang="zh-CN" sz="2400" dirty="0" smtClean="0"/>
              <a:t>automotive</a:t>
            </a:r>
          </a:p>
          <a:p>
            <a:r>
              <a:rPr lang="en-US" altLang="zh-CN" sz="2400" dirty="0" smtClean="0"/>
              <a:t>Wheel </a:t>
            </a:r>
            <a:r>
              <a:rPr lang="en-US" altLang="zh-CN" sz="2400" dirty="0" err="1" smtClean="0"/>
              <a:t>odometry</a:t>
            </a:r>
            <a:endParaRPr lang="en-US" altLang="zh-CN" sz="2400" dirty="0" smtClean="0"/>
          </a:p>
          <a:p>
            <a:r>
              <a:rPr lang="en-US" altLang="zh-CN" sz="2400" dirty="0"/>
              <a:t>D. </a:t>
            </a:r>
            <a:r>
              <a:rPr lang="en-US" altLang="zh-CN" sz="2400" dirty="0" err="1"/>
              <a:t>Nister</a:t>
            </a:r>
            <a:r>
              <a:rPr lang="en-US" altLang="zh-CN" sz="2400" dirty="0"/>
              <a:t>, O. </a:t>
            </a:r>
            <a:r>
              <a:rPr lang="en-US" altLang="zh-CN" sz="2400" dirty="0" err="1"/>
              <a:t>Naroditsky</a:t>
            </a:r>
            <a:r>
              <a:rPr lang="en-US" altLang="zh-CN" sz="2400" dirty="0"/>
              <a:t>, and J. Bergen, “Visual </a:t>
            </a:r>
            <a:r>
              <a:rPr lang="en-US" altLang="zh-CN" sz="2400" dirty="0" err="1"/>
              <a:t>odometry</a:t>
            </a:r>
            <a:r>
              <a:rPr lang="en-US" altLang="zh-CN" sz="2400" dirty="0"/>
              <a:t>,” in Proc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Int. Conf. Computer Vision and Pattern Recognition, 2004, pp. 652–659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/>
              <a:t>VO provides more </a:t>
            </a:r>
            <a:r>
              <a:rPr lang="en-US" altLang="zh-CN" sz="2400" dirty="0" smtClean="0"/>
              <a:t>accurate trajectory </a:t>
            </a:r>
            <a:r>
              <a:rPr lang="en-US" altLang="zh-CN" sz="2400" dirty="0"/>
              <a:t>estimates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17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Visual </a:t>
            </a:r>
            <a:r>
              <a:rPr lang="en-US" altLang="zh-CN" sz="4400" dirty="0" err="1" smtClean="0"/>
              <a:t>Odometry</a:t>
            </a:r>
            <a:r>
              <a:rPr lang="en-US" altLang="zh-CN" sz="4400" dirty="0" smtClean="0"/>
              <a:t>: Steps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16" y="1462473"/>
            <a:ext cx="7041535" cy="49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Image acquisition and correction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Single camera, stereo cameras</a:t>
            </a:r>
          </a:p>
          <a:p>
            <a:r>
              <a:rPr lang="zh-CN" altLang="en-US" sz="2400" dirty="0" smtClean="0"/>
              <a:t>径向畸变，切向畸变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32" y="3132434"/>
            <a:ext cx="6907176" cy="30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54" y="2022890"/>
            <a:ext cx="4071375" cy="228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47" y="2022890"/>
            <a:ext cx="4117359" cy="23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Feature detection and description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Moravec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Forstner</a:t>
            </a:r>
            <a:r>
              <a:rPr lang="en-US" altLang="zh-CN" sz="2400" dirty="0"/>
              <a:t>, Harris, Shi-</a:t>
            </a:r>
            <a:r>
              <a:rPr lang="en-US" altLang="zh-CN" sz="2400" dirty="0" err="1"/>
              <a:t>Tomasi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FAST</a:t>
            </a:r>
          </a:p>
          <a:p>
            <a:r>
              <a:rPr lang="en-US" altLang="zh-CN" sz="2400" dirty="0"/>
              <a:t>SIFT, SURF, BRIEF, ORB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227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Feature matching(or Tracking)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Locla</a:t>
            </a:r>
            <a:r>
              <a:rPr lang="en-US" altLang="zh-CN" sz="2400" dirty="0" smtClean="0"/>
              <a:t> tracking</a:t>
            </a:r>
          </a:p>
          <a:p>
            <a:r>
              <a:rPr lang="en-US" altLang="zh-CN" sz="2400" dirty="0" smtClean="0"/>
              <a:t>Global matching</a:t>
            </a:r>
          </a:p>
          <a:p>
            <a:r>
              <a:rPr lang="en-US" altLang="zh-CN" sz="2400" dirty="0"/>
              <a:t>RANSAC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7" y="3615895"/>
            <a:ext cx="7898156" cy="28269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622" y="1601958"/>
            <a:ext cx="3526696" cy="31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9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Motion Estimation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2D-to-2D</a:t>
            </a:r>
          </a:p>
          <a:p>
            <a:r>
              <a:rPr lang="en-US" altLang="zh-CN" sz="2400" dirty="0" smtClean="0"/>
              <a:t>3D-to-3D</a:t>
            </a:r>
          </a:p>
          <a:p>
            <a:r>
              <a:rPr lang="en-US" altLang="zh-CN" sz="2400" dirty="0" smtClean="0"/>
              <a:t>3D-to-2D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93" y="1646095"/>
            <a:ext cx="4484602" cy="42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9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Local optimization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706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Windowed-bundle adjustment</a:t>
            </a:r>
          </a:p>
          <a:p>
            <a:pPr lvl="1"/>
            <a:r>
              <a:rPr lang="en-US" altLang="zh-CN" sz="2200" dirty="0"/>
              <a:t>minimizing the sum of the squared </a:t>
            </a:r>
            <a:r>
              <a:rPr lang="en-US" altLang="zh-CN" sz="2200" dirty="0" err="1" smtClean="0"/>
              <a:t>reprojection</a:t>
            </a:r>
            <a:r>
              <a:rPr lang="en-US" altLang="zh-CN" sz="2200" dirty="0" smtClean="0"/>
              <a:t> errors </a:t>
            </a:r>
            <a:r>
              <a:rPr lang="en-US" altLang="zh-CN" sz="2200" dirty="0"/>
              <a:t>of the reconstructed 3-D points (i.e., the 3-Dmap) </a:t>
            </a:r>
            <a:r>
              <a:rPr lang="en-US" altLang="zh-CN" sz="2200" dirty="0" smtClean="0"/>
              <a:t>over the </a:t>
            </a:r>
            <a:r>
              <a:rPr lang="en-US" altLang="zh-CN" sz="2200" dirty="0"/>
              <a:t>last m images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4999895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636</Words>
  <Application>Microsoft Office PowerPoint</Application>
  <PresentationFormat>宽屏</PresentationFormat>
  <Paragraphs>40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幼圆</vt:lpstr>
      <vt:lpstr>Arial</vt:lpstr>
      <vt:lpstr>Century Gothic</vt:lpstr>
      <vt:lpstr>Wingdings 3</vt:lpstr>
      <vt:lpstr>丝状</vt:lpstr>
      <vt:lpstr>Visual Odometry</vt:lpstr>
      <vt:lpstr>What’s VO?</vt:lpstr>
      <vt:lpstr>Visual Odometry: Steps</vt:lpstr>
      <vt:lpstr>Image acquisition and correction</vt:lpstr>
      <vt:lpstr>PowerPoint 演示文稿</vt:lpstr>
      <vt:lpstr>Feature detection and description</vt:lpstr>
      <vt:lpstr>Feature matching(or Tracking)</vt:lpstr>
      <vt:lpstr>Motion Estimation</vt:lpstr>
      <vt:lpstr>Local optimization</vt:lpstr>
      <vt:lpstr>VO  vs  V-SLAM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Odometry</dc:title>
  <dc:creator>susheng</dc:creator>
  <cp:lastModifiedBy>susheng</cp:lastModifiedBy>
  <cp:revision>17</cp:revision>
  <dcterms:created xsi:type="dcterms:W3CDTF">2015-12-10T10:52:41Z</dcterms:created>
  <dcterms:modified xsi:type="dcterms:W3CDTF">2015-12-11T10:39:18Z</dcterms:modified>
</cp:coreProperties>
</file>