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3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7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26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1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42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06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2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3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9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8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1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9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7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1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0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0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0A77-AED0-40AA-920A-AB40C88DBED0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69EF-C393-4C99-B3E6-DB3C647B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05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Communication Two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Sheng Su</a:t>
            </a:r>
          </a:p>
          <a:p>
            <a:r>
              <a:rPr lang="en-US" altLang="zh-CN" dirty="0" smtClean="0"/>
              <a:t>2015/12/25 </a:t>
            </a:r>
            <a:r>
              <a:rPr lang="en-US" altLang="zh-CN" dirty="0" err="1" smtClean="0"/>
              <a:t>christmas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4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3D rotation and translation</a:t>
            </a:r>
          </a:p>
          <a:p>
            <a:r>
              <a:rPr lang="en-US" altLang="zh-CN" dirty="0" smtClean="0"/>
              <a:t>Essential matrix and </a:t>
            </a:r>
            <a:r>
              <a:rPr lang="en-US" altLang="zh-CN" dirty="0" err="1" smtClean="0"/>
              <a:t>epipolar</a:t>
            </a:r>
            <a:r>
              <a:rPr lang="en-US" altLang="zh-CN" dirty="0" smtClean="0"/>
              <a:t> constraint</a:t>
            </a:r>
          </a:p>
          <a:p>
            <a:r>
              <a:rPr lang="en-US" altLang="zh-CN" dirty="0" smtClean="0"/>
              <a:t>Trifocal tensor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4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931" y="764373"/>
            <a:ext cx="9598269" cy="1293028"/>
          </a:xfrm>
        </p:spPr>
        <p:txBody>
          <a:bodyPr/>
          <a:lstStyle/>
          <a:p>
            <a:r>
              <a:rPr lang="en-US" altLang="zh-CN" dirty="0" smtClean="0"/>
              <a:t>Something need to know before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omogeneous coordinates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2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rotation and translation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718" y="2057401"/>
            <a:ext cx="4631131" cy="44055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43600" y="2057401"/>
            <a:ext cx="50555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 point represented by x-y is (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, 1)’ </a:t>
            </a:r>
          </a:p>
          <a:p>
            <a:r>
              <a:rPr lang="en-US" altLang="zh-CN" dirty="0" smtClean="0"/>
              <a:t>and the same point represented by u-v is (un, </a:t>
            </a:r>
            <a:r>
              <a:rPr lang="en-US" altLang="zh-CN" dirty="0" err="1" smtClean="0"/>
              <a:t>vn</a:t>
            </a:r>
            <a:r>
              <a:rPr lang="en-US" altLang="zh-CN" dirty="0" smtClean="0"/>
              <a:t>, 1)’</a:t>
            </a:r>
          </a:p>
          <a:p>
            <a:endParaRPr lang="en-US" altLang="zh-CN" dirty="0"/>
          </a:p>
          <a:p>
            <a:r>
              <a:rPr lang="en-US" altLang="zh-CN" dirty="0" smtClean="0"/>
              <a:t>From u-v to x-y (main coordinate is u-v):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center of u-v minus the center of x-y.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x_diff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y_diff</a:t>
            </a:r>
            <a:r>
              <a:rPr lang="en-US" altLang="zh-CN" dirty="0" smtClean="0"/>
              <a:t>)’ = O0 – O1</a:t>
            </a:r>
          </a:p>
          <a:p>
            <a:r>
              <a:rPr lang="en-US" altLang="zh-CN" dirty="0" smtClean="0"/>
              <a:t>both O0 and O1 are in u-v</a:t>
            </a:r>
          </a:p>
          <a:p>
            <a:r>
              <a:rPr lang="en-US" altLang="zh-CN" dirty="0" smtClean="0"/>
              <a:t>T = (</a:t>
            </a:r>
            <a:r>
              <a:rPr lang="en-US" altLang="zh-CN" dirty="0" err="1" smtClean="0"/>
              <a:t>x_diff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y_diff</a:t>
            </a:r>
            <a:r>
              <a:rPr lang="en-US" altLang="zh-CN" dirty="0" smtClean="0"/>
              <a:t>, 1)’</a:t>
            </a:r>
          </a:p>
          <a:p>
            <a:endParaRPr lang="en-US" altLang="zh-CN" dirty="0"/>
          </a:p>
          <a:p>
            <a:r>
              <a:rPr lang="en-US" altLang="zh-CN" dirty="0" smtClean="0"/>
              <a:t>Then any points in x-y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, 1)’ = (un, </a:t>
            </a:r>
            <a:r>
              <a:rPr lang="en-US" altLang="zh-CN" dirty="0" err="1" smtClean="0"/>
              <a:t>vn</a:t>
            </a:r>
            <a:r>
              <a:rPr lang="en-US" altLang="zh-CN" dirty="0" smtClean="0"/>
              <a:t>, 1)’ + 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same in 3D condition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8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rotation and translation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50" y="2057401"/>
            <a:ext cx="3950365" cy="14097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95642" y="2057401"/>
            <a:ext cx="3669885" cy="14097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215155" y="2033723"/>
            <a:ext cx="3915812" cy="14570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50" y="3718653"/>
            <a:ext cx="10934700" cy="1895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5654" y="5978769"/>
            <a:ext cx="41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order of Rx, Ry, </a:t>
            </a:r>
            <a:r>
              <a:rPr lang="en-US" altLang="zh-CN" dirty="0" err="1" smtClean="0"/>
              <a:t>Rz</a:t>
            </a:r>
            <a:r>
              <a:rPr lang="en-US" altLang="zh-CN" dirty="0" smtClean="0"/>
              <a:t> is important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0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rotation and translation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698" y="1728159"/>
            <a:ext cx="8351228" cy="30057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1262" y="515229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Rotate first, then translate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3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rotation and translation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954" y="1855178"/>
            <a:ext cx="3010631" cy="297180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479931" y="1855178"/>
            <a:ext cx="3569678" cy="2971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61" y="4947504"/>
            <a:ext cx="64198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Essential matrix and </a:t>
            </a:r>
            <a:r>
              <a:rPr lang="en-US" altLang="zh-CN" dirty="0" err="1"/>
              <a:t>epipolar</a:t>
            </a:r>
            <a:r>
              <a:rPr lang="en-US" altLang="zh-CN" dirty="0"/>
              <a:t> constraint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2520156"/>
            <a:ext cx="7705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Trifocal tensor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Multiple view geometry in computer vision, part 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4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397</TotalTime>
  <Words>173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Century Gothic</vt:lpstr>
      <vt:lpstr>水汽尾迹</vt:lpstr>
      <vt:lpstr>Communication Two</vt:lpstr>
      <vt:lpstr>content</vt:lpstr>
      <vt:lpstr>Something need to know before</vt:lpstr>
      <vt:lpstr>3D rotation and translation</vt:lpstr>
      <vt:lpstr>3D rotation and translation</vt:lpstr>
      <vt:lpstr>3D rotation and translation</vt:lpstr>
      <vt:lpstr>3D rotation and translation</vt:lpstr>
      <vt:lpstr>Essential matrix and epipolar constraint </vt:lpstr>
      <vt:lpstr>Trifocal tensor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Two</dc:title>
  <dc:creator>susheng</dc:creator>
  <cp:lastModifiedBy>susheng</cp:lastModifiedBy>
  <cp:revision>21</cp:revision>
  <dcterms:created xsi:type="dcterms:W3CDTF">2015-12-25T01:37:47Z</dcterms:created>
  <dcterms:modified xsi:type="dcterms:W3CDTF">2015-12-25T08:15:40Z</dcterms:modified>
</cp:coreProperties>
</file>