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7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7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049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6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99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6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9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0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9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CD6-4842-4027-8BD1-F96399309587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5A7151-84DA-473A-A580-02B58924F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566" y="1831328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词袋模型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Bag of binary words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91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90"/>
            <a:ext cx="8889747" cy="3858074"/>
          </a:xfrm>
        </p:spPr>
        <p:txBody>
          <a:bodyPr/>
          <a:lstStyle/>
          <a:p>
            <a:r>
              <a:rPr lang="en-US" altLang="zh-CN" sz="2400" dirty="0"/>
              <a:t>FAST </a:t>
            </a:r>
            <a:r>
              <a:rPr lang="en-US" altLang="zh-CN" sz="2400" dirty="0" err="1" smtClean="0"/>
              <a:t>keypoints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features from accelerated segment 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					</a:t>
            </a:r>
            <a:r>
              <a:rPr lang="zh-CN" altLang="en-US" sz="2400" dirty="0" smtClean="0"/>
              <a:t>加速</a:t>
            </a:r>
            <a:r>
              <a:rPr lang="zh-CN" altLang="en-US" sz="2400" dirty="0"/>
              <a:t>分段测试提取特征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BRIEF  </a:t>
            </a:r>
            <a:r>
              <a:rPr lang="en-US" altLang="zh-CN" sz="2400" dirty="0" smtClean="0"/>
              <a:t>descriptors  </a:t>
            </a:r>
          </a:p>
          <a:p>
            <a:pPr marL="457200" lvl="1" indent="0">
              <a:buNone/>
            </a:pPr>
            <a:r>
              <a:rPr lang="en-US" altLang="zh-CN" sz="2200" dirty="0" smtClean="0"/>
              <a:t>(</a:t>
            </a:r>
            <a:r>
              <a:rPr lang="en-US" altLang="zh-CN" sz="2200" dirty="0"/>
              <a:t>Binary Robust Independent Elementary </a:t>
            </a:r>
            <a:r>
              <a:rPr lang="en-US" altLang="zh-CN" sz="2200" dirty="0" smtClean="0"/>
              <a:t>Features</a:t>
            </a:r>
            <a:r>
              <a:rPr lang="en-US" altLang="zh-CN" sz="2200" dirty="0"/>
              <a:t>)</a:t>
            </a:r>
            <a:br>
              <a:rPr lang="en-US" altLang="zh-CN" sz="2200" dirty="0"/>
            </a:br>
            <a:r>
              <a:rPr lang="en-US" altLang="zh-CN" sz="2200" dirty="0"/>
              <a:t>    </a:t>
            </a:r>
            <a:r>
              <a:rPr lang="en-US" altLang="zh-CN" sz="2200" dirty="0" smtClean="0"/>
              <a:t>						</a:t>
            </a:r>
            <a:r>
              <a:rPr lang="zh-CN" altLang="en-US" sz="2200" dirty="0" smtClean="0"/>
              <a:t>二</a:t>
            </a:r>
            <a:r>
              <a:rPr lang="zh-CN" altLang="en-US" sz="2200" dirty="0"/>
              <a:t>值鲁棒独立的基本特征</a:t>
            </a:r>
            <a:endParaRPr lang="en-US" altLang="zh-CN" sz="22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66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database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831" y="1436686"/>
            <a:ext cx="8335169" cy="44390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9857" y="5472752"/>
            <a:ext cx="2550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分层词袋的生成</a:t>
            </a:r>
            <a:endParaRPr lang="en-US" altLang="zh-CN" dirty="0" smtClean="0"/>
          </a:p>
          <a:p>
            <a:r>
              <a:rPr lang="zh-CN" altLang="en-US" dirty="0" smtClean="0"/>
              <a:t>正向索引 </a:t>
            </a:r>
            <a:r>
              <a:rPr lang="en-US" altLang="zh-CN" dirty="0" smtClean="0"/>
              <a:t>direct index</a:t>
            </a:r>
          </a:p>
          <a:p>
            <a:r>
              <a:rPr lang="zh-CN" altLang="en-US" dirty="0" smtClean="0"/>
              <a:t>反向索引 </a:t>
            </a:r>
            <a:r>
              <a:rPr lang="en-US" altLang="zh-CN" dirty="0" smtClean="0"/>
              <a:t>inverse index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5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854" y="696036"/>
            <a:ext cx="8687148" cy="5345327"/>
          </a:xfrm>
        </p:spPr>
        <p:txBody>
          <a:bodyPr/>
          <a:lstStyle/>
          <a:p>
            <a:r>
              <a:rPr lang="en-US" altLang="zh-CN" dirty="0" err="1" smtClean="0"/>
              <a:t>Vt</a:t>
            </a:r>
            <a:r>
              <a:rPr lang="zh-CN" altLang="en-US" dirty="0" smtClean="0"/>
              <a:t>表示图片的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时刻的图片转化成向量</a:t>
            </a:r>
            <a:r>
              <a:rPr lang="en-US" altLang="zh-CN" dirty="0" smtClean="0"/>
              <a:t>V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两个图越相近，分数</a:t>
            </a:r>
            <a:r>
              <a:rPr lang="en-US" altLang="zh-CN" dirty="0" smtClean="0"/>
              <a:t>s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zh-CN" altLang="en-US" dirty="0" smtClean="0"/>
              <a:t>查询的图片和之前的图片生成匹配串</a:t>
            </a:r>
            <a:r>
              <a:rPr lang="en-US" altLang="zh-CN" dirty="0" smtClean="0"/>
              <a:t>&lt;Vt,Vt1&gt; ,&lt;Vt,Vt2&gt;……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转向等会使得</a:t>
            </a:r>
            <a:r>
              <a:rPr lang="en-US" altLang="zh-CN" dirty="0" smtClean="0"/>
              <a:t>s</a:t>
            </a:r>
            <a:r>
              <a:rPr lang="zh-CN" altLang="en-US" dirty="0" smtClean="0"/>
              <a:t>变得很小，</a:t>
            </a:r>
            <a:r>
              <a:rPr lang="en-US" altLang="zh-CN" dirty="0" smtClean="0"/>
              <a:t>ŋ</a:t>
            </a:r>
            <a:r>
              <a:rPr lang="zh-CN" altLang="en-US" dirty="0" smtClean="0"/>
              <a:t>的值会很大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4" y="1302650"/>
            <a:ext cx="4086225" cy="89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4" y="3662481"/>
            <a:ext cx="3495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0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谢谢！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3657600" lvl="8" indent="0">
              <a:buNone/>
            </a:pPr>
            <a:r>
              <a:rPr lang="en-US" altLang="zh-CN" smtClean="0"/>
              <a:t>       By  </a:t>
            </a:r>
            <a:r>
              <a:rPr lang="zh-CN" altLang="en-US" dirty="0" smtClean="0"/>
              <a:t>老司机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781243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92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方正姚体</vt:lpstr>
      <vt:lpstr>华文新魏</vt:lpstr>
      <vt:lpstr>Arial</vt:lpstr>
      <vt:lpstr>Trebuchet MS</vt:lpstr>
      <vt:lpstr>Wingdings 3</vt:lpstr>
      <vt:lpstr>平面</vt:lpstr>
      <vt:lpstr>词袋模型</vt:lpstr>
      <vt:lpstr>Binary features</vt:lpstr>
      <vt:lpstr>Image database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词袋模型</dc:title>
  <dc:creator>hy</dc:creator>
  <cp:lastModifiedBy>hy</cp:lastModifiedBy>
  <cp:revision>5</cp:revision>
  <dcterms:created xsi:type="dcterms:W3CDTF">2016-03-25T09:28:35Z</dcterms:created>
  <dcterms:modified xsi:type="dcterms:W3CDTF">2016-03-25T10:39:05Z</dcterms:modified>
</cp:coreProperties>
</file>