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112" y="-5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AppData\Roaming\Microsoft\Excel\shalini%20excel%2003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[shalini excel 03 (version 1).xlsb]shalini excel 03!PivotTable1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'shalini excel 03'!$B$3:$B$4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'shalini excel 03'!$A$5:$A$15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'shalini excel 03'!$B$5:$B$15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'shalini excel 03'!$C$3:$C$4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'shalini excel 03'!$A$5:$A$15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'shalini excel 03'!$C$5:$C$15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'shalini excel 03'!$D$3:$D$4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'shalini excel 03'!$A$5:$A$15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'shalini excel 03'!$D$5:$D$15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'shalini excel 03'!$E$3:$E$4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'shalini excel 03'!$A$5:$A$15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'shalini excel 03'!$E$5:$E$15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hape val="cone"/>
        <c:axId val="151542400"/>
        <c:axId val="152173184"/>
        <c:axId val="0"/>
      </c:bar3DChart>
      <c:catAx>
        <c:axId val="151542400"/>
        <c:scaling>
          <c:orientation val="minMax"/>
        </c:scaling>
        <c:axPos val="b"/>
        <c:tickLblPos val="nextTo"/>
        <c:crossAx val="152173184"/>
        <c:crosses val="autoZero"/>
        <c:auto val="1"/>
        <c:lblAlgn val="ctr"/>
        <c:lblOffset val="100"/>
      </c:catAx>
      <c:valAx>
        <c:axId val="152173184"/>
        <c:scaling>
          <c:orientation val="minMax"/>
        </c:scaling>
        <c:axPos val="l"/>
        <c:majorGridlines/>
        <c:numFmt formatCode="General" sourceLinked="1"/>
        <c:tickLblPos val="nextTo"/>
        <c:crossAx val="1515424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5538" y="328612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NAME:s. </a:t>
            </a:r>
            <a:r>
              <a:rPr lang="en-US" sz="2400" dirty="0" err="1" smtClean="0"/>
              <a:t>shalini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FC002984AE901B3744</a:t>
            </a:r>
            <a:endParaRPr lang="en-US" sz="2400" dirty="0"/>
          </a:p>
          <a:p>
            <a:r>
              <a:rPr lang="en-US" sz="2400" dirty="0" err="1" smtClean="0"/>
              <a:t>DEPARTMENT:B.com</a:t>
            </a:r>
            <a:r>
              <a:rPr lang="en-US" sz="2400" dirty="0" smtClean="0"/>
              <a:t> bank management</a:t>
            </a:r>
            <a:endParaRPr lang="en-US" sz="2400" dirty="0"/>
          </a:p>
          <a:p>
            <a:r>
              <a:rPr lang="en-US" sz="2400" dirty="0" smtClean="0"/>
              <a:t>COLLEGE  Tagore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262979"/>
          </a:xfrm>
        </p:spPr>
        <p:txBody>
          <a:bodyPr/>
          <a:lstStyle/>
          <a:p>
            <a:r>
              <a:rPr lang="en-IN" dirty="0" smtClean="0"/>
              <a:t>HERE’S  A  POTENTIAL  EMPOLYEE  PERFORMANCE  MODELING  FRAMEWORK :</a:t>
            </a:r>
          </a:p>
          <a:p>
            <a:endParaRPr lang="en-IN" dirty="0" smtClean="0"/>
          </a:p>
          <a:p>
            <a:r>
              <a:rPr lang="en-IN" dirty="0" smtClean="0"/>
              <a:t>          1.  INPUTS :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-Employee data( Role , department, tenure, etc........)</a:t>
            </a:r>
          </a:p>
          <a:p>
            <a:endParaRPr lang="en-IN" dirty="0" smtClean="0"/>
          </a:p>
          <a:p>
            <a:r>
              <a:rPr lang="en-IN" dirty="0" smtClean="0"/>
              <a:t>                          - Performance metrics (</a:t>
            </a:r>
            <a:r>
              <a:rPr lang="en-IN" dirty="0" err="1" smtClean="0"/>
              <a:t>Kpls</a:t>
            </a:r>
            <a:r>
              <a:rPr lang="en-IN" dirty="0" smtClean="0"/>
              <a:t>, Goals , </a:t>
            </a:r>
            <a:r>
              <a:rPr lang="en-IN" dirty="0" err="1" smtClean="0"/>
              <a:t>targets,etc</a:t>
            </a:r>
            <a:r>
              <a:rPr lang="en-IN" dirty="0" smtClean="0"/>
              <a:t>..........)</a:t>
            </a:r>
          </a:p>
          <a:p>
            <a:endParaRPr lang="en-IN" dirty="0" smtClean="0"/>
          </a:p>
          <a:p>
            <a:r>
              <a:rPr lang="en-IN" dirty="0" smtClean="0"/>
              <a:t>                          - Feedback and assessments data (Self, peer manager, etc.......)</a:t>
            </a:r>
          </a:p>
          <a:p>
            <a:endParaRPr lang="en-IN" dirty="0" smtClean="0"/>
          </a:p>
          <a:p>
            <a:r>
              <a:rPr lang="en-IN" dirty="0" smtClean="0"/>
              <a:t>           2.  PROCESSING : </a:t>
            </a:r>
          </a:p>
          <a:p>
            <a:endParaRPr lang="en-IN" dirty="0" smtClean="0"/>
          </a:p>
          <a:p>
            <a:r>
              <a:rPr lang="en-IN" dirty="0" smtClean="0"/>
              <a:t>                           - Data Analysis and  aggregation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- AL – Driven insight and pattern recognition </a:t>
            </a:r>
          </a:p>
          <a:p>
            <a:endParaRPr lang="en-IN" dirty="0" smtClean="0"/>
          </a:p>
          <a:p>
            <a:r>
              <a:rPr lang="en-IN" dirty="0" smtClean="0"/>
              <a:t>                          -  Predictive </a:t>
            </a:r>
            <a:r>
              <a:rPr lang="en-IN" dirty="0" err="1" smtClean="0"/>
              <a:t>modeling</a:t>
            </a:r>
            <a:r>
              <a:rPr lang="en-IN" dirty="0" smtClean="0"/>
              <a:t> and forecasting </a:t>
            </a:r>
          </a:p>
          <a:p>
            <a:endParaRPr lang="en-IN" dirty="0" smtClean="0"/>
          </a:p>
          <a:p>
            <a:r>
              <a:rPr lang="en-IN" dirty="0" smtClean="0"/>
              <a:t>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 smtClean="0"/>
          </a:p>
          <a:p>
            <a:endParaRPr lang="en-US"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2452662" y="1428736"/>
          <a:ext cx="7286676" cy="4262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309967"/>
          </a:xfrm>
        </p:spPr>
        <p:txBody>
          <a:bodyPr/>
          <a:lstStyle/>
          <a:p>
            <a:r>
              <a:rPr lang="en-IN" dirty="0" smtClean="0"/>
              <a:t>INCONCLUSION , AN EFEECTIVE  EMPLOYEE  PERFORMANCE  MANAGEMENT SYSTEMS : </a:t>
            </a:r>
          </a:p>
          <a:p>
            <a:endParaRPr lang="en-IN" dirty="0" smtClean="0"/>
          </a:p>
          <a:p>
            <a:r>
              <a:rPr lang="en-IN" dirty="0" smtClean="0"/>
              <a:t>                       1.  Empowers employees to reach their full  potential </a:t>
            </a:r>
          </a:p>
          <a:p>
            <a:endParaRPr lang="en-IN" dirty="0" smtClean="0"/>
          </a:p>
          <a:p>
            <a:r>
              <a:rPr lang="en-IN" dirty="0" smtClean="0"/>
              <a:t>                       2.  provided personalized feedback and  coaching 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              3.  Enhances  employee engagement  and motivation </a:t>
            </a:r>
          </a:p>
          <a:p>
            <a:endParaRPr lang="en-IN" dirty="0" smtClean="0"/>
          </a:p>
          <a:p>
            <a:r>
              <a:rPr lang="en-IN" dirty="0" smtClean="0"/>
              <a:t>                       4.  Improves  productivity and  efficiency </a:t>
            </a:r>
          </a:p>
          <a:p>
            <a:endParaRPr lang="en-IN" dirty="0" smtClean="0"/>
          </a:p>
          <a:p>
            <a:r>
              <a:rPr lang="en-IN" dirty="0" smtClean="0"/>
              <a:t>                       5.  supports  data – driven decision making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              6.  fosters a culture of </a:t>
            </a:r>
            <a:r>
              <a:rPr lang="en-IN" dirty="0" err="1" smtClean="0"/>
              <a:t>continous</a:t>
            </a:r>
            <a:r>
              <a:rPr lang="en-IN" dirty="0" smtClean="0"/>
              <a:t> growth and development </a:t>
            </a:r>
          </a:p>
          <a:p>
            <a:endParaRPr lang="en-IN" dirty="0" smtClean="0"/>
          </a:p>
          <a:p>
            <a:r>
              <a:rPr lang="en-IN" dirty="0" smtClean="0"/>
              <a:t>                       7 .Drives business success through a high –performing work force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155531"/>
          </a:xfrm>
        </p:spPr>
        <p:txBody>
          <a:bodyPr/>
          <a:lstStyle/>
          <a:p>
            <a:r>
              <a:rPr lang="en-IN" sz="2000" dirty="0" smtClean="0">
                <a:latin typeface="Constantia" pitchFamily="18" charset="0"/>
              </a:rPr>
              <a:t>Inaccurate Performance Review  : IF An Employee Performance Improves Or Declines Just Before </a:t>
            </a:r>
          </a:p>
          <a:p>
            <a:r>
              <a:rPr lang="en-IN" sz="2000" dirty="0" smtClean="0">
                <a:latin typeface="Constantia" pitchFamily="18" charset="0"/>
              </a:rPr>
              <a:t>Or After An Appraisal, The Review May Not Accurately Reflect Their Overall Performance 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Skills Gaps : Organizations May Not Be Aware Of  Skills Gaps In Their Employees , Positions, Or Groups  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Irregular Performance Reviews : There May Not Be Regular Performance Reviews And Management </a:t>
            </a:r>
          </a:p>
          <a:p>
            <a:r>
              <a:rPr lang="en-IN" sz="2000" dirty="0" err="1" smtClean="0">
                <a:latin typeface="Constantia" pitchFamily="18" charset="0"/>
              </a:rPr>
              <a:t>Activites</a:t>
            </a:r>
            <a:r>
              <a:rPr lang="en-IN" sz="2000" dirty="0" smtClean="0">
                <a:latin typeface="Constantia" pitchFamily="18" charset="0"/>
              </a:rPr>
              <a:t> 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Lack OF Objective Assessments:  Performance May Be Based On A Manager’s Opinion Rather Than</a:t>
            </a:r>
          </a:p>
          <a:p>
            <a:r>
              <a:rPr lang="en-IN" sz="2000" dirty="0" smtClean="0">
                <a:latin typeface="Constantia" pitchFamily="18" charset="0"/>
              </a:rPr>
              <a:t>An Objectives Assessment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Irrelevant Job Descriptions  :  Job Descriptions may Not Be The Primary Tool For Measuring And </a:t>
            </a:r>
          </a:p>
          <a:p>
            <a:r>
              <a:rPr lang="en-IN" sz="2000" dirty="0" smtClean="0">
                <a:latin typeface="Constantia" pitchFamily="18" charset="0"/>
              </a:rPr>
              <a:t>Managing Performance 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Decreased Productivity :  Employees May Be Less Productive </a:t>
            </a:r>
          </a:p>
          <a:p>
            <a:endParaRPr lang="en-IN" sz="2000" dirty="0" smtClean="0">
              <a:latin typeface="Constantia" pitchFamily="18" charset="0"/>
            </a:endParaRPr>
          </a:p>
          <a:p>
            <a:endParaRPr lang="en-IN" sz="2000" dirty="0" smtClean="0">
              <a:latin typeface="Constantia" pitchFamily="18" charset="0"/>
            </a:endParaRPr>
          </a:p>
          <a:p>
            <a:endParaRPr lang="en-IN" sz="2000" dirty="0" smtClean="0">
              <a:latin typeface="Constantia" pitchFamily="18" charset="0"/>
            </a:endParaRPr>
          </a:p>
          <a:p>
            <a:r>
              <a:rPr lang="en-IN" sz="2000" dirty="0" smtClean="0">
                <a:latin typeface="Constantia" pitchFamily="18" charset="0"/>
              </a:rPr>
              <a:t> </a:t>
            </a:r>
            <a:endParaRPr lang="en-US" sz="2000" dirty="0">
              <a:latin typeface="Constantia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sz="4250" spc="5"/>
              <a:t>	</a:t>
            </a:r>
            <a:r>
              <a:rPr lang="en-IN" sz="4250" spc="5" dirty="0" smtClean="0"/>
              <a:t>OVERVIEW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56"/>
          </a:xfrm>
        </p:spPr>
        <p:txBody>
          <a:bodyPr/>
          <a:lstStyle/>
          <a:p>
            <a:r>
              <a:rPr lang="en-IN" sz="2000" dirty="0" smtClean="0"/>
              <a:t>Project Goals And Objective:  The Project’s Purpose And what It Aims To Achieve</a:t>
            </a:r>
          </a:p>
          <a:p>
            <a:endParaRPr lang="en-IN" sz="2000" dirty="0" smtClean="0"/>
          </a:p>
          <a:p>
            <a:r>
              <a:rPr lang="en-IN" sz="2000" dirty="0" smtClean="0"/>
              <a:t>Project Timeline:  The Schedule For The Project</a:t>
            </a:r>
          </a:p>
          <a:p>
            <a:endParaRPr lang="en-IN" sz="2000" dirty="0" smtClean="0"/>
          </a:p>
          <a:p>
            <a:r>
              <a:rPr lang="en-IN" sz="2000" dirty="0" smtClean="0"/>
              <a:t>Resources:  The Resources Required For The Project</a:t>
            </a:r>
          </a:p>
          <a:p>
            <a:endParaRPr lang="en-IN" sz="2000" dirty="0" smtClean="0"/>
          </a:p>
          <a:p>
            <a:r>
              <a:rPr lang="en-IN" sz="2000" dirty="0" smtClean="0"/>
              <a:t>Budget:  The Project budget</a:t>
            </a:r>
          </a:p>
          <a:p>
            <a:endParaRPr lang="en-IN" sz="2000" dirty="0" smtClean="0"/>
          </a:p>
          <a:p>
            <a:r>
              <a:rPr lang="en-IN" sz="2000" dirty="0" smtClean="0"/>
              <a:t>Potential Risks :  Any Potential Challenges The Project Might Face </a:t>
            </a:r>
          </a:p>
          <a:p>
            <a:endParaRPr lang="en-IN" sz="2000" dirty="0" smtClean="0"/>
          </a:p>
          <a:p>
            <a:r>
              <a:rPr lang="en-IN" sz="2000" dirty="0" smtClean="0"/>
              <a:t>Key Deliverables :  What The Project Will Deliver </a:t>
            </a:r>
          </a:p>
          <a:p>
            <a:endParaRPr lang="en-IN" sz="2000" dirty="0" smtClean="0"/>
          </a:p>
          <a:p>
            <a:r>
              <a:rPr lang="en-IN" sz="2000" dirty="0" smtClean="0"/>
              <a:t>Project Scope :  The Projects Scope </a:t>
            </a:r>
          </a:p>
          <a:p>
            <a:endParaRPr lang="en-IN" sz="2000" dirty="0" smtClean="0"/>
          </a:p>
          <a:p>
            <a:r>
              <a:rPr lang="en-IN" sz="2000" dirty="0" smtClean="0"/>
              <a:t>Industry Research :  Research C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IN" sz="2400" dirty="0" smtClean="0"/>
              <a:t>An End User Is A person or other entity that consumes or makes use of the goods or </a:t>
            </a:r>
          </a:p>
          <a:p>
            <a:r>
              <a:rPr lang="en-IN" sz="2400" dirty="0" smtClean="0"/>
              <a:t>Services produced by businesses. In this way, an end user may differ from a customer</a:t>
            </a:r>
          </a:p>
          <a:p>
            <a:r>
              <a:rPr lang="en-IN" sz="2400" dirty="0" smtClean="0"/>
              <a:t>Since the entity or person that buys a product or service may not be the one who actually uses it .The end users needs goals and technical capabilities should be considered throughout the product development process . End users can provide feedback on there experience with the product or service . End users typically don’t have the same technical skills as the product designers . The user experience is important for the success of the business . An end user is the person or </a:t>
            </a:r>
            <a:r>
              <a:rPr lang="en-IN" sz="2400" dirty="0" err="1" smtClean="0"/>
              <a:t>buniess</a:t>
            </a:r>
            <a:r>
              <a:rPr lang="en-IN" sz="2400" dirty="0" smtClean="0"/>
              <a:t> that users a company goods or service . End users </a:t>
            </a:r>
            <a:r>
              <a:rPr lang="en-IN" sz="2400" dirty="0" err="1" smtClean="0"/>
              <a:t>oftens</a:t>
            </a:r>
            <a:r>
              <a:rPr lang="en-IN" sz="2400" dirty="0" smtClean="0"/>
              <a:t> possess some degree of familiarity with the technology used in the products they buy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81026" y="1142984"/>
            <a:ext cx="10701374" cy="6155531"/>
          </a:xfrm>
        </p:spPr>
        <p:txBody>
          <a:bodyPr/>
          <a:lstStyle/>
          <a:p>
            <a:r>
              <a:rPr lang="en-IN" sz="2000" dirty="0" smtClean="0"/>
              <a:t>HERE A SAMPLE VALUE PROPOSITION : </a:t>
            </a:r>
          </a:p>
          <a:p>
            <a:endParaRPr lang="en-IN" sz="2000" dirty="0" smtClean="0"/>
          </a:p>
          <a:p>
            <a:r>
              <a:rPr lang="en-IN" sz="2000" dirty="0" smtClean="0"/>
              <a:t>Ours Solution ,[solution Name], empowers employees to reach their full potential by providing :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1.  personalized performance tracking and feedback </a:t>
            </a:r>
          </a:p>
          <a:p>
            <a:r>
              <a:rPr lang="en-IN" sz="2000" dirty="0" smtClean="0"/>
              <a:t>                   </a:t>
            </a:r>
          </a:p>
          <a:p>
            <a:r>
              <a:rPr lang="en-IN" sz="2000" dirty="0" smtClean="0"/>
              <a:t>                 2.  Al- Driven coaching and development recommendation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3.  Real- time recognition and rewards for outstanding achievements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EMPLOYEE VALUE PROPOSITION :  1. Benefits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           2. Work Environment</a:t>
            </a:r>
          </a:p>
          <a:p>
            <a:r>
              <a:rPr lang="en-IN" sz="2000" dirty="0" smtClean="0"/>
              <a:t>                                                                 </a:t>
            </a:r>
          </a:p>
          <a:p>
            <a:r>
              <a:rPr lang="en-IN" sz="2000" dirty="0" smtClean="0"/>
              <a:t>                                                               3.  Compensation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           4.  Culture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           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863965"/>
          </a:xfrm>
        </p:spPr>
        <p:txBody>
          <a:bodyPr/>
          <a:lstStyle/>
          <a:p>
            <a:r>
              <a:rPr lang="en-IN" dirty="0" smtClean="0"/>
              <a:t>Employee performance is a measure of how well an employee </a:t>
            </a:r>
            <a:r>
              <a:rPr lang="en-IN" dirty="0" err="1" smtClean="0"/>
              <a:t>fulfills</a:t>
            </a:r>
            <a:r>
              <a:rPr lang="en-IN" dirty="0" smtClean="0"/>
              <a:t> their duties and  meets their goals </a:t>
            </a:r>
          </a:p>
          <a:p>
            <a:r>
              <a:rPr lang="en-IN" dirty="0" smtClean="0"/>
              <a:t>It can be measure by the quality , quantity ,and efficiency  of their work </a:t>
            </a:r>
          </a:p>
          <a:p>
            <a:endParaRPr lang="en-IN" dirty="0" smtClean="0"/>
          </a:p>
          <a:p>
            <a:r>
              <a:rPr lang="en-IN" dirty="0" smtClean="0"/>
              <a:t>      PERFORMANCE EXPECTATION  :  These describe how an employees duties and responsibilities should be performed  , and the level of achievement expected </a:t>
            </a:r>
          </a:p>
          <a:p>
            <a:r>
              <a:rPr lang="en-IN" dirty="0" smtClean="0"/>
              <a:t>       </a:t>
            </a:r>
          </a:p>
          <a:p>
            <a:r>
              <a:rPr lang="en-IN" dirty="0" smtClean="0"/>
              <a:t>FEEDBACK :  Feedback should be </a:t>
            </a:r>
            <a:r>
              <a:rPr lang="en-IN" dirty="0" err="1" smtClean="0"/>
              <a:t>constructives</a:t>
            </a:r>
            <a:r>
              <a:rPr lang="en-IN" dirty="0" smtClean="0"/>
              <a:t> and </a:t>
            </a:r>
            <a:r>
              <a:rPr lang="en-IN" dirty="0" err="1" smtClean="0"/>
              <a:t>timely,and</a:t>
            </a:r>
            <a:r>
              <a:rPr lang="en-IN" dirty="0" smtClean="0"/>
              <a:t> should include clear paths to improvement</a:t>
            </a:r>
          </a:p>
          <a:p>
            <a:endParaRPr lang="en-IN" dirty="0" smtClean="0"/>
          </a:p>
          <a:p>
            <a:r>
              <a:rPr lang="en-IN" dirty="0" smtClean="0"/>
              <a:t>COMMUNICATION : An open communication culture can promote employee engagement .which can lead to better performance</a:t>
            </a:r>
          </a:p>
          <a:p>
            <a:endParaRPr lang="en-IN" dirty="0" smtClean="0"/>
          </a:p>
          <a:p>
            <a:r>
              <a:rPr lang="en-IN" dirty="0" smtClean="0"/>
              <a:t>RECOGNITION :  A  reward and recognition system  can encourage friendly competition and motivate employees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GOALS : Goals should be well –defined and measurable ,and aligned with </a:t>
            </a:r>
            <a:r>
              <a:rPr lang="en-IN" smtClean="0"/>
              <a:t>company goals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IN" sz="2000" dirty="0" smtClean="0"/>
              <a:t>THE WOW FACTOR IN YOUR SOLUTION FOR EMPLOYEE PERFORMANCE COULD BE :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Worksmarter</a:t>
            </a:r>
            <a:r>
              <a:rPr lang="en-IN" sz="2000" dirty="0" smtClean="0"/>
              <a:t> Ai- powered coaching :  Provides personalised Guidance and recommendation to help employee optimize their performance  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Outstanding feedback and  recognition :  Offers real – time , meaningful feedback and recognition to motivate employees and boost engagement 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Wholistic</a:t>
            </a:r>
            <a:r>
              <a:rPr lang="en-IN" sz="2000" dirty="0" smtClean="0"/>
              <a:t> growth and development :  supports employees overall well – being and career growth leading to increased job satisfaction and retention </a:t>
            </a:r>
          </a:p>
          <a:p>
            <a:endParaRPr lang="en-IN" sz="2000" dirty="0" smtClean="0"/>
          </a:p>
          <a:p>
            <a:r>
              <a:rPr lang="en-IN" sz="2000" dirty="0" smtClean="0"/>
              <a:t>OTHER POTENTIAL’’ WOW ‘’ FACTORS COULD BE :  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1. Predictive analytics to identify high – potential employees 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2. customizable dashboards for tailored insights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851</Words>
  <Application>Microsoft Office PowerPoint</Application>
  <PresentationFormat>Custom</PresentationFormat>
  <Paragraphs>209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PRASANTHPALANI</cp:lastModifiedBy>
  <cp:revision>33</cp:revision>
  <dcterms:created xsi:type="dcterms:W3CDTF">2024-03-29T15:07:22Z</dcterms:created>
  <dcterms:modified xsi:type="dcterms:W3CDTF">2024-09-06T04:45:19Z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