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76" y="-45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476501" y="4586365"/>
            <a:ext cx="8621212"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smtClean="0">
                <a:solidFill>
                  <a:schemeClr val="accent1">
                    <a:lumMod val="75000"/>
                  </a:schemeClr>
                </a:solidFill>
                <a:latin typeface="Arial"/>
                <a:cs typeface="Arial"/>
              </a:rPr>
              <a:t>S.SESHATHRI </a:t>
            </a:r>
            <a:r>
              <a:rPr lang="en-US" sz="2000" b="1" dirty="0" smtClean="0">
                <a:solidFill>
                  <a:schemeClr val="accent1">
                    <a:lumMod val="75000"/>
                  </a:schemeClr>
                </a:solidFill>
                <a:latin typeface="Arial"/>
                <a:cs typeface="Arial"/>
              </a:rPr>
              <a:t>– ANNA UNIVERSITY(CEG Campus) -- CSE</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93244"/>
          </a:xfrm>
        </p:spPr>
        <p:txBody>
          <a:bodyPr/>
          <a:lstStyle/>
          <a:p>
            <a:r>
              <a:rPr lang="en-US" dirty="0" smtClean="0"/>
              <a:t>SCREEN SHORTS (KEYLOGGER.JSON)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87522" y="1447800"/>
            <a:ext cx="9616956" cy="48895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SHORTS (KEYLOGGER.TXT)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581025" y="1586090"/>
            <a:ext cx="11029950" cy="470041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23</TotalTime>
  <Words>670</Words>
  <Application>Microsoft Office PowerPoint</Application>
  <PresentationFormat>Custom</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SCREEN SHORTS (KEYLOGGER.JSON)</vt:lpstr>
      <vt:lpstr>SCREEN SHORTS (KEYLOGGER.TXT)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ROSHAN</cp:lastModifiedBy>
  <cp:revision>27</cp:revision>
  <dcterms:created xsi:type="dcterms:W3CDTF">2021-05-26T16:50:10Z</dcterms:created>
  <dcterms:modified xsi:type="dcterms:W3CDTF">2024-04-17T12:37:18Z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