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1856B-0E44-EA83-CDA9-8013D669C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30744D-FD37-B35D-31B8-78EADAE02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01F24-CE43-E04A-9A53-9F15B8B3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91F6-D52B-4E7A-8299-79D7E185D3BA}" type="datetimeFigureOut">
              <a:rPr lang="ko-KR" altLang="en-US" smtClean="0"/>
              <a:t>2023-10-21(Sat)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7139D-0264-79FD-31A4-6AD0C01D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3056A-5394-8739-E904-ACA99DCB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931-AC5D-4174-9E22-723DE37A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9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2C32-9D6D-F6B1-9DBD-8175885F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305DE-EB14-DEA5-52D3-AADFA56BF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CFB1F-871A-154D-9D30-5A266D0F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91F6-D52B-4E7A-8299-79D7E185D3BA}" type="datetimeFigureOut">
              <a:rPr lang="ko-KR" altLang="en-US" smtClean="0"/>
              <a:t>2023-10-21(Sat)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96691-B7FE-D9BA-03FA-1EB5A670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618A2-BF0B-F481-542D-09AE7F49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931-AC5D-4174-9E22-723DE37A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8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F4A3A8-BFA8-4ED3-340D-98BAC3325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A57AD8-D622-4D9F-87E8-95605B76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F492C-BB14-41CE-9B69-CFD78BFC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91F6-D52B-4E7A-8299-79D7E185D3BA}" type="datetimeFigureOut">
              <a:rPr lang="ko-KR" altLang="en-US" smtClean="0"/>
              <a:t>2023-10-21(Sat)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064EA-1321-59CB-34F1-B5057264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46CB1-B9D8-C645-49EA-15EEAA9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931-AC5D-4174-9E22-723DE37A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2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E48CB-B9EF-B494-21DD-CF09DA41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22684-AEB8-07ED-2ACD-310D643E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90941-2A3B-B884-0D4C-31A08CF8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91F6-D52B-4E7A-8299-79D7E185D3BA}" type="datetimeFigureOut">
              <a:rPr lang="ko-KR" altLang="en-US" smtClean="0"/>
              <a:t>2023-10-21(Sat)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E534A-415E-62F2-D617-A9FB3E4D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CD0F8-5C58-5A7D-6FFB-4AA5B95E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931-AC5D-4174-9E22-723DE37A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4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7BC7E-AA3F-647A-60C2-7D393D18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16809-0F77-E9A0-131A-BCFFDE0FB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66673-C0BA-BB01-FF5B-95BCD3D1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91F6-D52B-4E7A-8299-79D7E185D3BA}" type="datetimeFigureOut">
              <a:rPr lang="ko-KR" altLang="en-US" smtClean="0"/>
              <a:t>2023-10-21(Sat)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300C9-4430-0790-7C6A-EDAE86DE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8366B-E8AF-87E4-07BC-7F6BB212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931-AC5D-4174-9E22-723DE37A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9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BAA08-D665-AE4E-CBB4-B0E5D36B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8C707-4F21-9E11-F765-3F8DBDDFD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9DAA7-E1C0-C611-133B-0901922C5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E0DE8B-8D54-0FB9-6AFF-0E00D7A7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91F6-D52B-4E7A-8299-79D7E185D3BA}" type="datetimeFigureOut">
              <a:rPr lang="ko-KR" altLang="en-US" smtClean="0"/>
              <a:t>2023-10-21(Sat)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96650-FA6B-6A1B-1C32-684DFCEC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9230E-B5B2-2E93-9565-23A06ACF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931-AC5D-4174-9E22-723DE37A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7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AACB-09B2-3950-8231-8966DEB8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ECCDD-DC6F-DF9D-2A42-20C78C3F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06648-6C4A-4109-B022-84F3DA4B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4C55B7-A0FA-5743-F730-AF21598B4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8A9D93-18EC-8025-658C-B8F2FDD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D9BEF3-4405-31CA-1D58-E690EB68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91F6-D52B-4E7A-8299-79D7E185D3BA}" type="datetimeFigureOut">
              <a:rPr lang="ko-KR" altLang="en-US" smtClean="0"/>
              <a:t>2023-10-21(Sat)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A31525-4CAB-627A-7C7C-99BC901B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71C7CB-5229-6996-CD65-CB4E949F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931-AC5D-4174-9E22-723DE37A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C60B0-3171-F151-E564-C187C243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2A0462-117A-4FA9-5476-8472EECE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91F6-D52B-4E7A-8299-79D7E185D3BA}" type="datetimeFigureOut">
              <a:rPr lang="ko-KR" altLang="en-US" smtClean="0"/>
              <a:t>2023-10-21(Sat)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CB2B53-126D-3B64-438B-DA2899C7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4FE7B4-94D5-25AC-733F-86A5A824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931-AC5D-4174-9E22-723DE37A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BA772D-4F2B-E0BE-8E36-3E0FFF52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91F6-D52B-4E7A-8299-79D7E185D3BA}" type="datetimeFigureOut">
              <a:rPr lang="ko-KR" altLang="en-US" smtClean="0"/>
              <a:t>2023-10-21(Sat)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71A5ED-D685-1F09-B262-3C6F1472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9556B-0309-19DD-DA4C-E4A2DE7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931-AC5D-4174-9E22-723DE37A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6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3417D-9C9F-AC65-8D3A-7C9F86BB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FC9B5-E29E-F65C-985C-6F679D11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70519-CA57-F243-DAE2-F2EEC762E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8FF5D-F1E3-F43C-2E41-C9378787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91F6-D52B-4E7A-8299-79D7E185D3BA}" type="datetimeFigureOut">
              <a:rPr lang="ko-KR" altLang="en-US" smtClean="0"/>
              <a:t>2023-10-21(Sat)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54C9E-700B-238B-5BC3-EA866925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715C4-1A0B-6437-2D30-7223BD13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931-AC5D-4174-9E22-723DE37A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33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9F250-338F-BF29-2D60-D72F4257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56E8B5-FCDD-3871-3E5E-8465194DC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92699E-FC12-B9EB-CA12-FB38B9610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A1FBF-4A4A-2ACE-0B15-29AA0D6A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91F6-D52B-4E7A-8299-79D7E185D3BA}" type="datetimeFigureOut">
              <a:rPr lang="ko-KR" altLang="en-US" smtClean="0"/>
              <a:t>2023-10-21(Sat)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9BC41-B966-868C-4064-B745EA91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120A8-4A62-F7B5-F81B-77B589D2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931-AC5D-4174-9E22-723DE37A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8DABB5-5607-015E-4CCC-3FAB74EF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B1A2A-3237-BDC0-48BB-48D3CC5E9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B766-64B1-307A-4A6E-398D6D6F1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91F6-D52B-4E7A-8299-79D7E185D3BA}" type="datetimeFigureOut">
              <a:rPr lang="ko-KR" altLang="en-US" smtClean="0"/>
              <a:t>2023-10-21(Sat)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AB98B-0F57-33CB-C7C9-51C61E2B3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5A920-5F32-460C-9945-3EE6900FD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4931-AC5D-4174-9E22-723DE37A4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3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하늘, 야외, 잔디, 구름이(가) 표시된 사진&#10;&#10;자동 생성된 설명">
            <a:extLst>
              <a:ext uri="{FF2B5EF4-FFF2-40B4-BE49-F238E27FC236}">
                <a16:creationId xmlns:a16="http://schemas.microsoft.com/office/drawing/2014/main" id="{0F0DB941-FC2E-0EAF-84B4-D35229D11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84BF5D-4EFD-535B-5760-5C8C900278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5000">
                <a:schemeClr val="tx1"/>
              </a:gs>
              <a:gs pos="0">
                <a:schemeClr val="tx1">
                  <a:alpha val="53000"/>
                </a:schemeClr>
              </a:gs>
              <a:gs pos="58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85FC7-E598-1483-488D-82FA0D5A4AD2}"/>
              </a:ext>
            </a:extLst>
          </p:cNvPr>
          <p:cNvSpPr/>
          <p:nvPr/>
        </p:nvSpPr>
        <p:spPr>
          <a:xfrm>
            <a:off x="541891" y="1125737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dirty="0">
                <a:ln w="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76200" stA="46000" endPos="43000" dir="5400000" sy="-90000" algn="bl" rotWithShape="0"/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홈런왕</a:t>
            </a:r>
            <a:endParaRPr lang="en-US" altLang="ko-KR" sz="6600" b="0" cap="none" spc="0" dirty="0">
              <a:ln w="0">
                <a:solidFill>
                  <a:schemeClr val="accent4">
                    <a:lumMod val="60000"/>
                    <a:lumOff val="4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76200" stA="46000" endPos="430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4186D-2388-8C18-E65F-BDD6A2DF678C}"/>
              </a:ext>
            </a:extLst>
          </p:cNvPr>
          <p:cNvSpPr txBox="1"/>
          <p:nvPr/>
        </p:nvSpPr>
        <p:spPr>
          <a:xfrm>
            <a:off x="3265714" y="-149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5B153-F08A-85DD-AED3-4736A1CE9DDC}"/>
              </a:ext>
            </a:extLst>
          </p:cNvPr>
          <p:cNvSpPr txBox="1"/>
          <p:nvPr/>
        </p:nvSpPr>
        <p:spPr>
          <a:xfrm rot="20436153">
            <a:off x="338073" y="770818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도전</a:t>
            </a:r>
            <a:r>
              <a:rPr lang="en-US" altLang="ko-KR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B272235-418F-F0AC-18B2-AC2660717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4411"/>
                    </a14:imgEffect>
                    <a14:imgEffect>
                      <a14:saturation sat="400000"/>
                    </a14:imgEffect>
                    <a14:imgEffect>
                      <a14:brightnessContrast brigh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7446" y="728158"/>
            <a:ext cx="452711" cy="4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배달의민족 도현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민상 구</dc:creator>
  <cp:lastModifiedBy>민상 구</cp:lastModifiedBy>
  <cp:revision>1</cp:revision>
  <dcterms:created xsi:type="dcterms:W3CDTF">2023-10-21T10:28:56Z</dcterms:created>
  <dcterms:modified xsi:type="dcterms:W3CDTF">2023-10-21T10:52:29Z</dcterms:modified>
</cp:coreProperties>
</file>