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" y="77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9828CA-A336-CDBA-0938-278689A54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23C8D9-38CF-E816-F22E-81AB67F66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2317C2-40D0-067D-C91A-37E455B64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25293-A561-48BA-93D3-28AF3B556EA8}" type="datetimeFigureOut">
              <a:rPr lang="ko-KR" altLang="en-US" smtClean="0"/>
              <a:t>2023-12-01(Fri)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0B573A-6B15-3C39-AD73-A7E256E70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FAE5AC-760B-296A-545D-E358A7D8A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0DC1-9A60-431C-A60F-A288782D9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1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766A2-2FD2-C458-6A08-1E92970A2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8A4EC7-DDC0-E969-F62F-1D1FE8B39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8CE5B8-77D0-E423-1269-468CF6EAA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25293-A561-48BA-93D3-28AF3B556EA8}" type="datetimeFigureOut">
              <a:rPr lang="ko-KR" altLang="en-US" smtClean="0"/>
              <a:t>2023-12-01(Fri)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66751F-7DB0-560C-73A5-0BEE48829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D61E74-99C5-87DF-5A51-02ABFAFB2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0DC1-9A60-431C-A60F-A288782D9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599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EBDDFBB-9361-0318-80BD-7278DEB8E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51FB80-679D-324F-77D8-0EC4B7959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622ADE-4403-7936-C0AC-41753A556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25293-A561-48BA-93D3-28AF3B556EA8}" type="datetimeFigureOut">
              <a:rPr lang="ko-KR" altLang="en-US" smtClean="0"/>
              <a:t>2023-12-01(Fri)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A5EBC1-BC80-E0D5-BACF-8C4FF0AEA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15673D-5085-1807-4A7D-ECCE2CC5E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0DC1-9A60-431C-A60F-A288782D9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462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62BAC8-CB67-C057-545E-ED2825A03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CFCDA-B3C3-A4C0-F65E-43BD352AD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2F6A9-8BD3-4AD8-A572-022AE009E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25293-A561-48BA-93D3-28AF3B556EA8}" type="datetimeFigureOut">
              <a:rPr lang="ko-KR" altLang="en-US" smtClean="0"/>
              <a:t>2023-12-01(Fri)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78D11C-27CF-F9F9-F38B-2E2CD6231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F069E9-6D29-BD4E-7777-E29061402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0DC1-9A60-431C-A60F-A288782D9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644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D0F52A-872D-E9A1-1606-D7DF3B37A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1E14DE-F81A-0E86-A4C1-53083C99A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B65FA6-83EE-17F8-1D73-4167EDC50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25293-A561-48BA-93D3-28AF3B556EA8}" type="datetimeFigureOut">
              <a:rPr lang="ko-KR" altLang="en-US" smtClean="0"/>
              <a:t>2023-12-01(Fri)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22E3D0-EE14-36C3-9B59-36AA621C9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88D378-CAF8-DF62-B3A6-F084D3DFF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0DC1-9A60-431C-A60F-A288782D9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744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9ADAA-61D0-2E11-1D6C-9F2EC25FD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62CF75-18E6-6477-8DF4-0A4EC7A66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3617FE-5812-A839-5A98-CA65A0C51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6AC435-8ED3-DC43-AC0F-B4D80C08A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25293-A561-48BA-93D3-28AF3B556EA8}" type="datetimeFigureOut">
              <a:rPr lang="ko-KR" altLang="en-US" smtClean="0"/>
              <a:t>2023-12-01(Fri)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F62EF3-1100-7CEC-2B3C-84C2F18F5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8EA53C-F481-096C-74A6-BC89252FE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0DC1-9A60-431C-A60F-A288782D9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665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53674-71CF-A1FD-A2A2-4DF503ECE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AE0287-B6BB-44B2-E9D4-A3F5DDF14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691AC6-2EC1-7A8D-53D5-8ED4DD9C7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93F983-F0A0-ED24-F6B0-AF2421326B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350269C-FA61-E2B6-7A1A-8F971629DE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576C2DC-8FB9-A5D0-72E8-E70B3407F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25293-A561-48BA-93D3-28AF3B556EA8}" type="datetimeFigureOut">
              <a:rPr lang="ko-KR" altLang="en-US" smtClean="0"/>
              <a:t>2023-12-01(Fri)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FA4B37-D2F4-74F2-2190-5F09210CE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39605FD-DE29-6FA5-8133-1967437A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0DC1-9A60-431C-A60F-A288782D9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686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4D938-78F6-AEB1-2F6D-267FC5210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ED7901-5491-C0E6-DEA8-2BA92D5C6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25293-A561-48BA-93D3-28AF3B556EA8}" type="datetimeFigureOut">
              <a:rPr lang="ko-KR" altLang="en-US" smtClean="0"/>
              <a:t>2023-12-01(Fri)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2CCDBF-39A2-4680-1050-888FCB7F0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70AA5B-1718-2359-44B7-68F9E4BE6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0DC1-9A60-431C-A60F-A288782D9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152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828FEE-0111-273F-E6A3-541C1200F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25293-A561-48BA-93D3-28AF3B556EA8}" type="datetimeFigureOut">
              <a:rPr lang="ko-KR" altLang="en-US" smtClean="0"/>
              <a:t>2023-12-01(Fri)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685230-F791-FAE2-A3BF-A02189D9F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5810BD-944B-C533-FE2F-1C3E2AC3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0DC1-9A60-431C-A60F-A288782D9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716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FBC97C-DFBD-AF3F-0824-B72199CC9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9C423E-312C-950E-3DEF-BC419FD46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A01D47-653F-6DBD-B996-BE01F5EBA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EF1C86-E3EF-0C40-28AC-4241A976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25293-A561-48BA-93D3-28AF3B556EA8}" type="datetimeFigureOut">
              <a:rPr lang="ko-KR" altLang="en-US" smtClean="0"/>
              <a:t>2023-12-01(Fri)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360876-E80D-EED0-8BCF-F3DB574BE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5D0389-58FB-D091-87B3-EB37232E9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0DC1-9A60-431C-A60F-A288782D9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855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9DB5F-9265-27A4-76F9-43BF5E74F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5FB280-CF6C-53B7-0690-90DC223FF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CC8D71-9480-7F02-23A6-D2C93ED27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03C95A-E21B-BFAB-ED05-1ADD0B43C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25293-A561-48BA-93D3-28AF3B556EA8}" type="datetimeFigureOut">
              <a:rPr lang="ko-KR" altLang="en-US" smtClean="0"/>
              <a:t>2023-12-01(Fri)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64D44B-3F32-1732-0ED3-F630C9230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525506-EA7B-8443-4164-0E4BD231F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0DC1-9A60-431C-A60F-A288782D9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959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05F05F-1C42-1A1C-D764-009E69F25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B700B6-71ED-BDD0-4210-16A51D7C7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BBF2BB-77D1-D654-55D7-4F4030EF49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25293-A561-48BA-93D3-28AF3B556EA8}" type="datetimeFigureOut">
              <a:rPr lang="ko-KR" altLang="en-US" smtClean="0"/>
              <a:t>2023-12-01(Fri)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0ABD6B-C239-D6F5-8D46-3FB258039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988749-2072-72D7-84E6-84966AA3B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B0DC1-9A60-431C-A60F-A288782D9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514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D785DE38-2FC7-EA55-FABE-DBF9079B4052}"/>
              </a:ext>
            </a:extLst>
          </p:cNvPr>
          <p:cNvSpPr/>
          <p:nvPr/>
        </p:nvSpPr>
        <p:spPr>
          <a:xfrm>
            <a:off x="5948746" y="0"/>
            <a:ext cx="624325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2000">
                <a:schemeClr val="tx1">
                  <a:alpha val="42000"/>
                </a:schemeClr>
              </a:gs>
              <a:gs pos="44000">
                <a:schemeClr val="tx1">
                  <a:alpha val="72000"/>
                </a:schemeClr>
              </a:gs>
              <a:gs pos="100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Left click - Free computer icons">
            <a:extLst>
              <a:ext uri="{FF2B5EF4-FFF2-40B4-BE49-F238E27FC236}">
                <a16:creationId xmlns:a16="http://schemas.microsoft.com/office/drawing/2014/main" id="{CA014CD4-22A6-30F1-08E2-3603B5D42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56" y="194390"/>
            <a:ext cx="1140525" cy="114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116317-29CD-0630-E584-70664F643021}"/>
              </a:ext>
            </a:extLst>
          </p:cNvPr>
          <p:cNvSpPr txBox="1"/>
          <p:nvPr/>
        </p:nvSpPr>
        <p:spPr>
          <a:xfrm>
            <a:off x="1315141" y="697015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좌클릭을 통해 공 타격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!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0BA2A58-BCE2-3220-3178-10C9E872D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09" y="1556293"/>
            <a:ext cx="1140525" cy="11405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B92B741-C165-B493-B4E3-123B02A22877}"/>
              </a:ext>
            </a:extLst>
          </p:cNvPr>
          <p:cNvSpPr txBox="1"/>
          <p:nvPr/>
        </p:nvSpPr>
        <p:spPr>
          <a:xfrm>
            <a:off x="1315141" y="2012084"/>
            <a:ext cx="3720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우클릭을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통해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Power Charging !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028" name="Picture 4" descr="Keyboard key minus ">
            <a:extLst>
              <a:ext uri="{FF2B5EF4-FFF2-40B4-BE49-F238E27FC236}">
                <a16:creationId xmlns:a16="http://schemas.microsoft.com/office/drawing/2014/main" id="{F52089E6-CE11-624F-A97B-F169F598B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85" y="2991977"/>
            <a:ext cx="995024" cy="99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lus key on keyboard ">
            <a:extLst>
              <a:ext uri="{FF2B5EF4-FFF2-40B4-BE49-F238E27FC236}">
                <a16:creationId xmlns:a16="http://schemas.microsoft.com/office/drawing/2014/main" id="{652659AD-E971-D549-E00D-74CBEC86F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509" y="2991976"/>
            <a:ext cx="995025" cy="99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scape ">
            <a:extLst>
              <a:ext uri="{FF2B5EF4-FFF2-40B4-BE49-F238E27FC236}">
                <a16:creationId xmlns:a16="http://schemas.microsoft.com/office/drawing/2014/main" id="{6C82AF78-E0DE-E51E-9E70-69A2C47F8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85" y="4379846"/>
            <a:ext cx="995024" cy="99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hohei Ohtani.">
            <a:extLst>
              <a:ext uri="{FF2B5EF4-FFF2-40B4-BE49-F238E27FC236}">
                <a16:creationId xmlns:a16="http://schemas.microsoft.com/office/drawing/2014/main" id="{59DE520B-35ED-5B06-BF6D-74272B849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361" y="0"/>
            <a:ext cx="9759569" cy="685799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effectLst>
            <a:softEdge rad="635000"/>
          </a:effec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64F2DF8-7634-883C-6B50-F5FB6AFB63D0}"/>
              </a:ext>
            </a:extLst>
          </p:cNvPr>
          <p:cNvSpPr txBox="1"/>
          <p:nvPr/>
        </p:nvSpPr>
        <p:spPr>
          <a:xfrm>
            <a:off x="1532234" y="4692692"/>
            <a:ext cx="5787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ESC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키를 통해 게임 종료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타이틀 화면으로 돌아가기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BA5792-7900-22DD-65B2-ABA1A7F20581}"/>
              </a:ext>
            </a:extLst>
          </p:cNvPr>
          <p:cNvSpPr txBox="1"/>
          <p:nvPr/>
        </p:nvSpPr>
        <p:spPr>
          <a:xfrm>
            <a:off x="2816980" y="327685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/ +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키를 통해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Sound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조절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9BEA83A-403A-B7A1-EDE5-C5133BFEC125}"/>
              </a:ext>
            </a:extLst>
          </p:cNvPr>
          <p:cNvSpPr txBox="1"/>
          <p:nvPr/>
        </p:nvSpPr>
        <p:spPr>
          <a:xfrm>
            <a:off x="3449244" y="5957467"/>
            <a:ext cx="6146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gradFill>
                  <a:gsLst>
                    <a:gs pos="0">
                      <a:schemeClr val="accent1"/>
                    </a:gs>
                    <a:gs pos="58000">
                      <a:schemeClr val="accent1">
                        <a:lumMod val="100000"/>
                      </a:schemeClr>
                    </a:gs>
                    <a:gs pos="100000">
                      <a:srgbClr val="FF0000"/>
                    </a:gs>
                  </a:gsLst>
                  <a:lin ang="0" scaled="1"/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Press</a:t>
            </a:r>
            <a:r>
              <a:rPr lang="ko-KR" altLang="en-US" sz="3600" dirty="0">
                <a:gradFill>
                  <a:gsLst>
                    <a:gs pos="0">
                      <a:schemeClr val="accent1"/>
                    </a:gs>
                    <a:gs pos="58000">
                      <a:schemeClr val="accent1">
                        <a:lumMod val="100000"/>
                      </a:schemeClr>
                    </a:gs>
                    <a:gs pos="100000">
                      <a:srgbClr val="FF0000"/>
                    </a:gs>
                  </a:gsLst>
                  <a:lin ang="0" scaled="1"/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3600" dirty="0">
                <a:gradFill>
                  <a:gsLst>
                    <a:gs pos="0">
                      <a:schemeClr val="accent1"/>
                    </a:gs>
                    <a:gs pos="58000">
                      <a:schemeClr val="accent1">
                        <a:lumMod val="100000"/>
                      </a:schemeClr>
                    </a:gs>
                    <a:gs pos="100000">
                      <a:srgbClr val="FF0000"/>
                    </a:gs>
                  </a:gsLst>
                  <a:lin ang="0" scaled="1"/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Space</a:t>
            </a:r>
            <a:r>
              <a:rPr lang="ko-KR" altLang="en-US" sz="3600" dirty="0">
                <a:gradFill>
                  <a:gsLst>
                    <a:gs pos="0">
                      <a:schemeClr val="accent1"/>
                    </a:gs>
                    <a:gs pos="58000">
                      <a:schemeClr val="accent1">
                        <a:lumMod val="100000"/>
                      </a:schemeClr>
                    </a:gs>
                    <a:gs pos="100000">
                      <a:srgbClr val="FF0000"/>
                    </a:gs>
                  </a:gsLst>
                  <a:lin ang="0" scaled="1"/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3600" dirty="0">
                <a:gradFill>
                  <a:gsLst>
                    <a:gs pos="0">
                      <a:schemeClr val="accent1"/>
                    </a:gs>
                    <a:gs pos="58000">
                      <a:schemeClr val="accent1">
                        <a:lumMod val="100000"/>
                      </a:schemeClr>
                    </a:gs>
                    <a:gs pos="100000">
                      <a:srgbClr val="FF0000"/>
                    </a:gs>
                  </a:gsLst>
                  <a:lin ang="0" scaled="1"/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Bar</a:t>
            </a:r>
            <a:r>
              <a:rPr lang="ko-KR" altLang="en-US" sz="3600" dirty="0">
                <a:gradFill>
                  <a:gsLst>
                    <a:gs pos="0">
                      <a:schemeClr val="accent1"/>
                    </a:gs>
                    <a:gs pos="58000">
                      <a:schemeClr val="accent1">
                        <a:lumMod val="100000"/>
                      </a:schemeClr>
                    </a:gs>
                    <a:gs pos="100000">
                      <a:srgbClr val="FF0000"/>
                    </a:gs>
                  </a:gsLst>
                  <a:lin ang="0" scaled="1"/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3600" dirty="0">
                <a:gradFill>
                  <a:gsLst>
                    <a:gs pos="0">
                      <a:schemeClr val="accent1"/>
                    </a:gs>
                    <a:gs pos="58000">
                      <a:schemeClr val="accent1">
                        <a:lumMod val="100000"/>
                      </a:schemeClr>
                    </a:gs>
                    <a:gs pos="100000">
                      <a:srgbClr val="FF0000"/>
                    </a:gs>
                  </a:gsLst>
                  <a:lin ang="0" scaled="1"/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to</a:t>
            </a:r>
            <a:r>
              <a:rPr lang="ko-KR" altLang="en-US" sz="3600" dirty="0">
                <a:gradFill>
                  <a:gsLst>
                    <a:gs pos="0">
                      <a:schemeClr val="accent1"/>
                    </a:gs>
                    <a:gs pos="58000">
                      <a:schemeClr val="accent1">
                        <a:lumMod val="100000"/>
                      </a:schemeClr>
                    </a:gs>
                    <a:gs pos="100000">
                      <a:srgbClr val="FF0000"/>
                    </a:gs>
                  </a:gsLst>
                  <a:lin ang="0" scaled="1"/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3600" dirty="0">
                <a:gradFill>
                  <a:gsLst>
                    <a:gs pos="0">
                      <a:schemeClr val="accent1"/>
                    </a:gs>
                    <a:gs pos="58000">
                      <a:schemeClr val="accent1">
                        <a:lumMod val="100000"/>
                      </a:schemeClr>
                    </a:gs>
                    <a:gs pos="100000">
                      <a:srgbClr val="FF0000"/>
                    </a:gs>
                  </a:gsLst>
                  <a:lin ang="0" scaled="1"/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PLAY</a:t>
            </a:r>
            <a:endParaRPr lang="ko-KR" altLang="en-US" sz="3600" dirty="0">
              <a:gradFill>
                <a:gsLst>
                  <a:gs pos="0">
                    <a:schemeClr val="accent1"/>
                  </a:gs>
                  <a:gs pos="58000">
                    <a:schemeClr val="accent1">
                      <a:lumMod val="100000"/>
                    </a:schemeClr>
                  </a:gs>
                  <a:gs pos="100000">
                    <a:srgbClr val="FF0000"/>
                  </a:gs>
                </a:gsLst>
                <a:lin ang="0" scaled="1"/>
              </a:gra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9084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31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배달의민족 도현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민상 구</dc:creator>
  <cp:lastModifiedBy>민상 구</cp:lastModifiedBy>
  <cp:revision>1</cp:revision>
  <dcterms:created xsi:type="dcterms:W3CDTF">2023-12-01T11:01:44Z</dcterms:created>
  <dcterms:modified xsi:type="dcterms:W3CDTF">2023-12-01T11:40:57Z</dcterms:modified>
</cp:coreProperties>
</file>