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17C87-07C8-FAC8-7967-6A53D412B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629D-FDE6-B699-3C03-5B74ECA69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B19EE-33FB-5835-48B9-0CCA0B74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2FE9-314B-46A9-AAA5-7E6AB16C1D82}" type="datetimeFigureOut">
              <a:rPr lang="ko-KR" altLang="en-US" smtClean="0"/>
              <a:t>2023-11-27(Mon)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E29AE-B601-A3FD-36D8-6A02976A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DCEA5-2D79-FCCB-AB41-12BE214E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E586-8D11-40B6-84A8-E1606204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79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EBD59-0A75-E862-975C-A8A5300D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D432C7-E427-0827-9078-7E014F2F2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480FD-20FC-93AF-AB98-49C7F976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2FE9-314B-46A9-AAA5-7E6AB16C1D82}" type="datetimeFigureOut">
              <a:rPr lang="ko-KR" altLang="en-US" smtClean="0"/>
              <a:t>2023-11-27(Mon)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89540-1D53-555A-3F2F-E4F20A6F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577450-2423-8F78-C1A6-89134159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E586-8D11-40B6-84A8-E1606204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3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9BA1F6-6F0C-A9C9-A9D4-3EF7E3911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0F6347-D379-E21E-4FAE-B59618C33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6D1BC-BB52-0F2A-C60B-FD6706B7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2FE9-314B-46A9-AAA5-7E6AB16C1D82}" type="datetimeFigureOut">
              <a:rPr lang="ko-KR" altLang="en-US" smtClean="0"/>
              <a:t>2023-11-27(Mon)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11357-FD44-A500-BC24-F6A54FB2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C85F1-A6AA-5F56-4734-26F3DEE9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E586-8D11-40B6-84A8-E1606204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DB1C0-0DCD-CF13-3EFC-AD11AB68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A9DEF-16E1-19B6-671A-AEA6C9E2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D169B-B812-1D9C-8615-DC532C69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2FE9-314B-46A9-AAA5-7E6AB16C1D82}" type="datetimeFigureOut">
              <a:rPr lang="ko-KR" altLang="en-US" smtClean="0"/>
              <a:t>2023-11-27(Mon)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2F7DE-702C-1C56-4013-21803BE5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4D1EA-F6E5-8C9C-F692-BB9D660D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E586-8D11-40B6-84A8-E1606204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3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7FCAA-E70E-6601-ABD5-0AC519FA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E18CDA-9558-B7D0-B31C-39E8E9EF6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AE2D9-0F6E-BA8E-1381-359543AA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2FE9-314B-46A9-AAA5-7E6AB16C1D82}" type="datetimeFigureOut">
              <a:rPr lang="ko-KR" altLang="en-US" smtClean="0"/>
              <a:t>2023-11-27(Mon)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A91E6-ADC7-7D1F-FC5B-29DCCE6F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038AC-0FB0-7375-5E2A-1A03FFD7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E586-8D11-40B6-84A8-E1606204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8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F3B72-9BD2-600B-0C42-2A2F45D6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8A9F1-CD8A-E843-2E5B-4B76B5F0D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FA6188-FC9B-DE6E-B652-050AFEA7C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588273-DD58-1BED-37C5-84C18C65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2FE9-314B-46A9-AAA5-7E6AB16C1D82}" type="datetimeFigureOut">
              <a:rPr lang="ko-KR" altLang="en-US" smtClean="0"/>
              <a:t>2023-11-27(Mon)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4DE5AA-7C3F-ABED-178A-C8F97769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E0685-F28D-5B40-1818-38A61EF7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E586-8D11-40B6-84A8-E1606204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11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05F75-575F-2FBC-27A1-77F22E38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2D1B44-9819-686D-B461-36A516B2E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B0D60A-ADF8-4488-AE33-6B457F206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38F406-3346-571F-8E8F-C353DE3FE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7C4DE8-47C2-683E-31A1-3AE501847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8ABE90-DE2F-579D-03A2-45DF266A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2FE9-314B-46A9-AAA5-7E6AB16C1D82}" type="datetimeFigureOut">
              <a:rPr lang="ko-KR" altLang="en-US" smtClean="0"/>
              <a:t>2023-11-27(Mon)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B75703-7D4E-013D-E7E8-0650AC46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CA5AEC-1353-3C9E-5BC2-DCF36B71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E586-8D11-40B6-84A8-E1606204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7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13587-C917-0E8D-282F-6A345860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986F26-5DF0-9A70-0226-AFFF9595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2FE9-314B-46A9-AAA5-7E6AB16C1D82}" type="datetimeFigureOut">
              <a:rPr lang="ko-KR" altLang="en-US" smtClean="0"/>
              <a:t>2023-11-27(Mon)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7D9121-F3ED-9D73-6C2F-B5F01EEE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383767-A998-F35E-D015-0ED5AD8D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E586-8D11-40B6-84A8-E1606204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0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1C01DF-E3D0-9C82-E538-EB73C709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2FE9-314B-46A9-AAA5-7E6AB16C1D82}" type="datetimeFigureOut">
              <a:rPr lang="ko-KR" altLang="en-US" smtClean="0"/>
              <a:t>2023-11-27(Mon)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9E75E2-CD85-CE12-26AA-9C50E87A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6DD04-AE1F-DB1B-A681-4554CEAD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E586-8D11-40B6-84A8-E1606204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8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20A3D-726F-4D10-43EA-28CE95DE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57B1E-BFDB-D323-1811-589BF791B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70B52C-99AE-DA9D-F75A-548E844F4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4638A-CD22-A996-EF07-AA5F86F4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2FE9-314B-46A9-AAA5-7E6AB16C1D82}" type="datetimeFigureOut">
              <a:rPr lang="ko-KR" altLang="en-US" smtClean="0"/>
              <a:t>2023-11-27(Mon)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BFA150-CE44-C179-66B6-C6E3566D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A107C2-AD91-A9BE-B7FF-10FC61E9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E586-8D11-40B6-84A8-E1606204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73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BFBDE-3C7E-D855-1313-829F10381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0BE495-A7DC-D913-9FD5-1510805BB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5B58B0-63B6-8471-279D-7DEBE7AF3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5B0EC8-ADC4-5BBF-CFC6-D106F447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2FE9-314B-46A9-AAA5-7E6AB16C1D82}" type="datetimeFigureOut">
              <a:rPr lang="ko-KR" altLang="en-US" smtClean="0"/>
              <a:t>2023-11-27(Mon)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A7B06D-A4CC-B414-B4F1-A28619D9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714EA7-50B6-FE3F-0B26-51F37D38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E586-8D11-40B6-84A8-E1606204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52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0401AB-2D73-51B9-3926-D8DCCD1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77B43D-DF62-BAF0-D8B8-5A2EEF8FC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061FF-F1CB-55A5-40EC-5165FE32D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12FE9-314B-46A9-AAA5-7E6AB16C1D82}" type="datetimeFigureOut">
              <a:rPr lang="ko-KR" altLang="en-US" smtClean="0"/>
              <a:t>2023-11-27(Mon)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93209-FF34-6EE4-026A-C3281C33E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7C145-CE03-53FD-C70C-3E1C850A8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E586-8D11-40B6-84A8-E1606204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4C6B6A8-8BF5-318A-6E1A-F2BBC11B3C35}"/>
              </a:ext>
            </a:extLst>
          </p:cNvPr>
          <p:cNvSpPr/>
          <p:nvPr/>
        </p:nvSpPr>
        <p:spPr>
          <a:xfrm>
            <a:off x="1" y="1"/>
            <a:ext cx="12192000" cy="46863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1A176CC-1EA8-C1AD-4673-A3BF10B535CB}"/>
              </a:ext>
            </a:extLst>
          </p:cNvPr>
          <p:cNvSpPr/>
          <p:nvPr/>
        </p:nvSpPr>
        <p:spPr>
          <a:xfrm>
            <a:off x="1080654" y="966355"/>
            <a:ext cx="2753591" cy="275359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BDAB3D5-BF4D-F87E-5082-5A99743F1B08}"/>
              </a:ext>
            </a:extLst>
          </p:cNvPr>
          <p:cNvSpPr/>
          <p:nvPr/>
        </p:nvSpPr>
        <p:spPr>
          <a:xfrm>
            <a:off x="4719204" y="966355"/>
            <a:ext cx="2753591" cy="275359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897ED9B-34D7-F38A-B8DF-9D3EDB5EA595}"/>
              </a:ext>
            </a:extLst>
          </p:cNvPr>
          <p:cNvSpPr/>
          <p:nvPr/>
        </p:nvSpPr>
        <p:spPr>
          <a:xfrm>
            <a:off x="8357754" y="966355"/>
            <a:ext cx="2753591" cy="275359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다채로움, 마룬, 어둠, 블러이(가) 표시된 사진">
            <a:extLst>
              <a:ext uri="{FF2B5EF4-FFF2-40B4-BE49-F238E27FC236}">
                <a16:creationId xmlns:a16="http://schemas.microsoft.com/office/drawing/2014/main" id="{DA232D58-B6F8-C7BD-8C65-1381F6638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632" y="520700"/>
            <a:ext cx="5464161" cy="4042364"/>
          </a:xfrm>
          <a:prstGeom prst="rect">
            <a:avLst/>
          </a:prstGeom>
        </p:spPr>
      </p:pic>
      <p:pic>
        <p:nvPicPr>
          <p:cNvPr id="13" name="그림 12" descr="다채로움, 마룬, 어둠, 블러이(가) 표시된 사진">
            <a:extLst>
              <a:ext uri="{FF2B5EF4-FFF2-40B4-BE49-F238E27FC236}">
                <a16:creationId xmlns:a16="http://schemas.microsoft.com/office/drawing/2014/main" id="{C364A2C6-BF94-01B8-56D0-B6222ADBF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07" y="524463"/>
            <a:ext cx="5464161" cy="4042364"/>
          </a:xfrm>
          <a:prstGeom prst="rect">
            <a:avLst/>
          </a:prstGeom>
        </p:spPr>
      </p:pic>
      <p:pic>
        <p:nvPicPr>
          <p:cNvPr id="14" name="그림 13" descr="다채로움, 마룬, 어둠, 블러이(가) 표시된 사진">
            <a:extLst>
              <a:ext uri="{FF2B5EF4-FFF2-40B4-BE49-F238E27FC236}">
                <a16:creationId xmlns:a16="http://schemas.microsoft.com/office/drawing/2014/main" id="{3CF42B68-C508-FDC6-8622-B6FFE2D08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46" y="533400"/>
            <a:ext cx="5464161" cy="404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8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민상 구</dc:creator>
  <cp:lastModifiedBy>민상 구</cp:lastModifiedBy>
  <cp:revision>2</cp:revision>
  <dcterms:created xsi:type="dcterms:W3CDTF">2023-11-26T17:51:47Z</dcterms:created>
  <dcterms:modified xsi:type="dcterms:W3CDTF">2023-11-26T17:59:22Z</dcterms:modified>
</cp:coreProperties>
</file>