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7f6e201f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7f6e201f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7f6e201f1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7f6e201f1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7f6e201f1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7f6e201f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7f6e201f1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7f6e201f1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7f6e201f1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17f6e201f1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41737c9bf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141737c9bf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6127350" y="3898500"/>
            <a:ext cx="2269200" cy="4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/>
              <a:t>Interligação de Redes IP</a:t>
            </a:r>
            <a:endParaRPr sz="13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402150" y="1418825"/>
            <a:ext cx="4994400" cy="16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000"/>
              <a:t>Routing in Vehicular Ad hoc Networks</a:t>
            </a:r>
            <a:endParaRPr sz="4000"/>
          </a:p>
        </p:txBody>
      </p:sp>
      <p:sp>
        <p:nvSpPr>
          <p:cNvPr id="136" name="Google Shape;136;p13"/>
          <p:cNvSpPr txBox="1"/>
          <p:nvPr/>
        </p:nvSpPr>
        <p:spPr>
          <a:xfrm>
            <a:off x="1473075" y="3548100"/>
            <a:ext cx="2269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Luís Magalhães pg47415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Luís Sousa a89597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Hugo Marques pg47848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Introdução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O que é uma rede ad-hoc?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As redes VANETs: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/>
              <a:t>implementação das redes ad-hoc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/>
              <a:t>alcançar comunicações inteligentes entre veículos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/>
              <a:t>melhorar a segurança e a eficiência do tráfego rodoviário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/>
              <a:t>disponibilizar o ITS, que inclui as mais variadas aplicações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/>
              <a:t>fornecimento de acesso à Internet aos passageiros dos veículos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Tentativas mais primitivas tentaram usar redes ad-hoc móveis (MANETs)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Desafios e objetivos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Fornecer acesso à Internet e </a:t>
            </a:r>
            <a:r>
              <a:rPr lang="pt-PT"/>
              <a:t>comunicação</a:t>
            </a:r>
            <a:r>
              <a:rPr lang="pt-PT"/>
              <a:t> entre veículos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Garantir segurança aos passageiros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Limitações da banda de rede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Problemas de sinal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Tipos de </a:t>
            </a:r>
            <a:r>
              <a:rPr lang="pt-PT"/>
              <a:t>Implementações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Ad Hoc Routing.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/>
              <a:t>Position-Based Routing.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/>
              <a:t>Cluster-Based Routing.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/>
              <a:t>Broadcast Routing.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/>
              <a:t>Geocast Routing.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Aplicações 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 maioria das aplicações das VANETs categorizam-se em dois grupos: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pt-PT"/>
              <a:t>Aplicação em transporte inteligentes</a:t>
            </a:r>
            <a:r>
              <a:rPr lang="pt-PT"/>
              <a:t> - orientadas à segurança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pt-PT"/>
              <a:t>Aplicação destinada ao conforto </a:t>
            </a:r>
            <a:r>
              <a:rPr lang="pt-PT"/>
              <a:t>- não orientadas à segurança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Conclusão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D</a:t>
            </a:r>
            <a:r>
              <a:rPr lang="pt-PT"/>
              <a:t>iscutimos os desafios de projetar protocolos de roteamento em VANETs e pesquisamos vários protocolos de roteamento propostos recentemente para VANETs.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Com a execução deste trabalho pudemos explorar uma tecnologia emergente no </a:t>
            </a:r>
            <a:r>
              <a:rPr lang="pt-PT"/>
              <a:t>domínio</a:t>
            </a:r>
            <a:r>
              <a:rPr lang="pt-PT"/>
              <a:t> de redes, que será sem </a:t>
            </a:r>
            <a:r>
              <a:rPr lang="pt-PT"/>
              <a:t>dúvida</a:t>
            </a:r>
            <a:r>
              <a:rPr lang="pt-PT"/>
              <a:t> uma tecnologia de futuro.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Embora o roteamento em VANET seja cada vez mais usado na comunidade de redes sem fio, ainda existem desafios que ainda não foram cuidadosamente investigados como o caso da </a:t>
            </a:r>
            <a:r>
              <a:rPr b="1" lang="pt-PT"/>
              <a:t>segurança, </a:t>
            </a:r>
            <a:r>
              <a:rPr lang="pt-PT"/>
              <a:t>que afeta decisões de vida ou morte dos passageiros.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ctrTitle"/>
          </p:nvPr>
        </p:nvSpPr>
        <p:spPr>
          <a:xfrm>
            <a:off x="6127350" y="3898500"/>
            <a:ext cx="2269200" cy="4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/>
              <a:t>Interligação de Redes IP</a:t>
            </a:r>
            <a:endParaRPr sz="1300"/>
          </a:p>
        </p:txBody>
      </p:sp>
      <p:sp>
        <p:nvSpPr>
          <p:cNvPr id="172" name="Google Shape;172;p19"/>
          <p:cNvSpPr txBox="1"/>
          <p:nvPr>
            <p:ph idx="1" type="subTitle"/>
          </p:nvPr>
        </p:nvSpPr>
        <p:spPr>
          <a:xfrm>
            <a:off x="3402150" y="1418825"/>
            <a:ext cx="4994400" cy="16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000"/>
              <a:t>Routing in Vehicular Ad hoc Networks</a:t>
            </a:r>
            <a:endParaRPr sz="4000"/>
          </a:p>
        </p:txBody>
      </p:sp>
      <p:sp>
        <p:nvSpPr>
          <p:cNvPr id="173" name="Google Shape;173;p19"/>
          <p:cNvSpPr txBox="1"/>
          <p:nvPr/>
        </p:nvSpPr>
        <p:spPr>
          <a:xfrm>
            <a:off x="1473075" y="3548100"/>
            <a:ext cx="2269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Luís Magalhães pg47415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Luís Sousa a89597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Hugo Marques pg47848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