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fa6e434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fa6e434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7fa6e434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7fa6e434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7fa6e434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7fa6e434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fa6e434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fa6e434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fa6e434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fa6e434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fa6e434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fa6e434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fa6e434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7fa6e434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fa6e434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fa6e434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fa6e434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7fa6e434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7fa6e434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7fa6e434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7fa6e434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7fa6e434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Qualidade de Serviço em Redes IP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Throling Twitter: An Emerging Censorship Technique in Russia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Circunvenção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Não utilizar TLS.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Distribuir Client Hellos em </a:t>
            </a:r>
            <a:r>
              <a:rPr lang="pt-PT"/>
              <a:t>múltiplos</a:t>
            </a:r>
            <a:r>
              <a:rPr lang="pt-PT"/>
              <a:t> pacotes TCP.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Utilizar um vpn e proxies encriptados.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400" y="2849725"/>
            <a:ext cx="3258000" cy="1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medidas de </a:t>
            </a:r>
            <a:r>
              <a:rPr lang="pt-PT"/>
              <a:t>circunvenção</a:t>
            </a:r>
            <a:r>
              <a:rPr lang="pt-PT"/>
              <a:t> encontradas são </a:t>
            </a:r>
            <a:r>
              <a:rPr lang="pt-PT"/>
              <a:t>fáceis</a:t>
            </a:r>
            <a:r>
              <a:rPr lang="pt-PT"/>
              <a:t> de aplicar mas requerem algum conhecimento </a:t>
            </a:r>
            <a:r>
              <a:rPr lang="pt-PT"/>
              <a:t>técnico</a:t>
            </a:r>
            <a:r>
              <a:rPr lang="pt-PT"/>
              <a:t>, pelo que desenvolvedores de browsers devem procurar </a:t>
            </a:r>
            <a:r>
              <a:rPr lang="pt-PT"/>
              <a:t>aplicá</a:t>
            </a:r>
            <a:r>
              <a:rPr lang="pt-PT"/>
              <a:t>-las.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Este foi o primeiro grande exemplo de </a:t>
            </a:r>
            <a:r>
              <a:rPr lang="pt-PT"/>
              <a:t>throttling</a:t>
            </a:r>
            <a:r>
              <a:rPr lang="pt-PT"/>
              <a:t> usado por um país para censura e é </a:t>
            </a:r>
            <a:r>
              <a:rPr lang="pt-PT"/>
              <a:t>expectável</a:t>
            </a:r>
            <a:r>
              <a:rPr lang="pt-PT"/>
              <a:t> que no futuro outros países sigam nas mesmas pegadas.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Qualidade de Serviço em Redes IP</a:t>
            </a:r>
            <a:endParaRPr/>
          </a:p>
        </p:txBody>
      </p:sp>
      <p:sp>
        <p:nvSpPr>
          <p:cNvPr id="207" name="Google Shape;207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Throling Twitter: An Emerging Censorship Technique in Russia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Técnicas de censura por parte da Rússia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Recolha de dados a partir de ativistas locais na Rússia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Medir a limitação da rede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Contextualização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95350"/>
            <a:ext cx="70389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 </a:t>
            </a:r>
            <a:r>
              <a:rPr b="1" lang="pt-PT"/>
              <a:t>10 de março de 2021</a:t>
            </a:r>
            <a:r>
              <a:rPr lang="pt-PT"/>
              <a:t>, o governo russo anunciou medidas para “proteger” os cidadão russos da influência de “conteúdo Ilegal” censurando esses conteúdos.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limitação diz respeito ao Twitter devido ao não cumprimento das solicitações de remoção.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limitação foi implementada em 100% dos serviços </a:t>
            </a:r>
            <a:r>
              <a:rPr lang="pt-PT"/>
              <a:t>móveis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</a:t>
            </a:r>
            <a:r>
              <a:rPr b="1" lang="pt-PT"/>
              <a:t>5 de abril, </a:t>
            </a:r>
            <a:r>
              <a:rPr lang="pt-PT"/>
              <a:t>o Twitter recebeu um ultimato para cumprir os requisitos até </a:t>
            </a:r>
            <a:r>
              <a:rPr b="1" lang="pt-PT"/>
              <a:t>15 de maio</a:t>
            </a:r>
            <a:r>
              <a:rPr lang="pt-PT"/>
              <a:t> para evitar ser bloqueado.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Sob pressão, o Twitter removeu 91% do conteúdo </a:t>
            </a:r>
            <a:r>
              <a:rPr lang="pt-PT"/>
              <a:t>proibido</a:t>
            </a:r>
            <a:r>
              <a:rPr lang="pt-PT"/>
              <a:t> solicitado.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</a:t>
            </a:r>
            <a:r>
              <a:rPr b="1" lang="pt-PT"/>
              <a:t>14 de maio</a:t>
            </a:r>
            <a:r>
              <a:rPr lang="pt-PT"/>
              <a:t>, o Twitter informou ter cumprido os requisitos e pediu a suspensão da </a:t>
            </a:r>
            <a:r>
              <a:rPr lang="pt-PT"/>
              <a:t>limitação</a:t>
            </a:r>
            <a:r>
              <a:rPr lang="pt-PT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</a:t>
            </a:r>
            <a:r>
              <a:rPr b="1" lang="pt-PT"/>
              <a:t>17 de maio</a:t>
            </a:r>
            <a:r>
              <a:rPr lang="pt-PT"/>
              <a:t>, a limitação foi removida.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Medição da Conexão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Localização dos pontos utilizados para medição.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150" y="2461175"/>
            <a:ext cx="51816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Método</a:t>
            </a:r>
            <a:r>
              <a:rPr lang="pt-PT"/>
              <a:t> de “Record and Play”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375" y="1630586"/>
            <a:ext cx="4835150" cy="27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Valor de </a:t>
            </a:r>
            <a:r>
              <a:rPr lang="pt-PT"/>
              <a:t>throttling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valor de obtido converge para um valor entre </a:t>
            </a:r>
            <a:r>
              <a:rPr lang="pt-PT"/>
              <a:t>130kbps a 150kbps.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93" y="2465250"/>
            <a:ext cx="3345602" cy="2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Processo de Reverse </a:t>
            </a:r>
            <a:r>
              <a:rPr lang="pt-PT"/>
              <a:t>Engineer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Após confirmar a presença de Throttling, os investigadores começaram a desconstruir o funcionamento do sistema.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Exploração dos mecanismos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291" y="1515725"/>
            <a:ext cx="4911425" cy="30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Localização</a:t>
            </a:r>
            <a:r>
              <a:rPr lang="pt-PT"/>
              <a:t> do </a:t>
            </a:r>
            <a:r>
              <a:rPr lang="pt-PT"/>
              <a:t>mecanismo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chegar a uma aproximação da localização do sistema de </a:t>
            </a:r>
            <a:r>
              <a:rPr lang="pt-PT"/>
              <a:t>censura</a:t>
            </a:r>
            <a:r>
              <a:rPr lang="pt-PT"/>
              <a:t> foi utilizada uma </a:t>
            </a:r>
            <a:r>
              <a:rPr lang="pt-PT"/>
              <a:t>técnica</a:t>
            </a:r>
            <a:r>
              <a:rPr lang="pt-PT"/>
              <a:t> baseada no campo TTL.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000" y="2929850"/>
            <a:ext cx="2960400" cy="15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