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835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1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81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99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241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81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181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91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20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65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CBEB-A832-47C8-B8A8-661DEED5C90D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D210-B33A-46B5-9990-0920908C6F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62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Strukturalne wzorce projektowe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711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Kompozyt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służący do opakowania obiektu złożonego z wielu elementów tak aby był widoczny jako pojedynczy element.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955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Kompozyt jak i pojedynczy element rozszerzają ten sam interfejs, przez co operacje na nich są przezroczyste dla konsumenta.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sz="1100" dirty="0" smtClean="0"/>
              <a:t>Źródło obrazka: wikipedia.org</a:t>
            </a:r>
            <a:endParaRPr lang="pl-PL" dirty="0"/>
          </a:p>
        </p:txBody>
      </p:sp>
      <p:pic>
        <p:nvPicPr>
          <p:cNvPr id="4098" name="Picture 2" descr="https://upload.wikimedia.org/wikipedia/commons/thumb/5/5a/Composite_UML_class_diagram_%28fixed%29.svg/1920px-Composite_UML_class_diagram_%28fixed%29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31131"/>
            <a:ext cx="617220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68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wzorce </a:t>
            </a:r>
            <a:r>
              <a:rPr lang="pl-PL" dirty="0" err="1" smtClean="0"/>
              <a:t>strukuralne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Most – preferencja kompozycji nad dziedziczenie</a:t>
            </a:r>
          </a:p>
          <a:p>
            <a:pPr marL="0" indent="0">
              <a:buNone/>
            </a:pPr>
            <a:r>
              <a:rPr lang="pl-PL" dirty="0" smtClean="0"/>
              <a:t>Pełnomocnik – </a:t>
            </a:r>
            <a:r>
              <a:rPr lang="pl-PL" dirty="0" err="1" smtClean="0"/>
              <a:t>proxy</a:t>
            </a:r>
            <a:r>
              <a:rPr lang="pl-PL" dirty="0" smtClean="0"/>
              <a:t> (zarządzanie transakcjami, </a:t>
            </a:r>
            <a:r>
              <a:rPr lang="pl-PL" dirty="0" err="1" smtClean="0"/>
              <a:t>security</a:t>
            </a:r>
            <a:r>
              <a:rPr lang="pl-PL" dirty="0" smtClean="0"/>
              <a:t>, czyste cache)</a:t>
            </a:r>
          </a:p>
          <a:p>
            <a:pPr marL="0" indent="0">
              <a:buNone/>
            </a:pPr>
            <a:r>
              <a:rPr lang="pl-PL" dirty="0" smtClean="0"/>
              <a:t>Pyłek – zabezpieczenie przed tworzeniem ciężkich obiektów (np. na podstawie pliku) i zabezpieczanie ich w cache</a:t>
            </a:r>
          </a:p>
          <a:p>
            <a:pPr marL="0" indent="0">
              <a:buNone/>
            </a:pPr>
            <a:r>
              <a:rPr lang="pl-PL" dirty="0" smtClean="0"/>
              <a:t>Jak zostanie czasu to zaimplementujemy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573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Adapter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</a:t>
            </a:r>
            <a:r>
              <a:rPr lang="pl-PL" dirty="0" smtClean="0"/>
              <a:t>trukturalny wzorzec projektowy, którego celem jest umożliwienie współpracy dwóm klasom o niekompatybilnych interfejsach. Adapter przekształca interfejs jednej z klas na interfejs drugiej klasy. Innym zadaniem omawianego wzorca jest opakowanie istniejącego interfejsu w nowy.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400" dirty="0" smtClean="0"/>
              <a:t>Źródło: wikipedia.org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083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Adapter stosujemy najczęściej w sytuacji gdy mamy niekompatybilne ze sobą interfejsy.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200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Istnieje kilka implementacji tego wzorca (przez dziedziczenie oraz kompozycję). Zalecanym i częściej stosowana jest wariacja z kompozycją.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sz="1200" dirty="0" smtClean="0"/>
              <a:t>Źródło obrazka: wikipedia.org</a:t>
            </a:r>
            <a:endParaRPr lang="pl-PL" dirty="0"/>
          </a:p>
        </p:txBody>
      </p:sp>
      <p:pic>
        <p:nvPicPr>
          <p:cNvPr id="1026" name="Picture 2" descr="https://upload.wikimedia.org/wikipedia/commons/thumb/a/ae/AdapterV1_classes_pl.svg/1920px-AdapterV1_classes_pl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197834"/>
            <a:ext cx="6172200" cy="245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2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Dekorator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służący do dodawania nowych funkcjonalności do istniejącego kodu, bez modyfikacji istniejących klas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45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Dynamiczne rozszerzanie/komponowanie funkcjonalności systemu podczas jego działania.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40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Najczęściej implementujemy wzorzec poprzez kompozycje. Tworzymy klasę dekorującą (implementującą ten sam interfejs), która dodaje swoje zachowanie a następnie deleguje wywołanie do klasy właściwej (lub na odwrót).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sz="1200" dirty="0" smtClean="0"/>
              <a:t>Źródło obrazka: wikipedia.org</a:t>
            </a:r>
            <a:endParaRPr lang="pl-PL" dirty="0"/>
          </a:p>
        </p:txBody>
      </p:sp>
      <p:pic>
        <p:nvPicPr>
          <p:cNvPr id="2050" name="Picture 2" descr="https://upload.wikimedia.org/wikipedia/commons/thumb/a/a2/Decorator_classes_pl.svg/1280px-Decorator_classes_pl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367641"/>
            <a:ext cx="6172200" cy="411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3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Fasada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pozwala na dostęp do złożonych funkcji systemu poprzez proste API, które zwykle deleguje wywołania bardziej szczegółowych komponentów.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253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Fasadę implementujemy jako klasę, która zawiera zestaw metod, które zwykle delegują dane działania do bardziej szczegółowych (wewnętrznych) klas.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sz="1200" dirty="0" smtClean="0"/>
              <a:t>Źródło obrazka: wikipedia.org</a:t>
            </a:r>
            <a:endParaRPr lang="pl-PL" dirty="0"/>
          </a:p>
        </p:txBody>
      </p:sp>
      <p:pic>
        <p:nvPicPr>
          <p:cNvPr id="3074" name="Picture 2" descr="https://upload.wikimedia.org/wikipedia/commons/thumb/d/df/Facade_classes_pl.svg/1920px-Facade_classes_pl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506676"/>
            <a:ext cx="6172200" cy="383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8988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933B3D4ED4D3C4D96B16DE1E02184B6" ma:contentTypeVersion="4" ma:contentTypeDescription="Utwórz nowy dokument." ma:contentTypeScope="" ma:versionID="b2231d766db111a3d65510ac75288284">
  <xsd:schema xmlns:xsd="http://www.w3.org/2001/XMLSchema" xmlns:xs="http://www.w3.org/2001/XMLSchema" xmlns:p="http://schemas.microsoft.com/office/2006/metadata/properties" xmlns:ns2="a9a6e0b3-b2d5-409a-a161-9bc9998f4d97" targetNamespace="http://schemas.microsoft.com/office/2006/metadata/properties" ma:root="true" ma:fieldsID="3d841be7b588e94eeaec0ee106e20469" ns2:_="">
    <xsd:import namespace="a9a6e0b3-b2d5-409a-a161-9bc9998f4d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6e0b3-b2d5-409a-a161-9bc9998f4d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DD933-2FC0-49DE-94AD-40CADF0474CB}"/>
</file>

<file path=customXml/itemProps2.xml><?xml version="1.0" encoding="utf-8"?>
<ds:datastoreItem xmlns:ds="http://schemas.openxmlformats.org/officeDocument/2006/customXml" ds:itemID="{1192DEE8-575B-40AF-B0C9-CFD3111F431B}"/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280</Words>
  <Application>Microsoft Office PowerPoint</Application>
  <PresentationFormat>Panoramiczny</PresentationFormat>
  <Paragraphs>60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Strukturalne wzorce projektowe</vt:lpstr>
      <vt:lpstr>Adapter</vt:lpstr>
      <vt:lpstr>Zastosowanie</vt:lpstr>
      <vt:lpstr>Implementacja</vt:lpstr>
      <vt:lpstr>Dekorator</vt:lpstr>
      <vt:lpstr>Zastosowanie</vt:lpstr>
      <vt:lpstr>Implementacja</vt:lpstr>
      <vt:lpstr>Fasada</vt:lpstr>
      <vt:lpstr>Implementacja</vt:lpstr>
      <vt:lpstr>Kompozyt</vt:lpstr>
      <vt:lpstr>Implementacja</vt:lpstr>
      <vt:lpstr>Inne wzorce strukuralne</vt:lpstr>
    </vt:vector>
  </TitlesOfParts>
  <Company>Exorigo-Upos Sp. z 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Strukturalne wzorce projektowe</dc:title>
  <dc:creator>Pustelnik Paweł</dc:creator>
  <cp:lastModifiedBy>Pustelnik Paweł</cp:lastModifiedBy>
  <cp:revision>14</cp:revision>
  <dcterms:created xsi:type="dcterms:W3CDTF">2019-11-21T20:20:48Z</dcterms:created>
  <dcterms:modified xsi:type="dcterms:W3CDTF">2019-11-21T21:56:18Z</dcterms:modified>
</cp:coreProperties>
</file>