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4" Target="ppt/presentation.xml" Type="http://schemas.openxmlformats.org/officeDocument/2006/relationships/officeDocument"/><Relationship Id="rId3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1" Target="docProps/thumbnail.jpeg" Type="http://schemas.openxmlformats.org/package/2006/relationships/metadata/thumbnai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altLang="pl-PL" lang="pl-PL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d="100" n="83"/>
          <a:sy d="100" n="83"/>
        </p:scale>
        <p:origin x="658" y="67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1" Type="http://schemas.openxmlformats.org/officeDocument/2006/relationships/slide" Target="slides/slide6.xml"/><Relationship Id="rId6" Type="http://schemas.openxmlformats.org/officeDocument/2006/relationships/slide" Target="slides/slide1.xml"/><Relationship Id="rId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customXml" Target="../customXml/item2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4" Type="http://schemas.openxmlformats.org/officeDocument/2006/relationships/tableStyles" Target="tableStyles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 numCol="1"/>
          <a:lstStyle>
            <a:lvl1pPr algn="ctr">
              <a:defRPr sz="6000"/>
            </a:lvl1pPr>
          </a:lstStyle>
          <a:p>
            <a:r>
              <a:rPr altLang="pl-PL" lang="pl-PL" smtClean="0"/>
              <a:t>Kliknij, aby edytować styl</a:t>
            </a:r>
            <a:endParaRPr altLang="pl-PL" lang="pl-PL"/>
          </a:p>
        </p:txBody>
      </p:sp>
      <p:sp>
        <p:nvSpPr>
          <p:cNvPr id="3" name="Podtytuł 2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 numCol="1"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pl-PL" lang="pl-PL" smtClean="0"/>
              <a:t>Kliknij, aby edytować styl wzorca podtytułu</a:t>
            </a:r>
            <a:endParaRPr altLang="pl-PL" lang="pl-PL"/>
          </a:p>
        </p:txBody>
      </p:sp>
      <p:sp>
        <p:nvSpPr>
          <p:cNvPr id="4" name="Symbol zastępczy daty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70B451C-24D6-4534-8487-63CBCFFA666B}" type="datetimeFigureOut">
              <a:rPr altLang="pl-PL" lang="pl-PL" smtClean="0"/>
              <a:t>22.11.2019</a:t>
            </a:fld>
            <a:endParaRPr altLang="pl-PL" lang="pl-PL"/>
          </a:p>
        </p:txBody>
      </p:sp>
      <p:sp>
        <p:nvSpPr>
          <p:cNvPr id="5" name="Symbol zastępczy stopki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pl-PL"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CEF37C13-4819-4D3B-B371-1788C64CD7D0}" type="slidenum">
              <a:rPr altLang="pl-PL" lang="pl-PL" smtClean="0"/>
              <a:t>‹#›</a:t>
            </a:fld>
            <a:endParaRPr altLang="pl-PL" lang="pl-PL"/>
          </a:p>
        </p:txBody>
      </p:sp>
    </p:spTree>
    <p:extLst>
      <p:ext uri="{BB962C8B-B14F-4D97-AF65-F5344CB8AC3E}">
        <p14:creationId xmlns:p14="http://schemas.microsoft.com/office/powerpoint/2010/main" val="282607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pl-PL" lang="pl-PL" smtClean="0"/>
              <a:t>Kliknij, aby edytować styl</a:t>
            </a:r>
            <a:endParaRPr altLang="pl-PL"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altLang="pl-PL" lang="pl-PL" smtClean="0"/>
              <a:t>Edytuj style wzorca tekstu</a:t>
            </a:r>
          </a:p>
          <a:p>
            <a:pPr lvl="1"/>
            <a:r>
              <a:rPr altLang="pl-PL" lang="pl-PL" smtClean="0"/>
              <a:t>Drugi poziom</a:t>
            </a:r>
          </a:p>
          <a:p>
            <a:pPr lvl="2"/>
            <a:r>
              <a:rPr altLang="pl-PL" lang="pl-PL" smtClean="0"/>
              <a:t>Trzeci poziom</a:t>
            </a:r>
          </a:p>
          <a:p>
            <a:pPr lvl="3"/>
            <a:r>
              <a:rPr altLang="pl-PL" lang="pl-PL" smtClean="0"/>
              <a:t>Czwarty poziom</a:t>
            </a:r>
          </a:p>
          <a:p>
            <a:pPr lvl="4"/>
            <a:r>
              <a:rPr altLang="pl-PL" lang="pl-PL" smtClean="0"/>
              <a:t>Piąty poziom</a:t>
            </a:r>
            <a:endParaRPr altLang="pl-PL" lang="pl-PL"/>
          </a:p>
        </p:txBody>
      </p:sp>
      <p:sp>
        <p:nvSpPr>
          <p:cNvPr id="4" name="Symbol zastępczy daty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70B451C-24D6-4534-8487-63CBCFFA666B}" type="datetimeFigureOut">
              <a:rPr altLang="pl-PL" lang="pl-PL" smtClean="0"/>
              <a:t>22.11.2019</a:t>
            </a:fld>
            <a:endParaRPr altLang="pl-PL" lang="pl-PL"/>
          </a:p>
        </p:txBody>
      </p:sp>
      <p:sp>
        <p:nvSpPr>
          <p:cNvPr id="5" name="Symbol zastępczy stopki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pl-PL"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CEF37C13-4819-4D3B-B371-1788C64CD7D0}" type="slidenum">
              <a:rPr altLang="pl-PL" lang="pl-PL" smtClean="0"/>
              <a:t>‹#›</a:t>
            </a:fld>
            <a:endParaRPr altLang="pl-PL" lang="pl-PL"/>
          </a:p>
        </p:txBody>
      </p:sp>
    </p:spTree>
    <p:extLst>
      <p:ext uri="{BB962C8B-B14F-4D97-AF65-F5344CB8AC3E}">
        <p14:creationId xmlns:p14="http://schemas.microsoft.com/office/powerpoint/2010/main" val="104600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orient="vert" type="title"/>
          </p:nvPr>
        </p:nvSpPr>
        <p:spPr>
          <a:xfrm>
            <a:off x="8724900" y="365125"/>
            <a:ext cx="2628900" cy="5811838"/>
          </a:xfrm>
        </p:spPr>
        <p:txBody>
          <a:bodyPr numCol="1" vert="eaVert"/>
          <a:lstStyle/>
          <a:p>
            <a:r>
              <a:rPr altLang="pl-PL" lang="pl-PL" smtClean="0"/>
              <a:t>Kliknij, aby edytować styl</a:t>
            </a:r>
            <a:endParaRPr altLang="pl-PL"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idx="1" orient="vert" type="body"/>
          </p:nvPr>
        </p:nvSpPr>
        <p:spPr>
          <a:xfrm>
            <a:off x="838200" y="365125"/>
            <a:ext cx="7734300" cy="5811838"/>
          </a:xfrm>
        </p:spPr>
        <p:txBody>
          <a:bodyPr numCol="1" vert="eaVert"/>
          <a:lstStyle/>
          <a:p>
            <a:pPr lvl="0"/>
            <a:r>
              <a:rPr altLang="pl-PL" lang="pl-PL" smtClean="0"/>
              <a:t>Edytuj style wzorca tekstu</a:t>
            </a:r>
          </a:p>
          <a:p>
            <a:pPr lvl="1"/>
            <a:r>
              <a:rPr altLang="pl-PL" lang="pl-PL" smtClean="0"/>
              <a:t>Drugi poziom</a:t>
            </a:r>
          </a:p>
          <a:p>
            <a:pPr lvl="2"/>
            <a:r>
              <a:rPr altLang="pl-PL" lang="pl-PL" smtClean="0"/>
              <a:t>Trzeci poziom</a:t>
            </a:r>
          </a:p>
          <a:p>
            <a:pPr lvl="3"/>
            <a:r>
              <a:rPr altLang="pl-PL" lang="pl-PL" smtClean="0"/>
              <a:t>Czwarty poziom</a:t>
            </a:r>
          </a:p>
          <a:p>
            <a:pPr lvl="4"/>
            <a:r>
              <a:rPr altLang="pl-PL" lang="pl-PL" smtClean="0"/>
              <a:t>Piąty poziom</a:t>
            </a:r>
            <a:endParaRPr altLang="pl-PL" lang="pl-PL"/>
          </a:p>
        </p:txBody>
      </p:sp>
      <p:sp>
        <p:nvSpPr>
          <p:cNvPr id="4" name="Symbol zastępczy daty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70B451C-24D6-4534-8487-63CBCFFA666B}" type="datetimeFigureOut">
              <a:rPr altLang="pl-PL" lang="pl-PL" smtClean="0"/>
              <a:t>22.11.2019</a:t>
            </a:fld>
            <a:endParaRPr altLang="pl-PL" lang="pl-PL"/>
          </a:p>
        </p:txBody>
      </p:sp>
      <p:sp>
        <p:nvSpPr>
          <p:cNvPr id="5" name="Symbol zastępczy stopki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pl-PL"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CEF37C13-4819-4D3B-B371-1788C64CD7D0}" type="slidenum">
              <a:rPr altLang="pl-PL" lang="pl-PL" smtClean="0"/>
              <a:t>‹#›</a:t>
            </a:fld>
            <a:endParaRPr altLang="pl-PL" lang="pl-PL"/>
          </a:p>
        </p:txBody>
      </p:sp>
    </p:spTree>
    <p:extLst>
      <p:ext uri="{BB962C8B-B14F-4D97-AF65-F5344CB8AC3E}">
        <p14:creationId xmlns:p14="http://schemas.microsoft.com/office/powerpoint/2010/main" val="160629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pl-PL" lang="pl-PL" smtClean="0"/>
              <a:t>Kliknij, aby edytować styl</a:t>
            </a:r>
            <a:endParaRPr altLang="pl-PL"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altLang="pl-PL" lang="pl-PL" smtClean="0"/>
              <a:t>Edytuj style wzorca tekstu</a:t>
            </a:r>
          </a:p>
          <a:p>
            <a:pPr lvl="1"/>
            <a:r>
              <a:rPr altLang="pl-PL" lang="pl-PL" smtClean="0"/>
              <a:t>Drugi poziom</a:t>
            </a:r>
          </a:p>
          <a:p>
            <a:pPr lvl="2"/>
            <a:r>
              <a:rPr altLang="pl-PL" lang="pl-PL" smtClean="0"/>
              <a:t>Trzeci poziom</a:t>
            </a:r>
          </a:p>
          <a:p>
            <a:pPr lvl="3"/>
            <a:r>
              <a:rPr altLang="pl-PL" lang="pl-PL" smtClean="0"/>
              <a:t>Czwarty poziom</a:t>
            </a:r>
          </a:p>
          <a:p>
            <a:pPr lvl="4"/>
            <a:r>
              <a:rPr altLang="pl-PL" lang="pl-PL" smtClean="0"/>
              <a:t>Piąty poziom</a:t>
            </a:r>
            <a:endParaRPr altLang="pl-PL" lang="pl-PL"/>
          </a:p>
        </p:txBody>
      </p:sp>
      <p:sp>
        <p:nvSpPr>
          <p:cNvPr id="4" name="Symbol zastępczy daty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70B451C-24D6-4534-8487-63CBCFFA666B}" type="datetimeFigureOut">
              <a:rPr altLang="pl-PL" lang="pl-PL" smtClean="0"/>
              <a:t>22.11.2019</a:t>
            </a:fld>
            <a:endParaRPr altLang="pl-PL" lang="pl-PL"/>
          </a:p>
        </p:txBody>
      </p:sp>
      <p:sp>
        <p:nvSpPr>
          <p:cNvPr id="5" name="Symbol zastępczy stopki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pl-PL"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CEF37C13-4819-4D3B-B371-1788C64CD7D0}" type="slidenum">
              <a:rPr altLang="pl-PL" lang="pl-PL" smtClean="0"/>
              <a:t>‹#›</a:t>
            </a:fld>
            <a:endParaRPr altLang="pl-PL" lang="pl-PL"/>
          </a:p>
        </p:txBody>
      </p:sp>
    </p:spTree>
    <p:extLst>
      <p:ext uri="{BB962C8B-B14F-4D97-AF65-F5344CB8AC3E}">
        <p14:creationId xmlns:p14="http://schemas.microsoft.com/office/powerpoint/2010/main" val="10292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 numCol="1"/>
          <a:lstStyle>
            <a:lvl1pPr>
              <a:defRPr sz="6000"/>
            </a:lvl1pPr>
          </a:lstStyle>
          <a:p>
            <a:r>
              <a:rPr altLang="pl-PL" lang="pl-PL" smtClean="0"/>
              <a:t>Kliknij, aby edytować styl</a:t>
            </a:r>
            <a:endParaRPr altLang="pl-PL" lang="pl-PL"/>
          </a:p>
        </p:txBody>
      </p:sp>
      <p:sp>
        <p:nvSpPr>
          <p:cNvPr id="3" name="Symbol zastępczy tekstu 2"/>
          <p:cNvSpPr>
            <a:spLocks noGrp="1"/>
          </p:cNvSpPr>
          <p:nvPr>
            <p:ph idx="1" type="body"/>
          </p:nvPr>
        </p:nvSpPr>
        <p:spPr>
          <a:xfrm>
            <a:off x="831850" y="4589463"/>
            <a:ext cx="10515600" cy="1500187"/>
          </a:xfrm>
        </p:spPr>
        <p:txBody>
          <a:bodyPr numCol="1"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pl-PL"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70B451C-24D6-4534-8487-63CBCFFA666B}" type="datetimeFigureOut">
              <a:rPr altLang="pl-PL" lang="pl-PL" smtClean="0"/>
              <a:t>22.11.2019</a:t>
            </a:fld>
            <a:endParaRPr altLang="pl-PL" lang="pl-PL"/>
          </a:p>
        </p:txBody>
      </p:sp>
      <p:sp>
        <p:nvSpPr>
          <p:cNvPr id="5" name="Symbol zastępczy stopki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pl-PL"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CEF37C13-4819-4D3B-B371-1788C64CD7D0}" type="slidenum">
              <a:rPr altLang="pl-PL" lang="pl-PL" smtClean="0"/>
              <a:t>‹#›</a:t>
            </a:fld>
            <a:endParaRPr altLang="pl-PL" lang="pl-PL"/>
          </a:p>
        </p:txBody>
      </p:sp>
    </p:spTree>
    <p:extLst>
      <p:ext uri="{BB962C8B-B14F-4D97-AF65-F5344CB8AC3E}">
        <p14:creationId xmlns:p14="http://schemas.microsoft.com/office/powerpoint/2010/main" val="67099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pl-PL" lang="pl-PL" smtClean="0"/>
              <a:t>Kliknij, aby edytować styl</a:t>
            </a:r>
            <a:endParaRPr altLang="pl-PL"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 sz="half"/>
          </p:nvPr>
        </p:nvSpPr>
        <p:spPr>
          <a:xfrm>
            <a:off x="838200" y="1825625"/>
            <a:ext cx="5181600" cy="4351338"/>
          </a:xfrm>
        </p:spPr>
        <p:txBody>
          <a:bodyPr numCol="1"/>
          <a:lstStyle/>
          <a:p>
            <a:pPr lvl="0"/>
            <a:r>
              <a:rPr altLang="pl-PL" lang="pl-PL" smtClean="0"/>
              <a:t>Edytuj style wzorca tekstu</a:t>
            </a:r>
          </a:p>
          <a:p>
            <a:pPr lvl="1"/>
            <a:r>
              <a:rPr altLang="pl-PL" lang="pl-PL" smtClean="0"/>
              <a:t>Drugi poziom</a:t>
            </a:r>
          </a:p>
          <a:p>
            <a:pPr lvl="2"/>
            <a:r>
              <a:rPr altLang="pl-PL" lang="pl-PL" smtClean="0"/>
              <a:t>Trzeci poziom</a:t>
            </a:r>
          </a:p>
          <a:p>
            <a:pPr lvl="3"/>
            <a:r>
              <a:rPr altLang="pl-PL" lang="pl-PL" smtClean="0"/>
              <a:t>Czwarty poziom</a:t>
            </a:r>
          </a:p>
          <a:p>
            <a:pPr lvl="4"/>
            <a:r>
              <a:rPr altLang="pl-PL" lang="pl-PL" smtClean="0"/>
              <a:t>Piąty poziom</a:t>
            </a:r>
            <a:endParaRPr altLang="pl-PL"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 numCol="1"/>
          <a:lstStyle/>
          <a:p>
            <a:pPr lvl="0"/>
            <a:r>
              <a:rPr altLang="pl-PL" lang="pl-PL" smtClean="0"/>
              <a:t>Edytuj style wzorca tekstu</a:t>
            </a:r>
          </a:p>
          <a:p>
            <a:pPr lvl="1"/>
            <a:r>
              <a:rPr altLang="pl-PL" lang="pl-PL" smtClean="0"/>
              <a:t>Drugi poziom</a:t>
            </a:r>
          </a:p>
          <a:p>
            <a:pPr lvl="2"/>
            <a:r>
              <a:rPr altLang="pl-PL" lang="pl-PL" smtClean="0"/>
              <a:t>Trzeci poziom</a:t>
            </a:r>
          </a:p>
          <a:p>
            <a:pPr lvl="3"/>
            <a:r>
              <a:rPr altLang="pl-PL" lang="pl-PL" smtClean="0"/>
              <a:t>Czwarty poziom</a:t>
            </a:r>
          </a:p>
          <a:p>
            <a:pPr lvl="4"/>
            <a:r>
              <a:rPr altLang="pl-PL" lang="pl-PL" smtClean="0"/>
              <a:t>Piąty poziom</a:t>
            </a:r>
            <a:endParaRPr altLang="pl-PL" lang="pl-PL"/>
          </a:p>
        </p:txBody>
      </p:sp>
      <p:sp>
        <p:nvSpPr>
          <p:cNvPr id="5" name="Symbol zastępczy daty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70B451C-24D6-4534-8487-63CBCFFA666B}" type="datetimeFigureOut">
              <a:rPr altLang="pl-PL" lang="pl-PL" smtClean="0"/>
              <a:t>22.11.2019</a:t>
            </a:fld>
            <a:endParaRPr altLang="pl-PL" lang="pl-PL"/>
          </a:p>
        </p:txBody>
      </p:sp>
      <p:sp>
        <p:nvSpPr>
          <p:cNvPr id="6" name="Symbol zastępczy stopki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pl-PL"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CEF37C13-4819-4D3B-B371-1788C64CD7D0}" type="slidenum">
              <a:rPr altLang="pl-PL" lang="pl-PL" smtClean="0"/>
              <a:t>‹#›</a:t>
            </a:fld>
            <a:endParaRPr altLang="pl-PL" lang="pl-PL"/>
          </a:p>
        </p:txBody>
      </p:sp>
    </p:spTree>
    <p:extLst>
      <p:ext uri="{BB962C8B-B14F-4D97-AF65-F5344CB8AC3E}">
        <p14:creationId xmlns:p14="http://schemas.microsoft.com/office/powerpoint/2010/main" val="355124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numCol="1"/>
          <a:lstStyle/>
          <a:p>
            <a:r>
              <a:rPr altLang="pl-PL" lang="pl-PL" smtClean="0"/>
              <a:t>Kliknij, aby edytować styl</a:t>
            </a:r>
            <a:endParaRPr altLang="pl-PL" lang="pl-PL"/>
          </a:p>
        </p:txBody>
      </p:sp>
      <p:sp>
        <p:nvSpPr>
          <p:cNvPr id="3" name="Symbol zastępczy tekstu 2"/>
          <p:cNvSpPr>
            <a:spLocks noGrp="1"/>
          </p:cNvSpPr>
          <p:nvPr>
            <p:ph idx="1" type="body"/>
          </p:nvPr>
        </p:nvSpPr>
        <p:spPr>
          <a:xfrm>
            <a:off x="839788" y="1681163"/>
            <a:ext cx="5157787" cy="82391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pl-PL"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idx="2" sz="half"/>
          </p:nvPr>
        </p:nvSpPr>
        <p:spPr>
          <a:xfrm>
            <a:off x="839788" y="2505075"/>
            <a:ext cx="5157787" cy="3684588"/>
          </a:xfrm>
        </p:spPr>
        <p:txBody>
          <a:bodyPr numCol="1"/>
          <a:lstStyle/>
          <a:p>
            <a:pPr lvl="0"/>
            <a:r>
              <a:rPr altLang="pl-PL" lang="pl-PL" smtClean="0"/>
              <a:t>Edytuj style wzorca tekstu</a:t>
            </a:r>
          </a:p>
          <a:p>
            <a:pPr lvl="1"/>
            <a:r>
              <a:rPr altLang="pl-PL" lang="pl-PL" smtClean="0"/>
              <a:t>Drugi poziom</a:t>
            </a:r>
          </a:p>
          <a:p>
            <a:pPr lvl="2"/>
            <a:r>
              <a:rPr altLang="pl-PL" lang="pl-PL" smtClean="0"/>
              <a:t>Trzeci poziom</a:t>
            </a:r>
          </a:p>
          <a:p>
            <a:pPr lvl="3"/>
            <a:r>
              <a:rPr altLang="pl-PL" lang="pl-PL" smtClean="0"/>
              <a:t>Czwarty poziom</a:t>
            </a:r>
          </a:p>
          <a:p>
            <a:pPr lvl="4"/>
            <a:r>
              <a:rPr altLang="pl-PL" lang="pl-PL" smtClean="0"/>
              <a:t>Piąty poziom</a:t>
            </a:r>
            <a:endParaRPr altLang="pl-PL" lang="pl-PL"/>
          </a:p>
        </p:txBody>
      </p:sp>
      <p:sp>
        <p:nvSpPr>
          <p:cNvPr id="5" name="Symbol zastępczy tekstu 4"/>
          <p:cNvSpPr>
            <a:spLocks noGrp="1"/>
          </p:cNvSpPr>
          <p:nvPr>
            <p:ph idx="3" sz="quarter" type="body"/>
          </p:nvPr>
        </p:nvSpPr>
        <p:spPr>
          <a:xfrm>
            <a:off x="6172200" y="1681163"/>
            <a:ext cx="5183188" cy="82391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pl-PL"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idx="4" sz="quarter"/>
          </p:nvPr>
        </p:nvSpPr>
        <p:spPr>
          <a:xfrm>
            <a:off x="6172200" y="2505075"/>
            <a:ext cx="5183188" cy="3684588"/>
          </a:xfrm>
        </p:spPr>
        <p:txBody>
          <a:bodyPr numCol="1"/>
          <a:lstStyle/>
          <a:p>
            <a:pPr lvl="0"/>
            <a:r>
              <a:rPr altLang="pl-PL" lang="pl-PL" smtClean="0"/>
              <a:t>Edytuj style wzorca tekstu</a:t>
            </a:r>
          </a:p>
          <a:p>
            <a:pPr lvl="1"/>
            <a:r>
              <a:rPr altLang="pl-PL" lang="pl-PL" smtClean="0"/>
              <a:t>Drugi poziom</a:t>
            </a:r>
          </a:p>
          <a:p>
            <a:pPr lvl="2"/>
            <a:r>
              <a:rPr altLang="pl-PL" lang="pl-PL" smtClean="0"/>
              <a:t>Trzeci poziom</a:t>
            </a:r>
          </a:p>
          <a:p>
            <a:pPr lvl="3"/>
            <a:r>
              <a:rPr altLang="pl-PL" lang="pl-PL" smtClean="0"/>
              <a:t>Czwarty poziom</a:t>
            </a:r>
          </a:p>
          <a:p>
            <a:pPr lvl="4"/>
            <a:r>
              <a:rPr altLang="pl-PL" lang="pl-PL" smtClean="0"/>
              <a:t>Piąty poziom</a:t>
            </a:r>
            <a:endParaRPr altLang="pl-PL" lang="pl-PL"/>
          </a:p>
        </p:txBody>
      </p:sp>
      <p:sp>
        <p:nvSpPr>
          <p:cNvPr id="7" name="Symbol zastępczy daty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70B451C-24D6-4534-8487-63CBCFFA666B}" type="datetimeFigureOut">
              <a:rPr altLang="pl-PL" lang="pl-PL" smtClean="0"/>
              <a:t>22.11.2019</a:t>
            </a:fld>
            <a:endParaRPr altLang="pl-PL" lang="pl-PL"/>
          </a:p>
        </p:txBody>
      </p:sp>
      <p:sp>
        <p:nvSpPr>
          <p:cNvPr id="8" name="Symbol zastępczy stopki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pl-PL"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CEF37C13-4819-4D3B-B371-1788C64CD7D0}" type="slidenum">
              <a:rPr altLang="pl-PL" lang="pl-PL" smtClean="0"/>
              <a:t>‹#›</a:t>
            </a:fld>
            <a:endParaRPr altLang="pl-PL" lang="pl-PL"/>
          </a:p>
        </p:txBody>
      </p:sp>
    </p:spTree>
    <p:extLst>
      <p:ext uri="{BB962C8B-B14F-4D97-AF65-F5344CB8AC3E}">
        <p14:creationId xmlns:p14="http://schemas.microsoft.com/office/powerpoint/2010/main" val="407006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pl-PL" lang="pl-PL" smtClean="0"/>
              <a:t>Kliknij, aby edytować styl</a:t>
            </a:r>
            <a:endParaRPr altLang="pl-PL" lang="pl-PL"/>
          </a:p>
        </p:txBody>
      </p:sp>
      <p:sp>
        <p:nvSpPr>
          <p:cNvPr id="3" name="Symbol zastępczy daty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70B451C-24D6-4534-8487-63CBCFFA666B}" type="datetimeFigureOut">
              <a:rPr altLang="pl-PL" lang="pl-PL" smtClean="0"/>
              <a:t>22.11.2019</a:t>
            </a:fld>
            <a:endParaRPr altLang="pl-PL" lang="pl-PL"/>
          </a:p>
        </p:txBody>
      </p:sp>
      <p:sp>
        <p:nvSpPr>
          <p:cNvPr id="4" name="Symbol zastępczy stopki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pl-PL"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CEF37C13-4819-4D3B-B371-1788C64CD7D0}" type="slidenum">
              <a:rPr altLang="pl-PL" lang="pl-PL" smtClean="0"/>
              <a:t>‹#›</a:t>
            </a:fld>
            <a:endParaRPr altLang="pl-PL" lang="pl-PL"/>
          </a:p>
        </p:txBody>
      </p:sp>
    </p:spTree>
    <p:extLst>
      <p:ext uri="{BB962C8B-B14F-4D97-AF65-F5344CB8AC3E}">
        <p14:creationId xmlns:p14="http://schemas.microsoft.com/office/powerpoint/2010/main" val="3888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70B451C-24D6-4534-8487-63CBCFFA666B}" type="datetimeFigureOut">
              <a:rPr altLang="pl-PL" lang="pl-PL" smtClean="0"/>
              <a:t>22.11.2019</a:t>
            </a:fld>
            <a:endParaRPr altLang="pl-PL" lang="pl-PL"/>
          </a:p>
        </p:txBody>
      </p:sp>
      <p:sp>
        <p:nvSpPr>
          <p:cNvPr id="3" name="Symbol zastępczy stopki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pl-PL"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CEF37C13-4819-4D3B-B371-1788C64CD7D0}" type="slidenum">
              <a:rPr altLang="pl-PL" lang="pl-PL" smtClean="0"/>
              <a:t>‹#›</a:t>
            </a:fld>
            <a:endParaRPr altLang="pl-PL" lang="pl-PL"/>
          </a:p>
        </p:txBody>
      </p:sp>
    </p:spTree>
    <p:extLst>
      <p:ext uri="{BB962C8B-B14F-4D97-AF65-F5344CB8AC3E}">
        <p14:creationId xmlns:p14="http://schemas.microsoft.com/office/powerpoint/2010/main" val="336451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 numCol="1"/>
          <a:lstStyle>
            <a:lvl1pPr>
              <a:defRPr sz="3200"/>
            </a:lvl1pPr>
          </a:lstStyle>
          <a:p>
            <a:r>
              <a:rPr altLang="pl-PL" lang="pl-PL" smtClean="0"/>
              <a:t>Kliknij, aby edytować styl</a:t>
            </a:r>
            <a:endParaRPr altLang="pl-PL"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pl-PL" lang="pl-PL" smtClean="0"/>
              <a:t>Edytuj style wzorca tekstu</a:t>
            </a:r>
          </a:p>
          <a:p>
            <a:pPr lvl="1"/>
            <a:r>
              <a:rPr altLang="pl-PL" lang="pl-PL" smtClean="0"/>
              <a:t>Drugi poziom</a:t>
            </a:r>
          </a:p>
          <a:p>
            <a:pPr lvl="2"/>
            <a:r>
              <a:rPr altLang="pl-PL" lang="pl-PL" smtClean="0"/>
              <a:t>Trzeci poziom</a:t>
            </a:r>
          </a:p>
          <a:p>
            <a:pPr lvl="3"/>
            <a:r>
              <a:rPr altLang="pl-PL" lang="pl-PL" smtClean="0"/>
              <a:t>Czwarty poziom</a:t>
            </a:r>
          </a:p>
          <a:p>
            <a:pPr lvl="4"/>
            <a:r>
              <a:rPr altLang="pl-PL" lang="pl-PL" smtClean="0"/>
              <a:t>Piąty poziom</a:t>
            </a:r>
            <a:endParaRPr altLang="pl-PL" lang="pl-PL"/>
          </a:p>
        </p:txBody>
      </p:sp>
      <p:sp>
        <p:nvSpPr>
          <p:cNvPr id="4" name="Symbol zastępczy tekstu 3"/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pl-PL"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70B451C-24D6-4534-8487-63CBCFFA666B}" type="datetimeFigureOut">
              <a:rPr altLang="pl-PL" lang="pl-PL" smtClean="0"/>
              <a:t>22.11.2019</a:t>
            </a:fld>
            <a:endParaRPr altLang="pl-PL" lang="pl-PL"/>
          </a:p>
        </p:txBody>
      </p:sp>
      <p:sp>
        <p:nvSpPr>
          <p:cNvPr id="6" name="Symbol zastępczy stopki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pl-PL"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CEF37C13-4819-4D3B-B371-1788C64CD7D0}" type="slidenum">
              <a:rPr altLang="pl-PL" lang="pl-PL" smtClean="0"/>
              <a:t>‹#›</a:t>
            </a:fld>
            <a:endParaRPr altLang="pl-PL" lang="pl-PL"/>
          </a:p>
        </p:txBody>
      </p:sp>
    </p:spTree>
    <p:extLst>
      <p:ext uri="{BB962C8B-B14F-4D97-AF65-F5344CB8AC3E}">
        <p14:creationId xmlns:p14="http://schemas.microsoft.com/office/powerpoint/2010/main" val="301243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 numCol="1"/>
          <a:lstStyle>
            <a:lvl1pPr>
              <a:defRPr sz="3200"/>
            </a:lvl1pPr>
          </a:lstStyle>
          <a:p>
            <a:r>
              <a:rPr altLang="pl-PL" lang="pl-PL" smtClean="0"/>
              <a:t>Kliknij, aby edytować styl</a:t>
            </a:r>
            <a:endParaRPr altLang="pl-PL" lang="pl-PL"/>
          </a:p>
        </p:txBody>
      </p:sp>
      <p:sp>
        <p:nvSpPr>
          <p:cNvPr id="3" name="Symbol zastępczy obrazu 2"/>
          <p:cNvSpPr>
            <a:spLocks noGrp="1"/>
          </p:cNvSpPr>
          <p:nvPr>
            <p:ph idx="1" type="pic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pl-PL" lang="pl-PL"/>
          </a:p>
        </p:txBody>
      </p:sp>
      <p:sp>
        <p:nvSpPr>
          <p:cNvPr id="4" name="Symbol zastępczy tekstu 3"/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pl-PL"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70B451C-24D6-4534-8487-63CBCFFA666B}" type="datetimeFigureOut">
              <a:rPr altLang="pl-PL" lang="pl-PL" smtClean="0"/>
              <a:t>22.11.2019</a:t>
            </a:fld>
            <a:endParaRPr altLang="pl-PL" lang="pl-PL"/>
          </a:p>
        </p:txBody>
      </p:sp>
      <p:sp>
        <p:nvSpPr>
          <p:cNvPr id="6" name="Symbol zastępczy stopki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pl-PL"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CEF37C13-4819-4D3B-B371-1788C64CD7D0}" type="slidenum">
              <a:rPr altLang="pl-PL" lang="pl-PL" smtClean="0"/>
              <a:t>‹#›</a:t>
            </a:fld>
            <a:endParaRPr altLang="pl-PL" lang="pl-PL"/>
          </a:p>
        </p:txBody>
      </p:sp>
    </p:spTree>
    <p:extLst>
      <p:ext uri="{BB962C8B-B14F-4D97-AF65-F5344CB8AC3E}">
        <p14:creationId xmlns:p14="http://schemas.microsoft.com/office/powerpoint/2010/main" val="1239051141"/>
      </p:ext>
    </p:extLst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/>
          <a:p>
            <a:r>
              <a:rPr altLang="pl-PL" lang="pl-PL" smtClean="0"/>
              <a:t>Kliknij, aby edytować styl</a:t>
            </a:r>
            <a:endParaRPr altLang="pl-PL" lang="pl-PL"/>
          </a:p>
        </p:txBody>
      </p:sp>
      <p:sp>
        <p:nvSpPr>
          <p:cNvPr id="3" name="Symbol zastępczy tekstu 2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/>
          <a:p>
            <a:pPr lvl="0"/>
            <a:r>
              <a:rPr altLang="pl-PL" lang="pl-PL" smtClean="0"/>
              <a:t>Edytuj style wzorca tekstu</a:t>
            </a:r>
          </a:p>
          <a:p>
            <a:pPr lvl="1"/>
            <a:r>
              <a:rPr altLang="pl-PL" lang="pl-PL" smtClean="0"/>
              <a:t>Drugi poziom</a:t>
            </a:r>
          </a:p>
          <a:p>
            <a:pPr lvl="2"/>
            <a:r>
              <a:rPr altLang="pl-PL" lang="pl-PL" smtClean="0"/>
              <a:t>Trzeci poziom</a:t>
            </a:r>
          </a:p>
          <a:p>
            <a:pPr lvl="3"/>
            <a:r>
              <a:rPr altLang="pl-PL" lang="pl-PL" smtClean="0"/>
              <a:t>Czwarty poziom</a:t>
            </a:r>
          </a:p>
          <a:p>
            <a:pPr lvl="4"/>
            <a:r>
              <a:rPr altLang="pl-PL" lang="pl-PL" smtClean="0"/>
              <a:t>Piąty poziom</a:t>
            </a:r>
            <a:endParaRPr altLang="pl-PL" lang="pl-PL"/>
          </a:p>
        </p:txBody>
      </p:sp>
      <p:sp>
        <p:nvSpPr>
          <p:cNvPr id="4" name="Symbol zastępczy daty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B451C-24D6-4534-8487-63CBCFFA666B}" type="datetimeFigureOut">
              <a:rPr altLang="pl-PL" lang="pl-PL" smtClean="0"/>
              <a:t>22.11.2019</a:t>
            </a:fld>
            <a:endParaRPr altLang="pl-PL" lang="pl-PL"/>
          </a:p>
        </p:txBody>
      </p:sp>
      <p:sp>
        <p:nvSpPr>
          <p:cNvPr id="5" name="Symbol zastępczy stopki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pl-PL"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37C13-4819-4D3B-B371-1788C64CD7D0}" type="slidenum">
              <a:rPr altLang="pl-PL" lang="pl-PL" smtClean="0"/>
              <a:t>‹#›</a:t>
            </a:fld>
            <a:endParaRPr altLang="pl-PL" lang="pl-PL"/>
          </a:p>
        </p:txBody>
      </p:sp>
    </p:spTree>
    <p:extLst>
      <p:ext uri="{BB962C8B-B14F-4D97-AF65-F5344CB8AC3E}">
        <p14:creationId xmlns:p14="http://schemas.microsoft.com/office/powerpoint/2010/main" val="467596292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altLang="pl-PL" lang="pl-PL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altLang="pl-PL" dirty="0" err="1" lang="pl-PL" smtClean="0"/>
              <a:t>DateTime</a:t>
            </a:r>
            <a:r>
              <a:rPr altLang="pl-PL" dirty="0" lang="pl-PL" smtClean="0"/>
              <a:t> API</a:t>
            </a:r>
            <a:endParaRPr altLang="pl-PL" dirty="0" lang="pl-PL"/>
          </a:p>
        </p:txBody>
      </p:sp>
    </p:spTree>
    <p:extLst>
      <p:ext uri="{BB962C8B-B14F-4D97-AF65-F5344CB8AC3E}">
        <p14:creationId xmlns:p14="http://schemas.microsoft.com/office/powerpoint/2010/main" val="93888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pl-PL" dirty="0" lang="pl-PL" smtClean="0"/>
              <a:t>Przed Java8</a:t>
            </a:r>
            <a:endParaRPr altLang="pl-PL" dirty="0"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indent="0" marL="0">
              <a:buNone/>
            </a:pPr>
            <a:r>
              <a:rPr altLang="pl-PL" dirty="0" lang="pl-PL" smtClean="0"/>
              <a:t>Najpierw powstała klasa </a:t>
            </a:r>
            <a:r>
              <a:rPr altLang="pl-PL" dirty="0" err="1" lang="pl-PL" smtClean="0"/>
              <a:t>Date</a:t>
            </a:r>
            <a:r>
              <a:rPr altLang="pl-PL" dirty="0" lang="pl-PL" smtClean="0"/>
              <a:t>, następnie </a:t>
            </a:r>
            <a:r>
              <a:rPr altLang="pl-PL" dirty="0" err="1" lang="pl-PL" smtClean="0"/>
              <a:t>Calendar</a:t>
            </a:r>
            <a:r>
              <a:rPr altLang="pl-PL" dirty="0" lang="pl-PL" smtClean="0"/>
              <a:t>. Obie z perspektywy czasu są bardzo toporne co pokażemy sobie na zajęciach. Pełne nazwy klas to:</a:t>
            </a:r>
          </a:p>
          <a:p>
            <a:pPr indent="0" marL="0">
              <a:buNone/>
            </a:pPr>
            <a:r>
              <a:rPr altLang="pl-PL" dirty="0" err="1" lang="pl-PL" smtClean="0"/>
              <a:t>java.util.Date</a:t>
            </a:r>
            <a:endParaRPr altLang="pl-PL" dirty="0" lang="pl-PL" smtClean="0"/>
          </a:p>
          <a:p>
            <a:pPr indent="0" marL="0">
              <a:buNone/>
            </a:pPr>
            <a:r>
              <a:rPr altLang="pl-PL" dirty="0" err="1" lang="pl-PL" smtClean="0"/>
              <a:t>java.util.Calendar</a:t>
            </a:r>
            <a:endParaRPr altLang="pl-PL" dirty="0" lang="pl-PL" smtClean="0"/>
          </a:p>
          <a:p>
            <a:pPr indent="0" marL="0">
              <a:buNone/>
            </a:pPr>
            <a:r>
              <a:rPr altLang="pl-PL" dirty="0" lang="pl-PL" smtClean="0"/>
              <a:t>Klasa </a:t>
            </a:r>
            <a:r>
              <a:rPr altLang="pl-PL" dirty="0" err="1" lang="pl-PL" smtClean="0"/>
              <a:t>Calendar</a:t>
            </a:r>
            <a:r>
              <a:rPr altLang="pl-PL" dirty="0" lang="pl-PL" smtClean="0"/>
              <a:t> doszła w Javie 1.1 i na niej powinniśmy dokonywać „mutacji” daty. Kolejne przydatne klasy to </a:t>
            </a:r>
            <a:endParaRPr altLang="pl-PL" dirty="0" lang="pl-PL"/>
          </a:p>
        </p:txBody>
      </p:sp>
    </p:spTree>
    <p:extLst>
      <p:ext uri="{BB962C8B-B14F-4D97-AF65-F5344CB8AC3E}">
        <p14:creationId xmlns:p14="http://schemas.microsoft.com/office/powerpoint/2010/main" val="325299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pl-PL" dirty="0" lang="pl-PL" smtClean="0"/>
              <a:t>Zadania</a:t>
            </a:r>
            <a:endParaRPr altLang="pl-PL" dirty="0"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indent="-514350" marL="514350">
              <a:buAutoNum type="arabicPeriod"/>
            </a:pPr>
            <a:r>
              <a:rPr altLang="pl-PL" dirty="0" lang="pl-PL" smtClean="0"/>
              <a:t>Wypisz na ekran wszystkie informacje o aktualnej dacie (dzień, miesiąc, rok, minuta itd.)</a:t>
            </a:r>
          </a:p>
          <a:p>
            <a:pPr indent="-514350" marL="514350">
              <a:buAutoNum type="arabicPeriod"/>
            </a:pPr>
            <a:r>
              <a:rPr altLang="pl-PL" dirty="0" lang="pl-PL" smtClean="0"/>
              <a:t>Pobierz aktualny czas w strefie czasowej „New York”</a:t>
            </a:r>
          </a:p>
          <a:p>
            <a:pPr indent="-514350" marL="514350">
              <a:buAutoNum type="arabicPeriod"/>
            </a:pPr>
            <a:r>
              <a:rPr altLang="pl-PL" dirty="0" lang="pl-PL" smtClean="0"/>
              <a:t>Napisz metodę, która na podstawie podanej daty zwróci obiekt zawierający dwa pola „from” oraz „to”, które będą zawierały odpowiednio początek poprzedniego miesiąca oraz koniec. Uwaga na mutacje </a:t>
            </a:r>
            <a:r>
              <a:rPr altLang="pl-PL" dirty="0" lang="pl-PL" smtClean="0">
                <a:sym charset="2" panose="05000000000000000000" pitchFamily="2" typeface="Wingdings"/>
              </a:rPr>
              <a:t></a:t>
            </a:r>
            <a:endParaRPr altLang="pl-PL" dirty="0" lang="pl-PL" smtClean="0"/>
          </a:p>
          <a:p>
            <a:pPr indent="0" marL="0">
              <a:buNone/>
            </a:pPr>
            <a:endParaRPr altLang="pl-PL" dirty="0" lang="pl-PL"/>
          </a:p>
        </p:txBody>
      </p:sp>
    </p:spTree>
    <p:extLst>
      <p:ext uri="{BB962C8B-B14F-4D97-AF65-F5344CB8AC3E}">
        <p14:creationId xmlns:p14="http://schemas.microsoft.com/office/powerpoint/2010/main" val="415990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pl-PL" dirty="0" lang="pl-PL" smtClean="0"/>
              <a:t>Przed Java8</a:t>
            </a:r>
            <a:endParaRPr altLang="pl-PL" dirty="0"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indent="0" marL="0">
              <a:buNone/>
            </a:pPr>
            <a:r>
              <a:rPr altLang="pl-PL" dirty="0" lang="pl-PL" smtClean="0"/>
              <a:t>Była sobie jeszcze biblioteka </a:t>
            </a:r>
            <a:r>
              <a:rPr altLang="pl-PL" dirty="0" err="1" lang="pl-PL" smtClean="0"/>
              <a:t>JodaTime</a:t>
            </a:r>
            <a:r>
              <a:rPr altLang="pl-PL" dirty="0" lang="pl-PL" smtClean="0"/>
              <a:t> </a:t>
            </a:r>
            <a:r>
              <a:rPr altLang="pl-PL" dirty="0" lang="pl-PL" smtClean="0">
                <a:sym charset="2" panose="05000000000000000000" pitchFamily="2" typeface="Wingdings"/>
              </a:rPr>
              <a:t></a:t>
            </a:r>
            <a:endParaRPr altLang="pl-PL" dirty="0" lang="pl-PL"/>
          </a:p>
        </p:txBody>
      </p:sp>
    </p:spTree>
    <p:extLst>
      <p:ext uri="{BB962C8B-B14F-4D97-AF65-F5344CB8AC3E}">
        <p14:creationId xmlns:p14="http://schemas.microsoft.com/office/powerpoint/2010/main" val="152993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pl-PL" dirty="0" lang="pl-PL" smtClean="0"/>
              <a:t>Od Java8</a:t>
            </a:r>
            <a:endParaRPr altLang="pl-PL" dirty="0"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indent="0" marL="0">
              <a:buNone/>
            </a:pPr>
            <a:r>
              <a:rPr altLang="pl-PL" dirty="0" lang="pl-PL" smtClean="0"/>
              <a:t>W Javie 8 dostaliśmy całkowicie nowe API do zarządzania datą i czasem. Jest ono oparte o obiekty </a:t>
            </a:r>
            <a:r>
              <a:rPr altLang="pl-PL" dirty="0" err="1" lang="pl-PL" smtClean="0"/>
              <a:t>immutable</a:t>
            </a:r>
            <a:r>
              <a:rPr altLang="pl-PL" dirty="0" lang="pl-PL" smtClean="0"/>
              <a:t> i bardzo przyjemne w użyciu (w większości przypadków). Mamy do dyspozycji pakiet </a:t>
            </a:r>
            <a:r>
              <a:rPr altLang="pl-PL" dirty="0" err="1" lang="pl-PL" smtClean="0"/>
              <a:t>java.time</a:t>
            </a:r>
            <a:r>
              <a:rPr altLang="pl-PL" dirty="0" lang="pl-PL" smtClean="0"/>
              <a:t>. </a:t>
            </a:r>
            <a:endParaRPr altLang="pl-PL" dirty="0" lang="pl-PL"/>
          </a:p>
        </p:txBody>
      </p:sp>
    </p:spTree>
    <p:extLst>
      <p:ext uri="{BB962C8B-B14F-4D97-AF65-F5344CB8AC3E}">
        <p14:creationId xmlns:p14="http://schemas.microsoft.com/office/powerpoint/2010/main" val="4128607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pl-PL" dirty="0" lang="pl-PL" smtClean="0"/>
              <a:t>Najważniejsze klasy</a:t>
            </a:r>
            <a:endParaRPr altLang="pl-PL" dirty="0"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altLang="pl-PL" dirty="0" lang="pl-PL" smtClean="0"/>
              <a:t>Instant</a:t>
            </a:r>
          </a:p>
          <a:p>
            <a:r>
              <a:rPr altLang="pl-PL" dirty="0" err="1" lang="pl-PL" smtClean="0"/>
              <a:t>LocalDate</a:t>
            </a:r>
            <a:r>
              <a:rPr altLang="pl-PL" dirty="0" lang="pl-PL" smtClean="0"/>
              <a:t>(Time)</a:t>
            </a:r>
          </a:p>
          <a:p>
            <a:r>
              <a:rPr altLang="pl-PL" dirty="0" err="1" lang="pl-PL" smtClean="0"/>
              <a:t>OffsetDate</a:t>
            </a:r>
            <a:r>
              <a:rPr altLang="pl-PL" dirty="0" lang="pl-PL" smtClean="0"/>
              <a:t>(Time)</a:t>
            </a:r>
          </a:p>
          <a:p>
            <a:r>
              <a:rPr altLang="pl-PL" dirty="0" err="1" lang="pl-PL" smtClean="0"/>
              <a:t>ZonedDate</a:t>
            </a:r>
            <a:r>
              <a:rPr altLang="pl-PL" dirty="0" lang="pl-PL" smtClean="0"/>
              <a:t>(Time)</a:t>
            </a:r>
          </a:p>
          <a:p>
            <a:r>
              <a:rPr altLang="pl-PL" dirty="0" lang="pl-PL" smtClean="0"/>
              <a:t>Period</a:t>
            </a:r>
          </a:p>
          <a:p>
            <a:r>
              <a:rPr altLang="pl-PL" dirty="0" err="1" lang="pl-PL" smtClean="0"/>
              <a:t>Duration</a:t>
            </a:r>
            <a:endParaRPr altLang="pl-PL" dirty="0" lang="pl-PL" smtClean="0"/>
          </a:p>
        </p:txBody>
      </p:sp>
    </p:spTree>
    <p:extLst>
      <p:ext uri="{BB962C8B-B14F-4D97-AF65-F5344CB8AC3E}">
        <p14:creationId xmlns:p14="http://schemas.microsoft.com/office/powerpoint/2010/main" val="1575120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pl-PL" dirty="0" lang="pl-PL" smtClean="0"/>
              <a:t>Demo</a:t>
            </a:r>
            <a:endParaRPr altLang="pl-PL" dirty="0"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indent="0" marL="0">
              <a:buNone/>
            </a:pPr>
            <a:r>
              <a:rPr altLang="pl-PL" dirty="0" lang="pl-PL" smtClean="0"/>
              <a:t>Tutaj jest naprawdę co pokazać </a:t>
            </a:r>
            <a:r>
              <a:rPr altLang="pl-PL" dirty="0" lang="pl-PL" smtClean="0">
                <a:sym charset="2" panose="05000000000000000000" pitchFamily="2" typeface="Wingdings"/>
              </a:rPr>
              <a:t></a:t>
            </a:r>
            <a:endParaRPr altLang="pl-PL" dirty="0" lang="pl-PL"/>
          </a:p>
        </p:txBody>
      </p:sp>
    </p:spTree>
    <p:extLst>
      <p:ext uri="{BB962C8B-B14F-4D97-AF65-F5344CB8AC3E}">
        <p14:creationId xmlns:p14="http://schemas.microsoft.com/office/powerpoint/2010/main" val="1946998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pl-PL" dirty="0" lang="pl-PL" smtClean="0"/>
              <a:t>Zadania</a:t>
            </a:r>
            <a:endParaRPr altLang="pl-PL" dirty="0"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indent="-514350" marL="514350">
              <a:buAutoNum type="arabicPeriod"/>
            </a:pPr>
            <a:r>
              <a:rPr altLang="pl-PL" dirty="0" lang="pl-PL" smtClean="0"/>
              <a:t>Wypisz na ekran wszystkie informacje o aktualnej dacie (dzień, miesiąc, rok, minuta itd.)</a:t>
            </a:r>
          </a:p>
          <a:p>
            <a:pPr indent="-514350" marL="514350">
              <a:buAutoNum type="arabicPeriod"/>
            </a:pPr>
            <a:r>
              <a:rPr altLang="pl-PL" dirty="0" lang="pl-PL" smtClean="0"/>
              <a:t>Pobierz aktualny czas w strefie czasowej „New York”</a:t>
            </a:r>
          </a:p>
          <a:p>
            <a:pPr indent="-514350" marL="514350">
              <a:buAutoNum type="arabicPeriod"/>
            </a:pPr>
            <a:r>
              <a:rPr altLang="pl-PL" dirty="0" lang="pl-PL" smtClean="0"/>
              <a:t>Napisz metodę, która na podstawie podanej daty zwróci obiekt zawierający dwa pola „from” oraz „to”, które będą zawierały odpowiednio początek poprzedniego miesiąca oraz koniec. </a:t>
            </a:r>
          </a:p>
          <a:p>
            <a:pPr indent="-514350" marL="514350">
              <a:buAutoNum type="arabicPeriod"/>
            </a:pPr>
            <a:r>
              <a:rPr altLang="pl-PL" dirty="0" lang="pl-PL" smtClean="0">
                <a:sym charset="2" panose="05000000000000000000" pitchFamily="2" typeface="Wingdings"/>
              </a:rPr>
              <a:t>Do obiektu z zadania nr 3 dodaj jeszcze pole, które będzie przechowywać liczbę między </a:t>
            </a:r>
            <a:r>
              <a:rPr altLang="pl-PL" lang="pl-PL" smtClean="0">
                <a:sym charset="2" panose="05000000000000000000" pitchFamily="2" typeface="Wingdings"/>
              </a:rPr>
              <a:t>„from” a „to” </a:t>
            </a:r>
            <a:endParaRPr altLang="pl-PL" dirty="0" lang="pl-PL" smtClean="0">
              <a:sym charset="2" panose="05000000000000000000" pitchFamily="2"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13681205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933B3D4ED4D3C4D96B16DE1E02184B6" ma:contentTypeVersion="4" ma:contentTypeDescription="Utwórz nowy dokument." ma:contentTypeScope="" ma:versionID="b2231d766db111a3d65510ac75288284">
  <xsd:schema xmlns:xsd="http://www.w3.org/2001/XMLSchema" xmlns:xs="http://www.w3.org/2001/XMLSchema" xmlns:p="http://schemas.microsoft.com/office/2006/metadata/properties" xmlns:ns2="a9a6e0b3-b2d5-409a-a161-9bc9998f4d97" targetNamespace="http://schemas.microsoft.com/office/2006/metadata/properties" ma:root="true" ma:fieldsID="3d841be7b588e94eeaec0ee106e20469" ns2:_="">
    <xsd:import namespace="a9a6e0b3-b2d5-409a-a161-9bc9998f4d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a6e0b3-b2d5-409a-a161-9bc9998f4d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6314C1-084E-48A2-8DA8-AEA102B7F6D4}"/>
</file>

<file path=customXml/itemProps2.xml><?xml version="1.0" encoding="utf-8"?>
<ds:datastoreItem xmlns:ds="http://schemas.openxmlformats.org/officeDocument/2006/customXml" ds:itemID="{411D3F52-D6DC-40B6-A056-82A350F2366B}"/>
</file>

<file path=docProps/app.xml><?xml version="1.0" encoding="utf-8"?>
<Properties xmlns="http://schemas.openxmlformats.org/officeDocument/2006/extended-properties" xmlns:vt="http://schemas.openxmlformats.org/officeDocument/2006/docPropsVTypes">
  <Company>Exorigo-Upos Sp. z o.o.</Company>
  <Words>259</Words>
  <Paragraphs>28</Paragraphs>
  <Slides>8</Slides>
  <Notes>0</Notes>
  <TotalTime>24</TotalTime>
  <HiddenSlides>0</HiddenSlides>
  <MMClips>0</MMClips>
  <ScaleCrop>false</ScaleCrop>
  <HeadingPairs>
    <vt:vector baseType="variant" size="6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baseType="lpstr" size="13">
      <vt:lpstr>Arial</vt:lpstr>
      <vt:lpstr>Calibri</vt:lpstr>
      <vt:lpstr>Calibri Light</vt:lpstr>
      <vt:lpstr>Wingdings</vt:lpstr>
      <vt:lpstr>Motyw pakietu Office</vt:lpstr>
      <vt:lpstr>DateTime API</vt:lpstr>
      <vt:lpstr>Przed Java8</vt:lpstr>
      <vt:lpstr>Zadania</vt:lpstr>
      <vt:lpstr>Przed Java8</vt:lpstr>
      <vt:lpstr>Od Java8</vt:lpstr>
      <vt:lpstr>Najważniejsze klasy</vt:lpstr>
      <vt:lpstr>Demo</vt:lpstr>
      <vt:lpstr>Zadania</vt:lpstr>
    </vt:vector>
  </TitlesOfParts>
  <LinksUpToDate>false</LinksUpToDate>
  <SharedDoc>false</SharedDoc>
  <HyperlinksChanged>false</HyperlinksChanged>
  <Application>Microsoft Office PowerPoint</Application>
  <AppVersion>16.0000</AppVersion>
  <PresentationFormat>Panoramiczny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2019-11-22T21:20:00Z</dcterms:created>
  <dc:creator>Pustelnik Paweł</dc:creator>
  <cp:lastModifiedBy>Pustelnik Paweł</cp:lastModifiedBy>
  <dcterms:modified xsi:type="dcterms:W3CDTF">2019-11-22T21:44:24Z</dcterms:modified>
  <cp:revision>7</cp:revision>
  <dc:title>DateTime API</dc:title>
</cp:coreProperties>
</file>