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37283-BBF5-491C-A682-43EC7BD92F2C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D78E5-CA28-4227-B373-64DFCC0EE0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6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Musimy</a:t>
            </a:r>
            <a:r>
              <a:rPr lang="pl-PL" baseline="0" dirty="0" smtClean="0"/>
              <a:t> obsłużyć wyjątki typu </a:t>
            </a:r>
            <a:r>
              <a:rPr lang="pl-PL" baseline="0" dirty="0" err="1" smtClean="0"/>
              <a:t>checked</a:t>
            </a:r>
            <a:r>
              <a:rPr lang="pl-PL" baseline="0" dirty="0" smtClean="0"/>
              <a:t> (zmusza nas kompilator)</a:t>
            </a:r>
          </a:p>
          <a:p>
            <a:pPr marL="228600" indent="-228600">
              <a:buAutoNum type="arabicPeriod"/>
            </a:pPr>
            <a:r>
              <a:rPr lang="pl-PL" dirty="0" smtClean="0"/>
              <a:t>Nie</a:t>
            </a:r>
            <a:r>
              <a:rPr lang="pl-PL" baseline="0" dirty="0" smtClean="0"/>
              <a:t> powinniśmy obsługiwać Error (co za tym idzie obsługa </a:t>
            </a:r>
            <a:r>
              <a:rPr lang="pl-PL" baseline="0" dirty="0" err="1" smtClean="0"/>
              <a:t>Throwable</a:t>
            </a:r>
            <a:r>
              <a:rPr lang="pl-PL" baseline="0" dirty="0" smtClean="0"/>
              <a:t> też nie jest dobrym pomysłem)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Aktualnie świat odchodzi od wyjątków typu </a:t>
            </a:r>
            <a:r>
              <a:rPr lang="pl-PL" baseline="0" dirty="0" err="1" smtClean="0"/>
              <a:t>checked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Ciekawostka: </a:t>
            </a:r>
            <a:r>
              <a:rPr lang="pl-PL" baseline="0" dirty="0" err="1" smtClean="0"/>
              <a:t>SneakyThrow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78E5-CA28-4227-B373-64DFCC0EE04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92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Co to za blok, jak go tworzyć, przykład</a:t>
            </a:r>
          </a:p>
          <a:p>
            <a:pPr marL="228600" indent="-228600">
              <a:buAutoNum type="arabicPeriod"/>
            </a:pPr>
            <a:r>
              <a:rPr lang="pl-PL" dirty="0" smtClean="0"/>
              <a:t>Pokazać jak złapać kilka wyjątków za pomocą kilku bloków </a:t>
            </a:r>
            <a:r>
              <a:rPr lang="pl-PL" dirty="0" err="1" smtClean="0"/>
              <a:t>catch</a:t>
            </a:r>
            <a:r>
              <a:rPr lang="pl-PL" dirty="0" smtClean="0"/>
              <a:t> (czy można najpierw złapać </a:t>
            </a:r>
            <a:r>
              <a:rPr lang="pl-PL" dirty="0" err="1" smtClean="0"/>
              <a:t>Exception</a:t>
            </a:r>
            <a:r>
              <a:rPr lang="pl-PL" dirty="0" smtClean="0"/>
              <a:t> a potem </a:t>
            </a:r>
            <a:r>
              <a:rPr lang="pl-PL" dirty="0" err="1" smtClean="0"/>
              <a:t>RuntimeException</a:t>
            </a:r>
            <a:r>
              <a:rPr lang="pl-PL" dirty="0" smtClean="0"/>
              <a:t>?)</a:t>
            </a:r>
          </a:p>
          <a:p>
            <a:pPr marL="228600" indent="-228600">
              <a:buAutoNum type="arabicPeriod"/>
            </a:pPr>
            <a:r>
              <a:rPr lang="pl-PL" dirty="0" smtClean="0"/>
              <a:t>Pokazać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multicatch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Pokazać proste logowanie (</a:t>
            </a:r>
            <a:r>
              <a:rPr lang="pl-PL" baseline="0" dirty="0" err="1" smtClean="0"/>
              <a:t>java.util.logging</a:t>
            </a:r>
            <a:r>
              <a:rPr lang="pl-PL" baseline="0" dirty="0" smtClean="0"/>
              <a:t>) – wspomnieć o slf4j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78E5-CA28-4227-B373-64DFCC0EE04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51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Pokazać proste wyjątki typu </a:t>
            </a:r>
            <a:r>
              <a:rPr lang="pl-PL" dirty="0" err="1" smtClean="0"/>
              <a:t>checked</a:t>
            </a:r>
            <a:r>
              <a:rPr lang="pl-PL" dirty="0" smtClean="0"/>
              <a:t>/</a:t>
            </a:r>
            <a:r>
              <a:rPr lang="pl-PL" dirty="0" err="1" smtClean="0"/>
              <a:t>unchecked</a:t>
            </a:r>
            <a:r>
              <a:rPr lang="pl-PL" dirty="0" smtClean="0"/>
              <a:t> i sposób w jaki je rzucać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78E5-CA28-4227-B373-64DFCC0EE04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149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będzie czas to pokazać przykład ze </a:t>
            </a:r>
            <a:r>
              <a:rPr lang="pl-PL" dirty="0" err="1" smtClean="0"/>
              <a:t>stacktrace</a:t>
            </a:r>
            <a:r>
              <a:rPr lang="pl-PL" dirty="0" smtClean="0"/>
              <a:t> i </a:t>
            </a:r>
            <a:r>
              <a:rPr lang="pl-PL" dirty="0" err="1" smtClean="0"/>
              <a:t>rethrow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78E5-CA28-4227-B373-64DFCC0EE04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2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6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7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92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0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2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0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522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3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4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79FC-5C6B-4FDE-BE36-B8AC8FBC6ABE}" type="datetimeFigureOut">
              <a:rPr lang="pl-PL" smtClean="0"/>
              <a:t>18.10.2019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9C80-2EA0-4F75-A9E0-46EE1DBE7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59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Wyjątki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129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Wyjątek to obiekt, który opisuje pewną niespodziewaną z programistycznego punktu widzenia sytuację</a:t>
            </a:r>
          </a:p>
          <a:p>
            <a:r>
              <a:rPr lang="pl-PL" dirty="0" smtClean="0"/>
              <a:t>Wyjątek musi rozszerzać klasę </a:t>
            </a:r>
            <a:r>
              <a:rPr lang="pl-PL" dirty="0" err="1" smtClean="0"/>
              <a:t>Throwable</a:t>
            </a:r>
            <a:r>
              <a:rPr lang="pl-PL" dirty="0" smtClean="0"/>
              <a:t> (a w zasadzie powinien jedną z jej podklas)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96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klas wyjątków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Mamy 2 rodzaje wyjątków – </a:t>
            </a:r>
            <a:r>
              <a:rPr lang="pl-PL" dirty="0" err="1" smtClean="0"/>
              <a:t>Checked</a:t>
            </a:r>
            <a:r>
              <a:rPr lang="pl-PL" dirty="0" smtClean="0"/>
              <a:t> i </a:t>
            </a:r>
            <a:r>
              <a:rPr lang="pl-PL" dirty="0" err="1" smtClean="0"/>
              <a:t>Unchecked</a:t>
            </a:r>
            <a:endParaRPr lang="pl-PL" dirty="0" smtClean="0"/>
          </a:p>
          <a:p>
            <a:r>
              <a:rPr lang="pl-PL" dirty="0" smtClean="0"/>
              <a:t>Wyjątki </a:t>
            </a:r>
            <a:r>
              <a:rPr lang="pl-PL" dirty="0" err="1" smtClean="0"/>
              <a:t>Checked</a:t>
            </a:r>
            <a:r>
              <a:rPr lang="pl-PL" dirty="0" smtClean="0"/>
              <a:t> to wyjątki, które rozszerzają </a:t>
            </a:r>
            <a:r>
              <a:rPr lang="pl-PL" dirty="0" err="1" smtClean="0"/>
              <a:t>Throwable</a:t>
            </a:r>
            <a:r>
              <a:rPr lang="pl-PL" dirty="0" smtClean="0"/>
              <a:t> lub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Wyjątki </a:t>
            </a:r>
            <a:r>
              <a:rPr lang="pl-PL" dirty="0" err="1" smtClean="0"/>
              <a:t>Unchecked</a:t>
            </a:r>
            <a:r>
              <a:rPr lang="pl-PL" dirty="0" smtClean="0"/>
              <a:t> to wyjątki rozszerzające Error lub </a:t>
            </a:r>
            <a:r>
              <a:rPr lang="pl-PL" dirty="0" err="1" smtClean="0"/>
              <a:t>RuntimeException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Jakie wyjątki według definicji musimy obsługiwać?</a:t>
            </a:r>
          </a:p>
          <a:p>
            <a:r>
              <a:rPr lang="pl-PL" dirty="0" smtClean="0"/>
              <a:t>Które możemy obsługiwać, a których nie powinniśmy?</a:t>
            </a:r>
          </a:p>
          <a:p>
            <a:r>
              <a:rPr lang="pl-PL" dirty="0" smtClean="0"/>
              <a:t>Jak to aktualnie wygląda w praktyce?</a:t>
            </a:r>
          </a:p>
          <a:p>
            <a:r>
              <a:rPr lang="pl-PL" sz="1100" dirty="0" smtClean="0"/>
              <a:t>Źródło obrazka: www.javamex.com</a:t>
            </a:r>
          </a:p>
        </p:txBody>
      </p:sp>
      <p:pic>
        <p:nvPicPr>
          <p:cNvPr id="7" name="Picture 2" descr="https://www.javamex.com/tutorials/exceptions/ExceptionHierarchy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" b="14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1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Obsługa wyjątków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Blok </a:t>
            </a:r>
            <a:r>
              <a:rPr lang="pl-PL" dirty="0" err="1" smtClean="0"/>
              <a:t>try</a:t>
            </a:r>
            <a:r>
              <a:rPr lang="pl-PL" dirty="0" smtClean="0"/>
              <a:t>…</a:t>
            </a:r>
            <a:r>
              <a:rPr lang="pl-PL" dirty="0" err="1" smtClean="0"/>
              <a:t>catch</a:t>
            </a:r>
            <a:endParaRPr lang="pl-PL" dirty="0" smtClean="0"/>
          </a:p>
          <a:p>
            <a:r>
              <a:rPr lang="pl-PL" dirty="0" smtClean="0"/>
              <a:t>Kilka bloków </a:t>
            </a:r>
            <a:r>
              <a:rPr lang="pl-PL" dirty="0" err="1" smtClean="0"/>
              <a:t>catch</a:t>
            </a:r>
            <a:endParaRPr lang="pl-PL" dirty="0" smtClean="0"/>
          </a:p>
          <a:p>
            <a:r>
              <a:rPr lang="pl-PL" dirty="0" smtClean="0"/>
              <a:t>Od Javy 7 </a:t>
            </a:r>
            <a:r>
              <a:rPr lang="pl-PL" dirty="0" err="1" smtClean="0"/>
              <a:t>multicatch</a:t>
            </a:r>
            <a:endParaRPr lang="pl-PL" dirty="0" smtClean="0"/>
          </a:p>
          <a:p>
            <a:r>
              <a:rPr lang="pl-PL" dirty="0" smtClean="0"/>
              <a:t>Logowanie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Sekcja </a:t>
            </a:r>
            <a:r>
              <a:rPr lang="pl-PL" dirty="0" err="1" smtClean="0"/>
              <a:t>finally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Sekcja wywoływana zawsze – niezależnie czy wyjątek poleciał czy nie</a:t>
            </a:r>
          </a:p>
          <a:p>
            <a:r>
              <a:rPr lang="pl-PL" dirty="0" smtClean="0"/>
              <a:t>Służy do obsługi zasobów (otwarcie/zamknięcie)</a:t>
            </a:r>
          </a:p>
          <a:p>
            <a:r>
              <a:rPr lang="pl-PL" dirty="0" smtClean="0"/>
              <a:t>Od Javy 7 mamy interfejs </a:t>
            </a:r>
            <a:r>
              <a:rPr lang="pl-PL" dirty="0" err="1" smtClean="0"/>
              <a:t>Autocloseable</a:t>
            </a:r>
            <a:endParaRPr lang="pl-PL" dirty="0" smtClean="0"/>
          </a:p>
          <a:p>
            <a:r>
              <a:rPr lang="pl-PL" dirty="0" smtClean="0"/>
              <a:t>Wywołuje się zawsze*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* Poza sytuacjami specjalnymi (np. </a:t>
            </a:r>
            <a:r>
              <a:rPr lang="pl-PL" dirty="0" err="1" smtClean="0"/>
              <a:t>System.exit</a:t>
            </a:r>
            <a:r>
              <a:rPr lang="pl-PL" dirty="0" smtClean="0"/>
              <a:t>(0))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65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Własne wyjątki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Javie poza standardowymi wyjątkami możemy oczywiście tworzyć własne</a:t>
            </a:r>
          </a:p>
          <a:p>
            <a:r>
              <a:rPr lang="pl-PL" dirty="0" smtClean="0"/>
              <a:t>Możemy tworzyć wyjątki dowolnego typu (</a:t>
            </a:r>
            <a:r>
              <a:rPr lang="pl-PL" dirty="0" err="1" smtClean="0"/>
              <a:t>check</a:t>
            </a:r>
            <a:r>
              <a:rPr lang="pl-PL" dirty="0" smtClean="0"/>
              <a:t> i </a:t>
            </a:r>
            <a:r>
              <a:rPr lang="pl-PL" dirty="0" err="1" smtClean="0"/>
              <a:t>unchecked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6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Stacktrace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Stacktrace</a:t>
            </a:r>
            <a:r>
              <a:rPr lang="pl-PL" dirty="0" smtClean="0"/>
              <a:t> to bardzo ważny mechanizm związany z wyjątkami</a:t>
            </a:r>
          </a:p>
          <a:p>
            <a:r>
              <a:rPr lang="pl-PL" dirty="0" smtClean="0"/>
              <a:t>Każdy rzucony wyjątek posiada swój </a:t>
            </a:r>
            <a:r>
              <a:rPr lang="pl-PL" dirty="0" err="1" smtClean="0"/>
              <a:t>stacktrace</a:t>
            </a:r>
            <a:r>
              <a:rPr lang="pl-PL" dirty="0" smtClean="0"/>
              <a:t>, który prezentuje drzewo wywołania, które doprowadziło do pojawienia się wyjątku</a:t>
            </a:r>
          </a:p>
          <a:p>
            <a:r>
              <a:rPr lang="pl-PL" dirty="0" smtClean="0"/>
              <a:t>W przypadku złapania wyjątku i wyrzucenia kolejnego możemy zachować </a:t>
            </a:r>
            <a:r>
              <a:rPr lang="pl-PL" dirty="0" err="1" smtClean="0"/>
              <a:t>stacktrace</a:t>
            </a:r>
            <a:r>
              <a:rPr lang="pl-PL" dirty="0" smtClean="0"/>
              <a:t> wyjątku pierwotnego (a nawet powinniśmy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621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Stwórz program, którego działanie będzie powodowało pojawienie się wyjątku </a:t>
            </a:r>
            <a:r>
              <a:rPr lang="pl-PL" b="1" dirty="0" smtClean="0"/>
              <a:t>systemowego</a:t>
            </a:r>
            <a:r>
              <a:rPr lang="pl-PL" dirty="0" smtClean="0"/>
              <a:t> (np. </a:t>
            </a:r>
            <a:r>
              <a:rPr lang="pl-PL" dirty="0" err="1" smtClean="0"/>
              <a:t>NullPointerException</a:t>
            </a:r>
            <a:r>
              <a:rPr lang="pl-PL" dirty="0" smtClean="0"/>
              <a:t>)</a:t>
            </a:r>
          </a:p>
          <a:p>
            <a:r>
              <a:rPr lang="pl-PL" dirty="0" smtClean="0"/>
              <a:t>Dodaj obsługę w/w wyjątku za pomocą logu jego </a:t>
            </a:r>
            <a:r>
              <a:rPr lang="pl-PL" dirty="0" err="1" smtClean="0"/>
              <a:t>stacktrace</a:t>
            </a:r>
            <a:endParaRPr lang="pl-PL" dirty="0" smtClean="0"/>
          </a:p>
          <a:p>
            <a:r>
              <a:rPr lang="pl-PL" dirty="0" smtClean="0"/>
              <a:t>Stwórz własny wyjątek typu </a:t>
            </a:r>
            <a:r>
              <a:rPr lang="pl-PL" dirty="0" err="1" smtClean="0"/>
              <a:t>checked</a:t>
            </a:r>
            <a:r>
              <a:rPr lang="pl-PL" dirty="0" smtClean="0"/>
              <a:t>, który posiada dodatkowe pole typu </a:t>
            </a:r>
            <a:r>
              <a:rPr lang="pl-PL" dirty="0" err="1" smtClean="0"/>
              <a:t>int</a:t>
            </a:r>
            <a:r>
              <a:rPr lang="pl-PL" dirty="0" smtClean="0"/>
              <a:t> (będziemy w nim przechowywać pewną liczbę)</a:t>
            </a:r>
          </a:p>
          <a:p>
            <a:r>
              <a:rPr lang="pl-PL" dirty="0" smtClean="0"/>
              <a:t>Dodaj logikę, która rzuca wyjątek gdy zostanie wylosowana liczba parzysta (z przedziału 1-10) oraz przekazuje tę liczbę jako parametr</a:t>
            </a:r>
          </a:p>
          <a:p>
            <a:r>
              <a:rPr lang="pl-PL" dirty="0" smtClean="0"/>
              <a:t>Dodaj obsługę wyjątku za pomocą zalogowania wiadomości z informacją jaka liczba została wylosowana</a:t>
            </a:r>
          </a:p>
          <a:p>
            <a:r>
              <a:rPr lang="pl-PL" dirty="0" smtClean="0"/>
              <a:t>Zmień typ wyjątku na </a:t>
            </a:r>
            <a:r>
              <a:rPr lang="pl-PL" dirty="0" err="1" smtClean="0"/>
              <a:t>unchecked</a:t>
            </a:r>
            <a:r>
              <a:rPr lang="pl-PL" dirty="0" smtClean="0"/>
              <a:t> – co się stanie?</a:t>
            </a:r>
          </a:p>
          <a:p>
            <a:r>
              <a:rPr lang="pl-PL" dirty="0" smtClean="0"/>
              <a:t>Wykorzystaj blok </a:t>
            </a:r>
            <a:r>
              <a:rPr lang="pl-PL" dirty="0" err="1" smtClean="0"/>
              <a:t>finally</a:t>
            </a:r>
            <a:r>
              <a:rPr lang="pl-PL" dirty="0" smtClean="0"/>
              <a:t> do wypisania na ekran tekstu „A ja się zawsze wywołuję”</a:t>
            </a:r>
            <a:endParaRPr lang="pl-PL" dirty="0"/>
          </a:p>
          <a:p>
            <a:r>
              <a:rPr lang="pl-PL" dirty="0" smtClean="0"/>
              <a:t>Wnioski?</a:t>
            </a:r>
          </a:p>
        </p:txBody>
      </p:sp>
    </p:spTree>
    <p:extLst>
      <p:ext uri="{BB962C8B-B14F-4D97-AF65-F5344CB8AC3E}">
        <p14:creationId xmlns:p14="http://schemas.microsoft.com/office/powerpoint/2010/main" val="56819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Stwórz hierarchię wyjątków typu </a:t>
            </a:r>
            <a:r>
              <a:rPr lang="pl-PL" dirty="0" err="1" smtClean="0"/>
              <a:t>checked</a:t>
            </a:r>
            <a:r>
              <a:rPr lang="pl-PL" dirty="0" smtClean="0"/>
              <a:t>: </a:t>
            </a:r>
            <a:r>
              <a:rPr lang="pl-PL" dirty="0" err="1" smtClean="0"/>
              <a:t>ApplicationException</a:t>
            </a:r>
            <a:r>
              <a:rPr lang="pl-PL" dirty="0" smtClean="0"/>
              <a:t>, </a:t>
            </a:r>
            <a:r>
              <a:rPr lang="pl-PL" dirty="0" err="1" smtClean="0"/>
              <a:t>NumerIsTooSmallException</a:t>
            </a:r>
            <a:r>
              <a:rPr lang="pl-PL" dirty="0" smtClean="0"/>
              <a:t>, </a:t>
            </a:r>
            <a:r>
              <a:rPr lang="pl-PL" dirty="0" err="1" smtClean="0"/>
              <a:t>NumberIsTooSmallException</a:t>
            </a:r>
            <a:r>
              <a:rPr lang="pl-PL" dirty="0" smtClean="0"/>
              <a:t> oraz </a:t>
            </a:r>
            <a:r>
              <a:rPr lang="pl-PL" dirty="0" err="1" smtClean="0"/>
              <a:t>NotANumberException</a:t>
            </a:r>
            <a:endParaRPr lang="pl-PL" dirty="0" smtClean="0"/>
          </a:p>
          <a:p>
            <a:r>
              <a:rPr lang="pl-PL" dirty="0" smtClean="0"/>
              <a:t>Stwórz metodę, która wczytuje od użytkownika liczbę – jeżeli liczba jest mniejsza niż 0 lub większa niż 10 należy rzucić odpowiedni wyjątek. Jeżeli wczytany tekst nie jest liczbą należy rzucić </a:t>
            </a:r>
            <a:r>
              <a:rPr lang="pl-PL" dirty="0" err="1" smtClean="0"/>
              <a:t>NotANumberException</a:t>
            </a:r>
            <a:endParaRPr lang="pl-PL" dirty="0" smtClean="0"/>
          </a:p>
          <a:p>
            <a:r>
              <a:rPr lang="pl-PL" dirty="0" smtClean="0"/>
              <a:t>Wywołaj metodę i obsłuż każdy z wyjątków wypisując na ekran użytkownikowi co zrobił źle</a:t>
            </a:r>
          </a:p>
          <a:p>
            <a:r>
              <a:rPr lang="pl-PL" dirty="0" smtClean="0"/>
              <a:t>Potrzebujesz: klasy </a:t>
            </a:r>
            <a:r>
              <a:rPr lang="pl-PL" dirty="0" err="1" smtClean="0"/>
              <a:t>Scanner</a:t>
            </a:r>
            <a:r>
              <a:rPr lang="pl-PL" dirty="0" smtClean="0"/>
              <a:t> (do odczytu danych), </a:t>
            </a:r>
            <a:r>
              <a:rPr lang="pl-PL" dirty="0" err="1" smtClean="0"/>
              <a:t>System.out</a:t>
            </a:r>
            <a:r>
              <a:rPr lang="pl-PL" dirty="0" smtClean="0"/>
              <a:t> do wypisywania </a:t>
            </a:r>
            <a:r>
              <a:rPr lang="pl-PL" smtClean="0"/>
              <a:t>na ekran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2847269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3B3D4ED4D3C4D96B16DE1E02184B6" ma:contentTypeVersion="9" ma:contentTypeDescription="Create a new document." ma:contentTypeScope="" ma:versionID="9e443feb5f860767a272d547e963fccd">
  <xsd:schema xmlns:xsd="http://www.w3.org/2001/XMLSchema" xmlns:xs="http://www.w3.org/2001/XMLSchema" xmlns:p="http://schemas.microsoft.com/office/2006/metadata/properties" xmlns:ns2="a9a6e0b3-b2d5-409a-a161-9bc9998f4d97" xmlns:ns3="b24c7e24-d41d-4d98-81c3-878fc93227ac" targetNamespace="http://schemas.microsoft.com/office/2006/metadata/properties" ma:root="true" ma:fieldsID="160f3543413501ca521125a3c7ba4a9c" ns2:_="" ns3:_="">
    <xsd:import namespace="a9a6e0b3-b2d5-409a-a161-9bc9998f4d97"/>
    <xsd:import namespace="b24c7e24-d41d-4d98-81c3-878fc9322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6e0b3-b2d5-409a-a161-9bc9998f4d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6083291-bfd1-419f-8d5f-bd68062142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c7e24-d41d-4d98-81c3-878fc93227a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3d49ee-c9d9-4905-982e-94ad14f4c81d}" ma:internalName="TaxCatchAll" ma:showField="CatchAllData" ma:web="b24c7e24-d41d-4d98-81c3-878fc93227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4c7e24-d41d-4d98-81c3-878fc93227ac" xsi:nil="true"/>
    <lcf76f155ced4ddcb4097134ff3c332f xmlns="a9a6e0b3-b2d5-409a-a161-9bc9998f4d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05F187-7440-49BA-86EF-69CBD4CAC665}"/>
</file>

<file path=customXml/itemProps2.xml><?xml version="1.0" encoding="utf-8"?>
<ds:datastoreItem xmlns:ds="http://schemas.openxmlformats.org/officeDocument/2006/customXml" ds:itemID="{73DEA321-E59D-4314-96F9-163740A1BFD7}"/>
</file>

<file path=customXml/itemProps3.xml><?xml version="1.0" encoding="utf-8"?>
<ds:datastoreItem xmlns:ds="http://schemas.openxmlformats.org/officeDocument/2006/customXml" ds:itemID="{D24F59FF-3973-4371-95BB-3E730CB4501C}"/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489</Words>
  <Application>Microsoft Office PowerPoint</Application>
  <PresentationFormat>Panoramiczny</PresentationFormat>
  <Paragraphs>62</Paragraphs>
  <Slides>9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Wyjątki</vt:lpstr>
      <vt:lpstr>Definicja</vt:lpstr>
      <vt:lpstr>Diagram klas wyjątków</vt:lpstr>
      <vt:lpstr>Obsługa wyjątków</vt:lpstr>
      <vt:lpstr>Sekcja finally</vt:lpstr>
      <vt:lpstr>Własne wyjątki</vt:lpstr>
      <vt:lpstr>Stacktrace</vt:lpstr>
      <vt:lpstr>Zadanie 1</vt:lpstr>
      <vt:lpstr>Zadanie 2</vt:lpstr>
    </vt:vector>
  </TitlesOfParts>
  <Company>Exorigo-Upos Sp. 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Pustelnik Paweł</dc:creator>
  <cp:lastModifiedBy>Pustelnik Paweł</cp:lastModifiedBy>
  <cp:revision>11</cp:revision>
  <dcterms:created xsi:type="dcterms:W3CDTF">2019-10-18T07:57:54Z</dcterms:created>
  <dcterms:modified xsi:type="dcterms:W3CDTF">2019-10-18T08:58:12Z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0x0101003933B3D4ED4D3C4D96B16DE1E02184B6</vt:lpwstr>
  </property>
</Properties>
</file>