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E932-EC7B-4335-8AC2-6C949A295B6A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1CD-CF8B-4A56-802F-EDC9ACB549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900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E932-EC7B-4335-8AC2-6C949A295B6A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1CD-CF8B-4A56-802F-EDC9ACB549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223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E932-EC7B-4335-8AC2-6C949A295B6A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1CD-CF8B-4A56-802F-EDC9ACB549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716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E932-EC7B-4335-8AC2-6C949A295B6A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1CD-CF8B-4A56-802F-EDC9ACB549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650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E932-EC7B-4335-8AC2-6C949A295B6A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1CD-CF8B-4A56-802F-EDC9ACB549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4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E932-EC7B-4335-8AC2-6C949A295B6A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1CD-CF8B-4A56-802F-EDC9ACB549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988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E932-EC7B-4335-8AC2-6C949A295B6A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1CD-CF8B-4A56-802F-EDC9ACB549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32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E932-EC7B-4335-8AC2-6C949A295B6A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1CD-CF8B-4A56-802F-EDC9ACB549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18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E932-EC7B-4335-8AC2-6C949A295B6A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1CD-CF8B-4A56-802F-EDC9ACB549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316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E932-EC7B-4335-8AC2-6C949A295B6A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1CD-CF8B-4A56-802F-EDC9ACB549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73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E932-EC7B-4335-8AC2-6C949A295B6A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1CD-CF8B-4A56-802F-EDC9ACB549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298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FE932-EC7B-4335-8AC2-6C949A295B6A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31CD-CF8B-4A56-802F-EDC9ACB549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970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ckoverflow.com/questions/13029261/design-patterns-factory-vs-factory-method-vs-abstract-factory/35851402#35851402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Kreacyjne wzorce projektowe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651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Prototyp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Wzorzec służący do tworzenia obiektów, na podstawie jakiegoś wzorca. W </a:t>
            </a:r>
            <a:r>
              <a:rPr lang="pl-PL" dirty="0" err="1" smtClean="0"/>
              <a:t>javie</a:t>
            </a:r>
            <a:r>
              <a:rPr lang="pl-PL" dirty="0" smtClean="0"/>
              <a:t> mamy mechanizm dostarczany przez sam język – jest to interfejs </a:t>
            </a:r>
            <a:r>
              <a:rPr lang="pl-PL" dirty="0" err="1" smtClean="0"/>
              <a:t>Cloneable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W praktyce nie jest on rekomendowanym rozwiązaniem (ze względu na rzutowania jakie trzeba wykonać i obsługę błędów).</a:t>
            </a:r>
          </a:p>
          <a:p>
            <a:pPr marL="0" indent="0">
              <a:buNone/>
            </a:pPr>
            <a:r>
              <a:rPr lang="pl-PL" dirty="0" smtClean="0"/>
              <a:t>Często wykorzystywany do programowania defensywnego (np. zwracanie listy).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985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Zaimplementuj klasę realizującą wzorzec prototyp i stwórz przykładowe wywołanie.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041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Wikipedia: opisujące proces tworzenia nowych obiektów; ich zadaniem jest tworzenie, inicjalizacja oraz konfiguracja obiektów, klas oraz innych typów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258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Budowniczy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424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/>
              <a:t>Wzorzec służący do tworzenia złożonych obiektów. Dzięki podziałowi tworzenia obiektu na kilka mniejszych i prowadzeniu programisty za rękę. Budowanie dzielimy na części, które mają określony sens.</a:t>
            </a:r>
          </a:p>
          <a:p>
            <a:pPr marL="0" indent="0">
              <a:buNone/>
            </a:pPr>
            <a:r>
              <a:rPr lang="pl-PL" sz="1500" dirty="0" smtClean="0"/>
              <a:t>Źródło obrazka: howtodoinjava.com</a:t>
            </a:r>
            <a:endParaRPr lang="pl-PL" sz="1500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28" name="Picture 4" descr="https://howtodoinjava.com/wp-content/uploads/2014/05/Builder_UML_cla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73" y="3168074"/>
            <a:ext cx="9188148" cy="314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58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Mamy klasę Osoba, której właściwości to imię, nazwisko, płeć, adres zamieszkania, wiek</a:t>
            </a:r>
          </a:p>
          <a:p>
            <a:r>
              <a:rPr lang="pl-PL" dirty="0" smtClean="0"/>
              <a:t>Na adres zamieszkania składa się: miasto, ulica, numer domu, kod pocztowy</a:t>
            </a:r>
          </a:p>
          <a:p>
            <a:r>
              <a:rPr lang="pl-PL" dirty="0" smtClean="0"/>
              <a:t>Stwórz powyższą hierarchię obiektów oraz budowniczych dla nich</a:t>
            </a:r>
          </a:p>
          <a:p>
            <a:r>
              <a:rPr lang="pl-PL" dirty="0" smtClean="0"/>
              <a:t>Podpowiedź: będziesz musiał mieć dwóch budowniczych</a:t>
            </a:r>
            <a:r>
              <a:rPr lang="pl-PL" dirty="0"/>
              <a:t> </a:t>
            </a:r>
            <a:r>
              <a:rPr lang="pl-PL" dirty="0" smtClean="0"/>
              <a:t>(jakich?)</a:t>
            </a:r>
          </a:p>
        </p:txBody>
      </p:sp>
    </p:spTree>
    <p:extLst>
      <p:ext uri="{BB962C8B-B14F-4D97-AF65-F5344CB8AC3E}">
        <p14:creationId xmlns:p14="http://schemas.microsoft.com/office/powerpoint/2010/main" val="121245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Fabryka abstrakcyjna</a:t>
            </a:r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Wzorzec opierający się na dostarczeniu interfejsu, do budowania różnych obiektów danego typu. Jest to taka zaawansowana wersja wzorca </a:t>
            </a:r>
            <a:r>
              <a:rPr lang="pl-PL" dirty="0" err="1" smtClean="0"/>
              <a:t>Factory</a:t>
            </a:r>
            <a:r>
              <a:rPr lang="pl-PL" dirty="0" smtClean="0"/>
              <a:t> (w nim mamy jedną fabrykę, któr</a:t>
            </a:r>
            <a:r>
              <a:rPr lang="pl-PL" dirty="0" smtClean="0"/>
              <a:t>a miałaby np. </a:t>
            </a:r>
            <a:r>
              <a:rPr lang="pl-PL" dirty="0" err="1" smtClean="0"/>
              <a:t>buildAsiaCar</a:t>
            </a:r>
            <a:r>
              <a:rPr lang="pl-PL" dirty="0" smtClean="0"/>
              <a:t>, </a:t>
            </a:r>
            <a:r>
              <a:rPr lang="pl-PL" dirty="0" err="1" smtClean="0"/>
              <a:t>buildUSACar</a:t>
            </a:r>
            <a:r>
              <a:rPr lang="pl-PL" dirty="0" smtClean="0"/>
              <a:t>, </a:t>
            </a:r>
            <a:r>
              <a:rPr lang="pl-PL" dirty="0" err="1" smtClean="0"/>
              <a:t>buidDefaultCar</a:t>
            </a:r>
            <a:r>
              <a:rPr lang="pl-PL" dirty="0" smtClean="0"/>
              <a:t>)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Źródło obrazka: howtodoinjava.com</a:t>
            </a:r>
            <a:endParaRPr lang="pl-PL" dirty="0" smtClean="0"/>
          </a:p>
        </p:txBody>
      </p:sp>
      <p:pic>
        <p:nvPicPr>
          <p:cNvPr id="2054" name="Picture 6" descr="https://howtodoinjava.files.wordpress.com/2012/10/abstract_fctory_package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981" y="523829"/>
            <a:ext cx="6918038" cy="569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8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Stwórz fabrykę (nie fabrykę abstrakcyjną), która będzie dostarczała dwa rodzaje obiektów klasy Osoba (z poprzedniego ćwiczenia) – kobietę i mężczyznę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569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Metoda wytwórcza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/>
              <a:t>Metoda wytwórcza dostarcza interfejs, dzięki któremu każdy konkretny typ klasy. Pozwala nam na lepsze nazwanie tego co robimy. Np.:</a:t>
            </a:r>
          </a:p>
          <a:p>
            <a:r>
              <a:rPr lang="pl-PL" dirty="0" smtClean="0"/>
              <a:t>Uzupełnienie:</a:t>
            </a:r>
          </a:p>
          <a:p>
            <a:r>
              <a:rPr lang="pl-PL" dirty="0" smtClean="0">
                <a:hlinkClick r:id="rId2"/>
              </a:rPr>
              <a:t>https://stackoverflow.com/questions/13029261/design-patterns-factory-vs-factory-method-vs-abstract-factory/35851402#35851402</a:t>
            </a:r>
            <a:endParaRPr lang="pl-PL" dirty="0" smtClean="0"/>
          </a:p>
          <a:p>
            <a:r>
              <a:rPr lang="pl-PL" dirty="0" smtClean="0"/>
              <a:t>Tak naprawdę wszystkie wzorce </a:t>
            </a:r>
            <a:r>
              <a:rPr lang="pl-PL" dirty="0" err="1" smtClean="0"/>
              <a:t>factory</a:t>
            </a:r>
            <a:r>
              <a:rPr lang="pl-PL" dirty="0" smtClean="0"/>
              <a:t> są bardzo mocno ze sobą związane i czasami ciężko nazwać co naprawdę się robi. Ale celem wzorców projektowych powinna być pomoc programistom w pisaniu dobrego kodu, a nie być powodem „purystycznych” sprzeczek.</a:t>
            </a:r>
            <a:endParaRPr lang="pl-PL" dirty="0"/>
          </a:p>
        </p:txBody>
      </p:sp>
      <p:pic>
        <p:nvPicPr>
          <p:cNvPr id="3074" name="Picture 2" descr="Znalezione obrazy dla zapytania factory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447" y="1796183"/>
            <a:ext cx="6247673" cy="259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08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Singleton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Singleton jest to wzorzec, który pozwala nam na posiadanie jednej instancji danego obiektu w obrębie całej aplikacji. Często realizuje się go, za pomocą ograniczenia widoczności konstruktora i dodania metody fabrykującej, której odpowiedzialnością jest dostarczenie zawsze tego samego obiektu.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543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Stwórz klasę będącą singletonem, pokaż </a:t>
            </a:r>
            <a:r>
              <a:rPr lang="pl-PL" smtClean="0"/>
              <a:t>przykładowe użycie.</a:t>
            </a:r>
            <a:endParaRPr lang="pl-PL" dirty="0" smtClean="0"/>
          </a:p>
          <a:p>
            <a:r>
              <a:rPr lang="pl-PL" dirty="0" smtClean="0"/>
              <a:t>Dla chętnych: stwórz klasę będącą singletonem, która jest </a:t>
            </a:r>
            <a:r>
              <a:rPr lang="pl-PL" dirty="0" err="1" smtClean="0"/>
              <a:t>thread</a:t>
            </a:r>
            <a:r>
              <a:rPr lang="pl-PL" dirty="0" smtClean="0"/>
              <a:t> </a:t>
            </a:r>
            <a:r>
              <a:rPr lang="pl-PL" dirty="0" err="1" smtClean="0"/>
              <a:t>safe</a:t>
            </a:r>
            <a:r>
              <a:rPr lang="pl-PL" dirty="0" smtClean="0"/>
              <a:t> w </a:t>
            </a:r>
            <a:r>
              <a:rPr lang="pl-PL" dirty="0" err="1" smtClean="0"/>
              <a:t>javie</a:t>
            </a:r>
            <a:r>
              <a:rPr lang="pl-PL" dirty="0" smtClean="0"/>
              <a:t> </a:t>
            </a:r>
            <a:r>
              <a:rPr lang="pl-PL" dirty="0" smtClean="0">
                <a:sym typeface="Wingdings" panose="05000000000000000000" pitchFamily="2" charset="2"/>
              </a:rPr>
              <a:t> Oczywiście im wydajniejsze rozwiązanie tym lepiej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596620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933B3D4ED4D3C4D96B16DE1E02184B6" ma:contentTypeVersion="9" ma:contentTypeDescription="Utwórz nowy dokument." ma:contentTypeScope="" ma:versionID="094b25985523a0cc4b02c928f6faa812">
  <xsd:schema xmlns:xsd="http://www.w3.org/2001/XMLSchema" xmlns:xs="http://www.w3.org/2001/XMLSchema" xmlns:p="http://schemas.microsoft.com/office/2006/metadata/properties" xmlns:ns2="a9a6e0b3-b2d5-409a-a161-9bc9998f4d97" xmlns:ns3="b24c7e24-d41d-4d98-81c3-878fc93227ac" targetNamespace="http://schemas.microsoft.com/office/2006/metadata/properties" ma:root="true" ma:fieldsID="653761ba48ab28c1aadbf259b1bea494" ns2:_="" ns3:_="">
    <xsd:import namespace="a9a6e0b3-b2d5-409a-a161-9bc9998f4d97"/>
    <xsd:import namespace="b24c7e24-d41d-4d98-81c3-878fc93227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6e0b3-b2d5-409a-a161-9bc9998f4d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46083291-bfd1-419f-8d5f-bd680621424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4c7e24-d41d-4d98-81c3-878fc93227a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23d49ee-c9d9-4905-982e-94ad14f4c81d}" ma:internalName="TaxCatchAll" ma:showField="CatchAllData" ma:web="b24c7e24-d41d-4d98-81c3-878fc93227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4c7e24-d41d-4d98-81c3-878fc93227ac" xsi:nil="true"/>
    <lcf76f155ced4ddcb4097134ff3c332f xmlns="a9a6e0b3-b2d5-409a-a161-9bc9998f4d9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EE26542-9703-4958-9DA5-982D6C67D47A}"/>
</file>

<file path=customXml/itemProps2.xml><?xml version="1.0" encoding="utf-8"?>
<ds:datastoreItem xmlns:ds="http://schemas.openxmlformats.org/officeDocument/2006/customXml" ds:itemID="{DF627D22-F4CD-4C0A-BFA1-96381321F064}"/>
</file>

<file path=customXml/itemProps3.xml><?xml version="1.0" encoding="utf-8"?>
<ds:datastoreItem xmlns:ds="http://schemas.openxmlformats.org/officeDocument/2006/customXml" ds:itemID="{102721CB-32E6-4E69-A71F-F5AAAB58ACC3}"/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396</Words>
  <Application>Microsoft Office PowerPoint</Application>
  <PresentationFormat>Panoramiczny</PresentationFormat>
  <Paragraphs>37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Motyw pakietu Office</vt:lpstr>
      <vt:lpstr>Kreacyjne wzorce projektowe</vt:lpstr>
      <vt:lpstr>Definicja</vt:lpstr>
      <vt:lpstr>Budowniczy</vt:lpstr>
      <vt:lpstr>Zadanie</vt:lpstr>
      <vt:lpstr>Fabryka abstrakcyjna</vt:lpstr>
      <vt:lpstr>Zadanie</vt:lpstr>
      <vt:lpstr>Metoda wytwórcza</vt:lpstr>
      <vt:lpstr>Singleton</vt:lpstr>
      <vt:lpstr>Zadanie</vt:lpstr>
      <vt:lpstr>Prototyp</vt:lpstr>
      <vt:lpstr>Zadanie</vt:lpstr>
    </vt:vector>
  </TitlesOfParts>
  <Company>Exorigo-Upos Sp. z o.o.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Kreacyjne wzorce projektowe</dc:title>
  <dc:creator>Pustelnik Paweł</dc:creator>
  <cp:lastModifiedBy>Pustelnik Paweł</cp:lastModifiedBy>
  <cp:revision>25</cp:revision>
  <dcterms:created xsi:type="dcterms:W3CDTF">2019-10-18T09:00:08Z</dcterms:created>
  <dcterms:modified xsi:type="dcterms:W3CDTF">2019-10-18T10:22:52Z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0x0101003933B3D4ED4D3C4D96B16DE1E02184B6</vt:lpwstr>
  </property>
</Properties>
</file>