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87C3-5C57-4CDE-BC0B-C0C11A5FD4EF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FAF6-B1F9-4FFF-9677-C145602904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271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87C3-5C57-4CDE-BC0B-C0C11A5FD4EF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FAF6-B1F9-4FFF-9677-C145602904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777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87C3-5C57-4CDE-BC0B-C0C11A5FD4EF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FAF6-B1F9-4FFF-9677-C145602904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123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87C3-5C57-4CDE-BC0B-C0C11A5FD4EF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FAF6-B1F9-4FFF-9677-C145602904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685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87C3-5C57-4CDE-BC0B-C0C11A5FD4EF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FAF6-B1F9-4FFF-9677-C145602904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571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87C3-5C57-4CDE-BC0B-C0C11A5FD4EF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FAF6-B1F9-4FFF-9677-C145602904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873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87C3-5C57-4CDE-BC0B-C0C11A5FD4EF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FAF6-B1F9-4FFF-9677-C145602904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755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87C3-5C57-4CDE-BC0B-C0C11A5FD4EF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FAF6-B1F9-4FFF-9677-C145602904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3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87C3-5C57-4CDE-BC0B-C0C11A5FD4EF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FAF6-B1F9-4FFF-9677-C145602904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905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87C3-5C57-4CDE-BC0B-C0C11A5FD4EF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FAF6-B1F9-4FFF-9677-C145602904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961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87C3-5C57-4CDE-BC0B-C0C11A5FD4EF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FAF6-B1F9-4FFF-9677-C145602904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159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87C3-5C57-4CDE-BC0B-C0C11A5FD4EF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9FAF6-B1F9-4FFF-9677-C145602904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518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Czynnościowe wzorce projektowe cz. 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3188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Łańcuch zobowiązań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Służy do przetwarzania różnych obiektów w zależności od jego typu.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8504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Zastosowanie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Pozwala na zaimplementowanie elastycznego mechanizmu, który pozwala przetwarzać dane różnego typu, pozwala na swobodne dodawanie kolejnych typów i „przetwarzaczy”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443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Implementacja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/>
              <a:t>Zwykle posiadamy klasę abstrakcyjną, która posiada referencję na kolejny element w łańcuchu. Każdy element w łańcuchu rozszerza klasę abstrakcyjną, realizuje operację (o ile może) i w zależności od logiki wywołuje obsługę na kolejnym elemencie w łańcuchu.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r>
              <a:rPr lang="pl-PL" sz="1200" dirty="0" smtClean="0"/>
              <a:t>Źródło obrazka: wikipedia.org</a:t>
            </a:r>
            <a:endParaRPr lang="pl-PL" dirty="0"/>
          </a:p>
        </p:txBody>
      </p:sp>
      <p:pic>
        <p:nvPicPr>
          <p:cNvPr id="1026" name="Picture 2" descr="https://upload.wikimedia.org/wikipedia/commons/thumb/8/83/Chain_Of_Responsibility_classes_pl.svg/1280px-Chain_Of_Responsibility_classes_pl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261556"/>
            <a:ext cx="6172200" cy="432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16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C</a:t>
            </a:r>
            <a:r>
              <a:rPr lang="pl-PL" dirty="0" smtClean="0"/>
              <a:t>zynnościowy wzorzec projektowy, traktujący żądanie wykonania określonej czynności jako obiekt, dzięki czemu mogą być one parametryzowane w zależności od rodzaju odbiorcy, a także umieszczane w kolejkach i dziennikach.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880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Zastosowanie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Gdy chcemy identyfikować jakąś akcję aby mieć możliwość jej wycofania, śledzenia historii zmian.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3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Implementacja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/>
              <a:t>Do wykonania komendy zwykle potrzebujemy dane, możemy to rozwiązać na dwa sposoby – albo zawrzeć to w interfejsie, albo przekazywać dane przez konstruktor przy tworzeniu komendy.</a:t>
            </a:r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r>
              <a:rPr lang="pl-PL" sz="1200" dirty="0" smtClean="0"/>
              <a:t>Źródło obrazka: wikipedia.org</a:t>
            </a:r>
            <a:endParaRPr lang="pl-PL" dirty="0"/>
          </a:p>
        </p:txBody>
      </p:sp>
      <p:pic>
        <p:nvPicPr>
          <p:cNvPr id="3074" name="Picture 2" descr="https://upload.wikimedia.org/wikipedia/commons/thumb/a/a5/Command_classes_pl.svg/1920px-Command_classes_pl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808857"/>
            <a:ext cx="6172200" cy="323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95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Iterator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Omówimy na podstawie tego co mamy </a:t>
            </a:r>
            <a:r>
              <a:rPr lang="pl-PL" smtClean="0"/>
              <a:t>w Javie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692415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933B3D4ED4D3C4D96B16DE1E02184B6" ma:contentTypeVersion="9" ma:contentTypeDescription="Utwórz nowy dokument." ma:contentTypeScope="" ma:versionID="094b25985523a0cc4b02c928f6faa812">
  <xsd:schema xmlns:xsd="http://www.w3.org/2001/XMLSchema" xmlns:xs="http://www.w3.org/2001/XMLSchema" xmlns:p="http://schemas.microsoft.com/office/2006/metadata/properties" xmlns:ns2="a9a6e0b3-b2d5-409a-a161-9bc9998f4d97" xmlns:ns3="b24c7e24-d41d-4d98-81c3-878fc93227ac" targetNamespace="http://schemas.microsoft.com/office/2006/metadata/properties" ma:root="true" ma:fieldsID="653761ba48ab28c1aadbf259b1bea494" ns2:_="" ns3:_="">
    <xsd:import namespace="a9a6e0b3-b2d5-409a-a161-9bc9998f4d97"/>
    <xsd:import namespace="b24c7e24-d41d-4d98-81c3-878fc93227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a6e0b3-b2d5-409a-a161-9bc9998f4d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Tagi obrazów" ma:readOnly="false" ma:fieldId="{5cf76f15-5ced-4ddc-b409-7134ff3c332f}" ma:taxonomyMulti="true" ma:sspId="46083291-bfd1-419f-8d5f-bd680621424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4c7e24-d41d-4d98-81c3-878fc93227a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23d49ee-c9d9-4905-982e-94ad14f4c81d}" ma:internalName="TaxCatchAll" ma:showField="CatchAllData" ma:web="b24c7e24-d41d-4d98-81c3-878fc93227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417885-1E9D-4E02-89DA-D81EA3C9EFB0}"/>
</file>

<file path=customXml/itemProps2.xml><?xml version="1.0" encoding="utf-8"?>
<ds:datastoreItem xmlns:ds="http://schemas.openxmlformats.org/officeDocument/2006/customXml" ds:itemID="{626C084C-0E76-4EBF-A240-9B10F31F39C5}"/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182</Words>
  <Application>Microsoft Office PowerPoint</Application>
  <PresentationFormat>Panoramiczny</PresentationFormat>
  <Paragraphs>28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Motyw pakietu Office</vt:lpstr>
      <vt:lpstr>Czynnościowe wzorce projektowe cz. 1</vt:lpstr>
      <vt:lpstr>Łańcuch zobowiązań</vt:lpstr>
      <vt:lpstr>Zastosowanie</vt:lpstr>
      <vt:lpstr>Implementacja</vt:lpstr>
      <vt:lpstr>Komenda</vt:lpstr>
      <vt:lpstr>Zastosowanie</vt:lpstr>
      <vt:lpstr>Implementacja</vt:lpstr>
      <vt:lpstr>Iterator</vt:lpstr>
    </vt:vector>
  </TitlesOfParts>
  <Company>Exorigo-Upos Sp. z o.o.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Czynnościowe wzorce projektowe cz. 1</dc:title>
  <dc:creator>Pustelnik Paweł</dc:creator>
  <cp:lastModifiedBy>Pustelnik Paweł</cp:lastModifiedBy>
  <cp:revision>9</cp:revision>
  <dcterms:created xsi:type="dcterms:W3CDTF">2019-11-22T16:38:00Z</dcterms:created>
  <dcterms:modified xsi:type="dcterms:W3CDTF">2019-11-22T17:37:43Z</dcterms:modified>
</cp:coreProperties>
</file>