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3341"/>
    <a:srgbClr val="C03341"/>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12" autoAdjust="0"/>
  </p:normalViewPr>
  <p:slideViewPr>
    <p:cSldViewPr snapToGrid="0">
      <p:cViewPr>
        <p:scale>
          <a:sx n="25" d="100"/>
          <a:sy n="25" d="100"/>
        </p:scale>
        <p:origin x="-1722" y="-894"/>
      </p:cViewPr>
      <p:guideLst>
        <p:guide orient="horz" pos="10368"/>
        <p:guide pos="13824"/>
      </p:guideLst>
    </p:cSldViewPr>
  </p:slideViewPr>
  <p:notesTextViewPr>
    <p:cViewPr>
      <p:scale>
        <a:sx n="1" d="1"/>
        <a:sy n="1" d="1"/>
      </p:scale>
      <p:origin x="0" y="0"/>
    </p:cViewPr>
  </p:notesTextViewPr>
  <p:sorterViewPr>
    <p:cViewPr>
      <p:scale>
        <a:sx n="100" d="100"/>
        <a:sy n="100" d="100"/>
      </p:scale>
      <p:origin x="0" y="-7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Data\MQP\Reports\learning.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yVal>
            <c:numRef>
              <c:f>learning!$E$1:$E$698</c:f>
              <c:numCache>
                <c:formatCode>General</c:formatCode>
                <c:ptCount val="698"/>
                <c:pt idx="0">
                  <c:v>-0.192185208201408</c:v>
                </c:pt>
                <c:pt idx="1">
                  <c:v>-0.19051869213580999</c:v>
                </c:pt>
                <c:pt idx="2">
                  <c:v>-0.236214414238929</c:v>
                </c:pt>
                <c:pt idx="3">
                  <c:v>-0.18280075490474701</c:v>
                </c:pt>
                <c:pt idx="4">
                  <c:v>-0.324913740158081</c:v>
                </c:pt>
                <c:pt idx="5">
                  <c:v>-0.312104612588882</c:v>
                </c:pt>
                <c:pt idx="6">
                  <c:v>-0.165568858385086</c:v>
                </c:pt>
                <c:pt idx="7">
                  <c:v>-0.189996853470802</c:v>
                </c:pt>
                <c:pt idx="8">
                  <c:v>-0.15764673054218201</c:v>
                </c:pt>
                <c:pt idx="9">
                  <c:v>-0.156705647706985</c:v>
                </c:pt>
                <c:pt idx="10">
                  <c:v>-0.17307163774967099</c:v>
                </c:pt>
                <c:pt idx="11">
                  <c:v>-0.173081949353218</c:v>
                </c:pt>
                <c:pt idx="12">
                  <c:v>-0.17236360907554599</c:v>
                </c:pt>
                <c:pt idx="13">
                  <c:v>-0.15891233086585899</c:v>
                </c:pt>
                <c:pt idx="14">
                  <c:v>-0.27167430520057601</c:v>
                </c:pt>
                <c:pt idx="15">
                  <c:v>-0.270369201898574</c:v>
                </c:pt>
                <c:pt idx="16">
                  <c:v>-0.173650577664375</c:v>
                </c:pt>
                <c:pt idx="17">
                  <c:v>-0.17402203381061501</c:v>
                </c:pt>
                <c:pt idx="18">
                  <c:v>-0.26409387588500899</c:v>
                </c:pt>
                <c:pt idx="19">
                  <c:v>-0.18532648682594299</c:v>
                </c:pt>
                <c:pt idx="20">
                  <c:v>-0.12859746813774101</c:v>
                </c:pt>
                <c:pt idx="21">
                  <c:v>-0.18850673735141699</c:v>
                </c:pt>
                <c:pt idx="22">
                  <c:v>-0.14071062207221899</c:v>
                </c:pt>
                <c:pt idx="23">
                  <c:v>-0.18654747307300501</c:v>
                </c:pt>
                <c:pt idx="24">
                  <c:v>-0.19070547819137501</c:v>
                </c:pt>
                <c:pt idx="25">
                  <c:v>-0.148168414831161</c:v>
                </c:pt>
                <c:pt idx="26">
                  <c:v>-0.13249099254608099</c:v>
                </c:pt>
                <c:pt idx="27">
                  <c:v>-0.12644179165363301</c:v>
                </c:pt>
                <c:pt idx="28">
                  <c:v>-0.19232758879661499</c:v>
                </c:pt>
                <c:pt idx="29">
                  <c:v>-0.12640009820461201</c:v>
                </c:pt>
                <c:pt idx="30">
                  <c:v>-0.31644037365913302</c:v>
                </c:pt>
                <c:pt idx="31">
                  <c:v>-0.18911293148994399</c:v>
                </c:pt>
                <c:pt idx="32">
                  <c:v>-0.10504689812660201</c:v>
                </c:pt>
                <c:pt idx="33">
                  <c:v>-0.133685708045959</c:v>
                </c:pt>
                <c:pt idx="34">
                  <c:v>-0.208769962191581</c:v>
                </c:pt>
                <c:pt idx="35">
                  <c:v>-0.207023650407791</c:v>
                </c:pt>
                <c:pt idx="36">
                  <c:v>-0.16873778402805301</c:v>
                </c:pt>
                <c:pt idx="37">
                  <c:v>-0.17129690945148399</c:v>
                </c:pt>
                <c:pt idx="38">
                  <c:v>-0.23211087286472301</c:v>
                </c:pt>
                <c:pt idx="39">
                  <c:v>-0.21205992996692599</c:v>
                </c:pt>
                <c:pt idx="40">
                  <c:v>-0.17024680972099299</c:v>
                </c:pt>
                <c:pt idx="41">
                  <c:v>-0.145378082990646</c:v>
                </c:pt>
                <c:pt idx="42">
                  <c:v>-0.16617600619792899</c:v>
                </c:pt>
                <c:pt idx="43">
                  <c:v>-0.19106028974056199</c:v>
                </c:pt>
                <c:pt idx="44">
                  <c:v>-8.4372825920581804E-2</c:v>
                </c:pt>
                <c:pt idx="45">
                  <c:v>-0.171183601021766</c:v>
                </c:pt>
                <c:pt idx="46">
                  <c:v>-0.20813734829425801</c:v>
                </c:pt>
                <c:pt idx="47">
                  <c:v>-0.15642632544040599</c:v>
                </c:pt>
                <c:pt idx="48">
                  <c:v>-0.204964995384216</c:v>
                </c:pt>
                <c:pt idx="49">
                  <c:v>-0.143776014447212</c:v>
                </c:pt>
                <c:pt idx="50">
                  <c:v>-0.19002512097358701</c:v>
                </c:pt>
                <c:pt idx="51">
                  <c:v>-0.17027041316032401</c:v>
                </c:pt>
                <c:pt idx="52">
                  <c:v>-0.18289138376712799</c:v>
                </c:pt>
                <c:pt idx="53">
                  <c:v>-0.18617227673530501</c:v>
                </c:pt>
                <c:pt idx="54">
                  <c:v>-0.15453870594501401</c:v>
                </c:pt>
                <c:pt idx="55">
                  <c:v>-0.15372142195701599</c:v>
                </c:pt>
                <c:pt idx="56">
                  <c:v>-0.15850782394409099</c:v>
                </c:pt>
                <c:pt idx="57">
                  <c:v>-0.17446154356002799</c:v>
                </c:pt>
                <c:pt idx="58">
                  <c:v>-0.134222492575645</c:v>
                </c:pt>
                <c:pt idx="59">
                  <c:v>-0.137618213891983</c:v>
                </c:pt>
                <c:pt idx="60">
                  <c:v>-0.16069345176219901</c:v>
                </c:pt>
                <c:pt idx="61">
                  <c:v>-0.12609475851058899</c:v>
                </c:pt>
                <c:pt idx="62">
                  <c:v>-0.21035820245742701</c:v>
                </c:pt>
                <c:pt idx="63">
                  <c:v>-0.19161407649517001</c:v>
                </c:pt>
                <c:pt idx="64">
                  <c:v>-0.15653546154499001</c:v>
                </c:pt>
                <c:pt idx="65">
                  <c:v>-0.156821608543396</c:v>
                </c:pt>
                <c:pt idx="66">
                  <c:v>-0.18815161287784499</c:v>
                </c:pt>
                <c:pt idx="67">
                  <c:v>-0.18711601197719499</c:v>
                </c:pt>
                <c:pt idx="68">
                  <c:v>-0.16834066808223699</c:v>
                </c:pt>
                <c:pt idx="69">
                  <c:v>-0.156363859772682</c:v>
                </c:pt>
                <c:pt idx="70">
                  <c:v>-0.10497202724218301</c:v>
                </c:pt>
                <c:pt idx="71">
                  <c:v>-0.17309030890464699</c:v>
                </c:pt>
                <c:pt idx="72">
                  <c:v>-0.13201892375946001</c:v>
                </c:pt>
                <c:pt idx="73">
                  <c:v>-0.17101468145847301</c:v>
                </c:pt>
                <c:pt idx="74">
                  <c:v>-0.14510607719421301</c:v>
                </c:pt>
                <c:pt idx="75">
                  <c:v>-0.18823224306106501</c:v>
                </c:pt>
                <c:pt idx="76">
                  <c:v>-0.15376476943492801</c:v>
                </c:pt>
                <c:pt idx="77">
                  <c:v>-0.14561416208743999</c:v>
                </c:pt>
                <c:pt idx="78">
                  <c:v>-0.14506070315837799</c:v>
                </c:pt>
                <c:pt idx="79">
                  <c:v>-0.18635088205337499</c:v>
                </c:pt>
                <c:pt idx="80">
                  <c:v>-0.23501580953598</c:v>
                </c:pt>
                <c:pt idx="81">
                  <c:v>-0.13506476581096599</c:v>
                </c:pt>
                <c:pt idx="82">
                  <c:v>-0.156740501523017</c:v>
                </c:pt>
                <c:pt idx="83">
                  <c:v>-0.171544104814529</c:v>
                </c:pt>
                <c:pt idx="84">
                  <c:v>-0.11729069054126701</c:v>
                </c:pt>
                <c:pt idx="85">
                  <c:v>-0.13407455384731201</c:v>
                </c:pt>
                <c:pt idx="86">
                  <c:v>-0.15653698146343201</c:v>
                </c:pt>
                <c:pt idx="87">
                  <c:v>-0.23519089818000699</c:v>
                </c:pt>
                <c:pt idx="88">
                  <c:v>-0.131876975297927</c:v>
                </c:pt>
                <c:pt idx="89">
                  <c:v>-0.14377570152282701</c:v>
                </c:pt>
                <c:pt idx="90">
                  <c:v>-0.136202692985534</c:v>
                </c:pt>
                <c:pt idx="91">
                  <c:v>-0.15876829624176</c:v>
                </c:pt>
                <c:pt idx="92">
                  <c:v>-0.13561913371086101</c:v>
                </c:pt>
                <c:pt idx="93">
                  <c:v>-0.14686532318591999</c:v>
                </c:pt>
                <c:pt idx="94">
                  <c:v>-0.13178890943527199</c:v>
                </c:pt>
                <c:pt idx="95">
                  <c:v>-0.132867246866226</c:v>
                </c:pt>
                <c:pt idx="96">
                  <c:v>-0.13390660285949699</c:v>
                </c:pt>
                <c:pt idx="97">
                  <c:v>-0.13412804901599801</c:v>
                </c:pt>
                <c:pt idx="98">
                  <c:v>-0.17196005582809401</c:v>
                </c:pt>
                <c:pt idx="99">
                  <c:v>-0.136336654424667</c:v>
                </c:pt>
                <c:pt idx="100">
                  <c:v>-0.17303070425987199</c:v>
                </c:pt>
                <c:pt idx="101">
                  <c:v>-0.12832474708557101</c:v>
                </c:pt>
                <c:pt idx="102">
                  <c:v>-0.14607772231101901</c:v>
                </c:pt>
                <c:pt idx="103">
                  <c:v>-0.134986907243728</c:v>
                </c:pt>
                <c:pt idx="104">
                  <c:v>-0.14829973876476199</c:v>
                </c:pt>
                <c:pt idx="105">
                  <c:v>-0.119599141180515</c:v>
                </c:pt>
                <c:pt idx="106">
                  <c:v>-0.15778659284114799</c:v>
                </c:pt>
                <c:pt idx="107">
                  <c:v>-0.127609983086586</c:v>
                </c:pt>
                <c:pt idx="108">
                  <c:v>-0.14242376387119199</c:v>
                </c:pt>
                <c:pt idx="109">
                  <c:v>-0.14508530497550901</c:v>
                </c:pt>
                <c:pt idx="110">
                  <c:v>-0.15985484421253199</c:v>
                </c:pt>
                <c:pt idx="111">
                  <c:v>-0.109151981770992</c:v>
                </c:pt>
                <c:pt idx="112">
                  <c:v>-0.15935632586479101</c:v>
                </c:pt>
                <c:pt idx="113">
                  <c:v>-0.158998623490333</c:v>
                </c:pt>
                <c:pt idx="114">
                  <c:v>-0.14543347060680301</c:v>
                </c:pt>
                <c:pt idx="115">
                  <c:v>-0.11413630843162501</c:v>
                </c:pt>
                <c:pt idx="116">
                  <c:v>-0.16968730092048601</c:v>
                </c:pt>
                <c:pt idx="117">
                  <c:v>-0.11988055706024101</c:v>
                </c:pt>
                <c:pt idx="118">
                  <c:v>-0.11701641231775201</c:v>
                </c:pt>
                <c:pt idx="119">
                  <c:v>-0.13371169567108099</c:v>
                </c:pt>
                <c:pt idx="120">
                  <c:v>-0.14620101451873699</c:v>
                </c:pt>
                <c:pt idx="121">
                  <c:v>-0.11701118201017301</c:v>
                </c:pt>
                <c:pt idx="122">
                  <c:v>-0.15691626071929901</c:v>
                </c:pt>
                <c:pt idx="123">
                  <c:v>-0.135588288307189</c:v>
                </c:pt>
                <c:pt idx="124">
                  <c:v>-0.15793295204639399</c:v>
                </c:pt>
                <c:pt idx="125">
                  <c:v>-0.146837383508682</c:v>
                </c:pt>
                <c:pt idx="126">
                  <c:v>-0.118166506290435</c:v>
                </c:pt>
                <c:pt idx="127">
                  <c:v>-0.175410196185112</c:v>
                </c:pt>
                <c:pt idx="128">
                  <c:v>-0.12856350839138</c:v>
                </c:pt>
                <c:pt idx="129">
                  <c:v>-0.155369132757186</c:v>
                </c:pt>
                <c:pt idx="130">
                  <c:v>-0.135691508650779</c:v>
                </c:pt>
                <c:pt idx="131">
                  <c:v>-0.141781851649284</c:v>
                </c:pt>
                <c:pt idx="132">
                  <c:v>-9.4396770000457694E-2</c:v>
                </c:pt>
                <c:pt idx="133">
                  <c:v>-0.12537281215190799</c:v>
                </c:pt>
                <c:pt idx="134">
                  <c:v>-0.17412887513637501</c:v>
                </c:pt>
                <c:pt idx="135">
                  <c:v>-8.9526765048503806E-2</c:v>
                </c:pt>
                <c:pt idx="136">
                  <c:v>-0.126178503036499</c:v>
                </c:pt>
                <c:pt idx="137">
                  <c:v>-0.12790806591510701</c:v>
                </c:pt>
                <c:pt idx="138">
                  <c:v>-0.14398773014545399</c:v>
                </c:pt>
                <c:pt idx="139">
                  <c:v>-0.12000429630279499</c:v>
                </c:pt>
                <c:pt idx="140">
                  <c:v>-0.14568930864334101</c:v>
                </c:pt>
                <c:pt idx="141">
                  <c:v>-0.154043823480606</c:v>
                </c:pt>
                <c:pt idx="142">
                  <c:v>-0.148456901311874</c:v>
                </c:pt>
                <c:pt idx="143">
                  <c:v>-0.12713186442852001</c:v>
                </c:pt>
                <c:pt idx="144">
                  <c:v>-0.21033944189548401</c:v>
                </c:pt>
                <c:pt idx="145">
                  <c:v>-0.12779408693313599</c:v>
                </c:pt>
                <c:pt idx="146">
                  <c:v>-0.118711270391941</c:v>
                </c:pt>
                <c:pt idx="147">
                  <c:v>-0.14632624387741</c:v>
                </c:pt>
                <c:pt idx="148">
                  <c:v>-0.135500892996788</c:v>
                </c:pt>
                <c:pt idx="149">
                  <c:v>-0.167948573827743</c:v>
                </c:pt>
                <c:pt idx="150">
                  <c:v>-0.13517636060714699</c:v>
                </c:pt>
                <c:pt idx="151">
                  <c:v>-9.0860672295093495E-2</c:v>
                </c:pt>
                <c:pt idx="152">
                  <c:v>-0.129393890500068</c:v>
                </c:pt>
                <c:pt idx="153">
                  <c:v>-0.14614127576351099</c:v>
                </c:pt>
                <c:pt idx="154">
                  <c:v>-0.15940055251121499</c:v>
                </c:pt>
                <c:pt idx="155">
                  <c:v>-0.11760760843753799</c:v>
                </c:pt>
                <c:pt idx="156">
                  <c:v>-0.14799624681472701</c:v>
                </c:pt>
                <c:pt idx="157">
                  <c:v>-0.15848033130168901</c:v>
                </c:pt>
                <c:pt idx="158">
                  <c:v>-0.14869028329849199</c:v>
                </c:pt>
                <c:pt idx="159">
                  <c:v>-0.135072782635688</c:v>
                </c:pt>
                <c:pt idx="160">
                  <c:v>-7.61677250266075E-2</c:v>
                </c:pt>
                <c:pt idx="161">
                  <c:v>-0.15932309627532901</c:v>
                </c:pt>
                <c:pt idx="162">
                  <c:v>-0.12599544227123199</c:v>
                </c:pt>
                <c:pt idx="163">
                  <c:v>-0.159666508436203</c:v>
                </c:pt>
                <c:pt idx="164">
                  <c:v>-0.13388440012931799</c:v>
                </c:pt>
                <c:pt idx="165">
                  <c:v>-0.12712082266807501</c:v>
                </c:pt>
                <c:pt idx="166">
                  <c:v>-0.14382611215114499</c:v>
                </c:pt>
                <c:pt idx="167">
                  <c:v>-0.15446498990058899</c:v>
                </c:pt>
                <c:pt idx="168">
                  <c:v>-0.11911164224147699</c:v>
                </c:pt>
                <c:pt idx="169">
                  <c:v>-0.14639230072498299</c:v>
                </c:pt>
                <c:pt idx="170">
                  <c:v>-0.14779010415077201</c:v>
                </c:pt>
                <c:pt idx="171">
                  <c:v>-0.13584084808826399</c:v>
                </c:pt>
                <c:pt idx="172">
                  <c:v>-0.14620435237884499</c:v>
                </c:pt>
                <c:pt idx="173">
                  <c:v>-0.15689526498317699</c:v>
                </c:pt>
                <c:pt idx="174">
                  <c:v>-0.15563087165355599</c:v>
                </c:pt>
                <c:pt idx="175">
                  <c:v>-0.119606077671051</c:v>
                </c:pt>
                <c:pt idx="176">
                  <c:v>-0.160725638270378</c:v>
                </c:pt>
                <c:pt idx="177">
                  <c:v>-0.12856864929199199</c:v>
                </c:pt>
                <c:pt idx="178">
                  <c:v>-0.135021612048149</c:v>
                </c:pt>
                <c:pt idx="179">
                  <c:v>-0.15879850089549999</c:v>
                </c:pt>
                <c:pt idx="180">
                  <c:v>-0.124836325645446</c:v>
                </c:pt>
                <c:pt idx="181">
                  <c:v>-0.20523993670940399</c:v>
                </c:pt>
                <c:pt idx="182">
                  <c:v>-0.15457135438919001</c:v>
                </c:pt>
                <c:pt idx="183">
                  <c:v>-0.116268917918205</c:v>
                </c:pt>
                <c:pt idx="184">
                  <c:v>-0.15466906130313801</c:v>
                </c:pt>
                <c:pt idx="185">
                  <c:v>-0.15553253889083801</c:v>
                </c:pt>
                <c:pt idx="186">
                  <c:v>-0.116279572248458</c:v>
                </c:pt>
                <c:pt idx="187">
                  <c:v>-0.175496086478233</c:v>
                </c:pt>
                <c:pt idx="188">
                  <c:v>-0.117846302688121</c:v>
                </c:pt>
                <c:pt idx="189">
                  <c:v>-0.10607673972845</c:v>
                </c:pt>
                <c:pt idx="190">
                  <c:v>-0.105259701609611</c:v>
                </c:pt>
                <c:pt idx="191">
                  <c:v>-0.14525446295738201</c:v>
                </c:pt>
                <c:pt idx="192">
                  <c:v>-0.111797086894512</c:v>
                </c:pt>
                <c:pt idx="193">
                  <c:v>-0.13360151648521401</c:v>
                </c:pt>
                <c:pt idx="194">
                  <c:v>-0.14540772140026001</c:v>
                </c:pt>
                <c:pt idx="195">
                  <c:v>-0.159684002399444</c:v>
                </c:pt>
                <c:pt idx="196">
                  <c:v>-0.14907543361186901</c:v>
                </c:pt>
                <c:pt idx="197">
                  <c:v>-0.14572472870349801</c:v>
                </c:pt>
                <c:pt idx="198">
                  <c:v>-0.12444694340229</c:v>
                </c:pt>
                <c:pt idx="199">
                  <c:v>-0.14339059591293299</c:v>
                </c:pt>
                <c:pt idx="200">
                  <c:v>-0.15689836442470501</c:v>
                </c:pt>
                <c:pt idx="201">
                  <c:v>-0.15464052557945199</c:v>
                </c:pt>
                <c:pt idx="202">
                  <c:v>-0.145694524049758</c:v>
                </c:pt>
                <c:pt idx="203">
                  <c:v>-8.5520848631858798E-2</c:v>
                </c:pt>
                <c:pt idx="204">
                  <c:v>-0.12767219543457001</c:v>
                </c:pt>
                <c:pt idx="205">
                  <c:v>-0.21053217351436601</c:v>
                </c:pt>
                <c:pt idx="206">
                  <c:v>-0.144702643156051</c:v>
                </c:pt>
                <c:pt idx="207">
                  <c:v>-0.14368362724781</c:v>
                </c:pt>
                <c:pt idx="208">
                  <c:v>-0.14326508343219699</c:v>
                </c:pt>
                <c:pt idx="209">
                  <c:v>-0.14625392854213701</c:v>
                </c:pt>
                <c:pt idx="210">
                  <c:v>-0.147610127925872</c:v>
                </c:pt>
                <c:pt idx="211">
                  <c:v>-0.11799809336662199</c:v>
                </c:pt>
                <c:pt idx="212">
                  <c:v>-0.106367632746696</c:v>
                </c:pt>
                <c:pt idx="213">
                  <c:v>-0.14486856758594499</c:v>
                </c:pt>
                <c:pt idx="214">
                  <c:v>-0.159539729356765</c:v>
                </c:pt>
                <c:pt idx="215">
                  <c:v>-0.143360465764999</c:v>
                </c:pt>
                <c:pt idx="216">
                  <c:v>-0.15849633514881101</c:v>
                </c:pt>
                <c:pt idx="217">
                  <c:v>-0.14546938240528101</c:v>
                </c:pt>
                <c:pt idx="218">
                  <c:v>-0.17169515788555101</c:v>
                </c:pt>
                <c:pt idx="219">
                  <c:v>-0.135167881846427</c:v>
                </c:pt>
                <c:pt idx="220">
                  <c:v>-0.146239519119262</c:v>
                </c:pt>
                <c:pt idx="221">
                  <c:v>-0.15927313268184601</c:v>
                </c:pt>
                <c:pt idx="222">
                  <c:v>-0.158379957079887</c:v>
                </c:pt>
                <c:pt idx="223">
                  <c:v>-0.14597298204898801</c:v>
                </c:pt>
                <c:pt idx="224">
                  <c:v>-0.15781645476817999</c:v>
                </c:pt>
                <c:pt idx="225">
                  <c:v>-0.127436637878417</c:v>
                </c:pt>
                <c:pt idx="226">
                  <c:v>-0.10677561908960299</c:v>
                </c:pt>
                <c:pt idx="227">
                  <c:v>-0.13762217760086001</c:v>
                </c:pt>
                <c:pt idx="228">
                  <c:v>-0.134624198079109</c:v>
                </c:pt>
                <c:pt idx="229">
                  <c:v>-0.15752370655536599</c:v>
                </c:pt>
                <c:pt idx="230">
                  <c:v>-0.118394739925861</c:v>
                </c:pt>
                <c:pt idx="231">
                  <c:v>-0.157261356711387</c:v>
                </c:pt>
                <c:pt idx="232">
                  <c:v>-0.13641460239887199</c:v>
                </c:pt>
                <c:pt idx="233">
                  <c:v>-0.118960887193679</c:v>
                </c:pt>
                <c:pt idx="234">
                  <c:v>-0.118434928357601</c:v>
                </c:pt>
                <c:pt idx="235">
                  <c:v>-0.135099992156028</c:v>
                </c:pt>
                <c:pt idx="236">
                  <c:v>-0.124920226633548</c:v>
                </c:pt>
                <c:pt idx="237">
                  <c:v>-0.15846858918666801</c:v>
                </c:pt>
                <c:pt idx="238">
                  <c:v>-0.15372359752654999</c:v>
                </c:pt>
                <c:pt idx="239">
                  <c:v>-0.12557475268840701</c:v>
                </c:pt>
                <c:pt idx="240">
                  <c:v>-0.14585971832275299</c:v>
                </c:pt>
                <c:pt idx="241">
                  <c:v>-0.11738114058971399</c:v>
                </c:pt>
                <c:pt idx="242">
                  <c:v>-0.124485947191715</c:v>
                </c:pt>
                <c:pt idx="243">
                  <c:v>-0.187537357211112</c:v>
                </c:pt>
                <c:pt idx="244">
                  <c:v>-0.154997408390045</c:v>
                </c:pt>
                <c:pt idx="245">
                  <c:v>-0.15750871598720501</c:v>
                </c:pt>
                <c:pt idx="246">
                  <c:v>-0.13520285487174899</c:v>
                </c:pt>
                <c:pt idx="247">
                  <c:v>-0.13551212847232799</c:v>
                </c:pt>
                <c:pt idx="248">
                  <c:v>-0.13370157778263</c:v>
                </c:pt>
                <c:pt idx="249">
                  <c:v>-0.15889078378677299</c:v>
                </c:pt>
                <c:pt idx="250">
                  <c:v>-0.133761212229728</c:v>
                </c:pt>
                <c:pt idx="251">
                  <c:v>-0.125726103782653</c:v>
                </c:pt>
                <c:pt idx="252">
                  <c:v>-0.13630862534046101</c:v>
                </c:pt>
                <c:pt idx="253">
                  <c:v>-0.118620514869689</c:v>
                </c:pt>
                <c:pt idx="254">
                  <c:v>-0.126962259411811</c:v>
                </c:pt>
                <c:pt idx="255">
                  <c:v>-0.15509226918220501</c:v>
                </c:pt>
                <c:pt idx="256">
                  <c:v>-0.14499747753143299</c:v>
                </c:pt>
                <c:pt idx="257">
                  <c:v>-0.14270882308483099</c:v>
                </c:pt>
                <c:pt idx="258">
                  <c:v>-0.105445936322212</c:v>
                </c:pt>
                <c:pt idx="259">
                  <c:v>-0.134577602148056</c:v>
                </c:pt>
                <c:pt idx="260">
                  <c:v>-8.5743904113769503E-2</c:v>
                </c:pt>
                <c:pt idx="261">
                  <c:v>-0.17172691226005499</c:v>
                </c:pt>
                <c:pt idx="262">
                  <c:v>-0.12463571876287401</c:v>
                </c:pt>
                <c:pt idx="263">
                  <c:v>-0.14573229849338501</c:v>
                </c:pt>
                <c:pt idx="264">
                  <c:v>-0.13717043399810699</c:v>
                </c:pt>
                <c:pt idx="265">
                  <c:v>-0.13249178230762401</c:v>
                </c:pt>
                <c:pt idx="266">
                  <c:v>-0.14416114985942799</c:v>
                </c:pt>
                <c:pt idx="267">
                  <c:v>-0.116885118186473</c:v>
                </c:pt>
                <c:pt idx="268">
                  <c:v>-0.13616068661212899</c:v>
                </c:pt>
                <c:pt idx="269">
                  <c:v>-0.10633143037557601</c:v>
                </c:pt>
                <c:pt idx="270">
                  <c:v>-0.135689482092857</c:v>
                </c:pt>
                <c:pt idx="271">
                  <c:v>-0.124966293573379</c:v>
                </c:pt>
                <c:pt idx="272">
                  <c:v>-0.113919660449028</c:v>
                </c:pt>
                <c:pt idx="273">
                  <c:v>-0.16921181976795099</c:v>
                </c:pt>
                <c:pt idx="274">
                  <c:v>-0.17099307477474199</c:v>
                </c:pt>
                <c:pt idx="275">
                  <c:v>-0.122529156506061</c:v>
                </c:pt>
                <c:pt idx="276">
                  <c:v>-0.14589852094650199</c:v>
                </c:pt>
                <c:pt idx="277">
                  <c:v>-0.105123065412044</c:v>
                </c:pt>
                <c:pt idx="278">
                  <c:v>-0.15727876126766199</c:v>
                </c:pt>
                <c:pt idx="279">
                  <c:v>-0.14610053598880701</c:v>
                </c:pt>
                <c:pt idx="280">
                  <c:v>-0.115778237581253</c:v>
                </c:pt>
                <c:pt idx="281">
                  <c:v>-0.145399555563926</c:v>
                </c:pt>
                <c:pt idx="282">
                  <c:v>-0.15656030178069999</c:v>
                </c:pt>
                <c:pt idx="283">
                  <c:v>-0.136241495609283</c:v>
                </c:pt>
                <c:pt idx="284">
                  <c:v>-0.13399621844291601</c:v>
                </c:pt>
                <c:pt idx="285">
                  <c:v>-0.14299102127551999</c:v>
                </c:pt>
                <c:pt idx="286">
                  <c:v>-0.109402388334274</c:v>
                </c:pt>
                <c:pt idx="287">
                  <c:v>-0.159268364310264</c:v>
                </c:pt>
                <c:pt idx="288">
                  <c:v>-0.110850699245929</c:v>
                </c:pt>
                <c:pt idx="289">
                  <c:v>-0.13425911962985901</c:v>
                </c:pt>
                <c:pt idx="290">
                  <c:v>-0.12866504490375499</c:v>
                </c:pt>
                <c:pt idx="291">
                  <c:v>-0.11113204061985001</c:v>
                </c:pt>
                <c:pt idx="292">
                  <c:v>-0.13565880060195901</c:v>
                </c:pt>
                <c:pt idx="293">
                  <c:v>-0.144636750221252</c:v>
                </c:pt>
                <c:pt idx="294">
                  <c:v>-0.110858254134655</c:v>
                </c:pt>
                <c:pt idx="295">
                  <c:v>-0.188457041978836</c:v>
                </c:pt>
                <c:pt idx="296">
                  <c:v>-0.146582067012786</c:v>
                </c:pt>
                <c:pt idx="297">
                  <c:v>-0.157701671123504</c:v>
                </c:pt>
                <c:pt idx="298">
                  <c:v>-0.11557924002408899</c:v>
                </c:pt>
                <c:pt idx="299">
                  <c:v>-0.111266151070594</c:v>
                </c:pt>
                <c:pt idx="300">
                  <c:v>-8.6441904306411702E-2</c:v>
                </c:pt>
                <c:pt idx="301">
                  <c:v>-0.171216905117034</c:v>
                </c:pt>
                <c:pt idx="302">
                  <c:v>-0.187809363007545</c:v>
                </c:pt>
                <c:pt idx="303">
                  <c:v>-0.129658132791519</c:v>
                </c:pt>
                <c:pt idx="304">
                  <c:v>-8.4852807223796803E-2</c:v>
                </c:pt>
                <c:pt idx="305">
                  <c:v>-0.14226076006889299</c:v>
                </c:pt>
                <c:pt idx="306">
                  <c:v>-0.17092728614807101</c:v>
                </c:pt>
                <c:pt idx="307">
                  <c:v>-0.20928286015987299</c:v>
                </c:pt>
                <c:pt idx="308">
                  <c:v>-0.17284710705280301</c:v>
                </c:pt>
                <c:pt idx="309">
                  <c:v>-0.13484789431095101</c:v>
                </c:pt>
                <c:pt idx="310">
                  <c:v>-0.13628210127353599</c:v>
                </c:pt>
                <c:pt idx="311">
                  <c:v>-0.14588554203510201</c:v>
                </c:pt>
                <c:pt idx="312">
                  <c:v>-0.170458629727363</c:v>
                </c:pt>
                <c:pt idx="313">
                  <c:v>-0.13388720154762199</c:v>
                </c:pt>
                <c:pt idx="314">
                  <c:v>-9.2639714479446397E-2</c:v>
                </c:pt>
                <c:pt idx="315">
                  <c:v>-0.18412327766418399</c:v>
                </c:pt>
                <c:pt idx="316">
                  <c:v>-0.15907047688961001</c:v>
                </c:pt>
                <c:pt idx="317">
                  <c:v>-0.12717866897582999</c:v>
                </c:pt>
                <c:pt idx="318">
                  <c:v>-0.124989971518516</c:v>
                </c:pt>
                <c:pt idx="319">
                  <c:v>-0.118778005242347</c:v>
                </c:pt>
                <c:pt idx="320">
                  <c:v>-0.133495643734931</c:v>
                </c:pt>
                <c:pt idx="321">
                  <c:v>-0.14429078996181399</c:v>
                </c:pt>
                <c:pt idx="322">
                  <c:v>-0.15713101625442499</c:v>
                </c:pt>
                <c:pt idx="323">
                  <c:v>-0.13363556563854201</c:v>
                </c:pt>
                <c:pt idx="324">
                  <c:v>-0.12622186541557301</c:v>
                </c:pt>
                <c:pt idx="325">
                  <c:v>-0.18469208478927601</c:v>
                </c:pt>
                <c:pt idx="326">
                  <c:v>-0.123705103993415</c:v>
                </c:pt>
                <c:pt idx="327">
                  <c:v>-0.17455114424228599</c:v>
                </c:pt>
                <c:pt idx="328">
                  <c:v>-0.12685768306255299</c:v>
                </c:pt>
                <c:pt idx="329">
                  <c:v>-0.14773939549922899</c:v>
                </c:pt>
                <c:pt idx="330">
                  <c:v>-0.146412953734397</c:v>
                </c:pt>
                <c:pt idx="331">
                  <c:v>-0.156990110874176</c:v>
                </c:pt>
                <c:pt idx="332">
                  <c:v>-0.13792011141777</c:v>
                </c:pt>
                <c:pt idx="333">
                  <c:v>-0.135180443525314</c:v>
                </c:pt>
                <c:pt idx="334">
                  <c:v>-0.145803332328796</c:v>
                </c:pt>
                <c:pt idx="335">
                  <c:v>-8.5980661213397896E-2</c:v>
                </c:pt>
                <c:pt idx="336">
                  <c:v>-0.213821470737457</c:v>
                </c:pt>
                <c:pt idx="337">
                  <c:v>-0.31897172331809998</c:v>
                </c:pt>
                <c:pt idx="338">
                  <c:v>-0.19009137153625399</c:v>
                </c:pt>
                <c:pt idx="339">
                  <c:v>-0.145702794194221</c:v>
                </c:pt>
                <c:pt idx="340">
                  <c:v>-0.171365335583686</c:v>
                </c:pt>
                <c:pt idx="341">
                  <c:v>-0.13787738978862699</c:v>
                </c:pt>
                <c:pt idx="342">
                  <c:v>-0.105012610554695</c:v>
                </c:pt>
                <c:pt idx="343">
                  <c:v>-0.14584736526012401</c:v>
                </c:pt>
                <c:pt idx="344">
                  <c:v>-0.143134281039237</c:v>
                </c:pt>
                <c:pt idx="345">
                  <c:v>-0.15882696211337999</c:v>
                </c:pt>
                <c:pt idx="346">
                  <c:v>-0.16216240823268799</c:v>
                </c:pt>
                <c:pt idx="347">
                  <c:v>-0.14749595522880499</c:v>
                </c:pt>
                <c:pt idx="348">
                  <c:v>-0.14727415144443501</c:v>
                </c:pt>
                <c:pt idx="349">
                  <c:v>-0.145400241017341</c:v>
                </c:pt>
                <c:pt idx="350">
                  <c:v>-0.12769058346748299</c:v>
                </c:pt>
                <c:pt idx="351">
                  <c:v>-0.14624619483947701</c:v>
                </c:pt>
                <c:pt idx="352">
                  <c:v>-0.157888263463974</c:v>
                </c:pt>
                <c:pt idx="353">
                  <c:v>-0.238401189446449</c:v>
                </c:pt>
                <c:pt idx="354">
                  <c:v>-0.17220212519168801</c:v>
                </c:pt>
                <c:pt idx="355">
                  <c:v>-0.12786690890788999</c:v>
                </c:pt>
                <c:pt idx="356">
                  <c:v>-0.144015356898307</c:v>
                </c:pt>
                <c:pt idx="357">
                  <c:v>-0.132895782589912</c:v>
                </c:pt>
                <c:pt idx="358">
                  <c:v>-0.13329271972179399</c:v>
                </c:pt>
                <c:pt idx="359">
                  <c:v>-0.125043004751205</c:v>
                </c:pt>
                <c:pt idx="360">
                  <c:v>-0.17280262708663899</c:v>
                </c:pt>
                <c:pt idx="361">
                  <c:v>-0.18683864176273299</c:v>
                </c:pt>
                <c:pt idx="362">
                  <c:v>-0.209720909595489</c:v>
                </c:pt>
                <c:pt idx="363">
                  <c:v>-0.170433014631271</c:v>
                </c:pt>
                <c:pt idx="364">
                  <c:v>-0.12634368240833199</c:v>
                </c:pt>
                <c:pt idx="365">
                  <c:v>-0.15659664571285201</c:v>
                </c:pt>
                <c:pt idx="366">
                  <c:v>-0.17528894543647699</c:v>
                </c:pt>
                <c:pt idx="367">
                  <c:v>-0.145965605974197</c:v>
                </c:pt>
                <c:pt idx="368">
                  <c:v>-0.146913096308708</c:v>
                </c:pt>
                <c:pt idx="369">
                  <c:v>-0.144591495394706</c:v>
                </c:pt>
                <c:pt idx="370">
                  <c:v>-0.17108801007270799</c:v>
                </c:pt>
                <c:pt idx="371">
                  <c:v>-0.112490460276603</c:v>
                </c:pt>
                <c:pt idx="372">
                  <c:v>-0.17166152596473599</c:v>
                </c:pt>
                <c:pt idx="373">
                  <c:v>-0.13721424341201699</c:v>
                </c:pt>
                <c:pt idx="374">
                  <c:v>-0.13523072004318201</c:v>
                </c:pt>
                <c:pt idx="375">
                  <c:v>-0.188727721571922</c:v>
                </c:pt>
                <c:pt idx="376">
                  <c:v>-0.111721433699131</c:v>
                </c:pt>
                <c:pt idx="377">
                  <c:v>-0.148915320634841</c:v>
                </c:pt>
                <c:pt idx="378">
                  <c:v>-0.156035766005516</c:v>
                </c:pt>
                <c:pt idx="379">
                  <c:v>-0.17138719558715801</c:v>
                </c:pt>
                <c:pt idx="380">
                  <c:v>-0.18818818032741499</c:v>
                </c:pt>
                <c:pt idx="381">
                  <c:v>-9.8946109414100605E-2</c:v>
                </c:pt>
                <c:pt idx="382">
                  <c:v>-0.17124751210212699</c:v>
                </c:pt>
                <c:pt idx="383">
                  <c:v>-0.16811048984527499</c:v>
                </c:pt>
                <c:pt idx="384">
                  <c:v>-0.106026493012905</c:v>
                </c:pt>
                <c:pt idx="385">
                  <c:v>-0.16864466667175201</c:v>
                </c:pt>
                <c:pt idx="386">
                  <c:v>-0.13496203720569599</c:v>
                </c:pt>
                <c:pt idx="387">
                  <c:v>-0.135586082935333</c:v>
                </c:pt>
                <c:pt idx="388">
                  <c:v>-0.125795602798461</c:v>
                </c:pt>
                <c:pt idx="389">
                  <c:v>-0.134751766920089</c:v>
                </c:pt>
                <c:pt idx="390">
                  <c:v>-0.145113810896873</c:v>
                </c:pt>
                <c:pt idx="391">
                  <c:v>-0.151673793792724</c:v>
                </c:pt>
                <c:pt idx="392">
                  <c:v>-0.134710073471069</c:v>
                </c:pt>
                <c:pt idx="393">
                  <c:v>-0.16969740390777499</c:v>
                </c:pt>
                <c:pt idx="394">
                  <c:v>-0.16988398134708399</c:v>
                </c:pt>
                <c:pt idx="395">
                  <c:v>-9.9746078252792303E-2</c:v>
                </c:pt>
                <c:pt idx="396">
                  <c:v>-0.157157257199287</c:v>
                </c:pt>
                <c:pt idx="397">
                  <c:v>-0.15590764582157099</c:v>
                </c:pt>
                <c:pt idx="398">
                  <c:v>-0.146095275878906</c:v>
                </c:pt>
                <c:pt idx="399">
                  <c:v>-0.12595283985137901</c:v>
                </c:pt>
                <c:pt idx="400">
                  <c:v>-0.14515741169452601</c:v>
                </c:pt>
                <c:pt idx="401">
                  <c:v>-0.117319047451019</c:v>
                </c:pt>
                <c:pt idx="402">
                  <c:v>-0.15826165676116899</c:v>
                </c:pt>
                <c:pt idx="403">
                  <c:v>-0.13653935492038699</c:v>
                </c:pt>
                <c:pt idx="404">
                  <c:v>-0.11946914345026</c:v>
                </c:pt>
                <c:pt idx="405">
                  <c:v>-0.14619562029838501</c:v>
                </c:pt>
                <c:pt idx="406">
                  <c:v>-0.15914674103259999</c:v>
                </c:pt>
                <c:pt idx="407">
                  <c:v>-0.11037378758192</c:v>
                </c:pt>
                <c:pt idx="408">
                  <c:v>-0.14416176080703699</c:v>
                </c:pt>
                <c:pt idx="409">
                  <c:v>-0.14528608322143499</c:v>
                </c:pt>
                <c:pt idx="410">
                  <c:v>-0.13503141701221399</c:v>
                </c:pt>
                <c:pt idx="411">
                  <c:v>-0.15613882243633201</c:v>
                </c:pt>
                <c:pt idx="412">
                  <c:v>-0.14603511989116599</c:v>
                </c:pt>
                <c:pt idx="413">
                  <c:v>-0.14500129222869801</c:v>
                </c:pt>
                <c:pt idx="414">
                  <c:v>-0.136432886123657</c:v>
                </c:pt>
                <c:pt idx="415">
                  <c:v>-0.135171338915824</c:v>
                </c:pt>
                <c:pt idx="416">
                  <c:v>-9.7327485680580098E-2</c:v>
                </c:pt>
                <c:pt idx="417">
                  <c:v>-0.14351950585842099</c:v>
                </c:pt>
                <c:pt idx="418">
                  <c:v>-0.170751467347145</c:v>
                </c:pt>
                <c:pt idx="419">
                  <c:v>-0.13264136016368799</c:v>
                </c:pt>
                <c:pt idx="420">
                  <c:v>-0.13901920616626701</c:v>
                </c:pt>
                <c:pt idx="421">
                  <c:v>-0.132350653409957</c:v>
                </c:pt>
                <c:pt idx="422">
                  <c:v>-0.127425462007522</c:v>
                </c:pt>
                <c:pt idx="423">
                  <c:v>-0.14398449659347501</c:v>
                </c:pt>
                <c:pt idx="424">
                  <c:v>-0.15710338950157099</c:v>
                </c:pt>
                <c:pt idx="425">
                  <c:v>-0.124769829213619</c:v>
                </c:pt>
                <c:pt idx="426">
                  <c:v>-0.13958239555358801</c:v>
                </c:pt>
                <c:pt idx="427">
                  <c:v>-0.12585541605949399</c:v>
                </c:pt>
                <c:pt idx="428">
                  <c:v>-0.116518542170524</c:v>
                </c:pt>
                <c:pt idx="429">
                  <c:v>-0.15754884481430001</c:v>
                </c:pt>
                <c:pt idx="430">
                  <c:v>-0.13208881020545901</c:v>
                </c:pt>
                <c:pt idx="431">
                  <c:v>-0.13307777047157199</c:v>
                </c:pt>
                <c:pt idx="432">
                  <c:v>-0.133931308984756</c:v>
                </c:pt>
                <c:pt idx="433">
                  <c:v>-0.13579267263412401</c:v>
                </c:pt>
                <c:pt idx="434">
                  <c:v>-0.14349120855331399</c:v>
                </c:pt>
                <c:pt idx="435">
                  <c:v>-0.15740607678890201</c:v>
                </c:pt>
                <c:pt idx="436">
                  <c:v>-0.146492004394531</c:v>
                </c:pt>
                <c:pt idx="437">
                  <c:v>-0.130622163414955</c:v>
                </c:pt>
                <c:pt idx="438">
                  <c:v>-0.123715169727802</c:v>
                </c:pt>
                <c:pt idx="439">
                  <c:v>-0.13280186057090701</c:v>
                </c:pt>
                <c:pt idx="440">
                  <c:v>-0.14208611845970101</c:v>
                </c:pt>
                <c:pt idx="441">
                  <c:v>-0.117672033607959</c:v>
                </c:pt>
                <c:pt idx="442">
                  <c:v>-0.169500783085823</c:v>
                </c:pt>
                <c:pt idx="443">
                  <c:v>-0.11741717159748</c:v>
                </c:pt>
                <c:pt idx="444">
                  <c:v>-0.1331697255373</c:v>
                </c:pt>
                <c:pt idx="445">
                  <c:v>-0.170091018080711</c:v>
                </c:pt>
                <c:pt idx="446">
                  <c:v>-0.13506369292736001</c:v>
                </c:pt>
                <c:pt idx="447">
                  <c:v>-0.16167064011096899</c:v>
                </c:pt>
                <c:pt idx="448">
                  <c:v>-0.145594403147697</c:v>
                </c:pt>
                <c:pt idx="449">
                  <c:v>-0.14467528462409901</c:v>
                </c:pt>
                <c:pt idx="450">
                  <c:v>-0.14619886875152499</c:v>
                </c:pt>
                <c:pt idx="451">
                  <c:v>-8.12105983495712E-2</c:v>
                </c:pt>
                <c:pt idx="452">
                  <c:v>-0.19186249375343301</c:v>
                </c:pt>
                <c:pt idx="453">
                  <c:v>-0.18574832379817899</c:v>
                </c:pt>
                <c:pt idx="454">
                  <c:v>-0.186301544308662</c:v>
                </c:pt>
                <c:pt idx="455">
                  <c:v>-0.15877686440944599</c:v>
                </c:pt>
                <c:pt idx="456">
                  <c:v>-0.17264534533023801</c:v>
                </c:pt>
                <c:pt idx="457">
                  <c:v>-0.11190295964479401</c:v>
                </c:pt>
                <c:pt idx="458">
                  <c:v>-0.167614251375198</c:v>
                </c:pt>
                <c:pt idx="459">
                  <c:v>-0.116959914565086</c:v>
                </c:pt>
                <c:pt idx="460">
                  <c:v>-0.155170768499374</c:v>
                </c:pt>
                <c:pt idx="461">
                  <c:v>-0.12609119713306399</c:v>
                </c:pt>
                <c:pt idx="462">
                  <c:v>-0.187644869089126</c:v>
                </c:pt>
                <c:pt idx="463">
                  <c:v>-0.13587419688701599</c:v>
                </c:pt>
                <c:pt idx="464">
                  <c:v>-0.16636985540390001</c:v>
                </c:pt>
                <c:pt idx="465">
                  <c:v>-0.14116153120994501</c:v>
                </c:pt>
                <c:pt idx="466">
                  <c:v>-0.14466397464275299</c:v>
                </c:pt>
                <c:pt idx="467">
                  <c:v>-0.15824808180332101</c:v>
                </c:pt>
                <c:pt idx="468">
                  <c:v>-0.154620021581649</c:v>
                </c:pt>
                <c:pt idx="469">
                  <c:v>-0.13635207712650299</c:v>
                </c:pt>
                <c:pt idx="470">
                  <c:v>-0.14309716224670399</c:v>
                </c:pt>
                <c:pt idx="471">
                  <c:v>-0.119193598628044</c:v>
                </c:pt>
                <c:pt idx="472">
                  <c:v>-0.157401293516159</c:v>
                </c:pt>
                <c:pt idx="473">
                  <c:v>-0.14286023378372101</c:v>
                </c:pt>
                <c:pt idx="474">
                  <c:v>-9.8848402500152505E-2</c:v>
                </c:pt>
                <c:pt idx="475">
                  <c:v>-0.17528353631496399</c:v>
                </c:pt>
                <c:pt idx="476">
                  <c:v>-8.9193224906921303E-2</c:v>
                </c:pt>
                <c:pt idx="477">
                  <c:v>-0.12679691612720401</c:v>
                </c:pt>
                <c:pt idx="478">
                  <c:v>-0.14557008445262901</c:v>
                </c:pt>
                <c:pt idx="479">
                  <c:v>-0.147111982107162</c:v>
                </c:pt>
                <c:pt idx="480">
                  <c:v>-0.14545394480228399</c:v>
                </c:pt>
                <c:pt idx="481">
                  <c:v>-8.8750466704368494E-2</c:v>
                </c:pt>
                <c:pt idx="482">
                  <c:v>-0.12568281590938499</c:v>
                </c:pt>
                <c:pt idx="483">
                  <c:v>-0.12753330171108199</c:v>
                </c:pt>
                <c:pt idx="484">
                  <c:v>-0.135997459292411</c:v>
                </c:pt>
                <c:pt idx="485">
                  <c:v>-0.12678195536136599</c:v>
                </c:pt>
                <c:pt idx="486">
                  <c:v>-0.117275655269622</c:v>
                </c:pt>
                <c:pt idx="487">
                  <c:v>-0.11735382676124501</c:v>
                </c:pt>
                <c:pt idx="488">
                  <c:v>-0.158547192811965</c:v>
                </c:pt>
                <c:pt idx="489">
                  <c:v>-0.11420807987451501</c:v>
                </c:pt>
                <c:pt idx="490">
                  <c:v>-0.10373168438673</c:v>
                </c:pt>
                <c:pt idx="491">
                  <c:v>-0.155434280633926</c:v>
                </c:pt>
                <c:pt idx="492">
                  <c:v>-0.18811607360839799</c:v>
                </c:pt>
                <c:pt idx="493">
                  <c:v>-0.14701186120510101</c:v>
                </c:pt>
                <c:pt idx="494">
                  <c:v>-0.134997323155403</c:v>
                </c:pt>
                <c:pt idx="495">
                  <c:v>-0.114684335887432</c:v>
                </c:pt>
                <c:pt idx="496">
                  <c:v>-0.170451834797859</c:v>
                </c:pt>
                <c:pt idx="497">
                  <c:v>-0.14805497229099199</c:v>
                </c:pt>
                <c:pt idx="498">
                  <c:v>-0.127845034003257</c:v>
                </c:pt>
                <c:pt idx="499">
                  <c:v>-0.14754393696784901</c:v>
                </c:pt>
                <c:pt idx="500">
                  <c:v>-8.2980223000049494E-2</c:v>
                </c:pt>
                <c:pt idx="501">
                  <c:v>-0.145823404192924</c:v>
                </c:pt>
                <c:pt idx="502">
                  <c:v>-0.17359802126884399</c:v>
                </c:pt>
                <c:pt idx="503">
                  <c:v>-0.16879868507385201</c:v>
                </c:pt>
                <c:pt idx="504">
                  <c:v>-0.15987710654735501</c:v>
                </c:pt>
                <c:pt idx="505">
                  <c:v>-0.13723872601985901</c:v>
                </c:pt>
                <c:pt idx="506">
                  <c:v>-0.15928182005882199</c:v>
                </c:pt>
                <c:pt idx="507">
                  <c:v>-0.15825900435447601</c:v>
                </c:pt>
                <c:pt idx="508">
                  <c:v>-0.117649413645267</c:v>
                </c:pt>
                <c:pt idx="509">
                  <c:v>-0.15990282595157601</c:v>
                </c:pt>
                <c:pt idx="510">
                  <c:v>-0.124415360391139</c:v>
                </c:pt>
                <c:pt idx="511">
                  <c:v>-0.14693257212638799</c:v>
                </c:pt>
                <c:pt idx="512">
                  <c:v>-0.12523545324802399</c:v>
                </c:pt>
                <c:pt idx="513">
                  <c:v>-0.20424002408981301</c:v>
                </c:pt>
                <c:pt idx="514">
                  <c:v>-0.17192097008228299</c:v>
                </c:pt>
                <c:pt idx="515">
                  <c:v>-0.143746703863143</c:v>
                </c:pt>
                <c:pt idx="516">
                  <c:v>-0.17410750687122301</c:v>
                </c:pt>
                <c:pt idx="517">
                  <c:v>-0.20890128612518299</c:v>
                </c:pt>
                <c:pt idx="518">
                  <c:v>-0.147277116775512</c:v>
                </c:pt>
                <c:pt idx="519">
                  <c:v>-0.12387385219335501</c:v>
                </c:pt>
                <c:pt idx="520">
                  <c:v>-0.118477836251258</c:v>
                </c:pt>
                <c:pt idx="521">
                  <c:v>-0.127348527312278</c:v>
                </c:pt>
                <c:pt idx="522">
                  <c:v>-0.17277891933917999</c:v>
                </c:pt>
                <c:pt idx="523">
                  <c:v>-0.11045261472463599</c:v>
                </c:pt>
                <c:pt idx="524">
                  <c:v>-0.11010904610157</c:v>
                </c:pt>
                <c:pt idx="525">
                  <c:v>-9.4713859260082203E-2</c:v>
                </c:pt>
                <c:pt idx="526">
                  <c:v>-0.130841240286827</c:v>
                </c:pt>
                <c:pt idx="527">
                  <c:v>-0.157838329672813</c:v>
                </c:pt>
                <c:pt idx="528">
                  <c:v>-0.117594599723815</c:v>
                </c:pt>
                <c:pt idx="529">
                  <c:v>-0.17098876833915699</c:v>
                </c:pt>
                <c:pt idx="530">
                  <c:v>-0.13577114045619901</c:v>
                </c:pt>
                <c:pt idx="531">
                  <c:v>-0.126839414238929</c:v>
                </c:pt>
                <c:pt idx="532">
                  <c:v>-0.14225125312805101</c:v>
                </c:pt>
                <c:pt idx="533">
                  <c:v>-0.15540088713169001</c:v>
                </c:pt>
                <c:pt idx="534">
                  <c:v>-0.135817214846611</c:v>
                </c:pt>
                <c:pt idx="535">
                  <c:v>-0.11249666661024001</c:v>
                </c:pt>
                <c:pt idx="536">
                  <c:v>-0.118787601590156</c:v>
                </c:pt>
                <c:pt idx="537">
                  <c:v>-0.193071618676185</c:v>
                </c:pt>
                <c:pt idx="538">
                  <c:v>-0.14493279159069</c:v>
                </c:pt>
                <c:pt idx="539">
                  <c:v>-0.18967957794666199</c:v>
                </c:pt>
                <c:pt idx="540">
                  <c:v>-0.123793557286262</c:v>
                </c:pt>
                <c:pt idx="541">
                  <c:v>-0.159841433167457</c:v>
                </c:pt>
                <c:pt idx="542">
                  <c:v>-0.16934244334697701</c:v>
                </c:pt>
                <c:pt idx="543">
                  <c:v>-0.17568331956863401</c:v>
                </c:pt>
                <c:pt idx="544">
                  <c:v>-0.12768360972404399</c:v>
                </c:pt>
                <c:pt idx="545">
                  <c:v>-0.117435365915298</c:v>
                </c:pt>
                <c:pt idx="546">
                  <c:v>-0.16761405766010201</c:v>
                </c:pt>
                <c:pt idx="547">
                  <c:v>-0.18855533003807001</c:v>
                </c:pt>
                <c:pt idx="548">
                  <c:v>-0.16003645956516199</c:v>
                </c:pt>
                <c:pt idx="549">
                  <c:v>-0.13508796691894501</c:v>
                </c:pt>
                <c:pt idx="550">
                  <c:v>-0.18877793848514501</c:v>
                </c:pt>
                <c:pt idx="551">
                  <c:v>-0.15703004598617501</c:v>
                </c:pt>
                <c:pt idx="552">
                  <c:v>-0.157330721616745</c:v>
                </c:pt>
                <c:pt idx="553">
                  <c:v>-0.18674980103969499</c:v>
                </c:pt>
                <c:pt idx="554">
                  <c:v>-0.134414657950401</c:v>
                </c:pt>
                <c:pt idx="555">
                  <c:v>-0.15895764529705</c:v>
                </c:pt>
                <c:pt idx="556">
                  <c:v>-0.15895803272724099</c:v>
                </c:pt>
                <c:pt idx="557">
                  <c:v>-0.18753908574581099</c:v>
                </c:pt>
                <c:pt idx="558">
                  <c:v>-0.15674178302288</c:v>
                </c:pt>
                <c:pt idx="559">
                  <c:v>-0.17166845500469199</c:v>
                </c:pt>
                <c:pt idx="560">
                  <c:v>-0.130575016140937</c:v>
                </c:pt>
                <c:pt idx="561">
                  <c:v>-0.15255898237228299</c:v>
                </c:pt>
                <c:pt idx="562">
                  <c:v>-9.8762743175029699E-2</c:v>
                </c:pt>
                <c:pt idx="563">
                  <c:v>-0.14539939165115301</c:v>
                </c:pt>
                <c:pt idx="564">
                  <c:v>-0.16933183372020699</c:v>
                </c:pt>
                <c:pt idx="565">
                  <c:v>-0.12364252656698201</c:v>
                </c:pt>
                <c:pt idx="566">
                  <c:v>-0.17377489805221499</c:v>
                </c:pt>
                <c:pt idx="567">
                  <c:v>-0.12556153535842801</c:v>
                </c:pt>
                <c:pt idx="568">
                  <c:v>-0.17209370434284199</c:v>
                </c:pt>
                <c:pt idx="569">
                  <c:v>-0.12725849449634499</c:v>
                </c:pt>
                <c:pt idx="570">
                  <c:v>-8.7010189890861497E-2</c:v>
                </c:pt>
                <c:pt idx="571">
                  <c:v>-0.175709247589111</c:v>
                </c:pt>
                <c:pt idx="572">
                  <c:v>-0.14576084911823201</c:v>
                </c:pt>
                <c:pt idx="573">
                  <c:v>-0.17379939556121801</c:v>
                </c:pt>
                <c:pt idx="574">
                  <c:v>-0.12693953514099099</c:v>
                </c:pt>
                <c:pt idx="575">
                  <c:v>-0.13775949180126101</c:v>
                </c:pt>
                <c:pt idx="576">
                  <c:v>-0.14652822911739299</c:v>
                </c:pt>
                <c:pt idx="577">
                  <c:v>-0.14115235209464999</c:v>
                </c:pt>
                <c:pt idx="578">
                  <c:v>-0.14539496600627899</c:v>
                </c:pt>
                <c:pt idx="579">
                  <c:v>-0.15786874294281</c:v>
                </c:pt>
                <c:pt idx="580">
                  <c:v>-0.17523299157619401</c:v>
                </c:pt>
                <c:pt idx="581">
                  <c:v>-0.16160252690315199</c:v>
                </c:pt>
                <c:pt idx="582">
                  <c:v>-0.13511760532855899</c:v>
                </c:pt>
                <c:pt idx="583">
                  <c:v>-9.9581636488437597E-2</c:v>
                </c:pt>
                <c:pt idx="584">
                  <c:v>-0.18647316098213099</c:v>
                </c:pt>
                <c:pt idx="585">
                  <c:v>-0.210052475333213</c:v>
                </c:pt>
                <c:pt idx="586">
                  <c:v>-0.11926699429750399</c:v>
                </c:pt>
                <c:pt idx="587">
                  <c:v>-0.213435098528862</c:v>
                </c:pt>
                <c:pt idx="588">
                  <c:v>-0.14441938698291701</c:v>
                </c:pt>
                <c:pt idx="589">
                  <c:v>-0.171315893530845</c:v>
                </c:pt>
                <c:pt idx="590">
                  <c:v>-0.124698728322982</c:v>
                </c:pt>
                <c:pt idx="591">
                  <c:v>-0.173461318016052</c:v>
                </c:pt>
                <c:pt idx="592">
                  <c:v>-0.13645419478416401</c:v>
                </c:pt>
                <c:pt idx="593">
                  <c:v>-0.17037312686443301</c:v>
                </c:pt>
                <c:pt idx="594">
                  <c:v>-0.15969765186309801</c:v>
                </c:pt>
                <c:pt idx="595">
                  <c:v>-0.118471413850784</c:v>
                </c:pt>
                <c:pt idx="596">
                  <c:v>-0.126553565263748</c:v>
                </c:pt>
                <c:pt idx="597">
                  <c:v>-0.131459936499595</c:v>
                </c:pt>
                <c:pt idx="598">
                  <c:v>-0.14430339634418399</c:v>
                </c:pt>
                <c:pt idx="599">
                  <c:v>-0.12679722905158899</c:v>
                </c:pt>
                <c:pt idx="600">
                  <c:v>-0.100026577711105</c:v>
                </c:pt>
                <c:pt idx="601">
                  <c:v>-0.14397676289081501</c:v>
                </c:pt>
                <c:pt idx="602">
                  <c:v>-0.126927435398101</c:v>
                </c:pt>
                <c:pt idx="603">
                  <c:v>-0.17163658142089799</c:v>
                </c:pt>
                <c:pt idx="604">
                  <c:v>-0.171911686658859</c:v>
                </c:pt>
                <c:pt idx="605">
                  <c:v>-0.125588133931159</c:v>
                </c:pt>
                <c:pt idx="606">
                  <c:v>-0.134095028042793</c:v>
                </c:pt>
                <c:pt idx="607">
                  <c:v>-0.13200002908706601</c:v>
                </c:pt>
                <c:pt idx="608">
                  <c:v>-0.15672770142555201</c:v>
                </c:pt>
                <c:pt idx="609">
                  <c:v>-0.116316333413124</c:v>
                </c:pt>
                <c:pt idx="610">
                  <c:v>-0.13625830411911</c:v>
                </c:pt>
                <c:pt idx="611">
                  <c:v>-0.123558826744556</c:v>
                </c:pt>
                <c:pt idx="612">
                  <c:v>-0.106950603425502</c:v>
                </c:pt>
                <c:pt idx="613">
                  <c:v>-0.14362180233001701</c:v>
                </c:pt>
                <c:pt idx="614">
                  <c:v>-0.15693816542625399</c:v>
                </c:pt>
                <c:pt idx="615">
                  <c:v>-0.12422300130128799</c:v>
                </c:pt>
                <c:pt idx="616">
                  <c:v>-0.16037859022617301</c:v>
                </c:pt>
                <c:pt idx="617">
                  <c:v>-0.12568768858909601</c:v>
                </c:pt>
                <c:pt idx="618">
                  <c:v>-0.17118611931800801</c:v>
                </c:pt>
                <c:pt idx="619">
                  <c:v>-0.13386210799217199</c:v>
                </c:pt>
                <c:pt idx="620">
                  <c:v>-0.152584418654441</c:v>
                </c:pt>
                <c:pt idx="621">
                  <c:v>-0.184695094823837</c:v>
                </c:pt>
                <c:pt idx="622">
                  <c:v>-0.15225818753242401</c:v>
                </c:pt>
                <c:pt idx="623">
                  <c:v>-0.140136703848838</c:v>
                </c:pt>
                <c:pt idx="624">
                  <c:v>-0.116369515657424</c:v>
                </c:pt>
                <c:pt idx="625">
                  <c:v>-0.13782052695751101</c:v>
                </c:pt>
                <c:pt idx="626">
                  <c:v>-0.15820334851741699</c:v>
                </c:pt>
                <c:pt idx="627">
                  <c:v>-0.13520377874374301</c:v>
                </c:pt>
                <c:pt idx="628">
                  <c:v>-0.16000805795192699</c:v>
                </c:pt>
                <c:pt idx="629">
                  <c:v>-0.12559679150581299</c:v>
                </c:pt>
                <c:pt idx="630">
                  <c:v>-0.146926134824752</c:v>
                </c:pt>
                <c:pt idx="631">
                  <c:v>-0.11830160021781901</c:v>
                </c:pt>
                <c:pt idx="632">
                  <c:v>-0.125346109271049</c:v>
                </c:pt>
                <c:pt idx="633">
                  <c:v>-0.133941635489463</c:v>
                </c:pt>
                <c:pt idx="634">
                  <c:v>-0.15662415325641599</c:v>
                </c:pt>
                <c:pt idx="635">
                  <c:v>-0.141359463334083</c:v>
                </c:pt>
                <c:pt idx="636">
                  <c:v>-0.105361707508564</c:v>
                </c:pt>
                <c:pt idx="637">
                  <c:v>-0.15234917402267401</c:v>
                </c:pt>
                <c:pt idx="638">
                  <c:v>-0.16860017180442799</c:v>
                </c:pt>
                <c:pt idx="639">
                  <c:v>-0.145636022090911</c:v>
                </c:pt>
                <c:pt idx="640">
                  <c:v>-0.13390855491161299</c:v>
                </c:pt>
                <c:pt idx="641">
                  <c:v>-0.14676292240619601</c:v>
                </c:pt>
                <c:pt idx="642">
                  <c:v>-0.124892592430114</c:v>
                </c:pt>
                <c:pt idx="643">
                  <c:v>-0.146995529532432</c:v>
                </c:pt>
                <c:pt idx="644">
                  <c:v>-0.19126592576503701</c:v>
                </c:pt>
                <c:pt idx="645">
                  <c:v>-0.13705874979495999</c:v>
                </c:pt>
                <c:pt idx="646">
                  <c:v>-0.118214011192321</c:v>
                </c:pt>
                <c:pt idx="647">
                  <c:v>-0.13295091688632901</c:v>
                </c:pt>
                <c:pt idx="648">
                  <c:v>-0.174651429057121</c:v>
                </c:pt>
                <c:pt idx="649">
                  <c:v>-0.14659976959228499</c:v>
                </c:pt>
                <c:pt idx="650">
                  <c:v>-0.16057538986205999</c:v>
                </c:pt>
                <c:pt idx="651">
                  <c:v>-0.12693046033382399</c:v>
                </c:pt>
                <c:pt idx="652">
                  <c:v>-0.13324780762195501</c:v>
                </c:pt>
                <c:pt idx="653">
                  <c:v>-0.12891073524951899</c:v>
                </c:pt>
                <c:pt idx="654">
                  <c:v>-0.15689548850059501</c:v>
                </c:pt>
                <c:pt idx="655">
                  <c:v>-0.14403572678565901</c:v>
                </c:pt>
                <c:pt idx="656">
                  <c:v>-0.136595427989959</c:v>
                </c:pt>
                <c:pt idx="657">
                  <c:v>-0.136419937014579</c:v>
                </c:pt>
                <c:pt idx="658">
                  <c:v>-0.12610940635204301</c:v>
                </c:pt>
                <c:pt idx="659">
                  <c:v>-0.191198840737342</c:v>
                </c:pt>
                <c:pt idx="660">
                  <c:v>-0.13539986312389299</c:v>
                </c:pt>
                <c:pt idx="661">
                  <c:v>-0.16857436299324</c:v>
                </c:pt>
                <c:pt idx="662">
                  <c:v>-0.15427304804325101</c:v>
                </c:pt>
                <c:pt idx="663">
                  <c:v>-0.16058787703514099</c:v>
                </c:pt>
                <c:pt idx="664">
                  <c:v>-0.14638157188892301</c:v>
                </c:pt>
                <c:pt idx="665">
                  <c:v>-0.22727788984775499</c:v>
                </c:pt>
                <c:pt idx="666">
                  <c:v>-0.31954109668731601</c:v>
                </c:pt>
                <c:pt idx="667">
                  <c:v>-0.31809762120246798</c:v>
                </c:pt>
                <c:pt idx="668">
                  <c:v>-0.17212855815887401</c:v>
                </c:pt>
                <c:pt idx="669">
                  <c:v>-0.14663928747177099</c:v>
                </c:pt>
                <c:pt idx="670">
                  <c:v>-0.112483538687229</c:v>
                </c:pt>
                <c:pt idx="671">
                  <c:v>-0.14699412882328</c:v>
                </c:pt>
                <c:pt idx="672">
                  <c:v>-0.13489788770675601</c:v>
                </c:pt>
                <c:pt idx="673">
                  <c:v>-0.120621368288993</c:v>
                </c:pt>
                <c:pt idx="674">
                  <c:v>-0.14567618072032901</c:v>
                </c:pt>
                <c:pt idx="675">
                  <c:v>-0.106082946062088</c:v>
                </c:pt>
                <c:pt idx="676">
                  <c:v>-0.161182641983032</c:v>
                </c:pt>
                <c:pt idx="677">
                  <c:v>-0.170187413692474</c:v>
                </c:pt>
                <c:pt idx="678">
                  <c:v>-0.128763392567634</c:v>
                </c:pt>
                <c:pt idx="679">
                  <c:v>-0.18608687818050301</c:v>
                </c:pt>
                <c:pt idx="680">
                  <c:v>-0.130808144807815</c:v>
                </c:pt>
                <c:pt idx="681">
                  <c:v>-9.7116820514202104E-2</c:v>
                </c:pt>
                <c:pt idx="682">
                  <c:v>-0.13384470343589699</c:v>
                </c:pt>
                <c:pt idx="683">
                  <c:v>-0.14730745553970301</c:v>
                </c:pt>
                <c:pt idx="684">
                  <c:v>-0.111354209482669</c:v>
                </c:pt>
                <c:pt idx="685">
                  <c:v>-0.14781011641025499</c:v>
                </c:pt>
                <c:pt idx="686">
                  <c:v>-0.17135120928287501</c:v>
                </c:pt>
                <c:pt idx="687">
                  <c:v>-0.10675308108329699</c:v>
                </c:pt>
                <c:pt idx="688">
                  <c:v>-0.12402018904685901</c:v>
                </c:pt>
                <c:pt idx="689">
                  <c:v>-0.136797830462455</c:v>
                </c:pt>
                <c:pt idx="690">
                  <c:v>-0.14442753791808999</c:v>
                </c:pt>
                <c:pt idx="691">
                  <c:v>-0.135612547397613</c:v>
                </c:pt>
                <c:pt idx="692">
                  <c:v>-0.15874378383159601</c:v>
                </c:pt>
                <c:pt idx="693">
                  <c:v>-0.17412395775318101</c:v>
                </c:pt>
                <c:pt idx="694">
                  <c:v>-0.113596484065055</c:v>
                </c:pt>
                <c:pt idx="695">
                  <c:v>-0.13540180027484799</c:v>
                </c:pt>
                <c:pt idx="696">
                  <c:v>-0.158402144908905</c:v>
                </c:pt>
                <c:pt idx="697">
                  <c:v>-0.155656307935714</c:v>
                </c:pt>
              </c:numCache>
            </c:numRef>
          </c:yVal>
          <c:smooth val="0"/>
        </c:ser>
        <c:dLbls>
          <c:showLegendKey val="0"/>
          <c:showVal val="0"/>
          <c:showCatName val="0"/>
          <c:showSerName val="0"/>
          <c:showPercent val="0"/>
          <c:showBubbleSize val="0"/>
        </c:dLbls>
        <c:axId val="314036512"/>
        <c:axId val="314038864"/>
      </c:scatterChart>
      <c:valAx>
        <c:axId val="314036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Episode number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038864"/>
        <c:crosses val="autoZero"/>
        <c:crossBetween val="midCat"/>
      </c:valAx>
      <c:valAx>
        <c:axId val="314038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Reward</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40365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D51007-1C5D-4931-9AA5-B113A034F35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242123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51007-1C5D-4931-9AA5-B113A034F35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2081919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51007-1C5D-4931-9AA5-B113A034F35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285399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D51007-1C5D-4931-9AA5-B113A034F35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59149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D51007-1C5D-4931-9AA5-B113A034F357}"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217219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D51007-1C5D-4931-9AA5-B113A034F35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123944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D51007-1C5D-4931-9AA5-B113A034F357}"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362486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D51007-1C5D-4931-9AA5-B113A034F357}"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233946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51007-1C5D-4931-9AA5-B113A034F357}"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150728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51007-1C5D-4931-9AA5-B113A034F35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312461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51007-1C5D-4931-9AA5-B113A034F357}"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54755-D963-486F-807A-94AFD0DB86BF}" type="slidenum">
              <a:rPr lang="en-US" smtClean="0"/>
              <a:t>‹#›</a:t>
            </a:fld>
            <a:endParaRPr lang="en-US"/>
          </a:p>
        </p:txBody>
      </p:sp>
    </p:spTree>
    <p:extLst>
      <p:ext uri="{BB962C8B-B14F-4D97-AF65-F5344CB8AC3E}">
        <p14:creationId xmlns:p14="http://schemas.microsoft.com/office/powerpoint/2010/main" val="217725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5D51007-1C5D-4931-9AA5-B113A034F357}" type="datetimeFigureOut">
              <a:rPr lang="en-US" smtClean="0"/>
              <a:t>4/13/2016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C454755-D963-486F-807A-94AFD0DB86BF}" type="slidenum">
              <a:rPr lang="en-US" smtClean="0"/>
              <a:t>‹#›</a:t>
            </a:fld>
            <a:endParaRPr lang="en-US"/>
          </a:p>
        </p:txBody>
      </p:sp>
    </p:spTree>
    <p:extLst>
      <p:ext uri="{BB962C8B-B14F-4D97-AF65-F5344CB8AC3E}">
        <p14:creationId xmlns:p14="http://schemas.microsoft.com/office/powerpoint/2010/main" val="989481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468" y="707713"/>
            <a:ext cx="10058400" cy="4088253"/>
          </a:xfrm>
          <a:prstGeom prst="rect">
            <a:avLst/>
          </a:prstGeom>
        </p:spPr>
      </p:pic>
      <p:sp>
        <p:nvSpPr>
          <p:cNvPr id="5" name="TextBox 4"/>
          <p:cNvSpPr txBox="1"/>
          <p:nvPr/>
        </p:nvSpPr>
        <p:spPr>
          <a:xfrm>
            <a:off x="12877508" y="1261556"/>
            <a:ext cx="18941143" cy="3231654"/>
          </a:xfrm>
          <a:prstGeom prst="rect">
            <a:avLst/>
          </a:prstGeom>
          <a:noFill/>
        </p:spPr>
        <p:txBody>
          <a:bodyPr wrap="square" rtlCol="0">
            <a:spAutoFit/>
          </a:bodyPr>
          <a:lstStyle/>
          <a:p>
            <a:pPr algn="ctr"/>
            <a:r>
              <a:rPr lang="en-US" sz="8800" b="1" dirty="0" smtClean="0">
                <a:solidFill>
                  <a:srgbClr val="C13341"/>
                </a:solidFill>
                <a:effectLst>
                  <a:outerShdw blurRad="50800" dist="38100" dir="8100000" algn="tr" rotWithShape="0">
                    <a:prstClr val="black"/>
                  </a:outerShdw>
                </a:effectLst>
                <a:latin typeface="Tahoma" panose="020B0604030504040204" pitchFamily="34" charset="0"/>
                <a:ea typeface="Tahoma" panose="020B0604030504040204" pitchFamily="34" charset="0"/>
                <a:cs typeface="Tahoma" panose="020B0604030504040204" pitchFamily="34" charset="0"/>
              </a:rPr>
              <a:t>Robot Learning</a:t>
            </a:r>
          </a:p>
          <a:p>
            <a:pPr algn="ctr"/>
            <a:r>
              <a:rPr lang="en-US" sz="3600" b="1" dirty="0" err="1"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Batyrlan</a:t>
            </a:r>
            <a:r>
              <a:rPr lang="en-US" sz="36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3600" b="1" dirty="0" err="1"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Nurbekov</a:t>
            </a:r>
            <a:r>
              <a:rPr lang="en-US" sz="36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smtClean="0">
                <a:solidFill>
                  <a:srgbClr val="231F20"/>
                </a:solidFill>
                <a:latin typeface="Tahoma" panose="020B0604030504040204" pitchFamily="34" charset="0"/>
                <a:ea typeface="Tahoma" panose="020B0604030504040204" pitchFamily="34" charset="0"/>
                <a:cs typeface="Tahoma" panose="020B0604030504040204" pitchFamily="34" charset="0"/>
              </a:rPr>
              <a:t>(Computer Science and Robotics Engineering)</a:t>
            </a:r>
          </a:p>
          <a:p>
            <a:pPr algn="ctr"/>
            <a:r>
              <a:rPr lang="en-US" sz="3600" dirty="0" smtClean="0">
                <a:solidFill>
                  <a:srgbClr val="231F20"/>
                </a:solidFill>
                <a:latin typeface="Tahoma" panose="020B0604030504040204" pitchFamily="34" charset="0"/>
                <a:ea typeface="Tahoma" panose="020B0604030504040204" pitchFamily="34" charset="0"/>
                <a:cs typeface="Tahoma" panose="020B0604030504040204" pitchFamily="34" charset="0"/>
              </a:rPr>
              <a:t>Robotics Engineering Advisor: </a:t>
            </a:r>
            <a:r>
              <a:rPr lang="en-US" sz="36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Dr. Michael Gennert</a:t>
            </a:r>
          </a:p>
          <a:p>
            <a:pPr algn="ctr"/>
            <a:r>
              <a:rPr lang="en-US" sz="3600" dirty="0" smtClean="0">
                <a:solidFill>
                  <a:srgbClr val="231F20"/>
                </a:solidFill>
                <a:latin typeface="Tahoma" panose="020B0604030504040204" pitchFamily="34" charset="0"/>
                <a:ea typeface="Tahoma" panose="020B0604030504040204" pitchFamily="34" charset="0"/>
                <a:cs typeface="Tahoma" panose="020B0604030504040204" pitchFamily="34" charset="0"/>
              </a:rPr>
              <a:t>Computer Science Advisor: </a:t>
            </a:r>
            <a:r>
              <a:rPr lang="en-US" sz="3600" b="1"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Joseph Beck</a:t>
            </a:r>
            <a:endParaRPr lang="en-US" sz="36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3"/>
          <a:stretch>
            <a:fillRect/>
          </a:stretch>
        </p:blipFill>
        <p:spPr>
          <a:xfrm>
            <a:off x="33636858" y="474412"/>
            <a:ext cx="8400071" cy="4447098"/>
          </a:xfrm>
          <a:prstGeom prst="rect">
            <a:avLst/>
          </a:prstGeom>
          <a:ln>
            <a:noFill/>
          </a:ln>
          <a:effectLst>
            <a:outerShdw blurRad="190500" algn="tl" rotWithShape="0">
              <a:srgbClr val="000000">
                <a:alpha val="70000"/>
              </a:srgbClr>
            </a:outerShdw>
          </a:effectLst>
        </p:spPr>
      </p:pic>
      <p:cxnSp>
        <p:nvCxnSpPr>
          <p:cNvPr id="9" name="Straight Connector 8"/>
          <p:cNvCxnSpPr/>
          <p:nvPr/>
        </p:nvCxnSpPr>
        <p:spPr>
          <a:xfrm>
            <a:off x="1392785" y="5682343"/>
            <a:ext cx="41126813" cy="0"/>
          </a:xfrm>
          <a:prstGeom prst="line">
            <a:avLst/>
          </a:prstGeom>
          <a:ln w="117475">
            <a:solidFill>
              <a:srgbClr val="C13341"/>
            </a:solidFill>
          </a:ln>
          <a:effectLst>
            <a:outerShdw blurRad="50800" dist="38100" dir="8100000" algn="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2095497" y="6347176"/>
            <a:ext cx="13188043" cy="4370427"/>
          </a:xfrm>
          <a:prstGeom prst="rect">
            <a:avLst/>
          </a:prstGeom>
          <a:noFill/>
          <a:effectLst/>
        </p:spPr>
        <p:txBody>
          <a:bodyPr wrap="square" rtlCol="0">
            <a:spAutoFit/>
          </a:bodyPr>
          <a:lstStyle/>
          <a:p>
            <a:r>
              <a:rPr lang="en-US" sz="5400" b="1" dirty="0" smtClean="0">
                <a:solidFill>
                  <a:srgbClr val="C03341"/>
                </a:solidFill>
                <a:uFill>
                  <a:solidFill>
                    <a:srgbClr val="C03341"/>
                  </a:solidFill>
                </a:uFill>
              </a:rPr>
              <a:t>Abstract</a:t>
            </a:r>
          </a:p>
          <a:p>
            <a:r>
              <a:rPr lang="en-US" sz="3200" dirty="0"/>
              <a:t>The purpose of the project is to mimic human’s learning and motion mechanisms in order to create an adaptive walking gait. The project tackles the issue of </a:t>
            </a:r>
            <a:r>
              <a:rPr lang="en-US" sz="3200" dirty="0" smtClean="0"/>
              <a:t>lack of generalization that current </a:t>
            </a:r>
            <a:r>
              <a:rPr lang="en-US" sz="3200" dirty="0"/>
              <a:t>learning </a:t>
            </a:r>
            <a:r>
              <a:rPr lang="en-US" sz="3200" dirty="0" smtClean="0"/>
              <a:t>mechanisms face </a:t>
            </a:r>
            <a:r>
              <a:rPr lang="en-US" sz="3200" dirty="0"/>
              <a:t>by remembering past experience, simulating risk averse behavior, and significantly reducing state and action spaces. In addition, the project builds the entire biologically inspired motor hierarchy which allows for great level of adaptability during motion tasks, including, but not limited to walking.</a:t>
            </a:r>
          </a:p>
        </p:txBody>
      </p:sp>
      <mc:AlternateContent xmlns:mc="http://schemas.openxmlformats.org/markup-compatibility/2006" xmlns:a14="http://schemas.microsoft.com/office/drawing/2010/main">
        <mc:Choice Requires="a14">
          <p:sp>
            <p:nvSpPr>
              <p:cNvPr id="17" name="TextBox 16"/>
              <p:cNvSpPr txBox="1"/>
              <p:nvPr/>
            </p:nvSpPr>
            <p:spPr>
              <a:xfrm>
                <a:off x="2150853" y="17582576"/>
                <a:ext cx="13188043" cy="9595063"/>
              </a:xfrm>
              <a:prstGeom prst="rect">
                <a:avLst/>
              </a:prstGeom>
              <a:noFill/>
              <a:effectLst/>
            </p:spPr>
            <p:txBody>
              <a:bodyPr wrap="square" rtlCol="0">
                <a:spAutoFit/>
              </a:bodyPr>
              <a:lstStyle/>
              <a:p>
                <a:r>
                  <a:rPr lang="en-US" sz="5400" b="1" dirty="0" smtClean="0">
                    <a:solidFill>
                      <a:srgbClr val="C03341"/>
                    </a:solidFill>
                    <a:uFill>
                      <a:solidFill>
                        <a:srgbClr val="231F20"/>
                      </a:solidFill>
                    </a:uFill>
                  </a:rPr>
                  <a:t>Central Pattern Generator</a:t>
                </a:r>
              </a:p>
              <a:p>
                <a:r>
                  <a:rPr lang="en-US" sz="3200" dirty="0"/>
                  <a:t>By using CPG we are able to reduce a state space from 100 states to an average of 10 states</a:t>
                </a:r>
                <a:r>
                  <a:rPr lang="en-US" sz="3200" dirty="0" smtClean="0"/>
                  <a:t>. This comes from the fact that low-level movement behavior is abstracted into movement primitive (oscillatory pattern).</a:t>
                </a:r>
              </a:p>
              <a:p>
                <a:r>
                  <a:rPr lang="en-US" sz="3200" b="1" dirty="0" smtClean="0"/>
                  <a:t>Rhythmic generator</a:t>
                </a:r>
                <a:r>
                  <a:rPr lang="en-US" sz="3200" dirty="0" smtClean="0"/>
                  <a:t> layer generates synchronized oscillatory movements.</a:t>
                </a:r>
              </a:p>
              <a:p>
                <a:r>
                  <a:rPr lang="en-US" sz="3200" b="1" dirty="0">
                    <a:solidFill>
                      <a:srgbClr val="231F20"/>
                    </a:solidFill>
                  </a:rPr>
                  <a:t>P</a:t>
                </a:r>
                <a:r>
                  <a:rPr lang="en-US" sz="3200" b="1" dirty="0" smtClean="0">
                    <a:solidFill>
                      <a:srgbClr val="231F20"/>
                    </a:solidFill>
                  </a:rPr>
                  <a:t>attern formation </a:t>
                </a:r>
                <a:r>
                  <a:rPr lang="en-US" sz="3200" dirty="0" smtClean="0">
                    <a:solidFill>
                      <a:srgbClr val="231F20"/>
                    </a:solidFill>
                  </a:rPr>
                  <a:t>and </a:t>
                </a:r>
                <a:r>
                  <a:rPr lang="en-US" sz="3200" b="1" dirty="0" smtClean="0">
                    <a:solidFill>
                      <a:srgbClr val="231F20"/>
                    </a:solidFill>
                  </a:rPr>
                  <a:t>motor neuron </a:t>
                </a:r>
                <a:r>
                  <a:rPr lang="en-US" sz="3200" dirty="0" smtClean="0">
                    <a:solidFill>
                      <a:srgbClr val="231F20"/>
                    </a:solidFill>
                  </a:rPr>
                  <a:t>layers incorporate afferent sensory feedback for movement modulation. The difference between them is that pattern formation layer often has specific structure that leads to non-linear modulation.</a:t>
                </a:r>
              </a:p>
              <a:p>
                <a:r>
                  <a:rPr lang="en-US" sz="3200" dirty="0" smtClean="0">
                    <a:solidFill>
                      <a:srgbClr val="231F20"/>
                    </a:solidFill>
                  </a:rPr>
                  <a:t>Each neuron in PF and MN layers is represented by sigmoid activation function</a:t>
                </a:r>
              </a:p>
              <a:p>
                <a:endParaRPr lang="en-US" sz="3200" dirty="0">
                  <a:solidFill>
                    <a:srgbClr val="231F20"/>
                  </a:solidFill>
                </a:endParaRPr>
              </a:p>
              <a:p>
                <a:pPr/>
                <a14:m>
                  <m:oMathPara xmlns:m="http://schemas.openxmlformats.org/officeDocument/2006/math">
                    <m:oMathParaPr>
                      <m:jc m:val="centerGroup"/>
                    </m:oMathParaPr>
                    <m:oMath xmlns:m="http://schemas.openxmlformats.org/officeDocument/2006/math">
                      <m:r>
                        <a:rPr lang="en-US" sz="3200" b="0" i="1" smtClean="0">
                          <a:solidFill>
                            <a:srgbClr val="231F20"/>
                          </a:solidFill>
                          <a:latin typeface="Cambria Math" panose="02040503050406030204" pitchFamily="18" charset="0"/>
                        </a:rPr>
                        <m:t>𝑆</m:t>
                      </m:r>
                      <m:r>
                        <a:rPr lang="en-US" sz="3200" b="0" i="1" smtClean="0">
                          <a:solidFill>
                            <a:srgbClr val="231F20"/>
                          </a:solidFill>
                          <a:latin typeface="Cambria Math" panose="02040503050406030204" pitchFamily="18" charset="0"/>
                        </a:rPr>
                        <m:t>(</m:t>
                      </m:r>
                      <m:r>
                        <a:rPr lang="en-US" sz="3200" b="0" i="1" smtClean="0">
                          <a:solidFill>
                            <a:srgbClr val="231F20"/>
                          </a:solidFill>
                          <a:latin typeface="Cambria Math" panose="02040503050406030204" pitchFamily="18" charset="0"/>
                        </a:rPr>
                        <m:t>𝑡</m:t>
                      </m:r>
                      <m:r>
                        <a:rPr lang="en-US" sz="3200" b="0" i="1" smtClean="0">
                          <a:solidFill>
                            <a:srgbClr val="231F20"/>
                          </a:solidFill>
                          <a:latin typeface="Cambria Math" panose="02040503050406030204" pitchFamily="18" charset="0"/>
                        </a:rPr>
                        <m:t>)=</m:t>
                      </m:r>
                      <m:f>
                        <m:fPr>
                          <m:ctrlPr>
                            <a:rPr lang="en-US" sz="3200" b="0" i="1" smtClean="0">
                              <a:solidFill>
                                <a:srgbClr val="231F20"/>
                              </a:solidFill>
                              <a:latin typeface="Cambria Math" panose="02040503050406030204" pitchFamily="18" charset="0"/>
                            </a:rPr>
                          </m:ctrlPr>
                        </m:fPr>
                        <m:num>
                          <m:r>
                            <a:rPr lang="en-US" sz="3200" b="0" i="1" smtClean="0">
                              <a:solidFill>
                                <a:srgbClr val="231F20"/>
                              </a:solidFill>
                              <a:latin typeface="Cambria Math" panose="02040503050406030204" pitchFamily="18" charset="0"/>
                            </a:rPr>
                            <m:t>1</m:t>
                          </m:r>
                        </m:num>
                        <m:den>
                          <m:r>
                            <a:rPr lang="en-US" sz="3200" b="0" i="1" smtClean="0">
                              <a:solidFill>
                                <a:srgbClr val="231F20"/>
                              </a:solidFill>
                              <a:latin typeface="Cambria Math" panose="02040503050406030204" pitchFamily="18" charset="0"/>
                            </a:rPr>
                            <m:t>1−</m:t>
                          </m:r>
                          <m:sSup>
                            <m:sSupPr>
                              <m:ctrlPr>
                                <a:rPr lang="en-US" sz="3200" b="0" i="1" smtClean="0">
                                  <a:solidFill>
                                    <a:srgbClr val="231F20"/>
                                  </a:solidFill>
                                  <a:latin typeface="Cambria Math" panose="02040503050406030204" pitchFamily="18" charset="0"/>
                                </a:rPr>
                              </m:ctrlPr>
                            </m:sSupPr>
                            <m:e>
                              <m:r>
                                <a:rPr lang="en-US" sz="3200" b="0" i="1" smtClean="0">
                                  <a:solidFill>
                                    <a:srgbClr val="231F20"/>
                                  </a:solidFill>
                                  <a:latin typeface="Cambria Math" panose="02040503050406030204" pitchFamily="18" charset="0"/>
                                </a:rPr>
                                <m:t>𝛼</m:t>
                              </m:r>
                              <m:r>
                                <a:rPr lang="en-US" sz="3200" b="0" i="1" smtClean="0">
                                  <a:solidFill>
                                    <a:srgbClr val="231F20"/>
                                  </a:solidFill>
                                  <a:latin typeface="Cambria Math" panose="02040503050406030204" pitchFamily="18" charset="0"/>
                                </a:rPr>
                                <m:t>𝑒</m:t>
                              </m:r>
                            </m:e>
                            <m:sup>
                              <m:r>
                                <a:rPr lang="en-US" sz="3200" b="0" i="1" smtClean="0">
                                  <a:solidFill>
                                    <a:srgbClr val="231F20"/>
                                  </a:solidFill>
                                  <a:latin typeface="Cambria Math" panose="02040503050406030204" pitchFamily="18" charset="0"/>
                                </a:rPr>
                                <m:t>−</m:t>
                              </m:r>
                              <m:r>
                                <a:rPr lang="en-US" sz="3200" b="0" i="1" smtClean="0">
                                  <a:solidFill>
                                    <a:srgbClr val="231F20"/>
                                  </a:solidFill>
                                  <a:latin typeface="Cambria Math" panose="02040503050406030204" pitchFamily="18" charset="0"/>
                                </a:rPr>
                                <m:t>𝛾</m:t>
                              </m:r>
                              <m:r>
                                <a:rPr lang="en-US" sz="3200" b="0" i="1" smtClean="0">
                                  <a:solidFill>
                                    <a:srgbClr val="231F20"/>
                                  </a:solidFill>
                                  <a:latin typeface="Cambria Math" panose="02040503050406030204" pitchFamily="18" charset="0"/>
                                </a:rPr>
                                <m:t>𝑡</m:t>
                              </m:r>
                            </m:sup>
                          </m:sSup>
                        </m:den>
                      </m:f>
                    </m:oMath>
                  </m:oMathPara>
                </a14:m>
                <a:endParaRPr lang="en-US" sz="3200" dirty="0" smtClean="0">
                  <a:solidFill>
                    <a:srgbClr val="231F20"/>
                  </a:solidFill>
                </a:endParaRPr>
              </a:p>
              <a:p>
                <a:r>
                  <a:rPr lang="en-US" sz="3200" dirty="0" smtClean="0">
                    <a:solidFill>
                      <a:srgbClr val="231F20"/>
                    </a:solidFill>
                  </a:rPr>
                  <a:t>The PF and MN layers incorporate inputs using weighted sum of incoming signals:</a:t>
                </a:r>
              </a:p>
              <a:p>
                <a:pPr/>
                <a14:m>
                  <m:oMathPara xmlns:m="http://schemas.openxmlformats.org/officeDocument/2006/math">
                    <m:oMathParaPr>
                      <m:jc m:val="centerGroup"/>
                    </m:oMathParaPr>
                    <m:oMath xmlns:m="http://schemas.openxmlformats.org/officeDocument/2006/math">
                      <m:r>
                        <a:rPr lang="en-US" sz="3200" b="0" i="1" smtClean="0">
                          <a:solidFill>
                            <a:srgbClr val="231F20"/>
                          </a:solidFill>
                          <a:latin typeface="Cambria Math" panose="02040503050406030204" pitchFamily="18" charset="0"/>
                        </a:rPr>
                        <m:t>𝑁</m:t>
                      </m:r>
                      <m:r>
                        <a:rPr lang="en-US" sz="3200" b="0" i="1" smtClean="0">
                          <a:solidFill>
                            <a:srgbClr val="231F20"/>
                          </a:solidFill>
                          <a:latin typeface="Cambria Math" panose="02040503050406030204" pitchFamily="18" charset="0"/>
                        </a:rPr>
                        <m:t>=</m:t>
                      </m:r>
                      <m:nary>
                        <m:naryPr>
                          <m:chr m:val="∑"/>
                          <m:ctrlPr>
                            <a:rPr lang="pt-BR" sz="3200" b="0" i="1" smtClean="0">
                              <a:solidFill>
                                <a:srgbClr val="231F20"/>
                              </a:solidFill>
                              <a:latin typeface="Cambria Math" panose="02040503050406030204" pitchFamily="18" charset="0"/>
                            </a:rPr>
                          </m:ctrlPr>
                        </m:naryPr>
                        <m:sub>
                          <m:r>
                            <m:rPr>
                              <m:brk m:alnAt="23"/>
                            </m:rPr>
                            <a:rPr lang="en-US" sz="3200" b="0" i="1" smtClean="0">
                              <a:solidFill>
                                <a:srgbClr val="231F20"/>
                              </a:solidFill>
                              <a:latin typeface="Cambria Math" panose="02040503050406030204" pitchFamily="18" charset="0"/>
                            </a:rPr>
                            <m:t>𝑖</m:t>
                          </m:r>
                          <m:r>
                            <a:rPr lang="pt-BR" sz="3200" b="0" i="1" smtClean="0">
                              <a:solidFill>
                                <a:srgbClr val="231F20"/>
                              </a:solidFill>
                              <a:latin typeface="Cambria Math" panose="02040503050406030204" pitchFamily="18" charset="0"/>
                            </a:rPr>
                            <m:t>=0</m:t>
                          </m:r>
                        </m:sub>
                        <m:sup>
                          <m:r>
                            <a:rPr lang="pt-BR" sz="3200" b="0" i="1" smtClean="0">
                              <a:solidFill>
                                <a:srgbClr val="231F20"/>
                              </a:solidFill>
                              <a:latin typeface="Cambria Math" panose="02040503050406030204" pitchFamily="18" charset="0"/>
                            </a:rPr>
                            <m:t>𝑛</m:t>
                          </m:r>
                        </m:sup>
                        <m:e>
                          <m:sSub>
                            <m:sSubPr>
                              <m:ctrlPr>
                                <a:rPr lang="en-US" sz="3200" b="0" i="1" smtClean="0">
                                  <a:solidFill>
                                    <a:srgbClr val="231F20"/>
                                  </a:solidFill>
                                  <a:latin typeface="Cambria Math" panose="02040503050406030204" pitchFamily="18" charset="0"/>
                                </a:rPr>
                              </m:ctrlPr>
                            </m:sSubPr>
                            <m:e>
                              <m:r>
                                <a:rPr lang="en-US" sz="3200" b="0" i="1" smtClean="0">
                                  <a:solidFill>
                                    <a:srgbClr val="231F20"/>
                                  </a:solidFill>
                                  <a:latin typeface="Cambria Math" panose="02040503050406030204" pitchFamily="18" charset="0"/>
                                </a:rPr>
                                <m:t>𝑤</m:t>
                              </m:r>
                            </m:e>
                            <m:sub>
                              <m:r>
                                <a:rPr lang="en-US" sz="3200" b="0" i="1" smtClean="0">
                                  <a:solidFill>
                                    <a:srgbClr val="231F20"/>
                                  </a:solidFill>
                                  <a:latin typeface="Cambria Math" panose="02040503050406030204" pitchFamily="18" charset="0"/>
                                </a:rPr>
                                <m:t>𝑖</m:t>
                              </m:r>
                            </m:sub>
                          </m:sSub>
                          <m:sSub>
                            <m:sSubPr>
                              <m:ctrlPr>
                                <a:rPr lang="en-US" sz="3200" b="0" i="1" smtClean="0">
                                  <a:solidFill>
                                    <a:srgbClr val="231F20"/>
                                  </a:solidFill>
                                  <a:latin typeface="Cambria Math" panose="02040503050406030204" pitchFamily="18" charset="0"/>
                                </a:rPr>
                              </m:ctrlPr>
                            </m:sSubPr>
                            <m:e>
                              <m:r>
                                <a:rPr lang="en-US" sz="3200" b="0" i="1" smtClean="0">
                                  <a:solidFill>
                                    <a:srgbClr val="231F20"/>
                                  </a:solidFill>
                                  <a:latin typeface="Cambria Math" panose="02040503050406030204" pitchFamily="18" charset="0"/>
                                </a:rPr>
                                <m:t>𝐼</m:t>
                              </m:r>
                            </m:e>
                            <m:sub>
                              <m:r>
                                <a:rPr lang="en-US" sz="3200" b="0" i="1" smtClean="0">
                                  <a:solidFill>
                                    <a:srgbClr val="231F20"/>
                                  </a:solidFill>
                                  <a:latin typeface="Cambria Math" panose="02040503050406030204" pitchFamily="18" charset="0"/>
                                </a:rPr>
                                <m:t>𝑠</m:t>
                              </m:r>
                            </m:sub>
                          </m:sSub>
                        </m:e>
                      </m:nary>
                      <m:r>
                        <a:rPr lang="en-US" sz="3200" i="1">
                          <a:solidFill>
                            <a:srgbClr val="231F20"/>
                          </a:solidFill>
                          <a:latin typeface="Cambria Math" panose="02040503050406030204" pitchFamily="18" charset="0"/>
                        </a:rPr>
                        <m:t>+</m:t>
                      </m:r>
                      <m:nary>
                        <m:naryPr>
                          <m:chr m:val="∑"/>
                          <m:ctrlPr>
                            <a:rPr lang="pt-BR" sz="3200" i="1">
                              <a:solidFill>
                                <a:srgbClr val="231F20"/>
                              </a:solidFill>
                              <a:latin typeface="Cambria Math" panose="02040503050406030204" pitchFamily="18" charset="0"/>
                            </a:rPr>
                          </m:ctrlPr>
                        </m:naryPr>
                        <m:sub>
                          <m:r>
                            <a:rPr lang="en-US" sz="3200" b="0" i="1" smtClean="0">
                              <a:solidFill>
                                <a:srgbClr val="231F20"/>
                              </a:solidFill>
                              <a:latin typeface="Cambria Math" panose="02040503050406030204" pitchFamily="18" charset="0"/>
                            </a:rPr>
                            <m:t>𝑗</m:t>
                          </m:r>
                          <m:r>
                            <a:rPr lang="pt-BR" sz="3200" i="1">
                              <a:solidFill>
                                <a:srgbClr val="231F20"/>
                              </a:solidFill>
                              <a:latin typeface="Cambria Math" panose="02040503050406030204" pitchFamily="18" charset="0"/>
                            </a:rPr>
                            <m:t>=0</m:t>
                          </m:r>
                        </m:sub>
                        <m:sup>
                          <m:r>
                            <a:rPr lang="pt-BR" sz="3200" i="1">
                              <a:solidFill>
                                <a:srgbClr val="231F20"/>
                              </a:solidFill>
                              <a:latin typeface="Cambria Math" panose="02040503050406030204" pitchFamily="18" charset="0"/>
                            </a:rPr>
                            <m:t>𝑛</m:t>
                          </m:r>
                        </m:sup>
                        <m:e>
                          <m:sSub>
                            <m:sSubPr>
                              <m:ctrlPr>
                                <a:rPr lang="en-US" sz="3200" i="1">
                                  <a:solidFill>
                                    <a:srgbClr val="231F20"/>
                                  </a:solidFill>
                                  <a:latin typeface="Cambria Math" panose="02040503050406030204" pitchFamily="18" charset="0"/>
                                </a:rPr>
                              </m:ctrlPr>
                            </m:sSubPr>
                            <m:e>
                              <m:r>
                                <a:rPr lang="en-US" sz="3200" i="1">
                                  <a:solidFill>
                                    <a:srgbClr val="231F20"/>
                                  </a:solidFill>
                                  <a:latin typeface="Cambria Math" panose="02040503050406030204" pitchFamily="18" charset="0"/>
                                </a:rPr>
                                <m:t>𝑤</m:t>
                              </m:r>
                            </m:e>
                            <m:sub>
                              <m:r>
                                <a:rPr lang="en-US" sz="3200" i="1">
                                  <a:solidFill>
                                    <a:srgbClr val="231F20"/>
                                  </a:solidFill>
                                  <a:latin typeface="Cambria Math" panose="02040503050406030204" pitchFamily="18" charset="0"/>
                                </a:rPr>
                                <m:t>𝑀𝑁</m:t>
                              </m:r>
                              <m:r>
                                <a:rPr lang="en-US" sz="3200" i="1">
                                  <a:solidFill>
                                    <a:srgbClr val="231F20"/>
                                  </a:solidFill>
                                  <a:latin typeface="Cambria Math" panose="02040503050406030204" pitchFamily="18" charset="0"/>
                                </a:rPr>
                                <m:t>→</m:t>
                              </m:r>
                              <m:r>
                                <a:rPr lang="en-US" sz="3200" i="1">
                                  <a:solidFill>
                                    <a:srgbClr val="231F20"/>
                                  </a:solidFill>
                                  <a:latin typeface="Cambria Math" panose="02040503050406030204" pitchFamily="18" charset="0"/>
                                </a:rPr>
                                <m:t>𝑃𝐹</m:t>
                              </m:r>
                              <m:r>
                                <a:rPr lang="en-US" sz="3200" b="0" i="1" smtClean="0">
                                  <a:solidFill>
                                    <a:srgbClr val="231F20"/>
                                  </a:solidFill>
                                  <a:latin typeface="Cambria Math" panose="02040503050406030204" pitchFamily="18" charset="0"/>
                                </a:rPr>
                                <m:t>, </m:t>
                              </m:r>
                              <m:r>
                                <a:rPr lang="en-US" sz="3200" b="0" i="1" smtClean="0">
                                  <a:solidFill>
                                    <a:srgbClr val="231F20"/>
                                  </a:solidFill>
                                  <a:latin typeface="Cambria Math" panose="02040503050406030204" pitchFamily="18" charset="0"/>
                                </a:rPr>
                                <m:t>𝑗</m:t>
                              </m:r>
                            </m:sub>
                          </m:sSub>
                          <m:sSub>
                            <m:sSubPr>
                              <m:ctrlPr>
                                <a:rPr lang="en-US" sz="3200" b="0" i="1" smtClean="0">
                                  <a:solidFill>
                                    <a:srgbClr val="231F20"/>
                                  </a:solidFill>
                                  <a:latin typeface="Cambria Math" panose="02040503050406030204" pitchFamily="18" charset="0"/>
                                </a:rPr>
                              </m:ctrlPr>
                            </m:sSubPr>
                            <m:e>
                              <m:r>
                                <a:rPr lang="en-US" sz="3200" b="0" i="1" smtClean="0">
                                  <a:solidFill>
                                    <a:srgbClr val="231F20"/>
                                  </a:solidFill>
                                  <a:latin typeface="Cambria Math" panose="02040503050406030204" pitchFamily="18" charset="0"/>
                                </a:rPr>
                                <m:t>𝐼</m:t>
                              </m:r>
                            </m:e>
                            <m:sub>
                              <m:r>
                                <a:rPr lang="en-US" sz="3200" b="0" i="1" smtClean="0">
                                  <a:solidFill>
                                    <a:srgbClr val="231F20"/>
                                  </a:solidFill>
                                  <a:latin typeface="Cambria Math" panose="02040503050406030204" pitchFamily="18" charset="0"/>
                                </a:rPr>
                                <m:t>𝑗</m:t>
                              </m:r>
                            </m:sub>
                          </m:sSub>
                        </m:e>
                      </m:nary>
                    </m:oMath>
                  </m:oMathPara>
                </a14:m>
                <a:endParaRPr lang="en-US" sz="3200" dirty="0" smtClean="0">
                  <a:solidFill>
                    <a:srgbClr val="231F20"/>
                  </a:solidFill>
                </a:endParaRPr>
              </a:p>
              <a:p>
                <a:endParaRPr lang="en-US" sz="3200" dirty="0" smtClean="0">
                  <a:solidFill>
                    <a:srgbClr val="231F2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150853" y="17582576"/>
                <a:ext cx="13188043" cy="9595063"/>
              </a:xfrm>
              <a:prstGeom prst="rect">
                <a:avLst/>
              </a:prstGeom>
              <a:blipFill rotWithShape="0">
                <a:blip r:embed="rId4"/>
                <a:stretch>
                  <a:fillRect l="-2497" t="-1779" r="-462"/>
                </a:stretch>
              </a:blipFill>
              <a:effectLst/>
            </p:spPr>
            <p:txBody>
              <a:bodyPr/>
              <a:lstStyle/>
              <a:p>
                <a:r>
                  <a:rPr lang="en-US">
                    <a:noFill/>
                  </a:rPr>
                  <a:t> </a:t>
                </a:r>
              </a:p>
            </p:txBody>
          </p:sp>
        </mc:Fallback>
      </mc:AlternateContent>
      <p:sp>
        <p:nvSpPr>
          <p:cNvPr id="18" name="TextBox 17"/>
          <p:cNvSpPr txBox="1"/>
          <p:nvPr/>
        </p:nvSpPr>
        <p:spPr>
          <a:xfrm>
            <a:off x="15727636" y="6437734"/>
            <a:ext cx="13188043" cy="26530340"/>
          </a:xfrm>
          <a:prstGeom prst="rect">
            <a:avLst/>
          </a:prstGeom>
          <a:noFill/>
          <a:effectLst/>
        </p:spPr>
        <p:txBody>
          <a:bodyPr wrap="square" rtlCol="0">
            <a:spAutoFit/>
          </a:bodyPr>
          <a:lstStyle/>
          <a:p>
            <a:r>
              <a:rPr lang="en-US" sz="5400" b="1" dirty="0" smtClean="0">
                <a:solidFill>
                  <a:srgbClr val="C03341"/>
                </a:solidFill>
                <a:uFill>
                  <a:solidFill>
                    <a:srgbClr val="C03341"/>
                  </a:solidFill>
                </a:uFill>
              </a:rPr>
              <a:t>Learning</a:t>
            </a:r>
          </a:p>
          <a:p>
            <a:r>
              <a:rPr lang="en-US" sz="4000" b="1" dirty="0" smtClean="0">
                <a:solidFill>
                  <a:schemeClr val="accent1">
                    <a:lumMod val="50000"/>
                  </a:schemeClr>
                </a:solidFill>
              </a:rPr>
              <a:t>Overview</a:t>
            </a:r>
          </a:p>
          <a:p>
            <a:r>
              <a:rPr lang="en-US" sz="3200" dirty="0" smtClean="0"/>
              <a:t>A proper </a:t>
            </a:r>
            <a:r>
              <a:rPr lang="en-US" sz="3200" dirty="0"/>
              <a:t>set of parameters for CPG is learnt through mechanism that </a:t>
            </a:r>
            <a:r>
              <a:rPr lang="en-US" sz="3200" dirty="0" smtClean="0"/>
              <a:t>incorporates parameter optimization through CMA-ES </a:t>
            </a:r>
            <a:r>
              <a:rPr lang="en-US" sz="3200" dirty="0"/>
              <a:t>(</a:t>
            </a:r>
            <a:r>
              <a:rPr lang="en-US" sz="3200" b="1" dirty="0"/>
              <a:t>learning</a:t>
            </a:r>
            <a:r>
              <a:rPr lang="en-US" sz="3200" dirty="0" smtClean="0"/>
              <a:t>) and </a:t>
            </a:r>
            <a:r>
              <a:rPr lang="en-US" sz="3200" dirty="0"/>
              <a:t>two </a:t>
            </a:r>
            <a:r>
              <a:rPr lang="en-US" sz="3200" dirty="0" err="1"/>
              <a:t>Kohonen</a:t>
            </a:r>
            <a:r>
              <a:rPr lang="en-US" sz="3200" dirty="0"/>
              <a:t> self-organizing maps to represent configurations for CPG that led to success or </a:t>
            </a:r>
            <a:r>
              <a:rPr lang="en-US" sz="3200" dirty="0" smtClean="0"/>
              <a:t>failure (</a:t>
            </a:r>
            <a:r>
              <a:rPr lang="en-US" sz="3200" b="1" dirty="0" smtClean="0"/>
              <a:t>memory</a:t>
            </a:r>
            <a:r>
              <a:rPr lang="en-US" sz="3200" dirty="0" smtClean="0"/>
              <a:t>). </a:t>
            </a:r>
            <a:endParaRPr lang="en-US" sz="4000" b="1" dirty="0" smtClean="0">
              <a:solidFill>
                <a:srgbClr val="231F20"/>
              </a:solidFill>
            </a:endParaRPr>
          </a:p>
          <a:p>
            <a:r>
              <a:rPr lang="en-US" sz="4000" b="1" dirty="0" smtClean="0">
                <a:solidFill>
                  <a:schemeClr val="accent1">
                    <a:lumMod val="50000"/>
                  </a:schemeClr>
                </a:solidFill>
              </a:rPr>
              <a:t>Covariance </a:t>
            </a:r>
            <a:r>
              <a:rPr lang="en-US" sz="4000" b="1" dirty="0">
                <a:solidFill>
                  <a:schemeClr val="accent1">
                    <a:lumMod val="50000"/>
                  </a:schemeClr>
                </a:solidFill>
              </a:rPr>
              <a:t>Matrix Adaptation – Evolutionary </a:t>
            </a:r>
            <a:r>
              <a:rPr lang="en-US" sz="4000" b="1" dirty="0" smtClean="0">
                <a:solidFill>
                  <a:schemeClr val="accent1">
                    <a:lumMod val="50000"/>
                  </a:schemeClr>
                </a:solidFill>
              </a:rPr>
              <a:t>Strategies</a:t>
            </a:r>
          </a:p>
          <a:p>
            <a:r>
              <a:rPr lang="en-US" sz="3200" dirty="0" smtClean="0">
                <a:solidFill>
                  <a:srgbClr val="231F20"/>
                </a:solidFill>
              </a:rPr>
              <a:t>CMA-ES algorithm is primarily used for offline learning of optimal set of parameters (for CPG) needed for stable gait. The purpose of this mechanism is to simulate evolutionary processes that led to the emergence of a specific movement pattern (e.g. walking). The algorithm is outlined below:</a:t>
            </a:r>
          </a:p>
          <a:p>
            <a:endParaRPr lang="en-US" sz="3200" b="1" dirty="0">
              <a:solidFill>
                <a:srgbClr val="231F20"/>
              </a:solidFill>
            </a:endParaRPr>
          </a:p>
          <a:p>
            <a:endParaRPr lang="en-US" sz="4000" b="1" dirty="0" smtClean="0">
              <a:solidFill>
                <a:srgbClr val="231F20"/>
              </a:solidFill>
            </a:endParaRPr>
          </a:p>
          <a:p>
            <a:endParaRPr lang="en-US" sz="4000" b="1" dirty="0" smtClean="0">
              <a:solidFill>
                <a:srgbClr val="231F20"/>
              </a:solidFill>
            </a:endParaRPr>
          </a:p>
          <a:p>
            <a:endParaRPr lang="en-US" sz="4000" b="1" dirty="0" smtClean="0">
              <a:solidFill>
                <a:srgbClr val="231F20"/>
              </a:solidFill>
            </a:endParaRPr>
          </a:p>
          <a:p>
            <a:endParaRPr lang="en-US" sz="4000" b="1" dirty="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b="1" dirty="0" smtClean="0">
              <a:solidFill>
                <a:srgbClr val="231F20"/>
              </a:solidFill>
            </a:endParaRPr>
          </a:p>
          <a:p>
            <a:endParaRPr lang="en-US" sz="4000" b="1" dirty="0" smtClean="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b="1" dirty="0">
              <a:solidFill>
                <a:srgbClr val="231F20"/>
              </a:solidFill>
            </a:endParaRPr>
          </a:p>
          <a:p>
            <a:r>
              <a:rPr lang="en-US" sz="4000" b="1" dirty="0" smtClean="0">
                <a:solidFill>
                  <a:schemeClr val="accent1">
                    <a:lumMod val="50000"/>
                  </a:schemeClr>
                </a:solidFill>
              </a:rPr>
              <a:t>Qualitative Adaptive Reward Learning</a:t>
            </a:r>
          </a:p>
          <a:p>
            <a:r>
              <a:rPr lang="en-US" sz="3200" dirty="0" smtClean="0"/>
              <a:t>The purpose of this module:</a:t>
            </a:r>
          </a:p>
          <a:p>
            <a:pPr marL="457200" indent="-457200">
              <a:buFont typeface="Wingdings" panose="05000000000000000000" pitchFamily="2" charset="2"/>
              <a:buChar char="§"/>
            </a:pPr>
            <a:r>
              <a:rPr lang="en-US" sz="3200" dirty="0" smtClean="0"/>
              <a:t>memorizing a particular region in parameter (state) space that leads to success/failure</a:t>
            </a:r>
          </a:p>
          <a:p>
            <a:pPr marL="457200" indent="-457200">
              <a:buFont typeface="Wingdings" panose="05000000000000000000" pitchFamily="2" charset="2"/>
              <a:buChar char="§"/>
            </a:pPr>
            <a:r>
              <a:rPr lang="en-US" sz="3200" dirty="0" smtClean="0"/>
              <a:t>finding global optimal set of parameters in success region after failure region is learnt. </a:t>
            </a:r>
          </a:p>
          <a:p>
            <a:r>
              <a:rPr lang="en-US" sz="3200" dirty="0" smtClean="0"/>
              <a:t>During learning </a:t>
            </a:r>
            <a:r>
              <a:rPr lang="en-US" sz="3200" dirty="0"/>
              <a:t>t</a:t>
            </a:r>
            <a:r>
              <a:rPr lang="en-US" sz="3200" dirty="0" smtClean="0"/>
              <a:t>he </a:t>
            </a:r>
            <a:r>
              <a:rPr lang="en-US" sz="3200" dirty="0"/>
              <a:t>mechanism is able to make a decision based on Vigilance Threshold to simulate </a:t>
            </a:r>
            <a:r>
              <a:rPr lang="en-US" sz="3200" b="1" dirty="0"/>
              <a:t>risk-averse </a:t>
            </a:r>
            <a:r>
              <a:rPr lang="en-US" sz="3200" b="1" dirty="0" smtClean="0"/>
              <a:t>behavior</a:t>
            </a:r>
            <a:r>
              <a:rPr lang="en-US" sz="3200" dirty="0" smtClean="0"/>
              <a:t> based on past experience and disregard new configurations that most likely will lead to failure. </a:t>
            </a:r>
          </a:p>
          <a:p>
            <a:r>
              <a:rPr lang="en-US" sz="3200" dirty="0" smtClean="0"/>
              <a:t>Neurons </a:t>
            </a:r>
            <a:r>
              <a:rPr lang="en-US" sz="3200" dirty="0"/>
              <a:t>are updated based on externally defined </a:t>
            </a:r>
            <a:r>
              <a:rPr lang="en-US" sz="3200" b="1" dirty="0"/>
              <a:t>reward that adapts </a:t>
            </a:r>
            <a:r>
              <a:rPr lang="en-US" sz="3200" b="1" dirty="0" smtClean="0"/>
              <a:t>throughout the learning process</a:t>
            </a:r>
            <a:r>
              <a:rPr lang="en-US" sz="3200" dirty="0" smtClean="0"/>
              <a:t>.</a:t>
            </a:r>
          </a:p>
          <a:p>
            <a:r>
              <a:rPr lang="en-US" sz="3200" dirty="0" smtClean="0"/>
              <a:t>After receiving a reward neurons in each map move to the sampled configuration by the distance proportional to the reward received (in case of success map) and the cost incurred (in case of failure map).</a:t>
            </a:r>
            <a:endParaRPr lang="en-US" sz="4000" b="1" dirty="0" smtClean="0">
              <a:solidFill>
                <a:srgbClr val="231F20"/>
              </a:solidFill>
            </a:endParaRPr>
          </a:p>
          <a:p>
            <a:endParaRPr lang="en-US" sz="4000" b="1" dirty="0" smtClean="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dirty="0" smtClean="0">
              <a:solidFill>
                <a:srgbClr val="231F20"/>
              </a:solidFill>
            </a:endParaRPr>
          </a:p>
        </p:txBody>
      </p:sp>
      <p:sp>
        <p:nvSpPr>
          <p:cNvPr id="19" name="TextBox 18"/>
          <p:cNvSpPr txBox="1"/>
          <p:nvPr/>
        </p:nvSpPr>
        <p:spPr>
          <a:xfrm>
            <a:off x="29605837" y="6438736"/>
            <a:ext cx="13188043" cy="2400657"/>
          </a:xfrm>
          <a:prstGeom prst="rect">
            <a:avLst/>
          </a:prstGeom>
          <a:noFill/>
          <a:effectLst/>
        </p:spPr>
        <p:txBody>
          <a:bodyPr wrap="square" rtlCol="0">
            <a:spAutoFit/>
          </a:bodyPr>
          <a:lstStyle/>
          <a:p>
            <a:r>
              <a:rPr lang="en-US" sz="5400" b="1" dirty="0" smtClean="0">
                <a:solidFill>
                  <a:srgbClr val="C03341"/>
                </a:solidFill>
                <a:uFill>
                  <a:solidFill>
                    <a:srgbClr val="231F20"/>
                  </a:solidFill>
                </a:uFill>
              </a:rPr>
              <a:t>Results</a:t>
            </a:r>
          </a:p>
          <a:p>
            <a:r>
              <a:rPr lang="en-US" sz="3200" dirty="0" smtClean="0">
                <a:solidFill>
                  <a:srgbClr val="231F20"/>
                </a:solidFill>
              </a:rPr>
              <a:t>The </a:t>
            </a:r>
            <a:r>
              <a:rPr lang="en-US" sz="3200" dirty="0" smtClean="0">
                <a:solidFill>
                  <a:srgbClr val="231F20"/>
                </a:solidFill>
              </a:rPr>
              <a:t>learning module </a:t>
            </a:r>
            <a:r>
              <a:rPr lang="en-US" sz="3200" dirty="0" smtClean="0">
                <a:solidFill>
                  <a:srgbClr val="231F20"/>
                </a:solidFill>
              </a:rPr>
              <a:t>was able to learn </a:t>
            </a:r>
            <a:r>
              <a:rPr lang="en-US" sz="3200" dirty="0" smtClean="0">
                <a:solidFill>
                  <a:srgbClr val="231F20"/>
                </a:solidFill>
              </a:rPr>
              <a:t>a po</a:t>
            </a:r>
            <a:r>
              <a:rPr lang="en-US" sz="3200" dirty="0" smtClean="0">
                <a:solidFill>
                  <a:srgbClr val="231F20"/>
                </a:solidFill>
              </a:rPr>
              <a:t>licy</a:t>
            </a:r>
            <a:r>
              <a:rPr lang="en-US" sz="3200" dirty="0" smtClean="0">
                <a:solidFill>
                  <a:srgbClr val="231F20"/>
                </a:solidFill>
              </a:rPr>
              <a:t> (set </a:t>
            </a:r>
            <a:r>
              <a:rPr lang="en-US" sz="3200" dirty="0" smtClean="0">
                <a:solidFill>
                  <a:srgbClr val="231F20"/>
                </a:solidFill>
              </a:rPr>
              <a:t>of </a:t>
            </a:r>
            <a:r>
              <a:rPr lang="en-US" sz="3200" dirty="0" smtClean="0">
                <a:solidFill>
                  <a:srgbClr val="231F20"/>
                </a:solidFill>
              </a:rPr>
              <a:t>parameters) </a:t>
            </a:r>
            <a:r>
              <a:rPr lang="en-US" sz="3200" dirty="0" smtClean="0">
                <a:solidFill>
                  <a:srgbClr val="231F20"/>
                </a:solidFill>
              </a:rPr>
              <a:t>that led the robot to making three steps in </a:t>
            </a:r>
            <a:r>
              <a:rPr lang="en-US" sz="3200" dirty="0" smtClean="0">
                <a:solidFill>
                  <a:srgbClr val="231F20"/>
                </a:solidFill>
              </a:rPr>
              <a:t>backward </a:t>
            </a:r>
            <a:r>
              <a:rPr lang="en-US" sz="3200" dirty="0" smtClean="0">
                <a:solidFill>
                  <a:srgbClr val="231F20"/>
                </a:solidFill>
              </a:rPr>
              <a:t>direction over the course of 300 trials.  </a:t>
            </a:r>
          </a:p>
        </p:txBody>
      </p:sp>
      <p:sp>
        <p:nvSpPr>
          <p:cNvPr id="20" name="TextBox 19"/>
          <p:cNvSpPr txBox="1"/>
          <p:nvPr/>
        </p:nvSpPr>
        <p:spPr>
          <a:xfrm>
            <a:off x="29304419" y="17316718"/>
            <a:ext cx="13188043" cy="8802410"/>
          </a:xfrm>
          <a:prstGeom prst="rect">
            <a:avLst/>
          </a:prstGeom>
          <a:noFill/>
          <a:effectLst/>
        </p:spPr>
        <p:txBody>
          <a:bodyPr wrap="square" rtlCol="0">
            <a:spAutoFit/>
          </a:bodyPr>
          <a:lstStyle/>
          <a:p>
            <a:r>
              <a:rPr lang="en-US" sz="5400" b="1" dirty="0" smtClean="0">
                <a:solidFill>
                  <a:srgbClr val="C03341"/>
                </a:solidFill>
                <a:uFill>
                  <a:solidFill>
                    <a:srgbClr val="231F20"/>
                  </a:solidFill>
                </a:uFill>
              </a:rPr>
              <a:t>Future work</a:t>
            </a:r>
          </a:p>
          <a:p>
            <a:pPr marL="457200" indent="-457200">
              <a:buFont typeface="Wingdings" panose="05000000000000000000" pitchFamily="2" charset="2"/>
              <a:buChar char="§"/>
            </a:pPr>
            <a:r>
              <a:rPr lang="en-US" sz="3200" dirty="0" smtClean="0">
                <a:solidFill>
                  <a:srgbClr val="231F20"/>
                </a:solidFill>
              </a:rPr>
              <a:t>Generalization of the learnt and memorized experience to environmental changes (e. g. slopped floor, stairs</a:t>
            </a:r>
            <a:r>
              <a:rPr lang="en-US" sz="3200" dirty="0" smtClean="0">
                <a:solidFill>
                  <a:srgbClr val="231F20"/>
                </a:solidFill>
              </a:rPr>
              <a:t>).</a:t>
            </a:r>
          </a:p>
          <a:p>
            <a:pPr marL="457200" indent="-457200">
              <a:buFont typeface="Wingdings" panose="05000000000000000000" pitchFamily="2" charset="2"/>
              <a:buChar char="§"/>
            </a:pPr>
            <a:r>
              <a:rPr lang="en-US" sz="3200" dirty="0" smtClean="0">
                <a:solidFill>
                  <a:srgbClr val="231F20"/>
                </a:solidFill>
              </a:rPr>
              <a:t>Automatic </a:t>
            </a:r>
            <a:r>
              <a:rPr lang="en-US" sz="3200" dirty="0">
                <a:solidFill>
                  <a:srgbClr val="231F20"/>
                </a:solidFill>
              </a:rPr>
              <a:t>CPG controller</a:t>
            </a:r>
            <a:r>
              <a:rPr lang="en-US" sz="3200" dirty="0" smtClean="0">
                <a:solidFill>
                  <a:srgbClr val="231F20"/>
                </a:solidFill>
              </a:rPr>
              <a:t> </a:t>
            </a:r>
            <a:r>
              <a:rPr lang="en-US" sz="3200" dirty="0">
                <a:solidFill>
                  <a:srgbClr val="231F20"/>
                </a:solidFill>
              </a:rPr>
              <a:t>structure </a:t>
            </a:r>
            <a:r>
              <a:rPr lang="en-US" sz="3200" dirty="0" smtClean="0">
                <a:solidFill>
                  <a:srgbClr val="231F20"/>
                </a:solidFill>
              </a:rPr>
              <a:t>construction to </a:t>
            </a:r>
            <a:r>
              <a:rPr lang="en-US" sz="3200" dirty="0">
                <a:solidFill>
                  <a:srgbClr val="231F20"/>
                </a:solidFill>
              </a:rPr>
              <a:t>allow for other motor </a:t>
            </a:r>
            <a:r>
              <a:rPr lang="en-US" sz="3200" dirty="0" smtClean="0">
                <a:solidFill>
                  <a:srgbClr val="231F20"/>
                </a:solidFill>
              </a:rPr>
              <a:t>tasks.</a:t>
            </a:r>
            <a:endParaRPr lang="en-US" sz="3200" dirty="0" smtClean="0">
              <a:solidFill>
                <a:srgbClr val="231F20"/>
              </a:solidFill>
            </a:endParaRPr>
          </a:p>
          <a:p>
            <a:pPr marL="457200" indent="-457200">
              <a:buFont typeface="Wingdings" panose="05000000000000000000" pitchFamily="2" charset="2"/>
              <a:buChar char="§"/>
            </a:pPr>
            <a:r>
              <a:rPr lang="en-US" sz="3200" dirty="0">
                <a:solidFill>
                  <a:srgbClr val="231F20"/>
                </a:solidFill>
              </a:rPr>
              <a:t>B</a:t>
            </a:r>
            <a:r>
              <a:rPr lang="en-US" sz="3200" dirty="0" smtClean="0">
                <a:solidFill>
                  <a:srgbClr val="231F20"/>
                </a:solidFill>
              </a:rPr>
              <a:t>alancing module that </a:t>
            </a:r>
            <a:r>
              <a:rPr lang="en-US" sz="3200" dirty="0" smtClean="0">
                <a:solidFill>
                  <a:schemeClr val="accent1"/>
                </a:solidFill>
              </a:rPr>
              <a:t>could </a:t>
            </a:r>
            <a:r>
              <a:rPr lang="en-US" sz="3200" dirty="0" smtClean="0">
                <a:solidFill>
                  <a:schemeClr val="accent1"/>
                </a:solidFill>
              </a:rPr>
              <a:t>…</a:t>
            </a:r>
          </a:p>
          <a:p>
            <a:pPr marL="471488"/>
            <a:r>
              <a:rPr lang="en-US" sz="3200" dirty="0" smtClean="0">
                <a:solidFill>
                  <a:srgbClr val="231F20"/>
                </a:solidFill>
              </a:rPr>
              <a:t>account </a:t>
            </a:r>
            <a:r>
              <a:rPr lang="en-US" sz="3200" dirty="0" smtClean="0">
                <a:solidFill>
                  <a:srgbClr val="231F20"/>
                </a:solidFill>
              </a:rPr>
              <a:t>for Capture Point dynamics in order to make it the gait more robust and allow to walk without </a:t>
            </a:r>
            <a:r>
              <a:rPr lang="en-US" sz="3200" dirty="0" smtClean="0">
                <a:solidFill>
                  <a:srgbClr val="231F20"/>
                </a:solidFill>
              </a:rPr>
              <a:t>falling;</a:t>
            </a:r>
          </a:p>
          <a:p>
            <a:pPr marL="471488"/>
            <a:r>
              <a:rPr lang="en-US" sz="3200" b="1" dirty="0" smtClean="0">
                <a:solidFill>
                  <a:srgbClr val="231F20"/>
                </a:solidFill>
              </a:rPr>
              <a:t>(Controls Approach)</a:t>
            </a:r>
            <a:r>
              <a:rPr lang="en-US" sz="3200" dirty="0" smtClean="0">
                <a:solidFill>
                  <a:srgbClr val="231F20"/>
                </a:solidFill>
              </a:rPr>
              <a:t> </a:t>
            </a:r>
          </a:p>
          <a:p>
            <a:pPr marL="471488"/>
            <a:r>
              <a:rPr lang="en-US" sz="3200" b="1" dirty="0" smtClean="0">
                <a:solidFill>
                  <a:schemeClr val="accent1"/>
                </a:solidFill>
              </a:rPr>
              <a:t>OR</a:t>
            </a:r>
            <a:endParaRPr lang="en-US" sz="4000" b="1" dirty="0" smtClean="0">
              <a:solidFill>
                <a:schemeClr val="accent1"/>
              </a:solidFill>
            </a:endParaRPr>
          </a:p>
          <a:p>
            <a:pPr marL="471488"/>
            <a:r>
              <a:rPr lang="en-US" sz="3200" dirty="0" smtClean="0">
                <a:solidFill>
                  <a:srgbClr val="231F20"/>
                </a:solidFill>
              </a:rPr>
              <a:t>learn </a:t>
            </a:r>
            <a:r>
              <a:rPr lang="en-US" sz="3200" dirty="0">
                <a:solidFill>
                  <a:srgbClr val="231F20"/>
                </a:solidFill>
              </a:rPr>
              <a:t>online for the purpose of keeping balance </a:t>
            </a:r>
            <a:r>
              <a:rPr lang="en-US" sz="3200" dirty="0" smtClean="0">
                <a:solidFill>
                  <a:srgbClr val="231F20"/>
                </a:solidFill>
              </a:rPr>
              <a:t>and making </a:t>
            </a:r>
            <a:r>
              <a:rPr lang="en-US" sz="3200" dirty="0">
                <a:solidFill>
                  <a:srgbClr val="231F20"/>
                </a:solidFill>
              </a:rPr>
              <a:t>adjustments to the robot’s </a:t>
            </a:r>
            <a:r>
              <a:rPr lang="en-US" sz="3200" dirty="0" smtClean="0">
                <a:solidFill>
                  <a:srgbClr val="231F20"/>
                </a:solidFill>
              </a:rPr>
              <a:t>posture.</a:t>
            </a:r>
          </a:p>
          <a:p>
            <a:pPr marL="471488"/>
            <a:r>
              <a:rPr lang="en-US" sz="3200" b="1" dirty="0" smtClean="0">
                <a:solidFill>
                  <a:srgbClr val="231F20"/>
                </a:solidFill>
              </a:rPr>
              <a:t>(Learning Approach)</a:t>
            </a:r>
            <a:endParaRPr lang="en-US" sz="3200" dirty="0">
              <a:solidFill>
                <a:srgbClr val="231F20"/>
              </a:solidFill>
            </a:endParaRPr>
          </a:p>
          <a:p>
            <a:pPr marL="471488"/>
            <a:r>
              <a:rPr lang="en-US" sz="3200" dirty="0" smtClean="0">
                <a:solidFill>
                  <a:srgbClr val="231F20"/>
                </a:solidFill>
              </a:rPr>
              <a:t>In fact, CACLA algorithm </a:t>
            </a:r>
            <a:r>
              <a:rPr lang="en-US" sz="3200" smtClean="0">
                <a:solidFill>
                  <a:srgbClr val="231F20"/>
                </a:solidFill>
              </a:rPr>
              <a:t>with two deep </a:t>
            </a:r>
            <a:r>
              <a:rPr lang="en-US" sz="3200" dirty="0" smtClean="0">
                <a:solidFill>
                  <a:srgbClr val="231F20"/>
                </a:solidFill>
              </a:rPr>
              <a:t>neural networks as function </a:t>
            </a:r>
            <a:r>
              <a:rPr lang="en-US" sz="3200" dirty="0" err="1" smtClean="0">
                <a:solidFill>
                  <a:srgbClr val="231F20"/>
                </a:solidFill>
              </a:rPr>
              <a:t>approximators</a:t>
            </a:r>
            <a:r>
              <a:rPr lang="en-US" sz="3200" dirty="0" smtClean="0">
                <a:solidFill>
                  <a:srgbClr val="231F20"/>
                </a:solidFill>
              </a:rPr>
              <a:t> for actor and critic was implemented for balancing. However, backpropagation proved to be relatively slow. Therefore,  </a:t>
            </a:r>
            <a:endParaRPr lang="en-US" sz="3200" dirty="0">
              <a:solidFill>
                <a:srgbClr val="231F20"/>
              </a:solidFill>
            </a:endParaRPr>
          </a:p>
          <a:p>
            <a:endParaRPr lang="en-US" sz="3200" dirty="0" smtClean="0">
              <a:solidFill>
                <a:srgbClr val="231F20"/>
              </a:solidFill>
            </a:endParaRPr>
          </a:p>
        </p:txBody>
      </p:sp>
      <p:sp>
        <p:nvSpPr>
          <p:cNvPr id="27" name="TextBox 26"/>
          <p:cNvSpPr txBox="1"/>
          <p:nvPr/>
        </p:nvSpPr>
        <p:spPr>
          <a:xfrm>
            <a:off x="2095496" y="10898310"/>
            <a:ext cx="13188043" cy="3016210"/>
          </a:xfrm>
          <a:prstGeom prst="rect">
            <a:avLst/>
          </a:prstGeom>
          <a:noFill/>
          <a:effectLst/>
        </p:spPr>
        <p:txBody>
          <a:bodyPr wrap="square" rtlCol="0">
            <a:spAutoFit/>
          </a:bodyPr>
          <a:lstStyle/>
          <a:p>
            <a:r>
              <a:rPr lang="en-US" sz="5400" b="1" dirty="0" smtClean="0">
                <a:solidFill>
                  <a:srgbClr val="C03341"/>
                </a:solidFill>
                <a:uFill>
                  <a:solidFill>
                    <a:srgbClr val="C03341"/>
                  </a:solidFill>
                </a:uFill>
              </a:rPr>
              <a:t>System overview</a:t>
            </a:r>
          </a:p>
          <a:p>
            <a:r>
              <a:rPr lang="en-US" sz="3200" dirty="0" smtClean="0">
                <a:solidFill>
                  <a:srgbClr val="231F20"/>
                </a:solidFill>
              </a:rPr>
              <a:t>CPG was implemented in Simulink, whereas </a:t>
            </a:r>
            <a:r>
              <a:rPr lang="en-US" sz="3200" dirty="0">
                <a:solidFill>
                  <a:srgbClr val="231F20"/>
                </a:solidFill>
              </a:rPr>
              <a:t>t</a:t>
            </a:r>
            <a:r>
              <a:rPr lang="en-US" sz="3200" dirty="0" smtClean="0">
                <a:solidFill>
                  <a:srgbClr val="231F20"/>
                </a:solidFill>
              </a:rPr>
              <a:t>he learning algorithm and command node were implemented in Python. </a:t>
            </a:r>
            <a:endParaRPr lang="en-US" sz="3200" dirty="0">
              <a:solidFill>
                <a:srgbClr val="231F20"/>
              </a:solidFill>
            </a:endParaRPr>
          </a:p>
          <a:p>
            <a:endParaRPr lang="en-US" sz="3200" dirty="0" smtClean="0">
              <a:solidFill>
                <a:srgbClr val="231F20"/>
              </a:solidFill>
            </a:endParaRPr>
          </a:p>
          <a:p>
            <a:endParaRPr lang="en-US" sz="4000" dirty="0" smtClean="0">
              <a:solidFill>
                <a:srgbClr val="231F20"/>
              </a:solidFill>
            </a:endParaRP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69524" y="28240877"/>
            <a:ext cx="13163628" cy="3558293"/>
          </a:xfrm>
          <a:prstGeom prst="rect">
            <a:avLst/>
          </a:prstGeom>
        </p:spPr>
      </p:pic>
      <p:sp>
        <p:nvSpPr>
          <p:cNvPr id="32" name="TextBox 31"/>
          <p:cNvSpPr txBox="1"/>
          <p:nvPr/>
        </p:nvSpPr>
        <p:spPr>
          <a:xfrm>
            <a:off x="29412613" y="26119128"/>
            <a:ext cx="13188043" cy="1415772"/>
          </a:xfrm>
          <a:prstGeom prst="rect">
            <a:avLst/>
          </a:prstGeom>
          <a:noFill/>
          <a:effectLst/>
        </p:spPr>
        <p:txBody>
          <a:bodyPr wrap="square" rtlCol="0">
            <a:spAutoFit/>
          </a:bodyPr>
          <a:lstStyle/>
          <a:p>
            <a:r>
              <a:rPr lang="en-US" sz="5400" b="1" dirty="0" smtClean="0">
                <a:solidFill>
                  <a:srgbClr val="C03341"/>
                </a:solidFill>
                <a:uFill>
                  <a:solidFill>
                    <a:srgbClr val="231F20"/>
                  </a:solidFill>
                </a:uFill>
              </a:rPr>
              <a:t>References</a:t>
            </a:r>
          </a:p>
          <a:p>
            <a:r>
              <a:rPr lang="en-US" sz="3200" dirty="0" smtClean="0">
                <a:solidFill>
                  <a:srgbClr val="231F20"/>
                </a:solidFill>
              </a:rPr>
              <a:t>Nassour, Li, Icon, CMA-ES pic Others</a:t>
            </a:r>
          </a:p>
        </p:txBody>
      </p:sp>
      <p:sp>
        <p:nvSpPr>
          <p:cNvPr id="33" name="TextBox 32"/>
          <p:cNvSpPr txBox="1"/>
          <p:nvPr/>
        </p:nvSpPr>
        <p:spPr>
          <a:xfrm>
            <a:off x="29412615" y="7048577"/>
            <a:ext cx="13188043" cy="707886"/>
          </a:xfrm>
          <a:prstGeom prst="rect">
            <a:avLst/>
          </a:prstGeom>
          <a:noFill/>
          <a:effectLst>
            <a:outerShdw blurRad="50800" dist="38100" dir="10800000" algn="r" rotWithShape="0">
              <a:prstClr val="black">
                <a:alpha val="40000"/>
              </a:prstClr>
            </a:outerShdw>
          </a:effectLst>
        </p:spPr>
        <p:txBody>
          <a:bodyPr wrap="square" rtlCol="0">
            <a:spAutoFit/>
          </a:bodyPr>
          <a:lstStyle/>
          <a:p>
            <a:r>
              <a:rPr lang="en-US" sz="4000" dirty="0" smtClean="0">
                <a:solidFill>
                  <a:srgbClr val="231F20"/>
                </a:solidFill>
              </a:rPr>
              <a:t>. </a:t>
            </a:r>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17468" y="27032762"/>
            <a:ext cx="5980243" cy="5100086"/>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23711" y="9053597"/>
            <a:ext cx="6270169" cy="7504525"/>
          </a:xfrm>
          <a:prstGeom prst="rect">
            <a:avLst/>
          </a:prstGeom>
        </p:spPr>
      </p:pic>
      <p:sp>
        <p:nvSpPr>
          <p:cNvPr id="23" name="TextBox 22"/>
          <p:cNvSpPr txBox="1"/>
          <p:nvPr/>
        </p:nvSpPr>
        <p:spPr>
          <a:xfrm>
            <a:off x="47462487" y="15737926"/>
            <a:ext cx="13188043" cy="4893647"/>
          </a:xfrm>
          <a:prstGeom prst="rect">
            <a:avLst/>
          </a:prstGeom>
          <a:noFill/>
          <a:effectLst/>
        </p:spPr>
        <p:txBody>
          <a:bodyPr wrap="square" rtlCol="0">
            <a:spAutoFit/>
          </a:bodyPr>
          <a:lstStyle/>
          <a:p>
            <a:endParaRPr lang="en-US" sz="3200" dirty="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b="1" dirty="0">
              <a:solidFill>
                <a:srgbClr val="231F20"/>
              </a:solidFill>
            </a:endParaRPr>
          </a:p>
          <a:p>
            <a:endParaRPr lang="en-US" sz="4000" b="1" dirty="0" smtClean="0">
              <a:solidFill>
                <a:srgbClr val="231F20"/>
              </a:solidFill>
            </a:endParaRPr>
          </a:p>
          <a:p>
            <a:endParaRPr lang="en-US" sz="4000" dirty="0" smtClean="0">
              <a:solidFill>
                <a:srgbClr val="231F20"/>
              </a:solidFill>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8263" y="27442746"/>
            <a:ext cx="7515003" cy="4280118"/>
          </a:xfrm>
          <a:prstGeom prst="rect">
            <a:avLst/>
          </a:prstGeom>
        </p:spPr>
      </p:pic>
      <p:pic>
        <p:nvPicPr>
          <p:cNvPr id="14" name="Picture 13"/>
          <p:cNvPicPr>
            <a:picLocks noChangeAspect="1"/>
          </p:cNvPicPr>
          <p:nvPr/>
        </p:nvPicPr>
        <p:blipFill>
          <a:blip r:embed="rId9"/>
          <a:stretch>
            <a:fillRect/>
          </a:stretch>
        </p:blipFill>
        <p:spPr>
          <a:xfrm>
            <a:off x="15952044" y="12805860"/>
            <a:ext cx="12008294" cy="29320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10"/>
          <a:stretch>
            <a:fillRect/>
          </a:stretch>
        </p:blipFill>
        <p:spPr>
          <a:xfrm>
            <a:off x="15569524" y="16155998"/>
            <a:ext cx="12828881" cy="4229538"/>
          </a:xfrm>
          <a:prstGeom prst="rect">
            <a:avLst/>
          </a:prstGeom>
        </p:spPr>
      </p:pic>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25807" y="12937528"/>
            <a:ext cx="9140745" cy="4379941"/>
          </a:xfrm>
          <a:prstGeom prst="rect">
            <a:avLst/>
          </a:prstGeom>
        </p:spPr>
      </p:pic>
      <p:graphicFrame>
        <p:nvGraphicFramePr>
          <p:cNvPr id="34" name="Chart 33"/>
          <p:cNvGraphicFramePr>
            <a:graphicFrameLocks/>
          </p:cNvGraphicFramePr>
          <p:nvPr>
            <p:extLst>
              <p:ext uri="{D42A27DB-BD31-4B8C-83A1-F6EECF244321}">
                <p14:modId xmlns:p14="http://schemas.microsoft.com/office/powerpoint/2010/main" val="2774884535"/>
              </p:ext>
            </p:extLst>
          </p:nvPr>
        </p:nvGraphicFramePr>
        <p:xfrm>
          <a:off x="29553196" y="9053597"/>
          <a:ext cx="6453438" cy="3989012"/>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589938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909</TotalTime>
  <Words>625</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Tahoma</vt:lpstr>
      <vt:lpstr>Wingdings</vt:lpstr>
      <vt:lpstr>Office Theme</vt:lpstr>
      <vt:lpstr>PowerPoint Presentation</vt:lpstr>
    </vt:vector>
  </TitlesOfParts>
  <Company>Worcester Polytechnic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Батыр</dc:creator>
  <cp:lastModifiedBy>Батыр</cp:lastModifiedBy>
  <cp:revision>201</cp:revision>
  <dcterms:created xsi:type="dcterms:W3CDTF">2016-03-30T05:00:37Z</dcterms:created>
  <dcterms:modified xsi:type="dcterms:W3CDTF">2016-04-13T14:34:49Z</dcterms:modified>
</cp:coreProperties>
</file>