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36AFBC-50E4-4BA5-B026-B044CA7C8336}" v="2" dt="2024-09-11T07:07:48.748"/>
    <p1510:client id="{EA054A64-5B38-49EC-A615-F0CC9AC2E0FE}" v="1" dt="2024-09-11T20:15:35.9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302"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Donaldson" userId="2e6e5431-bb17-4c41-9985-d39c50d83c73" providerId="ADAL" clId="{2836AFBC-50E4-4BA5-B026-B044CA7C8336}"/>
    <pc:docChg chg="undo redo custSel addSld modSld">
      <pc:chgData name="Toby Donaldson" userId="2e6e5431-bb17-4c41-9985-d39c50d83c73" providerId="ADAL" clId="{2836AFBC-50E4-4BA5-B026-B044CA7C8336}" dt="2024-09-11T07:44:48.072" v="6070" actId="1076"/>
      <pc:docMkLst>
        <pc:docMk/>
      </pc:docMkLst>
      <pc:sldChg chg="modSp new mod">
        <pc:chgData name="Toby Donaldson" userId="2e6e5431-bb17-4c41-9985-d39c50d83c73" providerId="ADAL" clId="{2836AFBC-50E4-4BA5-B026-B044CA7C8336}" dt="2024-09-11T06:46:49.572" v="125" actId="20577"/>
        <pc:sldMkLst>
          <pc:docMk/>
          <pc:sldMk cId="39305824" sldId="256"/>
        </pc:sldMkLst>
        <pc:spChg chg="mod">
          <ac:chgData name="Toby Donaldson" userId="2e6e5431-bb17-4c41-9985-d39c50d83c73" providerId="ADAL" clId="{2836AFBC-50E4-4BA5-B026-B044CA7C8336}" dt="2024-09-11T06:46:44.962" v="116" actId="20577"/>
          <ac:spMkLst>
            <pc:docMk/>
            <pc:sldMk cId="39305824" sldId="256"/>
            <ac:spMk id="2" creationId="{33C07928-6A96-F294-818A-806E5BE3212D}"/>
          </ac:spMkLst>
        </pc:spChg>
        <pc:spChg chg="mod">
          <ac:chgData name="Toby Donaldson" userId="2e6e5431-bb17-4c41-9985-d39c50d83c73" providerId="ADAL" clId="{2836AFBC-50E4-4BA5-B026-B044CA7C8336}" dt="2024-09-11T06:46:49.572" v="125" actId="20577"/>
          <ac:spMkLst>
            <pc:docMk/>
            <pc:sldMk cId="39305824" sldId="256"/>
            <ac:spMk id="3" creationId="{C98F3F09-2A22-777B-0073-D655AAA28CE6}"/>
          </ac:spMkLst>
        </pc:spChg>
      </pc:sldChg>
      <pc:sldChg chg="modSp new mod">
        <pc:chgData name="Toby Donaldson" userId="2e6e5431-bb17-4c41-9985-d39c50d83c73" providerId="ADAL" clId="{2836AFBC-50E4-4BA5-B026-B044CA7C8336}" dt="2024-09-11T06:55:51.208" v="953" actId="20577"/>
        <pc:sldMkLst>
          <pc:docMk/>
          <pc:sldMk cId="1433169316" sldId="257"/>
        </pc:sldMkLst>
        <pc:spChg chg="mod">
          <ac:chgData name="Toby Donaldson" userId="2e6e5431-bb17-4c41-9985-d39c50d83c73" providerId="ADAL" clId="{2836AFBC-50E4-4BA5-B026-B044CA7C8336}" dt="2024-09-11T06:47:05.463" v="155" actId="20577"/>
          <ac:spMkLst>
            <pc:docMk/>
            <pc:sldMk cId="1433169316" sldId="257"/>
            <ac:spMk id="2" creationId="{5B0AC2BC-4DDA-612C-A7F4-54E6E42A164E}"/>
          </ac:spMkLst>
        </pc:spChg>
        <pc:spChg chg="mod">
          <ac:chgData name="Toby Donaldson" userId="2e6e5431-bb17-4c41-9985-d39c50d83c73" providerId="ADAL" clId="{2836AFBC-50E4-4BA5-B026-B044CA7C8336}" dt="2024-09-11T06:55:51.208" v="953" actId="20577"/>
          <ac:spMkLst>
            <pc:docMk/>
            <pc:sldMk cId="1433169316" sldId="257"/>
            <ac:spMk id="3" creationId="{1CE88E03-CAFE-9264-933A-0CD67C9C6CA6}"/>
          </ac:spMkLst>
        </pc:spChg>
      </pc:sldChg>
      <pc:sldChg chg="modSp new mod">
        <pc:chgData name="Toby Donaldson" userId="2e6e5431-bb17-4c41-9985-d39c50d83c73" providerId="ADAL" clId="{2836AFBC-50E4-4BA5-B026-B044CA7C8336}" dt="2024-09-11T07:00:28.588" v="1487" actId="14"/>
        <pc:sldMkLst>
          <pc:docMk/>
          <pc:sldMk cId="2692445676" sldId="258"/>
        </pc:sldMkLst>
        <pc:spChg chg="mod">
          <ac:chgData name="Toby Donaldson" userId="2e6e5431-bb17-4c41-9985-d39c50d83c73" providerId="ADAL" clId="{2836AFBC-50E4-4BA5-B026-B044CA7C8336}" dt="2024-09-11T06:56:00.332" v="969" actId="20577"/>
          <ac:spMkLst>
            <pc:docMk/>
            <pc:sldMk cId="2692445676" sldId="258"/>
            <ac:spMk id="2" creationId="{5574B902-B00F-9A60-C5CB-966C120CAE31}"/>
          </ac:spMkLst>
        </pc:spChg>
        <pc:spChg chg="mod">
          <ac:chgData name="Toby Donaldson" userId="2e6e5431-bb17-4c41-9985-d39c50d83c73" providerId="ADAL" clId="{2836AFBC-50E4-4BA5-B026-B044CA7C8336}" dt="2024-09-11T07:00:28.588" v="1487" actId="14"/>
          <ac:spMkLst>
            <pc:docMk/>
            <pc:sldMk cId="2692445676" sldId="258"/>
            <ac:spMk id="3" creationId="{98A8E8F5-CA50-08D5-90EF-A6B808F7483C}"/>
          </ac:spMkLst>
        </pc:spChg>
      </pc:sldChg>
      <pc:sldChg chg="addSp modSp add mod">
        <pc:chgData name="Toby Donaldson" userId="2e6e5431-bb17-4c41-9985-d39c50d83c73" providerId="ADAL" clId="{2836AFBC-50E4-4BA5-B026-B044CA7C8336}" dt="2024-09-11T07:04:25.620" v="1700" actId="313"/>
        <pc:sldMkLst>
          <pc:docMk/>
          <pc:sldMk cId="2756254005" sldId="259"/>
        </pc:sldMkLst>
        <pc:spChg chg="mod">
          <ac:chgData name="Toby Donaldson" userId="2e6e5431-bb17-4c41-9985-d39c50d83c73" providerId="ADAL" clId="{2836AFBC-50E4-4BA5-B026-B044CA7C8336}" dt="2024-09-11T07:04:25.620" v="1700" actId="313"/>
          <ac:spMkLst>
            <pc:docMk/>
            <pc:sldMk cId="2756254005" sldId="259"/>
            <ac:spMk id="3" creationId="{98A8E8F5-CA50-08D5-90EF-A6B808F7483C}"/>
          </ac:spMkLst>
        </pc:spChg>
        <pc:spChg chg="add mod">
          <ac:chgData name="Toby Donaldson" userId="2e6e5431-bb17-4c41-9985-d39c50d83c73" providerId="ADAL" clId="{2836AFBC-50E4-4BA5-B026-B044CA7C8336}" dt="2024-09-11T07:04:15.963" v="1696" actId="20577"/>
          <ac:spMkLst>
            <pc:docMk/>
            <pc:sldMk cId="2756254005" sldId="259"/>
            <ac:spMk id="4" creationId="{C4A18D26-0A05-1E77-DB1B-5DD5F78809C6}"/>
          </ac:spMkLst>
        </pc:spChg>
      </pc:sldChg>
      <pc:sldChg chg="modSp new mod">
        <pc:chgData name="Toby Donaldson" userId="2e6e5431-bb17-4c41-9985-d39c50d83c73" providerId="ADAL" clId="{2836AFBC-50E4-4BA5-B026-B044CA7C8336}" dt="2024-09-11T07:05:50.498" v="1900" actId="20577"/>
        <pc:sldMkLst>
          <pc:docMk/>
          <pc:sldMk cId="938849494" sldId="260"/>
        </pc:sldMkLst>
        <pc:spChg chg="mod">
          <ac:chgData name="Toby Donaldson" userId="2e6e5431-bb17-4c41-9985-d39c50d83c73" providerId="ADAL" clId="{2836AFBC-50E4-4BA5-B026-B044CA7C8336}" dt="2024-09-11T07:05:05.720" v="1749" actId="20577"/>
          <ac:spMkLst>
            <pc:docMk/>
            <pc:sldMk cId="938849494" sldId="260"/>
            <ac:spMk id="2" creationId="{F0447A7A-D215-010A-A458-B2640B4B26D9}"/>
          </ac:spMkLst>
        </pc:spChg>
        <pc:spChg chg="mod">
          <ac:chgData name="Toby Donaldson" userId="2e6e5431-bb17-4c41-9985-d39c50d83c73" providerId="ADAL" clId="{2836AFBC-50E4-4BA5-B026-B044CA7C8336}" dt="2024-09-11T07:05:50.498" v="1900" actId="20577"/>
          <ac:spMkLst>
            <pc:docMk/>
            <pc:sldMk cId="938849494" sldId="260"/>
            <ac:spMk id="3" creationId="{CDDE56BB-85C7-D749-78C1-283D1AB897C0}"/>
          </ac:spMkLst>
        </pc:spChg>
      </pc:sldChg>
      <pc:sldChg chg="modSp new mod">
        <pc:chgData name="Toby Donaldson" userId="2e6e5431-bb17-4c41-9985-d39c50d83c73" providerId="ADAL" clId="{2836AFBC-50E4-4BA5-B026-B044CA7C8336}" dt="2024-09-11T07:06:44.805" v="1975" actId="12"/>
        <pc:sldMkLst>
          <pc:docMk/>
          <pc:sldMk cId="3817561596" sldId="261"/>
        </pc:sldMkLst>
        <pc:spChg chg="mod">
          <ac:chgData name="Toby Donaldson" userId="2e6e5431-bb17-4c41-9985-d39c50d83c73" providerId="ADAL" clId="{2836AFBC-50E4-4BA5-B026-B044CA7C8336}" dt="2024-09-11T07:06:03.071" v="1931" actId="20577"/>
          <ac:spMkLst>
            <pc:docMk/>
            <pc:sldMk cId="3817561596" sldId="261"/>
            <ac:spMk id="2" creationId="{92D60C6D-C3E0-3950-95BE-C1C542D5B175}"/>
          </ac:spMkLst>
        </pc:spChg>
        <pc:spChg chg="mod">
          <ac:chgData name="Toby Donaldson" userId="2e6e5431-bb17-4c41-9985-d39c50d83c73" providerId="ADAL" clId="{2836AFBC-50E4-4BA5-B026-B044CA7C8336}" dt="2024-09-11T07:06:44.805" v="1975" actId="12"/>
          <ac:spMkLst>
            <pc:docMk/>
            <pc:sldMk cId="3817561596" sldId="261"/>
            <ac:spMk id="3" creationId="{5B7000D7-3453-5BD4-0A71-EBA2BD423FC9}"/>
          </ac:spMkLst>
        </pc:spChg>
      </pc:sldChg>
      <pc:sldChg chg="addSp modSp new mod">
        <pc:chgData name="Toby Donaldson" userId="2e6e5431-bb17-4c41-9985-d39c50d83c73" providerId="ADAL" clId="{2836AFBC-50E4-4BA5-B026-B044CA7C8336}" dt="2024-09-11T07:12:30.066" v="2378" actId="1076"/>
        <pc:sldMkLst>
          <pc:docMk/>
          <pc:sldMk cId="4281630409" sldId="262"/>
        </pc:sldMkLst>
        <pc:spChg chg="mod">
          <ac:chgData name="Toby Donaldson" userId="2e6e5431-bb17-4c41-9985-d39c50d83c73" providerId="ADAL" clId="{2836AFBC-50E4-4BA5-B026-B044CA7C8336}" dt="2024-09-11T07:06:53.513" v="1993" actId="20577"/>
          <ac:spMkLst>
            <pc:docMk/>
            <pc:sldMk cId="4281630409" sldId="262"/>
            <ac:spMk id="2" creationId="{2FDF9A17-767A-E12B-BC3E-F74482A661A8}"/>
          </ac:spMkLst>
        </pc:spChg>
        <pc:spChg chg="mod">
          <ac:chgData name="Toby Donaldson" userId="2e6e5431-bb17-4c41-9985-d39c50d83c73" providerId="ADAL" clId="{2836AFBC-50E4-4BA5-B026-B044CA7C8336}" dt="2024-09-11T07:11:49.696" v="2373" actId="13926"/>
          <ac:spMkLst>
            <pc:docMk/>
            <pc:sldMk cId="4281630409" sldId="262"/>
            <ac:spMk id="3" creationId="{50798CC9-C622-B878-F83F-05F196ABC0AF}"/>
          </ac:spMkLst>
        </pc:spChg>
        <pc:spChg chg="add mod">
          <ac:chgData name="Toby Donaldson" userId="2e6e5431-bb17-4c41-9985-d39c50d83c73" providerId="ADAL" clId="{2836AFBC-50E4-4BA5-B026-B044CA7C8336}" dt="2024-09-11T07:12:30.066" v="2378" actId="1076"/>
          <ac:spMkLst>
            <pc:docMk/>
            <pc:sldMk cId="4281630409" sldId="262"/>
            <ac:spMk id="4" creationId="{B0FB5CCC-97E9-CCC8-53AA-6EBA19E865D1}"/>
          </ac:spMkLst>
        </pc:spChg>
      </pc:sldChg>
      <pc:sldChg chg="modSp add mod">
        <pc:chgData name="Toby Donaldson" userId="2e6e5431-bb17-4c41-9985-d39c50d83c73" providerId="ADAL" clId="{2836AFBC-50E4-4BA5-B026-B044CA7C8336}" dt="2024-09-11T07:19:23.066" v="3331" actId="20577"/>
        <pc:sldMkLst>
          <pc:docMk/>
          <pc:sldMk cId="1617268802" sldId="263"/>
        </pc:sldMkLst>
        <pc:spChg chg="mod">
          <ac:chgData name="Toby Donaldson" userId="2e6e5431-bb17-4c41-9985-d39c50d83c73" providerId="ADAL" clId="{2836AFBC-50E4-4BA5-B026-B044CA7C8336}" dt="2024-09-11T07:13:17.199" v="2389" actId="20577"/>
          <ac:spMkLst>
            <pc:docMk/>
            <pc:sldMk cId="1617268802" sldId="263"/>
            <ac:spMk id="2" creationId="{2FDF9A17-767A-E12B-BC3E-F74482A661A8}"/>
          </ac:spMkLst>
        </pc:spChg>
        <pc:spChg chg="mod">
          <ac:chgData name="Toby Donaldson" userId="2e6e5431-bb17-4c41-9985-d39c50d83c73" providerId="ADAL" clId="{2836AFBC-50E4-4BA5-B026-B044CA7C8336}" dt="2024-09-11T07:13:13.513" v="2388" actId="27636"/>
          <ac:spMkLst>
            <pc:docMk/>
            <pc:sldMk cId="1617268802" sldId="263"/>
            <ac:spMk id="3" creationId="{50798CC9-C622-B878-F83F-05F196ABC0AF}"/>
          </ac:spMkLst>
        </pc:spChg>
        <pc:spChg chg="mod">
          <ac:chgData name="Toby Donaldson" userId="2e6e5431-bb17-4c41-9985-d39c50d83c73" providerId="ADAL" clId="{2836AFBC-50E4-4BA5-B026-B044CA7C8336}" dt="2024-09-11T07:19:23.066" v="3331" actId="20577"/>
          <ac:spMkLst>
            <pc:docMk/>
            <pc:sldMk cId="1617268802" sldId="263"/>
            <ac:spMk id="4" creationId="{B0FB5CCC-97E9-CCC8-53AA-6EBA19E865D1}"/>
          </ac:spMkLst>
        </pc:spChg>
      </pc:sldChg>
      <pc:sldChg chg="modSp add mod">
        <pc:chgData name="Toby Donaldson" userId="2e6e5431-bb17-4c41-9985-d39c50d83c73" providerId="ADAL" clId="{2836AFBC-50E4-4BA5-B026-B044CA7C8336}" dt="2024-09-11T07:19:36.449" v="3332" actId="20577"/>
        <pc:sldMkLst>
          <pc:docMk/>
          <pc:sldMk cId="3937816594" sldId="264"/>
        </pc:sldMkLst>
        <pc:spChg chg="mod">
          <ac:chgData name="Toby Donaldson" userId="2e6e5431-bb17-4c41-9985-d39c50d83c73" providerId="ADAL" clId="{2836AFBC-50E4-4BA5-B026-B044CA7C8336}" dt="2024-09-11T07:16:15.479" v="2965" actId="20577"/>
          <ac:spMkLst>
            <pc:docMk/>
            <pc:sldMk cId="3937816594" sldId="264"/>
            <ac:spMk id="2" creationId="{2FDF9A17-767A-E12B-BC3E-F74482A661A8}"/>
          </ac:spMkLst>
        </pc:spChg>
        <pc:spChg chg="mod">
          <ac:chgData name="Toby Donaldson" userId="2e6e5431-bb17-4c41-9985-d39c50d83c73" providerId="ADAL" clId="{2836AFBC-50E4-4BA5-B026-B044CA7C8336}" dt="2024-09-11T07:18:23.529" v="3260" actId="27636"/>
          <ac:spMkLst>
            <pc:docMk/>
            <pc:sldMk cId="3937816594" sldId="264"/>
            <ac:spMk id="3" creationId="{50798CC9-C622-B878-F83F-05F196ABC0AF}"/>
          </ac:spMkLst>
        </pc:spChg>
        <pc:spChg chg="mod">
          <ac:chgData name="Toby Donaldson" userId="2e6e5431-bb17-4c41-9985-d39c50d83c73" providerId="ADAL" clId="{2836AFBC-50E4-4BA5-B026-B044CA7C8336}" dt="2024-09-11T07:19:36.449" v="3332" actId="20577"/>
          <ac:spMkLst>
            <pc:docMk/>
            <pc:sldMk cId="3937816594" sldId="264"/>
            <ac:spMk id="4" creationId="{B0FB5CCC-97E9-CCC8-53AA-6EBA19E865D1}"/>
          </ac:spMkLst>
        </pc:spChg>
      </pc:sldChg>
      <pc:sldChg chg="modSp add mod">
        <pc:chgData name="Toby Donaldson" userId="2e6e5431-bb17-4c41-9985-d39c50d83c73" providerId="ADAL" clId="{2836AFBC-50E4-4BA5-B026-B044CA7C8336}" dt="2024-09-11T07:44:48.072" v="6070" actId="1076"/>
        <pc:sldMkLst>
          <pc:docMk/>
          <pc:sldMk cId="3853224143" sldId="265"/>
        </pc:sldMkLst>
        <pc:spChg chg="mod">
          <ac:chgData name="Toby Donaldson" userId="2e6e5431-bb17-4c41-9985-d39c50d83c73" providerId="ADAL" clId="{2836AFBC-50E4-4BA5-B026-B044CA7C8336}" dt="2024-09-11T07:20:32.856" v="3344" actId="20577"/>
          <ac:spMkLst>
            <pc:docMk/>
            <pc:sldMk cId="3853224143" sldId="265"/>
            <ac:spMk id="2" creationId="{2FDF9A17-767A-E12B-BC3E-F74482A661A8}"/>
          </ac:spMkLst>
        </pc:spChg>
        <pc:spChg chg="mod">
          <ac:chgData name="Toby Donaldson" userId="2e6e5431-bb17-4c41-9985-d39c50d83c73" providerId="ADAL" clId="{2836AFBC-50E4-4BA5-B026-B044CA7C8336}" dt="2024-09-11T07:20:23.516" v="3338" actId="27636"/>
          <ac:spMkLst>
            <pc:docMk/>
            <pc:sldMk cId="3853224143" sldId="265"/>
            <ac:spMk id="3" creationId="{50798CC9-C622-B878-F83F-05F196ABC0AF}"/>
          </ac:spMkLst>
        </pc:spChg>
        <pc:spChg chg="mod">
          <ac:chgData name="Toby Donaldson" userId="2e6e5431-bb17-4c41-9985-d39c50d83c73" providerId="ADAL" clId="{2836AFBC-50E4-4BA5-B026-B044CA7C8336}" dt="2024-09-11T07:44:48.072" v="6070" actId="1076"/>
          <ac:spMkLst>
            <pc:docMk/>
            <pc:sldMk cId="3853224143" sldId="265"/>
            <ac:spMk id="4" creationId="{B0FB5CCC-97E9-CCC8-53AA-6EBA19E865D1}"/>
          </ac:spMkLst>
        </pc:spChg>
      </pc:sldChg>
      <pc:sldChg chg="modSp add mod">
        <pc:chgData name="Toby Donaldson" userId="2e6e5431-bb17-4c41-9985-d39c50d83c73" providerId="ADAL" clId="{2836AFBC-50E4-4BA5-B026-B044CA7C8336}" dt="2024-09-11T07:30:46.600" v="4648" actId="20577"/>
        <pc:sldMkLst>
          <pc:docMk/>
          <pc:sldMk cId="2910585830" sldId="266"/>
        </pc:sldMkLst>
        <pc:spChg chg="mod">
          <ac:chgData name="Toby Donaldson" userId="2e6e5431-bb17-4c41-9985-d39c50d83c73" providerId="ADAL" clId="{2836AFBC-50E4-4BA5-B026-B044CA7C8336}" dt="2024-09-11T07:30:46.600" v="4648" actId="20577"/>
          <ac:spMkLst>
            <pc:docMk/>
            <pc:sldMk cId="2910585830" sldId="266"/>
            <ac:spMk id="2" creationId="{2FDF9A17-767A-E12B-BC3E-F74482A661A8}"/>
          </ac:spMkLst>
        </pc:spChg>
        <pc:spChg chg="mod">
          <ac:chgData name="Toby Donaldson" userId="2e6e5431-bb17-4c41-9985-d39c50d83c73" providerId="ADAL" clId="{2836AFBC-50E4-4BA5-B026-B044CA7C8336}" dt="2024-09-11T07:30:10.411" v="4645" actId="1076"/>
          <ac:spMkLst>
            <pc:docMk/>
            <pc:sldMk cId="2910585830" sldId="266"/>
            <ac:spMk id="3" creationId="{50798CC9-C622-B878-F83F-05F196ABC0AF}"/>
          </ac:spMkLst>
        </pc:spChg>
        <pc:spChg chg="mod">
          <ac:chgData name="Toby Donaldson" userId="2e6e5431-bb17-4c41-9985-d39c50d83c73" providerId="ADAL" clId="{2836AFBC-50E4-4BA5-B026-B044CA7C8336}" dt="2024-09-11T07:30:15.735" v="4646" actId="1076"/>
          <ac:spMkLst>
            <pc:docMk/>
            <pc:sldMk cId="2910585830" sldId="266"/>
            <ac:spMk id="4" creationId="{B0FB5CCC-97E9-CCC8-53AA-6EBA19E865D1}"/>
          </ac:spMkLst>
        </pc:spChg>
      </pc:sldChg>
      <pc:sldChg chg="modSp add mod">
        <pc:chgData name="Toby Donaldson" userId="2e6e5431-bb17-4c41-9985-d39c50d83c73" providerId="ADAL" clId="{2836AFBC-50E4-4BA5-B026-B044CA7C8336}" dt="2024-09-11T07:38:39.700" v="5585" actId="20577"/>
        <pc:sldMkLst>
          <pc:docMk/>
          <pc:sldMk cId="598370551" sldId="267"/>
        </pc:sldMkLst>
        <pc:spChg chg="mod">
          <ac:chgData name="Toby Donaldson" userId="2e6e5431-bb17-4c41-9985-d39c50d83c73" providerId="ADAL" clId="{2836AFBC-50E4-4BA5-B026-B044CA7C8336}" dt="2024-09-11T07:31:14.709" v="4659" actId="20577"/>
          <ac:spMkLst>
            <pc:docMk/>
            <pc:sldMk cId="598370551" sldId="267"/>
            <ac:spMk id="2" creationId="{2FDF9A17-767A-E12B-BC3E-F74482A661A8}"/>
          </ac:spMkLst>
        </pc:spChg>
        <pc:spChg chg="mod">
          <ac:chgData name="Toby Donaldson" userId="2e6e5431-bb17-4c41-9985-d39c50d83c73" providerId="ADAL" clId="{2836AFBC-50E4-4BA5-B026-B044CA7C8336}" dt="2024-09-11T07:36:58.877" v="5545"/>
          <ac:spMkLst>
            <pc:docMk/>
            <pc:sldMk cId="598370551" sldId="267"/>
            <ac:spMk id="3" creationId="{50798CC9-C622-B878-F83F-05F196ABC0AF}"/>
          </ac:spMkLst>
        </pc:spChg>
        <pc:spChg chg="mod">
          <ac:chgData name="Toby Donaldson" userId="2e6e5431-bb17-4c41-9985-d39c50d83c73" providerId="ADAL" clId="{2836AFBC-50E4-4BA5-B026-B044CA7C8336}" dt="2024-09-11T07:38:39.700" v="5585" actId="20577"/>
          <ac:spMkLst>
            <pc:docMk/>
            <pc:sldMk cId="598370551" sldId="267"/>
            <ac:spMk id="4" creationId="{B0FB5CCC-97E9-CCC8-53AA-6EBA19E865D1}"/>
          </ac:spMkLst>
        </pc:spChg>
      </pc:sldChg>
      <pc:sldChg chg="modSp add mod">
        <pc:chgData name="Toby Donaldson" userId="2e6e5431-bb17-4c41-9985-d39c50d83c73" providerId="ADAL" clId="{2836AFBC-50E4-4BA5-B026-B044CA7C8336}" dt="2024-09-11T07:43:15.840" v="6069" actId="20577"/>
        <pc:sldMkLst>
          <pc:docMk/>
          <pc:sldMk cId="299047572" sldId="268"/>
        </pc:sldMkLst>
        <pc:spChg chg="mod">
          <ac:chgData name="Toby Donaldson" userId="2e6e5431-bb17-4c41-9985-d39c50d83c73" providerId="ADAL" clId="{2836AFBC-50E4-4BA5-B026-B044CA7C8336}" dt="2024-09-11T07:38:53.192" v="5592" actId="20577"/>
          <ac:spMkLst>
            <pc:docMk/>
            <pc:sldMk cId="299047572" sldId="268"/>
            <ac:spMk id="2" creationId="{2FDF9A17-767A-E12B-BC3E-F74482A661A8}"/>
          </ac:spMkLst>
        </pc:spChg>
        <pc:spChg chg="mod">
          <ac:chgData name="Toby Donaldson" userId="2e6e5431-bb17-4c41-9985-d39c50d83c73" providerId="ADAL" clId="{2836AFBC-50E4-4BA5-B026-B044CA7C8336}" dt="2024-09-11T07:39:01.461" v="5601" actId="20577"/>
          <ac:spMkLst>
            <pc:docMk/>
            <pc:sldMk cId="299047572" sldId="268"/>
            <ac:spMk id="3" creationId="{50798CC9-C622-B878-F83F-05F196ABC0AF}"/>
          </ac:spMkLst>
        </pc:spChg>
        <pc:spChg chg="mod">
          <ac:chgData name="Toby Donaldson" userId="2e6e5431-bb17-4c41-9985-d39c50d83c73" providerId="ADAL" clId="{2836AFBC-50E4-4BA5-B026-B044CA7C8336}" dt="2024-09-11T07:43:15.840" v="6069" actId="20577"/>
          <ac:spMkLst>
            <pc:docMk/>
            <pc:sldMk cId="299047572" sldId="268"/>
            <ac:spMk id="4" creationId="{B0FB5CCC-97E9-CCC8-53AA-6EBA19E865D1}"/>
          </ac:spMkLst>
        </pc:spChg>
      </pc:sldChg>
    </pc:docChg>
  </pc:docChgLst>
  <pc:docChgLst>
    <pc:chgData name="Toby Donaldson" userId="2e6e5431-bb17-4c41-9985-d39c50d83c73" providerId="ADAL" clId="{EA054A64-5B38-49EC-A615-F0CC9AC2E0FE}"/>
    <pc:docChg chg="custSel addSld modSld">
      <pc:chgData name="Toby Donaldson" userId="2e6e5431-bb17-4c41-9985-d39c50d83c73" providerId="ADAL" clId="{EA054A64-5B38-49EC-A615-F0CC9AC2E0FE}" dt="2024-09-11T20:28:39.905" v="227" actId="20577"/>
      <pc:docMkLst>
        <pc:docMk/>
      </pc:docMkLst>
      <pc:sldChg chg="modSp mod">
        <pc:chgData name="Toby Donaldson" userId="2e6e5431-bb17-4c41-9985-d39c50d83c73" providerId="ADAL" clId="{EA054A64-5B38-49EC-A615-F0CC9AC2E0FE}" dt="2024-09-11T20:13:31.048" v="6" actId="20577"/>
        <pc:sldMkLst>
          <pc:docMk/>
          <pc:sldMk cId="1433169316" sldId="257"/>
        </pc:sldMkLst>
        <pc:spChg chg="mod">
          <ac:chgData name="Toby Donaldson" userId="2e6e5431-bb17-4c41-9985-d39c50d83c73" providerId="ADAL" clId="{EA054A64-5B38-49EC-A615-F0CC9AC2E0FE}" dt="2024-09-11T20:13:31.048" v="6" actId="20577"/>
          <ac:spMkLst>
            <pc:docMk/>
            <pc:sldMk cId="1433169316" sldId="257"/>
            <ac:spMk id="3" creationId="{1CE88E03-CAFE-9264-933A-0CD67C9C6CA6}"/>
          </ac:spMkLst>
        </pc:spChg>
      </pc:sldChg>
      <pc:sldChg chg="modSp mod">
        <pc:chgData name="Toby Donaldson" userId="2e6e5431-bb17-4c41-9985-d39c50d83c73" providerId="ADAL" clId="{EA054A64-5B38-49EC-A615-F0CC9AC2E0FE}" dt="2024-09-11T20:13:55.764" v="11" actId="5793"/>
        <pc:sldMkLst>
          <pc:docMk/>
          <pc:sldMk cId="2692445676" sldId="258"/>
        </pc:sldMkLst>
        <pc:spChg chg="mod">
          <ac:chgData name="Toby Donaldson" userId="2e6e5431-bb17-4c41-9985-d39c50d83c73" providerId="ADAL" clId="{EA054A64-5B38-49EC-A615-F0CC9AC2E0FE}" dt="2024-09-11T20:13:55.764" v="11" actId="5793"/>
          <ac:spMkLst>
            <pc:docMk/>
            <pc:sldMk cId="2692445676" sldId="258"/>
            <ac:spMk id="3" creationId="{98A8E8F5-CA50-08D5-90EF-A6B808F7483C}"/>
          </ac:spMkLst>
        </pc:spChg>
      </pc:sldChg>
      <pc:sldChg chg="modSp mod">
        <pc:chgData name="Toby Donaldson" userId="2e6e5431-bb17-4c41-9985-d39c50d83c73" providerId="ADAL" clId="{EA054A64-5B38-49EC-A615-F0CC9AC2E0FE}" dt="2024-09-11T20:15:32.485" v="127" actId="1076"/>
        <pc:sldMkLst>
          <pc:docMk/>
          <pc:sldMk cId="2756254005" sldId="259"/>
        </pc:sldMkLst>
        <pc:spChg chg="mod">
          <ac:chgData name="Toby Donaldson" userId="2e6e5431-bb17-4c41-9985-d39c50d83c73" providerId="ADAL" clId="{EA054A64-5B38-49EC-A615-F0CC9AC2E0FE}" dt="2024-09-11T20:14:37.623" v="37" actId="20577"/>
          <ac:spMkLst>
            <pc:docMk/>
            <pc:sldMk cId="2756254005" sldId="259"/>
            <ac:spMk id="3" creationId="{98A8E8F5-CA50-08D5-90EF-A6B808F7483C}"/>
          </ac:spMkLst>
        </pc:spChg>
        <pc:spChg chg="mod">
          <ac:chgData name="Toby Donaldson" userId="2e6e5431-bb17-4c41-9985-d39c50d83c73" providerId="ADAL" clId="{EA054A64-5B38-49EC-A615-F0CC9AC2E0FE}" dt="2024-09-11T20:15:32.485" v="127" actId="1076"/>
          <ac:spMkLst>
            <pc:docMk/>
            <pc:sldMk cId="2756254005" sldId="259"/>
            <ac:spMk id="4" creationId="{C4A18D26-0A05-1E77-DB1B-5DD5F78809C6}"/>
          </ac:spMkLst>
        </pc:spChg>
      </pc:sldChg>
      <pc:sldChg chg="modSp mod">
        <pc:chgData name="Toby Donaldson" userId="2e6e5431-bb17-4c41-9985-d39c50d83c73" providerId="ADAL" clId="{EA054A64-5B38-49EC-A615-F0CC9AC2E0FE}" dt="2024-09-11T20:15:57.656" v="130" actId="20577"/>
        <pc:sldMkLst>
          <pc:docMk/>
          <pc:sldMk cId="938849494" sldId="260"/>
        </pc:sldMkLst>
        <pc:spChg chg="mod">
          <ac:chgData name="Toby Donaldson" userId="2e6e5431-bb17-4c41-9985-d39c50d83c73" providerId="ADAL" clId="{EA054A64-5B38-49EC-A615-F0CC9AC2E0FE}" dt="2024-09-11T20:15:57.656" v="130" actId="20577"/>
          <ac:spMkLst>
            <pc:docMk/>
            <pc:sldMk cId="938849494" sldId="260"/>
            <ac:spMk id="3" creationId="{CDDE56BB-85C7-D749-78C1-283D1AB897C0}"/>
          </ac:spMkLst>
        </pc:spChg>
      </pc:sldChg>
      <pc:sldChg chg="modSp mod">
        <pc:chgData name="Toby Donaldson" userId="2e6e5431-bb17-4c41-9985-d39c50d83c73" providerId="ADAL" clId="{EA054A64-5B38-49EC-A615-F0CC9AC2E0FE}" dt="2024-09-11T20:19:33.298" v="138" actId="20577"/>
        <pc:sldMkLst>
          <pc:docMk/>
          <pc:sldMk cId="3937816594" sldId="264"/>
        </pc:sldMkLst>
        <pc:spChg chg="mod">
          <ac:chgData name="Toby Donaldson" userId="2e6e5431-bb17-4c41-9985-d39c50d83c73" providerId="ADAL" clId="{EA054A64-5B38-49EC-A615-F0CC9AC2E0FE}" dt="2024-09-11T20:19:33.298" v="138" actId="20577"/>
          <ac:spMkLst>
            <pc:docMk/>
            <pc:sldMk cId="3937816594" sldId="264"/>
            <ac:spMk id="4" creationId="{B0FB5CCC-97E9-CCC8-53AA-6EBA19E865D1}"/>
          </ac:spMkLst>
        </pc:spChg>
      </pc:sldChg>
      <pc:sldChg chg="modSp mod">
        <pc:chgData name="Toby Donaldson" userId="2e6e5431-bb17-4c41-9985-d39c50d83c73" providerId="ADAL" clId="{EA054A64-5B38-49EC-A615-F0CC9AC2E0FE}" dt="2024-09-11T20:20:12.493" v="168" actId="14100"/>
        <pc:sldMkLst>
          <pc:docMk/>
          <pc:sldMk cId="3853224143" sldId="265"/>
        </pc:sldMkLst>
        <pc:spChg chg="mod">
          <ac:chgData name="Toby Donaldson" userId="2e6e5431-bb17-4c41-9985-d39c50d83c73" providerId="ADAL" clId="{EA054A64-5B38-49EC-A615-F0CC9AC2E0FE}" dt="2024-09-11T20:20:12.493" v="168" actId="14100"/>
          <ac:spMkLst>
            <pc:docMk/>
            <pc:sldMk cId="3853224143" sldId="265"/>
            <ac:spMk id="4" creationId="{B0FB5CCC-97E9-CCC8-53AA-6EBA19E865D1}"/>
          </ac:spMkLst>
        </pc:spChg>
      </pc:sldChg>
      <pc:sldChg chg="modSp mod">
        <pc:chgData name="Toby Donaldson" userId="2e6e5431-bb17-4c41-9985-d39c50d83c73" providerId="ADAL" clId="{EA054A64-5B38-49EC-A615-F0CC9AC2E0FE}" dt="2024-09-11T20:21:32.947" v="171" actId="14100"/>
        <pc:sldMkLst>
          <pc:docMk/>
          <pc:sldMk cId="2910585830" sldId="266"/>
        </pc:sldMkLst>
        <pc:spChg chg="mod">
          <ac:chgData name="Toby Donaldson" userId="2e6e5431-bb17-4c41-9985-d39c50d83c73" providerId="ADAL" clId="{EA054A64-5B38-49EC-A615-F0CC9AC2E0FE}" dt="2024-09-11T20:21:32.947" v="171" actId="14100"/>
          <ac:spMkLst>
            <pc:docMk/>
            <pc:sldMk cId="2910585830" sldId="266"/>
            <ac:spMk id="4" creationId="{B0FB5CCC-97E9-CCC8-53AA-6EBA19E865D1}"/>
          </ac:spMkLst>
        </pc:spChg>
      </pc:sldChg>
      <pc:sldChg chg="modSp mod">
        <pc:chgData name="Toby Donaldson" userId="2e6e5431-bb17-4c41-9985-d39c50d83c73" providerId="ADAL" clId="{EA054A64-5B38-49EC-A615-F0CC9AC2E0FE}" dt="2024-09-11T20:22:42.005" v="173" actId="20577"/>
        <pc:sldMkLst>
          <pc:docMk/>
          <pc:sldMk cId="598370551" sldId="267"/>
        </pc:sldMkLst>
        <pc:spChg chg="mod">
          <ac:chgData name="Toby Donaldson" userId="2e6e5431-bb17-4c41-9985-d39c50d83c73" providerId="ADAL" clId="{EA054A64-5B38-49EC-A615-F0CC9AC2E0FE}" dt="2024-09-11T20:22:42.005" v="173" actId="20577"/>
          <ac:spMkLst>
            <pc:docMk/>
            <pc:sldMk cId="598370551" sldId="267"/>
            <ac:spMk id="4" creationId="{B0FB5CCC-97E9-CCC8-53AA-6EBA19E865D1}"/>
          </ac:spMkLst>
        </pc:spChg>
      </pc:sldChg>
      <pc:sldChg chg="addSp delSp modSp add mod">
        <pc:chgData name="Toby Donaldson" userId="2e6e5431-bb17-4c41-9985-d39c50d83c73" providerId="ADAL" clId="{EA054A64-5B38-49EC-A615-F0CC9AC2E0FE}" dt="2024-09-11T20:15:35.901" v="128"/>
        <pc:sldMkLst>
          <pc:docMk/>
          <pc:sldMk cId="3348444406" sldId="269"/>
        </pc:sldMkLst>
        <pc:spChg chg="mod">
          <ac:chgData name="Toby Donaldson" userId="2e6e5431-bb17-4c41-9985-d39c50d83c73" providerId="ADAL" clId="{EA054A64-5B38-49EC-A615-F0CC9AC2E0FE}" dt="2024-09-11T20:15:19.199" v="125" actId="20577"/>
          <ac:spMkLst>
            <pc:docMk/>
            <pc:sldMk cId="3348444406" sldId="269"/>
            <ac:spMk id="3" creationId="{98A8E8F5-CA50-08D5-90EF-A6B808F7483C}"/>
          </ac:spMkLst>
        </pc:spChg>
        <pc:spChg chg="del">
          <ac:chgData name="Toby Donaldson" userId="2e6e5431-bb17-4c41-9985-d39c50d83c73" providerId="ADAL" clId="{EA054A64-5B38-49EC-A615-F0CC9AC2E0FE}" dt="2024-09-11T20:15:27.091" v="126" actId="21"/>
          <ac:spMkLst>
            <pc:docMk/>
            <pc:sldMk cId="3348444406" sldId="269"/>
            <ac:spMk id="4" creationId="{C4A18D26-0A05-1E77-DB1B-5DD5F78809C6}"/>
          </ac:spMkLst>
        </pc:spChg>
        <pc:spChg chg="add mod">
          <ac:chgData name="Toby Donaldson" userId="2e6e5431-bb17-4c41-9985-d39c50d83c73" providerId="ADAL" clId="{EA054A64-5B38-49EC-A615-F0CC9AC2E0FE}" dt="2024-09-11T20:15:35.901" v="128"/>
          <ac:spMkLst>
            <pc:docMk/>
            <pc:sldMk cId="3348444406" sldId="269"/>
            <ac:spMk id="5" creationId="{B646BB83-5AD1-1543-0F3A-BB00160F5DAB}"/>
          </ac:spMkLst>
        </pc:spChg>
      </pc:sldChg>
      <pc:sldChg chg="addSp modSp new mod">
        <pc:chgData name="Toby Donaldson" userId="2e6e5431-bb17-4c41-9985-d39c50d83c73" providerId="ADAL" clId="{EA054A64-5B38-49EC-A615-F0CC9AC2E0FE}" dt="2024-09-11T20:28:39.905" v="227" actId="20577"/>
        <pc:sldMkLst>
          <pc:docMk/>
          <pc:sldMk cId="2283882614" sldId="270"/>
        </pc:sldMkLst>
        <pc:spChg chg="mod">
          <ac:chgData name="Toby Donaldson" userId="2e6e5431-bb17-4c41-9985-d39c50d83c73" providerId="ADAL" clId="{EA054A64-5B38-49EC-A615-F0CC9AC2E0FE}" dt="2024-09-11T20:28:39.905" v="227" actId="20577"/>
          <ac:spMkLst>
            <pc:docMk/>
            <pc:sldMk cId="2283882614" sldId="270"/>
            <ac:spMk id="2" creationId="{5B673300-ACD0-F3B2-CA8E-AFDE9A7EBC63}"/>
          </ac:spMkLst>
        </pc:spChg>
        <pc:picChg chg="add">
          <ac:chgData name="Toby Donaldson" userId="2e6e5431-bb17-4c41-9985-d39c50d83c73" providerId="ADAL" clId="{EA054A64-5B38-49EC-A615-F0CC9AC2E0FE}" dt="2024-09-11T20:26:02.547" v="175" actId="22"/>
          <ac:picMkLst>
            <pc:docMk/>
            <pc:sldMk cId="2283882614" sldId="270"/>
            <ac:picMk id="5" creationId="{460F23B6-FF56-E859-B00D-5BA280B03A8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6539-D176-AA8F-62EA-6BF520981F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DDD2B30-B4DF-1CC1-B36C-1FD7425E86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FFBC570-FF23-9BBA-4C85-B60EB2DBA107}"/>
              </a:ext>
            </a:extLst>
          </p:cNvPr>
          <p:cNvSpPr>
            <a:spLocks noGrp="1"/>
          </p:cNvSpPr>
          <p:nvPr>
            <p:ph type="dt" sz="half" idx="10"/>
          </p:nvPr>
        </p:nvSpPr>
        <p:spPr/>
        <p:txBody>
          <a:bodyPr/>
          <a:lstStyle/>
          <a:p>
            <a:fld id="{E2CDF564-AA16-4F8A-8361-C9076F43B828}" type="datetimeFigureOut">
              <a:rPr lang="en-CA" smtClean="0"/>
              <a:t>2024-09-11</a:t>
            </a:fld>
            <a:endParaRPr lang="en-CA"/>
          </a:p>
        </p:txBody>
      </p:sp>
      <p:sp>
        <p:nvSpPr>
          <p:cNvPr id="5" name="Footer Placeholder 4">
            <a:extLst>
              <a:ext uri="{FF2B5EF4-FFF2-40B4-BE49-F238E27FC236}">
                <a16:creationId xmlns:a16="http://schemas.microsoft.com/office/drawing/2014/main" id="{63E47D85-E246-E16B-5B0E-E29AF9F30E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0638D09-E406-F1DD-A1E1-595007F9AF70}"/>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99313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D0C0-9471-3CC2-BE6B-D32B4F5F134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85BA08D-42DF-5180-9C98-2C9E399DFA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9C9379-7F78-09AC-6A64-7B89A87FBFA5}"/>
              </a:ext>
            </a:extLst>
          </p:cNvPr>
          <p:cNvSpPr>
            <a:spLocks noGrp="1"/>
          </p:cNvSpPr>
          <p:nvPr>
            <p:ph type="dt" sz="half" idx="10"/>
          </p:nvPr>
        </p:nvSpPr>
        <p:spPr/>
        <p:txBody>
          <a:bodyPr/>
          <a:lstStyle/>
          <a:p>
            <a:fld id="{E2CDF564-AA16-4F8A-8361-C9076F43B828}" type="datetimeFigureOut">
              <a:rPr lang="en-CA" smtClean="0"/>
              <a:t>2024-09-11</a:t>
            </a:fld>
            <a:endParaRPr lang="en-CA"/>
          </a:p>
        </p:txBody>
      </p:sp>
      <p:sp>
        <p:nvSpPr>
          <p:cNvPr id="5" name="Footer Placeholder 4">
            <a:extLst>
              <a:ext uri="{FF2B5EF4-FFF2-40B4-BE49-F238E27FC236}">
                <a16:creationId xmlns:a16="http://schemas.microsoft.com/office/drawing/2014/main" id="{37B4FE0E-56DC-1C33-FE7B-C6E20F25D7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D9D40A-1654-E630-3D67-0A3FE80D870B}"/>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322292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8FE204-D15A-B524-9925-0455CE7838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D7DF384-AC5E-ED9C-EE59-3D4C9CDC6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530571-9DF2-D120-866F-886BCEFBC1B9}"/>
              </a:ext>
            </a:extLst>
          </p:cNvPr>
          <p:cNvSpPr>
            <a:spLocks noGrp="1"/>
          </p:cNvSpPr>
          <p:nvPr>
            <p:ph type="dt" sz="half" idx="10"/>
          </p:nvPr>
        </p:nvSpPr>
        <p:spPr/>
        <p:txBody>
          <a:bodyPr/>
          <a:lstStyle/>
          <a:p>
            <a:fld id="{E2CDF564-AA16-4F8A-8361-C9076F43B828}" type="datetimeFigureOut">
              <a:rPr lang="en-CA" smtClean="0"/>
              <a:t>2024-09-11</a:t>
            </a:fld>
            <a:endParaRPr lang="en-CA"/>
          </a:p>
        </p:txBody>
      </p:sp>
      <p:sp>
        <p:nvSpPr>
          <p:cNvPr id="5" name="Footer Placeholder 4">
            <a:extLst>
              <a:ext uri="{FF2B5EF4-FFF2-40B4-BE49-F238E27FC236}">
                <a16:creationId xmlns:a16="http://schemas.microsoft.com/office/drawing/2014/main" id="{31DE2FC2-0114-72BD-49C5-0109D365C14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0B8C2E4-8E03-AE1A-B61B-17357A8B631A}"/>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193117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CD82-E189-B5BA-345F-D6C954B1888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23C942D-4F47-891A-C24C-7C3A578565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07D658-51B7-6112-43AC-3AFBB59D2AE7}"/>
              </a:ext>
            </a:extLst>
          </p:cNvPr>
          <p:cNvSpPr>
            <a:spLocks noGrp="1"/>
          </p:cNvSpPr>
          <p:nvPr>
            <p:ph type="dt" sz="half" idx="10"/>
          </p:nvPr>
        </p:nvSpPr>
        <p:spPr/>
        <p:txBody>
          <a:bodyPr/>
          <a:lstStyle/>
          <a:p>
            <a:fld id="{E2CDF564-AA16-4F8A-8361-C9076F43B828}" type="datetimeFigureOut">
              <a:rPr lang="en-CA" smtClean="0"/>
              <a:t>2024-09-11</a:t>
            </a:fld>
            <a:endParaRPr lang="en-CA"/>
          </a:p>
        </p:txBody>
      </p:sp>
      <p:sp>
        <p:nvSpPr>
          <p:cNvPr id="5" name="Footer Placeholder 4">
            <a:extLst>
              <a:ext uri="{FF2B5EF4-FFF2-40B4-BE49-F238E27FC236}">
                <a16:creationId xmlns:a16="http://schemas.microsoft.com/office/drawing/2014/main" id="{9A9A2B32-C84F-F27A-6AA6-D42274DD7C5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8619B94-1BCF-FDDD-53AE-753FA3B55669}"/>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228583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B73D4-4560-2E9B-B579-81BE1393DE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34D2915-951F-E27B-053B-E64AFCB6456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567CA0-BD03-D4F8-36B4-BC1180B9DBE8}"/>
              </a:ext>
            </a:extLst>
          </p:cNvPr>
          <p:cNvSpPr>
            <a:spLocks noGrp="1"/>
          </p:cNvSpPr>
          <p:nvPr>
            <p:ph type="dt" sz="half" idx="10"/>
          </p:nvPr>
        </p:nvSpPr>
        <p:spPr/>
        <p:txBody>
          <a:bodyPr/>
          <a:lstStyle/>
          <a:p>
            <a:fld id="{E2CDF564-AA16-4F8A-8361-C9076F43B828}" type="datetimeFigureOut">
              <a:rPr lang="en-CA" smtClean="0"/>
              <a:t>2024-09-11</a:t>
            </a:fld>
            <a:endParaRPr lang="en-CA"/>
          </a:p>
        </p:txBody>
      </p:sp>
      <p:sp>
        <p:nvSpPr>
          <p:cNvPr id="5" name="Footer Placeholder 4">
            <a:extLst>
              <a:ext uri="{FF2B5EF4-FFF2-40B4-BE49-F238E27FC236}">
                <a16:creationId xmlns:a16="http://schemas.microsoft.com/office/drawing/2014/main" id="{83ADE013-4F1D-3C4A-89B8-64A72B8DC04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F978DE5-AFD8-FDED-E901-02A49A2510CE}"/>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3397191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9225-8A5B-63F2-603F-1EFD44F679A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1ADD784-61C5-EDDC-FA36-E5285E0A42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AC485B4-1DB6-9864-1128-239A030FEC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D62815E-648E-DB7C-E74C-65CC61F622E3}"/>
              </a:ext>
            </a:extLst>
          </p:cNvPr>
          <p:cNvSpPr>
            <a:spLocks noGrp="1"/>
          </p:cNvSpPr>
          <p:nvPr>
            <p:ph type="dt" sz="half" idx="10"/>
          </p:nvPr>
        </p:nvSpPr>
        <p:spPr/>
        <p:txBody>
          <a:bodyPr/>
          <a:lstStyle/>
          <a:p>
            <a:fld id="{E2CDF564-AA16-4F8A-8361-C9076F43B828}" type="datetimeFigureOut">
              <a:rPr lang="en-CA" smtClean="0"/>
              <a:t>2024-09-11</a:t>
            </a:fld>
            <a:endParaRPr lang="en-CA"/>
          </a:p>
        </p:txBody>
      </p:sp>
      <p:sp>
        <p:nvSpPr>
          <p:cNvPr id="6" name="Footer Placeholder 5">
            <a:extLst>
              <a:ext uri="{FF2B5EF4-FFF2-40B4-BE49-F238E27FC236}">
                <a16:creationId xmlns:a16="http://schemas.microsoft.com/office/drawing/2014/main" id="{1883868E-DD3F-24B1-0A1D-334A92FDDC9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5EA6E47-323B-AE8A-8528-DFFEF0EC2E77}"/>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398917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1DC9-DA8E-8FD5-C985-18EC378894A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F1D3026-F805-2C06-B1D9-7F3F8D1EDF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878ED6-AD89-D961-03F7-D789B76F1E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3D9FA6B-4B24-C914-F92D-1DA323E8A8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8862A4-ECE0-9EA4-FF1B-6BD5FCC30C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8E354E7-700D-F72D-50D6-1160C4F56B30}"/>
              </a:ext>
            </a:extLst>
          </p:cNvPr>
          <p:cNvSpPr>
            <a:spLocks noGrp="1"/>
          </p:cNvSpPr>
          <p:nvPr>
            <p:ph type="dt" sz="half" idx="10"/>
          </p:nvPr>
        </p:nvSpPr>
        <p:spPr/>
        <p:txBody>
          <a:bodyPr/>
          <a:lstStyle/>
          <a:p>
            <a:fld id="{E2CDF564-AA16-4F8A-8361-C9076F43B828}" type="datetimeFigureOut">
              <a:rPr lang="en-CA" smtClean="0"/>
              <a:t>2024-09-11</a:t>
            </a:fld>
            <a:endParaRPr lang="en-CA"/>
          </a:p>
        </p:txBody>
      </p:sp>
      <p:sp>
        <p:nvSpPr>
          <p:cNvPr id="8" name="Footer Placeholder 7">
            <a:extLst>
              <a:ext uri="{FF2B5EF4-FFF2-40B4-BE49-F238E27FC236}">
                <a16:creationId xmlns:a16="http://schemas.microsoft.com/office/drawing/2014/main" id="{90A2D21A-510C-DB76-69DC-5862D979A3F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5764EC7-769F-647D-2DFA-4C58BB5EDBB3}"/>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3713542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EE0C-2E73-6313-4417-61F6F5CA72F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B552AF6-7577-A977-3596-F20B00202453}"/>
              </a:ext>
            </a:extLst>
          </p:cNvPr>
          <p:cNvSpPr>
            <a:spLocks noGrp="1"/>
          </p:cNvSpPr>
          <p:nvPr>
            <p:ph type="dt" sz="half" idx="10"/>
          </p:nvPr>
        </p:nvSpPr>
        <p:spPr/>
        <p:txBody>
          <a:bodyPr/>
          <a:lstStyle/>
          <a:p>
            <a:fld id="{E2CDF564-AA16-4F8A-8361-C9076F43B828}" type="datetimeFigureOut">
              <a:rPr lang="en-CA" smtClean="0"/>
              <a:t>2024-09-11</a:t>
            </a:fld>
            <a:endParaRPr lang="en-CA"/>
          </a:p>
        </p:txBody>
      </p:sp>
      <p:sp>
        <p:nvSpPr>
          <p:cNvPr id="4" name="Footer Placeholder 3">
            <a:extLst>
              <a:ext uri="{FF2B5EF4-FFF2-40B4-BE49-F238E27FC236}">
                <a16:creationId xmlns:a16="http://schemas.microsoft.com/office/drawing/2014/main" id="{ED5C8889-09F3-06D0-BBD1-A14080FEE05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041CEE1-40D7-9935-AC07-2E8DAC153CB4}"/>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837801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E3D978-1626-7D10-8D3F-BB0C61E5FC4C}"/>
              </a:ext>
            </a:extLst>
          </p:cNvPr>
          <p:cNvSpPr>
            <a:spLocks noGrp="1"/>
          </p:cNvSpPr>
          <p:nvPr>
            <p:ph type="dt" sz="half" idx="10"/>
          </p:nvPr>
        </p:nvSpPr>
        <p:spPr/>
        <p:txBody>
          <a:bodyPr/>
          <a:lstStyle/>
          <a:p>
            <a:fld id="{E2CDF564-AA16-4F8A-8361-C9076F43B828}" type="datetimeFigureOut">
              <a:rPr lang="en-CA" smtClean="0"/>
              <a:t>2024-09-11</a:t>
            </a:fld>
            <a:endParaRPr lang="en-CA"/>
          </a:p>
        </p:txBody>
      </p:sp>
      <p:sp>
        <p:nvSpPr>
          <p:cNvPr id="3" name="Footer Placeholder 2">
            <a:extLst>
              <a:ext uri="{FF2B5EF4-FFF2-40B4-BE49-F238E27FC236}">
                <a16:creationId xmlns:a16="http://schemas.microsoft.com/office/drawing/2014/main" id="{63E7F703-F342-D08D-CD5C-423FF8806D4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16F70C8-1A40-98AC-34CD-3098806CF2AF}"/>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2527692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AA60-84E5-50DB-10CB-F27167A7F0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8A1F8CE-1900-8A2F-4A7B-932DA1F683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86A2B54-A64C-F542-65D8-BD0B68CFF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B5D35C-4771-B73E-A90F-90119DE1CADB}"/>
              </a:ext>
            </a:extLst>
          </p:cNvPr>
          <p:cNvSpPr>
            <a:spLocks noGrp="1"/>
          </p:cNvSpPr>
          <p:nvPr>
            <p:ph type="dt" sz="half" idx="10"/>
          </p:nvPr>
        </p:nvSpPr>
        <p:spPr/>
        <p:txBody>
          <a:bodyPr/>
          <a:lstStyle/>
          <a:p>
            <a:fld id="{E2CDF564-AA16-4F8A-8361-C9076F43B828}" type="datetimeFigureOut">
              <a:rPr lang="en-CA" smtClean="0"/>
              <a:t>2024-09-11</a:t>
            </a:fld>
            <a:endParaRPr lang="en-CA"/>
          </a:p>
        </p:txBody>
      </p:sp>
      <p:sp>
        <p:nvSpPr>
          <p:cNvPr id="6" name="Footer Placeholder 5">
            <a:extLst>
              <a:ext uri="{FF2B5EF4-FFF2-40B4-BE49-F238E27FC236}">
                <a16:creationId xmlns:a16="http://schemas.microsoft.com/office/drawing/2014/main" id="{2E89C314-7DE8-3EFC-B8BB-C926C2BAA38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A51E3A8-6147-CCF2-0F5D-B872EF0537DD}"/>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16402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5373-CEE0-4E02-C6CF-95C7412EB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3593CA3-5BB0-E3DC-4978-A52D72959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4E87CBB-3574-11E2-D836-B5F8AFC0C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F96F99-97DF-391A-063E-50A01F67787A}"/>
              </a:ext>
            </a:extLst>
          </p:cNvPr>
          <p:cNvSpPr>
            <a:spLocks noGrp="1"/>
          </p:cNvSpPr>
          <p:nvPr>
            <p:ph type="dt" sz="half" idx="10"/>
          </p:nvPr>
        </p:nvSpPr>
        <p:spPr/>
        <p:txBody>
          <a:bodyPr/>
          <a:lstStyle/>
          <a:p>
            <a:fld id="{E2CDF564-AA16-4F8A-8361-C9076F43B828}" type="datetimeFigureOut">
              <a:rPr lang="en-CA" smtClean="0"/>
              <a:t>2024-09-11</a:t>
            </a:fld>
            <a:endParaRPr lang="en-CA"/>
          </a:p>
        </p:txBody>
      </p:sp>
      <p:sp>
        <p:nvSpPr>
          <p:cNvPr id="6" name="Footer Placeholder 5">
            <a:extLst>
              <a:ext uri="{FF2B5EF4-FFF2-40B4-BE49-F238E27FC236}">
                <a16:creationId xmlns:a16="http://schemas.microsoft.com/office/drawing/2014/main" id="{7127BEDE-066F-3022-3BDB-D70D97F1539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9FF8585-610E-D29C-37FF-4B73B5B9E36E}"/>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1782462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83045C-B318-126B-9F7B-C17D75017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9E8CB7-9089-2E35-5EFD-9B36A8903A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C16DFFF-5CC1-1A91-7D9D-D707A9F8B6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CDF564-AA16-4F8A-8361-C9076F43B828}" type="datetimeFigureOut">
              <a:rPr lang="en-CA" smtClean="0"/>
              <a:t>2024-09-11</a:t>
            </a:fld>
            <a:endParaRPr lang="en-CA"/>
          </a:p>
        </p:txBody>
      </p:sp>
      <p:sp>
        <p:nvSpPr>
          <p:cNvPr id="5" name="Footer Placeholder 4">
            <a:extLst>
              <a:ext uri="{FF2B5EF4-FFF2-40B4-BE49-F238E27FC236}">
                <a16:creationId xmlns:a16="http://schemas.microsoft.com/office/drawing/2014/main" id="{F590F41A-80C0-9638-E906-F33362FDBF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4AF5192F-49ED-988D-4226-AEC965C1FA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EE815A-C749-4C79-B2CB-E40AFC1DF112}" type="slidenum">
              <a:rPr lang="en-CA" smtClean="0"/>
              <a:t>‹#›</a:t>
            </a:fld>
            <a:endParaRPr lang="en-CA"/>
          </a:p>
        </p:txBody>
      </p:sp>
    </p:spTree>
    <p:extLst>
      <p:ext uri="{BB962C8B-B14F-4D97-AF65-F5344CB8AC3E}">
        <p14:creationId xmlns:p14="http://schemas.microsoft.com/office/powerpoint/2010/main" val="700754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7928-6A96-F294-818A-806E5BE3212D}"/>
              </a:ext>
            </a:extLst>
          </p:cNvPr>
          <p:cNvSpPr>
            <a:spLocks noGrp="1"/>
          </p:cNvSpPr>
          <p:nvPr>
            <p:ph type="ctrTitle"/>
          </p:nvPr>
        </p:nvSpPr>
        <p:spPr/>
        <p:txBody>
          <a:bodyPr/>
          <a:lstStyle/>
          <a:p>
            <a:r>
              <a:rPr lang="en-CA" dirty="0"/>
              <a:t>Natural Languages and Formal Languages</a:t>
            </a:r>
          </a:p>
        </p:txBody>
      </p:sp>
      <p:sp>
        <p:nvSpPr>
          <p:cNvPr id="3" name="Subtitle 2">
            <a:extLst>
              <a:ext uri="{FF2B5EF4-FFF2-40B4-BE49-F238E27FC236}">
                <a16:creationId xmlns:a16="http://schemas.microsoft.com/office/drawing/2014/main" id="{C98F3F09-2A22-777B-0073-D655AAA28CE6}"/>
              </a:ext>
            </a:extLst>
          </p:cNvPr>
          <p:cNvSpPr>
            <a:spLocks noGrp="1"/>
          </p:cNvSpPr>
          <p:nvPr>
            <p:ph type="subTitle" idx="1"/>
          </p:nvPr>
        </p:nvSpPr>
        <p:spPr/>
        <p:txBody>
          <a:bodyPr/>
          <a:lstStyle/>
          <a:p>
            <a:r>
              <a:rPr lang="en-CA" dirty="0"/>
              <a:t>CMPT 120</a:t>
            </a:r>
          </a:p>
          <a:p>
            <a:r>
              <a:rPr lang="en-CA" dirty="0"/>
              <a:t>From Chapter 1 of textbook</a:t>
            </a:r>
          </a:p>
          <a:p>
            <a:r>
              <a:rPr lang="en-CA" dirty="0"/>
              <a:t>Fall 2024</a:t>
            </a:r>
          </a:p>
        </p:txBody>
      </p:sp>
    </p:spTree>
    <p:extLst>
      <p:ext uri="{BB962C8B-B14F-4D97-AF65-F5344CB8AC3E}">
        <p14:creationId xmlns:p14="http://schemas.microsoft.com/office/powerpoint/2010/main" val="39305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9A17-767A-E12B-BC3E-F74482A661A8}"/>
              </a:ext>
            </a:extLst>
          </p:cNvPr>
          <p:cNvSpPr>
            <a:spLocks noGrp="1"/>
          </p:cNvSpPr>
          <p:nvPr>
            <p:ph type="title"/>
          </p:nvPr>
        </p:nvSpPr>
        <p:spPr/>
        <p:txBody>
          <a:bodyPr/>
          <a:lstStyle/>
          <a:p>
            <a:r>
              <a:rPr lang="en-CA" dirty="0"/>
              <a:t>C++ Language</a:t>
            </a:r>
          </a:p>
        </p:txBody>
      </p:sp>
      <p:sp>
        <p:nvSpPr>
          <p:cNvPr id="3" name="Content Placeholder 2">
            <a:extLst>
              <a:ext uri="{FF2B5EF4-FFF2-40B4-BE49-F238E27FC236}">
                <a16:creationId xmlns:a16="http://schemas.microsoft.com/office/drawing/2014/main" id="{50798CC9-C622-B878-F83F-05F196ABC0AF}"/>
              </a:ext>
            </a:extLst>
          </p:cNvPr>
          <p:cNvSpPr>
            <a:spLocks noGrp="1"/>
          </p:cNvSpPr>
          <p:nvPr>
            <p:ph idx="1"/>
          </p:nvPr>
        </p:nvSpPr>
        <p:spPr/>
        <p:txBody>
          <a:bodyPr>
            <a:normAutofit lnSpcReduction="10000"/>
          </a:bodyPr>
          <a:lstStyle/>
          <a:p>
            <a:pPr marL="0" indent="0">
              <a:buNone/>
            </a:pPr>
            <a:r>
              <a:rPr lang="en-US" b="0" dirty="0">
                <a:effectLst/>
                <a:latin typeface="Consolas" panose="020B0609020204030204" pitchFamily="49" charset="0"/>
              </a:rPr>
              <a:t>#include &lt;iostream&gt;</a:t>
            </a:r>
          </a:p>
          <a:p>
            <a:pPr marL="0" indent="0">
              <a:buNone/>
            </a:pP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using namespace std;</a:t>
            </a:r>
          </a:p>
          <a:p>
            <a:pPr marL="0" indent="0">
              <a:buNone/>
            </a:pP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int main() </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cout &lt;&lt; "Hello, World!" &lt;&lt; </a:t>
            </a:r>
            <a:r>
              <a:rPr lang="en-US" b="0" dirty="0" err="1">
                <a:effectLst/>
                <a:latin typeface="Consolas" panose="020B0609020204030204" pitchFamily="49" charset="0"/>
              </a:rPr>
              <a:t>endl</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return 0;</a:t>
            </a:r>
          </a:p>
          <a:p>
            <a:pPr marL="0" indent="0">
              <a:buNone/>
            </a:pPr>
            <a:r>
              <a:rPr lang="en-US" b="0" dirty="0">
                <a:effectLst/>
                <a:latin typeface="Consolas" panose="020B0609020204030204" pitchFamily="49" charset="0"/>
              </a:rPr>
              <a:t>}</a:t>
            </a:r>
            <a:endParaRPr lang="en-CA" dirty="0"/>
          </a:p>
        </p:txBody>
      </p:sp>
      <p:sp>
        <p:nvSpPr>
          <p:cNvPr id="4" name="TextBox 3">
            <a:extLst>
              <a:ext uri="{FF2B5EF4-FFF2-40B4-BE49-F238E27FC236}">
                <a16:creationId xmlns:a16="http://schemas.microsoft.com/office/drawing/2014/main" id="{B0FB5CCC-97E9-CCC8-53AA-6EBA19E865D1}"/>
              </a:ext>
            </a:extLst>
          </p:cNvPr>
          <p:cNvSpPr txBox="1"/>
          <p:nvPr/>
        </p:nvSpPr>
        <p:spPr>
          <a:xfrm>
            <a:off x="8025064" y="2154634"/>
            <a:ext cx="3850320" cy="3139321"/>
          </a:xfrm>
          <a:prstGeom prst="rect">
            <a:avLst/>
          </a:prstGeom>
          <a:solidFill>
            <a:srgbClr val="FFFF00"/>
          </a:solidFill>
        </p:spPr>
        <p:txBody>
          <a:bodyPr wrap="square" rtlCol="0">
            <a:spAutoFit/>
          </a:bodyPr>
          <a:lstStyle/>
          <a:p>
            <a:r>
              <a:rPr lang="en-CA" b="1" dirty="0"/>
              <a:t>C++</a:t>
            </a:r>
            <a:r>
              <a:rPr lang="en-CA" dirty="0"/>
              <a:t> is essentially C but with extra features, such as object-oriented programming (OOP) and generics. </a:t>
            </a:r>
          </a:p>
          <a:p>
            <a:endParaRPr lang="en-CA" dirty="0"/>
          </a:p>
          <a:p>
            <a:r>
              <a:rPr lang="en-CA" b="1" dirty="0"/>
              <a:t>Pros</a:t>
            </a:r>
            <a:r>
              <a:rPr lang="en-CA" dirty="0"/>
              <a:t>: fast, flexible, often easier than C, more support for writing big programs</a:t>
            </a:r>
            <a:br>
              <a:rPr lang="en-CA" dirty="0"/>
            </a:br>
            <a:r>
              <a:rPr lang="en-CA" b="1" dirty="0"/>
              <a:t>Cons</a:t>
            </a:r>
            <a:r>
              <a:rPr lang="en-CA" dirty="0"/>
              <a:t>: huge and complex; still relatively low-level,  i.e. like C and assembly, memory is managed manually (no garbage collection)</a:t>
            </a:r>
          </a:p>
        </p:txBody>
      </p:sp>
    </p:spTree>
    <p:extLst>
      <p:ext uri="{BB962C8B-B14F-4D97-AF65-F5344CB8AC3E}">
        <p14:creationId xmlns:p14="http://schemas.microsoft.com/office/powerpoint/2010/main" val="393781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9A17-767A-E12B-BC3E-F74482A661A8}"/>
              </a:ext>
            </a:extLst>
          </p:cNvPr>
          <p:cNvSpPr>
            <a:spLocks noGrp="1"/>
          </p:cNvSpPr>
          <p:nvPr>
            <p:ph type="title"/>
          </p:nvPr>
        </p:nvSpPr>
        <p:spPr/>
        <p:txBody>
          <a:bodyPr/>
          <a:lstStyle/>
          <a:p>
            <a:r>
              <a:rPr lang="en-CA" dirty="0"/>
              <a:t>Java Language</a:t>
            </a:r>
          </a:p>
        </p:txBody>
      </p:sp>
      <p:sp>
        <p:nvSpPr>
          <p:cNvPr id="3" name="Content Placeholder 2">
            <a:extLst>
              <a:ext uri="{FF2B5EF4-FFF2-40B4-BE49-F238E27FC236}">
                <a16:creationId xmlns:a16="http://schemas.microsoft.com/office/drawing/2014/main" id="{50798CC9-C622-B878-F83F-05F196ABC0AF}"/>
              </a:ext>
            </a:extLst>
          </p:cNvPr>
          <p:cNvSpPr>
            <a:spLocks noGrp="1"/>
          </p:cNvSpPr>
          <p:nvPr>
            <p:ph idx="1"/>
          </p:nvPr>
        </p:nvSpPr>
        <p:spPr/>
        <p:txBody>
          <a:bodyPr>
            <a:normAutofit/>
          </a:bodyPr>
          <a:lstStyle/>
          <a:p>
            <a:pPr marL="0" indent="0">
              <a:buNone/>
            </a:pPr>
            <a:r>
              <a:rPr lang="en-US" b="0" dirty="0">
                <a:effectLst/>
                <a:latin typeface="Consolas" panose="020B0609020204030204" pitchFamily="49" charset="0"/>
              </a:rPr>
              <a:t>public class HelloWorld {</a:t>
            </a:r>
          </a:p>
          <a:p>
            <a:pPr marL="0" indent="0">
              <a:buNone/>
            </a:pPr>
            <a:r>
              <a:rPr lang="en-US" b="0" dirty="0">
                <a:effectLst/>
                <a:latin typeface="Consolas" panose="020B0609020204030204" pitchFamily="49" charset="0"/>
              </a:rPr>
              <a:t>    public static void main(String[] </a:t>
            </a:r>
            <a:r>
              <a:rPr lang="en-US" b="0" dirty="0" err="1">
                <a:effectLst/>
                <a:latin typeface="Consolas" panose="020B0609020204030204" pitchFamily="49" charset="0"/>
              </a:rPr>
              <a:t>args</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System.out.println</a:t>
            </a:r>
            <a:r>
              <a:rPr lang="en-US" b="0" dirty="0">
                <a:effectLst/>
                <a:latin typeface="Consolas" panose="020B0609020204030204" pitchFamily="49" charset="0"/>
              </a:rPr>
              <a:t>("Hello, World!");</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a:t>
            </a:r>
            <a:endParaRPr lang="en-CA" dirty="0"/>
          </a:p>
        </p:txBody>
      </p:sp>
      <p:sp>
        <p:nvSpPr>
          <p:cNvPr id="4" name="TextBox 3">
            <a:extLst>
              <a:ext uri="{FF2B5EF4-FFF2-40B4-BE49-F238E27FC236}">
                <a16:creationId xmlns:a16="http://schemas.microsoft.com/office/drawing/2014/main" id="{B0FB5CCC-97E9-CCC8-53AA-6EBA19E865D1}"/>
              </a:ext>
            </a:extLst>
          </p:cNvPr>
          <p:cNvSpPr txBox="1"/>
          <p:nvPr/>
        </p:nvSpPr>
        <p:spPr>
          <a:xfrm>
            <a:off x="5019261" y="3474714"/>
            <a:ext cx="6158446" cy="2585323"/>
          </a:xfrm>
          <a:prstGeom prst="rect">
            <a:avLst/>
          </a:prstGeom>
          <a:solidFill>
            <a:srgbClr val="FFFF00"/>
          </a:solidFill>
        </p:spPr>
        <p:txBody>
          <a:bodyPr wrap="square" rtlCol="0">
            <a:spAutoFit/>
          </a:bodyPr>
          <a:lstStyle/>
          <a:p>
            <a:r>
              <a:rPr lang="en-CA" b="1" dirty="0"/>
              <a:t>Java </a:t>
            </a:r>
            <a:r>
              <a:rPr lang="en-CA" dirty="0"/>
              <a:t>was designed as an alternative to C++, but a  little more programmer friendly and with a stronger commitment to object-oriented programming (OOP).</a:t>
            </a:r>
          </a:p>
          <a:p>
            <a:endParaRPr lang="en-CA" dirty="0"/>
          </a:p>
          <a:p>
            <a:r>
              <a:rPr lang="en-CA" b="1" dirty="0"/>
              <a:t>Pros</a:t>
            </a:r>
            <a:r>
              <a:rPr lang="en-CA" dirty="0"/>
              <a:t>: OOP is built-in; has garbage collection: memory management is automatic; on the surface, looks like C/C++; catches more errors than C/C++</a:t>
            </a:r>
            <a:br>
              <a:rPr lang="en-CA" dirty="0"/>
            </a:br>
            <a:r>
              <a:rPr lang="en-CA" b="1" dirty="0"/>
              <a:t>Cons</a:t>
            </a:r>
            <a:r>
              <a:rPr lang="en-CA" dirty="0"/>
              <a:t>: verbose --- many simple programs are quite long; OOP is not optional --- OOP is not the best choice for everything</a:t>
            </a:r>
          </a:p>
        </p:txBody>
      </p:sp>
    </p:spTree>
    <p:extLst>
      <p:ext uri="{BB962C8B-B14F-4D97-AF65-F5344CB8AC3E}">
        <p14:creationId xmlns:p14="http://schemas.microsoft.com/office/powerpoint/2010/main" val="3853224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9A17-767A-E12B-BC3E-F74482A661A8}"/>
              </a:ext>
            </a:extLst>
          </p:cNvPr>
          <p:cNvSpPr>
            <a:spLocks noGrp="1"/>
          </p:cNvSpPr>
          <p:nvPr>
            <p:ph type="title"/>
          </p:nvPr>
        </p:nvSpPr>
        <p:spPr/>
        <p:txBody>
          <a:bodyPr/>
          <a:lstStyle/>
          <a:p>
            <a:r>
              <a:rPr lang="en-CA" dirty="0"/>
              <a:t>Go Language</a:t>
            </a:r>
          </a:p>
        </p:txBody>
      </p:sp>
      <p:sp>
        <p:nvSpPr>
          <p:cNvPr id="3" name="Content Placeholder 2">
            <a:extLst>
              <a:ext uri="{FF2B5EF4-FFF2-40B4-BE49-F238E27FC236}">
                <a16:creationId xmlns:a16="http://schemas.microsoft.com/office/drawing/2014/main" id="{50798CC9-C622-B878-F83F-05F196ABC0AF}"/>
              </a:ext>
            </a:extLst>
          </p:cNvPr>
          <p:cNvSpPr>
            <a:spLocks noGrp="1"/>
          </p:cNvSpPr>
          <p:nvPr>
            <p:ph idx="1"/>
          </p:nvPr>
        </p:nvSpPr>
        <p:spPr>
          <a:xfrm>
            <a:off x="374986" y="2060241"/>
            <a:ext cx="10515600" cy="4351338"/>
          </a:xfrm>
        </p:spPr>
        <p:txBody>
          <a:bodyPr>
            <a:normAutofit/>
          </a:bodyPr>
          <a:lstStyle/>
          <a:p>
            <a:pPr marL="0" indent="0">
              <a:buNone/>
            </a:pPr>
            <a:r>
              <a:rPr lang="en-US" b="0" dirty="0">
                <a:effectLst/>
                <a:latin typeface="Consolas" panose="020B0609020204030204" pitchFamily="49" charset="0"/>
              </a:rPr>
              <a:t>package main</a:t>
            </a:r>
          </a:p>
          <a:p>
            <a:pPr marL="0" indent="0">
              <a:buNone/>
            </a:pP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import "</a:t>
            </a:r>
            <a:r>
              <a:rPr lang="en-US" b="0" dirty="0" err="1">
                <a:effectLst/>
                <a:latin typeface="Consolas" panose="020B0609020204030204" pitchFamily="49" charset="0"/>
              </a:rPr>
              <a:t>fmt</a:t>
            </a:r>
            <a:r>
              <a:rPr lang="en-US" b="0" dirty="0">
                <a:effectLst/>
                <a:latin typeface="Consolas" panose="020B0609020204030204" pitchFamily="49" charset="0"/>
              </a:rPr>
              <a:t>"</a:t>
            </a:r>
          </a:p>
          <a:p>
            <a:pPr marL="0" indent="0">
              <a:buNone/>
            </a:pPr>
            <a:endParaRPr lang="en-US" b="0" dirty="0">
              <a:effectLst/>
              <a:latin typeface="Consolas" panose="020B0609020204030204" pitchFamily="49" charset="0"/>
            </a:endParaRPr>
          </a:p>
          <a:p>
            <a:pPr marL="0" indent="0">
              <a:buNone/>
            </a:pPr>
            <a:r>
              <a:rPr lang="en-US" b="0" dirty="0" err="1">
                <a:effectLst/>
                <a:latin typeface="Consolas" panose="020B0609020204030204" pitchFamily="49" charset="0"/>
              </a:rPr>
              <a:t>func</a:t>
            </a:r>
            <a:r>
              <a:rPr lang="en-US" b="0" dirty="0">
                <a:effectLst/>
                <a:latin typeface="Consolas" panose="020B0609020204030204" pitchFamily="49" charset="0"/>
              </a:rPr>
              <a:t> main()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fmt.Println</a:t>
            </a:r>
            <a:r>
              <a:rPr lang="en-US" b="0" dirty="0">
                <a:effectLst/>
                <a:latin typeface="Consolas" panose="020B0609020204030204" pitchFamily="49" charset="0"/>
              </a:rPr>
              <a:t>("Hello, World!")</a:t>
            </a:r>
          </a:p>
          <a:p>
            <a:pPr marL="0" indent="0">
              <a:buNone/>
            </a:pPr>
            <a:r>
              <a:rPr lang="en-US" b="0" dirty="0">
                <a:effectLst/>
                <a:latin typeface="Consolas" panose="020B0609020204030204" pitchFamily="49" charset="0"/>
              </a:rPr>
              <a:t>}</a:t>
            </a:r>
            <a:endParaRPr lang="en-CA" dirty="0"/>
          </a:p>
        </p:txBody>
      </p:sp>
      <p:sp>
        <p:nvSpPr>
          <p:cNvPr id="4" name="TextBox 3">
            <a:extLst>
              <a:ext uri="{FF2B5EF4-FFF2-40B4-BE49-F238E27FC236}">
                <a16:creationId xmlns:a16="http://schemas.microsoft.com/office/drawing/2014/main" id="{B0FB5CCC-97E9-CCC8-53AA-6EBA19E865D1}"/>
              </a:ext>
            </a:extLst>
          </p:cNvPr>
          <p:cNvSpPr txBox="1"/>
          <p:nvPr/>
        </p:nvSpPr>
        <p:spPr>
          <a:xfrm>
            <a:off x="5804452" y="228331"/>
            <a:ext cx="6135447" cy="3693319"/>
          </a:xfrm>
          <a:prstGeom prst="rect">
            <a:avLst/>
          </a:prstGeom>
          <a:solidFill>
            <a:srgbClr val="FFFF00"/>
          </a:solidFill>
        </p:spPr>
        <p:txBody>
          <a:bodyPr wrap="square" rtlCol="0">
            <a:spAutoFit/>
          </a:bodyPr>
          <a:lstStyle/>
          <a:p>
            <a:r>
              <a:rPr lang="en-CA" b="1" dirty="0"/>
              <a:t>Go </a:t>
            </a:r>
            <a:r>
              <a:rPr lang="en-CA" dirty="0"/>
              <a:t>is based on C but goes in a different direction than C++. It is more programmer friendly, simpler, and has automatic memory management. It is very popular for writing “server” programs, e.g. web servers, or applications that might have many users at the same time.</a:t>
            </a:r>
          </a:p>
          <a:p>
            <a:endParaRPr lang="en-CA" dirty="0"/>
          </a:p>
          <a:p>
            <a:r>
              <a:rPr lang="en-CA" b="1" dirty="0"/>
              <a:t>Pros</a:t>
            </a:r>
            <a:r>
              <a:rPr lang="en-CA" dirty="0"/>
              <a:t>: grammar are rules are different and simpler than C/C++/Java; allows multiple programming styles; has garbage collection: memory management is automatic</a:t>
            </a:r>
            <a:br>
              <a:rPr lang="en-CA" dirty="0"/>
            </a:br>
            <a:r>
              <a:rPr lang="en-CA" b="1" dirty="0"/>
              <a:t>Cons</a:t>
            </a:r>
            <a:r>
              <a:rPr lang="en-CA" dirty="0"/>
              <a:t>: verbose --- many simple programs are quite long; not close enough to C/C++/Java for some programmers; some odd design decisions, e.g. error-handling is unusual compared to many modern languages</a:t>
            </a:r>
          </a:p>
        </p:txBody>
      </p:sp>
    </p:spTree>
    <p:extLst>
      <p:ext uri="{BB962C8B-B14F-4D97-AF65-F5344CB8AC3E}">
        <p14:creationId xmlns:p14="http://schemas.microsoft.com/office/powerpoint/2010/main" val="2910585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9A17-767A-E12B-BC3E-F74482A661A8}"/>
              </a:ext>
            </a:extLst>
          </p:cNvPr>
          <p:cNvSpPr>
            <a:spLocks noGrp="1"/>
          </p:cNvSpPr>
          <p:nvPr>
            <p:ph type="title"/>
          </p:nvPr>
        </p:nvSpPr>
        <p:spPr/>
        <p:txBody>
          <a:bodyPr/>
          <a:lstStyle/>
          <a:p>
            <a:r>
              <a:rPr lang="en-CA" dirty="0"/>
              <a:t>JavaScript Language</a:t>
            </a:r>
          </a:p>
        </p:txBody>
      </p:sp>
      <p:sp>
        <p:nvSpPr>
          <p:cNvPr id="3" name="Content Placeholder 2">
            <a:extLst>
              <a:ext uri="{FF2B5EF4-FFF2-40B4-BE49-F238E27FC236}">
                <a16:creationId xmlns:a16="http://schemas.microsoft.com/office/drawing/2014/main" id="{50798CC9-C622-B878-F83F-05F196ABC0AF}"/>
              </a:ext>
            </a:extLst>
          </p:cNvPr>
          <p:cNvSpPr>
            <a:spLocks noGrp="1"/>
          </p:cNvSpPr>
          <p:nvPr>
            <p:ph idx="1"/>
          </p:nvPr>
        </p:nvSpPr>
        <p:spPr>
          <a:xfrm>
            <a:off x="374986" y="2060241"/>
            <a:ext cx="10515600" cy="4351338"/>
          </a:xfrm>
        </p:spPr>
        <p:txBody>
          <a:bodyPr>
            <a:normAutofit/>
          </a:bodyPr>
          <a:lstStyle/>
          <a:p>
            <a:pPr marL="0" indent="0">
              <a:buNone/>
            </a:pPr>
            <a:r>
              <a:rPr lang="en-US" b="0" dirty="0">
                <a:effectLst/>
                <a:latin typeface="Consolas" panose="020B0609020204030204" pitchFamily="49" charset="0"/>
              </a:rPr>
              <a:t>console.log("Hello, World!");</a:t>
            </a:r>
            <a:endParaRPr lang="en-CA" dirty="0"/>
          </a:p>
        </p:txBody>
      </p:sp>
      <p:sp>
        <p:nvSpPr>
          <p:cNvPr id="4" name="TextBox 3">
            <a:extLst>
              <a:ext uri="{FF2B5EF4-FFF2-40B4-BE49-F238E27FC236}">
                <a16:creationId xmlns:a16="http://schemas.microsoft.com/office/drawing/2014/main" id="{B0FB5CCC-97E9-CCC8-53AA-6EBA19E865D1}"/>
              </a:ext>
            </a:extLst>
          </p:cNvPr>
          <p:cNvSpPr txBox="1"/>
          <p:nvPr/>
        </p:nvSpPr>
        <p:spPr>
          <a:xfrm>
            <a:off x="6757736" y="178635"/>
            <a:ext cx="5221920" cy="4247317"/>
          </a:xfrm>
          <a:prstGeom prst="rect">
            <a:avLst/>
          </a:prstGeom>
          <a:solidFill>
            <a:srgbClr val="FFFF00"/>
          </a:solidFill>
        </p:spPr>
        <p:txBody>
          <a:bodyPr wrap="square" rtlCol="0">
            <a:spAutoFit/>
          </a:bodyPr>
          <a:lstStyle/>
          <a:p>
            <a:r>
              <a:rPr lang="en-CA" b="1" dirty="0"/>
              <a:t>JavaScript </a:t>
            </a:r>
            <a:r>
              <a:rPr lang="en-CA" dirty="0"/>
              <a:t>is the native language of web browsers: if you want to run a program in a browser, it needs to be in JavaScript. On the surface it looks like Java, but the programming styles it supports and encourages are very different. </a:t>
            </a:r>
          </a:p>
          <a:p>
            <a:endParaRPr lang="en-CA" dirty="0"/>
          </a:p>
          <a:p>
            <a:r>
              <a:rPr lang="en-CA" b="1" dirty="0"/>
              <a:t>Pros</a:t>
            </a:r>
            <a:r>
              <a:rPr lang="en-CA" dirty="0"/>
              <a:t>: relatively easy to use; supports OOP and other coding styles; surface-level similarity to C/C++; is THE language for web browsers</a:t>
            </a:r>
            <a:br>
              <a:rPr lang="en-CA" dirty="0"/>
            </a:br>
            <a:r>
              <a:rPr lang="en-CA" b="1" dirty="0"/>
              <a:t>Cons</a:t>
            </a:r>
            <a:r>
              <a:rPr lang="en-CA" dirty="0"/>
              <a:t>: runs differently, and generally more slowly, than C/C++; can be difficult to write large programs due to quirks in the language and lack of support for data types (the TypeScript language is a popular alternative --- it has better support for writing big programs but is compatible with JavaScript)</a:t>
            </a:r>
          </a:p>
        </p:txBody>
      </p:sp>
    </p:spTree>
    <p:extLst>
      <p:ext uri="{BB962C8B-B14F-4D97-AF65-F5344CB8AC3E}">
        <p14:creationId xmlns:p14="http://schemas.microsoft.com/office/powerpoint/2010/main" val="598370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9A17-767A-E12B-BC3E-F74482A661A8}"/>
              </a:ext>
            </a:extLst>
          </p:cNvPr>
          <p:cNvSpPr>
            <a:spLocks noGrp="1"/>
          </p:cNvSpPr>
          <p:nvPr>
            <p:ph type="title"/>
          </p:nvPr>
        </p:nvSpPr>
        <p:spPr/>
        <p:txBody>
          <a:bodyPr/>
          <a:lstStyle/>
          <a:p>
            <a:r>
              <a:rPr lang="en-CA" dirty="0"/>
              <a:t>Python Language</a:t>
            </a:r>
          </a:p>
        </p:txBody>
      </p:sp>
      <p:sp>
        <p:nvSpPr>
          <p:cNvPr id="3" name="Content Placeholder 2">
            <a:extLst>
              <a:ext uri="{FF2B5EF4-FFF2-40B4-BE49-F238E27FC236}">
                <a16:creationId xmlns:a16="http://schemas.microsoft.com/office/drawing/2014/main" id="{50798CC9-C622-B878-F83F-05F196ABC0AF}"/>
              </a:ext>
            </a:extLst>
          </p:cNvPr>
          <p:cNvSpPr>
            <a:spLocks noGrp="1"/>
          </p:cNvSpPr>
          <p:nvPr>
            <p:ph idx="1"/>
          </p:nvPr>
        </p:nvSpPr>
        <p:spPr>
          <a:xfrm>
            <a:off x="374986" y="2060241"/>
            <a:ext cx="10515600" cy="4351338"/>
          </a:xfrm>
        </p:spPr>
        <p:txBody>
          <a:bodyPr>
            <a:normAutofit/>
          </a:bodyPr>
          <a:lstStyle/>
          <a:p>
            <a:pPr marL="0" indent="0">
              <a:buNone/>
            </a:pPr>
            <a:r>
              <a:rPr lang="en-US" b="0" dirty="0">
                <a:effectLst/>
                <a:latin typeface="Consolas" panose="020B0609020204030204" pitchFamily="49" charset="0"/>
              </a:rPr>
              <a:t>print("Hello, World!")</a:t>
            </a:r>
            <a:endParaRPr lang="en-CA" dirty="0"/>
          </a:p>
        </p:txBody>
      </p:sp>
      <p:sp>
        <p:nvSpPr>
          <p:cNvPr id="4" name="TextBox 3">
            <a:extLst>
              <a:ext uri="{FF2B5EF4-FFF2-40B4-BE49-F238E27FC236}">
                <a16:creationId xmlns:a16="http://schemas.microsoft.com/office/drawing/2014/main" id="{B0FB5CCC-97E9-CCC8-53AA-6EBA19E865D1}"/>
              </a:ext>
            </a:extLst>
          </p:cNvPr>
          <p:cNvSpPr txBox="1"/>
          <p:nvPr/>
        </p:nvSpPr>
        <p:spPr>
          <a:xfrm>
            <a:off x="6757736" y="178635"/>
            <a:ext cx="5221920" cy="2862322"/>
          </a:xfrm>
          <a:prstGeom prst="rect">
            <a:avLst/>
          </a:prstGeom>
          <a:solidFill>
            <a:srgbClr val="FFFF00"/>
          </a:solidFill>
        </p:spPr>
        <p:txBody>
          <a:bodyPr wrap="square" rtlCol="0">
            <a:spAutoFit/>
          </a:bodyPr>
          <a:lstStyle/>
          <a:p>
            <a:r>
              <a:rPr lang="en-CA" b="1" dirty="0"/>
              <a:t>Python </a:t>
            </a:r>
            <a:r>
              <a:rPr lang="en-CA" dirty="0"/>
              <a:t>is the language we’re learning. It is extremely popular in applications such as data science, machine learning, and education. </a:t>
            </a:r>
          </a:p>
          <a:p>
            <a:endParaRPr lang="en-CA" dirty="0"/>
          </a:p>
          <a:p>
            <a:r>
              <a:rPr lang="en-CA" b="1" dirty="0"/>
              <a:t>Pros</a:t>
            </a:r>
            <a:r>
              <a:rPr lang="en-CA" dirty="0"/>
              <a:t>: relatively easy to use and learn; supports OOP and other coding styles</a:t>
            </a:r>
            <a:br>
              <a:rPr lang="en-CA" dirty="0"/>
            </a:br>
            <a:r>
              <a:rPr lang="en-CA" b="1" dirty="0"/>
              <a:t>Cons</a:t>
            </a:r>
            <a:r>
              <a:rPr lang="en-CA" dirty="0"/>
              <a:t>: can use orders of magnitude more time and memory than C/C++, so not practical for programs where performance is crucial; like JavaScript, can be difficult to write bigger programs</a:t>
            </a:r>
          </a:p>
        </p:txBody>
      </p:sp>
    </p:spTree>
    <p:extLst>
      <p:ext uri="{BB962C8B-B14F-4D97-AF65-F5344CB8AC3E}">
        <p14:creationId xmlns:p14="http://schemas.microsoft.com/office/powerpoint/2010/main" val="299047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3300-ACD0-F3B2-CA8E-AFDE9A7EBC63}"/>
              </a:ext>
            </a:extLst>
          </p:cNvPr>
          <p:cNvSpPr>
            <a:spLocks noGrp="1"/>
          </p:cNvSpPr>
          <p:nvPr>
            <p:ph type="title"/>
          </p:nvPr>
        </p:nvSpPr>
        <p:spPr>
          <a:xfrm>
            <a:off x="420757" y="-350493"/>
            <a:ext cx="10515600" cy="1325563"/>
          </a:xfrm>
        </p:spPr>
        <p:txBody>
          <a:bodyPr/>
          <a:lstStyle/>
          <a:p>
            <a:r>
              <a:rPr lang="en-CA" dirty="0"/>
              <a:t>TIOBE Language Popularity Ratings</a:t>
            </a:r>
          </a:p>
        </p:txBody>
      </p:sp>
      <p:sp>
        <p:nvSpPr>
          <p:cNvPr id="3" name="Content Placeholder 2">
            <a:extLst>
              <a:ext uri="{FF2B5EF4-FFF2-40B4-BE49-F238E27FC236}">
                <a16:creationId xmlns:a16="http://schemas.microsoft.com/office/drawing/2014/main" id="{F7C252A5-7617-052E-A872-66726F218556}"/>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460F23B6-FF56-E859-B00D-5BA280B03A89}"/>
              </a:ext>
            </a:extLst>
          </p:cNvPr>
          <p:cNvPicPr>
            <a:picLocks noChangeAspect="1"/>
          </p:cNvPicPr>
          <p:nvPr/>
        </p:nvPicPr>
        <p:blipFill>
          <a:blip r:embed="rId2"/>
          <a:stretch>
            <a:fillRect/>
          </a:stretch>
        </p:blipFill>
        <p:spPr>
          <a:xfrm>
            <a:off x="205229" y="704614"/>
            <a:ext cx="11781541" cy="5448772"/>
          </a:xfrm>
          <a:prstGeom prst="rect">
            <a:avLst/>
          </a:prstGeom>
        </p:spPr>
      </p:pic>
    </p:spTree>
    <p:extLst>
      <p:ext uri="{BB962C8B-B14F-4D97-AF65-F5344CB8AC3E}">
        <p14:creationId xmlns:p14="http://schemas.microsoft.com/office/powerpoint/2010/main" val="228388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AC2BC-4DDA-612C-A7F4-54E6E42A164E}"/>
              </a:ext>
            </a:extLst>
          </p:cNvPr>
          <p:cNvSpPr>
            <a:spLocks noGrp="1"/>
          </p:cNvSpPr>
          <p:nvPr>
            <p:ph type="title"/>
          </p:nvPr>
        </p:nvSpPr>
        <p:spPr/>
        <p:txBody>
          <a:bodyPr/>
          <a:lstStyle/>
          <a:p>
            <a:r>
              <a:rPr lang="en-CA" dirty="0"/>
              <a:t>Natural Languages</a:t>
            </a:r>
          </a:p>
        </p:txBody>
      </p:sp>
      <p:sp>
        <p:nvSpPr>
          <p:cNvPr id="3" name="Content Placeholder 2">
            <a:extLst>
              <a:ext uri="{FF2B5EF4-FFF2-40B4-BE49-F238E27FC236}">
                <a16:creationId xmlns:a16="http://schemas.microsoft.com/office/drawing/2014/main" id="{1CE88E03-CAFE-9264-933A-0CD67C9C6CA6}"/>
              </a:ext>
            </a:extLst>
          </p:cNvPr>
          <p:cNvSpPr>
            <a:spLocks noGrp="1"/>
          </p:cNvSpPr>
          <p:nvPr>
            <p:ph idx="1"/>
          </p:nvPr>
        </p:nvSpPr>
        <p:spPr/>
        <p:txBody>
          <a:bodyPr>
            <a:normAutofit/>
          </a:bodyPr>
          <a:lstStyle/>
          <a:p>
            <a:r>
              <a:rPr lang="en-CA" dirty="0"/>
              <a:t>Languages spoken by people, e.g. English, German, Chinese, etc.</a:t>
            </a:r>
          </a:p>
          <a:p>
            <a:r>
              <a:rPr lang="en-CA" dirty="0"/>
              <a:t>Have grammar and rules, but they are often implicit and informal</a:t>
            </a:r>
          </a:p>
          <a:p>
            <a:pPr lvl="1"/>
            <a:r>
              <a:rPr lang="en-CA" dirty="0"/>
              <a:t>Linguists study these rules</a:t>
            </a:r>
          </a:p>
          <a:p>
            <a:pPr lvl="1"/>
            <a:r>
              <a:rPr lang="en-CA" dirty="0"/>
              <a:t>But speakers of the language need not be aware of them</a:t>
            </a:r>
          </a:p>
          <a:p>
            <a:r>
              <a:rPr lang="en-CA" dirty="0"/>
              <a:t>It can often be okay to break grammar rules if the meaning is still clear</a:t>
            </a:r>
          </a:p>
          <a:p>
            <a:pPr lvl="1"/>
            <a:r>
              <a:rPr lang="en-CA" dirty="0"/>
              <a:t>“I am at the restaurant.”</a:t>
            </a:r>
          </a:p>
          <a:p>
            <a:pPr lvl="1"/>
            <a:r>
              <a:rPr lang="en-CA" dirty="0"/>
              <a:t>“Me at restaurant.”  (ungrammatical, but understandable)</a:t>
            </a:r>
          </a:p>
        </p:txBody>
      </p:sp>
    </p:spTree>
    <p:extLst>
      <p:ext uri="{BB962C8B-B14F-4D97-AF65-F5344CB8AC3E}">
        <p14:creationId xmlns:p14="http://schemas.microsoft.com/office/powerpoint/2010/main" val="1433169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4B902-B00F-9A60-C5CB-966C120CAE31}"/>
              </a:ext>
            </a:extLst>
          </p:cNvPr>
          <p:cNvSpPr>
            <a:spLocks noGrp="1"/>
          </p:cNvSpPr>
          <p:nvPr>
            <p:ph type="title"/>
          </p:nvPr>
        </p:nvSpPr>
        <p:spPr/>
        <p:txBody>
          <a:bodyPr/>
          <a:lstStyle/>
          <a:p>
            <a:r>
              <a:rPr lang="en-CA" dirty="0"/>
              <a:t>Formal Languages</a:t>
            </a:r>
          </a:p>
        </p:txBody>
      </p:sp>
      <p:sp>
        <p:nvSpPr>
          <p:cNvPr id="3" name="Content Placeholder 2">
            <a:extLst>
              <a:ext uri="{FF2B5EF4-FFF2-40B4-BE49-F238E27FC236}">
                <a16:creationId xmlns:a16="http://schemas.microsoft.com/office/drawing/2014/main" id="{98A8E8F5-CA50-08D5-90EF-A6B808F7483C}"/>
              </a:ext>
            </a:extLst>
          </p:cNvPr>
          <p:cNvSpPr>
            <a:spLocks noGrp="1"/>
          </p:cNvSpPr>
          <p:nvPr>
            <p:ph idx="1"/>
          </p:nvPr>
        </p:nvSpPr>
        <p:spPr/>
        <p:txBody>
          <a:bodyPr/>
          <a:lstStyle/>
          <a:p>
            <a:r>
              <a:rPr lang="en-CA" dirty="0"/>
              <a:t>Programming languages like Python are formal languages</a:t>
            </a:r>
          </a:p>
          <a:p>
            <a:r>
              <a:rPr lang="en-CA" dirty="0"/>
              <a:t>Unlike natural languages, formal languages require that you follow the rules strictly</a:t>
            </a:r>
          </a:p>
          <a:p>
            <a:r>
              <a:rPr lang="en-CA" dirty="0"/>
              <a:t>Even if the meaning of a program is clear, it will be rejected if it is not also perfectly grammatical …</a:t>
            </a:r>
          </a:p>
          <a:p>
            <a:pPr marL="0" indent="0">
              <a:buNone/>
            </a:pPr>
            <a:endParaRPr lang="en-CA" dirty="0"/>
          </a:p>
        </p:txBody>
      </p:sp>
    </p:spTree>
    <p:extLst>
      <p:ext uri="{BB962C8B-B14F-4D97-AF65-F5344CB8AC3E}">
        <p14:creationId xmlns:p14="http://schemas.microsoft.com/office/powerpoint/2010/main" val="269244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4B902-B00F-9A60-C5CB-966C120CAE31}"/>
              </a:ext>
            </a:extLst>
          </p:cNvPr>
          <p:cNvSpPr>
            <a:spLocks noGrp="1"/>
          </p:cNvSpPr>
          <p:nvPr>
            <p:ph type="title"/>
          </p:nvPr>
        </p:nvSpPr>
        <p:spPr/>
        <p:txBody>
          <a:bodyPr/>
          <a:lstStyle/>
          <a:p>
            <a:r>
              <a:rPr lang="en-CA" dirty="0"/>
              <a:t>Formal Languages</a:t>
            </a:r>
          </a:p>
        </p:txBody>
      </p:sp>
      <p:sp>
        <p:nvSpPr>
          <p:cNvPr id="3" name="Content Placeholder 2">
            <a:extLst>
              <a:ext uri="{FF2B5EF4-FFF2-40B4-BE49-F238E27FC236}">
                <a16:creationId xmlns:a16="http://schemas.microsoft.com/office/drawing/2014/main" id="{98A8E8F5-CA50-08D5-90EF-A6B808F7483C}"/>
              </a:ext>
            </a:extLst>
          </p:cNvPr>
          <p:cNvSpPr>
            <a:spLocks noGrp="1"/>
          </p:cNvSpPr>
          <p:nvPr>
            <p:ph idx="1"/>
          </p:nvPr>
        </p:nvSpPr>
        <p:spPr/>
        <p:txBody>
          <a:bodyPr/>
          <a:lstStyle/>
          <a:p>
            <a:r>
              <a:rPr lang="en-CA" dirty="0"/>
              <a:t>print('Hi!')   # ok</a:t>
            </a:r>
          </a:p>
          <a:p>
            <a:r>
              <a:rPr lang="en-CA" dirty="0"/>
              <a:t>Print('Hi!')   # error</a:t>
            </a:r>
          </a:p>
          <a:p>
            <a:r>
              <a:rPr lang="en-CA" dirty="0"/>
              <a:t>print('Hi!")   # error</a:t>
            </a:r>
          </a:p>
          <a:p>
            <a:r>
              <a:rPr lang="en-CA" dirty="0"/>
              <a:t> print('Hi!')   # error</a:t>
            </a:r>
          </a:p>
          <a:p>
            <a:endParaRPr lang="en-CA" dirty="0"/>
          </a:p>
        </p:txBody>
      </p:sp>
      <p:sp>
        <p:nvSpPr>
          <p:cNvPr id="4" name="TextBox 3">
            <a:extLst>
              <a:ext uri="{FF2B5EF4-FFF2-40B4-BE49-F238E27FC236}">
                <a16:creationId xmlns:a16="http://schemas.microsoft.com/office/drawing/2014/main" id="{C4A18D26-0A05-1E77-DB1B-5DD5F78809C6}"/>
              </a:ext>
            </a:extLst>
          </p:cNvPr>
          <p:cNvSpPr txBox="1"/>
          <p:nvPr/>
        </p:nvSpPr>
        <p:spPr>
          <a:xfrm>
            <a:off x="7770569" y="681037"/>
            <a:ext cx="3871444" cy="1200329"/>
          </a:xfrm>
          <a:prstGeom prst="rect">
            <a:avLst/>
          </a:prstGeom>
          <a:solidFill>
            <a:srgbClr val="FFFF00"/>
          </a:solidFill>
        </p:spPr>
        <p:txBody>
          <a:bodyPr wrap="none" rtlCol="0">
            <a:spAutoFit/>
          </a:bodyPr>
          <a:lstStyle/>
          <a:p>
            <a:pPr algn="ctr"/>
            <a:r>
              <a:rPr lang="en-CA" dirty="0"/>
              <a:t>Part of the challenge of learning</a:t>
            </a:r>
          </a:p>
          <a:p>
            <a:pPr algn="ctr"/>
            <a:r>
              <a:rPr lang="en-CA" dirty="0"/>
              <a:t>to program is getting used to the </a:t>
            </a:r>
          </a:p>
          <a:p>
            <a:pPr algn="ctr"/>
            <a:r>
              <a:rPr lang="en-CA" dirty="0"/>
              <a:t>strictness of using a formal language.</a:t>
            </a:r>
          </a:p>
          <a:p>
            <a:pPr algn="ctr"/>
            <a:r>
              <a:rPr lang="en-CA" dirty="0"/>
              <a:t>It can be frustrating at first!</a:t>
            </a:r>
          </a:p>
        </p:txBody>
      </p:sp>
    </p:spTree>
    <p:extLst>
      <p:ext uri="{BB962C8B-B14F-4D97-AF65-F5344CB8AC3E}">
        <p14:creationId xmlns:p14="http://schemas.microsoft.com/office/powerpoint/2010/main" val="275625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4B902-B00F-9A60-C5CB-966C120CAE31}"/>
              </a:ext>
            </a:extLst>
          </p:cNvPr>
          <p:cNvSpPr>
            <a:spLocks noGrp="1"/>
          </p:cNvSpPr>
          <p:nvPr>
            <p:ph type="title"/>
          </p:nvPr>
        </p:nvSpPr>
        <p:spPr/>
        <p:txBody>
          <a:bodyPr/>
          <a:lstStyle/>
          <a:p>
            <a:r>
              <a:rPr lang="en-CA" dirty="0"/>
              <a:t>Formal Languages</a:t>
            </a:r>
          </a:p>
        </p:txBody>
      </p:sp>
      <p:sp>
        <p:nvSpPr>
          <p:cNvPr id="3" name="Content Placeholder 2">
            <a:extLst>
              <a:ext uri="{FF2B5EF4-FFF2-40B4-BE49-F238E27FC236}">
                <a16:creationId xmlns:a16="http://schemas.microsoft.com/office/drawing/2014/main" id="{98A8E8F5-CA50-08D5-90EF-A6B808F7483C}"/>
              </a:ext>
            </a:extLst>
          </p:cNvPr>
          <p:cNvSpPr>
            <a:spLocks noGrp="1"/>
          </p:cNvSpPr>
          <p:nvPr>
            <p:ph idx="1"/>
          </p:nvPr>
        </p:nvSpPr>
        <p:spPr/>
        <p:txBody>
          <a:bodyPr/>
          <a:lstStyle/>
          <a:p>
            <a:r>
              <a:rPr lang="en-CA" dirty="0"/>
              <a:t>print('Hi!')   # ok</a:t>
            </a:r>
          </a:p>
          <a:p>
            <a:r>
              <a:rPr lang="en-CA" dirty="0"/>
              <a:t>Print('Hi!')   # error: capitalized is incorrect (case matters)</a:t>
            </a:r>
          </a:p>
          <a:p>
            <a:r>
              <a:rPr lang="en-CA" dirty="0"/>
              <a:t>print('Hi!")   # error: mis-matched quotes</a:t>
            </a:r>
          </a:p>
          <a:p>
            <a:r>
              <a:rPr lang="en-CA" dirty="0"/>
              <a:t> print('Hi!')   # error: space at beginning</a:t>
            </a:r>
          </a:p>
          <a:p>
            <a:endParaRPr lang="en-CA" dirty="0"/>
          </a:p>
        </p:txBody>
      </p:sp>
      <p:sp>
        <p:nvSpPr>
          <p:cNvPr id="5" name="TextBox 4">
            <a:extLst>
              <a:ext uri="{FF2B5EF4-FFF2-40B4-BE49-F238E27FC236}">
                <a16:creationId xmlns:a16="http://schemas.microsoft.com/office/drawing/2014/main" id="{B646BB83-5AD1-1543-0F3A-BB00160F5DAB}"/>
              </a:ext>
            </a:extLst>
          </p:cNvPr>
          <p:cNvSpPr txBox="1"/>
          <p:nvPr/>
        </p:nvSpPr>
        <p:spPr>
          <a:xfrm>
            <a:off x="7770569" y="681037"/>
            <a:ext cx="3871444" cy="1200329"/>
          </a:xfrm>
          <a:prstGeom prst="rect">
            <a:avLst/>
          </a:prstGeom>
          <a:solidFill>
            <a:srgbClr val="FFFF00"/>
          </a:solidFill>
        </p:spPr>
        <p:txBody>
          <a:bodyPr wrap="none" rtlCol="0">
            <a:spAutoFit/>
          </a:bodyPr>
          <a:lstStyle/>
          <a:p>
            <a:pPr algn="ctr"/>
            <a:r>
              <a:rPr lang="en-CA" dirty="0"/>
              <a:t>Part of the challenge of learning</a:t>
            </a:r>
          </a:p>
          <a:p>
            <a:pPr algn="ctr"/>
            <a:r>
              <a:rPr lang="en-CA" dirty="0"/>
              <a:t>to program is getting used to the </a:t>
            </a:r>
          </a:p>
          <a:p>
            <a:pPr algn="ctr"/>
            <a:r>
              <a:rPr lang="en-CA" dirty="0"/>
              <a:t>strictness of using a formal language.</a:t>
            </a:r>
          </a:p>
          <a:p>
            <a:pPr algn="ctr"/>
            <a:r>
              <a:rPr lang="en-CA" dirty="0"/>
              <a:t>It can be frustrating at first!</a:t>
            </a:r>
          </a:p>
        </p:txBody>
      </p:sp>
    </p:spTree>
    <p:extLst>
      <p:ext uri="{BB962C8B-B14F-4D97-AF65-F5344CB8AC3E}">
        <p14:creationId xmlns:p14="http://schemas.microsoft.com/office/powerpoint/2010/main" val="334844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7A7A-D215-010A-A458-B2640B4B26D9}"/>
              </a:ext>
            </a:extLst>
          </p:cNvPr>
          <p:cNvSpPr>
            <a:spLocks noGrp="1"/>
          </p:cNvSpPr>
          <p:nvPr>
            <p:ph type="title"/>
          </p:nvPr>
        </p:nvSpPr>
        <p:spPr/>
        <p:txBody>
          <a:bodyPr/>
          <a:lstStyle/>
          <a:p>
            <a:r>
              <a:rPr lang="en-CA" dirty="0"/>
              <a:t>Hello World in Various Languages</a:t>
            </a:r>
          </a:p>
        </p:txBody>
      </p:sp>
      <p:sp>
        <p:nvSpPr>
          <p:cNvPr id="3" name="Content Placeholder 2">
            <a:extLst>
              <a:ext uri="{FF2B5EF4-FFF2-40B4-BE49-F238E27FC236}">
                <a16:creationId xmlns:a16="http://schemas.microsoft.com/office/drawing/2014/main" id="{CDDE56BB-85C7-D749-78C1-283D1AB897C0}"/>
              </a:ext>
            </a:extLst>
          </p:cNvPr>
          <p:cNvSpPr>
            <a:spLocks noGrp="1"/>
          </p:cNvSpPr>
          <p:nvPr>
            <p:ph idx="1"/>
          </p:nvPr>
        </p:nvSpPr>
        <p:spPr/>
        <p:txBody>
          <a:bodyPr/>
          <a:lstStyle/>
          <a:p>
            <a:pPr marL="0" indent="0">
              <a:buNone/>
            </a:pPr>
            <a:r>
              <a:rPr lang="en-CA" dirty="0"/>
              <a:t>Writing a program that prints “Hello, world!” is a classic programming exercise.</a:t>
            </a:r>
          </a:p>
          <a:p>
            <a:pPr marL="0" indent="0">
              <a:buNone/>
            </a:pPr>
            <a:endParaRPr lang="en-CA" dirty="0"/>
          </a:p>
          <a:p>
            <a:pPr marL="0" indent="0">
              <a:buNone/>
            </a:pPr>
            <a:r>
              <a:rPr lang="en-CA" dirty="0"/>
              <a:t>Let’s see how a few popular languages do it …</a:t>
            </a:r>
          </a:p>
        </p:txBody>
      </p:sp>
    </p:spTree>
    <p:extLst>
      <p:ext uri="{BB962C8B-B14F-4D97-AF65-F5344CB8AC3E}">
        <p14:creationId xmlns:p14="http://schemas.microsoft.com/office/powerpoint/2010/main" val="93884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0C6D-C3E0-3950-95BE-C1C542D5B175}"/>
              </a:ext>
            </a:extLst>
          </p:cNvPr>
          <p:cNvSpPr>
            <a:spLocks noGrp="1"/>
          </p:cNvSpPr>
          <p:nvPr>
            <p:ph type="title"/>
          </p:nvPr>
        </p:nvSpPr>
        <p:spPr/>
        <p:txBody>
          <a:bodyPr/>
          <a:lstStyle/>
          <a:p>
            <a:r>
              <a:rPr lang="en-CA" dirty="0"/>
              <a:t>Natural Language</a:t>
            </a:r>
          </a:p>
        </p:txBody>
      </p:sp>
      <p:sp>
        <p:nvSpPr>
          <p:cNvPr id="3" name="Content Placeholder 2">
            <a:extLst>
              <a:ext uri="{FF2B5EF4-FFF2-40B4-BE49-F238E27FC236}">
                <a16:creationId xmlns:a16="http://schemas.microsoft.com/office/drawing/2014/main" id="{5B7000D7-3453-5BD4-0A71-EBA2BD423FC9}"/>
              </a:ext>
            </a:extLst>
          </p:cNvPr>
          <p:cNvSpPr>
            <a:spLocks noGrp="1"/>
          </p:cNvSpPr>
          <p:nvPr>
            <p:ph idx="1"/>
          </p:nvPr>
        </p:nvSpPr>
        <p:spPr/>
        <p:txBody>
          <a:bodyPr/>
          <a:lstStyle/>
          <a:p>
            <a:pPr marL="0" indent="0">
              <a:buNone/>
            </a:pPr>
            <a:r>
              <a:rPr lang="en-CA" b="1" dirty="0"/>
              <a:t>English</a:t>
            </a:r>
            <a:r>
              <a:rPr lang="en-CA" dirty="0"/>
              <a:t>: Hello, world!</a:t>
            </a:r>
          </a:p>
          <a:p>
            <a:pPr marL="0" indent="0">
              <a:buNone/>
            </a:pPr>
            <a:r>
              <a:rPr lang="en-CA" b="1" dirty="0"/>
              <a:t>Chinook</a:t>
            </a:r>
            <a:r>
              <a:rPr lang="en-CA" dirty="0"/>
              <a:t>: Wawa Klahowya </a:t>
            </a:r>
            <a:r>
              <a:rPr lang="en-CA" dirty="0" err="1"/>
              <a:t>Hayas</a:t>
            </a:r>
            <a:r>
              <a:rPr lang="en-CA" dirty="0"/>
              <a:t> </a:t>
            </a:r>
            <a:r>
              <a:rPr lang="en-CA" dirty="0" err="1"/>
              <a:t>Klaska</a:t>
            </a:r>
            <a:r>
              <a:rPr lang="en-CA" dirty="0"/>
              <a:t>!</a:t>
            </a:r>
          </a:p>
        </p:txBody>
      </p:sp>
    </p:spTree>
    <p:extLst>
      <p:ext uri="{BB962C8B-B14F-4D97-AF65-F5344CB8AC3E}">
        <p14:creationId xmlns:p14="http://schemas.microsoft.com/office/powerpoint/2010/main" val="3817561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9A17-767A-E12B-BC3E-F74482A661A8}"/>
              </a:ext>
            </a:extLst>
          </p:cNvPr>
          <p:cNvSpPr>
            <a:spLocks noGrp="1"/>
          </p:cNvSpPr>
          <p:nvPr>
            <p:ph type="title"/>
          </p:nvPr>
        </p:nvSpPr>
        <p:spPr/>
        <p:txBody>
          <a:bodyPr/>
          <a:lstStyle/>
          <a:p>
            <a:r>
              <a:rPr lang="en-CA" dirty="0"/>
              <a:t>Assembly Language</a:t>
            </a:r>
          </a:p>
        </p:txBody>
      </p:sp>
      <p:sp>
        <p:nvSpPr>
          <p:cNvPr id="3" name="Content Placeholder 2">
            <a:extLst>
              <a:ext uri="{FF2B5EF4-FFF2-40B4-BE49-F238E27FC236}">
                <a16:creationId xmlns:a16="http://schemas.microsoft.com/office/drawing/2014/main" id="{50798CC9-C622-B878-F83F-05F196ABC0AF}"/>
              </a:ext>
            </a:extLst>
          </p:cNvPr>
          <p:cNvSpPr>
            <a:spLocks noGrp="1"/>
          </p:cNvSpPr>
          <p:nvPr>
            <p:ph idx="1"/>
          </p:nvPr>
        </p:nvSpPr>
        <p:spPr/>
        <p:txBody>
          <a:bodyPr>
            <a:normAutofit fontScale="55000" lnSpcReduction="20000"/>
          </a:bodyPr>
          <a:lstStyle/>
          <a:p>
            <a:pPr marL="0" indent="0">
              <a:buNone/>
            </a:pPr>
            <a:r>
              <a:rPr lang="en-US" b="0" dirty="0">
                <a:effectLst/>
                <a:latin typeface="Consolas" panose="020B0609020204030204" pitchFamily="49" charset="0"/>
              </a:rPr>
              <a:t>section        .text                   ; declare the .text section</a:t>
            </a:r>
          </a:p>
          <a:p>
            <a:pPr marL="0" indent="0">
              <a:buNone/>
            </a:pPr>
            <a:r>
              <a:rPr lang="en-US" b="0" dirty="0">
                <a:effectLst/>
                <a:latin typeface="Consolas" panose="020B0609020204030204" pitchFamily="49" charset="0"/>
              </a:rPr>
              <a:t>global         _start                  ; has to be declared for the linker (</a:t>
            </a:r>
            <a:r>
              <a:rPr lang="en-US" b="0" dirty="0" err="1">
                <a:effectLst/>
                <a:latin typeface="Consolas" panose="020B0609020204030204" pitchFamily="49" charset="0"/>
              </a:rPr>
              <a:t>ld</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_start:                                ; entry point for _start</a:t>
            </a:r>
          </a:p>
          <a:p>
            <a:pPr marL="0" indent="0">
              <a:buNone/>
            </a:pPr>
            <a:r>
              <a:rPr lang="en-US" b="0" dirty="0">
                <a:effectLst/>
                <a:latin typeface="Consolas" panose="020B0609020204030204" pitchFamily="49" charset="0"/>
              </a:rPr>
              <a:t>    mov </a:t>
            </a:r>
            <a:r>
              <a:rPr lang="en-US" b="0" dirty="0" err="1">
                <a:effectLst/>
                <a:latin typeface="Consolas" panose="020B0609020204030204" pitchFamily="49" charset="0"/>
              </a:rPr>
              <a:t>edx</a:t>
            </a:r>
            <a:r>
              <a:rPr lang="en-US" b="0" dirty="0">
                <a:effectLst/>
                <a:latin typeface="Consolas" panose="020B0609020204030204" pitchFamily="49" charset="0"/>
              </a:rPr>
              <a:t>, </a:t>
            </a:r>
            <a:r>
              <a:rPr lang="en-US" b="0" dirty="0" err="1">
                <a:effectLst/>
                <a:latin typeface="Consolas" panose="020B0609020204030204" pitchFamily="49" charset="0"/>
              </a:rPr>
              <a:t>len</a:t>
            </a:r>
            <a:r>
              <a:rPr lang="en-US" b="0" dirty="0">
                <a:effectLst/>
                <a:latin typeface="Consolas" panose="020B0609020204030204" pitchFamily="49" charset="0"/>
              </a:rPr>
              <a:t>                       ; "invoke" the </a:t>
            </a:r>
            <a:r>
              <a:rPr lang="en-US" b="0" dirty="0" err="1">
                <a:effectLst/>
                <a:latin typeface="Consolas" panose="020B0609020204030204" pitchFamily="49" charset="0"/>
              </a:rPr>
              <a:t>len</a:t>
            </a:r>
            <a:r>
              <a:rPr lang="en-US" b="0" dirty="0">
                <a:effectLst/>
                <a:latin typeface="Consolas" panose="020B0609020204030204" pitchFamily="49" charset="0"/>
              </a:rPr>
              <a:t> of the message</a:t>
            </a:r>
          </a:p>
          <a:p>
            <a:pPr marL="0" indent="0">
              <a:buNone/>
            </a:pPr>
            <a:r>
              <a:rPr lang="en-US" b="0" dirty="0">
                <a:effectLst/>
                <a:latin typeface="Consolas" panose="020B0609020204030204" pitchFamily="49" charset="0"/>
              </a:rPr>
              <a:t>    mov </a:t>
            </a:r>
            <a:r>
              <a:rPr lang="en-US" b="0" dirty="0" err="1">
                <a:effectLst/>
                <a:latin typeface="Consolas" panose="020B0609020204030204" pitchFamily="49" charset="0"/>
              </a:rPr>
              <a:t>ecx</a:t>
            </a:r>
            <a:r>
              <a:rPr lang="en-US" b="0" dirty="0">
                <a:effectLst/>
                <a:latin typeface="Consolas" panose="020B0609020204030204" pitchFamily="49" charset="0"/>
              </a:rPr>
              <a:t>, msg                       ; "invoke" the message itself</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mov </a:t>
            </a:r>
            <a:r>
              <a:rPr lang="en-US" b="0" dirty="0" err="1">
                <a:effectLst/>
                <a:latin typeface="Consolas" panose="020B0609020204030204" pitchFamily="49" charset="0"/>
              </a:rPr>
              <a:t>ebx</a:t>
            </a:r>
            <a:r>
              <a:rPr lang="en-US" b="0" dirty="0">
                <a:effectLst/>
                <a:latin typeface="Consolas" panose="020B0609020204030204" pitchFamily="49" charset="0"/>
              </a:rPr>
              <a:t>, 1                         ; set the file descriptor (</a:t>
            </a:r>
            <a:r>
              <a:rPr lang="en-US" b="0" dirty="0" err="1">
                <a:effectLst/>
                <a:latin typeface="Consolas" panose="020B0609020204030204" pitchFamily="49" charset="0"/>
              </a:rPr>
              <a:t>fd</a:t>
            </a:r>
            <a:r>
              <a:rPr lang="en-US" b="0" dirty="0">
                <a:effectLst/>
                <a:latin typeface="Consolas" panose="020B0609020204030204" pitchFamily="49" charset="0"/>
              </a:rPr>
              <a:t>) to </a:t>
            </a:r>
            <a:r>
              <a:rPr lang="en-US" b="0" dirty="0" err="1">
                <a:effectLst/>
                <a:latin typeface="Consolas" panose="020B0609020204030204" pitchFamily="49" charset="0"/>
              </a:rPr>
              <a:t>stdout</a:t>
            </a:r>
            <a:endParaRPr lang="en-US" b="0" dirty="0">
              <a:effectLst/>
              <a:latin typeface="Consolas" panose="020B0609020204030204" pitchFamily="49" charset="0"/>
            </a:endParaRP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mov </a:t>
            </a:r>
            <a:r>
              <a:rPr lang="en-US" b="0" dirty="0" err="1">
                <a:effectLst/>
                <a:latin typeface="Consolas" panose="020B0609020204030204" pitchFamily="49" charset="0"/>
              </a:rPr>
              <a:t>eax</a:t>
            </a:r>
            <a:r>
              <a:rPr lang="en-US" b="0" dirty="0">
                <a:effectLst/>
                <a:latin typeface="Consolas" panose="020B0609020204030204" pitchFamily="49" charset="0"/>
              </a:rPr>
              <a:t>, 4                         ; system call for "write"   </a:t>
            </a:r>
          </a:p>
          <a:p>
            <a:pPr marL="0" indent="0">
              <a:buNone/>
            </a:pPr>
            <a:r>
              <a:rPr lang="en-US" b="0" dirty="0">
                <a:effectLst/>
                <a:latin typeface="Consolas" panose="020B0609020204030204" pitchFamily="49" charset="0"/>
              </a:rPr>
              <a:t>    int 0x80                           ; call the kernel</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mov </a:t>
            </a:r>
            <a:r>
              <a:rPr lang="en-US" b="0" dirty="0" err="1">
                <a:effectLst/>
                <a:latin typeface="Consolas" panose="020B0609020204030204" pitchFamily="49" charset="0"/>
              </a:rPr>
              <a:t>eax</a:t>
            </a:r>
            <a:r>
              <a:rPr lang="en-US" b="0" dirty="0">
                <a:effectLst/>
                <a:latin typeface="Consolas" panose="020B0609020204030204" pitchFamily="49" charset="0"/>
              </a:rPr>
              <a:t>, 1                         ; system call for "exit"</a:t>
            </a:r>
          </a:p>
          <a:p>
            <a:pPr marL="0" indent="0">
              <a:buNone/>
            </a:pPr>
            <a:r>
              <a:rPr lang="en-US" b="0" dirty="0">
                <a:effectLst/>
                <a:latin typeface="Consolas" panose="020B0609020204030204" pitchFamily="49" charset="0"/>
              </a:rPr>
              <a:t>    int 0x80                           ; call the kernel</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section        .data                   ; here you declare the data</a:t>
            </a:r>
          </a:p>
          <a:p>
            <a:pPr marL="0" indent="0">
              <a:buNone/>
            </a:pPr>
            <a:r>
              <a:rPr lang="en-US" b="0" dirty="0">
                <a:effectLst/>
                <a:latin typeface="Consolas" panose="020B0609020204030204" pitchFamily="49" charset="0"/>
              </a:rPr>
              <a:t>    msg        </a:t>
            </a:r>
            <a:r>
              <a:rPr lang="en-US" b="0" dirty="0" err="1">
                <a:effectLst/>
                <a:latin typeface="Consolas" panose="020B0609020204030204" pitchFamily="49" charset="0"/>
              </a:rPr>
              <a:t>db</a:t>
            </a:r>
            <a:r>
              <a:rPr lang="en-US" b="0" dirty="0">
                <a:effectLst/>
                <a:latin typeface="Consolas" panose="020B0609020204030204" pitchFamily="49" charset="0"/>
              </a:rPr>
              <a:t> </a:t>
            </a:r>
            <a:r>
              <a:rPr lang="en-US" b="0" dirty="0">
                <a:effectLst/>
                <a:highlight>
                  <a:srgbClr val="FFFF00"/>
                </a:highlight>
                <a:latin typeface="Consolas" panose="020B0609020204030204" pitchFamily="49" charset="0"/>
              </a:rPr>
              <a:t>"Hello world!"</a:t>
            </a:r>
            <a:r>
              <a:rPr lang="en-US" b="0" dirty="0">
                <a:effectLst/>
                <a:latin typeface="Consolas" panose="020B0609020204030204" pitchFamily="49" charset="0"/>
              </a:rPr>
              <a:t>       ; the actual message to use</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len</a:t>
            </a:r>
            <a:r>
              <a:rPr lang="en-US" b="0" dirty="0">
                <a:effectLst/>
                <a:latin typeface="Consolas" panose="020B0609020204030204" pitchFamily="49" charset="0"/>
              </a:rPr>
              <a:t>        </a:t>
            </a:r>
            <a:r>
              <a:rPr lang="en-US" b="0" dirty="0" err="1">
                <a:effectLst/>
                <a:latin typeface="Consolas" panose="020B0609020204030204" pitchFamily="49" charset="0"/>
              </a:rPr>
              <a:t>equ</a:t>
            </a:r>
            <a:r>
              <a:rPr lang="en-US" b="0" dirty="0">
                <a:effectLst/>
                <a:latin typeface="Consolas" panose="020B0609020204030204" pitchFamily="49" charset="0"/>
              </a:rPr>
              <a:t> $ -msg              ; get the size of the message</a:t>
            </a:r>
          </a:p>
          <a:p>
            <a:pPr marL="0" indent="0">
              <a:buNone/>
            </a:pPr>
            <a:endParaRPr lang="en-CA" dirty="0"/>
          </a:p>
        </p:txBody>
      </p:sp>
      <p:sp>
        <p:nvSpPr>
          <p:cNvPr id="4" name="TextBox 3">
            <a:extLst>
              <a:ext uri="{FF2B5EF4-FFF2-40B4-BE49-F238E27FC236}">
                <a16:creationId xmlns:a16="http://schemas.microsoft.com/office/drawing/2014/main" id="{B0FB5CCC-97E9-CCC8-53AA-6EBA19E865D1}"/>
              </a:ext>
            </a:extLst>
          </p:cNvPr>
          <p:cNvSpPr txBox="1"/>
          <p:nvPr/>
        </p:nvSpPr>
        <p:spPr>
          <a:xfrm>
            <a:off x="8163427" y="3796964"/>
            <a:ext cx="3850320" cy="2585323"/>
          </a:xfrm>
          <a:prstGeom prst="rect">
            <a:avLst/>
          </a:prstGeom>
          <a:solidFill>
            <a:srgbClr val="FFFF00"/>
          </a:solidFill>
        </p:spPr>
        <p:txBody>
          <a:bodyPr wrap="square" rtlCol="0">
            <a:spAutoFit/>
          </a:bodyPr>
          <a:lstStyle/>
          <a:p>
            <a:r>
              <a:rPr lang="en-CA" b="1" dirty="0"/>
              <a:t>Assembly language </a:t>
            </a:r>
            <a:r>
              <a:rPr lang="en-CA" dirty="0"/>
              <a:t>is  the lowest</a:t>
            </a:r>
            <a:br>
              <a:rPr lang="en-CA" dirty="0"/>
            </a:br>
            <a:r>
              <a:rPr lang="en-CA" dirty="0"/>
              <a:t>level of programming language most</a:t>
            </a:r>
            <a:br>
              <a:rPr lang="en-CA" dirty="0"/>
            </a:br>
            <a:r>
              <a:rPr lang="en-CA" dirty="0"/>
              <a:t>programmers will ever deal with. It is the native language of the computer.</a:t>
            </a:r>
          </a:p>
          <a:p>
            <a:endParaRPr lang="en-CA" dirty="0"/>
          </a:p>
          <a:p>
            <a:r>
              <a:rPr lang="en-CA" b="1" dirty="0"/>
              <a:t>Pros</a:t>
            </a:r>
            <a:r>
              <a:rPr lang="en-CA" dirty="0"/>
              <a:t>: fast, flexible</a:t>
            </a:r>
            <a:br>
              <a:rPr lang="en-CA" dirty="0"/>
            </a:br>
            <a:r>
              <a:rPr lang="en-CA" b="1" dirty="0"/>
              <a:t>Cons</a:t>
            </a:r>
            <a:r>
              <a:rPr lang="en-CA" dirty="0"/>
              <a:t>: long programs needed to do simple  things; difficult and time-consuming to write and debug</a:t>
            </a:r>
          </a:p>
        </p:txBody>
      </p:sp>
    </p:spTree>
    <p:extLst>
      <p:ext uri="{BB962C8B-B14F-4D97-AF65-F5344CB8AC3E}">
        <p14:creationId xmlns:p14="http://schemas.microsoft.com/office/powerpoint/2010/main" val="4281630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9A17-767A-E12B-BC3E-F74482A661A8}"/>
              </a:ext>
            </a:extLst>
          </p:cNvPr>
          <p:cNvSpPr>
            <a:spLocks noGrp="1"/>
          </p:cNvSpPr>
          <p:nvPr>
            <p:ph type="title"/>
          </p:nvPr>
        </p:nvSpPr>
        <p:spPr/>
        <p:txBody>
          <a:bodyPr/>
          <a:lstStyle/>
          <a:p>
            <a:r>
              <a:rPr lang="en-CA" dirty="0"/>
              <a:t>C Language</a:t>
            </a:r>
          </a:p>
        </p:txBody>
      </p:sp>
      <p:sp>
        <p:nvSpPr>
          <p:cNvPr id="3" name="Content Placeholder 2">
            <a:extLst>
              <a:ext uri="{FF2B5EF4-FFF2-40B4-BE49-F238E27FC236}">
                <a16:creationId xmlns:a16="http://schemas.microsoft.com/office/drawing/2014/main" id="{50798CC9-C622-B878-F83F-05F196ABC0AF}"/>
              </a:ext>
            </a:extLst>
          </p:cNvPr>
          <p:cNvSpPr>
            <a:spLocks noGrp="1"/>
          </p:cNvSpPr>
          <p:nvPr>
            <p:ph idx="1"/>
          </p:nvPr>
        </p:nvSpPr>
        <p:spPr/>
        <p:txBody>
          <a:bodyPr>
            <a:normAutofit/>
          </a:bodyPr>
          <a:lstStyle/>
          <a:p>
            <a:pPr marL="0" indent="0">
              <a:buNone/>
            </a:pPr>
            <a:r>
              <a:rPr lang="en-US" b="0" dirty="0">
                <a:effectLst/>
                <a:latin typeface="Consolas" panose="020B0609020204030204" pitchFamily="49" charset="0"/>
              </a:rPr>
              <a:t>#include &lt;</a:t>
            </a:r>
            <a:r>
              <a:rPr lang="en-US" b="0" dirty="0" err="1">
                <a:effectLst/>
                <a:latin typeface="Consolas" panose="020B0609020204030204" pitchFamily="49" charset="0"/>
              </a:rPr>
              <a:t>stdio.h</a:t>
            </a:r>
            <a:r>
              <a:rPr lang="en-US" b="0" dirty="0">
                <a:effectLst/>
                <a:latin typeface="Consolas" panose="020B0609020204030204" pitchFamily="49" charset="0"/>
              </a:rPr>
              <a:t>&gt;</a:t>
            </a:r>
          </a:p>
          <a:p>
            <a:pPr marL="0" indent="0">
              <a:buNone/>
            </a:pP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int main() </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printf</a:t>
            </a:r>
            <a:r>
              <a:rPr lang="en-US" b="0" dirty="0">
                <a:effectLst/>
                <a:latin typeface="Consolas" panose="020B0609020204030204" pitchFamily="49" charset="0"/>
              </a:rPr>
              <a:t>("Hello, World!\n");</a:t>
            </a:r>
          </a:p>
          <a:p>
            <a:pPr marL="0" indent="0">
              <a:buNone/>
            </a:pPr>
            <a:r>
              <a:rPr lang="en-US" b="0" dirty="0">
                <a:effectLst/>
                <a:latin typeface="Consolas" panose="020B0609020204030204" pitchFamily="49" charset="0"/>
              </a:rPr>
              <a:t>    return 0;</a:t>
            </a:r>
          </a:p>
          <a:p>
            <a:pPr marL="0" indent="0">
              <a:buNone/>
            </a:pPr>
            <a:r>
              <a:rPr lang="en-US" b="0" dirty="0">
                <a:effectLst/>
                <a:latin typeface="Consolas" panose="020B0609020204030204" pitchFamily="49" charset="0"/>
              </a:rPr>
              <a:t>}</a:t>
            </a:r>
            <a:endParaRPr lang="en-CA" dirty="0"/>
          </a:p>
        </p:txBody>
      </p:sp>
      <p:sp>
        <p:nvSpPr>
          <p:cNvPr id="4" name="TextBox 3">
            <a:extLst>
              <a:ext uri="{FF2B5EF4-FFF2-40B4-BE49-F238E27FC236}">
                <a16:creationId xmlns:a16="http://schemas.microsoft.com/office/drawing/2014/main" id="{B0FB5CCC-97E9-CCC8-53AA-6EBA19E865D1}"/>
              </a:ext>
            </a:extLst>
          </p:cNvPr>
          <p:cNvSpPr txBox="1"/>
          <p:nvPr/>
        </p:nvSpPr>
        <p:spPr>
          <a:xfrm>
            <a:off x="8025064" y="2154634"/>
            <a:ext cx="3850320" cy="4247317"/>
          </a:xfrm>
          <a:prstGeom prst="rect">
            <a:avLst/>
          </a:prstGeom>
          <a:solidFill>
            <a:srgbClr val="FFFF00"/>
          </a:solidFill>
        </p:spPr>
        <p:txBody>
          <a:bodyPr wrap="square" rtlCol="0">
            <a:spAutoFit/>
          </a:bodyPr>
          <a:lstStyle/>
          <a:p>
            <a:r>
              <a:rPr lang="en-CA" b="1" dirty="0"/>
              <a:t>C</a:t>
            </a:r>
            <a:r>
              <a:rPr lang="en-CA" dirty="0"/>
              <a:t> is an extremely influential language originally designed to write the Unix operating system. While not as low level and fast as assembly, it is still very low level and fast compared to most other programming languages.</a:t>
            </a:r>
          </a:p>
          <a:p>
            <a:endParaRPr lang="en-CA" dirty="0"/>
          </a:p>
          <a:p>
            <a:r>
              <a:rPr lang="en-CA" b="1" dirty="0"/>
              <a:t>Pros</a:t>
            </a:r>
            <a:r>
              <a:rPr lang="en-CA" dirty="0"/>
              <a:t>: fast, flexible, easier than assembly, portable across computers</a:t>
            </a:r>
            <a:br>
              <a:rPr lang="en-CA" dirty="0"/>
            </a:br>
            <a:r>
              <a:rPr lang="en-CA" b="1" dirty="0"/>
              <a:t>Cons</a:t>
            </a:r>
            <a:r>
              <a:rPr lang="en-CA" dirty="0"/>
              <a:t>: still quite low-level and not very “programmer friendly”; designed for programs like operating systems; memory management is manual (no garbage collection)</a:t>
            </a:r>
          </a:p>
        </p:txBody>
      </p:sp>
    </p:spTree>
    <p:extLst>
      <p:ext uri="{BB962C8B-B14F-4D97-AF65-F5344CB8AC3E}">
        <p14:creationId xmlns:p14="http://schemas.microsoft.com/office/powerpoint/2010/main" val="1617268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TotalTime>
  <Words>1212</Words>
  <Application>Microsoft Office PowerPoint</Application>
  <PresentationFormat>Widescreen</PresentationFormat>
  <Paragraphs>113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Consolas</vt:lpstr>
      <vt:lpstr>Office Theme</vt:lpstr>
      <vt:lpstr>Natural Languages and Formal Languages</vt:lpstr>
      <vt:lpstr>Natural Languages</vt:lpstr>
      <vt:lpstr>Formal Languages</vt:lpstr>
      <vt:lpstr>Formal Languages</vt:lpstr>
      <vt:lpstr>Formal Languages</vt:lpstr>
      <vt:lpstr>Hello World in Various Languages</vt:lpstr>
      <vt:lpstr>Natural Language</vt:lpstr>
      <vt:lpstr>Assembly Language</vt:lpstr>
      <vt:lpstr>C Language</vt:lpstr>
      <vt:lpstr>C++ Language</vt:lpstr>
      <vt:lpstr>Java Language</vt:lpstr>
      <vt:lpstr>Go Language</vt:lpstr>
      <vt:lpstr>JavaScript Language</vt:lpstr>
      <vt:lpstr>Python Language</vt:lpstr>
      <vt:lpstr>TIOBE Language Popularity Ratings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Toby Donaldson</dc:creator>
  <cp:lastModifiedBy>Toby Donaldson</cp:lastModifiedBy>
  <cp:revision>1</cp:revision>
  <dcterms:created xsi:type="dcterms:W3CDTF">2024-09-11T06:45:41Z</dcterms:created>
  <dcterms:modified xsi:type="dcterms:W3CDTF">2024-09-11T20:28:47Z</dcterms:modified>
</cp:coreProperties>
</file>