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8" r:id="rId2"/>
    <p:sldId id="299" r:id="rId3"/>
    <p:sldId id="310" r:id="rId4"/>
    <p:sldId id="311" r:id="rId5"/>
    <p:sldId id="312" r:id="rId6"/>
    <p:sldId id="301" r:id="rId7"/>
    <p:sldId id="313" r:id="rId8"/>
    <p:sldId id="306" r:id="rId9"/>
    <p:sldId id="320" r:id="rId10"/>
    <p:sldId id="314" r:id="rId11"/>
    <p:sldId id="302" r:id="rId12"/>
    <p:sldId id="316" r:id="rId13"/>
    <p:sldId id="315" r:id="rId14"/>
    <p:sldId id="318" r:id="rId15"/>
    <p:sldId id="317" r:id="rId16"/>
    <p:sldId id="303" r:id="rId17"/>
    <p:sldId id="319" r:id="rId18"/>
    <p:sldId id="304" r:id="rId19"/>
    <p:sldId id="305" r:id="rId20"/>
    <p:sldId id="307" r:id="rId21"/>
    <p:sldId id="308" r:id="rId22"/>
    <p:sldId id="309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42E49-0CFF-5046-8A8C-71F3C67F1AEA}" v="39" dt="2024-11-18T03:30:49.090"/>
    <p1510:client id="{B9416858-7774-4F66-8108-C7D616444F13}" v="19" dt="2024-11-18T23:12:18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2" creationId="{2920CB0B-054D-8EE0-6FE5-91021E150C43}"/>
          </ac:spMkLst>
        </pc:spChg>
        <pc:spChg chg="add del mod">
          <ac:chgData name="Toby Donaldson" userId="2e6e5431-bb17-4c41-9985-d39c50d83c73" providerId="ADAL" clId="{DFCC407E-6A28-49CB-9DB6-0FE97A71B51F}" dt="2024-11-06T18:49:45.210" v="278" actId="21"/>
          <ac:spMkLst>
            <pc:docMk/>
            <pc:sldMk cId="3108921986" sldId="297"/>
            <ac:spMk id="2" creationId="{A36EA69C-94AD-A0F9-02DB-0535E6043CD1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3" creationId="{5195C85F-4867-44D8-F82F-C687C968B64D}"/>
          </ac:spMkLst>
        </pc:spChg>
        <pc:spChg chg="add del mod">
          <ac:chgData name="Toby Donaldson" userId="2e6e5431-bb17-4c41-9985-d39c50d83c73" providerId="ADAL" clId="{DFCC407E-6A28-49CB-9DB6-0FE97A71B51F}" dt="2024-11-06T19:09:56.142" v="768" actId="21"/>
          <ac:spMkLst>
            <pc:docMk/>
            <pc:sldMk cId="3108921986" sldId="297"/>
            <ac:spMk id="5" creationId="{94E43FA4-0DDD-9B26-E639-74115D5E7213}"/>
          </ac:spMkLst>
        </pc:spChg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6" creationId="{5550C728-CE90-ED07-A1E0-CC11F63B049D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7" creationId="{439FCDCB-9430-72E2-16D1-9794DFB696F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DFCC407E-6A28-49CB-9DB6-0FE97A71B51F}" dt="2024-11-06T19:12:19.734" v="962" actId="113"/>
          <ac:spMkLst>
            <pc:docMk/>
            <pc:sldMk cId="3108921986" sldId="297"/>
            <ac:spMk id="8" creationId="{6FA9EC1A-99FB-8125-9766-B5F1D143922C}"/>
          </ac:spMkLst>
        </pc:spChg>
        <pc:spChg chg="add mod">
          <ac:chgData name="Toby Donaldson" userId="2e6e5431-bb17-4c41-9985-d39c50d83c73" providerId="ADAL" clId="{DFCC407E-6A28-49CB-9DB6-0FE97A71B51F}" dt="2024-11-06T19:13:40.928" v="964"/>
          <ac:spMkLst>
            <pc:docMk/>
            <pc:sldMk cId="3108921986" sldId="297"/>
            <ac:spMk id="9" creationId="{030E937C-432A-2C97-0F51-7ECD2827F9FC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0" creationId="{08005E07-6728-1669-553A-1D05E4709E6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1" creationId="{6FE9185B-1DD9-E60F-60D4-326ACE64B77E}"/>
          </ac:spMkLst>
        </pc:spChg>
        <pc:spChg chg="mod">
          <ac:chgData name="Toby Donaldson" userId="2e6e5431-bb17-4c41-9985-d39c50d83c73" providerId="ADAL" clId="{DFCC407E-6A28-49CB-9DB6-0FE97A71B51F}" dt="2024-11-06T18:54:04.501" v="478" actId="20577"/>
          <ac:spMkLst>
            <pc:docMk/>
            <pc:sldMk cId="3108921986" sldId="297"/>
            <ac:spMk id="15" creationId="{0BF736B8-C93F-7669-F7AD-A834CC36A3B0}"/>
          </ac:spMkLst>
        </pc:spChg>
        <pc:spChg chg="mod">
          <ac:chgData name="Toby Donaldson" userId="2e6e5431-bb17-4c41-9985-d39c50d83c73" providerId="ADAL" clId="{DFCC407E-6A28-49CB-9DB6-0FE97A71B51F}" dt="2024-11-06T18:46:52.476" v="28" actId="20577"/>
          <ac:spMkLst>
            <pc:docMk/>
            <pc:sldMk cId="3108921986" sldId="297"/>
            <ac:spMk id="16" creationId="{0D472E8E-1529-AD09-DACE-002A79E6E2F3}"/>
          </ac:spMkLst>
        </pc:sp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9" creationId="{5B6864FD-F799-F82E-2670-19A5785BC87F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6" creationId="{9CE3234A-2E95-CBCC-2762-27882E629C29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  <pc:spChg chg="mod">
          <ac:chgData name="Toby Donaldson" userId="2e6e5431-bb17-4c41-9985-d39c50d83c73" providerId="ADAL" clId="{DFCC407E-6A28-49CB-9DB6-0FE97A71B51F}" dt="2024-11-06T19:27:02.650" v="1200" actId="20577"/>
          <ac:spMkLst>
            <pc:docMk/>
            <pc:sldMk cId="233389791" sldId="299"/>
            <ac:spMk id="5" creationId="{3A79C901-96C6-9F74-6544-5CC5C594147A}"/>
          </ac:spMkLst>
        </pc:sp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  <pc:spChg chg="add del mod">
          <ac:chgData name="Toby Donaldson" userId="2e6e5431-bb17-4c41-9985-d39c50d83c73" providerId="ADAL" clId="{DFCC407E-6A28-49CB-9DB6-0FE97A71B51F}" dt="2024-11-06T18:54:26.818" v="482" actId="21"/>
          <ac:spMkLst>
            <pc:docMk/>
            <pc:sldMk cId="2310511591" sldId="301"/>
            <ac:spMk id="5" creationId="{674AD5E2-516F-11CC-1799-8F09A01F8B5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6" creationId="{7B4B64E9-920C-991C-C81F-8CBD1B84DCE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7" creationId="{DEDFFDFE-782C-39FF-D6A6-15EA76604528}"/>
          </ac:spMkLst>
        </pc:spChg>
        <pc:spChg chg="add del mod">
          <ac:chgData name="Toby Donaldson" userId="2e6e5431-bb17-4c41-9985-d39c50d83c73" providerId="ADAL" clId="{DFCC407E-6A28-49CB-9DB6-0FE97A71B51F}" dt="2024-11-06T18:57:30.163" v="559" actId="21"/>
          <ac:spMkLst>
            <pc:docMk/>
            <pc:sldMk cId="2310511591" sldId="301"/>
            <ac:spMk id="8" creationId="{C8A88270-707E-7E80-15D6-0B9953BF93C3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9" creationId="{82D1EB41-CC4A-A9BE-3204-58C7D3BE81FF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10" creationId="{E7A7A0FC-0B3D-9135-947D-8709D84E764B}"/>
          </ac:spMkLst>
        </pc:spChg>
        <pc:spChg chg="mod">
          <ac:chgData name="Toby Donaldson" userId="2e6e5431-bb17-4c41-9985-d39c50d83c73" providerId="ADAL" clId="{DFCC407E-6A28-49CB-9DB6-0FE97A71B51F}" dt="2024-11-06T18:54:41.297" v="487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DFCC407E-6A28-49CB-9DB6-0FE97A71B51F}" dt="2024-11-06T18:54:51.563" v="489" actId="20577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DFCC407E-6A28-49CB-9DB6-0FE97A71B51F}" dt="2024-11-06T18:54:55.119" v="491" actId="20577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DFCC407E-6A28-49CB-9DB6-0FE97A71B51F}" dt="2024-11-06T18:54:58.075" v="493" actId="20577"/>
          <ac:spMkLst>
            <pc:docMk/>
            <pc:sldMk cId="2310511591" sldId="301"/>
            <ac:spMk id="25" creationId="{DAF19539-3BA5-1C14-5162-A1DD65FF0B91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7" creationId="{B34E6817-130E-DD88-5602-6A1FDC8ED825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8" creationId="{B1305333-D600-6B86-D5EA-C23562E821F8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9" creationId="{0A2E72A4-D3B8-14C3-46C0-1604E37D443A}"/>
          </ac:spMkLst>
        </pc:spChg>
        <pc:spChg chg="add mod">
          <ac:chgData name="Toby Donaldson" userId="2e6e5431-bb17-4c41-9985-d39c50d83c73" providerId="ADAL" clId="{DFCC407E-6A28-49CB-9DB6-0FE97A71B51F}" dt="2024-11-06T18:57:24.712" v="558" actId="1076"/>
          <ac:spMkLst>
            <pc:docMk/>
            <pc:sldMk cId="2310511591" sldId="301"/>
            <ac:spMk id="30" creationId="{8D787908-2410-8B98-EE11-A2C509B68567}"/>
          </ac:spMkLst>
        </pc:spChg>
        <pc:spChg chg="add del">
          <ac:chgData name="Toby Donaldson" userId="2e6e5431-bb17-4c41-9985-d39c50d83c73" providerId="ADAL" clId="{DFCC407E-6A28-49CB-9DB6-0FE97A71B51F}" dt="2024-11-06T18:57:42.136" v="561" actId="21"/>
          <ac:spMkLst>
            <pc:docMk/>
            <pc:sldMk cId="2310511591" sldId="301"/>
            <ac:spMk id="32" creationId="{58130295-DAA0-D3DE-9FE7-8053B8E9DE01}"/>
          </ac:spMkLst>
        </pc:spChg>
        <pc:spChg chg="add mod">
          <ac:chgData name="Toby Donaldson" userId="2e6e5431-bb17-4c41-9985-d39c50d83c73" providerId="ADAL" clId="{DFCC407E-6A28-49CB-9DB6-0FE97A71B51F}" dt="2024-11-06T18:58:00.459" v="565" actId="1076"/>
          <ac:spMkLst>
            <pc:docMk/>
            <pc:sldMk cId="2310511591" sldId="301"/>
            <ac:spMk id="33" creationId="{EB4A0913-97A1-9109-1E5B-8BF657085C8D}"/>
          </ac:spMkLst>
        </pc:spChg>
        <pc:spChg chg="mod">
          <ac:chgData name="Toby Donaldson" userId="2e6e5431-bb17-4c41-9985-d39c50d83c73" providerId="ADAL" clId="{DFCC407E-6A28-49CB-9DB6-0FE97A71B51F}" dt="2024-11-06T18:55:00.413" v="495" actId="20577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DFCC407E-6A28-49CB-9DB6-0FE97A71B51F}" dt="2024-11-06T18:55:04.239" v="497" actId="20577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DFCC407E-6A28-49CB-9DB6-0FE97A71B51F}" dt="2024-11-06T18:55:07.441" v="499" actId="20577"/>
          <ac:spMkLst>
            <pc:docMk/>
            <pc:sldMk cId="2310511591" sldId="301"/>
            <ac:spMk id="68" creationId="{0FCAA4F7-6340-E7FC-5BE7-1E0353903B03}"/>
          </ac:spMkLst>
        </pc:spChg>
        <pc:inkChg chg="del">
          <ac:chgData name="Toby Donaldson" userId="2e6e5431-bb17-4c41-9985-d39c50d83c73" providerId="ADAL" clId="{DFCC407E-6A28-49CB-9DB6-0FE97A71B51F}" dt="2024-11-06T18:54:16.153" v="480" actId="21"/>
          <ac:inkMkLst>
            <pc:docMk/>
            <pc:sldMk cId="2310511591" sldId="301"/>
            <ac:inkMk id="2" creationId="{BAA68101-B5B9-D77F-F57E-5246392426A6}"/>
          </ac:inkMkLst>
        </pc:ink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  <pc:inkChg chg="del">
          <ac:chgData name="Toby Donaldson" userId="2e6e5431-bb17-4c41-9985-d39c50d83c73" providerId="ADAL" clId="{DFCC407E-6A28-49CB-9DB6-0FE97A71B51F}" dt="2024-11-06T19:40:28.314" v="1470" actId="21"/>
          <ac:inkMkLst>
            <pc:docMk/>
            <pc:sldMk cId="2470756863" sldId="333"/>
            <ac:inkMk id="6" creationId="{E0F29388-8E4B-5539-E2F5-103BE15CFE88}"/>
          </ac:inkMkLst>
        </pc:inkChg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  <pc:spChg chg="mod">
          <ac:chgData name="Toby Donaldson" userId="2e6e5431-bb17-4c41-9985-d39c50d83c73" providerId="ADAL" clId="{DFCC407E-6A28-49CB-9DB6-0FE97A71B51F}" dt="2024-11-06T19:48:41.793" v="1827" actId="20577"/>
          <ac:spMkLst>
            <pc:docMk/>
            <pc:sldMk cId="2579216949" sldId="339"/>
            <ac:spMk id="2" creationId="{4296AD42-A1C5-FDE0-A14D-D4B3CDC53AF8}"/>
          </ac:spMkLst>
        </pc:spChg>
        <pc:spChg chg="mod">
          <ac:chgData name="Toby Donaldson" userId="2e6e5431-bb17-4c41-9985-d39c50d83c73" providerId="ADAL" clId="{DFCC407E-6A28-49CB-9DB6-0FE97A71B51F}" dt="2024-11-06T19:44:50.961" v="1600" actId="207"/>
          <ac:spMkLst>
            <pc:docMk/>
            <pc:sldMk cId="2579216949" sldId="339"/>
            <ac:spMk id="3" creationId="{BBE5F24A-F278-04FB-E808-A1929775A6C4}"/>
          </ac:spMkLst>
        </pc:spChg>
        <pc:spChg chg="mod">
          <ac:chgData name="Toby Donaldson" userId="2e6e5431-bb17-4c41-9985-d39c50d83c73" providerId="ADAL" clId="{DFCC407E-6A28-49CB-9DB6-0FE97A71B51F}" dt="2024-11-06T19:45:26.789" v="1601" actId="20577"/>
          <ac:spMkLst>
            <pc:docMk/>
            <pc:sldMk cId="2579216949" sldId="339"/>
            <ac:spMk id="5" creationId="{6EC98C60-FF64-56FA-EC63-54C4F40E9253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579216949" sldId="339"/>
            <ac:inkMk id="6" creationId="{F6D3CAF4-74DF-B4D4-4BCF-9AEC818F197E}"/>
          </ac:inkMkLst>
        </pc:inkChg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  <pc:spChg chg="mod">
          <ac:chgData name="Toby Donaldson" userId="2e6e5431-bb17-4c41-9985-d39c50d83c73" providerId="ADAL" clId="{DFCC407E-6A28-49CB-9DB6-0FE97A71B51F}" dt="2024-11-06T19:59:40.071" v="2233" actId="20577"/>
          <ac:spMkLst>
            <pc:docMk/>
            <pc:sldMk cId="2266901553" sldId="357"/>
            <ac:spMk id="2" creationId="{8F9C20B3-6E90-419A-9CE5-052DE768C8A9}"/>
          </ac:spMkLst>
        </pc:spChg>
        <pc:spChg chg="mod">
          <ac:chgData name="Toby Donaldson" userId="2e6e5431-bb17-4c41-9985-d39c50d83c73" providerId="ADAL" clId="{DFCC407E-6A28-49CB-9DB6-0FE97A71B51F}" dt="2024-11-06T20:00:53.115" v="2242" actId="20577"/>
          <ac:spMkLst>
            <pc:docMk/>
            <pc:sldMk cId="2266901553" sldId="357"/>
            <ac:spMk id="3" creationId="{32DDD140-F951-2121-677B-F1B1B722F586}"/>
          </ac:spMkLst>
        </pc:spChg>
        <pc:spChg chg="mod">
          <ac:chgData name="Toby Donaldson" userId="2e6e5431-bb17-4c41-9985-d39c50d83c73" providerId="ADAL" clId="{DFCC407E-6A28-49CB-9DB6-0FE97A71B51F}" dt="2024-11-06T19:53:54.704" v="2057" actId="20577"/>
          <ac:spMkLst>
            <pc:docMk/>
            <pc:sldMk cId="2266901553" sldId="357"/>
            <ac:spMk id="5" creationId="{4D6393A4-550F-89B0-B4F9-5BE06D589287}"/>
          </ac:spMkLst>
        </pc:spChg>
        <pc:spChg chg="add mod">
          <ac:chgData name="Toby Donaldson" userId="2e6e5431-bb17-4c41-9985-d39c50d83c73" providerId="ADAL" clId="{DFCC407E-6A28-49CB-9DB6-0FE97A71B51F}" dt="2024-11-06T20:00:42.523" v="2239" actId="20577"/>
          <ac:spMkLst>
            <pc:docMk/>
            <pc:sldMk cId="2266901553" sldId="357"/>
            <ac:spMk id="7" creationId="{A040E5D0-DF89-01F5-7A3A-BB5553FE05AF}"/>
          </ac:spMkLst>
        </pc:spChg>
        <pc:spChg chg="del">
          <ac:chgData name="Toby Donaldson" userId="2e6e5431-bb17-4c41-9985-d39c50d83c73" providerId="ADAL" clId="{DFCC407E-6A28-49CB-9DB6-0FE97A71B51F}" dt="2024-11-06T19:52:03.689" v="1926" actId="21"/>
          <ac:spMkLst>
            <pc:docMk/>
            <pc:sldMk cId="2266901553" sldId="357"/>
            <ac:spMk id="8" creationId="{4EAA2A49-99D5-457A-21B6-984C160AB560}"/>
          </ac:spMkLst>
        </pc:spChg>
        <pc:spChg chg="add mod">
          <ac:chgData name="Toby Donaldson" userId="2e6e5431-bb17-4c41-9985-d39c50d83c73" providerId="ADAL" clId="{DFCC407E-6A28-49CB-9DB6-0FE97A71B51F}" dt="2024-11-06T23:09:41.319" v="2254" actId="313"/>
          <ac:spMkLst>
            <pc:docMk/>
            <pc:sldMk cId="2266901553" sldId="357"/>
            <ac:spMk id="9" creationId="{D1C493E9-3574-F702-C14C-173F964A9801}"/>
          </ac:spMkLst>
        </pc:spChg>
        <pc:inkChg chg="del">
          <ac:chgData name="Toby Donaldson" userId="2e6e5431-bb17-4c41-9985-d39c50d83c73" providerId="ADAL" clId="{DFCC407E-6A28-49CB-9DB6-0FE97A71B51F}" dt="2024-11-06T19:51:58.562" v="1925" actId="21"/>
          <ac:inkMkLst>
            <pc:docMk/>
            <pc:sldMk cId="2266901553" sldId="357"/>
            <ac:inkMk id="6" creationId="{33DC7B99-B374-0149-8130-29CBBF559C90}"/>
          </ac:inkMkLst>
        </pc:ink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66901553" sldId="357"/>
            <ac:inkMk id="6" creationId="{EF72C79C-FC4E-C166-F907-FA772E376A80}"/>
          </ac:inkMkLst>
        </pc:inkChg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  <pc:spChg chg="add mod">
          <ac:chgData name="Toby Donaldson" userId="2e6e5431-bb17-4c41-9985-d39c50d83c73" providerId="ADAL" clId="{DFCC407E-6A28-49CB-9DB6-0FE97A71B51F}" dt="2024-11-06T18:59:31.082" v="582" actId="554"/>
          <ac:spMkLst>
            <pc:docMk/>
            <pc:sldMk cId="3785498372" sldId="362"/>
            <ac:spMk id="2" creationId="{FCBE0D2D-861B-3658-B8C1-65B344B9601A}"/>
          </ac:spMkLst>
        </pc:spChg>
        <pc:spChg chg="add mod">
          <ac:chgData name="Toby Donaldson" userId="2e6e5431-bb17-4c41-9985-d39c50d83c73" providerId="ADAL" clId="{DFCC407E-6A28-49CB-9DB6-0FE97A71B51F}" dt="2024-11-06T18:59:50.024" v="585" actId="20577"/>
          <ac:spMkLst>
            <pc:docMk/>
            <pc:sldMk cId="3785498372" sldId="362"/>
            <ac:spMk id="3" creationId="{A8A3505F-BAC0-02FB-1CC5-9A0BA390B250}"/>
          </ac:spMkLst>
        </pc:spChg>
        <pc:spChg chg="add mod">
          <ac:chgData name="Toby Donaldson" userId="2e6e5431-bb17-4c41-9985-d39c50d83c73" providerId="ADAL" clId="{DFCC407E-6A28-49CB-9DB6-0FE97A71B51F}" dt="2024-11-06T18:59:52.406" v="586" actId="20577"/>
          <ac:spMkLst>
            <pc:docMk/>
            <pc:sldMk cId="3785498372" sldId="362"/>
            <ac:spMk id="5" creationId="{4A10BAE8-ED8A-F607-5A0F-9CB87EBE9AAD}"/>
          </ac:spMkLst>
        </pc:spChg>
        <pc:spChg chg="add mod">
          <ac:chgData name="Toby Donaldson" userId="2e6e5431-bb17-4c41-9985-d39c50d83c73" providerId="ADAL" clId="{DFCC407E-6A28-49CB-9DB6-0FE97A71B51F}" dt="2024-11-06T18:59:56.472" v="587" actId="20577"/>
          <ac:spMkLst>
            <pc:docMk/>
            <pc:sldMk cId="3785498372" sldId="362"/>
            <ac:spMk id="8" creationId="{15D370C0-E2AF-A623-B574-EAD66C46C1EE}"/>
          </ac:spMkLst>
        </pc:spChg>
        <pc:spChg chg="add mod">
          <ac:chgData name="Toby Donaldson" userId="2e6e5431-bb17-4c41-9985-d39c50d83c73" providerId="ADAL" clId="{DFCC407E-6A28-49CB-9DB6-0FE97A71B51F}" dt="2024-11-06T18:59:59.512" v="588" actId="20577"/>
          <ac:spMkLst>
            <pc:docMk/>
            <pc:sldMk cId="3785498372" sldId="362"/>
            <ac:spMk id="9" creationId="{CAAEDFB5-60E0-662F-DCDD-355CE738F177}"/>
          </ac:spMkLst>
        </pc:spChg>
        <pc:spChg chg="add mod">
          <ac:chgData name="Toby Donaldson" userId="2e6e5431-bb17-4c41-9985-d39c50d83c73" providerId="ADAL" clId="{DFCC407E-6A28-49CB-9DB6-0FE97A71B51F}" dt="2024-11-06T19:00:02.143" v="589" actId="20577"/>
          <ac:spMkLst>
            <pc:docMk/>
            <pc:sldMk cId="3785498372" sldId="362"/>
            <ac:spMk id="10" creationId="{09A4C46D-85D3-5373-DCFB-713B2FF9A7C3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2" creationId="{FFD048C8-22CB-1A9D-16E7-79C4462CE920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" creationId="{80EAEEB1-D3BB-AA2D-DD73-20D2883F32A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5" creationId="{391A4139-C500-B545-64CD-311B105D50F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8" creationId="{237B4F67-E8C5-CC36-BDBB-C0739D709C4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9" creationId="{74CC81CB-8E23-C568-DB93-44C12B71114C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10" creationId="{BAA47179-7AD8-8946-9E79-118E865BDCA0}"/>
          </ac:spMkLst>
        </pc:spChg>
        <pc:spChg chg="add mod">
          <ac:chgData name="Toby Donaldson" userId="2e6e5431-bb17-4c41-9985-d39c50d83c73" providerId="ADAL" clId="{DFCC407E-6A28-49CB-9DB6-0FE97A71B51F}" dt="2024-11-06T19:02:27.550" v="630" actId="207"/>
          <ac:spMkLst>
            <pc:docMk/>
            <pc:sldMk cId="3819978950" sldId="363"/>
            <ac:spMk id="27" creationId="{847C7588-7DA2-AE14-1866-4237C209C63C}"/>
          </ac:spMkLst>
        </pc:spChg>
        <pc:spChg chg="add mod">
          <ac:chgData name="Toby Donaldson" userId="2e6e5431-bb17-4c41-9985-d39c50d83c73" providerId="ADAL" clId="{DFCC407E-6A28-49CB-9DB6-0FE97A71B51F}" dt="2024-11-06T19:02:35.567" v="631" actId="207"/>
          <ac:spMkLst>
            <pc:docMk/>
            <pc:sldMk cId="3819978950" sldId="363"/>
            <ac:spMk id="28" creationId="{17E64220-0383-61C8-9295-20DC03373E9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0" creationId="{9439B609-3F92-C667-FF84-3C1EC70EB304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3" creationId="{99FBAF5A-413E-7687-AB09-DC4B7EAC6677}"/>
          </ac:spMkLst>
        </pc:s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2" creationId="{CC04A20D-1DBD-1EEF-F930-68519073855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7" creationId="{91B7E520-F9EE-949D-5E55-6CE08A896F2A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22" creationId="{8B279790-2BC5-4B91-1BB2-C7D709A1AD70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55" creationId="{48AB3585-F51D-CF4B-AE18-E55F3AC0B6D3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0" creationId="{864C41C3-D4D2-ADCC-F9E2-62D091AC313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5" creationId="{555B9DCB-9368-471B-2D48-BE4E372E3E03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19978950" sldId="363"/>
            <ac:inkMk id="29" creationId="{8216270B-A4FA-B084-5F14-1F68EB44ED3B}"/>
          </ac:inkMkLst>
        </pc:inkChg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2" creationId="{ECA35B05-F5BA-86C9-7685-D6ACBB21840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" creationId="{96771550-FA4D-88C9-DB19-7EC7B594D7E8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5" creationId="{664B91C4-81AF-9FB0-D998-8BEB75E7D765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8" creationId="{F4AAD378-9CB7-81D0-DB11-09854555B0A9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9" creationId="{33DF11EF-8FF3-7835-A18B-B6D45D02CEE2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10" creationId="{3C03232C-D1BE-4787-4A5A-167A73505E72}"/>
          </ac:spMkLst>
        </pc:spChg>
        <pc:spChg chg="del">
          <ac:chgData name="Toby Donaldson" userId="2e6e5431-bb17-4c41-9985-d39c50d83c73" providerId="ADAL" clId="{DFCC407E-6A28-49CB-9DB6-0FE97A71B51F}" dt="2024-11-06T19:03:11.166" v="635" actId="21"/>
          <ac:spMkLst>
            <pc:docMk/>
            <pc:sldMk cId="2225316138" sldId="364"/>
            <ac:spMk id="27" creationId="{001BE453-7F0C-20CC-D277-37FB9534BA90}"/>
          </ac:spMkLst>
        </pc:spChg>
        <pc:spChg chg="del">
          <ac:chgData name="Toby Donaldson" userId="2e6e5431-bb17-4c41-9985-d39c50d83c73" providerId="ADAL" clId="{DFCC407E-6A28-49CB-9DB6-0FE97A71B51F}" dt="2024-11-06T19:03:14.756" v="636" actId="21"/>
          <ac:spMkLst>
            <pc:docMk/>
            <pc:sldMk cId="2225316138" sldId="364"/>
            <ac:spMk id="28" creationId="{69DC903F-C896-B6FE-DE35-B2EC54DB74E2}"/>
          </ac:spMkLst>
        </pc:spChg>
        <pc:spChg chg="add mod">
          <ac:chgData name="Toby Donaldson" userId="2e6e5431-bb17-4c41-9985-d39c50d83c73" providerId="ADAL" clId="{DFCC407E-6A28-49CB-9DB6-0FE97A71B51F}" dt="2024-11-06T19:05:54.944" v="734" actId="1076"/>
          <ac:spMkLst>
            <pc:docMk/>
            <pc:sldMk cId="2225316138" sldId="364"/>
            <ac:spMk id="29" creationId="{9AB72773-0A47-D9DF-49FC-245DD8D3A1B4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1" creationId="{2B6DD1FE-6CE8-0D10-1736-01A55CC20ED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2" creationId="{2920CB0B-054D-8EE0-6FE5-91021E150C4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3" creationId="{E6A3528E-BD0B-5A08-DFA2-054031B9470A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4" creationId="{0B1EA9D4-6030-B0BD-063D-6BA3E7AF76CC}"/>
          </ac:spMkLst>
        </pc:spChg>
        <pc:spChg chg="add">
          <ac:chgData name="Toby Donaldson" userId="2e6e5431-bb17-4c41-9985-d39c50d83c73" providerId="ADAL" clId="{DFCC407E-6A28-49CB-9DB6-0FE97A71B51F}" dt="2024-11-06T19:07:00.308" v="751" actId="11529"/>
          <ac:spMkLst>
            <pc:docMk/>
            <pc:sldMk cId="2225316138" sldId="364"/>
            <ac:spMk id="36" creationId="{EF574554-67D7-EA29-74DA-38C27D704C2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7" creationId="{5550C728-CE90-ED07-A1E0-CC11F63B049D}"/>
          </ac:spMkLst>
        </pc:s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2" creationId="{8F82909B-9EAB-8042-8593-CD9915DC0C9E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7" creationId="{356397DC-A3BE-D136-1D1B-4369EF454073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22" creationId="{460886C1-6C7B-39EF-BD31-529338ED8AC4}"/>
          </ac:grpSpMkLst>
        </pc:grpChg>
        <pc:grpChg chg="add mod">
          <ac:chgData name="Toby Donaldson" userId="2e6e5431-bb17-4c41-9985-d39c50d83c73" providerId="ADAL" clId="{DFCC407E-6A28-49CB-9DB6-0FE97A71B51F}" dt="2024-11-06T19:06:48.792" v="750" actId="164"/>
          <ac:grpSpMkLst>
            <pc:docMk/>
            <pc:sldMk cId="2225316138" sldId="364"/>
            <ac:grpSpMk id="35" creationId="{0933BC91-CB9C-3472-B86C-9B0A0E081CD0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55" creationId="{025580C4-4FB3-A903-A02B-A34885472655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0" creationId="{BECC4A6A-E016-F48D-BB41-CF8977D76114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5" creationId="{732FB269-D561-83F9-BCBA-50B9D4E2CA09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25316138" sldId="364"/>
            <ac:inkMk id="27" creationId="{41C0DD45-A228-CDD8-D63F-3432F4F85C80}"/>
          </ac:inkMkLst>
        </pc:inkChg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858480520" sldId="365"/>
            <ac:inkMk id="27" creationId="{C0C2A945-5538-98C7-2B70-6480E56BD6B0}"/>
          </ac:inkMkLst>
        </pc:inkChg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" creationId="{D5B4966C-C85F-2A5F-2747-2AEF33DF76C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" creationId="{4AE3F830-AAB5-245E-56D1-035F3627F9A0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5" creationId="{ECB547C3-8F4C-1A1A-545B-76AA2F28E368}"/>
          </ac:spMkLst>
        </pc:spChg>
        <pc:spChg chg="del">
          <ac:chgData name="Toby Donaldson" userId="2e6e5431-bb17-4c41-9985-d39c50d83c73" providerId="ADAL" clId="{DFCC407E-6A28-49CB-9DB6-0FE97A71B51F}" dt="2024-11-06T19:15:57.373" v="1089" actId="21"/>
          <ac:spMkLst>
            <pc:docMk/>
            <pc:sldMk cId="2877039528" sldId="366"/>
            <ac:spMk id="7" creationId="{82F99AB5-5665-3CEF-AF7C-DE58F635E388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8" creationId="{A91344F1-07FD-A93E-5B7A-CFE4A9BAC543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9" creationId="{D20CCB73-F8D7-3AD8-B7C4-8A6236BFB0FD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10" creationId="{48554F9F-6AFC-31D8-13BB-4C10846366A8}"/>
          </ac:spMkLst>
        </pc:spChg>
        <pc:spChg chg="del">
          <ac:chgData name="Toby Donaldson" userId="2e6e5431-bb17-4c41-9985-d39c50d83c73" providerId="ADAL" clId="{DFCC407E-6A28-49CB-9DB6-0FE97A71B51F}" dt="2024-11-06T19:14:55.690" v="970" actId="21"/>
          <ac:spMkLst>
            <pc:docMk/>
            <pc:sldMk cId="2877039528" sldId="366"/>
            <ac:spMk id="11" creationId="{CA2E5CB7-2FA0-1730-B28A-3EC025E5167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7" creationId="{541F6795-3605-13FA-E206-D9500234EDF7}"/>
          </ac:spMkLst>
        </pc:spChg>
        <pc:spChg chg="add mod">
          <ac:chgData name="Toby Donaldson" userId="2e6e5431-bb17-4c41-9985-d39c50d83c73" providerId="ADAL" clId="{DFCC407E-6A28-49CB-9DB6-0FE97A71B51F}" dt="2024-11-06T19:26:36.664" v="1195" actId="113"/>
          <ac:spMkLst>
            <pc:docMk/>
            <pc:sldMk cId="2877039528" sldId="366"/>
            <ac:spMk id="28" creationId="{9426C969-357C-10CF-6157-08484F89C7FC}"/>
          </ac:spMkLst>
        </pc:spChg>
        <pc:spChg chg="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3" creationId="{B7A4F8EB-2694-98B6-C24B-34B0E0C8C15E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4" creationId="{98898078-6F6E-C853-28D7-DA11603DBB6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5" creationId="{5E6C9A32-F8FA-BECC-3023-BB162822EE8F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6" creationId="{127A9E31-5DA4-2B34-229D-CBAF08107C1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7" creationId="{05642317-DC3D-1144-3674-E9741CA96543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8" creationId="{1E8030E5-F176-63E5-5697-EB38FEAFC19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9" creationId="{7DC93F5B-149E-2693-75FC-F0CF32C8E0FB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2" creationId="{E7ABB738-2FBF-4310-D6FF-28122E354694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3" creationId="{DD9639DF-FA8C-C966-EB03-E966710CA4AD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4" creationId="{B5573E67-18ED-F645-D374-6DA8ABF2BD1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5" creationId="{DDBC3B29-531C-CA3A-B4FC-9FB316836CE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6" creationId="{5772444F-37B7-3CFB-AD83-8DD07F28497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7" creationId="{0B7F140F-EF30-881D-2D9E-898190B684F9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8" creationId="{F608A688-4F3D-9D5A-49A7-F4926680079A}"/>
          </ac:spMkLst>
        </pc:s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2" creationId="{1535EC1E-F84F-E19F-1B35-340B3604741D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7" creationId="{EBD3660A-6917-3E29-C768-9C8A8F8C5F80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22" creationId="{9761160D-A3E7-4DCB-55F1-F4746F349502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55" creationId="{5FCA07EA-890B-6219-747D-980BA261519F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0" creationId="{EF27592D-1B46-206A-AD7B-00BFE0563A83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5" creationId="{7AB4B930-98B9-4F82-D590-655ECB3611D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877039528" sldId="366"/>
            <ac:inkMk id="7" creationId="{E55B6908-C3EA-B442-06A6-9E9765F1B15C}"/>
          </ac:inkMkLst>
        </pc:inkChg>
        <pc:cxnChg chg="add mod">
          <ac:chgData name="Toby Donaldson" userId="2e6e5431-bb17-4c41-9985-d39c50d83c73" providerId="ADAL" clId="{DFCC407E-6A28-49CB-9DB6-0FE97A71B51F}" dt="2024-11-06T19:16:46.387" v="1093" actId="1076"/>
          <ac:cxnSpMkLst>
            <pc:docMk/>
            <pc:sldMk cId="2877039528" sldId="366"/>
            <ac:cxnSpMk id="31" creationId="{A7A5CE9B-9A6D-1F28-C0CB-B53B5116F992}"/>
          </ac:cxnSpMkLst>
        </pc:cxnChg>
        <pc:cxnChg chg="add mod">
          <ac:chgData name="Toby Donaldson" userId="2e6e5431-bb17-4c41-9985-d39c50d83c73" providerId="ADAL" clId="{DFCC407E-6A28-49CB-9DB6-0FE97A71B51F}" dt="2024-11-06T19:22:48.123" v="1149" actId="1076"/>
          <ac:cxnSpMkLst>
            <pc:docMk/>
            <pc:sldMk cId="2877039528" sldId="366"/>
            <ac:cxnSpMk id="49" creationId="{84146DFD-CA2B-426B-5817-C3EAD9B40796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2" creationId="{D2B7EA24-5B8F-FB93-FC22-A3486EDC381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" creationId="{A09F5464-EA86-2826-13E2-34BF40CF6D1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5" creationId="{E7C8812D-EA74-EEB6-9E84-68BFFEDE13CD}"/>
          </ac:spMkLst>
        </pc:spChg>
        <pc:spChg chg="add mod">
          <ac:chgData name="Toby Donaldson" userId="2e6e5431-bb17-4c41-9985-d39c50d83c73" providerId="ADAL" clId="{DFCC407E-6A28-49CB-9DB6-0FE97A71B51F}" dt="2024-11-06T19:25:08.326" v="1177" actId="1076"/>
          <ac:spMkLst>
            <pc:docMk/>
            <pc:sldMk cId="2395036816" sldId="367"/>
            <ac:spMk id="7" creationId="{992861EA-2ADD-D655-57AA-A76EF6394A8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8" creationId="{66FDF682-BEC1-27E2-42CE-4D5F6573278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9" creationId="{710D6BBC-8872-0B8C-B260-77B2C6A5E1CB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10" creationId="{1E49A0AC-B8AE-FA4E-5719-7287EB1F4BC2}"/>
          </ac:spMkLst>
        </pc:spChg>
        <pc:spChg chg="add mod">
          <ac:chgData name="Toby Donaldson" userId="2e6e5431-bb17-4c41-9985-d39c50d83c73" providerId="ADAL" clId="{DFCC407E-6A28-49CB-9DB6-0FE97A71B51F}" dt="2024-11-06T19:25:54.167" v="1191" actId="20577"/>
          <ac:spMkLst>
            <pc:docMk/>
            <pc:sldMk cId="2395036816" sldId="367"/>
            <ac:spMk id="11" creationId="{435990B2-9B3A-BD59-3EF2-568905A56F02}"/>
          </ac:spMkLst>
        </pc:spChg>
        <pc:spChg chg="del mod">
          <ac:chgData name="Toby Donaldson" userId="2e6e5431-bb17-4c41-9985-d39c50d83c73" providerId="ADAL" clId="{DFCC407E-6A28-49CB-9DB6-0FE97A71B51F}" dt="2024-11-06T19:24:25.133" v="1169" actId="21"/>
          <ac:spMkLst>
            <pc:docMk/>
            <pc:sldMk cId="2395036816" sldId="367"/>
            <ac:spMk id="27" creationId="{B706F258-4614-AA84-440C-1D3A4BD01617}"/>
          </ac:spMkLst>
        </pc:spChg>
        <pc:spChg chg="del">
          <ac:chgData name="Toby Donaldson" userId="2e6e5431-bb17-4c41-9985-d39c50d83c73" providerId="ADAL" clId="{DFCC407E-6A28-49CB-9DB6-0FE97A71B51F}" dt="2024-11-06T19:23:27.787" v="1152" actId="21"/>
          <ac:spMkLst>
            <pc:docMk/>
            <pc:sldMk cId="2395036816" sldId="367"/>
            <ac:spMk id="28" creationId="{E59DC7E7-CB30-6C80-8ABA-1E565F6A6D03}"/>
          </ac:spMkLst>
        </pc:spChg>
        <pc:spChg chg="mod">
          <ac:chgData name="Toby Donaldson" userId="2e6e5431-bb17-4c41-9985-d39c50d83c73" providerId="ADAL" clId="{DFCC407E-6A28-49CB-9DB6-0FE97A71B51F}" dt="2024-11-06T19:23:37.428" v="1153" actId="1076"/>
          <ac:spMkLst>
            <pc:docMk/>
            <pc:sldMk cId="2395036816" sldId="367"/>
            <ac:spMk id="30" creationId="{549CAEE7-A00B-3400-B431-5C17E3344462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3" creationId="{F594F646-1CAC-4D75-CF9B-4B4F7F66353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4" creationId="{4F244767-BAD8-EC5E-7344-1277DA49D74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5" creationId="{412544D2-2416-5157-CF0B-AC2BD6509A38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6" creationId="{EAB19F56-A225-83E1-D48E-3691B96957F7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7" creationId="{43CB86DF-8E6D-557B-9FDE-B3CA2766B32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8" creationId="{72805704-675F-3E4F-C058-A347FDBE5A0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9" creationId="{A004CE32-3A2D-649A-746D-D992A879749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2" creationId="{FCFE287F-152F-38B6-215B-9AD8F9D49AD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3" creationId="{120536C9-3693-0F44-CB6D-024CD568F77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4" creationId="{C1A76C6B-3EC8-A6E8-8EE1-62A79B23126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5" creationId="{F4C02CA0-9BB3-FDBA-FA78-509787D447EA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6" creationId="{84AD0719-B448-340A-2B0B-FC728C8CFDF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7" creationId="{B3F6A08A-30D6-706D-C7B2-94905AD11E47}"/>
          </ac:spMkLst>
        </pc:spChg>
        <pc:spChg chg="del mod">
          <ac:chgData name="Toby Donaldson" userId="2e6e5431-bb17-4c41-9985-d39c50d83c73" providerId="ADAL" clId="{DFCC407E-6A28-49CB-9DB6-0FE97A71B51F}" dt="2024-11-06T19:24:21" v="1168" actId="21"/>
          <ac:spMkLst>
            <pc:docMk/>
            <pc:sldMk cId="2395036816" sldId="367"/>
            <ac:spMk id="48" creationId="{73F3C693-5C19-1E53-413D-57AAB95A5FAB}"/>
          </ac:spMkLst>
        </pc:s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2" creationId="{79880B69-0A93-4E81-72EF-2C5EEB81B97A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7" creationId="{ABB2BF8B-A250-798E-0624-B5BE521BE857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22" creationId="{EA7F1082-5DB5-62DE-670A-03C7C1978B96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55" creationId="{08548F76-E252-D379-D0B6-A1B435830CC3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0" creationId="{1A9D0792-7285-729B-6BEE-A8C819B6880B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5" creationId="{AAD0D3B7-8D2D-C0FC-7FD3-F0C993DAE2F8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395036816" sldId="367"/>
            <ac:inkMk id="27" creationId="{08D8AB2D-99F1-0F85-840F-F1634A00A86B}"/>
          </ac:inkMkLst>
        </pc:ink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31" creationId="{D1086C17-6B84-2F75-B1CA-D747D8D2D47E}"/>
          </ac:cxnSpMkLst>
        </pc:cxn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49" creationId="{7F3B0264-E81D-87DA-3C9A-A556E4A9584C}"/>
          </ac:cxnSpMkLst>
        </pc:cxnChg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" creationId="{BC922F53-6BC4-DA9C-4FFD-67342D9C12C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" creationId="{255112CE-8A24-B219-2663-197AFBD1456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5" creationId="{3ED3738E-D064-2455-670F-4E7D776C092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8" creationId="{15F12C4A-E153-7384-B91C-891EE40B83E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9" creationId="{D349D388-3F89-5902-3158-AEE57BED51F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10" creationId="{6DB96B3B-EDFC-43ED-C7CF-4F4BB32B901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7" creationId="{D580A004-6B9B-0758-FCBF-EDFD202F739C}"/>
          </ac:spMkLst>
        </pc:spChg>
        <pc:spChg chg="del">
          <ac:chgData name="Toby Donaldson" userId="2e6e5431-bb17-4c41-9985-d39c50d83c73" providerId="ADAL" clId="{DFCC407E-6A28-49CB-9DB6-0FE97A71B51F}" dt="2024-11-06T19:21:12.788" v="1138" actId="21"/>
          <ac:spMkLst>
            <pc:docMk/>
            <pc:sldMk cId="3214354650" sldId="367"/>
            <ac:spMk id="28" creationId="{C8483C4C-EDCF-25CE-9455-257FE637B8FC}"/>
          </ac:spMkLst>
        </pc:spChg>
        <pc:spChg chg="mod">
          <ac:chgData name="Toby Donaldson" userId="2e6e5431-bb17-4c41-9985-d39c50d83c73" providerId="ADAL" clId="{DFCC407E-6A28-49CB-9DB6-0FE97A71B51F}" dt="2024-11-06T19:21:22.090" v="1139" actId="1076"/>
          <ac:spMkLst>
            <pc:docMk/>
            <pc:sldMk cId="3214354650" sldId="367"/>
            <ac:spMk id="30" creationId="{1E37C423-563F-6C06-FEBB-8BD21FE576D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3" creationId="{F05B4CD8-5BEA-9BC2-4882-54DFCBA15E3C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4" creationId="{7F3E9CA4-1698-5F57-E1D3-992776B8FF3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5" creationId="{0E332DB4-087B-7AD8-FAC3-37921F59E94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6" creationId="{CCEC51BF-36A1-ED9C-BE6A-66C65B77928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7" creationId="{251D1E85-F624-A61E-D47C-94E1013C35C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8" creationId="{691592BB-8E25-681E-A399-41635D1B15B4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9" creationId="{0C29CAF3-0E37-550C-576B-AC1327DEBE6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2" creationId="{9E80263C-C899-26F4-E1FB-4CFB02560E3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3" creationId="{EB45B345-6AAA-666C-AF1E-D227807278A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4" creationId="{0C663AAD-699C-9541-22E0-593F616537C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5" creationId="{930EC085-7F9D-963A-C0BF-7619487EB09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6" creationId="{8C47BDC5-C7B6-E647-573E-88AF3DB1FFF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7" creationId="{6773E44F-9E15-535C-EF9E-C6EA5A043EBA}"/>
          </ac:spMkLst>
        </pc:s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2" creationId="{1CCEBF8B-90D0-1FA8-E1C4-4613DAB4FFBD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7" creationId="{10C65890-7F53-CFA7-E822-2C9AA739C59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22" creationId="{34205681-3455-1738-F21B-97BA3FE69DF2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55" creationId="{B9265420-10F2-2318-FFA1-E470256B18FE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0" creationId="{96CDE17B-258D-D6D3-AA40-601FF16561A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5" creationId="{FB7680F9-5FA9-5C5B-AFE0-EF7A25D535E6}"/>
          </ac:grpSpMkLst>
        </pc:grpChg>
        <pc:cxnChg chg="del mod">
          <ac:chgData name="Toby Donaldson" userId="2e6e5431-bb17-4c41-9985-d39c50d83c73" providerId="ADAL" clId="{DFCC407E-6A28-49CB-9DB6-0FE97A71B51F}" dt="2024-11-06T19:21:12.788" v="1138" actId="21"/>
          <ac:cxnSpMkLst>
            <pc:docMk/>
            <pc:sldMk cId="3214354650" sldId="367"/>
            <ac:cxnSpMk id="31" creationId="{F4BCB4EA-2EFB-1F4B-0A0C-D9BC878B12B4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2" creationId="{440F26BA-D1ED-5052-77A5-C88DEC487C9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" creationId="{048C64EB-9AB4-E3D7-F2F0-E6991BD17E79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5" creationId="{50133F69-A8AA-5CC8-C8A3-9DA47F434725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7" creationId="{297213F1-03C5-7A27-23E6-AD618F48BDAD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8" creationId="{9CD3C261-8D76-1EC4-8339-1DB65D0B371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9" creationId="{3323592A-DBF6-4AD5-C3FD-DE5FCD0504E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10" creationId="{F152884B-351C-4EE7-AA2E-F469AD2B5F91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11" creationId="{EC2D1051-5001-331B-9CD2-DBC72962ADAE}"/>
          </ac:spMkLst>
        </pc:spChg>
        <pc:spChg chg="add del mod">
          <ac:chgData name="Toby Donaldson" userId="2e6e5431-bb17-4c41-9985-d39c50d83c73" providerId="ADAL" clId="{DFCC407E-6A28-49CB-9DB6-0FE97A71B51F}" dt="2024-11-06T19:36:57.014" v="1387" actId="21"/>
          <ac:spMkLst>
            <pc:docMk/>
            <pc:sldMk cId="618014523" sldId="368"/>
            <ac:spMk id="27" creationId="{07BFC5C3-B8A6-3DDE-CBA7-F327D4FBA7E3}"/>
          </ac:spMkLst>
        </pc:spChg>
        <pc:spChg chg="add del mod">
          <ac:chgData name="Toby Donaldson" userId="2e6e5431-bb17-4c41-9985-d39c50d83c73" providerId="ADAL" clId="{DFCC407E-6A28-49CB-9DB6-0FE97A71B51F}" dt="2024-11-06T19:34:04.738" v="1342" actId="21"/>
          <ac:spMkLst>
            <pc:docMk/>
            <pc:sldMk cId="618014523" sldId="368"/>
            <ac:spMk id="28" creationId="{8D08E4E8-BF4B-FC08-4EA5-0476BB74EC48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29" creationId="{BC9115BB-8C9A-D14C-2C88-A7F3F87B1D4A}"/>
          </ac:spMkLst>
        </pc:spChg>
        <pc:spChg chg="del">
          <ac:chgData name="Toby Donaldson" userId="2e6e5431-bb17-4c41-9985-d39c50d83c73" providerId="ADAL" clId="{DFCC407E-6A28-49CB-9DB6-0FE97A71B51F}" dt="2024-11-06T19:33:21.433" v="1313" actId="21"/>
          <ac:spMkLst>
            <pc:docMk/>
            <pc:sldMk cId="618014523" sldId="368"/>
            <ac:spMk id="30" creationId="{CD8BB27D-C27A-7A0D-1023-FABFBD7BA5F7}"/>
          </ac:spMkLst>
        </pc:spChg>
        <pc:spChg chg="del mod">
          <ac:chgData name="Toby Donaldson" userId="2e6e5431-bb17-4c41-9985-d39c50d83c73" providerId="ADAL" clId="{DFCC407E-6A28-49CB-9DB6-0FE97A71B51F}" dt="2024-11-06T19:28:58.307" v="1215" actId="21"/>
          <ac:spMkLst>
            <pc:docMk/>
            <pc:sldMk cId="618014523" sldId="368"/>
            <ac:spMk id="32" creationId="{09048CFB-3B3D-AD04-B989-60F648D0A7A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3" creationId="{AF5AA5E3-6930-3AA6-3256-8A9CC8509F89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6" creationId="{A380625B-FF73-99D0-54A3-DA4D13754FF4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7" creationId="{4948BF77-E109-38AF-164A-4ACCF3E60906}"/>
          </ac:spMkLst>
        </pc:spChg>
        <pc:spChg chg="add del mod">
          <ac:chgData name="Toby Donaldson" userId="2e6e5431-bb17-4c41-9985-d39c50d83c73" providerId="ADAL" clId="{DFCC407E-6A28-49CB-9DB6-0FE97A71B51F}" dt="2024-11-06T19:31:29.265" v="1286" actId="21"/>
          <ac:spMkLst>
            <pc:docMk/>
            <pc:sldMk cId="618014523" sldId="368"/>
            <ac:spMk id="38" creationId="{F44775F3-3B91-D799-8B24-E6735C6596D4}"/>
          </ac:spMkLst>
        </pc:spChg>
        <pc:spChg chg="add mod">
          <ac:chgData name="Toby Donaldson" userId="2e6e5431-bb17-4c41-9985-d39c50d83c73" providerId="ADAL" clId="{DFCC407E-6A28-49CB-9DB6-0FE97A71B51F}" dt="2024-11-06T19:35:03.474" v="1345" actId="1076"/>
          <ac:spMkLst>
            <pc:docMk/>
            <pc:sldMk cId="618014523" sldId="368"/>
            <ac:spMk id="39" creationId="{52CBEB54-0C06-D85C-DEF5-6F7F182A379B}"/>
          </ac:spMkLst>
        </pc:spChg>
        <pc:spChg chg="add mod">
          <ac:chgData name="Toby Donaldson" userId="2e6e5431-bb17-4c41-9985-d39c50d83c73" providerId="ADAL" clId="{DFCC407E-6A28-49CB-9DB6-0FE97A71B51F}" dt="2024-11-06T19:36:08.929" v="1366" actId="1076"/>
          <ac:spMkLst>
            <pc:docMk/>
            <pc:sldMk cId="618014523" sldId="368"/>
            <ac:spMk id="40" creationId="{7494FE8F-C7A7-4D05-0A79-CD60A727D1C4}"/>
          </ac:spMkLst>
        </pc:spChg>
        <pc:spChg chg="add mod">
          <ac:chgData name="Toby Donaldson" userId="2e6e5431-bb17-4c41-9985-d39c50d83c73" providerId="ADAL" clId="{DFCC407E-6A28-49CB-9DB6-0FE97A71B51F}" dt="2024-11-06T19:36:17.111" v="1368" actId="14100"/>
          <ac:spMkLst>
            <pc:docMk/>
            <pc:sldMk cId="618014523" sldId="368"/>
            <ac:spMk id="41" creationId="{6232A438-A27B-F1E0-F9C3-9D187686E246}"/>
          </ac:spMkLst>
        </pc:spChg>
        <pc:spChg chg="add mod">
          <ac:chgData name="Toby Donaldson" userId="2e6e5431-bb17-4c41-9985-d39c50d83c73" providerId="ADAL" clId="{DFCC407E-6A28-49CB-9DB6-0FE97A71B51F}" dt="2024-11-06T19:37:03.608" v="1388"/>
          <ac:spMkLst>
            <pc:docMk/>
            <pc:sldMk cId="618014523" sldId="368"/>
            <ac:spMk id="42" creationId="{C75FBEB7-E08B-D444-8933-0CFE7B68130F}"/>
          </ac:spMkLst>
        </pc:s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2" creationId="{8C76950B-94BC-B489-3462-85D00272E8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7" creationId="{CF54943D-7DDC-652B-3C10-BD7B2A1FC048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22" creationId="{389D7EC7-8F42-9322-DEB8-8F0882BF6541}"/>
          </ac:grpSpMkLst>
        </pc:grpChg>
        <pc:grpChg chg="del">
          <ac:chgData name="Toby Donaldson" userId="2e6e5431-bb17-4c41-9985-d39c50d83c73" providerId="ADAL" clId="{DFCC407E-6A28-49CB-9DB6-0FE97A71B51F}" dt="2024-11-06T19:28:31.902" v="1212" actId="21"/>
          <ac:grpSpMkLst>
            <pc:docMk/>
            <pc:sldMk cId="618014523" sldId="368"/>
            <ac:grpSpMk id="35" creationId="{25F1D10C-56C5-3A1A-DB8E-19F38630768D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55" creationId="{874BF1ED-E980-BA05-9D20-6A38DF86DB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0" creationId="{C32AF47B-DE42-FAE2-0524-94193712821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5" creationId="{F3AF73BE-78C1-B7EC-D38E-2BCCF3DDA8C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618014523" sldId="368"/>
            <ac:inkMk id="2" creationId="{AE960697-21E1-E196-7FD8-235FD5A94625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  <pc:spChg chg="add mod">
          <ac:chgData name="Toby Donaldson" userId="2e6e5431-bb17-4c41-9985-d39c50d83c73" providerId="ADAL" clId="{DFCC407E-6A28-49CB-9DB6-0FE97A71B51F}" dt="2024-11-06T19:39:48.076" v="1466"/>
          <ac:spMkLst>
            <pc:docMk/>
            <pc:sldMk cId="4266276714" sldId="369"/>
            <ac:spMk id="7" creationId="{00A1E84B-974A-4961-F661-BCA1D6CC4033}"/>
          </ac:spMkLst>
        </pc:spChg>
        <pc:spChg chg="del">
          <ac:chgData name="Toby Donaldson" userId="2e6e5431-bb17-4c41-9985-d39c50d83c73" providerId="ADAL" clId="{DFCC407E-6A28-49CB-9DB6-0FE97A71B51F}" dt="2024-11-06T19:39:39.338" v="1465" actId="21"/>
          <ac:spMkLst>
            <pc:docMk/>
            <pc:sldMk cId="4266276714" sldId="369"/>
            <ac:spMk id="27" creationId="{CD78ADBE-416B-D59D-6E67-CA29511FBF0B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  <pc:spChg chg="mod">
          <ac:chgData name="Toby Donaldson" userId="2e6e5431-bb17-4c41-9985-d39c50d83c73" providerId="ADAL" clId="{DFCC407E-6A28-49CB-9DB6-0FE97A71B51F}" dt="2024-11-06T19:36:49.188" v="1386" actId="14100"/>
          <ac:spMkLst>
            <pc:docMk/>
            <pc:sldMk cId="1248740256" sldId="370"/>
            <ac:spMk id="27" creationId="{64984ADE-74CF-6B31-CDFB-A14D8E8240CB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1248740256" sldId="370"/>
            <ac:inkMk id="7" creationId="{3CDA072C-1CB4-313E-D9CD-83E77548BBEB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  <pc:spChg chg="add mod">
          <ac:chgData name="Toby Donaldson" userId="2e6e5431-bb17-4c41-9985-d39c50d83c73" providerId="ADAL" clId="{DFCC407E-6A28-49CB-9DB6-0FE97A71B51F}" dt="2024-11-06T19:39:50.477" v="1467"/>
          <ac:spMkLst>
            <pc:docMk/>
            <pc:sldMk cId="4039314859" sldId="371"/>
            <ac:spMk id="7" creationId="{6D6ADEF7-E49E-1155-42C5-670A652F2002}"/>
          </ac:spMkLst>
        </pc:spChg>
        <pc:spChg chg="del">
          <ac:chgData name="Toby Donaldson" userId="2e6e5431-bb17-4c41-9985-d39c50d83c73" providerId="ADAL" clId="{DFCC407E-6A28-49CB-9DB6-0FE97A71B51F}" dt="2024-11-06T19:39:33.871" v="1464" actId="21"/>
          <ac:spMkLst>
            <pc:docMk/>
            <pc:sldMk cId="4039314859" sldId="371"/>
            <ac:spMk id="27" creationId="{187B9903-9252-721A-015F-C28ED2E6BDCA}"/>
          </ac:spMkLst>
        </pc:spChg>
        <pc:spChg chg="mod">
          <ac:chgData name="Toby Donaldson" userId="2e6e5431-bb17-4c41-9985-d39c50d83c73" providerId="ADAL" clId="{DFCC407E-6A28-49CB-9DB6-0FE97A71B51F}" dt="2024-11-06T19:38:58.519" v="1463" actId="207"/>
          <ac:spMkLst>
            <pc:docMk/>
            <pc:sldMk cId="4039314859" sldId="371"/>
            <ac:spMk id="28" creationId="{2CEB85BC-3AD7-4655-9FF6-AA500F526D1F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4039314859" sldId="371"/>
            <ac:inkMk id="11" creationId="{AB6189AE-C7F5-DD2B-1D20-5C1BDB9303A0}"/>
          </ac:inkMkLst>
        </pc:inkChg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  <pc:spChg chg="mod">
          <ac:chgData name="Toby Donaldson" userId="2e6e5431-bb17-4c41-9985-d39c50d83c73" providerId="ADAL" clId="{DFCC407E-6A28-49CB-9DB6-0FE97A71B51F}" dt="2024-11-06T19:48:32.405" v="1819" actId="20577"/>
          <ac:spMkLst>
            <pc:docMk/>
            <pc:sldMk cId="3828095324" sldId="372"/>
            <ac:spMk id="2" creationId="{1F6E7B37-5FE2-D6E9-5B82-81DDE35FB46F}"/>
          </ac:spMkLst>
        </pc:spChg>
        <pc:spChg chg="mod">
          <ac:chgData name="Toby Donaldson" userId="2e6e5431-bb17-4c41-9985-d39c50d83c73" providerId="ADAL" clId="{DFCC407E-6A28-49CB-9DB6-0FE97A71B51F}" dt="2024-11-06T19:50:36.876" v="1906" actId="313"/>
          <ac:spMkLst>
            <pc:docMk/>
            <pc:sldMk cId="3828095324" sldId="372"/>
            <ac:spMk id="3" creationId="{9220D8EB-024F-E874-C612-CA17C65E12FF}"/>
          </ac:spMkLst>
        </pc:spChg>
        <pc:spChg chg="mod">
          <ac:chgData name="Toby Donaldson" userId="2e6e5431-bb17-4c41-9985-d39c50d83c73" providerId="ADAL" clId="{DFCC407E-6A28-49CB-9DB6-0FE97A71B51F}" dt="2024-11-06T19:48:28.071" v="1815" actId="113"/>
          <ac:spMkLst>
            <pc:docMk/>
            <pc:sldMk cId="3828095324" sldId="372"/>
            <ac:spMk id="5" creationId="{06BD6234-109B-B8B5-F949-9FDCE2FA1461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28095324" sldId="372"/>
            <ac:inkMk id="6" creationId="{AC8C0255-FCDF-D90C-45DE-ABC307FF738D}"/>
          </ac:inkMkLst>
        </pc:inkChg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  <pc:spChg chg="mod">
          <ac:chgData name="Toby Donaldson" userId="2e6e5431-bb17-4c41-9985-d39c50d83c73" providerId="ADAL" clId="{DFCC407E-6A28-49CB-9DB6-0FE97A71B51F}" dt="2024-11-06T23:09:26.252" v="2250" actId="313"/>
          <ac:spMkLst>
            <pc:docMk/>
            <pc:sldMk cId="807447019" sldId="373"/>
            <ac:spMk id="9" creationId="{EB5C2940-0771-955B-B4E1-91B2707454F7}"/>
          </ac:spMkLst>
        </pc:spChg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162034591" sldId="374"/>
            <ac:inkMk id="6" creationId="{5A5611C9-B840-709E-B3A1-E48F3045E7C4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307807174" sldId="376"/>
            <ac:inkMk id="8" creationId="{16CDB0CF-E1D3-72E4-87E1-1A8FE719843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29957749" sldId="377"/>
            <ac:inkMk id="6" creationId="{9926AF05-070B-DBB4-C832-A70D99F89303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668762976" sldId="378"/>
            <ac:inkMk id="7" creationId="{F3B3A196-0779-EE8B-EAC7-B0D9CCDCDE36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49226" sldId="379"/>
            <ac:inkMk id="6" creationId="{58611B21-8A3E-C4CB-B69C-4E1D6A9A72ED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916349276" sldId="380"/>
            <ac:inkMk id="6" creationId="{D5C8C4E9-C65E-7DD4-175E-A57D51F49B5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889743009" sldId="381"/>
            <ac:inkMk id="6" creationId="{E0E0E602-6605-E108-2595-86498FE7B9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617323450" sldId="382"/>
            <ac:inkMk id="6" creationId="{8B48F706-9F1F-2391-4A7A-FA8235F4DDE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76652831" sldId="383"/>
            <ac:inkMk id="6" creationId="{B84051FA-2EC0-79F8-55EC-05AC9F85BA2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03714514" sldId="384"/>
            <ac:inkMk id="9" creationId="{8AADCC3E-03DD-DCCC-5F81-1A5607EF732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86481752" sldId="385"/>
            <ac:inkMk id="6" creationId="{A5988622-0B52-4F5F-AA3E-462A7177748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07038965" sldId="386"/>
            <ac:inkMk id="6" creationId="{269BFD27-82DC-34D3-C4FF-DF4EAB4A5C0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92166506" sldId="387"/>
            <ac:inkMk id="8" creationId="{4622E977-C0D8-4970-C7E2-A6AB1CFAF07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86135" sldId="388"/>
            <ac:inkMk id="8" creationId="{D3411907-BEF4-4028-D91B-1FAE5E6778C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266760611" sldId="389"/>
            <ac:inkMk id="6" creationId="{0A333F34-FB98-44DA-8C59-DA96EFB0E55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5693054" sldId="390"/>
            <ac:inkMk id="8" creationId="{316C3E9B-4CE4-CEE2-BD15-3BBE0D67ED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521158521" sldId="391"/>
            <ac:inkMk id="7" creationId="{3C9DEC19-7DC2-0723-34A6-FC92B20283B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83271642" sldId="392"/>
            <ac:inkMk id="6" creationId="{8D93D867-0BE7-7615-45B2-38C7FF85840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446351697" sldId="393"/>
            <ac:inkMk id="7" creationId="{BC5FA861-DEE1-DA45-9A70-AA73E5470F65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89113382" sldId="394"/>
            <ac:inkMk id="3" creationId="{713D3C3C-5AFB-8288-DDDC-5F0C81CBB95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750629644" sldId="395"/>
            <ac:inkMk id="6" creationId="{0316E10D-8D4C-5854-8140-8F845646B11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67320005" sldId="396"/>
            <ac:inkMk id="3" creationId="{3F3B4A81-8B58-1186-0592-279E31D47D7A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53928923" sldId="397"/>
            <ac:inkMk id="3" creationId="{D0ADE542-35B5-163E-3F29-A02DA78B39E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435781492" sldId="398"/>
            <ac:inkMk id="6" creationId="{0B07C122-E21C-B727-B0DE-26D9DD125E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11488615" sldId="400"/>
            <ac:inkMk id="6" creationId="{4CFA5BBE-B2AB-8D05-D215-2AE86252C2B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4262481010" sldId="402"/>
            <ac:inkMk id="6" creationId="{B3593320-E658-6CF3-69B4-55BF478B64F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59866411" sldId="403"/>
            <ac:inkMk id="2" creationId="{161307FA-99E3-64F8-C6E2-911EE1BDC7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13464181" sldId="404"/>
            <ac:inkMk id="6" creationId="{21021C1E-CEF1-11CA-15F9-0D32E3D95365}"/>
          </ac:inkMkLst>
        </pc:inkChg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  <pc:spChg chg="mod">
          <ac:chgData name="Toby Donaldson" userId="2e6e5431-bb17-4c41-9985-d39c50d83c73" providerId="ADAL" clId="{104E910F-6058-B84E-85A6-5EABE2992E76}" dt="2024-11-12T23:58:33.925" v="7047" actId="313"/>
          <ac:spMkLst>
            <pc:docMk/>
            <pc:sldMk cId="3108921986" sldId="297"/>
            <ac:spMk id="9" creationId="{030E937C-432A-2C97-0F51-7ECD2827F9FC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  <pc:spChg chg="mod">
          <ac:chgData name="Toby Donaldson" userId="2e6e5431-bb17-4c41-9985-d39c50d83c73" providerId="ADAL" clId="{104E910F-6058-B84E-85A6-5EABE2992E76}" dt="2024-11-12T02:48:04.836" v="25" actId="20577"/>
          <ac:spMkLst>
            <pc:docMk/>
            <pc:sldMk cId="1162034591" sldId="374"/>
            <ac:spMk id="2" creationId="{15369EAF-A976-D3D8-2E10-70EA6E7DF36A}"/>
          </ac:spMkLst>
        </pc:spChg>
        <pc:spChg chg="mod">
          <ac:chgData name="Toby Donaldson" userId="2e6e5431-bb17-4c41-9985-d39c50d83c73" providerId="ADAL" clId="{104E910F-6058-B84E-85A6-5EABE2992E76}" dt="2024-11-12T02:52:48.019" v="101" actId="207"/>
          <ac:spMkLst>
            <pc:docMk/>
            <pc:sldMk cId="1162034591" sldId="374"/>
            <ac:spMk id="3" creationId="{D8FE6D91-DE5A-EAB1-5624-B5DEF550AE1C}"/>
          </ac:spMkLst>
        </pc:spChg>
        <pc:spChg chg="mod">
          <ac:chgData name="Toby Donaldson" userId="2e6e5431-bb17-4c41-9985-d39c50d83c73" providerId="ADAL" clId="{104E910F-6058-B84E-85A6-5EABE2992E76}" dt="2024-11-12T02:49:14.744" v="85" actId="14100"/>
          <ac:spMkLst>
            <pc:docMk/>
            <pc:sldMk cId="1162034591" sldId="374"/>
            <ac:spMk id="5" creationId="{26AC8D05-FA55-1EC6-B03E-EB9212D214D1}"/>
          </ac:spMkLst>
        </pc:spChg>
        <pc:inkChg chg="del">
          <ac:chgData name="Toby Donaldson" userId="2e6e5431-bb17-4c41-9985-d39c50d83c73" providerId="ADAL" clId="{104E910F-6058-B84E-85A6-5EABE2992E76}" dt="2024-11-12T02:49:36.057" v="89" actId="21"/>
          <ac:inkMkLst>
            <pc:docMk/>
            <pc:sldMk cId="1162034591" sldId="374"/>
            <ac:inkMk id="6" creationId="{F6A22316-183E-AD46-F8BD-7A43E6D4550F}"/>
          </ac:inkMkLst>
        </pc:inkChg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  <pc:spChg chg="mod">
          <ac:chgData name="Toby Donaldson" userId="2e6e5431-bb17-4c41-9985-d39c50d83c73" providerId="ADAL" clId="{104E910F-6058-B84E-85A6-5EABE2992E76}" dt="2024-11-12T02:54:39.110" v="131" actId="20577"/>
          <ac:spMkLst>
            <pc:docMk/>
            <pc:sldMk cId="3872114948" sldId="375"/>
            <ac:spMk id="3" creationId="{1E84C829-FCA2-34D8-F051-14BDDA42EF8F}"/>
          </ac:spMkLst>
        </pc:spChg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  <pc:spChg chg="mod">
          <ac:chgData name="Toby Donaldson" userId="2e6e5431-bb17-4c41-9985-d39c50d83c73" providerId="ADAL" clId="{104E910F-6058-B84E-85A6-5EABE2992E76}" dt="2024-11-12T03:05:35.104" v="384" actId="20577"/>
          <ac:spMkLst>
            <pc:docMk/>
            <pc:sldMk cId="2307807174" sldId="376"/>
            <ac:spMk id="2" creationId="{2CAE9604-581A-FF8D-AC57-A2107D983AF0}"/>
          </ac:spMkLst>
        </pc:spChg>
        <pc:spChg chg="mod">
          <ac:chgData name="Toby Donaldson" userId="2e6e5431-bb17-4c41-9985-d39c50d83c73" providerId="ADAL" clId="{104E910F-6058-B84E-85A6-5EABE2992E76}" dt="2024-11-12T03:07:18.520" v="397" actId="20577"/>
          <ac:spMkLst>
            <pc:docMk/>
            <pc:sldMk cId="2307807174" sldId="376"/>
            <ac:spMk id="3" creationId="{64D8070A-7D97-8200-D346-021373FDCBBC}"/>
          </ac:spMkLst>
        </pc:spChg>
        <pc:spChg chg="mod">
          <ac:chgData name="Toby Donaldson" userId="2e6e5431-bb17-4c41-9985-d39c50d83c73" providerId="ADAL" clId="{104E910F-6058-B84E-85A6-5EABE2992E76}" dt="2024-11-12T03:05:27.330" v="367" actId="2711"/>
          <ac:spMkLst>
            <pc:docMk/>
            <pc:sldMk cId="2307807174" sldId="376"/>
            <ac:spMk id="5" creationId="{F034FB53-3253-832C-2D74-199A38DA7F23}"/>
          </ac:spMkLst>
        </pc:spChg>
        <pc:spChg chg="add mod">
          <ac:chgData name="Toby Donaldson" userId="2e6e5431-bb17-4c41-9985-d39c50d83c73" providerId="ADAL" clId="{104E910F-6058-B84E-85A6-5EABE2992E76}" dt="2024-11-13T00:00:19.438" v="7049" actId="1076"/>
          <ac:spMkLst>
            <pc:docMk/>
            <pc:sldMk cId="2307807174" sldId="376"/>
            <ac:spMk id="6" creationId="{2AF5EEAD-92F6-8B0F-01CE-1065B8013187}"/>
          </ac:spMkLst>
        </pc:spChg>
        <pc:spChg chg="add mod">
          <ac:chgData name="Toby Donaldson" userId="2e6e5431-bb17-4c41-9985-d39c50d83c73" providerId="ADAL" clId="{104E910F-6058-B84E-85A6-5EABE2992E76}" dt="2024-11-13T00:00:16.828" v="7048" actId="1076"/>
          <ac:spMkLst>
            <pc:docMk/>
            <pc:sldMk cId="2307807174" sldId="376"/>
            <ac:spMk id="7" creationId="{2B8EB335-A770-C866-4309-EAD67B7BCAEB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  <pc:spChg chg="mod">
          <ac:chgData name="Toby Donaldson" userId="2e6e5431-bb17-4c41-9985-d39c50d83c73" providerId="ADAL" clId="{104E910F-6058-B84E-85A6-5EABE2992E76}" dt="2024-11-12T03:15:40.954" v="645" actId="20577"/>
          <ac:spMkLst>
            <pc:docMk/>
            <pc:sldMk cId="329957749" sldId="377"/>
            <ac:spMk id="2" creationId="{DB956FAF-DAF0-31FA-C6F5-8C2D73A141DB}"/>
          </ac:spMkLst>
        </pc:spChg>
        <pc:spChg chg="mod">
          <ac:chgData name="Toby Donaldson" userId="2e6e5431-bb17-4c41-9985-d39c50d83c73" providerId="ADAL" clId="{104E910F-6058-B84E-85A6-5EABE2992E76}" dt="2024-11-12T03:15:57.589" v="647" actId="20577"/>
          <ac:spMkLst>
            <pc:docMk/>
            <pc:sldMk cId="329957749" sldId="377"/>
            <ac:spMk id="3" creationId="{80B19C31-EC19-09A6-6A49-816BD338EC5B}"/>
          </ac:spMkLst>
        </pc:spChg>
        <pc:spChg chg="mod">
          <ac:chgData name="Toby Donaldson" userId="2e6e5431-bb17-4c41-9985-d39c50d83c73" providerId="ADAL" clId="{104E910F-6058-B84E-85A6-5EABE2992E76}" dt="2024-11-12T03:15:14.691" v="633" actId="14100"/>
          <ac:spMkLst>
            <pc:docMk/>
            <pc:sldMk cId="329957749" sldId="377"/>
            <ac:spMk id="5" creationId="{B4E72420-940E-E291-0EB1-7459083941B4}"/>
          </ac:spMkLst>
        </pc:spChg>
        <pc:spChg chg="del">
          <ac:chgData name="Toby Donaldson" userId="2e6e5431-bb17-4c41-9985-d39c50d83c73" providerId="ADAL" clId="{104E910F-6058-B84E-85A6-5EABE2992E76}" dt="2024-11-12T03:13:30.783" v="497" actId="21"/>
          <ac:spMkLst>
            <pc:docMk/>
            <pc:sldMk cId="329957749" sldId="377"/>
            <ac:spMk id="6" creationId="{4680FC37-728D-B279-CB8F-D5B599188D46}"/>
          </ac:spMkLst>
        </pc:spChg>
        <pc:spChg chg="del">
          <ac:chgData name="Toby Donaldson" userId="2e6e5431-bb17-4c41-9985-d39c50d83c73" providerId="ADAL" clId="{104E910F-6058-B84E-85A6-5EABE2992E76}" dt="2024-11-12T03:13:28.877" v="496" actId="21"/>
          <ac:spMkLst>
            <pc:docMk/>
            <pc:sldMk cId="329957749" sldId="377"/>
            <ac:spMk id="7" creationId="{DE53A1F6-ED5E-38A8-20BB-A42828784393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  <pc:spChg chg="mod">
          <ac:chgData name="Toby Donaldson" userId="2e6e5431-bb17-4c41-9985-d39c50d83c73" providerId="ADAL" clId="{104E910F-6058-B84E-85A6-5EABE2992E76}" dt="2024-11-12T03:16:57.142" v="664" actId="20577"/>
          <ac:spMkLst>
            <pc:docMk/>
            <pc:sldMk cId="2668762976" sldId="378"/>
            <ac:spMk id="2" creationId="{9A79B9C6-9FA9-F250-59B4-A644C41740A2}"/>
          </ac:spMkLst>
        </pc:spChg>
        <pc:spChg chg="mod">
          <ac:chgData name="Toby Donaldson" userId="2e6e5431-bb17-4c41-9985-d39c50d83c73" providerId="ADAL" clId="{104E910F-6058-B84E-85A6-5EABE2992E76}" dt="2024-11-12T03:31:07.601" v="1151" actId="313"/>
          <ac:spMkLst>
            <pc:docMk/>
            <pc:sldMk cId="2668762976" sldId="378"/>
            <ac:spMk id="3" creationId="{E0C88BCA-3D8B-42D1-88F5-7FD35EB888B2}"/>
          </ac:spMkLst>
        </pc:spChg>
        <pc:spChg chg="mod">
          <ac:chgData name="Toby Donaldson" userId="2e6e5431-bb17-4c41-9985-d39c50d83c73" providerId="ADAL" clId="{104E910F-6058-B84E-85A6-5EABE2992E76}" dt="2024-11-12T03:17:52.292" v="839" actId="5793"/>
          <ac:spMkLst>
            <pc:docMk/>
            <pc:sldMk cId="2668762976" sldId="378"/>
            <ac:spMk id="5" creationId="{EB4673B2-2809-6B1B-F8F7-FDBB72804884}"/>
          </ac:spMkLst>
        </pc:spChg>
        <pc:spChg chg="add mod">
          <ac:chgData name="Toby Donaldson" userId="2e6e5431-bb17-4c41-9985-d39c50d83c73" providerId="ADAL" clId="{104E910F-6058-B84E-85A6-5EABE2992E76}" dt="2024-11-12T03:21:17.970" v="996" actId="1076"/>
          <ac:spMkLst>
            <pc:docMk/>
            <pc:sldMk cId="2668762976" sldId="378"/>
            <ac:spMk id="6" creationId="{E18AD90F-D571-CEC4-427D-958977B809F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  <pc:spChg chg="mod">
          <ac:chgData name="Toby Donaldson" userId="2e6e5431-bb17-4c41-9985-d39c50d83c73" providerId="ADAL" clId="{104E910F-6058-B84E-85A6-5EABE2992E76}" dt="2024-11-12T03:34:25.526" v="1380" actId="207"/>
          <ac:spMkLst>
            <pc:docMk/>
            <pc:sldMk cId="2192649226" sldId="379"/>
            <ac:spMk id="3" creationId="{B2B216EE-DE76-25DD-EB78-738CA24D5BD0}"/>
          </ac:spMkLst>
        </pc:spChg>
        <pc:spChg chg="del">
          <ac:chgData name="Toby Donaldson" userId="2e6e5431-bb17-4c41-9985-d39c50d83c73" providerId="ADAL" clId="{104E910F-6058-B84E-85A6-5EABE2992E76}" dt="2024-11-12T03:28:41.370" v="1000" actId="21"/>
          <ac:spMkLst>
            <pc:docMk/>
            <pc:sldMk cId="2192649226" sldId="379"/>
            <ac:spMk id="6" creationId="{96ADC30D-A0D9-8757-74DF-99F8D25900FA}"/>
          </ac:spMkLst>
        </pc:spChg>
        <pc:spChg chg="add mod">
          <ac:chgData name="Toby Donaldson" userId="2e6e5431-bb17-4c41-9985-d39c50d83c73" providerId="ADAL" clId="{104E910F-6058-B84E-85A6-5EABE2992E76}" dt="2024-11-12T03:34:35.980" v="1382" actId="1076"/>
          <ac:spMkLst>
            <pc:docMk/>
            <pc:sldMk cId="2192649226" sldId="379"/>
            <ac:spMk id="7" creationId="{548C85A4-7F2B-7F81-9C42-99DD5CE4A96F}"/>
          </ac:spMkLst>
        </pc:spChg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  <pc:spChg chg="mod">
          <ac:chgData name="Toby Donaldson" userId="2e6e5431-bb17-4c41-9985-d39c50d83c73" providerId="ADAL" clId="{104E910F-6058-B84E-85A6-5EABE2992E76}" dt="2024-11-12T03:58:44.479" v="2198" actId="207"/>
          <ac:spMkLst>
            <pc:docMk/>
            <pc:sldMk cId="916349276" sldId="380"/>
            <ac:spMk id="3" creationId="{AC85E6D6-028B-B37C-A08D-ED4DBCC0AAD2}"/>
          </ac:spMkLst>
        </pc:spChg>
        <pc:spChg chg="mod">
          <ac:chgData name="Toby Donaldson" userId="2e6e5431-bb17-4c41-9985-d39c50d83c73" providerId="ADAL" clId="{104E910F-6058-B84E-85A6-5EABE2992E76}" dt="2024-11-12T03:34:46.470" v="1386" actId="20577"/>
          <ac:spMkLst>
            <pc:docMk/>
            <pc:sldMk cId="916349276" sldId="380"/>
            <ac:spMk id="7" creationId="{1324B247-8BAD-C4F1-4633-ACB47143A1DA}"/>
          </ac:spMkLst>
        </pc:spChg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  <pc:spChg chg="mod">
          <ac:chgData name="Toby Donaldson" userId="2e6e5431-bb17-4c41-9985-d39c50d83c73" providerId="ADAL" clId="{104E910F-6058-B84E-85A6-5EABE2992E76}" dt="2024-11-12T03:57:19.171" v="2192" actId="207"/>
          <ac:spMkLst>
            <pc:docMk/>
            <pc:sldMk cId="1889743009" sldId="381"/>
            <ac:spMk id="3" creationId="{B54C4522-506E-5776-2373-FD9A7EF4ACDF}"/>
          </ac:spMkLst>
        </pc:spChg>
        <pc:spChg chg="mod">
          <ac:chgData name="Toby Donaldson" userId="2e6e5431-bb17-4c41-9985-d39c50d83c73" providerId="ADAL" clId="{104E910F-6058-B84E-85A6-5EABE2992E76}" dt="2024-11-12T03:38:54.372" v="1490" actId="1076"/>
          <ac:spMkLst>
            <pc:docMk/>
            <pc:sldMk cId="1889743009" sldId="381"/>
            <ac:spMk id="7" creationId="{29E3FDD7-26C9-5764-B70B-9C5D72F66297}"/>
          </ac:spMkLst>
        </pc:spChg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  <pc:spChg chg="mod">
          <ac:chgData name="Toby Donaldson" userId="2e6e5431-bb17-4c41-9985-d39c50d83c73" providerId="ADAL" clId="{104E910F-6058-B84E-85A6-5EABE2992E76}" dt="2024-11-12T03:47:03.098" v="1818" actId="313"/>
          <ac:spMkLst>
            <pc:docMk/>
            <pc:sldMk cId="1617323450" sldId="382"/>
            <ac:spMk id="3" creationId="{F74AD7A6-2114-0C02-BC8B-1B22611D5CBA}"/>
          </ac:spMkLst>
        </pc:spChg>
        <pc:spChg chg="mod">
          <ac:chgData name="Toby Donaldson" userId="2e6e5431-bb17-4c41-9985-d39c50d83c73" providerId="ADAL" clId="{104E910F-6058-B84E-85A6-5EABE2992E76}" dt="2024-11-12T03:44:23.357" v="1652" actId="1076"/>
          <ac:spMkLst>
            <pc:docMk/>
            <pc:sldMk cId="1617323450" sldId="382"/>
            <ac:spMk id="7" creationId="{B76D7889-4D6E-2598-6D7A-F70D78015768}"/>
          </ac:spMkLst>
        </pc:spChg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  <pc:spChg chg="mod">
          <ac:chgData name="Toby Donaldson" userId="2e6e5431-bb17-4c41-9985-d39c50d83c73" providerId="ADAL" clId="{104E910F-6058-B84E-85A6-5EABE2992E76}" dt="2024-11-12T03:51:12.370" v="1969" actId="313"/>
          <ac:spMkLst>
            <pc:docMk/>
            <pc:sldMk cId="2176652831" sldId="383"/>
            <ac:spMk id="3" creationId="{5764E5A6-A778-480D-172D-90DBD0A2AA5A}"/>
          </ac:spMkLst>
        </pc:spChg>
        <pc:spChg chg="mod">
          <ac:chgData name="Toby Donaldson" userId="2e6e5431-bb17-4c41-9985-d39c50d83c73" providerId="ADAL" clId="{104E910F-6058-B84E-85A6-5EABE2992E76}" dt="2024-11-12T03:50:29.984" v="1946" actId="2711"/>
          <ac:spMkLst>
            <pc:docMk/>
            <pc:sldMk cId="2176652831" sldId="383"/>
            <ac:spMk id="7" creationId="{94151E83-BD6A-393A-6B2E-A3E0FF5696CC}"/>
          </ac:spMkLst>
        </pc:spChg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  <pc:spChg chg="mod">
          <ac:chgData name="Toby Donaldson" userId="2e6e5431-bb17-4c41-9985-d39c50d83c73" providerId="ADAL" clId="{104E910F-6058-B84E-85A6-5EABE2992E76}" dt="2024-11-12T03:54:55.257" v="2152" actId="313"/>
          <ac:spMkLst>
            <pc:docMk/>
            <pc:sldMk cId="1703714514" sldId="384"/>
            <ac:spMk id="3" creationId="{AEF59E82-576F-3522-1D1A-C65D506A54B1}"/>
          </ac:spMkLst>
        </pc:spChg>
        <pc:spChg chg="add mod">
          <ac:chgData name="Toby Donaldson" userId="2e6e5431-bb17-4c41-9985-d39c50d83c73" providerId="ADAL" clId="{104E910F-6058-B84E-85A6-5EABE2992E76}" dt="2024-11-13T00:00:45.231" v="7052" actId="20577"/>
          <ac:spMkLst>
            <pc:docMk/>
            <pc:sldMk cId="1703714514" sldId="384"/>
            <ac:spMk id="6" creationId="{380D7B20-8DF8-2F04-A3EC-52425D2628C6}"/>
          </ac:spMkLst>
        </pc:spChg>
        <pc:spChg chg="mod">
          <ac:chgData name="Toby Donaldson" userId="2e6e5431-bb17-4c41-9985-d39c50d83c73" providerId="ADAL" clId="{104E910F-6058-B84E-85A6-5EABE2992E76}" dt="2024-11-12T03:55:57.558" v="2184" actId="12788"/>
          <ac:spMkLst>
            <pc:docMk/>
            <pc:sldMk cId="1703714514" sldId="384"/>
            <ac:spMk id="7" creationId="{C5E7D748-E7EA-13EA-C903-572F165A29C4}"/>
          </ac:spMkLst>
        </pc:spChg>
        <pc:spChg chg="add mod">
          <ac:chgData name="Toby Donaldson" userId="2e6e5431-bb17-4c41-9985-d39c50d83c73" providerId="ADAL" clId="{104E910F-6058-B84E-85A6-5EABE2992E76}" dt="2024-11-12T03:56:14.417" v="2186" actId="1076"/>
          <ac:spMkLst>
            <pc:docMk/>
            <pc:sldMk cId="1703714514" sldId="384"/>
            <ac:spMk id="8" creationId="{73119B46-ABD0-DA29-2911-DE7D21A42BE4}"/>
          </ac:spMkLst>
        </pc:spChg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  <pc:spChg chg="mod">
          <ac:chgData name="Toby Donaldson" userId="2e6e5431-bb17-4c41-9985-d39c50d83c73" providerId="ADAL" clId="{104E910F-6058-B84E-85A6-5EABE2992E76}" dt="2024-11-12T04:01:34.337" v="2241" actId="207"/>
          <ac:spMkLst>
            <pc:docMk/>
            <pc:sldMk cId="586481752" sldId="385"/>
            <ac:spMk id="3" creationId="{D0CE577B-CEAA-7AB0-8D58-9282E4F2A56F}"/>
          </ac:spMkLst>
        </pc:spChg>
        <pc:spChg chg="mod">
          <ac:chgData name="Toby Donaldson" userId="2e6e5431-bb17-4c41-9985-d39c50d83c73" providerId="ADAL" clId="{104E910F-6058-B84E-85A6-5EABE2992E76}" dt="2024-11-12T04:02:54.439" v="2315" actId="1076"/>
          <ac:spMkLst>
            <pc:docMk/>
            <pc:sldMk cId="586481752" sldId="385"/>
            <ac:spMk id="7" creationId="{97F9CE4B-C9B5-6ABA-0C5E-55AB375DEA3E}"/>
          </ac:spMkLst>
        </pc:spChg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  <pc:spChg chg="mod">
          <ac:chgData name="Toby Donaldson" userId="2e6e5431-bb17-4c41-9985-d39c50d83c73" providerId="ADAL" clId="{104E910F-6058-B84E-85A6-5EABE2992E76}" dt="2024-11-12T04:04:27.250" v="2333" actId="20577"/>
          <ac:spMkLst>
            <pc:docMk/>
            <pc:sldMk cId="2807038965" sldId="386"/>
            <ac:spMk id="2" creationId="{6655C45F-C445-1B7C-BA61-E5DFE0EB0C96}"/>
          </ac:spMkLst>
        </pc:spChg>
        <pc:spChg chg="mod">
          <ac:chgData name="Toby Donaldson" userId="2e6e5431-bb17-4c41-9985-d39c50d83c73" providerId="ADAL" clId="{104E910F-6058-B84E-85A6-5EABE2992E76}" dt="2024-11-12T04:07:32.467" v="2471" actId="313"/>
          <ac:spMkLst>
            <pc:docMk/>
            <pc:sldMk cId="2807038965" sldId="386"/>
            <ac:spMk id="3" creationId="{B235F1DE-DC40-8B80-5205-0E5670D625DB}"/>
          </ac:spMkLst>
        </pc:spChg>
        <pc:spChg chg="mod">
          <ac:chgData name="Toby Donaldson" userId="2e6e5431-bb17-4c41-9985-d39c50d83c73" providerId="ADAL" clId="{104E910F-6058-B84E-85A6-5EABE2992E76}" dt="2024-11-12T04:07:37.721" v="2472" actId="1076"/>
          <ac:spMkLst>
            <pc:docMk/>
            <pc:sldMk cId="2807038965" sldId="386"/>
            <ac:spMk id="7" creationId="{F7EFBA4F-5770-9A73-274B-939EA14B20F7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  <pc:spChg chg="mod">
          <ac:chgData name="Toby Donaldson" userId="2e6e5431-bb17-4c41-9985-d39c50d83c73" providerId="ADAL" clId="{104E910F-6058-B84E-85A6-5EABE2992E76}" dt="2024-11-12T04:11:28.664" v="2664" actId="20577"/>
          <ac:spMkLst>
            <pc:docMk/>
            <pc:sldMk cId="392166506" sldId="387"/>
            <ac:spMk id="3" creationId="{35413D8A-9FBA-3DC8-57BE-8D58B8DAB8E2}"/>
          </ac:spMkLst>
        </pc:spChg>
        <pc:spChg chg="add mod">
          <ac:chgData name="Toby Donaldson" userId="2e6e5431-bb17-4c41-9985-d39c50d83c73" providerId="ADAL" clId="{104E910F-6058-B84E-85A6-5EABE2992E76}" dt="2024-11-12T04:17:59.201" v="3046" actId="1076"/>
          <ac:spMkLst>
            <pc:docMk/>
            <pc:sldMk cId="392166506" sldId="387"/>
            <ac:spMk id="6" creationId="{6AEE5047-A680-C41F-00FC-0A8817807394}"/>
          </ac:spMkLst>
        </pc:spChg>
        <pc:spChg chg="mod">
          <ac:chgData name="Toby Donaldson" userId="2e6e5431-bb17-4c41-9985-d39c50d83c73" providerId="ADAL" clId="{104E910F-6058-B84E-85A6-5EABE2992E76}" dt="2024-11-12T04:12:24.309" v="2757" actId="1076"/>
          <ac:spMkLst>
            <pc:docMk/>
            <pc:sldMk cId="392166506" sldId="387"/>
            <ac:spMk id="7" creationId="{3F2A241C-5F41-D254-A737-4253951F9ABB}"/>
          </ac:spMkLst>
        </pc:spChg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  <pc:spChg chg="mod">
          <ac:chgData name="Toby Donaldson" userId="2e6e5431-bb17-4c41-9985-d39c50d83c73" providerId="ADAL" clId="{104E910F-6058-B84E-85A6-5EABE2992E76}" dt="2024-11-12T23:49:58.962" v="7033" actId="20577"/>
          <ac:spMkLst>
            <pc:docMk/>
            <pc:sldMk cId="2192686135" sldId="388"/>
            <ac:spMk id="3" creationId="{170DF69E-7077-2399-5033-225FF13C80DD}"/>
          </ac:spMkLst>
        </pc:spChg>
        <pc:spChg chg="add mod">
          <ac:chgData name="Toby Donaldson" userId="2e6e5431-bb17-4c41-9985-d39c50d83c73" providerId="ADAL" clId="{104E910F-6058-B84E-85A6-5EABE2992E76}" dt="2024-11-12T23:49:35.103" v="7032" actId="313"/>
          <ac:spMkLst>
            <pc:docMk/>
            <pc:sldMk cId="2192686135" sldId="388"/>
            <ac:spMk id="6" creationId="{3C5B8619-E158-EBEA-5223-F7E95562C21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  <pc:spChg chg="mod">
          <ac:chgData name="Toby Donaldson" userId="2e6e5431-bb17-4c41-9985-d39c50d83c73" providerId="ADAL" clId="{104E910F-6058-B84E-85A6-5EABE2992E76}" dt="2024-11-12T04:24:13.376" v="3267" actId="1076"/>
          <ac:spMkLst>
            <pc:docMk/>
            <pc:sldMk cId="1266760611" sldId="389"/>
            <ac:spMk id="3" creationId="{65B0C942-F3A8-63AD-67BC-5E89F6CB2E59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6" creationId="{F874594E-FEDB-F5D4-7C49-695F87BB446E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7" creationId="{70C2FB0F-F751-3DCA-A9D0-2AA2508E4B5D}"/>
          </ac:spMkLst>
        </pc:spChg>
        <pc:spChg chg="add del mod">
          <ac:chgData name="Toby Donaldson" userId="2e6e5431-bb17-4c41-9985-d39c50d83c73" providerId="ADAL" clId="{104E910F-6058-B84E-85A6-5EABE2992E76}" dt="2024-11-12T04:38:07.082" v="4022" actId="21"/>
          <ac:spMkLst>
            <pc:docMk/>
            <pc:sldMk cId="1266760611" sldId="389"/>
            <ac:spMk id="8" creationId="{4A05A437-0832-FDFF-D37B-1B0CE293EB72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  <pc:spChg chg="mod">
          <ac:chgData name="Toby Donaldson" userId="2e6e5431-bb17-4c41-9985-d39c50d83c73" providerId="ADAL" clId="{104E910F-6058-B84E-85A6-5EABE2992E76}" dt="2024-11-12T04:25:46.720" v="3277" actId="207"/>
          <ac:spMkLst>
            <pc:docMk/>
            <pc:sldMk cId="145693054" sldId="390"/>
            <ac:spMk id="3" creationId="{B588FB47-0276-DCC2-8870-C1189D113540}"/>
          </ac:spMkLst>
        </pc:spChg>
        <pc:spChg chg="add mod">
          <ac:chgData name="Toby Donaldson" userId="2e6e5431-bb17-4c41-9985-d39c50d83c73" providerId="ADAL" clId="{104E910F-6058-B84E-85A6-5EABE2992E76}" dt="2024-11-12T04:28:47.139" v="3465" actId="1076"/>
          <ac:spMkLst>
            <pc:docMk/>
            <pc:sldMk cId="145693054" sldId="390"/>
            <ac:spMk id="6" creationId="{164AED99-4F97-4DEF-B76B-991DE3601CEB}"/>
          </ac:spMkLst>
        </pc:spChg>
        <pc:spChg chg="add mod">
          <ac:chgData name="Toby Donaldson" userId="2e6e5431-bb17-4c41-9985-d39c50d83c73" providerId="ADAL" clId="{104E910F-6058-B84E-85A6-5EABE2992E76}" dt="2024-11-12T04:26:37.986" v="3289" actId="1076"/>
          <ac:spMkLst>
            <pc:docMk/>
            <pc:sldMk cId="145693054" sldId="390"/>
            <ac:spMk id="7" creationId="{84809AB8-8808-C8BB-1B9E-CE4EC02B09F4}"/>
          </ac:spMkLst>
        </pc:spChg>
        <pc:spChg chg="del">
          <ac:chgData name="Toby Donaldson" userId="2e6e5431-bb17-4c41-9985-d39c50d83c73" providerId="ADAL" clId="{104E910F-6058-B84E-85A6-5EABE2992E76}" dt="2024-11-12T04:37:59.840" v="4020" actId="21"/>
          <ac:spMkLst>
            <pc:docMk/>
            <pc:sldMk cId="145693054" sldId="390"/>
            <ac:spMk id="8" creationId="{BD52F724-2EE4-2DD1-5620-B05C676971C0}"/>
          </ac:spMkLst>
        </pc:spChg>
        <pc:spChg chg="add mod">
          <ac:chgData name="Toby Donaldson" userId="2e6e5431-bb17-4c41-9985-d39c50d83c73" providerId="ADAL" clId="{104E910F-6058-B84E-85A6-5EABE2992E76}" dt="2024-11-12T04:28:06.744" v="3459" actId="1076"/>
          <ac:spMkLst>
            <pc:docMk/>
            <pc:sldMk cId="145693054" sldId="390"/>
            <ac:spMk id="9" creationId="{82BA368E-2300-8006-7AFF-5E4DAE22B38F}"/>
          </ac:spMkLst>
        </pc:spChg>
        <pc:cxnChg chg="add">
          <ac:chgData name="Toby Donaldson" userId="2e6e5431-bb17-4c41-9985-d39c50d83c73" providerId="ADAL" clId="{104E910F-6058-B84E-85A6-5EABE2992E76}" dt="2024-11-12T04:28:15.332" v="3460" actId="11529"/>
          <ac:cxnSpMkLst>
            <pc:docMk/>
            <pc:sldMk cId="145693054" sldId="390"/>
            <ac:cxnSpMk id="11" creationId="{C8AF113E-DA3D-8EFF-2415-F9625EF157E6}"/>
          </ac:cxnSpMkLst>
        </pc:cxnChg>
        <pc:cxnChg chg="add mod">
          <ac:chgData name="Toby Donaldson" userId="2e6e5431-bb17-4c41-9985-d39c50d83c73" providerId="ADAL" clId="{104E910F-6058-B84E-85A6-5EABE2992E76}" dt="2024-11-12T04:28:36.024" v="3464" actId="14100"/>
          <ac:cxnSpMkLst>
            <pc:docMk/>
            <pc:sldMk cId="145693054" sldId="390"/>
            <ac:cxnSpMk id="12" creationId="{EDBC4602-1C3A-0914-BD7F-F7AE33E15BF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  <pc:spChg chg="mod">
          <ac:chgData name="Toby Donaldson" userId="2e6e5431-bb17-4c41-9985-d39c50d83c73" providerId="ADAL" clId="{104E910F-6058-B84E-85A6-5EABE2992E76}" dt="2024-11-12T04:30:30.196" v="3550" actId="207"/>
          <ac:spMkLst>
            <pc:docMk/>
            <pc:sldMk cId="1521158521" sldId="391"/>
            <ac:spMk id="3" creationId="{45758FD4-781E-DC4D-C018-11BB5295A37C}"/>
          </ac:spMkLst>
        </pc:spChg>
        <pc:spChg chg="mod">
          <ac:chgData name="Toby Donaldson" userId="2e6e5431-bb17-4c41-9985-d39c50d83c73" providerId="ADAL" clId="{104E910F-6058-B84E-85A6-5EABE2992E76}" dt="2024-11-12T04:29:15.880" v="3470" actId="1076"/>
          <ac:spMkLst>
            <pc:docMk/>
            <pc:sldMk cId="1521158521" sldId="391"/>
            <ac:spMk id="6" creationId="{EF5D5948-1EF1-32AD-2453-DD3152A09AF8}"/>
          </ac:spMkLst>
        </pc:spChg>
        <pc:spChg chg="del">
          <ac:chgData name="Toby Donaldson" userId="2e6e5431-bb17-4c41-9985-d39c50d83c73" providerId="ADAL" clId="{104E910F-6058-B84E-85A6-5EABE2992E76}" dt="2024-11-12T04:30:03.004" v="3545" actId="21"/>
          <ac:spMkLst>
            <pc:docMk/>
            <pc:sldMk cId="1521158521" sldId="391"/>
            <ac:spMk id="7" creationId="{D3A06022-9C8E-564C-9BF7-1C3F4B917CCC}"/>
          </ac:spMkLst>
        </pc:spChg>
        <pc:spChg chg="del">
          <ac:chgData name="Toby Donaldson" userId="2e6e5431-bb17-4c41-9985-d39c50d83c73" providerId="ADAL" clId="{104E910F-6058-B84E-85A6-5EABE2992E76}" dt="2024-11-12T04:37:55.942" v="4019" actId="21"/>
          <ac:spMkLst>
            <pc:docMk/>
            <pc:sldMk cId="1521158521" sldId="391"/>
            <ac:spMk id="8" creationId="{028232C0-CFA1-23AF-3CC1-E27FDAAF9F12}"/>
          </ac:spMkLst>
        </pc:spChg>
        <pc:spChg chg="mod">
          <ac:chgData name="Toby Donaldson" userId="2e6e5431-bb17-4c41-9985-d39c50d83c73" providerId="ADAL" clId="{104E910F-6058-B84E-85A6-5EABE2992E76}" dt="2024-11-12T04:31:15.760" v="3561" actId="113"/>
          <ac:spMkLst>
            <pc:docMk/>
            <pc:sldMk cId="1521158521" sldId="391"/>
            <ac:spMk id="9" creationId="{EC5BE5E0-26A3-FD52-B774-0FE83D574501}"/>
          </ac:spMkLst>
        </pc:spChg>
        <pc:cxnChg chg="del">
          <ac:chgData name="Toby Donaldson" userId="2e6e5431-bb17-4c41-9985-d39c50d83c73" providerId="ADAL" clId="{104E910F-6058-B84E-85A6-5EABE2992E76}" dt="2024-11-12T04:30:04.188" v="3546" actId="21"/>
          <ac:cxnSpMkLst>
            <pc:docMk/>
            <pc:sldMk cId="1521158521" sldId="391"/>
            <ac:cxnSpMk id="11" creationId="{F8E1021A-B263-8A5C-C36E-8F0C6C5A3244}"/>
          </ac:cxnSpMkLst>
        </pc:cxnChg>
        <pc:cxnChg chg="del mod">
          <ac:chgData name="Toby Donaldson" userId="2e6e5431-bb17-4c41-9985-d39c50d83c73" providerId="ADAL" clId="{104E910F-6058-B84E-85A6-5EABE2992E76}" dt="2024-11-12T04:29:23.211" v="3472" actId="21"/>
          <ac:cxnSpMkLst>
            <pc:docMk/>
            <pc:sldMk cId="1521158521" sldId="391"/>
            <ac:cxnSpMk id="12" creationId="{F5CF8D10-A2DC-1530-7596-7E3D9EC3BE1B}"/>
          </ac:cxnSpMkLst>
        </pc:cxnChg>
        <pc:cxnChg chg="add">
          <ac:chgData name="Toby Donaldson" userId="2e6e5431-bb17-4c41-9985-d39c50d83c73" providerId="ADAL" clId="{104E910F-6058-B84E-85A6-5EABE2992E76}" dt="2024-11-12T04:30:46.937" v="3552" actId="11529"/>
          <ac:cxnSpMkLst>
            <pc:docMk/>
            <pc:sldMk cId="1521158521" sldId="391"/>
            <ac:cxnSpMk id="13" creationId="{D00D8BCB-E453-0F87-6BEF-4EFF0439E960}"/>
          </ac:cxnSpMkLst>
        </pc:cxnChg>
        <pc:cxnChg chg="add mod">
          <ac:chgData name="Toby Donaldson" userId="2e6e5431-bb17-4c41-9985-d39c50d83c73" providerId="ADAL" clId="{104E910F-6058-B84E-85A6-5EABE2992E76}" dt="2024-11-12T04:30:55.636" v="3555" actId="14100"/>
          <ac:cxnSpMkLst>
            <pc:docMk/>
            <pc:sldMk cId="1521158521" sldId="391"/>
            <ac:cxnSpMk id="14" creationId="{4A25850E-C60F-3269-8B6C-D17E6C69F81F}"/>
          </ac:cxnSpMkLst>
        </pc:cxnChg>
        <pc:cxnChg chg="add mod">
          <ac:chgData name="Toby Donaldson" userId="2e6e5431-bb17-4c41-9985-d39c50d83c73" providerId="ADAL" clId="{104E910F-6058-B84E-85A6-5EABE2992E76}" dt="2024-11-12T04:31:02.973" v="3558" actId="14100"/>
          <ac:cxnSpMkLst>
            <pc:docMk/>
            <pc:sldMk cId="1521158521" sldId="391"/>
            <ac:cxnSpMk id="17" creationId="{24E7595A-D7BE-55D6-40F9-D746CAE408E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  <pc:spChg chg="mod">
          <ac:chgData name="Toby Donaldson" userId="2e6e5431-bb17-4c41-9985-d39c50d83c73" providerId="ADAL" clId="{104E910F-6058-B84E-85A6-5EABE2992E76}" dt="2024-11-12T04:32:41.268" v="3579" actId="313"/>
          <ac:spMkLst>
            <pc:docMk/>
            <pc:sldMk cId="1483271642" sldId="392"/>
            <ac:spMk id="3" creationId="{C03C4A2A-2DD5-FE15-CA35-B5011479FF5B}"/>
          </ac:spMkLst>
        </pc:spChg>
        <pc:spChg chg="del">
          <ac:chgData name="Toby Donaldson" userId="2e6e5431-bb17-4c41-9985-d39c50d83c73" providerId="ADAL" clId="{104E910F-6058-B84E-85A6-5EABE2992E76}" dt="2024-11-12T04:31:40.688" v="3569" actId="21"/>
          <ac:spMkLst>
            <pc:docMk/>
            <pc:sldMk cId="1483271642" sldId="392"/>
            <ac:spMk id="6" creationId="{949F0C9C-2B82-95BB-88F6-0ECB351EE8C5}"/>
          </ac:spMkLst>
        </pc:spChg>
        <pc:spChg chg="add mod">
          <ac:chgData name="Toby Donaldson" userId="2e6e5431-bb17-4c41-9985-d39c50d83c73" providerId="ADAL" clId="{104E910F-6058-B84E-85A6-5EABE2992E76}" dt="2024-11-12T23:50:33.103" v="7035" actId="14100"/>
          <ac:spMkLst>
            <pc:docMk/>
            <pc:sldMk cId="1483271642" sldId="392"/>
            <ac:spMk id="7" creationId="{50B33D44-33E1-001D-A41E-44240EBB5201}"/>
          </ac:spMkLst>
        </pc:spChg>
        <pc:spChg chg="del">
          <ac:chgData name="Toby Donaldson" userId="2e6e5431-bb17-4c41-9985-d39c50d83c73" providerId="ADAL" clId="{104E910F-6058-B84E-85A6-5EABE2992E76}" dt="2024-11-12T04:37:49.508" v="4018" actId="21"/>
          <ac:spMkLst>
            <pc:docMk/>
            <pc:sldMk cId="1483271642" sldId="392"/>
            <ac:spMk id="8" creationId="{8184FA27-19F9-9C83-60B7-34BE96E83914}"/>
          </ac:spMkLst>
        </pc:spChg>
        <pc:spChg chg="del">
          <ac:chgData name="Toby Donaldson" userId="2e6e5431-bb17-4c41-9985-d39c50d83c73" providerId="ADAL" clId="{104E910F-6058-B84E-85A6-5EABE2992E76}" dt="2024-11-12T04:31:43.914" v="3570" actId="21"/>
          <ac:spMkLst>
            <pc:docMk/>
            <pc:sldMk cId="1483271642" sldId="392"/>
            <ac:spMk id="9" creationId="{6174794F-FE01-B327-D252-2EA0D508B488}"/>
          </ac:spMkLst>
        </pc:spChg>
        <pc:spChg chg="add mod">
          <ac:chgData name="Toby Donaldson" userId="2e6e5431-bb17-4c41-9985-d39c50d83c73" providerId="ADAL" clId="{104E910F-6058-B84E-85A6-5EABE2992E76}" dt="2024-11-12T04:35:31.255" v="3824" actId="5793"/>
          <ac:spMkLst>
            <pc:docMk/>
            <pc:sldMk cId="1483271642" sldId="392"/>
            <ac:spMk id="10" creationId="{39F3FDFF-C6E7-7F73-C8BC-D5952F0A1543}"/>
          </ac:spMkLst>
        </pc:spChg>
        <pc:spChg chg="add mod">
          <ac:chgData name="Toby Donaldson" userId="2e6e5431-bb17-4c41-9985-d39c50d83c73" providerId="ADAL" clId="{104E910F-6058-B84E-85A6-5EABE2992E76}" dt="2024-11-12T04:35:06.585" v="3815" actId="1076"/>
          <ac:spMkLst>
            <pc:docMk/>
            <pc:sldMk cId="1483271642" sldId="392"/>
            <ac:spMk id="11" creationId="{913870D3-B6C8-9C77-A37B-CE68196961F3}"/>
          </ac:spMkLst>
        </pc:sp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3" creationId="{D5DA3B16-C3E4-A6A4-33D9-68BCFF3C398B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4" creationId="{1D9716F2-3D25-98A3-4346-E411C82556CF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7" creationId="{913A2B1F-E0A1-8FE7-0985-3EFE5FEFF7FB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  <pc:spChg chg="mod">
          <ac:chgData name="Toby Donaldson" userId="2e6e5431-bb17-4c41-9985-d39c50d83c73" providerId="ADAL" clId="{104E910F-6058-B84E-85A6-5EABE2992E76}" dt="2024-11-12T04:37:28.174" v="4016" actId="207"/>
          <ac:spMkLst>
            <pc:docMk/>
            <pc:sldMk cId="3446351697" sldId="393"/>
            <ac:spMk id="3" creationId="{1A6992D6-934D-CD42-D83F-A36707246805}"/>
          </ac:spMkLst>
        </pc:spChg>
        <pc:spChg chg="add mod">
          <ac:chgData name="Toby Donaldson" userId="2e6e5431-bb17-4c41-9985-d39c50d83c73" providerId="ADAL" clId="{104E910F-6058-B84E-85A6-5EABE2992E76}" dt="2024-11-12T04:39:28.775" v="4161" actId="20577"/>
          <ac:spMkLst>
            <pc:docMk/>
            <pc:sldMk cId="3446351697" sldId="393"/>
            <ac:spMk id="6" creationId="{4D1BCC85-8E43-EEDA-AA3E-E08D88E7E89F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7" creationId="{D37A94F0-9E48-DF2D-FE1D-0DBC4C4BE428}"/>
          </ac:spMkLst>
        </pc:spChg>
        <pc:spChg chg="del">
          <ac:chgData name="Toby Donaldson" userId="2e6e5431-bb17-4c41-9985-d39c50d83c73" providerId="ADAL" clId="{104E910F-6058-B84E-85A6-5EABE2992E76}" dt="2024-11-12T04:37:45.954" v="4017" actId="21"/>
          <ac:spMkLst>
            <pc:docMk/>
            <pc:sldMk cId="3446351697" sldId="393"/>
            <ac:spMk id="8" creationId="{B6F542FC-2B55-3405-4BAD-6FECCB6A736A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0" creationId="{9DC267BF-F056-E058-C335-776A4C245430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1" creationId="{AA1333CD-1075-3101-44AF-1283A55567C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  <pc:spChg chg="del mod">
          <ac:chgData name="Toby Donaldson" userId="2e6e5431-bb17-4c41-9985-d39c50d83c73" providerId="ADAL" clId="{104E910F-6058-B84E-85A6-5EABE2992E76}" dt="2024-11-12T04:41:26.917" v="4165"/>
          <ac:spMkLst>
            <pc:docMk/>
            <pc:sldMk cId="2889113382" sldId="394"/>
            <ac:spMk id="3" creationId="{1E3003B5-0095-83EE-5772-D99E71D30FD5}"/>
          </ac:spMkLst>
        </pc:spChg>
        <pc:spChg chg="del">
          <ac:chgData name="Toby Donaldson" userId="2e6e5431-bb17-4c41-9985-d39c50d83c73" providerId="ADAL" clId="{104E910F-6058-B84E-85A6-5EABE2992E76}" dt="2024-11-12T04:45:28.289" v="4358" actId="21"/>
          <ac:spMkLst>
            <pc:docMk/>
            <pc:sldMk cId="2889113382" sldId="394"/>
            <ac:spMk id="5" creationId="{5119B81F-00F3-E1ED-B7EE-9D1C4BA07FDE}"/>
          </ac:spMkLst>
        </pc:spChg>
        <pc:spChg chg="mod">
          <ac:chgData name="Toby Donaldson" userId="2e6e5431-bb17-4c41-9985-d39c50d83c73" providerId="ADAL" clId="{104E910F-6058-B84E-85A6-5EABE2992E76}" dt="2024-11-12T22:16:57.839" v="6831" actId="20577"/>
          <ac:spMkLst>
            <pc:docMk/>
            <pc:sldMk cId="2889113382" sldId="394"/>
            <ac:spMk id="6" creationId="{FEA9B65D-0F1A-BDD5-F9D2-56E75A5C8D13}"/>
          </ac:spMkLst>
        </pc:spChg>
        <pc:spChg chg="add mod">
          <ac:chgData name="Toby Donaldson" userId="2e6e5431-bb17-4c41-9985-d39c50d83c73" providerId="ADAL" clId="{104E910F-6058-B84E-85A6-5EABE2992E76}" dt="2024-11-12T04:43:59.497" v="4204" actId="692"/>
          <ac:spMkLst>
            <pc:docMk/>
            <pc:sldMk cId="2889113382" sldId="394"/>
            <ac:spMk id="7" creationId="{53AE6B67-D56C-4FC3-9533-649DB701F12F}"/>
          </ac:spMkLst>
        </pc:spChg>
        <pc:spChg chg="add mod">
          <ac:chgData name="Toby Donaldson" userId="2e6e5431-bb17-4c41-9985-d39c50d83c73" providerId="ADAL" clId="{104E910F-6058-B84E-85A6-5EABE2992E76}" dt="2024-11-12T04:45:15.135" v="4356" actId="1076"/>
          <ac:spMkLst>
            <pc:docMk/>
            <pc:sldMk cId="2889113382" sldId="394"/>
            <ac:spMk id="8" creationId="{6328284B-1BD0-2D06-F42D-F691E5EB9B9C}"/>
          </ac:spMkLst>
        </pc:spChg>
        <pc:spChg chg="add mod">
          <ac:chgData name="Toby Donaldson" userId="2e6e5431-bb17-4c41-9985-d39c50d83c73" providerId="ADAL" clId="{104E910F-6058-B84E-85A6-5EABE2992E76}" dt="2024-11-12T04:47:30.795" v="4477" actId="207"/>
          <ac:spMkLst>
            <pc:docMk/>
            <pc:sldMk cId="2889113382" sldId="394"/>
            <ac:spMk id="10" creationId="{99A9B57C-4DB6-7738-8434-5834F260FABE}"/>
          </ac:spMkLst>
        </pc:spChg>
        <pc:spChg chg="add mod">
          <ac:chgData name="Toby Donaldson" userId="2e6e5431-bb17-4c41-9985-d39c50d83c73" providerId="ADAL" clId="{104E910F-6058-B84E-85A6-5EABE2992E76}" dt="2024-11-12T04:47:07.631" v="4474" actId="1076"/>
          <ac:spMkLst>
            <pc:docMk/>
            <pc:sldMk cId="2889113382" sldId="394"/>
            <ac:spMk id="11" creationId="{49E66197-ABD5-52C4-DDA1-542A8FDA57BF}"/>
          </ac:spMkLst>
        </pc:spChg>
        <pc:spChg chg="add del mod">
          <ac:chgData name="Toby Donaldson" userId="2e6e5431-bb17-4c41-9985-d39c50d83c73" providerId="ADAL" clId="{104E910F-6058-B84E-85A6-5EABE2992E76}" dt="2024-11-12T04:48:00.347" v="4482" actId="22"/>
          <ac:spMkLst>
            <pc:docMk/>
            <pc:sldMk cId="2889113382" sldId="394"/>
            <ac:spMk id="15" creationId="{5EE5116F-F83A-B815-1DFA-6519C2263334}"/>
          </ac:spMkLst>
        </pc:spChg>
        <pc:spChg chg="add mod">
          <ac:chgData name="Toby Donaldson" userId="2e6e5431-bb17-4c41-9985-d39c50d83c73" providerId="ADAL" clId="{104E910F-6058-B84E-85A6-5EABE2992E76}" dt="2024-11-12T23:53:04.393" v="7043" actId="207"/>
          <ac:spMkLst>
            <pc:docMk/>
            <pc:sldMk cId="2889113382" sldId="394"/>
            <ac:spMk id="17" creationId="{27EED0FF-6AFB-CE99-57EA-5BDE76684A32}"/>
          </ac:spMkLst>
        </pc:spChg>
        <pc:cxnChg chg="add">
          <ac:chgData name="Toby Donaldson" userId="2e6e5431-bb17-4c41-9985-d39c50d83c73" providerId="ADAL" clId="{104E910F-6058-B84E-85A6-5EABE2992E76}" dt="2024-11-12T04:47:17.776" v="4475" actId="11529"/>
          <ac:cxnSpMkLst>
            <pc:docMk/>
            <pc:sldMk cId="2889113382" sldId="394"/>
            <ac:cxnSpMk id="13" creationId="{ED06AFD1-CE14-2A01-0FC7-560E3E4C7D9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  <pc:spChg chg="add mod">
          <ac:chgData name="Toby Donaldson" userId="2e6e5431-bb17-4c41-9985-d39c50d83c73" providerId="ADAL" clId="{104E910F-6058-B84E-85A6-5EABE2992E76}" dt="2024-11-12T04:55:04.095" v="4835" actId="313"/>
          <ac:spMkLst>
            <pc:docMk/>
            <pc:sldMk cId="750629644" sldId="395"/>
            <ac:spMk id="3" creationId="{4C73CF33-B3C8-2D71-0B33-260CCB78D146}"/>
          </ac:spMkLst>
        </pc:spChg>
        <pc:spChg chg="add mod">
          <ac:chgData name="Toby Donaldson" userId="2e6e5431-bb17-4c41-9985-d39c50d83c73" providerId="ADAL" clId="{104E910F-6058-B84E-85A6-5EABE2992E76}" dt="2024-11-12T04:56:19.071" v="4929" actId="5793"/>
          <ac:spMkLst>
            <pc:docMk/>
            <pc:sldMk cId="750629644" sldId="395"/>
            <ac:spMk id="5" creationId="{6CC0A7A2-DE8A-F989-0599-6BAD07FA3E3A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6" creationId="{38ADFF68-AD89-D0E2-E036-4A276E6224B9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7" creationId="{89573062-A14C-CCCA-E351-9EB589EB5E0C}"/>
          </ac:spMkLst>
        </pc:spChg>
        <pc:spChg chg="del">
          <ac:chgData name="Toby Donaldson" userId="2e6e5431-bb17-4c41-9985-d39c50d83c73" providerId="ADAL" clId="{104E910F-6058-B84E-85A6-5EABE2992E76}" dt="2024-11-12T04:52:05.385" v="4555" actId="21"/>
          <ac:spMkLst>
            <pc:docMk/>
            <pc:sldMk cId="750629644" sldId="395"/>
            <ac:spMk id="8" creationId="{64C33F2F-6E03-DB42-76CC-F7AE1EE73AD3}"/>
          </ac:spMkLst>
        </pc:spChg>
        <pc:spChg chg="mod">
          <ac:chgData name="Toby Donaldson" userId="2e6e5431-bb17-4c41-9985-d39c50d83c73" providerId="ADAL" clId="{104E910F-6058-B84E-85A6-5EABE2992E76}" dt="2024-11-12T04:55:54.977" v="4908" actId="313"/>
          <ac:spMkLst>
            <pc:docMk/>
            <pc:sldMk cId="750629644" sldId="395"/>
            <ac:spMk id="10" creationId="{10A50A9A-D672-E508-A3B5-7152D544D452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11" creationId="{6D825C52-DF98-2B4D-6B5D-F2501F064C06}"/>
          </ac:spMkLst>
        </pc:spChg>
        <pc:spChg chg="del">
          <ac:chgData name="Toby Donaldson" userId="2e6e5431-bb17-4c41-9985-d39c50d83c73" providerId="ADAL" clId="{104E910F-6058-B84E-85A6-5EABE2992E76}" dt="2024-11-12T04:51:38.110" v="4535" actId="21"/>
          <ac:spMkLst>
            <pc:docMk/>
            <pc:sldMk cId="750629644" sldId="395"/>
            <ac:spMk id="17" creationId="{BE585C79-4F92-AEEA-B7EF-40AA4DB255A8}"/>
          </ac:spMkLst>
        </pc:spChg>
        <pc:cxnChg chg="del mod">
          <ac:chgData name="Toby Donaldson" userId="2e6e5431-bb17-4c41-9985-d39c50d83c73" providerId="ADAL" clId="{104E910F-6058-B84E-85A6-5EABE2992E76}" dt="2024-11-12T04:52:02.732" v="4554" actId="21"/>
          <ac:cxnSpMkLst>
            <pc:docMk/>
            <pc:sldMk cId="750629644" sldId="395"/>
            <ac:cxnSpMk id="13" creationId="{0E651882-0EEA-88D5-E4D5-187AB7A2DC15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  <pc:spChg chg="del mod">
          <ac:chgData name="Toby Donaldson" userId="2e6e5431-bb17-4c41-9985-d39c50d83c73" providerId="ADAL" clId="{104E910F-6058-B84E-85A6-5EABE2992E76}" dt="2024-11-12T04:57:49.660" v="4979" actId="21"/>
          <ac:spMkLst>
            <pc:docMk/>
            <pc:sldMk cId="67320005" sldId="396"/>
            <ac:spMk id="3" creationId="{A330691F-F25B-F3E4-6625-D1B4377D76A8}"/>
          </ac:spMkLst>
        </pc:spChg>
        <pc:spChg chg="mod">
          <ac:chgData name="Toby Donaldson" userId="2e6e5431-bb17-4c41-9985-d39c50d83c73" providerId="ADAL" clId="{104E910F-6058-B84E-85A6-5EABE2992E76}" dt="2024-11-12T21:33:26.986" v="5060" actId="1076"/>
          <ac:spMkLst>
            <pc:docMk/>
            <pc:sldMk cId="67320005" sldId="396"/>
            <ac:spMk id="5" creationId="{4D8F85F0-626D-F628-66AC-D00574CE15C9}"/>
          </ac:spMkLst>
        </pc:spChg>
        <pc:spChg chg="add mod">
          <ac:chgData name="Toby Donaldson" userId="2e6e5431-bb17-4c41-9985-d39c50d83c73" providerId="ADAL" clId="{104E910F-6058-B84E-85A6-5EABE2992E76}" dt="2024-11-12T21:33:23.240" v="5059" actId="14100"/>
          <ac:spMkLst>
            <pc:docMk/>
            <pc:sldMk cId="67320005" sldId="396"/>
            <ac:spMk id="6" creationId="{85859521-1F5F-50ED-353A-271E33FC9C6E}"/>
          </ac:spMkLst>
        </pc:spChg>
        <pc:spChg chg="mod">
          <ac:chgData name="Toby Donaldson" userId="2e6e5431-bb17-4c41-9985-d39c50d83c73" providerId="ADAL" clId="{104E910F-6058-B84E-85A6-5EABE2992E76}" dt="2024-11-12T04:58:36.282" v="5052" actId="1076"/>
          <ac:spMkLst>
            <pc:docMk/>
            <pc:sldMk cId="67320005" sldId="396"/>
            <ac:spMk id="10" creationId="{C8D70E68-134D-24C4-A54C-029F1D8ECBB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  <pc:spChg chg="mod">
          <ac:chgData name="Toby Donaldson" userId="2e6e5431-bb17-4c41-9985-d39c50d83c73" providerId="ADAL" clId="{104E910F-6058-B84E-85A6-5EABE2992E76}" dt="2024-11-12T21:34:39.936" v="5077" actId="20577"/>
          <ac:spMkLst>
            <pc:docMk/>
            <pc:sldMk cId="3753928923" sldId="397"/>
            <ac:spMk id="2" creationId="{83867DAC-D4C3-1930-F775-3C98FDEA9E6B}"/>
          </ac:spMkLst>
        </pc:spChg>
        <pc:spChg chg="mod">
          <ac:chgData name="Toby Donaldson" userId="2e6e5431-bb17-4c41-9985-d39c50d83c73" providerId="ADAL" clId="{104E910F-6058-B84E-85A6-5EABE2992E76}" dt="2024-11-12T21:42:30.486" v="5323" actId="1076"/>
          <ac:spMkLst>
            <pc:docMk/>
            <pc:sldMk cId="3753928923" sldId="397"/>
            <ac:spMk id="5" creationId="{A5688209-F7F3-0BFC-5909-CF2D3FEA54CC}"/>
          </ac:spMkLst>
        </pc:spChg>
        <pc:spChg chg="del">
          <ac:chgData name="Toby Donaldson" userId="2e6e5431-bb17-4c41-9985-d39c50d83c73" providerId="ADAL" clId="{104E910F-6058-B84E-85A6-5EABE2992E76}" dt="2024-11-12T21:35:26.089" v="5213" actId="21"/>
          <ac:spMkLst>
            <pc:docMk/>
            <pc:sldMk cId="3753928923" sldId="397"/>
            <ac:spMk id="6" creationId="{892427E3-EBE1-796C-43F7-2E74F28632D2}"/>
          </ac:spMkLst>
        </pc:spChg>
        <pc:spChg chg="add del">
          <ac:chgData name="Toby Donaldson" userId="2e6e5431-bb17-4c41-9985-d39c50d83c73" providerId="ADAL" clId="{104E910F-6058-B84E-85A6-5EABE2992E76}" dt="2024-11-12T21:35:38.645" v="5216" actId="21"/>
          <ac:spMkLst>
            <pc:docMk/>
            <pc:sldMk cId="3753928923" sldId="397"/>
            <ac:spMk id="7" creationId="{7727CF5B-A5A7-5AE4-8F3D-CA4AB8EBCFAB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8" creationId="{D8B58BD3-BD49-68E8-6330-6DD6FB865ECC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9" creationId="{874A6009-1EDC-2445-78A4-96D661C1AD5D}"/>
          </ac:spMkLst>
        </pc:spChg>
        <pc:spChg chg="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0" creationId="{011DB869-D3B7-B17F-15B6-A07758BBC60F}"/>
          </ac:spMkLst>
        </pc:spChg>
        <pc:spChg chg="add mod">
          <ac:chgData name="Toby Donaldson" userId="2e6e5431-bb17-4c41-9985-d39c50d83c73" providerId="ADAL" clId="{104E910F-6058-B84E-85A6-5EABE2992E76}" dt="2024-11-12T21:41:57.395" v="5321" actId="1076"/>
          <ac:spMkLst>
            <pc:docMk/>
            <pc:sldMk cId="3753928923" sldId="397"/>
            <ac:spMk id="11" creationId="{408F4DDE-2125-0672-13B7-0422AB9423CF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2" creationId="{421181D2-F2F9-918F-15D8-99CF50FAB699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3" creationId="{699BE5C1-41A8-3891-BFAB-14FCD89F43D6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4" creationId="{1B4485EB-9CAE-2C2D-D8D9-5F5317F1E9B8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5" creationId="{3527D7D3-AFA0-D6C4-0F9F-D5A8A32ADD40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6" creationId="{9FBDF4CE-FF0C-0461-0742-819985198343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7" creationId="{82D0FEA5-C8FC-16AF-4539-D0EDEA10286B}"/>
          </ac:spMkLst>
        </pc:spChg>
        <pc:spChg chg="add del mod">
          <ac:chgData name="Toby Donaldson" userId="2e6e5431-bb17-4c41-9985-d39c50d83c73" providerId="ADAL" clId="{104E910F-6058-B84E-85A6-5EABE2992E76}" dt="2024-11-12T21:53:25.180" v="5897" actId="21"/>
          <ac:spMkLst>
            <pc:docMk/>
            <pc:sldMk cId="3753928923" sldId="397"/>
            <ac:spMk id="18" creationId="{53C2B869-C08C-5E3A-01BD-FA7DE5EE5E56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19" creationId="{93CC6B64-58AC-D72A-C450-9C9AF90C8C8F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20" creationId="{86AABBAA-080A-1863-6273-523D7529AD51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  <pc:spChg chg="add mod">
          <ac:chgData name="Toby Donaldson" userId="2e6e5431-bb17-4c41-9985-d39c50d83c73" providerId="ADAL" clId="{104E910F-6058-B84E-85A6-5EABE2992E76}" dt="2024-11-12T21:54:37.959" v="5961" actId="20577"/>
          <ac:spMkLst>
            <pc:docMk/>
            <pc:sldMk cId="2435781492" sldId="398"/>
            <ac:spMk id="3" creationId="{60886D1B-81FC-A7CF-0C95-8F18C65A72D0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8" creationId="{2E7D1E58-65AC-D0AE-8597-7E3C3045A8E6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9" creationId="{905D506A-D166-D3A7-8688-943E2E26472F}"/>
          </ac:spMkLst>
        </pc:spChg>
        <pc:spChg chg="mod">
          <ac:chgData name="Toby Donaldson" userId="2e6e5431-bb17-4c41-9985-d39c50d83c73" providerId="ADAL" clId="{104E910F-6058-B84E-85A6-5EABE2992E76}" dt="2024-11-12T21:48:25.761" v="5676" actId="1076"/>
          <ac:spMkLst>
            <pc:docMk/>
            <pc:sldMk cId="2435781492" sldId="398"/>
            <ac:spMk id="10" creationId="{3FBC7BBA-EDDF-AF45-D21E-DC011091C572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1" creationId="{3B13F392-C8AA-3DD2-9C4C-B338BB137B87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2" creationId="{3E2F5C58-2F2D-4A94-3919-01AE606C3FFB}"/>
          </ac:spMkLst>
        </pc:spChg>
        <pc:spChg chg="mod">
          <ac:chgData name="Toby Donaldson" userId="2e6e5431-bb17-4c41-9985-d39c50d83c73" providerId="ADAL" clId="{104E910F-6058-B84E-85A6-5EABE2992E76}" dt="2024-11-12T21:50:52.578" v="5713" actId="20577"/>
          <ac:spMkLst>
            <pc:docMk/>
            <pc:sldMk cId="2435781492" sldId="398"/>
            <ac:spMk id="13" creationId="{63F5C386-041D-F8E5-0FA0-BEFED91C219F}"/>
          </ac:spMkLst>
        </pc:spChg>
        <pc:spChg chg="del mod">
          <ac:chgData name="Toby Donaldson" userId="2e6e5431-bb17-4c41-9985-d39c50d83c73" providerId="ADAL" clId="{104E910F-6058-B84E-85A6-5EABE2992E76}" dt="2024-11-12T21:48:13.598" v="5673" actId="21"/>
          <ac:spMkLst>
            <pc:docMk/>
            <pc:sldMk cId="2435781492" sldId="398"/>
            <ac:spMk id="14" creationId="{61EE980E-CE32-1927-7E26-3747D4E278B4}"/>
          </ac:spMkLst>
        </pc:spChg>
        <pc:spChg chg="del">
          <ac:chgData name="Toby Donaldson" userId="2e6e5431-bb17-4c41-9985-d39c50d83c73" providerId="ADAL" clId="{104E910F-6058-B84E-85A6-5EABE2992E76}" dt="2024-11-12T21:48:04.607" v="5670" actId="21"/>
          <ac:spMkLst>
            <pc:docMk/>
            <pc:sldMk cId="2435781492" sldId="398"/>
            <ac:spMk id="15" creationId="{0F5D8325-66CB-B192-BD9E-C687C34B4E65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6" creationId="{63DF5D35-DC3B-ED93-68B1-C9BB628B48F4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7" creationId="{FF09FD04-5B4D-5D18-E3D2-96B8FBDFC9F0}"/>
          </ac:spMkLst>
        </pc:spChg>
        <pc:spChg chg="del mod">
          <ac:chgData name="Toby Donaldson" userId="2e6e5431-bb17-4c41-9985-d39c50d83c73" providerId="ADAL" clId="{104E910F-6058-B84E-85A6-5EABE2992E76}" dt="2024-11-12T21:53:07.812" v="5894" actId="21"/>
          <ac:spMkLst>
            <pc:docMk/>
            <pc:sldMk cId="2435781492" sldId="398"/>
            <ac:spMk id="18" creationId="{0635B1A3-3E08-AB5B-5B83-FA71EBCF9D7E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  <pc:spChg chg="add mod">
          <ac:chgData name="Toby Donaldson" userId="2e6e5431-bb17-4c41-9985-d39c50d83c73" providerId="ADAL" clId="{104E910F-6058-B84E-85A6-5EABE2992E76}" dt="2024-11-12T21:54:56.428" v="5965" actId="1076"/>
          <ac:spMkLst>
            <pc:docMk/>
            <pc:sldMk cId="2870848995" sldId="399"/>
            <ac:spMk id="3" creationId="{01A1E8DB-D9B5-AE8A-C3A1-94DE176C3CEB}"/>
          </ac:spMkLst>
        </pc:spChg>
        <pc:spChg chg="add mod">
          <ac:chgData name="Toby Donaldson" userId="2e6e5431-bb17-4c41-9985-d39c50d83c73" providerId="ADAL" clId="{104E910F-6058-B84E-85A6-5EABE2992E76}" dt="2024-11-12T21:54:49.297" v="5963"/>
          <ac:spMkLst>
            <pc:docMk/>
            <pc:sldMk cId="2870848995" sldId="399"/>
            <ac:spMk id="6" creationId="{09B00291-54B1-B481-81D6-3144BC14CAB0}"/>
          </ac:spMkLst>
        </pc:spChg>
        <pc:spChg chg="mod">
          <ac:chgData name="Toby Donaldson" userId="2e6e5431-bb17-4c41-9985-d39c50d83c73" providerId="ADAL" clId="{104E910F-6058-B84E-85A6-5EABE2992E76}" dt="2024-11-12T21:52:52.157" v="5890" actId="20577"/>
          <ac:spMkLst>
            <pc:docMk/>
            <pc:sldMk cId="2870848995" sldId="399"/>
            <ac:spMk id="10" creationId="{6FA233B5-F51D-7FA4-5CA3-AA13D94A4CE0}"/>
          </ac:spMkLst>
        </pc:spChg>
        <pc:spChg chg="mod">
          <ac:chgData name="Toby Donaldson" userId="2e6e5431-bb17-4c41-9985-d39c50d83c73" providerId="ADAL" clId="{104E910F-6058-B84E-85A6-5EABE2992E76}" dt="2024-11-12T21:52:41.186" v="5874" actId="313"/>
          <ac:spMkLst>
            <pc:docMk/>
            <pc:sldMk cId="2870848995" sldId="399"/>
            <ac:spMk id="13" creationId="{DA34247F-F48C-149B-61A2-E20DB315069E}"/>
          </ac:spMkLst>
        </pc:spChg>
        <pc:spChg chg="del mod">
          <ac:chgData name="Toby Donaldson" userId="2e6e5431-bb17-4c41-9985-d39c50d83c73" providerId="ADAL" clId="{104E910F-6058-B84E-85A6-5EABE2992E76}" dt="2024-11-12T21:54:44.863" v="5962" actId="21"/>
          <ac:spMkLst>
            <pc:docMk/>
            <pc:sldMk cId="2870848995" sldId="399"/>
            <ac:spMk id="18" creationId="{A69BC673-F189-1F53-4A32-71CE155A10EA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  <pc:spChg chg="mod">
          <ac:chgData name="Toby Donaldson" userId="2e6e5431-bb17-4c41-9985-d39c50d83c73" providerId="ADAL" clId="{104E910F-6058-B84E-85A6-5EABE2992E76}" dt="2024-11-12T23:51:38.089" v="7038" actId="207"/>
          <ac:spMkLst>
            <pc:docMk/>
            <pc:sldMk cId="511488615" sldId="400"/>
            <ac:spMk id="3" creationId="{11CACF3E-E440-AEDD-785F-59076283A533}"/>
          </ac:spMkLst>
        </pc:spChg>
        <pc:spChg chg="mod">
          <ac:chgData name="Toby Donaldson" userId="2e6e5431-bb17-4c41-9985-d39c50d83c73" providerId="ADAL" clId="{104E910F-6058-B84E-85A6-5EABE2992E76}" dt="2024-11-12T22:01:13.070" v="6409" actId="1076"/>
          <ac:spMkLst>
            <pc:docMk/>
            <pc:sldMk cId="511488615" sldId="400"/>
            <ac:spMk id="5" creationId="{C3489FA6-E41E-C46B-25FF-D3573F74E053}"/>
          </ac:spMkLst>
        </pc:spChg>
        <pc:spChg chg="del">
          <ac:chgData name="Toby Donaldson" userId="2e6e5431-bb17-4c41-9985-d39c50d83c73" providerId="ADAL" clId="{104E910F-6058-B84E-85A6-5EABE2992E76}" dt="2024-11-12T21:56:00.590" v="5967" actId="21"/>
          <ac:spMkLst>
            <pc:docMk/>
            <pc:sldMk cId="511488615" sldId="400"/>
            <ac:spMk id="6" creationId="{FF3B9CC2-7C85-6228-183F-AE5EA9910F7C}"/>
          </ac:spMkLst>
        </pc:spChg>
        <pc:spChg chg="add del mod">
          <ac:chgData name="Toby Donaldson" userId="2e6e5431-bb17-4c41-9985-d39c50d83c73" providerId="ADAL" clId="{104E910F-6058-B84E-85A6-5EABE2992E76}" dt="2024-11-12T21:59:38.246" v="6157" actId="21"/>
          <ac:spMkLst>
            <pc:docMk/>
            <pc:sldMk cId="511488615" sldId="400"/>
            <ac:spMk id="7" creationId="{F5479FA2-DA97-B7BC-01E3-73B1088E4FD2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8" creationId="{28CDAB2A-2BC9-481E-7DE7-1D68072D8D44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9" creationId="{5C08B170-637C-9348-4724-B86DD0F1D2D3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0" creationId="{D2105AD1-E15B-8B7C-AFF7-ED436DA7D809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1" creationId="{3A195AFE-8D38-CDE2-B3A6-1B36F4D500BA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2" creationId="{D51AF48B-89FE-65B6-B2C8-3090C29B90DF}"/>
          </ac:spMkLst>
        </pc:spChg>
        <pc:spChg chg="add del mod">
          <ac:chgData name="Toby Donaldson" userId="2e6e5431-bb17-4c41-9985-d39c50d83c73" providerId="ADAL" clId="{104E910F-6058-B84E-85A6-5EABE2992E76}" dt="2024-11-12T23:51:31.848" v="7037" actId="21"/>
          <ac:spMkLst>
            <pc:docMk/>
            <pc:sldMk cId="511488615" sldId="400"/>
            <ac:spMk id="13" creationId="{8343083C-4BD3-EA0F-C721-2B42572AE791}"/>
          </ac:spMkLst>
        </pc:spChg>
        <pc:spChg chg="add del mod">
          <ac:chgData name="Toby Donaldson" userId="2e6e5431-bb17-4c41-9985-d39c50d83c73" providerId="ADAL" clId="{104E910F-6058-B84E-85A6-5EABE2992E76}" dt="2024-11-12T22:04:53.108" v="6644" actId="21"/>
          <ac:spMkLst>
            <pc:docMk/>
            <pc:sldMk cId="511488615" sldId="400"/>
            <ac:spMk id="17" creationId="{0225B02F-2D04-7591-02E9-7CC7A1BB5A6C}"/>
          </ac:spMkLst>
        </pc:spChg>
        <pc:cxnChg chg="add del mod">
          <ac:chgData name="Toby Donaldson" userId="2e6e5431-bb17-4c41-9985-d39c50d83c73" providerId="ADAL" clId="{104E910F-6058-B84E-85A6-5EABE2992E76}" dt="2024-11-12T23:51:31.848" v="7037" actId="21"/>
          <ac:cxnSpMkLst>
            <pc:docMk/>
            <pc:sldMk cId="511488615" sldId="400"/>
            <ac:cxnSpMk id="15" creationId="{68908A57-93E0-38DE-B27E-24D29DCBDFAA}"/>
          </ac:cxnSpMkLst>
        </pc:cxnChg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  <pc:spChg chg="add del mod">
          <ac:chgData name="Toby Donaldson" userId="2e6e5431-bb17-4c41-9985-d39c50d83c73" providerId="ADAL" clId="{104E910F-6058-B84E-85A6-5EABE2992E76}" dt="2024-11-12T22:18:05.739" v="6832" actId="21"/>
          <ac:spMkLst>
            <pc:docMk/>
            <pc:sldMk cId="142309767" sldId="401"/>
            <ac:spMk id="7" creationId="{53B41D52-949D-5B24-5511-B7435C9F6553}"/>
          </ac:spMkLst>
        </pc:spChg>
        <pc:spChg chg="mod">
          <ac:chgData name="Toby Donaldson" userId="2e6e5431-bb17-4c41-9985-d39c50d83c73" providerId="ADAL" clId="{104E910F-6058-B84E-85A6-5EABE2992E76}" dt="2024-11-12T22:14:41.417" v="6805" actId="20577"/>
          <ac:spMkLst>
            <pc:docMk/>
            <pc:sldMk cId="142309767" sldId="401"/>
            <ac:spMk id="9" creationId="{FC93E586-BD05-89C2-0A18-22743BE087C2}"/>
          </ac:spMkLst>
        </pc:spChg>
        <pc:spChg chg="del">
          <ac:chgData name="Toby Donaldson" userId="2e6e5431-bb17-4c41-9985-d39c50d83c73" providerId="ADAL" clId="{104E910F-6058-B84E-85A6-5EABE2992E76}" dt="2024-11-12T22:13:52.519" v="6803" actId="21"/>
          <ac:spMkLst>
            <pc:docMk/>
            <pc:sldMk cId="142309767" sldId="401"/>
            <ac:spMk id="13" creationId="{51C919D9-75A3-0A42-F226-C17BB9F44909}"/>
          </ac:spMkLst>
        </pc:spChg>
        <pc:cxnChg chg="add del mod">
          <ac:chgData name="Toby Donaldson" userId="2e6e5431-bb17-4c41-9985-d39c50d83c73" providerId="ADAL" clId="{104E910F-6058-B84E-85A6-5EABE2992E76}" dt="2024-11-12T22:18:05.739" v="6832" actId="21"/>
          <ac:cxnSpMkLst>
            <pc:docMk/>
            <pc:sldMk cId="142309767" sldId="401"/>
            <ac:cxnSpMk id="6" creationId="{8BF8E407-04AC-6F71-1422-FE61593A0245}"/>
          </ac:cxnSpMkLst>
        </pc:cxnChg>
        <pc:cxnChg chg="del mod">
          <ac:chgData name="Toby Donaldson" userId="2e6e5431-bb17-4c41-9985-d39c50d83c73" providerId="ADAL" clId="{104E910F-6058-B84E-85A6-5EABE2992E76}" dt="2024-11-12T22:05:00.280" v="6645" actId="21"/>
          <ac:cxnSpMkLst>
            <pc:docMk/>
            <pc:sldMk cId="142309767" sldId="401"/>
            <ac:cxnSpMk id="15" creationId="{A1EA7A87-7FEB-9A24-CA79-258789F47AA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  <pc:spChg chg="mod">
          <ac:chgData name="Toby Donaldson" userId="2e6e5431-bb17-4c41-9985-d39c50d83c73" providerId="ADAL" clId="{104E910F-6058-B84E-85A6-5EABE2992E76}" dt="2024-11-12T22:16:06.738" v="6814" actId="1076"/>
          <ac:spMkLst>
            <pc:docMk/>
            <pc:sldMk cId="4262481010" sldId="402"/>
            <ac:spMk id="3" creationId="{5C0E9B5E-ACCC-E260-E39B-8E57D85493C1}"/>
          </ac:spMkLst>
        </pc:spChg>
        <pc:spChg chg="add del mod">
          <ac:chgData name="Toby Donaldson" userId="2e6e5431-bb17-4c41-9985-d39c50d83c73" providerId="ADAL" clId="{104E910F-6058-B84E-85A6-5EABE2992E76}" dt="2024-11-12T22:07:13.006" v="6683" actId="21"/>
          <ac:spMkLst>
            <pc:docMk/>
            <pc:sldMk cId="4262481010" sldId="402"/>
            <ac:spMk id="6" creationId="{D5AD5988-3E99-EB27-FE95-CEC219B26B6F}"/>
          </ac:spMkLst>
        </pc:spChg>
        <pc:spChg chg="add mod">
          <ac:chgData name="Toby Donaldson" userId="2e6e5431-bb17-4c41-9985-d39c50d83c73" providerId="ADAL" clId="{104E910F-6058-B84E-85A6-5EABE2992E76}" dt="2024-11-12T22:19:26.145" v="6846" actId="1076"/>
          <ac:spMkLst>
            <pc:docMk/>
            <pc:sldMk cId="4262481010" sldId="402"/>
            <ac:spMk id="7" creationId="{6233ECDD-5B20-DC26-C943-2C424B81EF39}"/>
          </ac:spMkLst>
        </pc:spChg>
        <pc:spChg chg="add del mod">
          <ac:chgData name="Toby Donaldson" userId="2e6e5431-bb17-4c41-9985-d39c50d83c73" providerId="ADAL" clId="{104E910F-6058-B84E-85A6-5EABE2992E76}" dt="2024-11-12T23:52:25.365" v="7039" actId="21"/>
          <ac:spMkLst>
            <pc:docMk/>
            <pc:sldMk cId="4262481010" sldId="402"/>
            <ac:spMk id="8" creationId="{A35C9703-10EF-4174-B109-D4F1FBDB022C}"/>
          </ac:spMkLst>
        </pc:spChg>
        <pc:spChg chg="del">
          <ac:chgData name="Toby Donaldson" userId="2e6e5431-bb17-4c41-9985-d39c50d83c73" providerId="ADAL" clId="{104E910F-6058-B84E-85A6-5EABE2992E76}" dt="2024-11-12T22:06:22.848" v="6663" actId="21"/>
          <ac:spMkLst>
            <pc:docMk/>
            <pc:sldMk cId="4262481010" sldId="402"/>
            <ac:spMk id="13" creationId="{149BDD93-5A6B-259B-3501-BB1B6D267488}"/>
          </ac:spMkLst>
        </pc:spChg>
        <pc:cxnChg chg="del mod">
          <ac:chgData name="Toby Donaldson" userId="2e6e5431-bb17-4c41-9985-d39c50d83c73" providerId="ADAL" clId="{104E910F-6058-B84E-85A6-5EABE2992E76}" dt="2024-11-12T22:06:22.848" v="6663" actId="21"/>
          <ac:cxnSpMkLst>
            <pc:docMk/>
            <pc:sldMk cId="4262481010" sldId="402"/>
            <ac:cxnSpMk id="15" creationId="{B4E1CECC-2917-6960-E3DE-AC516F8BCBB8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2" creationId="{34E6A103-7F11-7E2B-69AE-ADB78612AD96}"/>
          </ac:spMkLst>
        </pc:spChg>
        <pc:spChg chg="mod">
          <ac:chgData name="Toby Donaldson" userId="2e6e5431-bb17-4c41-9985-d39c50d83c73" providerId="ADAL" clId="{104E910F-6058-B84E-85A6-5EABE2992E76}" dt="2024-11-12T22:19:51.295" v="6851" actId="1076"/>
          <ac:spMkLst>
            <pc:docMk/>
            <pc:sldMk cId="1759866411" sldId="403"/>
            <ac:spMk id="3" creationId="{736A6638-3CC1-0109-0202-2A17E876D147}"/>
          </ac:spMkLst>
        </pc:spChg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5" creationId="{85B9C29F-A728-536E-492E-0A8875366AE9}"/>
          </ac:spMkLst>
        </pc:spChg>
        <pc:spChg chg="mod">
          <ac:chgData name="Toby Donaldson" userId="2e6e5431-bb17-4c41-9985-d39c50d83c73" providerId="ADAL" clId="{104E910F-6058-B84E-85A6-5EABE2992E76}" dt="2024-11-12T22:20:06.677" v="6854" actId="207"/>
          <ac:spMkLst>
            <pc:docMk/>
            <pc:sldMk cId="1759866411" sldId="403"/>
            <ac:spMk id="7" creationId="{F3FCB742-99C1-3FB9-65E6-8C29D0B8ECAA}"/>
          </ac:spMkLst>
        </pc:spChg>
        <pc:spChg chg="mod">
          <ac:chgData name="Toby Donaldson" userId="2e6e5431-bb17-4c41-9985-d39c50d83c73" providerId="ADAL" clId="{104E910F-6058-B84E-85A6-5EABE2992E76}" dt="2024-11-12T22:21:29.775" v="6875" actId="1076"/>
          <ac:spMkLst>
            <pc:docMk/>
            <pc:sldMk cId="1759866411" sldId="403"/>
            <ac:spMk id="8" creationId="{DB2C5F41-92F8-6ED6-B924-0BB8C14F6C9C}"/>
          </ac:spMkLst>
        </pc:spChg>
        <pc:spChg chg="add del mod">
          <ac:chgData name="Toby Donaldson" userId="2e6e5431-bb17-4c41-9985-d39c50d83c73" providerId="ADAL" clId="{104E910F-6058-B84E-85A6-5EABE2992E76}" dt="2024-11-12T22:19:44.146" v="6849" actId="21"/>
          <ac:spMkLst>
            <pc:docMk/>
            <pc:sldMk cId="1759866411" sldId="403"/>
            <ac:spMk id="9" creationId="{A423D2DE-9886-471C-BC8B-9E7A28A78B5B}"/>
          </ac:spMkLst>
        </pc:spChg>
        <pc:spChg chg="add mod">
          <ac:chgData name="Toby Donaldson" userId="2e6e5431-bb17-4c41-9985-d39c50d83c73" providerId="ADAL" clId="{104E910F-6058-B84E-85A6-5EABE2992E76}" dt="2024-11-12T22:23:38.836" v="7027" actId="1076"/>
          <ac:spMkLst>
            <pc:docMk/>
            <pc:sldMk cId="1759866411" sldId="403"/>
            <ac:spMk id="10" creationId="{FC80F4CB-F097-CC20-5E86-2616FE8CDD3F}"/>
          </ac:spMkLst>
        </pc:spChg>
        <pc:spChg chg="add mod">
          <ac:chgData name="Toby Donaldson" userId="2e6e5431-bb17-4c41-9985-d39c50d83c73" providerId="ADAL" clId="{104E910F-6058-B84E-85A6-5EABE2992E76}" dt="2024-11-12T22:23:25.125" v="7025" actId="14100"/>
          <ac:spMkLst>
            <pc:docMk/>
            <pc:sldMk cId="1759866411" sldId="403"/>
            <ac:spMk id="11" creationId="{2A3455AA-5256-FE57-0B67-63EBA3654258}"/>
          </ac:spMkLst>
        </pc:spChg>
        <pc:spChg chg="add mod">
          <ac:chgData name="Toby Donaldson" userId="2e6e5431-bb17-4c41-9985-d39c50d83c73" providerId="ADAL" clId="{104E910F-6058-B84E-85A6-5EABE2992E76}" dt="2024-11-12T22:23:52.240" v="7028" actId="2711"/>
          <ac:spMkLst>
            <pc:docMk/>
            <pc:sldMk cId="1759866411" sldId="403"/>
            <ac:spMk id="22" creationId="{E56C2B6A-026C-52A8-2C47-D54D5575D03A}"/>
          </ac:spMkLst>
        </pc:spChg>
        <pc:cxnChg chg="add mod">
          <ac:chgData name="Toby Donaldson" userId="2e6e5431-bb17-4c41-9985-d39c50d83c73" providerId="ADAL" clId="{104E910F-6058-B84E-85A6-5EABE2992E76}" dt="2024-11-12T22:23:38.836" v="7027" actId="1076"/>
          <ac:cxnSpMkLst>
            <pc:docMk/>
            <pc:sldMk cId="1759866411" sldId="403"/>
            <ac:cxnSpMk id="13" creationId="{0DAF53E4-B893-CF9C-0828-7790FFB3FF31}"/>
          </ac:cxnSpMkLst>
        </pc:cxnChg>
        <pc:cxnChg chg="add mod">
          <ac:chgData name="Toby Donaldson" userId="2e6e5431-bb17-4c41-9985-d39c50d83c73" providerId="ADAL" clId="{104E910F-6058-B84E-85A6-5EABE2992E76}" dt="2024-11-12T22:23:25.125" v="7025" actId="14100"/>
          <ac:cxnSpMkLst>
            <pc:docMk/>
            <pc:sldMk cId="1759866411" sldId="403"/>
            <ac:cxnSpMk id="15" creationId="{BD308866-101F-83E5-8081-3E72A5DF0A3F}"/>
          </ac:cxnSpMkLst>
        </pc:cxnChg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8T03:37:15.134" v="3781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71B42E49-0CFF-5046-8A8C-71F3C67F1AEA}" dt="2024-11-15T04:17:46.703" v="1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12:47.199" v="3277" actId="21"/>
        <pc:sldMkLst>
          <pc:docMk/>
          <pc:sldMk cId="704332154" sldId="299"/>
        </pc:sldMkLst>
        <pc:spChg chg="add 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2" creationId="{28920262-7E5C-2210-0B56-9D79E96979FD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3" creationId="{F023A2F3-801D-0466-3BE0-10FA7663D052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7" creationId="{DC264230-BA1F-35BB-AD4C-5A27480D2CE6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8" creationId="{AD5CE2A2-073B-D109-1D73-D26BC4A798BB}"/>
          </ac:spMkLst>
        </pc:spChg>
        <pc:spChg chg="mod">
          <ac:chgData name="Toby Donaldson" userId="2e6e5431-bb17-4c41-9985-d39c50d83c73" providerId="ADAL" clId="{71B42E49-0CFF-5046-8A8C-71F3C67F1AEA}" dt="2024-11-15T04:48:34.500" v="1826" actId="20577"/>
          <ac:spMkLst>
            <pc:docMk/>
            <pc:sldMk cId="704332154" sldId="299"/>
            <ac:spMk id="9" creationId="{41993411-8704-F1CD-3BC2-17EAD8DA4565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6" creationId="{835045DE-6CF8-EBFA-7D5E-B9063A3ADB70}"/>
          </ac:spMkLst>
        </pc:spChg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8T03:13:29.919" v="3283" actId="21"/>
        <pc:sldMkLst>
          <pc:docMk/>
          <pc:sldMk cId="4155162727" sldId="301"/>
        </pc:sldMkLst>
        <pc:spChg chg="add mod">
          <ac:chgData name="Toby Donaldson" userId="2e6e5431-bb17-4c41-9985-d39c50d83c73" providerId="ADAL" clId="{71B42E49-0CFF-5046-8A8C-71F3C67F1AEA}" dt="2024-11-15T04:27:50" v="738" actId="1076"/>
          <ac:spMkLst>
            <pc:docMk/>
            <pc:sldMk cId="4155162727" sldId="301"/>
            <ac:spMk id="5" creationId="{8E10755A-FDB8-AB45-E38B-F75C4B7C86F7}"/>
          </ac:spMkLst>
        </pc:spChg>
        <pc:spChg chg="add del mod">
          <ac:chgData name="Toby Donaldson" userId="2e6e5431-bb17-4c41-9985-d39c50d83c73" providerId="ADAL" clId="{71B42E49-0CFF-5046-8A8C-71F3C67F1AEA}" dt="2024-11-18T03:13:29.919" v="3283" actId="21"/>
          <ac:spMkLst>
            <pc:docMk/>
            <pc:sldMk cId="4155162727" sldId="301"/>
            <ac:spMk id="6" creationId="{0EB4D5FA-1509-6DE9-DA5E-7AF16CE1DB00}"/>
          </ac:spMkLst>
        </pc:spChg>
        <pc:spChg chg="del mod">
          <ac:chgData name="Toby Donaldson" userId="2e6e5431-bb17-4c41-9985-d39c50d83c73" providerId="ADAL" clId="{71B42E49-0CFF-5046-8A8C-71F3C67F1AEA}" dt="2024-11-15T04:48:45.126" v="1828" actId="21"/>
          <ac:spMkLst>
            <pc:docMk/>
            <pc:sldMk cId="4155162727" sldId="301"/>
            <ac:spMk id="9" creationId="{9AEBB367-B017-4523-BC3A-300ECE3E83BA}"/>
          </ac:spMkLst>
        </pc:spChg>
        <pc:spChg chg="add mod">
          <ac:chgData name="Toby Donaldson" userId="2e6e5431-bb17-4c41-9985-d39c50d83c73" providerId="ADAL" clId="{71B42E49-0CFF-5046-8A8C-71F3C67F1AEA}" dt="2024-11-15T04:48:52.618" v="1829"/>
          <ac:spMkLst>
            <pc:docMk/>
            <pc:sldMk cId="4155162727" sldId="301"/>
            <ac:spMk id="10" creationId="{FEC0529F-E328-C527-A58A-9C40F0359634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29:06.600" v="3749" actId="20578"/>
        <pc:sldMkLst>
          <pc:docMk/>
          <pc:sldMk cId="3537362281" sldId="302"/>
        </pc:sldMkLst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2" creationId="{2BA77D25-709E-FA94-E0D7-97191596B8C8}"/>
          </ac:spMkLst>
        </pc:spChg>
        <pc:spChg chg="add mod">
          <ac:chgData name="Toby Donaldson" userId="2e6e5431-bb17-4c41-9985-d39c50d83c73" providerId="ADAL" clId="{71B42E49-0CFF-5046-8A8C-71F3C67F1AEA}" dt="2024-11-18T03:28:31.168" v="3744" actId="1076"/>
          <ac:spMkLst>
            <pc:docMk/>
            <pc:sldMk cId="3537362281" sldId="302"/>
            <ac:spMk id="2" creationId="{DAE0701A-D7E8-9900-B56C-929006FADC70}"/>
          </ac:spMkLst>
        </pc:spChg>
        <pc:spChg chg="del">
          <ac:chgData name="Toby Donaldson" userId="2e6e5431-bb17-4c41-9985-d39c50d83c73" providerId="ADAL" clId="{71B42E49-0CFF-5046-8A8C-71F3C67F1AEA}" dt="2024-11-15T04:30:05.393" v="854" actId="21"/>
          <ac:spMkLst>
            <pc:docMk/>
            <pc:sldMk cId="3537362281" sldId="302"/>
            <ac:spMk id="3" creationId="{A768347C-D4D0-CF9F-440D-5C87FC6ED2F2}"/>
          </ac:spMkLst>
        </pc:spChg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5" creationId="{40B72E5A-2335-58CC-1A98-13A81301AADF}"/>
          </ac:spMkLst>
        </pc:spChg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6" creationId="{F8B96E03-3624-972A-AF6A-E1B620C2125B}"/>
          </ac:spMkLst>
        </pc:spChg>
        <pc:spChg chg="del">
          <ac:chgData name="Toby Donaldson" userId="2e6e5431-bb17-4c41-9985-d39c50d83c73" providerId="ADAL" clId="{71B42E49-0CFF-5046-8A8C-71F3C67F1AEA}" dt="2024-11-15T04:29:58.048" v="852" actId="21"/>
          <ac:spMkLst>
            <pc:docMk/>
            <pc:sldMk cId="3537362281" sldId="302"/>
            <ac:spMk id="7" creationId="{74380A47-ADC6-8B27-4342-15999DD71EED}"/>
          </ac:spMkLst>
        </pc:spChg>
        <pc:spChg chg="del">
          <ac:chgData name="Toby Donaldson" userId="2e6e5431-bb17-4c41-9985-d39c50d83c73" providerId="ADAL" clId="{71B42E49-0CFF-5046-8A8C-71F3C67F1AEA}" dt="2024-11-15T04:29:58.048" v="852" actId="21"/>
          <ac:spMkLst>
            <pc:docMk/>
            <pc:sldMk cId="3537362281" sldId="302"/>
            <ac:spMk id="8" creationId="{76B893E5-FF7B-050D-696B-0BEFCEF082F0}"/>
          </ac:spMkLst>
        </pc:spChg>
        <pc:spChg chg="mod">
          <ac:chgData name="Toby Donaldson" userId="2e6e5431-bb17-4c41-9985-d39c50d83c73" providerId="ADAL" clId="{71B42E49-0CFF-5046-8A8C-71F3C67F1AEA}" dt="2024-11-18T03:28:36.635" v="3745" actId="20577"/>
          <ac:spMkLst>
            <pc:docMk/>
            <pc:sldMk cId="3537362281" sldId="302"/>
            <ac:spMk id="9" creationId="{872D539C-95BE-1430-FC51-1BEB79410558}"/>
          </ac:spMkLst>
        </pc:spChg>
        <pc:spChg chg="add mod">
          <ac:chgData name="Toby Donaldson" userId="2e6e5431-bb17-4c41-9985-d39c50d83c73" providerId="ADAL" clId="{71B42E49-0CFF-5046-8A8C-71F3C67F1AEA}" dt="2024-11-15T04:36:34.811" v="1070"/>
          <ac:spMkLst>
            <pc:docMk/>
            <pc:sldMk cId="3537362281" sldId="302"/>
            <ac:spMk id="10" creationId="{AF4D3F0A-63CC-2774-0A76-BFFC94B7AEC4}"/>
          </ac:spMkLst>
        </pc:spChg>
        <pc:spChg chg="del mod">
          <ac:chgData name="Toby Donaldson" userId="2e6e5431-bb17-4c41-9985-d39c50d83c73" providerId="ADAL" clId="{71B42E49-0CFF-5046-8A8C-71F3C67F1AEA}" dt="2024-11-15T04:36:36.731" v="1071" actId="21"/>
          <ac:spMkLst>
            <pc:docMk/>
            <pc:sldMk cId="3537362281" sldId="302"/>
            <ac:spMk id="16" creationId="{60F76CD7-F6A6-2C4E-6395-98E02557EE43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31:01.641" v="3771" actId="1076"/>
        <pc:sldMkLst>
          <pc:docMk/>
          <pc:sldMk cId="1603675038" sldId="303"/>
        </pc:sldMkLst>
        <pc:spChg chg="add mod">
          <ac:chgData name="Toby Donaldson" userId="2e6e5431-bb17-4c41-9985-d39c50d83c73" providerId="ADAL" clId="{71B42E49-0CFF-5046-8A8C-71F3C67F1AEA}" dt="2024-11-18T03:00:54.478" v="3041" actId="1076"/>
          <ac:spMkLst>
            <pc:docMk/>
            <pc:sldMk cId="1603675038" sldId="303"/>
            <ac:spMk id="2" creationId="{7064ADBF-5772-C9D4-9D0C-03F9DA47C508}"/>
          </ac:spMkLst>
        </pc:spChg>
        <pc:spChg chg="add mod">
          <ac:chgData name="Toby Donaldson" userId="2e6e5431-bb17-4c41-9985-d39c50d83c73" providerId="ADAL" clId="{71B42E49-0CFF-5046-8A8C-71F3C67F1AEA}" dt="2024-11-18T03:31:01.641" v="3771" actId="1076"/>
          <ac:spMkLst>
            <pc:docMk/>
            <pc:sldMk cId="1603675038" sldId="303"/>
            <ac:spMk id="3" creationId="{18EFABD8-902A-B71F-0594-DA4412ACB904}"/>
          </ac:spMkLst>
        </pc:spChg>
        <pc:spChg chg="mod">
          <ac:chgData name="Toby Donaldson" userId="2e6e5431-bb17-4c41-9985-d39c50d83c73" providerId="ADAL" clId="{71B42E49-0CFF-5046-8A8C-71F3C67F1AEA}" dt="2024-11-18T03:30:53.932" v="3770" actId="20577"/>
          <ac:spMkLst>
            <pc:docMk/>
            <pc:sldMk cId="1603675038" sldId="303"/>
            <ac:spMk id="9" creationId="{1885FC56-E922-006B-04A6-80C9FFE2A7D2}"/>
          </ac:spMkLst>
        </pc:spChg>
        <pc:spChg chg="mod">
          <ac:chgData name="Toby Donaldson" userId="2e6e5431-bb17-4c41-9985-d39c50d83c73" providerId="ADAL" clId="{71B42E49-0CFF-5046-8A8C-71F3C67F1AEA}" dt="2024-11-15T04:36:29.458" v="1069" actId="1076"/>
          <ac:spMkLst>
            <pc:docMk/>
            <pc:sldMk cId="1603675038" sldId="303"/>
            <ac:spMk id="16" creationId="{5F398329-02BB-2A8A-6823-BECB0776F935}"/>
          </ac:spMkLst>
        </pc:spChg>
      </pc:sldChg>
      <pc:sldChg chg="addSp modSp add mod ord">
        <pc:chgData name="Toby Donaldson" userId="2e6e5431-bb17-4c41-9985-d39c50d83c73" providerId="ADAL" clId="{71B42E49-0CFF-5046-8A8C-71F3C67F1AEA}" dt="2024-11-18T03:31:46.851" v="3772" actId="2711"/>
        <pc:sldMkLst>
          <pc:docMk/>
          <pc:sldMk cId="670618474" sldId="304"/>
        </pc:sldMkLst>
        <pc:spChg chg="add mod">
          <ac:chgData name="Toby Donaldson" userId="2e6e5431-bb17-4c41-9985-d39c50d83c73" providerId="ADAL" clId="{71B42E49-0CFF-5046-8A8C-71F3C67F1AEA}" dt="2024-11-18T03:31:46.851" v="3772" actId="2711"/>
          <ac:spMkLst>
            <pc:docMk/>
            <pc:sldMk cId="670618474" sldId="304"/>
            <ac:spMk id="2" creationId="{61645CAD-DA54-DC7B-2323-26C05F8DE120}"/>
          </ac:spMkLst>
        </pc:spChg>
        <pc:spChg chg="add mod">
          <ac:chgData name="Toby Donaldson" userId="2e6e5431-bb17-4c41-9985-d39c50d83c73" providerId="ADAL" clId="{71B42E49-0CFF-5046-8A8C-71F3C67F1AEA}" dt="2024-11-15T04:44:44.811" v="1462" actId="1076"/>
          <ac:spMkLst>
            <pc:docMk/>
            <pc:sldMk cId="670618474" sldId="304"/>
            <ac:spMk id="3" creationId="{0FCBE77B-4443-F4D9-98E2-14AFACA228F2}"/>
          </ac:spMkLst>
        </pc:spChg>
        <pc:spChg chg="mod">
          <ac:chgData name="Toby Donaldson" userId="2e6e5431-bb17-4c41-9985-d39c50d83c73" providerId="ADAL" clId="{71B42E49-0CFF-5046-8A8C-71F3C67F1AEA}" dt="2024-11-18T03:01:34.533" v="3045" actId="313"/>
          <ac:spMkLst>
            <pc:docMk/>
            <pc:sldMk cId="670618474" sldId="304"/>
            <ac:spMk id="9" creationId="{3E5EEF04-2775-9D4B-EA57-9386FF46B1D1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02:21.405" v="3106" actId="20577"/>
        <pc:sldMkLst>
          <pc:docMk/>
          <pc:sldMk cId="3070792585" sldId="305"/>
        </pc:sldMkLst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2" creationId="{4715AA07-D49B-701C-EE17-2F5602609164}"/>
          </ac:spMkLst>
        </pc:spChg>
        <pc:spChg chg="add mod">
          <ac:chgData name="Toby Donaldson" userId="2e6e5431-bb17-4c41-9985-d39c50d83c73" providerId="ADAL" clId="{71B42E49-0CFF-5046-8A8C-71F3C67F1AEA}" dt="2024-11-18T03:02:21.405" v="3106" actId="20577"/>
          <ac:spMkLst>
            <pc:docMk/>
            <pc:sldMk cId="3070792585" sldId="305"/>
            <ac:spMk id="3" creationId="{88CED654-57C1-845F-BD31-52D8CBAF58EE}"/>
          </ac:spMkLst>
        </pc:spChg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5" creationId="{33DA8265-8AAC-2F5D-9512-5488710FDC7D}"/>
          </ac:spMkLst>
        </pc:spChg>
        <pc:spChg chg="mod">
          <ac:chgData name="Toby Donaldson" userId="2e6e5431-bb17-4c41-9985-d39c50d83c73" providerId="ADAL" clId="{71B42E49-0CFF-5046-8A8C-71F3C67F1AEA}" dt="2024-11-15T04:55:06.532" v="2146" actId="20577"/>
          <ac:spMkLst>
            <pc:docMk/>
            <pc:sldMk cId="3070792585" sldId="305"/>
            <ac:spMk id="9" creationId="{81CAE153-B01B-0D2E-A4BF-A29ACA7C0D48}"/>
          </ac:spMkLst>
        </pc:spChg>
      </pc:sldChg>
      <pc:sldChg chg="addSp delSp modSp add mod">
        <pc:chgData name="Toby Donaldson" userId="2e6e5431-bb17-4c41-9985-d39c50d83c73" providerId="ADAL" clId="{71B42E49-0CFF-5046-8A8C-71F3C67F1AEA}" dt="2024-11-18T03:23:32.955" v="3731" actId="21"/>
        <pc:sldMkLst>
          <pc:docMk/>
          <pc:sldMk cId="741336921" sldId="306"/>
        </pc:sldMkLst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2" creationId="{4AD82A85-E245-EAFC-E498-1B6D287AD8C8}"/>
          </ac:spMkLst>
        </pc:spChg>
        <pc:spChg chg="add del mod">
          <ac:chgData name="Toby Donaldson" userId="2e6e5431-bb17-4c41-9985-d39c50d83c73" providerId="ADAL" clId="{71B42E49-0CFF-5046-8A8C-71F3C67F1AEA}" dt="2024-11-18T03:23:32.955" v="3731" actId="21"/>
          <ac:spMkLst>
            <pc:docMk/>
            <pc:sldMk cId="741336921" sldId="306"/>
            <ac:spMk id="2" creationId="{B83C3569-734C-3FE0-62AB-20724961C097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3" creationId="{D395A9D5-3388-06E7-65D2-511D9CDA78A3}"/>
          </ac:spMkLst>
        </pc:spChg>
        <pc:spChg chg="add del mod">
          <ac:chgData name="Toby Donaldson" userId="2e6e5431-bb17-4c41-9985-d39c50d83c73" providerId="ADAL" clId="{71B42E49-0CFF-5046-8A8C-71F3C67F1AEA}" dt="2024-11-18T03:23:32.955" v="3731" actId="21"/>
          <ac:spMkLst>
            <pc:docMk/>
            <pc:sldMk cId="741336921" sldId="306"/>
            <ac:spMk id="3" creationId="{F8740C3F-0391-B2A1-4CDC-EE30AC78E9B0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5" creationId="{7A4566ED-F397-4382-5251-80E0FE0BCB32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6" creationId="{19E4F4C3-D613-2FD4-87DB-819B025110E5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7" creationId="{8B329D87-8ED5-A9DF-25BA-D3DFED56D7A6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8" creationId="{53DDE72B-D08F-D18D-8E35-B21737B897AB}"/>
          </ac:spMkLst>
        </pc:spChg>
        <pc:spChg chg="add mod">
          <ac:chgData name="Toby Donaldson" userId="2e6e5431-bb17-4c41-9985-d39c50d83c73" providerId="ADAL" clId="{71B42E49-0CFF-5046-8A8C-71F3C67F1AEA}" dt="2024-11-18T03:15:09.315" v="3284" actId="1076"/>
          <ac:spMkLst>
            <pc:docMk/>
            <pc:sldMk cId="741336921" sldId="306"/>
            <ac:spMk id="9" creationId="{1CA63DD4-66CC-1E76-C077-1708DA1AD924}"/>
          </ac:spMkLst>
        </pc:spChg>
        <pc:spChg chg="add mod">
          <ac:chgData name="Toby Donaldson" userId="2e6e5431-bb17-4c41-9985-d39c50d83c73" providerId="ADAL" clId="{71B42E49-0CFF-5046-8A8C-71F3C67F1AEA}" dt="2024-11-18T03:15:09.315" v="3284" actId="1076"/>
          <ac:spMkLst>
            <pc:docMk/>
            <pc:sldMk cId="741336921" sldId="306"/>
            <ac:spMk id="11" creationId="{6D56E640-8EF3-CDD3-CCC3-A1E1DDF1E0E6}"/>
          </ac:spMkLst>
        </pc:spChg>
      </pc:sldChg>
      <pc:sldChg chg="delSp modSp add mod">
        <pc:chgData name="Toby Donaldson" userId="2e6e5431-bb17-4c41-9985-d39c50d83c73" providerId="ADAL" clId="{71B42E49-0CFF-5046-8A8C-71F3C67F1AEA}" dt="2024-11-18T03:37:15.134" v="3781" actId="20577"/>
        <pc:sldMkLst>
          <pc:docMk/>
          <pc:sldMk cId="1477628512" sldId="307"/>
        </pc:sldMkLst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2" creationId="{EE36A34C-CFAB-8CA5-1C66-D512315D9218}"/>
          </ac:spMkLst>
        </pc:spChg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3" creationId="{902A7DCA-6904-CE6C-2AF3-4AA6886AB703}"/>
          </ac:spMkLst>
        </pc:spChg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5" creationId="{44757972-0332-4E8B-63AF-C244BCDE5893}"/>
          </ac:spMkLst>
        </pc:spChg>
        <pc:spChg chg="del mod">
          <ac:chgData name="Toby Donaldson" userId="2e6e5431-bb17-4c41-9985-d39c50d83c73" providerId="ADAL" clId="{71B42E49-0CFF-5046-8A8C-71F3C67F1AEA}" dt="2024-11-15T04:56:16.554" v="2151" actId="21"/>
          <ac:spMkLst>
            <pc:docMk/>
            <pc:sldMk cId="1477628512" sldId="307"/>
            <ac:spMk id="9" creationId="{3D060980-BB2F-E9A7-65C7-1EA6BC33BB1D}"/>
          </ac:spMkLst>
        </pc:spChg>
        <pc:spChg chg="mod">
          <ac:chgData name="Toby Donaldson" userId="2e6e5431-bb17-4c41-9985-d39c50d83c73" providerId="ADAL" clId="{71B42E49-0CFF-5046-8A8C-71F3C67F1AEA}" dt="2024-11-18T03:37:15.134" v="3781" actId="20577"/>
          <ac:spMkLst>
            <pc:docMk/>
            <pc:sldMk cId="1477628512" sldId="307"/>
            <ac:spMk id="16" creationId="{25B813FB-65DC-F80D-B3B2-C0C7282542B6}"/>
          </ac:spMkLst>
        </pc:spChg>
      </pc:sldChg>
      <pc:sldChg chg="modSp add mod">
        <pc:chgData name="Toby Donaldson" userId="2e6e5431-bb17-4c41-9985-d39c50d83c73" providerId="ADAL" clId="{71B42E49-0CFF-5046-8A8C-71F3C67F1AEA}" dt="2024-11-18T03:35:57.003" v="3774" actId="2711"/>
        <pc:sldMkLst>
          <pc:docMk/>
          <pc:sldMk cId="1211536643" sldId="308"/>
        </pc:sldMkLst>
        <pc:spChg chg="mod">
          <ac:chgData name="Toby Donaldson" userId="2e6e5431-bb17-4c41-9985-d39c50d83c73" providerId="ADAL" clId="{71B42E49-0CFF-5046-8A8C-71F3C67F1AEA}" dt="2024-11-18T03:35:57.003" v="3774" actId="2711"/>
          <ac:spMkLst>
            <pc:docMk/>
            <pc:sldMk cId="1211536643" sldId="308"/>
            <ac:spMk id="16" creationId="{A9DDC51B-D8C7-441A-111A-D12718A47FCD}"/>
          </ac:spMkLst>
        </pc:spChg>
      </pc:sldChg>
      <pc:sldChg chg="modSp add mod">
        <pc:chgData name="Toby Donaldson" userId="2e6e5431-bb17-4c41-9985-d39c50d83c73" providerId="ADAL" clId="{71B42E49-0CFF-5046-8A8C-71F3C67F1AEA}" dt="2024-11-18T03:36:22.590" v="3777" actId="2711"/>
        <pc:sldMkLst>
          <pc:docMk/>
          <pc:sldMk cId="2565013502" sldId="309"/>
        </pc:sldMkLst>
        <pc:spChg chg="mod">
          <ac:chgData name="Toby Donaldson" userId="2e6e5431-bb17-4c41-9985-d39c50d83c73" providerId="ADAL" clId="{71B42E49-0CFF-5046-8A8C-71F3C67F1AEA}" dt="2024-11-18T03:36:22.590" v="3777" actId="2711"/>
          <ac:spMkLst>
            <pc:docMk/>
            <pc:sldMk cId="2565013502" sldId="309"/>
            <ac:spMk id="16" creationId="{9C613842-0C8C-7669-5E27-0B3531A35334}"/>
          </ac:spMkLst>
        </pc:spChg>
      </pc:sldChg>
      <pc:sldChg chg="delSp add mod">
        <pc:chgData name="Toby Donaldson" userId="2e6e5431-bb17-4c41-9985-d39c50d83c73" providerId="ADAL" clId="{71B42E49-0CFF-5046-8A8C-71F3C67F1AEA}" dt="2024-11-18T03:12:53.869" v="3279" actId="21"/>
        <pc:sldMkLst>
          <pc:docMk/>
          <pc:sldMk cId="2990804474" sldId="310"/>
        </pc:sldMkLst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2" creationId="{A1D1C1C8-2B23-98E1-1A2D-4E126233AFA7}"/>
          </ac:spMkLst>
        </pc:spChg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7" creationId="{5300006B-6817-3BE2-1DE7-B66C1BABC1E7}"/>
          </ac:spMkLst>
        </pc:spChg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8" creationId="{FA0F7C37-77DE-F901-877B-E4C35CE097C7}"/>
          </ac:spMkLst>
        </pc:spChg>
      </pc:sldChg>
      <pc:sldChg chg="delSp add mod">
        <pc:chgData name="Toby Donaldson" userId="2e6e5431-bb17-4c41-9985-d39c50d83c73" providerId="ADAL" clId="{71B42E49-0CFF-5046-8A8C-71F3C67F1AEA}" dt="2024-11-18T03:13:02.161" v="3281" actId="21"/>
        <pc:sldMkLst>
          <pc:docMk/>
          <pc:sldMk cId="2160413496" sldId="311"/>
        </pc:sldMkLst>
        <pc:spChg chg="del">
          <ac:chgData name="Toby Donaldson" userId="2e6e5431-bb17-4c41-9985-d39c50d83c73" providerId="ADAL" clId="{71B42E49-0CFF-5046-8A8C-71F3C67F1AEA}" dt="2024-11-18T03:13:02.161" v="3281" actId="21"/>
          <ac:spMkLst>
            <pc:docMk/>
            <pc:sldMk cId="2160413496" sldId="311"/>
            <ac:spMk id="8" creationId="{EEDBBFFE-8B53-8E03-D8AE-B3DDFFD8A881}"/>
          </ac:spMkLst>
        </pc:spChg>
      </pc:sldChg>
      <pc:sldChg chg="add">
        <pc:chgData name="Toby Donaldson" userId="2e6e5431-bb17-4c41-9985-d39c50d83c73" providerId="ADAL" clId="{71B42E49-0CFF-5046-8A8C-71F3C67F1AEA}" dt="2024-11-18T03:12:57.269" v="3280" actId="2890"/>
        <pc:sldMkLst>
          <pc:docMk/>
          <pc:sldMk cId="1179084613" sldId="312"/>
        </pc:sldMkLst>
      </pc:sldChg>
      <pc:sldChg chg="add">
        <pc:chgData name="Toby Donaldson" userId="2e6e5431-bb17-4c41-9985-d39c50d83c73" providerId="ADAL" clId="{71B42E49-0CFF-5046-8A8C-71F3C67F1AEA}" dt="2024-11-18T03:13:25.660" v="3282" actId="2890"/>
        <pc:sldMkLst>
          <pc:docMk/>
          <pc:sldMk cId="3569791285" sldId="313"/>
        </pc:sldMkLst>
      </pc:sldChg>
      <pc:sldChg chg="modSp add mod">
        <pc:chgData name="Toby Donaldson" userId="2e6e5431-bb17-4c41-9985-d39c50d83c73" providerId="ADAL" clId="{71B42E49-0CFF-5046-8A8C-71F3C67F1AEA}" dt="2024-11-18T03:24:27.616" v="3732" actId="1076"/>
        <pc:sldMkLst>
          <pc:docMk/>
          <pc:sldMk cId="2445330101" sldId="314"/>
        </pc:sldMkLst>
        <pc:spChg chg="mod">
          <ac:chgData name="Toby Donaldson" userId="2e6e5431-bb17-4c41-9985-d39c50d83c73" providerId="ADAL" clId="{71B42E49-0CFF-5046-8A8C-71F3C67F1AEA}" dt="2024-11-18T03:24:27.616" v="3732" actId="1076"/>
          <ac:spMkLst>
            <pc:docMk/>
            <pc:sldMk cId="2445330101" sldId="314"/>
            <ac:spMk id="2" creationId="{72035FCE-B072-E35D-C48D-6A5D5EE06AEC}"/>
          </ac:spMkLst>
        </pc:spChg>
        <pc:spChg chg="mod">
          <ac:chgData name="Toby Donaldson" userId="2e6e5431-bb17-4c41-9985-d39c50d83c73" providerId="ADAL" clId="{71B42E49-0CFF-5046-8A8C-71F3C67F1AEA}" dt="2024-11-18T03:24:27.616" v="3732" actId="1076"/>
          <ac:spMkLst>
            <pc:docMk/>
            <pc:sldMk cId="2445330101" sldId="314"/>
            <ac:spMk id="3" creationId="{3A6E1977-65E6-60A9-7A58-29C2302A8EE7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29:51.443" v="3755" actId="1076"/>
        <pc:sldMkLst>
          <pc:docMk/>
          <pc:sldMk cId="1377238358" sldId="315"/>
        </pc:sldMkLst>
        <pc:spChg chg="add mod">
          <ac:chgData name="Toby Donaldson" userId="2e6e5431-bb17-4c41-9985-d39c50d83c73" providerId="ADAL" clId="{71B42E49-0CFF-5046-8A8C-71F3C67F1AEA}" dt="2024-11-18T03:29:51.443" v="3755" actId="1076"/>
          <ac:spMkLst>
            <pc:docMk/>
            <pc:sldMk cId="1377238358" sldId="315"/>
            <ac:spMk id="2" creationId="{0905A617-B921-DDF9-7915-A27693289670}"/>
          </ac:spMkLst>
        </pc:spChg>
        <pc:spChg chg="mod">
          <ac:chgData name="Toby Donaldson" userId="2e6e5431-bb17-4c41-9985-d39c50d83c73" providerId="ADAL" clId="{71B42E49-0CFF-5046-8A8C-71F3C67F1AEA}" dt="2024-11-18T03:29:37.028" v="3753" actId="20577"/>
          <ac:spMkLst>
            <pc:docMk/>
            <pc:sldMk cId="1377238358" sldId="315"/>
            <ac:spMk id="9" creationId="{4084C7C4-DE1A-719B-F9F8-0511C5A45E0F}"/>
          </ac:spMkLst>
        </pc:spChg>
      </pc:sldChg>
      <pc:sldChg chg="addSp modSp add mod ord">
        <pc:chgData name="Toby Donaldson" userId="2e6e5431-bb17-4c41-9985-d39c50d83c73" providerId="ADAL" clId="{71B42E49-0CFF-5046-8A8C-71F3C67F1AEA}" dt="2024-11-18T03:29:23.031" v="3751" actId="1076"/>
        <pc:sldMkLst>
          <pc:docMk/>
          <pc:sldMk cId="3039758997" sldId="316"/>
        </pc:sldMkLst>
        <pc:spChg chg="add mod">
          <ac:chgData name="Toby Donaldson" userId="2e6e5431-bb17-4c41-9985-d39c50d83c73" providerId="ADAL" clId="{71B42E49-0CFF-5046-8A8C-71F3C67F1AEA}" dt="2024-11-18T03:29:23.031" v="3751" actId="1076"/>
          <ac:spMkLst>
            <pc:docMk/>
            <pc:sldMk cId="3039758997" sldId="316"/>
            <ac:spMk id="2" creationId="{421CDA57-E60C-99DE-2E36-9BA78A770D25}"/>
          </ac:spMkLst>
        </pc:spChg>
        <pc:spChg chg="mod">
          <ac:chgData name="Toby Donaldson" userId="2e6e5431-bb17-4c41-9985-d39c50d83c73" providerId="ADAL" clId="{71B42E49-0CFF-5046-8A8C-71F3C67F1AEA}" dt="2024-11-18T03:28:57.067" v="3747" actId="20577"/>
          <ac:spMkLst>
            <pc:docMk/>
            <pc:sldMk cId="3039758997" sldId="316"/>
            <ac:spMk id="9" creationId="{01A628CE-968C-92F2-55EF-519EAE5DCE16}"/>
          </ac:spMkLst>
        </pc:spChg>
      </pc:sldChg>
      <pc:sldChg chg="add">
        <pc:chgData name="Toby Donaldson" userId="2e6e5431-bb17-4c41-9985-d39c50d83c73" providerId="ADAL" clId="{71B42E49-0CFF-5046-8A8C-71F3C67F1AEA}" dt="2024-11-18T03:29:30.355" v="3752" actId="2890"/>
        <pc:sldMkLst>
          <pc:docMk/>
          <pc:sldMk cId="4100857923" sldId="317"/>
        </pc:sldMkLst>
      </pc:sldChg>
      <pc:sldChg chg="addSp modSp add mod ord">
        <pc:chgData name="Toby Donaldson" userId="2e6e5431-bb17-4c41-9985-d39c50d83c73" providerId="ADAL" clId="{71B42E49-0CFF-5046-8A8C-71F3C67F1AEA}" dt="2024-11-18T03:30:30.775" v="3767" actId="20578"/>
        <pc:sldMkLst>
          <pc:docMk/>
          <pc:sldMk cId="321858369" sldId="318"/>
        </pc:sldMkLst>
        <pc:spChg chg="add mod">
          <ac:chgData name="Toby Donaldson" userId="2e6e5431-bb17-4c41-9985-d39c50d83c73" providerId="ADAL" clId="{71B42E49-0CFF-5046-8A8C-71F3C67F1AEA}" dt="2024-11-18T03:30:21.496" v="3766" actId="1076"/>
          <ac:spMkLst>
            <pc:docMk/>
            <pc:sldMk cId="321858369" sldId="318"/>
            <ac:spMk id="2" creationId="{30435B75-3B25-5F10-1193-1F3D05703119}"/>
          </ac:spMkLst>
        </pc:spChg>
        <pc:spChg chg="mod">
          <ac:chgData name="Toby Donaldson" userId="2e6e5431-bb17-4c41-9985-d39c50d83c73" providerId="ADAL" clId="{71B42E49-0CFF-5046-8A8C-71F3C67F1AEA}" dt="2024-11-18T03:30:06.645" v="3764" actId="20577"/>
          <ac:spMkLst>
            <pc:docMk/>
            <pc:sldMk cId="321858369" sldId="318"/>
            <ac:spMk id="9" creationId="{3993927D-286C-80FA-0C09-6B71428DC802}"/>
          </ac:spMkLst>
        </pc:spChg>
      </pc:sldChg>
      <pc:sldChg chg="add">
        <pc:chgData name="Toby Donaldson" userId="2e6e5431-bb17-4c41-9985-d39c50d83c73" providerId="ADAL" clId="{71B42E49-0CFF-5046-8A8C-71F3C67F1AEA}" dt="2024-11-18T03:30:44.804" v="3768" actId="2890"/>
        <pc:sldMkLst>
          <pc:docMk/>
          <pc:sldMk cId="514764050" sldId="31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B9416858-7774-4F66-8108-C7D616444F13}"/>
    <pc:docChg chg="undo custSel addSld modSld">
      <pc:chgData name="Toby Donaldson" userId="2e6e5431-bb17-4c41-9985-d39c50d83c73" providerId="ADAL" clId="{B9416858-7774-4F66-8108-C7D616444F13}" dt="2024-11-18T23:12:18.765" v="18"/>
      <pc:docMkLst>
        <pc:docMk/>
      </pc:docMkLst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4155162727" sldId="301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4155162727" sldId="301"/>
            <ac:inkMk id="6" creationId="{8FE58595-5995-6792-FD13-1137AA1A4A90}"/>
          </ac:inkMkLst>
        </pc:ink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670618474" sldId="304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670618474" sldId="304"/>
            <ac:inkMk id="5" creationId="{DBCE80E2-DA29-94EA-7BFB-F9633BE4F565}"/>
          </ac:inkMkLst>
        </pc:ink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3070792585" sldId="305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3070792585" sldId="305"/>
            <ac:inkMk id="6" creationId="{8FBC7C3A-BE2F-1891-1848-87D8D702D612}"/>
          </ac:inkMkLst>
        </pc:inkChg>
      </pc:sldChg>
      <pc:sldChg chg="addSp delSp mod">
        <pc:chgData name="Toby Donaldson" userId="2e6e5431-bb17-4c41-9985-d39c50d83c73" providerId="ADAL" clId="{B9416858-7774-4F66-8108-C7D616444F13}" dt="2024-11-18T23:12:18.765" v="18"/>
        <pc:sldMkLst>
          <pc:docMk/>
          <pc:sldMk cId="741336921" sldId="306"/>
        </pc:sldMkLst>
        <pc:spChg chg="add del">
          <ac:chgData name="Toby Donaldson" userId="2e6e5431-bb17-4c41-9985-d39c50d83c73" providerId="ADAL" clId="{B9416858-7774-4F66-8108-C7D616444F13}" dt="2024-11-18T19:23:53.851" v="2" actId="21"/>
          <ac:spMkLst>
            <pc:docMk/>
            <pc:sldMk cId="741336921" sldId="306"/>
            <ac:spMk id="9" creationId="{1CA63DD4-66CC-1E76-C077-1708DA1AD924}"/>
          </ac:spMkLst>
        </pc:spChg>
        <pc:spChg chg="del">
          <ac:chgData name="Toby Donaldson" userId="2e6e5431-bb17-4c41-9985-d39c50d83c73" providerId="ADAL" clId="{B9416858-7774-4F66-8108-C7D616444F13}" dt="2024-11-18T19:23:59.547" v="3" actId="21"/>
          <ac:spMkLst>
            <pc:docMk/>
            <pc:sldMk cId="741336921" sldId="306"/>
            <ac:spMk id="11" creationId="{6D56E640-8EF3-CDD3-CCC3-A1E1DDF1E0E6}"/>
          </ac:spMkLst>
        </pc:spChg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741336921" sldId="306"/>
            <ac:inkMk id="2" creationId="{BCB19627-C2E5-C87E-549C-B52EEF8DD084}"/>
          </ac:inkMkLst>
        </pc:inkChg>
      </pc:sldChg>
      <pc:sldChg chg="modSp mod">
        <pc:chgData name="Toby Donaldson" userId="2e6e5431-bb17-4c41-9985-d39c50d83c73" providerId="ADAL" clId="{B9416858-7774-4F66-8108-C7D616444F13}" dt="2024-11-18T19:30:50.473" v="7" actId="122"/>
        <pc:sldMkLst>
          <pc:docMk/>
          <pc:sldMk cId="1477628512" sldId="307"/>
        </pc:sldMkLst>
        <pc:spChg chg="mod">
          <ac:chgData name="Toby Donaldson" userId="2e6e5431-bb17-4c41-9985-d39c50d83c73" providerId="ADAL" clId="{B9416858-7774-4F66-8108-C7D616444F13}" dt="2024-11-18T19:30:50.473" v="7" actId="122"/>
          <ac:spMkLst>
            <pc:docMk/>
            <pc:sldMk cId="1477628512" sldId="307"/>
            <ac:spMk id="16" creationId="{25B813FB-65DC-F80D-B3B2-C0C7282542B6}"/>
          </ac:spMkLst>
        </pc:spChg>
      </pc:sldChg>
      <pc:sldChg chg="modSp mod">
        <pc:chgData name="Toby Donaldson" userId="2e6e5431-bb17-4c41-9985-d39c50d83c73" providerId="ADAL" clId="{B9416858-7774-4F66-8108-C7D616444F13}" dt="2024-11-18T19:31:01.325" v="11" actId="122"/>
        <pc:sldMkLst>
          <pc:docMk/>
          <pc:sldMk cId="1211536643" sldId="308"/>
        </pc:sldMkLst>
        <pc:spChg chg="mod">
          <ac:chgData name="Toby Donaldson" userId="2e6e5431-bb17-4c41-9985-d39c50d83c73" providerId="ADAL" clId="{B9416858-7774-4F66-8108-C7D616444F13}" dt="2024-11-18T19:31:01.325" v="11" actId="122"/>
          <ac:spMkLst>
            <pc:docMk/>
            <pc:sldMk cId="1211536643" sldId="308"/>
            <ac:spMk id="16" creationId="{A9DDC51B-D8C7-441A-111A-D12718A47FCD}"/>
          </ac:spMkLst>
        </pc:spChg>
      </pc:sldChg>
      <pc:sldChg chg="modSp mod">
        <pc:chgData name="Toby Donaldson" userId="2e6e5431-bb17-4c41-9985-d39c50d83c73" providerId="ADAL" clId="{B9416858-7774-4F66-8108-C7D616444F13}" dt="2024-11-18T19:41:09.297" v="17" actId="1076"/>
        <pc:sldMkLst>
          <pc:docMk/>
          <pc:sldMk cId="2565013502" sldId="309"/>
        </pc:sldMkLst>
        <pc:spChg chg="mod">
          <ac:chgData name="Toby Donaldson" userId="2e6e5431-bb17-4c41-9985-d39c50d83c73" providerId="ADAL" clId="{B9416858-7774-4F66-8108-C7D616444F13}" dt="2024-11-18T19:41:09.297" v="17" actId="1076"/>
          <ac:spMkLst>
            <pc:docMk/>
            <pc:sldMk cId="2565013502" sldId="309"/>
            <ac:spMk id="16" creationId="{9C613842-0C8C-7669-5E27-0B3531A35334}"/>
          </ac:spMkLst>
        </pc:sp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160413496" sldId="311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2160413496" sldId="311"/>
            <ac:inkMk id="5" creationId="{69C2CCB8-744B-DAE6-5024-2FDD7DACA5FE}"/>
          </ac:inkMkLst>
        </pc:ink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445330101" sldId="314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2445330101" sldId="314"/>
            <ac:inkMk id="5" creationId="{5CC9FD2F-3E8C-E706-8FF5-7E32D9FA157B}"/>
          </ac:inkMkLst>
        </pc:ink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1377238358" sldId="315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1377238358" sldId="315"/>
            <ac:inkMk id="3" creationId="{8C9B49D8-9248-416E-E704-85F3F6F88A31}"/>
          </ac:inkMkLst>
        </pc:inkChg>
      </pc:sldChg>
      <pc:sldChg chg="addSp add">
        <pc:chgData name="Toby Donaldson" userId="2e6e5431-bb17-4c41-9985-d39c50d83c73" providerId="ADAL" clId="{B9416858-7774-4F66-8108-C7D616444F13}" dt="2024-11-18T23:12:18.765" v="18"/>
        <pc:sldMkLst>
          <pc:docMk/>
          <pc:sldMk cId="2138203009" sldId="320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2138203009" sldId="320"/>
            <ac:inkMk id="2" creationId="{62B7A3D0-123B-0EFD-63CD-E5220B22D44C}"/>
          </ac:inkMkLst>
        </pc:ink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8T22:48:05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 13269 582 0,'0'0'-53'0,"0"0"53"0,0 0 0 0,0 0 0 0,-19-37 0 0,13 23 43 0,-2-3 0 16,-3-3 0-16,3 4 1 0,-9-1-44 0,3-6 0 0,-5 3 0 15,0 6 0-15,-3-2 109 0,-3 10 0 0,0-3 0 16,6 4 0-16,-6 5-109 0,3 0 0 0,2 5 0 16,-5 4 0-16,1-6-5 0,-4 2 0 0,3 9 0 15,0 0 0-15,-2 6 5 0,-4 3 0 0,4-1 0 16,-7-2 0-16,4 2 0 0,-3 1 0 0,0 5 0 15,-6-3 1-15,0 1-1 0,-38 24 0 16,38-24 0-16,1-4 19 0,-34 20 1 16,41-25-20-16,4-3 0 0,-17 14 0 15,24-13 0-15,6-4 92 0,1 0 1 0,-4 0-93 16,9 3 0-16,2-5 0 0,-2 2 0 0,-3 0 0 0,3 1 0 16,2 2 88-16,1 0 1 0,-4-3-89 0,4 3 0 15,-1 0 0-15,-2-3 0 0,2 6 0 0,6-3 0 16,0 3 35-16,0-3 0 0,0 3-35 0,0-3 0 0,0 0 0 15,0 0 0-15,0 0 0 0,0 0 0 0,0-5 62 16,6-1 1-16,-6 4-63 0,0-1 0 0,0 0 0 16,3 3 0-16,-3-5 0 0,0 2 0 0,0 0 65 15,0 0 2-15,5-2-67 0,1 2 0 0,-1-3 0 16,-2 1 0-16,3-1 0 0,-1 1 0 0,3 2 34 16,17-3 1-16,-19-2-35 0,2 3 0 0,11 10 0 15,-8-13 0-15,3 2 14 0,11 9 0 16,-11-8-14-16,5 2 0 0,12 17 0 15,-17-14 0-15,-1-5 67 0,26 19 2 16,-20-17-69-16,-5-3 0 0,30 6 0 16,-24-8 0-16,5 0-8 0,22 8 0 15,-28-3 8-15,6 3 0 0,22 0 0 16,-28-5 0-16,6 2 110 0,-6 0 1 0,1 3-111 16,-1 0 0-16,6-3 0 0,-3 4 0 0,3-1 0 15,0-3 0-15,-6 0 75 0,6 3 0 0,2-5-75 16,7-1 0-16,4 0 0 0,1 1 0 0,-6-1 0 15,6 1 0-15,-1-6 15 0,1 2 0 0,-9 4 0 16,4 2 0-16,-7-3-15 0,4 1 0 0,-4 2 0 16,4-5 0-16,-7 2 30 0,4 1 0 0,0-1 1 15,2 0 0-15,-2 4-31 0,2-7 0 0,9-2 0 16,-6-3 0-16,6-3 4 0,-1 1 0 0,6 4 0 0,-2 1 1 16,8-3-5-16,2 0 0 0,-8 0 0 0,-5 0 0 15,2 0-25-15,-2 0 0 0,0 6-1 0,-3-1 1 16,2 4 25-16,-5-1 0 0,1 4 0 0,4-1 0 0,-5 3 17 15,25 17 2-15,-27-14-2 0,2-3 1 16,25 14-18-16,-25-14 0 0,0 0-5 16,25 17 0-16,-27-11 0 0,-4-6 0 15,31 17 5-15,-27-17 0 0,2 0 0 16,28 11 0-16,-25-11 0 0,2-3 0 16,34 9 0-16,-39-9 0 0,0 1 12 15,50 10 0-15,-39-11 0 0,3 3 0 16,56 15-12-16,-65-24 0 0,1 4 4 0,0-1 1 15,8-2 0-15,-3-1 0 0,3 4-5 0,-3-9 0 16,-5 3 0-16,5-1 0 0,-6 1-18 0,43 3 1 16,-37 2 0-16,-6 4 0 0,1-1 17 15,0 0 0-15,-1 0 0 0,1 3-9 0,0 0 0 0,2 1-1 16,3-4 2-16,-5 3 8 0,0-3 0 0,5 3 0 16,-5-3 0-16,-1 3-1 0,1 1 0 0,0-1 0 15,2 0 0-15,3 0 1 0,-5 3 0 0,5-3 0 16,-5-3 0-16,2 3 19 0,42 11-1 15,-39-13 0-15,-5 2 0 0,33 11-18 16,-39-11 0-16,6 3 1 0,33 8 1 16,-37-13-1-16,7-7 1 0,30 12-2 15,-34-11 0-15,1-1 8 0,38 7 0 16,-38-10 0-16,5 1 0 0,39-3-8 16,-41 0 0-16,2 0-9 0,47-5 0 15,-47-1 0-15,3 0 0 0,28-8 9 0,-37 9 0 16,9-4 6-16,58-11 1 0,-50 6-1 15,-2 0 1-15,-1 0-7 0,1 0 0 0,-3-3 0 16,2 0 0-16,-5 1 1 0,6-4-1 0,2 0 1 0,-3 0-1 16,1 1 0-16,5 5 0 0,-6-6 0 0,6 6-31 15,0 0 1-15,0 0-1 0,0 0 1 0,0 0 30 16,0-3 0-16,-5-3 0 0,-1 0 0 0,4 4-37 16,54-27 0-16,-57 21 0 0,5-4 1 15,47-24 36-15,-61 25 0 0,0-4 3 16,28-27 0-16,-39 28 0 0,0-9 0 15,-3 4-3-15,-2-1 0 0,2 3 0 0,-7-6-10 0,1 1 1 16,1 2 0-16,-5 0 0 0,-1-2 9 0,0 2 0 16,-5 3 0-16,5-8 0 0,-5 5 15 0,17-34 0 15,-18 32 0-15,1 2 1 0,11-34-16 16,-19 40 0-16,-6 0-30 0,0-25 0 16,-11 27 0-16,2 1 0 0,-27-20 30 15,14 23 0-15,-3 2-17 0,-8 0 1 0,3-2 0 16,2-1 0-16,-5 1 16 0,-3-4 0 0,3 4 0 15,-6-1 0-15,-5 1 30 0,3 2 0 0,2-5 1 16,-11 2 0-16,3 1-31 0,-69-23 0 16,58 25 0-16,0 0 23 0,-71-19 1 15,62 22-1-15,4 0 1 0,-81-8-24 16,67 14 0-16,-1 2-34 0,-90 4 1 16,79 5-1-16,-2-6 1 0,-91 6 33 0,85 0 0 15,1 6 5-15,-98-6 0 16,98 0 0-16,-1 0 0 0,-96 0-5 0,101 0 0 15,-7-6-9-15,-197-2 1 0,153 2-2 16,46 0 2-16,-96-8 8 0,88 11 0 16,2 3-1-16,-98-14 1 0,93 14 0 0,9 0 0 15,-106-5 0-15,109 5 0 0,4 0-28 16,-104 0 1-16,94-3-1 0,-3 3 1 16,-102-3 27-16,110 0 0 0,3-5-23 15,-82-3 0-15,87 8 0 0,3-8 1 16,-76-6 22-16,73 5 0 0,9 4-13 0,-94-12 0 15,83 17 0-15,2 3-1 0,-85-8 14 16,89 11 0-16,2 5-23 0,-80 6 1 16,75-2-1-16,7 2 1 0,-93 25 22 15,92-11 0-15,-4 6-169 0,-3 3 1 16,4 10-1-16,-1 1 0 0,-2 11-120 0,2-2 0 16,-5-12 289-16,3-12 0 0,88-33-523 0</inkml:trace>
  <inkml:trace contextRef="#ctx0" brushRef="#br0" timeOffset="15066.11">22886 6753 11 0,'0'0'0'0,"0"0"0"0,0 0 0 0,-19 36 1 0,8-30-1 16,3 8 1-16,-6 3-1 0,8-6 0 15,1-2 76-15,-3 5 0 0,2-14 0 0,1 5 1 16,2 4-77-16,-3-6 0 0,1 2 58 16,-6 7 1-16,8-4-1 0,-3 0 2 15,-13 12-60-15,5-6 0 0,-5-5 42 16,-28 19 0-16,22-14 0 0,0 0 0 16,-24 8-42-16,26-13 0 0,4 2 38 15,-20 12 2-15,20-9-1 0,5-9 0 16,-8 12-39-16,8-11 0 0,6-1 36 0,-20 18 0 15,17-15 0-15,-2 6 1 0,2 3-37 16,-3 0 0-16,0-3 0 0,3 3 53 0,3 3-1 16,-6 2 0-16,3-8 0 0,2 0-52 0,7 1 0 15,-1-1 0-15,3 0 0 0,-6 0 49 0,6 0-1 0,0 0 0 16,6-6 0-16,-6 6-48 0,5-8 0 0,4 5 0 16,2 1 0-16,3 2 9 0,-6-6 0 0,8 6 0 15,1-8 1-15,0-3-10 0,2 2 0 0,6-5 0 16,2 0 0-16,-4-5 9 0,1 2 1 0,7-11-1 15,2-6 1-15,-8 0-10 0,8-2 0 0,-8 5 0 16,-3-8 0-16,0 8-43 0,19-34 1 16,-16 17-1-16,-3 1 1 0,23-35 42 15,-21 31 0-15,1 4-44 0,22-38 0 16,-22 35 1-16,-3-1 0 0,3-5 43 0,-6 0 0 16,1 0 0-16,-4-3-53 0,1 2 0 0,-1 1-1 15,-2-6 2-15,0 3 52 0,11-39 0 0,-20 42 0 16,4 5-39-16,5-47 0 0,-3 42 0 15,0 5 1-15,11-50 38 0,-14 45 0 16,3-1-62-16,0 1 2 0,-3 0 0 0,-2 5 0 0,0 4 60 16,7-32 0-16,-13 34 0 0,0 3-14 15,-5-26 1-15,5 32-2 0,-3 2 2 16,0-19 13-16,3 25 0 0,-2 8 17 16,-4-14 2-16,6 20-2 0,-6-2 1 15,-7 4-18-15,4 4 0 0,1 0 27 0,-14 30 1 16,8-13-1-16,-5 13 1 0,-1 4-28 15,7-4 0-15,7-2 0 0,6-3 65 0,0 3 1 16,0 2-1-16,0 7 1 0,0-4-66 0,3 57 0 16,-3-46 0-16,0 1 62 0,0 70 1 15,-3-56-1-15,3-1 0 0,-5 80-62 16,-4-63 0-16,4 1 75 0,-12 81 2 16,9-93-2-16,2 4 1 0,-2 2-76 0,8-20 0 15,0-11 0-15,3-6-62 0,8-2 1 0,-6-15-1 16,1-8 0-16,2-14 62 0,3-8 0 0,3 2 0 15,-11-2 0-15,2-3-158 0,9-34-1 16,-3-3 0-16,-11 48-414 0</inkml:trace>
  <inkml:trace contextRef="#ctx0" brushRef="#br0" timeOffset="15949.83">24356 5914 606 0,'0'0'0'0,"0"0"0"0,0 0 0 0,0 0 35 0,0 0 0 0,0 0 0 15,0 0 1-15,0 0-36 0,0 0 0 0,-28 12 0 0,23-12 0 16,-3 0 28-16,2 0 0 0,-8-6 0 0,-2 6 0 15,-4-6-28-15,-2 4 0 0,-3 2 0 0,-8-6 0 16,0 6 6-16,-3 0 1 0,9 0 0 0,-1-6 0 16,6 4-7-16,-3 2 0 0,3 0 0 0,-3 0 0 0,6-6-20 15,5 6 0-15,0 0 0 0,-3 0 1 0,4-6 19 16,-1 4 0-16,0 2 0 0,0-6 0 0,3 6-8 16,-3 0 1-16,1 0 0 0,7 0 0 0,-2 0 7 15,2 6 0-15,1-6 0 0,-6 0 0 0,5 8 15 16,3-8 1-16,-5 8 0 0,-3 4 0 0,-3 2-16 15,0 0 0-15,3 8 0 0,-8 6 0 0,5 3 61 0,-22 31 0 16,28-34 1-16,2 1 0 0,-7 27-62 16,13-20 0-16,0 1 71 0,-6 33 0 15,6-33 1-15,6-3-1 0,-6 2-71 16,0 6 0-16,-6-2 0 0,-2 8 27 0,2-3 1 16,-5 2-1-16,3 1 1 0,-6 3-28 0,-5 42 0 15,2-48 0-15,3-3 47 0,-13 42 1 16,19-47-1-16,-1 2 0 0,1-2-47 0,2 0 0 15,-2-9 0-15,3 0 9 0,2-6 0 0,0-2 0 16,0-3 1-16,3-3-10 0,0 0 0 0,0-3 0 16,-5-2 0-16,5-1-7 0,0-8 0 0,5 9 0 15,-5-9 1-15,0 11 6 0,0-11 0 0,3 3 0 16,-3-3 0-16,11 5-34 0,-5 1 0 0,2-3 0 16,3 2 1-16,3 1 33 0,5-3 0 0,3 2 0 15,0-5 0-15,6 3-61 0,2 0 2 0,-2-3-1 16,-14 0 1-16,0 0 59 0,-3 0 0 0,0 0 0 0,3 0 0 15,-9 3-155-15,3 2 1 0,1-10 0 0,2 2 0 16,0-3 47-16,0 1 0 0,5-4 1 0,4 1 0 16,-20 8-93-16</inkml:trace>
  <inkml:trace contextRef="#ctx0" brushRef="#br0" timeOffset="16399.75">24878 5642 550 0,'0'0'0'0,"0"0"0"0,0 0-50 0,0 42 1 15,0-25 0-15,0 2 0 0,-5-2 49 0,2 11 0 0,0 1 0 16,0-4 47-16,1 0 1 0,-1 0 0 0,3 4 1 16,3-7-49-16,-1-8 0 0,-2 6 0 0,-2 2 0 15,2 1 39-15,5 28 0 0,-8-26 0 16,1-3 0-16,-1 23-39 0,-3-19 0 0,4-1-125 16,-4 9 0-16,3-29 1 0,3-5-22 15,6-5 126-15,-9-4-1 0,3 9-84 16</inkml:trace>
  <inkml:trace contextRef="#ctx0" brushRef="#br0" timeOffset="17016.08">25765 6367 336 0,'0'0'0'16,"0"0"0"-16,0 0 37 0,33 31 1 15,-27-22 0-15,-6-4 0 0,0 4-38 16,0-9 0-16,0 6 90 0,0-6-1 0,0 0 0 16,0 0 1-16,-9-6-90 0,4 3 0 15,-1 3 27-15,-13-8 0 0,0 2 0 0,-1-2 1 16,-30-6-28-16,31 14 0 0,3 0 4 16,-18 0 0-16,18 0 0 0,2 8 0 15,-5 6-4-15,5-8 0 0,3 2-19 16,-11 20 0-16,16-14 0 0,1 3 1 15,-4 3 18-15,4 2 0 0,-1 1 0 0,6 2-3 16,0-2 0-16,6-1 0 0,-6 6 0 0,5 0 3 16,4-5 0-16,2 2 0 0,-3-8 0 0,3 3 8 0,17 22 0 15,-9-28 0-15,0 9 0 0,31 10-8 16,-28-16 0-16,3 3 12 0,14 2 1 16,-25-13-1-16,-9 2 1 0,-2-2-13 15,0-7 0-15,-3 4 66 0,-3 0 0 16,0 2 0-16,3 1 0 0,-19 19-66 15,-1-3 0-15,-7 6 49 0,-31 39 1 16,27-42-1-16,-7 3 1 0,-1 0-50 0,0 0 0 16,9-11 0-16,-3 2-56 0,5-2 0 0,-5-9-1 15,3 1 1-15,2-12 56 0,3 0 0 0,0-9 0 16,11-2 0-16,3-9-152 0,-2-25-1 16,10 14 0-16,3-2-87 0,3-38 153 15,2 40 0-15,-5 31-161 0</inkml:trace>
  <inkml:trace contextRef="#ctx0" brushRef="#br0" timeOffset="17216.53">26074 6488 11 0,'0'0'0'0,"0"0"0"0,0 0 0 0,39-5 1 0,-31 10-1 0,-8-5-9 0</inkml:trace>
  <inkml:trace contextRef="#ctx0" brushRef="#br0" timeOffset="17466.49">26107 6581 573 0,'0'0'0'16,"0"0"0"-16,0 0 0 0,0 14 103 0,0 3 1 15,0 3-1-15,0 8 1 0,3 0-104 0,8 28 0 16,-5-19 0-16,-6 5 45 0,0 29 0 15,2-35-1-15,7-5 1 0,7 31-45 16,-5-40 0-16,-2 1 64 0,16 11 1 16,-17-20-1-16,0-6 1 0,9 6-65 15,-12-8 0-15,1-3-7 0,8 8 0 16,-9-11 0-16,1 0 0 0,2-6 7 16,-3-2 0-16,-5 2 49 0,9-16 1 15,2-6 0-15,-3-6 0 0,11-48-50 16,-8 49 0-16,-5-4-41 0,2-2 0 0,-2 2 0 15,8 6 1-15,-3 3 40 0,5 0 0 0,-5 5 0 16,-5-2 0-16,-1 2-149 0,-2 1 0 0,3 2 0 0,-6 3 1 16,2 3 17-16,4-14 2 0,-3 14-2 15,-3 14-204-15</inkml:trace>
  <inkml:trace contextRef="#ctx0" brushRef="#br0" timeOffset="18216.62">26801 6497 156 0,'0'0'0'0,"0"0"0"0,0 0-28 0,0 0 0 15,0 0 0-15,0 0 0 0,0 0 28 0,30 14 0 16,-30-8 0-16,3 2 0 0,0-5 28 0,-1 8 1 0,4 3 0 16,-6 0 0-16,5 3-29 0,1 3 0 0,-3-6 0 15,-3 6 0-15,-3 2 170 0,0 1-1 0,0 5 1 16,3 3 1-16,0 8-171 0,-5 54 0 16,-1-51 0-16,1 0 48 0,-9 40 1 15,9-48-1-15,-4-1 2 0,1-2-50 0,2-3 0 16,6-5 0-16,0-3 11 0,3-6 0 0,-3-9 0 15,0-5 1-15,0 0-12 0,3-5 0 16,0-1 0-16,2-2-30 0,1-26 0 16,2-3 1-16,6-13 0 0,5-54 29 15,-13 64 0-15,-1 1-8 0,1-1 1 0,-3-2 0 0,8-8 0 16,-3 2 7-16,3 0 0 0,-3 11 0 0,3 6 0 16,3 3-9-16,11-20 0 0,-22 34 0 0,2 6 0 15,1-6 9-15,-6 14 0 0,5 0 39 16,-5 0 0-16,6 0 0 0,-6 0 1 0,8 5-40 15,-8-5 0-15,8 12 0 0,1 2 0 0,-1 3 25 16,0 5 1-16,-2 6-1 0,-1 9 1 0,1-1-26 16,2 49 0-16,-8-49 0 0,6-7 43 15,-1 27 0-15,3-34 1 0,-8-2-1 16,11 8-43-16,-2-19 0 0,-9-9-4 0,5 2 0 16,-5-2 0-16,6 3 0 0,2-8 4 15,-2-1 0-15,-4-2-18 0,15-15 0 16,-9-2 1-16,9-6 0 0,2-3 17 15,-2 3 0-15,-6 6 0 0,0-1-16 0,-3-2 1 16,3 0-1-16,0 3 1 0,0 2 15 0,0 1 0 16,-2-1 0-16,-1-5 0 0,-3 0-12 0,6-20 0 15,-11 34 0-15,3 6 0 0,3-6 12 16,-6 14 0-16,0 0-4 0,0 0 0 16,0 0 0-16,-3 8 0 0,3-8 4 0,-6 25 0 15,6 6 0-15,-8 12 6 0,0 4 1 0,5-2 0 16,-2-2 0-16,2-1-7 0,-5 51 0 15,-1-48 0-15,1 2-41 0,-11 38 0 16,16-54-1-16,0 3 2 0,-2 11 40 16,5-31 0-16,5-9-154 0,1 1 0 15,-6-6 1-15,0 0-236 0</inkml:trace>
  <inkml:trace contextRef="#ctx0" brushRef="#br0" timeOffset="18466.56">27748 6393 11 0,'0'0'0'0,"0"0"0"0,39 0 0 0,8-3 1 0,-28 9-1 0,-19-6-9 0</inkml:trace>
  <inkml:trace contextRef="#ctx0" brushRef="#br0" timeOffset="19099.32">27936 6477 1123 0,'0'0'0'16,"0"0"0"-16,14 14 7 0,-6-3 0 0,3 1 0 15,-2 2 0-15,-1 11-7 0,0 3 0 0,0 0 0 16,-8 9 0-16,0 0 3 0,-8 38 0 15,0-38 0-15,-3 0 1 0,-14 41-4 16,14-44 0-16,-3-11 68 0,-11 27 2 16,20-36-1-16,2 0 0 0,-3-8-69 15,-2-3 0-15,8-3-31 0,0 0 0 16,-5-3 0-16,5 3 1 0,-6-11 30 0,12-3 0 16,-6-3 2-16,2-39 0 0,4 13 0 15,5-7 0-15,-3-1-2 0,6 9 0 0,3 0 0 16,2 0-17-16,-5-3 0 0,5 11-1 0,-8 6 1 0,6-1 17 15,13-13 0-15,-19 25 0 0,0 6 11 16,8 3 0-16,-10-1 1 0,-1 9-1 16,0 9-11-16,3-4 0 0,-2 4 21 15,2-4 0-15,-3 9 0 0,3 3 0 0,3 3-21 16,0 3 0-16,-3 5 0 0,-3-6 0 0,6 6 39 16,0 0 0-16,-6 6 0 0,0 3 1 0,-8-3-40 15,3 44 0-15,-6-38 0 0,3 2 42 0,-14 34 0 16,12-48 0-16,2-5 0 0,-3 19-42 15,-3-28 0-15,4-9 21 0,-1 7 0 16,3-12 0-16,-3 5 2 0,3-5-23 16,0 0 0-16,0 0 8 0,0 0 1 15,0-5-1-15,0 2 1 0,8-25-9 16,-2 0 0-16,5-15 9 0,17-35 0 16,-15 41 0-16,7-5 0 0,5 5-9 0,-6-5 0 15,3-6 0-15,0 3-1 0,31-45 0 16,-34 48 0-16,3 5 0 0,14-27 1 15,-19 41 0-15,-1-2-17 0,6-3 1 16,-16 19-1-16,-6 9 1 0,2 12 16 16,-2-12 0-16,0 0 4 0,3 22 1 15,3-13 0-15,-6 10 0 0,3-5-5 0,-3 17 0 16,-3 6 0-16,3 11 21 0,-6-6 1 0,3-6 0 0,1 1 0 16,-1-3-22-16,-3 39 0 0,-5-31 0 15,3 6 2-15,-11 25 0 0,10-39 0 16,4-12 0-16,-9 21-2 0,9-29 0 0,-1-9-161 15,6 4 2-15,0-9-1 0,0 0 0 16,-5-14 160-16,5 5 0 0,0-5-205 16,8-37 0-16,3 12-1 0,8-12-59 15,1-10 205-15,-4 21 0 0,1 4-1 0,-17 36-95 16</inkml:trace>
  <inkml:trace contextRef="#ctx0" brushRef="#br0" timeOffset="19616.3">29085 6500 662 0,'0'0'0'0,"0"0"0"0,0 0 0 0,0 0 41 0,28 25 0 0,-14-19 1 0,-1 2-1 0,-7-5-41 0,2 2 0 0,-2 1 0 15,-1 3 0-15,1-4 69 0,-3-2 1 0,2 3 1 16,3 2-1-16,3 3-70 0,1 3 0 0,-1-5 0 15,0-1 0-15,2 6 78 0,7 0 0 0,5 0 1 16,-6-8-1-16,0 3-78 0,3-4 0 0,1-2 0 16,-7-3 0-16,1-3 21 0,-9-2 1 0,3-4 0 15,0 3 0-15,-3-2-22 0,1-3 0 0,2 0 0 0,-6-4 0 16,1 1 23-16,5-33 1 0,-8 16-1 16,-3-3 0-16,-6-31-23 15,-2 31 0-15,-3 6-2 0,-20-31 0 0,15 34 0 16,-4 8 1-16,-21-17 1 0,22 26 0 15,-1-6-20-15,-18-3 1 0,18 14-2 0,4 6 2 16,-15 5 19-16,9 6 0 0,0 0 38 16,-22 31 0-16,25-19-1 0,2 5 1 15,-8 39-38-15,14-39 0 0,3 3 28 16,8 8 0-16,0 0 0 0,0-5 0 0,0 5-28 16,19 42 0-16,-16-42 0 0,5 9-22 15,12 31 1-15,-12-43-1 0,0-2 1 16,11 33 21-16,-8-42 0 0,3-5-43 0,17 13 1 15,-18-22 0-15,7 0-1 0,18-8 43 16,-13-6 0-16,6 0-113 0,24-14 0 16,-33 0-1-16,-3-11 2 0,17-29 112 15,-22 15 0-15,3-3-177 0,-1-4 1 16,-2 4 1-16,-3 6-1 0,-11 36-98 0</inkml:trace>
  <inkml:trace contextRef="#ctx0" brushRef="#br0" timeOffset="20083.18">29792 6269 11 0,'0'0'0'0,"0"0"0"0,0 0 0 0,20 45 1 0,-18-25-1 0,-2 8 1 15,-2 0-1-15,-1 6 0 0,3-3 0 0,3-3 204 16,-1 3 2-16,4 2 0 0,-6 4 0 0,3 2-206 16,5 40 0-16,0-42 0 0,1-3 49 15,4 42 1-15,-10-46 0 0,0 1 1 16,-6 6-51-16,0-23 0 0,1-3 125 16,-9 3 2-16,8-5-2 0,3-6 2 15,-3 2-127-15,3-5 0 0,-3 6 55 16,-5-12 1-16,3 3-1 0,-1 1 1 0,-5-12-56 15,8-3 0-15,-8-3 58 0,-3-33-1 16,9 19 0-16,2-3 1 0,3 3-58 16,8-8 0-16,-2 0 0 0,-1 5 4 0,23-47 0 15,-17 45 0-15,6-1 0 0,16-33-4 16,-17 39 0-16,4 3-5 0,18-19 1 16,-27 36 0-16,3 11 0 0,11 3 4 15,-14-3 0-15,0 6-41 0,14 11 1 16,-6-11 0-16,6 5 0 0,28 1 40 15,-20-9 0-15,-3 0-219 0,31-9 0 16,-36 1 0-16,-6-3-145 0,17-9 217 16,-19 11 1-16,-17 9-241 0</inkml:trace>
  <inkml:trace contextRef="#ctx0" brushRef="#br0" timeOffset="20766.57">31030 5706 629 0,'0'0'0'0,"0"0"0"0,-6 31 25 16,4-11 0-16,-4 2 0 0,-2 4 0 0,0-9-25 0,-1 2 0 16,1 1 0-16,2 3 0 0,-7-7 49 0,2 4 0 15,-3 3 0-15,-6 10 0 0,1 4-49 0,-28 33 0 16,25-33 0-16,0 5 30 0,-22 28 0 16,30-41 0-16,-3-7 1 0,-5 15-31 15,8-23 0-15,9-14-149 0,5 0 1 16</inkml:trace>
  <inkml:trace contextRef="#ctx0" brushRef="#br0" timeOffset="21583.52">31359 5501 11 0,'0'0'0'0,"0"0"0"0,0 0 0 0,33 28 1 15,-25-20-1-15,3 4 1 0,22-4-1 16,-8-2 0-16,6 2 196 0,35 1 2 16,-36-4-1-16,3 1 1 0,39-6-198 15,-39-6 0-15,-2 6 126 0,27 0 1 16,-31-5-1-16,-5 5 1 0,20 0-127 16,-28 0 0-16,0 0 68 0,-3 0 1 15,-3 0-1-15,-5 5 2 0,2-5-70 16,-5 0 0-16,3 6 50 0,0 2 1 15,2 1-1-15,-5 2 1 0,0 20-51 0,-5-11 0 16,5 8 17-16,0 3-1 0,-3 11 0 0,0-5 0 16,0 2-16-16,-2 6 0 0,-1-3 0 0,1 0 0 15,2 1 13-15,-2 44 1 0,5-39-1 0,2 2 1 16,7 46-14-16,-1-48 0 0,3-6 12 16,-3 3 0-16,0-3 0 0,-2 6 0 0,0-6-12 15,-1 0 0-15,-2-2 0 0,0-6 0 0,-3-1 31 16,2 21 0-16,4-26 0 0,-6 0 2 15,-6 20-33-15,6-28 0 0,0 2 63 0,-2 6 1 16,2-19 0-16,2-4 1 16,4 4-65-16,-6-9 0 0,-6 5 36 0,4 4 0 15,2-9 0-15,-3 3 1 0,3-3-37 16,-6 5 0-16,4 1-17 0,-18 2 0 16,1-2 0-16,-6-3 1 0,-41 8 16 15,27-11 0-15,-11 3 11 0,-55 8 1 16,53 3-1-16,-12 0 1 0,-60 11-12 15,66-10 0-15,-8-1-152 0,-42 11-1 16,69-22 0-16,6-3-86 0,-39-9 153 16,31 1 0-16,41 8-1107 0</inkml:trace>
  <inkml:trace contextRef="#ctx0" brushRef="#br0" timeOffset="81550.17">24218 8686 11 0,'0'0'0'0,"0"0"0"0,0 0 0 0,0 0 0 0,0 0 1 0,36 53 0 0,-28-36-1 0,0-3 0 15,1 0 0-15,-4 0 0 0,1 0 92 0,-6-2 1 16,3-1 1-16,-1 3-1 0,4 6-93 0,2 27 0 16,-5-16 0-16,0 6 106 0,-1 39 2 15,-4-40-1-15,-1 1 1 0,-14 47-108 16,6-39 0-16,-3 9 124 0,1-3 1 0,-1 5-1 15,3-11 2-15,2 5-126 0,-7 46 0 16,10-45 0-16,4-9 78 0,2 48 0 16,0-45 1-16,2 0-1 0,4 39-78 15,-1-41 0-15,1-7 30 0,-6 1 1 0,5-4 0 16,4-2 0-16,-4-2-31 0,-2-4 0 0,3-3 0 16,-1 1 0-16,-2-9-16 0,0-8 1 0,2 2 0 0,-2 0 0 15,2 1 15-15,-5 2 0 0,3-5 0 0,0 2 0 16,0 1 11-16,-1-1 0 0,1 3 0 0,3-2 1 15,-6-6-12-15,0 2 0 0,3 1 0 0,-3-6 0 16,2 6-46-16,-2-6 0 0,6 8 0 0,-6-8 1 0,0 0 45 16,8-6 0-16,-8 6 0 0,3 0 0 0,2 0-33 15,-5 0 1-15,14-14 0 0,3-3 0 0,8-8 32 16,2-3 0-16,1-3 0 0,-3-6 0 0,0-5 46 16,24-45 0-16,-21 56 1 0,-3 0-1 15,22-34-46-15,-22 43 0 0,-1 5 33 0,18-8 1 16,-23 13-1-16,1 4 1 0,7 0-34 15,-10 8 0-15,-9-6 1 0,17 6 0 16,-11 0 0-16,-3 6 1 0,14 2-2 16,-12-2 0-16,1 2 8 0,6 15 0 15,-9-9 0-15,2 5 1 0,7 4-9 16,-15 13 0-16,4 4 0 0,-9 10-44 0,0 1 0 0,0 0 0 16,-6 5 1-16,1 0 43 0,-4 46 0 15,4-66 0-15,5-2-191 0,0 8 1 16,5-34 1-16,4-10-131 0,2-4 192 0,0-8-2 15,-3 0 2-15,-8 14-118 0</inkml:trace>
  <inkml:trace contextRef="#ctx0" brushRef="#br0" timeOffset="82084.25">26005 9496 1202 0,'0'0'0'0,"0"0"0"0,0 0 0 0,0 0 53 0,0 0 1 0,31-3-1 0,-31 3 0 0,0 0-53 15,0 0 0-15,0 0 0 0,-6-6 0 0,-5 6 12 16,3 0 0-16,-6 0 0 0,-16-5 1 0,-12 2-13 16,-8 0 0-16,6 3 0 0,8 3 0 0,11 5 58 15,-5 1 2-15,2 2-1 0,-2 3 0 0,5 3-59 16,3 3 0-16,-6 2 0 0,4 9 0 0,-1 9 10 0,-22 41 0 15,27-33 0-15,4 0 1 0,-12 62-11 16,23-54 0-16,5 0-23 0,0 0 1 16,0-5 0-16,5-3 0 0,-2 0 22 0,8-3 0 15,0-9 0-15,3-5 0 0,5-8 14 0,1-6 1 16,-7-9 0-16,1-2 0 0,0-9-15 0,0 0 0 0,2-8 0 16,4 2 0-16,-7 1 14 0,4-12 0 0,11-8 0 15,5-8 0-15,0-7-14 0,36-58 0 16,-36 50 0-16,-5-2-81 0,24-68 1 15,-27 56-2-15,0-2 2 0,0-4 80 0,-3 7 0 16,0-7 0-16,-3 7-63 0,17-63 1 16,-19 82-2-16,-3 11 2 0,11-25 62 15,-20 45 0-15,-5 14-22 0,8 14 1 16,-8-14 0-16,6 11 0 0,-6 1 21 0,3 19 0 16,8 11 0-16,-6 14-5 0,1 9 1 0,-6-3 0 15,0-12 0-15,-3 7 4 0,-3 58 0 16,4-59 0-16,2 3-41 0,-9 3-1 0,7-5 1 0,2-7 1 15,0-5 40-15,0 3 0 0,2-11 0 0,7-12 0 0,-4-11-156 16,1-6-1-16,2 1 0 0,3-9 2 16,0-6 118-16,0-2-1 0,9-9 1 0,10-8 1 0,-30 25-80 15</inkml:trace>
  <inkml:trace contextRef="#ctx0" brushRef="#br0" timeOffset="82483.5">26972 9459 775 0,'0'0'0'0,"0"0"0"0,0 0 0 0,0 0 83 0,8-28 1 16,-8 11 0-16,-5 3 0 0,-6 3-84 0,-22-6 0 16,16 12 0-16,0-4 95 0,-21 6 1 15,16 3-1-15,-3 0 1 0,-28 0-96 16,37 3 0-16,7 6-1 0,-2-1 0 0,3 0 0 15,0 4 0-15,0-4 1 0,-1 6 0 0,4 9 0 16,2 5 0-16,3 6-16 0,0 8 1 0,3-6-1 16,8-2 1-16,0 3 15 0,27 30 0 15,-15-33 0-15,4 0 12 0,31 33 0 16,-36-39 0-16,0 0 0 0,14 34-12 16,-27-25 0-16,-9 5 23 0,-6-11 1 0,-2 8 0 15,-3 1 0-15,-3 2-24 0,-11 0 0 0,0 6 0 16,-2 3 0-16,-7-3 71 0,-37 53 0 0,32-56 0 15,-2 3 1-15,-40 22-72 0,43-39 0 16,-1-6-140-16,-22 3 2 0,42-30-1 0,11-10 1 16,-3-35 138-16,11 10 0 0,8-16-164 15,3-1 1-15,11-22 0 0,3 3 0 0,-25 73-322 16</inkml:trace>
  <inkml:trace contextRef="#ctx0" brushRef="#br0" timeOffset="82933.7">27502 8742 1135 0,'0'0'0'0,"0"0"0"0,22 28 0 0,6 11 52 0,33 57 0 16,-45-40 1-16,-10 3-1 0,-6 3-52 0,0 17 0 15,-3 8 0-15,-2 9 108 0,-15 104 2 16,7-105-1-16,-1 4 0 0,3-1-109 0,-6 1 0 16,1-4 0-16,-4-5 35 0,-16 82-1 15,22-104 0-15,1-9 0 0,-15 45-34 16,17-65 0-16,-3-16 9 0,0 13 0 16,12-27 0-16,2-9 1 0,2-14-10 15,-2 14 0-15,9-3 2 0,10-34 0 16,3-5 0-16,8-14 1 0,9-15-3 0,-3-2 0 0,-3-3 0 15,3-2-4-15,44-94 1 0,-33 85 0 16,6-3 0-16,-1-3 3 0,-2 20 0 0,-3 8 0 16,3 17-15-16,2-2 0 0,-13 10 0 0,-1 4 0 15,-4 13 15-15,15 1 0 0,-27 16 0 0,-5 12 4 16,-3 2 1-16,0 6 0 0,-9 0 0 0,3 6-5 16,-2-3 0-16,-1 22 0 0,1 12 0 0,2 8-54 15,-5 81 1-15,-6-83-2 0,-5 7 2 16,-14 49 53-16,14-54 0 0,-1-11-178 15,1 5 2-15,5-10-2 0,-2-10 1 0,2-5 22 0,0-5 0 16,0-9 0-16,3-11 0 0,0-3-119 0</inkml:trace>
  <inkml:trace contextRef="#ctx0" brushRef="#br0" timeOffset="83285.23">29182 8354 966 0,'0'0'0'0,"0"0"0"0,0 0-61 0,0 0 1 15,0 0-1-15,0 0 0 0,-28 50 61 16,9-27 0-16,-6 11 101 0,-3 2-1 0,-5 1 1 15,8 5-1-15,1-8-100 0,4 2 0 0,1 9 0 16,-6 3 0-16,3 6 84 0,-28 58 2 0,28-47-1 16,0 5 0-16,0 3-85 0,5 9 0 0,1 11 0 15,2 2 55-15,3 105 1 0,11-101-1 16,5-1 0-16,4 1-55 0,7-12 0 0,4-3 0 0,7-14-16 16,-2 1 0-16,3-9 0 0,-1-6 1 0,4-8 15 15,38 31 0-15,-33-46 0 0,0-10-137 16,38 5 1-16,-38-25-1 0,-36-3-773 15</inkml:trace>
  <inkml:trace contextRef="#ctx0" brushRef="#br0" timeOffset="83833.23">29715 8334 11 0,'0'0'0'0,"0"0"0"0,0 0 81 0,-36 14 1 0,22-11 1 0,3 0-1 16,-11 5-82-16,14-8 0 0,8 0 124 0,-6 3 1 15,1-3-1-15,-9 3 2 16,-11 14-126-16,11-9 0 0,1 3 87 0,-23 12 1 16,22-9 1-16,3 0-1 0,-17 17-88 15,14-6 0-15,1-2 35 0,1 8 0 16,1 11 1-16,0 6 0 0,6 0-36 0,2 5 0 15,0-2 0-15,-2-4 0 0,2-2-126 0,0 51 2 16,-2-51-1-16,-4 3-130 0,-4 48 126 16,2-57-2-16,11-39-201 0</inkml:trace>
  <inkml:trace contextRef="#ctx0" brushRef="#br0" timeOffset="84499.36">30105 8961 11 0,'0'0'0'0,"0"0"0"0,-28 20 0 0,-22 3 1 16,28-15-1-16,0 6 1 0,-22 23-1 0,30-18 0 16,6-10 0-16,-9 10 1 0,9-4-1 15,2-1 1-15,4 14-1 0,-1 0 0 16,0 3 129-16,9 34 1 0,2-32-1 16,6-5 1-16,2 3-130 0,1-2 0 0,-1-4 0 15,4-8 58-15,2 2 0 0,0-2 0 0,-6-3 1 0,1-2-59 16,-3 2 0-16,0 0 0 0,-3-6 0 0,-9 6 110 15,1-5-1-15,-3 2 1 0,0 3-1 0,-3 3-109 16,-5 17 0-16,0-12 0 0,-3 6 83 16,-28 37-1-16,17-34 0 0,-3 3 0 15,-24 30-82-15,26-44 0 0,1-6-129 0,-14 0-1 16,25-11 1-16,6-6-136 0,2-11 130 16,0 0 0-16,3 14-323 0</inkml:trace>
  <inkml:trace contextRef="#ctx0" brushRef="#br0" timeOffset="84900.18">30663 9310 865 0,'0'0'0'15,"0"0"0"-15,0 0 29 0,30 42 0 16,-27-27 0-16,-3-10 1 0,-3 4-30 0,3-1 0 16,0-2 0-16,0-1 112 0,0-5-1 0,0 12 1 0,-6 2 0 15,4 5-112-15,-1-5 0 0,3 9 0 0,0 5 0 16,0 9 64-16,0 39 2 0,3-48-1 16,5-3 0-16,-3 20-65 0,1-31 0 15,2-6 48-15,12 7 1 0,-18-15 1 0,4 0-1 16,10 0-49-16,1-6 0 0,2-3 14 15,3-2 1-15,6-11-1 0,-3-9 1 0,3-6-15 16,-1-2 0-16,-7 2 0 0,-4 3 0 0,-5-5-75 16,0-45 0-16,-5 42-1 0,-1-1 1 15,4-35 75-15,-7 41 0 0,1 9-204 16,0-23 0-16,5 31 1 0,-5 1-1 0,8-12 204 16,-6 17 0-16,6 3-126 0,9-4 1 15,-12 13-1-15,-8 2-212 0</inkml:trace>
  <inkml:trace contextRef="#ctx0" brushRef="#br0" timeOffset="85649.99">31522 9209 370 0,'0'0'0'16,"0"0"0"-16,0 0 42 0,0 0 0 16,0 0 0-16,0 0 2 0,0 0-44 15,0 0 0-15,0 0 102 0,24 39 0 0,-32-13 1 16,0 16-1-16,0 3-102 0,-1 3 0 0,-2-12 0 16,0-5 110-16,0 3-1 0,0 3 0 0,0-1 1 15,3 6-110-15,-20 37 0 0,17-45 0 0,-3 0 67 16,-11 30 0-16,17-44 1 0,3-3 0 15,-9 11-68-15,8-22 0 0,6-6 34 16,-8-3 0-16,8 3 0 0,-5 0 1 16,-1-9-35-16,6 1 0 0,-6-6-14 15,4-31 2-15,2 11-1 0,2-11 1 16,4 0 12-16,2 0 0 0,3 0 0 0,-2 0-52 0,24-48 0 16,-14 43 0-16,6-4-1 0,22-42 53 15,-25 60 0-15,0 5-20 0,17-25 1 16,-25 36 0-16,2 14 0 0,3 4 19 15,-16 2 0-15,-3 0-13 0,6 28 0 16,5-11 0-16,-6 2 0 0,9 46 13 16,-14-17 0-16,6 11 48 0,-4 3 0 0,-2-12 1 15,0-7-1-15,-2-1-48 0,-4 31 0 16,1-36 0-16,-1-4 16 0,1 26 0 16,5-33 0-16,0-15 1 0,2 14-17 15,1-22 0-15,-3-3 17 0,6-3 0 16,-6 3 0-16,5-8 0 0,3-12-17 15,4-2 0-15,1-7-5 0,-2 1 0 0,3-14 0 16,-6 0 1-16,1 0 4 0,-1-3 0 0,6-3 0 16,0-3 0-16,5 1-46 0,14-43 1 15,-16 45-1-15,-1 3 0 0,17-34 46 16,-16 51 0-16,-6 8-31 0,11-11 1 0,-16 26 0 16,-6 5 0-16,5 17 30 0,-5-17 0 15,0 0 36-15,3 33 0 0,3-4 0 16,-4 4 2-16,1 55-38 0,-6-46 0 0,1 8 9 15,-7 1 1-15,4-9 0 0,-1 0 0 0,1-8-10 16,-4 3 0-16,4-12 0 0,-1 6 0 0,1 0-50 16,-9 20 0-16,6-32 0 0,-1-2 1 15,-7 8 49-15,13-16 0 0,3-9-149 16,0 0 1-16,-5 6-1 0,5-6 2 16,0-9 147-16,2-5 0 0,1-6 0 0,5-8-126 0,-2-6 2 15,8-8-2-15,-1 3 2 0,-13 39-102 0</inkml:trace>
  <inkml:trace contextRef="#ctx0" brushRef="#br0" timeOffset="86449.85">32174 9203 573 0,'0'0'0'0,"0"0"0"0,8 37 72 0,3 16 1 16,-11-27 0-16,-6-1 0 0,1-2-73 0,-1 5 0 15,4 0 0-15,-10 8 29 0,4-5 1 0,0 3-1 16,-3 0 1-16,-6 2-30 0,-13 35 0 16,19-43 0-16,3-3 62 0,-9 15-1 15,9-26 0-15,8-14 0 0,0 0-61 16,0 0 0-16,0 0 9 0,5-6 1 16,-2-2 0-16,3-4 0 0,-4 1-10 0,15-14 0 15,2-12 0-15,3-13-20 0,6-7 1 0,0 7-1 0,-9-1 1 16,3 3 19-16,28-64 0 0,-23 53 0 15,4-6 17-15,18-48 0 0,-21 77 0 0,0-1 0 16,2 3-17-16,-11 12 0 0,-5 8 0 0,-5 8 63 16,2 12-1-16,-9-1 0 0,-2 7 0 15,-2 41-62-15,-4-13 0 0,3 21 28 16,-19 74 1-16,8-75-1 0,-2 7 1 16,-4 6-29-16,4-8 0 0,2-3 0 0,-5 3-7 0,-25 44 1 15,30-67-1-15,-6-2 1 16,-13 25 6-16,17-37 0 0,2-6 24 0,-8 6 1 15,16-22 0-15,6-6 0 0,-5-11-25 16,-1 5 0-16,6-2-53 0,6-35 0 16,-1 1-1-16,4-14 1 0,-1-9 53 15,8 6 0-15,-2 3 0 0,11 0-75 0,22-54 1 16,-25 59-2-16,6 3 2 0,19-36 74 16,-31 53 0-16,1 11-49 0,8-16 1 15,-17 27 0-15,0 9-1 0,1 9 49 16,-9-9 0-16,5 0-8 0,-2 28 0 15,2-14 0-15,1 9 0 0,-1 5 8 0,1 8 0 16,2 6 0-16,6 1 13 0,0 7 0 0,-3-16 0 16,-3-6 1-16,3-5-14 0,-2-1 0 0,4-5 0 15,4 0 0-15,-3-6 46 0,0 0 0 0,2-5 0 16,-2 3 0-16,5-9-46 0,-5 0 0 0,5 0 0 16,-5-6 0-16,3-3 26 0,-1 1 1 0,1-6 0 0,-3-3 1 15,5-5-28-15,0-4 0 0,-10-2 0 0,2 0 0 16,-8 0 13-16,-1-42 0 0,-7 33 0 15,-4-5 1-15,-10-37-14 0,8 45 0 0,-5 0 14 16,-18-30 0-16,18 38 0 0,-1 7 0 16,-16-9-14-16,19 28 0 0,0 5-22 15,-10 21 0-15,4-10 0 0,1 10 0 16,-20 44 22-16,20-28 0 0,0 6 57 16,-1 6 1-16,6 2-1 0,1 0 2 0,4 3-59 15,1 3 0-15,3-6 0 0,2 1 0 0,3-7-50 16,3 49 2-16,2-63-1 0,3-5 1 15,14 23 48-15,-8-32 0 0,6-8-200 0,18-8 0 16,-16-9 0-16,6-5-76 0,38-29 200 16,-33 3 0-16,-33 34-171 0</inkml:trace>
  <inkml:trace contextRef="#ctx0" brushRef="#br0" timeOffset="86866.39">33055 9288 954 0,'0'0'0'0,"0"0"0"0,0 0 0 0,-6 50 31 0,3-16 1 0,1 3 0 16,-1-1 0-16,3-2-32 0,0 3 0 0,0-6 0 16,0 2 0-16,0 10 83 0,0 30 0 0,-6-40 1 15,4-2-1-15,-4 31-83 0,1-31 0 16,-4 3 28-16,-7 17 1 0,7-26-1 15,4-3 1-15,-9 7-29 0,6-18 0 0,2 0-24 16,1-8 0-16,-1 0 0 0,1-3 0 16,5 0 24-16,-6-6 0 0,6 6 36 15,-3-20 1-15,3-2 1 0,-5-9-1 16,10-59-37-16,6 34 0 0,3-3 29 16,3-3 0-16,2 5 0 0,1 4 1 0,2 5-30 15,25-45 0-15,-28 51 0 0,0 6-28 0,12-21 1 16,-23 35-1-16,-5 8 1 15,-1-6 27-15,-2 20 0 0,0 0-64 0,-5 8 1 16,5-8 0-16,-8 3 0 0,2 6 63 16,1-4 0-16,-1 4-217 0,1 8 1 15,5-12 0-15,0-5-63 0,11 6 217 16,-11-6-1-16,0 0-148 0</inkml:trace>
  <inkml:trace contextRef="#ctx0" brushRef="#br0" timeOffset="87132.83">33312 8269 460 0,'0'0'0'0,"0"0"0"0,0 0-32 0,41 51 1 0,-35-37-1 15,-1 3 1-15,-10 31 31 0,-1-26 0 16,-2 1 71-16,-9 19 1 0,9-17 0 0,0 3 0 16,2-2-72-16,-5-1 0 0,3-2 0 0,-6-4-109 15,6 4 0-15,5-9 0 0,0 0 0 0,0-9 109 16,1 4 0-16,2-1 0 0,0-8 0 0,-9 6-21 16,9-6 0-16,0 0 0 0,0 0 1 0,0 0-57 15</inkml:trace>
  <inkml:trace contextRef="#ctx0" brushRef="#br0" timeOffset="87416.34">33375 7892 954 0,'0'0'0'0,"0"0"0"15,0 0 0-15,11 37 17 0,0-9 1 0,3 9-1 16,0 5 2-16,-3 8-19 0,14 57 0 16,-6-56 0-16,0-3 74 0,15 50 1 15,-23-39-1-15,0 6 2 0,0 5-76 0,-3 15 0 16,-5-1 0-16,-6 9 72 0,-16 107 1 16,2-79 1-16,-8 0-1 0,-27 129-73 15,32-143 0-15,-7 6 20 0,2-7 1 0,8-7 0 16,9-9 0-16,0-11-21 0,2 2 0 0,6-16 0 0,3-9 0 15,-3-56-1275-15</inkml:trace>
  <inkml:trace contextRef="#ctx0" brushRef="#br0" timeOffset="133166.64">22682 8258 156 0,'0'0'0'0,"0"0"0"0,30 3-28 0,15 8 0 16,-26-5 0-16,-5-6 0 0,16 5 28 15,-16-5 0-15,0 0 177 0,11 0 1 16,8-5 0-16,5 5-1 0,54-17-177 16,-48 11 0-16,-3-8 90 0,1 0-1 0,-1 3 0 15,3 0 2-15,1 5-91 0,-4-2 0 0,-2 2 0 16,-1-3 0-16,1-2 70 0,0 0 1 0,5 0 1 16,-3 2-1-16,3 9-71 0,1 0 0 0,-1-5 0 0,-3 2 0 15,-2 0 11-15,5 3 1 0,0 0-1 0,-2-3 1 16,-1-5-12-16,-2 2 0 0,0-2 0 0,-3 2 0 15,-1-2-37-15,1-6 1 0,-5 2-1 0,-6 4 1 16,-6-6 36-16,0 5 0 0,-10-2 0 0,-1 3 0 0,-3-1-24 16,-2-5 1-16,-6 6 0 0,1 2 0 15,-18 0 23-15,1-2 0 0,-6 0-47 16,-8 2 1-16,-20 6-1 0,1 0 0 0,-9 14 47 16,-5 0 0-16,2-5 0 0,6-1 0 0,-2 3-13 15,-4-11 0-15,6 9 0 0,-6 2 1 0,4 3 12 16,2 3 0-16,-6-9 0 0,6 4 0 0,-5-4-26 0,2 6 0 15,3-8 0-15,3 2 1 0,-1-5 25 0,-2 0 0 16,14-3 0-16,-6 0 0 0,9-3-38 0,2 0 0 16,3-3-1-16,0 1 2 0,1 2 37 0,1-5 0 15,7 2 0-15,-9 0 0 0,3 6-29 0,5 0 0 16,3 6 0-16,-2-6 0 0,5 0 29 0,2 6 0 0,12-6 0 16,-3 0 0-16,11 0-83 0,0 0-1 0,0 0 1 15,-3 0 1-15,3 0 82 0,3 0 0 0,2 2 0 16,6 4 0-16,3-6 80 0,-3 0 0 0,17 3 0 15,5 8 2-15,17-2-82 0,2 2 0 0,-8-3 0 16,1 1 0-16,2-1 65 0,-3 3 1 0,22-2 1 16,-5-4-1-16,13 4-66 0,4-1 0 0,2-2 0 15,0 0 0-15,0 2 40 0,86-8 1 16,-80 0 0-16,-6 0 0 0,8 0-41 0,-2 0 0 16,2 3 0-16,3-3-34 0,83 3 0 15,-88-6 0-15,0 0 1 0,2-3 33 0,-19 4 0 0,-3 2 0 16,-5 0-95-16,0-3 0 0,-14-6 1 0,-6 1-1 15,-41 8-279-15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8T22:51:24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26864 8739 584 0,'0'0'0'0,"0"0"0"0,0 0 0 0,0 0 11 0,0 0 1 0,0 0-1 15,-33 17 1-15,28-11-12 0,-4-6 0 0,4 0 0 16,-6-6 0-16,2 3 67 0,4 3 0 0,-14-5 1 16,-9-1-1-16,-8-3-67 0,0 1 0 0,0-6 0 15,3 6 0-15,3 5 96 0,2 0 2 0,0 3-1 16,-2-6 1-16,0 6-98 0,-1 6 0 0,4 0 0 0,-1-6 0 16,0-3 42-16,-7 0 0 0,1 3 0 0,7 0 1 15,-1 0-43-15,-2 0 0 0,-9 0 0 0,0 0 0 16,-8 6 5-16,3-4 0 0,-5 4 0 0,2 0 0 0,0 2-5 15,2-5 0-15,-4 2 0 0,2 1 0 0,-9 3-28 16,4-4 0-16,-1-2 0 0,1 3 0 0,0-1 28 16,-4 4 0-16,1-1 0 0,-3 6 0 0,0 6-22 15,-6-6 0-15,4 8 0 0,-4 1-1 0,1 5 23 16,-64 34 0-16,60-31 0 0,1 3-17 16,-69 30 0-16,66-33 0 0,-3 3 0 15,-66 31 17-15,74-29 0 0,6 7 24 0,0-1 1 16,-5-3 0-16,2 1 0 0,5 2-25 0,1 0 0 15,-3 0 0-15,0-8 0 0,9 8 26 0,-51 45 1 16,59-50 0-16,2 5 0 0,-27 43-27 16,38-49 0-16,9-2 28 0,-1 2 0 15,1 7 0-15,0-1 1 0,2 8-29 0,1 1 0 16,-4 0 0-16,1 5 0 0,0 3 44 0,-17 68-1 16,16-71 0-16,4 3 1 0,-4-3-44 0,4 6 0 15,2-5 0-15,6 4 6 0,2 1 0 0,-8-3 0 16,3 3 0-16,0 0-6 0,-8 56 0 15,11-59 0-15,-1 0 21 0,4-8 1 0,-1 8 0 16,1 3 1-16,10 0-23 0,-5-3 0 0,6 0 0 16,-1 3 0-16,4-3 13 0,18 59 1 15,-10-61-1-15,2-4 1 0,3 0-14 0,0 4 0 16,0-1 0-16,6 6 1 0,2 0 0 0,-5-3 0 0,3 3 0 16,2-6-1-16,31 59 0 0,-30-58 0 15,-7-12 4-15,4 8 1 0,11 1 0 0,-1-1 0 16,7 3-5-16,-1 1 0 0,5-7 0 0,1 1 0 15,8-12-19-15,0 3 0 0,6-2 0 0,-6-4 1 0,8-2 18 16,75 28 0-16,-69-31 0 0,0-3-18 16,74 28-1-16,-71-30 1 0,2-1 0 15,83 26 18-15,-80-32 0 0,9-2 14 16,85 11 0-16,-83-19 0 0,5-4 1 16,106-10-15-16,-100 2 0 0,9 0 9 0,107-8 0 15,-107 0 0-15,-1 2 0 0,117-19-9 16,-111 20 0-16,2 2 9 0,120-14 0 15,-122 9 0-15,-6 0 1 0,128-12-10 16,-114 15 0-16,-5 2 1 0,124-13 0 16,-124 5 0-16,3-3 0 0,-1 3-1 15,1-9 0-15,2 3 0 0,6-8-22 0,-9 0 1 0,4 6-1 16,-1-7 0-16,3-1 22 0,3 1 0 0,-6-2 0 16,0 0 0-16,3 1-19 0,114-32 0 15,-128 19 0-15,-2 7 1 0,110-54 18 16,-111 45 0-16,-5-3-12 0,3 3 0 0,8-8 0 15,0-1 0-15,0-11 12 0,3 1 0 0,-9 2 0 16,-8 0 0-16,-5-3-16 0,91-67 0 16,-103 73 0-16,1-3 0 0,-3 0 16 0,-11 3 0 15,-3 0 0-15,-8 5 23 0,-6-7 1 0,-5 4 0 16,-3 1 0-16,-9 3-24 0,26-60 0 16,-37 57 0-16,-13 2-16 0,6-50 0 0,-15 48 0 15,-5 2 1-15,-5 7 15 0,-1-10 0 0,-2-4 0 16,-3 1 27-16,-17-55 0 0,9 53 0 15,-9 3 0-15,-22-59-27 0,23 59 0 0,-4-3 79 16,1 3-1-16,0-3 0 0,2 3 1 0,-2 3-79 16,-37-57 0-16,26 60 0 0,-6-4 51 15,-50-50 1-15,42 57 0 0,-3 2 0 16,-3-3-52-16,-2 4 0 0,-4 2 0 0,-4-3-3 16,-1 11 0-16,3-11 0 0,-6 3 1 0,0 0 2 15,-79-45 0-15,68 45 0 0,-5 6 19 0,-94-31 0 16,97 41 1-16,-4 4 0 0,-90-23-20 15,91 26 0-15,-6-6-15 0,1-1 0 16,4 1 0-16,1 6 1 0,3-4 14 0,2 1 0 16,-2 5 0-16,-9-2 0 0,0-3-20 0,-2 2 0 15,-3 9 0-15,2 0 0 0,-7 0 20 0,2 0 0 0,2 5 0 16,-2 7 0-16,-5 2 9 0,2-3 0 0,-2 6 0 16,-1-1 0-16,1 7-9 0,-6 2 0 0,8 3 0 15,-3-11 0-15,-2 3-23 0,3-1 0 0,-4 4 0 16,-4-9 0-16,2 3 23 0,-6-1 0 0,1 7 0 15,2-4 0-15,-6 7-109 0,4-1 1 0,-9 6 0 16,0 8 0-16,3-2 108 0,-146 47 0 16,132-33 0-16,-3 8-123 0,-165 53 0 15,140-56 1-15,169-42-879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8T22:52:59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10481 4581 11 0,'0'0'0'0,"0"0"0"0,0 0 0 0,0 0 0 0,0 0 1 15,0 0-1-15,0 0 1 0,0 0-11 0</inkml:trace>
  <inkml:trace contextRef="#ctx0" brushRef="#br0" timeOffset="749.5">10470 4437 190 0,'0'0'0'15,"0"0"0"-15,0 0 0 0,0 0 55 0,0 0 1 16,0 0-1-16,0 0 0 0,0 0-55 0,0 0 0 0,0 0 0 16,0 0 0-16,0 0 69 0,0 0 2 0,0 0-2 15,0 0 1-15,0 0-70 0,0 0 0 0,0 0 0 16,30-5 0-16,-16 13 106 0,5 4-1 0,-5-4 0 16,0 0 2-16,2 6-107 0,-2 1 0 0,-6-1 0 15,3 0 0-15,3-6 17 0,-3 3 1 0,-2 3-1 16,2-5 1-16,-3 5-18 0,3-8 0 0,3 2 0 15,0 0 0-15,5 1 78 0,20 11 1 16,-20-15-1-16,0-5 0 0,34 9-78 16,-28-4 0-16,2 4 32 0,29 5 1 0,-29-6-1 15,4 3 0-15,29 6-32 0,-29-8 0 16,-4-4 28-16,37 1 0 0,-31-6 0 16,6-6 1-16,33-13-29 0,-34 7 0 15,1-2 4-15,-6 0 1 0,6 3 0 0,-1 3 0 0,1-6-5 16,0 0 0-16,-6 5 0 0,-3 1 0 0,3 2-9 15,-2 0 0-15,-4 1 0 0,-2 2 0 0,-5 3 9 16,2 0 0-16,-3 0 0 0,0-6 0 0,-2 3-2 16,-3 1 0-16,5-1 0 0,0 3 0 0,6-6 2 15,-3 3 0-15,3 3 0 0,0 0 0 0,0 0-36 16,3 0 0-16,-1 0 0 0,-2 3 1 0,0-3 35 0,0 0 0 16,2 6 0-16,4-6 0 0,-4 5 17 0,4-2 0 15,2 3 0-15,0-6 1 0,0 6-18 0,6-4 0 16,-6 4 0-16,3 0 0 0,3 2 20 0,32 6 0 15,-37-5 0-15,-4-4 1 0,36 9-21 16,-33 0 0-16,1 0 5 0,35 9 0 16,-31-15 0-16,1 1 1 0,38 2-6 15,-30-8 0-15,6-3-4 0,55-3 0 16,-61 3 0-16,5-6 1 0,56-2 3 16,-61-3 0-16,5 8 22 0,50-11 0 15,-52 8 1-15,3 6-1 0,46-3-22 16,-49 3 0-16,-6 0 14 0,47 9 1 15,-44-1 0-15,-3 4 0 0,42 4-15 16,-36-10 0-16,-3-3-9 0,60 8 0 16,-51-8 0-16,2 3 0 0,63 2 9 15,-63-2 0-15,0-6 11 0,64 5 1 0,-64-2-1 16,-3 3 1-16,72-1-12 0,-63-5 0 16,7 3-5-16,67 3 1 0,-74-6-1 15,2 0 1-15,75-6 4 0,-69 3 0 16,3-2-32-16,74-18 1 0,-72 9-1 0,9 0 1 15,68-14 31-15,-76 17 0 0,-6 2 13 16,82-13 0-16,-74 13 0 0,3-5 1 16,0 3-14-16,-6 3 0 0,-5 2 0 0,0 3-58 15,-3-5 2-15,6 2-1 0,-1-2 1 0,1 2 56 16,0-3 0-16,-4 4 0 0,-4-9 0 0,2 5-186 16,-6-2 0-16,-5 3 0 0,-2-1 1 0,-7 4 59 0,-7-4 1 15,-6-5-1-15,-12 0 1 0,-24 14-116 0</inkml:trace>
  <inkml:trace contextRef="#ctx0" brushRef="#br0" timeOffset="1883.1">23152 4637 11 0,'0'0'0'0,"0"0"0"0,0 0 0 0,0 0 0 0,0 0 1 0,38-5-1 0,-24-4 1 0,11 4-1 16,0-10 0-16,8 1 0 0,0 6 0 0,-2-3 134 16,2 8 2-16,0-6-1 0,-6 4 1 0,4-4-136 15,-9 9 0-15,6-5 0 0,5-1 0 0,3 3 62 0,0-2 1 16,2 5 0-16,4-9 1 0,2 4-64 0,6-4 0 15,2 4 0-15,1-4 0 0,5-5 54 0,-6 3 0 16,6 0 0-16,6-1 2 0,-6 4-56 0,71-15 0 16,-57 18 0-16,0-4 51 0,74-5 0 15,-74 9 0-15,6 5 1 0,79-15-52 16,-74 10 0-16,5 2 38 0,84-8 1 16,-90 8-1-16,-1 3 1 0,84-8-39 15,-82 8 0-15,3 0 53 0,77 8 1 16,-80-5 1-16,-6 2-1 0,83 4-54 15,-80-6 0-15,3-3 31 0,86 0 1 16,-86-3-1-16,8 3 1 0,91-9-32 16,-88 1 0-16,0-6 20 0,108-9 0 15,-95 9 0-15,-4 3 1 0,112-14-21 16,-110 14 0-16,-6 2 7 0,103-13 0 16,-111 22 0-16,-2-6 0 0,87 0-7 15,-90 4 0-15,2 2 13 0,75 2 1 0,-88 4 0 16,-6-6 0-16,69 0-14 0,-66 6 0 0,0-6 5 15,66 8 1-15,-69-2 0 0,-3-4 0 16,59 18-6-16,-67-17 0 0,-3 3 7 16,44 13 1-16,-49-5 0 0,-9 0 0 15,34 9-8-15,-42-9 0 0,-5-6-57 16,-3 4 1-16,0 5-1 0,-6-9 1 0,-8 3 56 16,3 3 0-16,0 0 0 0,-6-5 0 0,3-4-180 15,-8-2-1-15,2 3 0 0,1 0 1 0,-1-4 24 0,1 4-1 16,-6-6 1-16,3-8-1 0,-3 8-120 0</inkml:trace>
  <inkml:trace contextRef="#ctx0" brushRef="#br0" timeOffset="2949.2">10146 6795 11 0,'0'0'0'0,"0"0"0"0,-27 0 53 0,-26 14 1 0,28-14 0 0,1 9 0 16,-21-4-54-16,29-2 0 0,5 3 192 16,-17-6 0-16,9 0 0 0,2 0-1 15,-10 0-191-15,16 0 0 0,11 0 111 16,-9-9 0-16,9 9 0 0,0 0 0 0,6-5-111 15,2 5 0-15,3-9 57 0,3 4 1 16,11-10-1-16,11 1 1 0,13-3-58 0,9-2 0 16,-5-1 0-16,-3 12 0 0,-3-1 30 0,2 4 1 15,12-4-1-15,3-2 1 0,2 2-31 0,3 4 0 16,-3 2 0-16,3-3 0 0,3 4 20 0,-6 2-1 16,23-6 0-16,-4 0 0 0,12 1-19 0,0 2 0 15,13-11 0-15,-7 5 0 0,13-5 7 0,-6 0 0 0,9 0 0 16,8 0 0-16,-3 0-7 0,128-11 0 15,-123 13 0-15,1 7 5 0,122-18 1 16,-128 18-1-16,-3-4 1 0,117-5-6 16,-119 3 0-16,2 3 13 0,120-12 0 15,-120 9 0-15,-2 5 0 0,113-17-13 16,-130 23 0-16,-2-5 47 0,85-1 2 16,-100 3-1-16,-7 3 0 0,63 3-48 15,-83 3 0-15,-6-6-3 0,39 5 1 16,-52 4-1-16,0-3 1 0,32 10 2 0,-32-10 0 15,-8-6-47-15,35 3 1 0,-39 0-1 16,4-3 1-16,21 0 46 0,-32-3 0 0,-7 0-153 16,18-3 0-16,-23 1 0 0,3 2-101 15,-11-25 154-15,-14 0-1 0,14 28-687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8T22:53:44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2072 8250 898 0,'0'0'0'0,"-25"28"0"0,-5 14 37 0,-42 42 0 0,30-44 0 0,-2-1 1 0,6-2-38 0,-7 8 0 0,-2 8 0 0,3-2 7 0,0-6 0 0,-3 8 0 16,-3 6 0-16,3 3-7 0,-55 68 0 16,55-60 0-16,-5 3-21 0,-6 6 0 0,14-3-1 15,-1-3 1-15,7-3 21 0,-29 71 0 16,43-73 0-16,-1-4-45 0,-8 60 1 16,19-62 0-16,0 0 0 0,3-3 44 0,3 3 0 15,-3 3 0-15,8-1 6 0,-8 63 1 0,2-57-1 16,4 3 1-16,-1-2-7 0,1-1 0 0,-3 3 0 15,8 3 19-15,-6 3 1 0,6 0-1 0,-5-1 1 0,5 7-20 16,-14 89 0-16,8-84 0 0,-8-3 10 16,6 4 1-16,-3 1 0 0,5 1 0 0,4 3-11 15,-4 0 0-15,1-9 0 0,5-3 0 0,0-5 31 16,5-6 0-16,1 3 1 0,8 3-1 0,-1-9-31 16,18 79 0-16,-12-76 0 0,3 1 66 15,-2-4 1-15,-1 14 0 0,6 3 0 0,-6 9-67 16,28 76 0-16,-17-93 0 0,-2-12 42 15,-3 3 0-15,0 6 0 0,0 3 0 0,2-3-42 0,26 90 0 16,-28-90 0-16,-1 0 30 0,18 76 0 16,-17-85-1-16,0 1 1 0,-1-1-30 15,4-7 0-15,-3-4 0 0,8-3-12 0,44 40 1 16,-32-56-1-16,2-9 1 0,58 31 11 16,-42-31 0-16,1-3 13 0,71 26 0 15,-77-26 0-15,0 1 0 0,52 30-13 16,-49-25 0-16,3 3 6 0,-1 2 0 0,1 1 0 15,-3-1 1-15,-3 4-7 0,5-7 0 0,-5 7 0 16,3-4 0-16,3 1 7 0,57 33 0 16,-55-39 0-16,-2-3 1 0,85 26-8 15,-66-29 0-15,3-5-31 0,77 14 1 16,-86-23-1-16,0-3 1 0,83 6 30 16,-68-19 0-16,4-4 19 0,92-16 0 15,-91 11 0-15,5-3 1 0,94-17-20 0,-94 20 0 16,3 3 20-16,108-9 1 0,-116 15-1 15,-1 2 1-15,98 3-21 0,-109 3 0 16,7 5 8-16,87 3 0 0,-93-2 0 16,2 2 1-16,81 12-9 0,-92-18 0 0,3 6 31 15,80 9-1-15,-82-11 0 0,-7-4 1 16,84 1-31-16,-72-6 0 0,3-3 15 16,82-17 1-16,-85 6 0 0,3-3 0 15,-3 1-16-15,8-13 0 0,0-2 0 0,6-2 5 16,-1-4 1-16,-5 3-1 0,-2-2 1 0,2-6-6 15,0-6 0-15,0 8 0 0,-2-2 0 0,5-3 0 0,85-45 0 16,-96 48 0-16,-6-6 1 0,73-48-1 16,-65 49 0-16,4-4 2 0,-4 0 1 15,-2-5 0-15,-6 0 0 0,-5-6-3 0,77-62 0 16,-66 59 0-16,-5 1-17 0,79-63 1 16,-88 62-1-16,3-2 1 0,0-1 16 0,-6-5 0 15,3 3 0-15,-3 0-21 0,56-71 1 16,-64 68 0-16,-6 2 0 0,1-2 20 0,-3-6 0 15,-9 3 0-15,-2-2 39 0,35-94 0 16,-35 82 0-16,2-3 0 0,-2-5-39 0,0 5 0 16,-1-3 0-16,1 1 0 0,25-100 0 15,-39 100 0-15,-3-1 1 0,-3 1-1 0,-8-4 0 16,-3-5 0-16,-2 8 4 0,-6-109 0 16,-6 104 0-16,-7-6 0 0,-12-104-4 15,11 109 0-15,-5 1 5 0,-1 3 0 0,1-6 0 16,0 8 1-16,-9-5-6 0,-22-91 0 0,17 88 0 15,0 9 8-15,2-4 2 0,-7 6-1 0,-1 6 0 16,-2 11-9-16,-56-87 0 0,39 79 0 16,0 2-7-16,-72-81 1 0,61 84 0 0,3 3-1 15,-6 3 7-15,3-6 0 0,-3 0 0 0,6 1 11 16,-75-77 0-16,69 82 0 0,-5 2 0 16,-1-7-11-16,7 7 0 0,-1 1 0 0,3-3 55 15,-72-51 0-15,61 59 0 0,-3 6 1 16,-86-48-56-16,84 57 0 0,2 10 18 15,-97-33 0-15,89 36 0 0,0 4 0 16,0 2-18-16,0-3 0 0,-3-3 0 0,3 4-19 0,-1 2 1 16,-4-9-1-16,5 4 1 0,-6-1 18 0,-91-33 0 15,91 42 0-15,-2 0-19 0,-111-15 1 16,99 27 0-16,-7 7 0 0,-114 9 18 16,121 0 0-16,1 0-13 0,-122 23 0 15,116-15 0-15,0 6 1 0,-125 20 12 16,120-20 0-16,5 8-20 0,-9-7 0 0,9 13 0 15,-5 0 1-15,5 3 19 0,3 2 0 0,-9 1 0 16,-2 3 0-16,2-1-11 0,-135 35 1 16,133-40-1-16,-6 8 1 0,-116 48 10 15,119-39 0-15,3 11-64 0,0-3 2 0,-3 12-1 16,8-1 1-16,3 7 62 0,-116 89 0 16,127-79 0-16,2 9-97 0,-1 3 2 0,-12-15-2 15,-12-2 2-15,128-79-977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8T22:54:23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24160 11865 460 0,'0'0'0'0,"0"0"0"0,-36 8 27 0,-25-5 1 15,34-3-1-15,5-3 1 0,-20-2-28 16,17 2 0-16,6-3 89 0,0-2 1 0,-1 2 1 16,1-8-1-16,0 6-90 0,-12-6 0 0,1-1 0 15,-1 4 0-15,1 0 69 0,-9 5 1 0,3 1-1 16,6 2 0-16,-9 0-69 0,6 0 0 0,-5 3 0 0,2-5 0 16,0 2-14-16,3 0 1 0,-3 0 0 0,-3 3 0 15,-5 0 13-15,2 0 0 0,-5 0 0 0,3 3 0 0,0 3-21 16,-3-1 0-16,3 1 0 0,0 5 1 0,-1 0 20 15,-35 18 0-15,47-15 0 0,3 8 1 16,-23 12 0-16,34-20 0 0,0 8 1 16,-15 15-2-16,18-14 0 0,2 2 49 15,-14 34 0-15,9-37 0 0,0 12 0 16,-6-6-49-16,0 12 0 0,-3-1 0 0,-2 6 59 0,-3 3 0 16,0-3-1-16,2 3 1 0,4-6-59 0,-40 45 0 15,37-45 0-15,-9 1 50 0,-21 33-1 16,38-40 0-16,5-5 1 0,-8 34-50 15,14-31 0-15,8-4 28 0,3 1 0 16,0 6 0-16,-2 2 2 0,-1 4-30 0,3 4 0 16,5-10 0-16,-2 0 0 0,3-4 18 0,13 38 1 15,-14-35 0-15,-5 6 0 0,6 32-19 16,-3-32 0-16,2 6 14 0,-5-6 0 0,0 8 0 16,0-2 0-16,-5 11-14 0,2-2 0 0,3-1 0 15,0-3 0-15,-3 1 6 0,9 53 1 16,-1-57-1-16,4 1 1 0,13 45-7 15,-11-49 0-15,5-4 41 0,4-1 2 0,-1 0-2 16,-5-3 1-16,5 1-42 0,6 2 0 0,-6-8 0 16,1 2 0-16,2 1 46 0,16 33 0 15,-16-33 0-15,1 2 1 0,21 43-47 0,-22-46 0 16,0 7 8-16,30 35 0 0,-29-41 0 16,7 0 0-16,0-4-8 0,3 1 0 0,1-3 0 15,-1 3-19-15,0-9 1 0,6 3-1 0,-4-2 0 16,4 2 19-16,39 14 0 0,-32-20 0 0,-1 1 13 15,49 16 1-15,-45-25-1 0,4 0 1 16,55 12-14-16,-56-12 0 0,1-3 19 16,63 6 0-16,-56-9 0 0,9-2 1 15,67 2-20-15,-70-2 0 0,3 0-1 16,80 2 0-16,-71-5 0 0,-4 0 0 16,86 0 1-16,-77-3 0 0,3-3-37 0,96 0 1 15,-93 3-1-15,-1-3 1 0,97-2 36 16,-88 2 0-16,-1 0-25 0,92-3 1 15,-97 1-1-15,3-1 1 0,89-2 24 16,-87-1 0-16,1 4-18 0,96-18 0 16,-99 9 0-16,6 0 0 0,101-14 18 15,-104 14 0-15,3 2-7 0,-4-2 0 0,6 0 0 16,-5-3 0-16,0 3 7 0,5-5 0 0,3 2 0 16,-3 3 0-16,3-6-8 0,-5 0 0 0,-1 6-1 15,-5 0 1-15,5 3 8 0,1 0 0 0,-3 5 0 16,-9-2 0-16,3 5 1 0,-2-6 0 0,4 4 0 15,-1-1 0-15,4 0-1 0,-5 4 0 0,-2-7 0 16,-4-2 0-16,-4 3 17 0,-1-7 0 0,11-4-1 16,3 2 1-16,2-6-17 0,95-24 0 15,-97 18 0-15,0-4-14 0,96-32 1 16,-93 34 0-16,3 3 0 0,85-31 13 16,-97 33 0-16,-5 4-4 0,-3 2-1 0,-3 6 1 0,1-3 1 15,-1 3 3-15,-8 0 0 0,-3 9 0 0,-8 2 0 16,0 8 35-16,-5 4 0 0,-1-4-1 0,6-5 1 0,3 3-35 15,-3 6 0-15,-3-6 0 0,-2 2 0 0,5 1-14 16,-6-1 1-16,-5 4 0 0,0-9 0 0,0 0 13 16,-8-6 0-16,8 3 0 0,-3 1 0 0,3-1 9 15,-5-3 0-15,5-2 0 0,2-1 1 0,4 1-10 16,-1-3 0-16,1-4 0 0,-9 1 0 0,8-5 40 16,-5-4 1-16,-2 1 0 0,-7-1 1 0,-7-2-42 15,-1 0 0-15,-2-1 0 0,-6-2 0 0,-6 0-24 0,15-31 1 16,-15 28 0-16,1 0 1 0,22-39 22 15,-15 30 0-15,7-2 22 0,2-9 0 16,-3 1 0-16,3-4 1 0,6 1-23 0,0-3 0 16,-6 5 0-16,-8 3 0 0,-6 3-34 0,14-42 1 15,-27 42 0-15,-3 3 0 0,-12-31 33 16,1 33 0-16,-3 9-10 0,-8 3 0 0,2-3 0 16,-5 0 1-16,-3 0 9 0,0 0 0 0,6-2 0 15,0-7 0-15,-4 1 9 0,4-3 1 0,-6-6 0 16,6 3 0-16,-3 3-10 0,-28-57 0 15,22 54 0-15,-2-6-17 0,-36-47 0 16,30 56 0-16,-3-3 1 0,1-3 16 0,-4 3 0 16,1 3 0-16,-6 2 34 0,0 1 1 0,-6 0 0 15,1 2 0-15,-3 0-35 0,-56-33 0 16,53 42 0-16,6 5-8 0,-67-19 0 16,55 14 0-16,1 6 1 0,-67-32 7 0,64 26 0 15,5-3-55-15,-3 0 0 0,3 3 0 0,3 0-1 16,0-3 56-16,6 0 0 0,-6 0 0 0,-6 0 0 0,4 0-6 15,-1-3 0-15,-8 3 0 0,0 6 1 0,-3 0 5 16,-3-1 0-16,6 4 0 0,0-1 0 0,0 1-5 16,-74-12 0-16,60 20 0 0,-3 0 0 15,-77-9 5-15,86 9 0 0,-6 3-45 16,-77-6 1-16,74 9-1 0,0-1 0 16,-88-2 45-16,89 3 0 0,2-1 3 15,-91-5 1-15,83 9-1 0,-3-1 0 16,-86-3-3-16,92 9 0 0,-3 0 7 0,-83-8 1 15,82 5 0-15,7 0 0 0,-87-5-8 16,87 8 0-16,-1 0-19 0,-88 3 0 16,86 2-1-16,-3-2 2 0,-86 3 18 15,94-1 0-15,-5-2 18 0,-75 3 0 16,77 0 1-16,6-6-1 0,-72 2-18 16,69 4 0-16,3 2-1 0,-77 4 0 15,82-7 0-15,0 4 1 0,-77 13 0 16,72-13 0-16,0-1-8 0,-80 17 1 15,85-19-1-15,6 3 1 0,-74 10 7 16,65-8 0-16,1 1 2 0,0-4 0 0,-1 9 0 16,1 0 0-16,5 5-2 0,-5 1 0 0,-9 5 0 15,3 0 0-15,0 3-25 0,-2 3 2 0,-4 2 0 16,4-2 0-16,-6 3 23 0,-100 39 0 16,92-40 0-16,-4 7-95 0,-93 30 0 0,91-40 0 15,6 4 1-15,-108 22 94 0,102-25 0 16,-3-6-133-16,0 0 2 0,0 0-2 0,1-5 2 15,107-23-471-15</inkml:trace>
  <inkml:trace contextRef="#ctx0" brushRef="#br0" timeOffset="24133.9">10655 12287 718 0,'0'0'0'0,"0"0"0"0,0 0 0 0,0 0 2 0,0 0 0 0,-36 31 0 16,27-26 0-16,-4 1-2 0,2 0 0 0,2 2 0 15,-2-5 0-15,-3 0 83 0,3 0-1 0,3 2 0 16,-6-5 2-16,-2 3-84 0,7 0 0 0,-10 0 0 15,0 2 0-15,-1-5 80 0,1 3 0 0,-9 0 1 0,4 0 0 16,-1 2-81-16,0 4 0 0,3 5 0 0,-3-6 0 16,-3 1-6-16,3 2 0 0,-8 3 0 0,8 0 0 15,-5 3 6-15,2 0 0 0,-2 0 0 0,2 0 0 16,4 2-21-16,-29 29 1 0,34-31-1 16,-1 5 0-16,-24 26 21 0,30-28 0 0,6 0 32 15,-11 16-1-15,8-19 0 0,5-3 0 16,3 23-31-16,-2-15 0 0,-1 6 16 15,-2 3 0-15,3 0 0 0,5-3 0 0,0 1-16 16,0-1 0-16,-6 0 0 0,6-6 0 0,0 1 34 16,0-3 0-16,0 2 1 0,-5 3 0 0,2 4-35 15,3 38 0-15,0-30 0 0,-6 2 21 0,12 40 1 16,-6-43 0-16,0-2 0 0,14 34-22 16,-9-35 0-16,3 1-18 0,3-3 0 15,9 0 0-15,-1-6 1 0,0 4 17 0,4-4 0 16,1 0 0-16,4-8 0 0,2 3 31 0,4-1 1 15,-4-5 0-15,9 3 0 0,-1 3-32 0,34 14 0 16,-33-12 0-16,-1-2 15 0,48 25 1 16,-47-25 0-16,5 2 1 0,42 20-17 15,-42-19 0-15,3-6 16 0,47 25 1 16,-53-17-1-16,9-8 1 0,49 31-17 16,-43-28 0-16,-1 2 14 0,6 1 1 0,-1-1 0 15,4 1 0-15,-3-4-15 0,2 1 0 0,-5-6 0 16,0-5 0-16,0 2 7 0,6-3 0 0,-3 1 0 15,8-1 0-15,2 1-7 0,-4 2 0 0,2-5 0 16,-3 2 0-16,3-8 55 0,-3 3 2 0,3 2-1 0,-2 1 0 16,2 0-56-16,-3 2 0 0,6-8 0 0,0 3 0 15,5 0-2-15,0-3 1 0,-5 3-1 0,-3-1 1 16,3 1 1-16,-8 0 0 0,8 0 0 0,-1 0 0 16,7 2 16-16,-1-2 0 0,-5 3 0 0,5-6 0 0,-5 3-16 15,5-3 0-15,1-3 0 0,-1 3 0 0,0-6-10 16,1 0 0-16,2 1 0 0,0-4 1 0,6 1 9 15,-6-3 0-15,3-1 0 0,-1-2 0 0,-4 0-17 16,2-3 1-16,3 3-1 0,0 0 1 0,2 0 16 16,84-22 0-16,-86 16 0 0,0 6 32 15,85-25 0-15,-82 22 0 0,2 3 1 16,81-15-33-16,-89 21 0 0,3-3-15 0,66-3 0 16,-66 11 0-16,-3 3 1 0,80-6 14 15,-88 3 0-15,0 6-9 0,74-3 1 16,-69-3-1-16,6 1 1 0,75-10 8 15,-81 1 0-15,0 0 48 0,72-14 1 16,-77 16 0-16,6-5 0 0,76-8-49 16,-82 7 0-16,6 1-29 0,65-11 1 15,-68 11-1-15,-3 3 1 0,66-17 28 16,-64 14 0-16,-2-1-18 0,5 1 0 0,-5 6 0 16,-8 2 0-16,2-2 18 0,-8 5 0 0,8 0 0 15,3-11 0-15,3 3-11 0,-5-3 0 0,-4-3 0 16,6 0 1-16,3-3 10 0,0 1 0 0,-9-1 0 15,1 3 0-15,-3-5-15 0,-3 2 1 0,5 0-1 16,-5 3 1-16,-3-2 14 0,59-12 0 16,-62 17 0-16,6 0 18 0,42-12 1 0,-56 12-1 15,0 0 1-15,39-14-19 0,-47 14 0 16,0 3-6-16,36-17 1 0,-42 8 0 16,3 6 0-16,33-20 5 0,-27 14 0 15,0 1 34-15,-6-9 1 0,3 5-1 0,-3 3 1 0,0-2-35 16,-3-4 0-16,-2 10 0 0,-3-4 0 0,-6 3-15 15,-2-3 0-15,-6 6 0 0,-3 6 0 0,-5-3 15 16,-3 8 0-16,-3-8 0 0,0-1 0 0,-2 7 2 16,-3-9 0-16,-9-1 0 0,-5 1 1 0,-8-14-3 15,-4 6 0-15,1-4 0 0,-3 10 0 0,-2-4 14 0,-42-17 0 16,35 15 0-16,4 2 0 0,-42-22-14 16,39 17 0-16,5-4-10 0,-38-27 1 15,35 28-1-15,4 0 1 0,-1-6 9 16,-2 12 0-16,-1-6 0 0,-2 5 2 0,0 1 1 15,-3 2-1-15,-6-6 1 0,-2 4-3 0,0-1 0 16,-3 9 0-16,3 6 0 0,-3 0-14 0,0 2 0 16,-9-3 0-16,1 4 0 0,-6-1 14 0,3 3 0 0,-11 3 0 15,3-2 0-15,-1-1-20 0,-5 3 0 0,6-9 0 16,0 4 0-16,5-1 20 0,-5 3 0 0,-1-5 0 16,-10 2 0-16,-1-2-17 0,1 2 0 0,5-5 0 15,3 2 0-15,3 1 17 0,-6 0 0 0,-3 2 0 16,-5 0 0-16,-3 1-12 0,3 2 1 0,0-3 0 15,5 6 0-15,3-3 11 0,-2 1 0 0,-9 2 0 16,-3 2 0-16,-2 7-2 0,2-4 1 0,0 4 0 16,6-6 0-16,-3 2 1 0,6 1 0 0,-6 0 0 0,-3 2 0 15,-2 6-4-15,-3-5 0 0,16-1 0 0,-2-2 1 16,7-1 3-16,4-5 0 0,-6 0 0 0,-5 0 0 16,2-5 24-16,-5-1 1 0,5 3 0 0,4 3 0 15,4 0-25-15,1 0 0 0,-1 0 0 0,-4 0 0 0,1-5 19 16,-1 2 0-16,10 0 0 0,0 0 1 0,3-5-20 15,3 2 0-15,-6 0 0 0,-6 1 0 0,1 2-16 16,-6 3 0-16,0 0 0 0,9 0 0 0,-4 0 16 16,1 0 0-16,0 0 0 0,-1 0 0 0,1 0-18 15,0 0 0-15,5 0-1 0,0-6 2 0,3 6 17 16,-3 0 0-16,3-2 0 0,3-1 0 0,2 0-37 0,-2 3 0 16,-3 0 0-16,-3 0 1 0,0 0 36 0,-5 3 0 15,11 2 0-15,-6 1 0 0,3 2-14 0,2 4 1 16,-2-1 0-16,3 0 0 0,-6 3 13 0,0 0 0 15,3-5 0-15,-2-6 0 0,2 2-21 0,2 1 0 16,1-3 1-16,8-3 0 0,3 0 20 0,2 0 0 16,-8 0 0-16,-2 0 0 0,-9 2 5 0,3 1 1 0,3-3-1 15,-6 0 1-15,8 6-6 0,-5-6 0 0,9 3 0 16,-4 0 0-16,-2 5-37 0,2-2 1 0,-2 2 0 16,2 0 0-16,1 1 36 0,-4 2 0 0,4 3 0 15,5-8 0-15,0 5-165 0,0 0 1 0,5-2-1 16,1-1 0-16,8 4 34 0,-3-1 0 0,3-6 1 15,-9 1-1-15,53-6-194 0</inkml:trace>
  <inkml:trace contextRef="#ctx0" brushRef="#br0" timeOffset="33933.75">23494 12200 921 0,'0'0'0'0,"0"0"0"0,0 0 35 0,-58-17 0 0,39 14 1 16,-1 6 0-16,1 2-36 0,-8 4 0 0,-4 5 0 15,-13 6 21-15,0 2 0 0,-6 3 0 0,0-2 1 16,-8-1-22-16,0 7 0 0,0-1 0 0,6 0 0 16,-1 0 40-16,-5 0 1 0,3-8 0 0,5 5 1 0,6 3-42 15,-50 20 0-15,53-31 0 0,2 3-25 16,-38 22 0-16,44-23 1 0,-1 4 0 15,-26 22 24-15,32-17 0 0,-2 0-31 16,2 0 1-16,3 6-1 0,3 6 1 0,3 5 30 16,2 0 0-16,3 0 0 0,1 2 0 0,-7 1-11 0,-5 62 0 15,17-51 0-15,-9 3 0 0,-2 70 11 16,11-67 0-16,2 2 21 0,4 1 1 16,2-1-1-16,0-5 1 0,8 3-22 0,11 45 0 15,-5-57 0-15,0-11 76 0,22 43 1 16,-14-46-1-16,3 3 1 0,2 1-77 0,9-1 0 15,-3 0 0-15,12 0 64 0,-4 0 1 0,3 1-1 16,0-4 1-16,-2 0-65 0,52 40 0 16,-47-42 0-16,2-3 44 0,51 39 1 15,-45-42 0-15,0 0 0 0,59 28-45 16,-48-28 0-16,6-3 50 0,77 22 0 16,-72-24 0-16,6-4 1 0,-5 1-51 0,13-6 0 15,-6-6 0-15,6-3-33 0,3 4 2 0,3-7 0 16,-3 4 0-16,3-4 31 0,-1 4 0 0,7-7 0 15,-1 1 0-15,3 6-4 0,0-9 1 0,8 3 0 16,-8-3 0-16,3 0 3 0,2 0 0 0,6 0 0 0,0 0 0 16,3 0-10-16,3 0 1 0,-6 2-1 0,2 1 1 15,4-3 9-15,-6 6 0 0,5-6 0 0,4 0 0 16,-4 0-36-16,4 0 1 0,-1-6 0 0,0-2-1 0,3-4 36 16,-5 1 0-16,-3 6 0 0,2 5 0 0,-5 0-55 15,0 0 0-15,-5-6 0 0,-1 3 0 0,-8 0 55 16,3 1 0-16,-5 2 0 0,5-6 0 0,0 3-28 15,0 0 2-15,5-8 0 0,1-6 0 0,-1-3 26 16,106-25 0-16,-109 23 0 0,1-3-34 16,105-29 0-16,-114 32 0 0,3-9 1 15,95-23 33-15,-109 35 0 0,-8 4 15 0,75-7 1 16,-81 14-1-16,-2 2 1 0,64 3-16 16,-73 0 0-16,-5 3-5 0,50 3 1 15,-53-9 0-15,-8 1 0 0,50-12 4 16,-45 6 0-16,3-3 40 0,-2 2 0 15,-1-4 0-15,-7-4 0 0,7 0-40 0,-5 0 0 0,-3-2 0 16,-2-6 0-16,-4-3-25 0,-2 0 1 0,-3 0 0 16,3-3 0-16,0-2 24 0,33-38 0 15,-36 38 0-15,-5 2-22 0,33-45 1 16,-34 43-1-16,4-4 1 0,-4-2 21 0,4 3 0 16,-3-1 0-16,5-2-15 0,-6 0 0 0,4 5-1 15,-4 1 2-15,4-1 14 0,16-39 0 16,-25 37 0-16,-3 5 1 0,23-45 1 15,-31 46-1-15,2 2 1 0,7-26-2 16,-15 32 0-16,-5 5 56 0,-8-11-1 16,0 15 0-16,-3-4 1 0,-6 3-56 0,-2-8 0 0,-1-6 0 15,-7-3 50-15,2-3-1 0,0 4 0 0,0 10 0 16,3 3-49-16,0 4 0 0,-3-13 0 0,-3-4 0 16,1 2 66-16,-37-34 2 0,31 26-1 0,-6 2 0 15,-52-36-67-15,42 36 0 0,-4 6 11 16,-5-2 1-16,0-1-1 0,6 0 1 0,-6 3-12 15,-3-8 0-15,0 8 0 0,-2-6 0 0,2 1 8 16,-6 2 0-16,4-3 0 0,-1-2 0 0,1 2-8 16,-64-36 0-16,63 31 0 0,3 5-3 0,-71-33 0 15,60 36 0-15,-5 3 0 16,-78-25 3-16,80 28 0 0,1 0-5 0,-1 8 0 16,3-5 0-16,-2-6 1 0,5 6 4 0,-3-9 0 15,3 3 0-15,3 0 0 0,2-3-10 0,-2 0 0 16,-3-5 0-16,2 5 1 0,-4 1 9 0,-70-46 0 15,69 45 0-15,3 0-31 0,-75-28 1 16,72 31-1-16,1 6 1 0,-81-17 30 16,72 22 0-16,-3 6-54 0,-86-8 2 15,86 22 0-15,3 0 0 0,-88-6 52 16,82 3 0-16,3 3-6 0,-72-3 0 16,70 1 0-16,2-7 1 0,6 3 5 0,2 1 0 15,0-1 0-15,1 3 10 0,-75-2 0 16,69 5 0-16,-9 5 0 0,-85 1-10 15,97 2 0-15,-3 7 26 0,-94 4 1 16,83-10 0-16,-1 5 0 0,-87 3-27 16,93-6 0-16,9 3 22 0,-89 8 2 15,80-16-2-15,1 5 1 0,-84 9-23 0,92-9 0 16,2 3 5-16,-74 17 0 0,72-17 0 16,-3 3 0-16,-80 23-5 0,82-26 0 15,6 5-25-15,-5 1 0 0,5-3-1 0,0 0 2 0,3-3 24 16,-2 0 0-16,7-3 0 0,-2 0 0 0,8 1-56 15,-6-4 0-15,6 1 0 0,6-1 1 0,7 3 55 16,-2-2 0-16,1 10 0 0,1-2 0 0,-4 3-148 16,2 8 0-16,0-5 1 0,2 2 0 0,-4 0-5 15,2 3-1-15,-11-8 0 0,-11-3 1 0,69-17-104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8T22:58:05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22991 9842 11 0,'0'0'0'0,"0"0"0"0,0 0 0 0,-22-56 1 0,11 42-1 16,-3 8 1-16,-16-14-1 0,16 12 0 15,9 5 123-15,-9 3 2 0,6-3-2 0,-9 0 1 16,3 3-124-16,0-5 0 0,1 2 0 0,-7 0 47 16,1 0-1-16,0 3 0 0,2-5 1 0,0 2-47 15,1 0 0-15,8 0 0 0,-3 3 0 0,5-5 92 16,3 2 0-16,-8 0 0 0,6 0 1 0,5 3-93 16,-3-5 0-16,-5 2 0 0,2 0 0 0,1 0 91 15,-1 3 0-15,1 0 1 0,-4 0-1 0,1 3-91 16,-31 8 0-16,9 6 0 0,-9 8 53 0,-46 32 0 15,46-35 1-15,0 1 0 0,-38 39-54 16,38-34 0-16,-5 8 79 0,3 1 1 16,10-6-1-16,1 0 0 0,2-3-79 0,3 3 0 15,3-9 0-15,0 4 0 0,3-1 10 0,2 0 0 16,6-2 0-16,0-9 0 0,8 0-10 0,3-8 0 0,0 2 0 16,0-2 0-16,0-6-1 0,0 0 1 0,0 8 0 15,0-8 0-15,0 0 0 0,3 0 0 0,-3 0 0 16,0 6 0-16,0-6 31 0,6 8 2 0,-6-5-2 15,0 3 1-15,5-1-32 0,-5 1 0 0,0 5 0 16,0 3 0-16,0 6-15 0,-5 28 0 16,2-23 0-16,0 3 0 0,0 28 15 15,-2-33 0-15,5-3 10 0,-11 16 1 16,11-16 0-16,3-6 0 0,5 8-11 16,-3-7 0-16,-2-1-7 0,8 5 1 0,-5-7-1 15,2-1 1-15,11 11 6 0,-13-10 0 16,-1-1 4-16,4 0 0 0,2-2 0 0,-6 5 0 15,4-9-4-15,-4 4 0 0,-2 5 0 0,0-6 0 16,-1 1 17-16,-2 2 1 0,0-3-1 0,0 6 1 0,0 6-18 16,-2-9 0-16,-1 9 0 0,0 3 0 0,-2 2 48 15,-1-3 1-15,0 6 1 0,-2-8-1 0,0 3-49 16,-11 19 0-16,13-20 0 0,-5 1 23 16,-3 19 1-16,14-22-1 0,-5-6 1 15,-1 11-24-15,6-11 0 0,3-3 26 16,5 9 1-16,-2-6 0 0,-4 3 1 0,15 14-28 15,-9-17 0-15,3 3 30 0,-2 0 1 16,2 3 0-16,-3-6 0 0,3 0-31 0,-8 3 0 16,2 2 0-16,1-2 0 0,-1 9 19 0,-2-7 0 15,-3 12 0-15,0-3 1 0,0 6-20 0,-3 3 0 16,3-6 0-16,0-3 0 0,0 0 9 0,-5 22 1 16,5-30 0-16,5-11 0 0,-2 10-10 15,-3-10 0-15,3-1 9 0,5 3 1 16,-8-5-1-16,6 3 1 0,8 5-10 15,-9-3 0-15,3 3-4 0,9 14 1 16,-9-14 0-16,1 0 0 0,4 23 3 16,-7-18 0-16,-1 1 0 0,1-3 0 0,-3 11 0 15,-1 6 0-15,4 2 0 0,2 4 0 0,1-9 0 16,2-12 0-16,2 4-16 0,7-9 2 0,5 0-1 16,-6 0 1-16,9-8 14 0,2 2 0 0,9 1 0 15,-1-4 0-15,9-5-46 0,-3-5 1 0,1 5 0 0,2 0 0 16,5-3 45-16,-2 0 0 0,-3 0 0 0,-3 3 0 15,0 0-20-15,3 0 0 0,-3 6 0 0,-5 2 1 0,8 4 19 16,0-1 0-16,-3 3 0 0,0-6 0 0,1 12 19 16,1-6 0-16,-1 3 1 0,-1 0 0 0,3 0-20 15,0 0 0-15,3-3 0 0,-1 0 0 0,4-3-24 16,60 12 0-16,-58-12 0 0,-2 0 1 16,63 9 23-16,-64-12 0 0,1 6 3 15,43 12 1-15,-51-18 0 0,-4 6 0 16,39 11-4-16,-41-11 0 0,2 1 24 0,28 10 1 15,-33-11 1-15,0-6-1 0,22 15-25 16,-25-12 0-16,-8 0-4 0,36 6 0 16,-31-8 0-16,-5-1 0 0,28 12 4 15,-31-15 0-15,-6 7 2 0,26 7 0 16,-12-10 0-16,3-1 1 0,-5 4-3 16,-9-10 0-16,1 4 0 0,4 0-14 0,7-1 1 0,-4 4-1 15,7-7 0-15,2 1 14 0,-1 0 0 0,4-3 0 16,3-3 0-16,4 0-24 0,-4 1 1 0,-1-4 0 15,-2-2 0-15,2-1 23 0,42-11 0 16,-41 12 0-16,-1-6-9 0,45-11 0 16,-47 16 0-16,5 4 0 0,39-7 9 15,-42 7 0-15,-2 5 15 0,38 0 0 16,-47-6 0-16,4 3 1 0,24-2-16 16,-36 5 0-16,-3-6-1 0,11 0 1 15,-21 4-1-15,2 2 1 0,3 0 0 0,-6-6 0 16,3 3 7-16,0-3 1 0,-3 4 0 15,-2-1 0-15,2 0-8 0,-2-3 0 16,2 4 10-16,8-10 1 0,-7 4-1 16,5-6 1-16,16-28-11 0,-22 19 0 0,3-11 25 15,0-2 0-15,-2 2 0 0,-1-5 0 0,-3-1-25 16,1-2 0-16,-6 3 0 0,0-1 0 0,-6 1 17 16,1-34 1-16,2 42 0 0,0-6 0 15,1-27-18-15,2 35 0 0,0-4 0 16,8-38 1-16,3 40-1 0,-3-5 1 15,3 2-1-15,0 3 0 0,0 3 0 0,6 3-43 0,-3 2 0 16,-3 1 0-16,3-1 0 0,-1 6 43 0,-4 0 0 16,2-2 0-16,0-1 0 0,3 3-35 0,-1 0 0 15,1 0 0-15,-3 0 1 0,3 3 34 0,-6 0 0 16,3 3 0-16,-5 3 0 0,2-1 24 0,1 4 0 16,2-4 0-16,0 1 1 0,2-6-25 0,21-15 0 15,-10 10 0-15,1-1-28 0,36-19 1 16,-31 25 0-16,4 0 0 0,24-6 27 15,-25 11 0-15,5 1 14 0,45-3 0 16,-36 5 0-16,3 3 1 0,60 3-15 16,-57 0 0-16,-3 0-9 0,57 0 0 15,-49 0 0-15,3 3 0 0,64 0 9 16,-65-6 0-16,9 0-19 0,69-2 0 16,-63 2 0-16,-3 3 1 0,77-11 18 15,-72 8 0-15,4 3 4 0,79 0 1 16,-83 0-1-16,0 0 1 0,84 3-5 15,-87-1 0-15,6 1-13 0,83 3 0 0,-85-3 0 16,5 2 1-16,71 1 12 0,-76-3 0 16,-4 2-12-16,136 4 1 0,-110-4 0 0,-31-2 1 15,74-3 10-15,-76-3 0 0,4 3 25 16,76-8 1-16,-70 5-1 0,14 0 1 16,69-11-26-16,-85 9 0 0,-3 2 40 15,63-8 0-15,-71 11 0 0,-1 0 1 16,53 11-41-16,-58-11 0 0,0 8 5 15,56 1 1-15,-62-4 0 0,3-2 0 16,42 8-6-16,-50-11 0 0,0 3 9 0,39 0 0 16,-39-6 0-16,-9 0 0 0,42 3-9 15,-44 0 0-15,-3-5 13 0,31 5 1 16,-31-3-1-16,-8 3 1 0,25-3-14 16,-25 0 0-16,-6-5 19 0,20-6 0 15,-23 0 0-15,1 3 1 0,19-18-20 16,-17 12 0-16,0-5-12 0,28-26 1 15,-16 20 0-15,5-3 0 0,2-3 11 0,12 3 0 16,-3 0 0-16,8 3-15 0,3-3 1 0,0 0-1 16,-3 0 1-16,1 3 14 0,2 3 0 0,-6 0 0 15,-2 8 0-15,-3-3-24 0,41-16 0 16,-49 16-1-16,-9 3 2 0,20-25 23 16,-36 14 0-16,-6-3-44 0,-5-31 0 15,-9 28 0-15,-10-3 1 0,-4 1 43 0,-2-1 0 16,-8 4 0-16,-3 2-4 0,-3 0 1 0,0 0 0 15,3 0 0-15,-6 3 3 0,3-1 0 0,0 1 0 0,-2 0 0 16,-7 0 17-16,-43-14 1 0,41 19-1 16,-3 4 1-16,-55-15-18 0,53 17 0 15,-6-5 23-15,-55-18 0 0,57 23 0 0,-2 6 0 16,-58-14-23-16,50 11 0 0,-3 2 8 16,-69-16 0-16,66 11 0 0,0 3 0 15,-63-19-8-15,74 16 0 0,3-9-4 16,3 1 0-16,0 0 0 0,-6 2 0 0,3-5 4 15,-6 0 0-15,4 5 0 0,-1-2 0 0,0 8-48 16,3-11 0-16,-8 6 0 0,2-1 0 0,-5 3 48 16,-75-25 0-16,67 28 0 0,-3 1-35 0,-80-13 1 15,82 15 0-15,1 6 1 0,-86-6 33 16,80 8 0-16,-2-2-15 0,-84 8 0 16,94-6 0-16,4 3 0 0,-84-2 15 15,75-1 0-15,3 0-8 0,-89 4 1 16,80 2 0-16,1 0 0 0,-90 5 7 15,84-2 0-15,3 3 20 0,-97 8 1 16,94-14-1-16,5 3 1 0,-96 2-21 16,93-5 0-16,4 0 32 0,-89 0 1 15,83 6-1-15,-1-6 2 0,-95 0-34 16,90 0 0-16,0 0 20 0,-102-6 1 16,108 1-1-16,-6 2 1 0,-104-11-21 15,96 8 0-15,-3 0 30 0,-113 4 0 16,111 2 0-16,-6 0 1 0,-116 0-31 15,110 2 0-15,0-2 19 0,-126 0 1 0,121 0 1 16,-3 0-1-16,-124 0-20 0,129 0 0 16,4 0-28-16,-111-2 0 0,121 2 1 15,1 0 0-15,-114-9 27 0,111 4 0 16,5-1 1-16,-105 0 1 0,117 6 0 0,5-2 0 16,-92 7-2-16,87 4 0 0,-4 5-48 15,-85 22 0-15,97-13 0 0,8 13 0 16,-3 4 48-16,8 10 0 0,6 7 0 0,0 7-163 15,-47 71 0-15,66-70 1 0,20-6-110 16,-47 31 163-16,30-76 0 0,47-14-881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8T23:04:14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 6300 58 0,'8'3'-10'0,"3"0"1"0,11 11 9 0,-11 0 0 0,3-6 64 16,11 12 0-16,-17-15 0 0,3 4 1 16,3 8-65-16,-3-6 0 0,-3-3 66 0,17 12 1 15,-11-11-1-15,0-4 2 0,16-2-68 16,-10 3 0-16,7-1 16 0,23 4 1 16,-22-4 0-16,2-5 0 0,36 9-17 15,-27-9 0-15,0 5-6 0,-1 4 1 16,6-1 0-16,3 1 0 0,3 2 5 0,-3 3 0 0,0-6 0 15,3 7 0-15,-3-7-28 0,2 3 0 0,9-2 0 16,0-1-1-16,9 3 29 0,2-2 0 0,8-4 0 16,-5 4 0-16,5-6 5 0,3 2 0 0,3 1 1 15,-5 0 0-15,-1 2-6 0,6-5 0 0,3 2 0 16,5-5 0-16,11 6 11 0,-3-6 1 0,-5 9 0 16,-8-4 0-16,-3-2-12 0,2 8 0 0,4-2 0 15,-4-1 0-15,1 1-11 0,2 2 0 0,4-11 0 16,-7 0 0-16,4-9 11 0,-4 4 0 0,6-4 0 15,6 9 0-15,0-5 25 0,5 5 0 0,-11-6 0 16,0 3 1-16,-2 3-26 0,2-5 0 0,-5 5 0 0,2-6 0 16,3 12 32-16,-5-6 1 0,-3 0-1 0,-3 0 1 15,-3 5-33-15,-2-2 0 0,5 3 0 0,3-6 0 16,-6-6 34-16,6 3 0 0,-9 6 0 0,1 3 0 0,-3-6-34 16,5 0 0-16,-5 0 0 0,5 5 0 0,-5-5 36 15,0 0 1-15,-3 9-1 0,-3-9 2 0,-2 5-38 16,2 4 0-16,-2-9 0 0,-1 3 0 0,-5-1 36 15,0 1 0-15,3 3 0 0,3-6 0 0,-1 0-36 16,3 0 0-16,-2 0 0 0,2 3 0 0,-8 2 41 0,58 1 1 16,-58-3 1-16,-5 0-1 15,43-1-42-15,-43 4 0 0,5 2 54 0,44-2 0 16,-58-3 0-16,3 3 1 0,31 2-55 16,-40-2 0-16,-5-1-45 0,31 9 1 15,-39-2 0-15,-6-1 1 0,9 3 43 16,-20-11 0-16,3-3-105 0,-5-3-1 15,-6-8 1-15,0 11-699 0</inkml:trace>
  <inkml:trace contextRef="#ctx0" brushRef="#br0" timeOffset="13116.8">843 8447 168 0,'0'0'-50'0,"0"0"0"0,0 0 50 0,0 0 0 16,0 0-4-16,-31-6 0 0,23 6 0 0,-3-6 0 15,-8-2 4-15,5-1 0 0,0 4 51 16,-25-15 1-16,20 12-1 0,-6 2 2 16,-19 3-53-16,25 3 0 0,-1 0 46 0,-7 0 1 15,7 0-1-15,7 0 1 0,-7 0-47 16,4 0 0-16,7 0 27 0,-2-5 1 16,9-1-28-16,-4 3 0 0,-5-8 0 15,11 11 0-15,0 0 69 0,-8-9-1 16,8 9-68-16,0 0 0 0,0-8 0 15,0 8 0-15,8-6 21 0,-8-2 1 16,0 8-22-16,11 0 0 0,8-6 0 16,-13 3 0-16,8 3 47 0,19-11 1 15,-14 3-48-15,6 2 0 0,3 3 0 0,2-2 0 16,-2-4 0-16,2 4-4 0,3-1-1 0,6-2 5 16,0-1 0-16,-1 1 0 0,-5 2 0 0,6-2 0 15,0 2 0-15,-1-2 3 0,1 5 0 0,0 3-3 16,-6 0 0-16,6 3 0 0,-6-1 0 0,0 4 0 15,-3 2 0-15,3 4 33 0,31 5 1 16,-25-9 0-16,-6 3 0 0,44 12-34 16,-33-9 0-16,3-6 40 0,36 12 0 0,-44-12 1 15,2 1 0-15,42 11-41 0,-50-9 0 16,6 6 59-16,30 14 1 0,-41-17-1 16,2 3 2-16,28 11-61 0,-30-17 0 0,2 0 14 15,31 6 1-15,-31-11 0 0,-2-1 0 16,35-10-15-16,-24 5 0 0,0-6 47 15,32-2 1-15,-37-1 0 0,4 4 1 16,40-12-49-16,-40 11 0 0,7-5 36 16,32-6 1-16,-38 3-1 0,2 0 1 15,42-14-37-15,-50 11 0 0,6 6 2 0,24-9 1 16,-35 11-1-16,2 4 1 0,37-6-3 16,-29 5 0-16,1 0-18 0,38 3 0 15,-44 3 0-15,-2-5 1 0,27-1 17 16,-25 3 0-16,-3 3-44 0,26-11 1 15,-32 11-2-15,1 0 2 0,19-3 43 16,-24 3 0-16,-1 0-32 0,20 0 0 16,-17 3 0-16,-3 3 1 0,25 8 31 15,-24-14 0-15,-6 5-23 0,30-2 1 16,-17 3-2-16,4-6 2 0,35 0 22 16,-36-6 0-16,9 3 14 0,27-11 1 15,-32 9-1-15,2-4 1 0,24-5-15 16,-29 6 0-16,-4 2 41 0,-2-2 0 0,3 2 0 15,2-5 0-15,-5 2-41 0,33-5 0 16,-30 9 0-16,2 2 24 0,3-5 1 0,-5 8 1 16,2 0-1-16,-8 0-25 0,34 8 0 0,-29-8 0 15,-2 3-29-15,-6 0-1 0,9 5 1 0,-3-8 0 16,-6 6 29-16,25 2 0 0,-24-8 0 16,-1 3 13-16,14 0 0 0,-13 0 0 0,4 2 1 15,15 1-14-15,-20 2 0 0,1 1 30 16,13 5 0-16,-11-9 0 0,3 4 0 15,19-4-30-15,-16-5 0 0,10 0 28 16,31 0 1-16,-35 0 0 0,-1-5 0 16,25-1-29-16,-28 3 0 0,3 3 24 0,14-5 1 15,-27-1-1-15,-1 3 1 16,14 3-25-16,-16 0 0 0,2 0 8 0,20 0 1 16,-20 0-1-16,3 0 1 0,22 3-9 15,-24-3 0-15,-1 6 9 0,14-1 0 16,-19-2 0-16,5 3 1 0,25 2-10 15,-24-2 0-15,5-1-21 0,27 4 1 16,-27-9 0-16,-6 3 0 0,20 2 20 16,-20 1 0-16,3-3 10 0,28 8 0 15,-22-11 0-15,8 6 0 0,11-4-10 16,-36-2 0-16,8 0 0 0,28 0 0 16,-22 0 0-16,2 0 1 0,31-2-1 15,-27-1 0-15,2 0 8 0,44-3 1 16,-38 1 0-16,-6 2 0 0,45-11-9 15,-40 5 0-15,-5 4 0 0,39-4 0 16,-33 4 0-16,-6 5 0 0,42-6 0 16,-48 3 0-16,6 3 3 0,36-5 1 0,-35-1-1 15,-1 3 1-15,30 3-4 0,-30 0 0 16,6 0-16-16,38 0 0 0,-38 0 0 16,-6 0 0-16,36-5 16 0,-36 2 0 15,1 0 2-15,32 0 0 0,-36 3 0 0,3 0 1 16,25 0-3-16,-33 0 0 0,0 0 7 15,22 9 0-15,-19-4 0 0,2 4 1 16,28 19-8-16,-33-14 0 0,-3 3 1 16,22 22 1-16,-24-25-1 0,4 9 1 15,15 8-2-15,-20-17 0 0,4-3-24 0,21 6 0 16,-25-6 0-16,-5-8 1 16,22 8 23-16,-17-11 0 0,3 3 17 0,28-3 1 15,-28 6 0-15,8-6 0 0,34 5-18 16,-36 4 0-16,2-4-5 0,23 4 1 15,-29-1-1-15,10 4 1 0,24 10 4 16,-25-16 0-16,0 2 8 0,30 9 1 16,-29-11-1-16,-1-1 1 0,36-5-9 15,-36 0 0-15,0 0 8 0,39 0 0 16,-36 0 0-16,-3 0 1 0,33 0-9 16,-33 0 0-16,3 0 10 0,36 0 1 15,-33 0-1-15,-6 0 1 0,39 0-11 16,-39 0 0-16,3 0 25 0,-3 3 1 0,-5 3-1 15,2-1 2-15,3 4-27 0,-5-6 0 0,2 2 0 16,-5 4 0-16,3 2-8 0,-4 3 1 0,-4-8-1 16,5 2 0-16,-6 0 8 0,3 1 0 0,3-4 0 15,3 1 0-15,7 3 18 0,-1-9 0 0,-1 5-1 0,-3-5 1 16,-2-5-18-16,2 5 0 0,3-9 0 0,0 3 0 16,-2-2-11-16,2-3 0 0,0 2 0 0,-5 1 1 15,2-1 10-15,3 4 0 0,-2-4 0 0,-4 4 0 0,-2-1 15 16,0 1 0-16,3 2 0 0,-3-6 1 0,-3 9-16 15,27 0 0-15,-21-5 0 0,2-1-12 16,31-8 1-16,-30 6 0 0,2-1 0 16,30-5 11-16,-38 8 0 0,3 1-10 15,24-6 0-15,-27 5 0 0,-6 0-1 16,15 3 11-16,-15 3 0 0,-5 0-9 0,22 0 1 16,-23 0 0-16,1 3 0 15,17 3 8-15,-23-6 0 0,3 3-6 0,8 2 0 16,-5 1 0-16,-8-6 0 0,16 3 6 15,-8 0 0-15,2-3 3 0,12 0 1 16,-9 0-1-16,-5 0 1 0,22 0-4 16,-22 0 0-16,5 0-3 0,20-3 1 15,-20 3-1-15,-5 0 1 0,5 0 2 16,-8 0 0-16,3 0 5 0,8-3 1 16,-5-3 0-16,-4 4 0 0,26-4-6 15,-25 6 0-15,-3-6-2 0,17 1 0 16,-15 2 0-16,4 3 1 0,16 0 1 15,-14-6 0-15,-5 6 14 0,14 0 0 16,-12 0 1-16,-7 0-1 0,16 0-14 16,-20-3 0-16,3 3 17 0,12-5 0 15,-9 5 0-15,-3 0 0 0,6 0-17 0,-3-6 0 16,-6 6-1-16,15-3 0 0,-17 3 0 16,2 0 1-16,6 0 0 0,-3 0 0 15,-2 0-15-15,13 0 0 0,-13 0 0 0,2 0 0 16,11 0 15-16,-13 0 0 0,-1 0 2 15,9 0 0-15,-11 0 0 0,-3 0 1 16,11-5-3-16,-11 5 0 0,0 0-10 16,6-6 0-16,-6 6 0 0,2 0-1 15,4-3 11-15,-1 3 0 0,1-5-8 16,8-12 0-16,-9 11 0 0,-2-5 1 16,8-6 7-16,-5 6 0 0,2-1 0 0,-3-7 1 15,1 5 0-15,-6-6 0 0,0-11-1 16,3 11 0-16,2 3-4 0,1 3 1 15,-1-5-1-15,-5-4 1 0,9-5 3 0,-4 0 0 16,1 0 0-16,-6-3 0 0,8 3-23 0,-3 0 0 16,-5-1 0-16,6-4 0 0,-6 5 23 0,3-37 0 15,-3 31 0-15,0 3 3 0,0-34 0 16,0 37 0-16,0 0 1 0,-3-31-4 16,-3 31 0-16,6 3-30 0,-5 2 1 0,5-5-1 15,0 0 1-15,0-3 29 0,0 3 0 0,0 0 0 16,-6-6 0-16,4 6-50 0,2 0 2 0,-6-3-1 15,6 3 1-15,-5-1 48 0,-4-30 0 16,4 31 0-16,-1 3 15 0,-13-29 1 16,11 35 0-16,2 5 0 0,-13-9-16 15,10 9 0-15,4 3-5 0,-14-6 0 16,5 3 0-16,3 5 0 0,-20-10 5 16,15 10 0-16,-9 4 11 0,-25-9 1 0,23 8 0 15,-4 3 0-15,-30-8-12 0,26 11 0 16,7 0-38-16,-38 6 0 0,27-1 0 0,-5-5 0 15,-47 3 38-15,46 5 0 0,-2-2 12 16,-49 14 0-16,41-15 0 0,2 4 0 16,-46 8-12-16,43-12 0 0,9 1 10 15,-55-6 0-15,50 0 0 0,-12 0 0 16,-60-6-10-16,66 1 0 0,0 2 16 16,-58-3 0-16,58 1 0 0,0 2 1 15,-61-11-17-15,55 8 0 0,1 3-34 0,-61 1 1 16,57-1 0-16,-2 3 0 0,-61-6 33 15,59 3 0-15,2 3-25 0,-75-3-1 16,72 1 1-16,-5 2 0 0,-72-9 25 16,71 4 0-16,6-1-32 0,-68-3 1 15,62 1 0-15,6 2 0 0,-71-16 31 16,74 8 0-16,2 0-47 0,-68-23-1 16,66 18 1-16,3-1 1 0,-1-3 46 0,-2 1 0 15,3-1 0-15,-3 4-24 0,5-4 0 0,4 9 0 16,-4-6 1-16,1 1 23 0,-62-18 0 15,59 20 0-15,2 3 13 0,-71-14 0 16,69 14 0-16,2 0 1 0,-71-14-14 16,69 19 0-16,-3-5 0 0,-70 0 1 15,70 0-1-15,-2 0 1 0,-73-14-1 16,75 14 0-16,3 0 44 0,-64-20 1 16,66 17-1-16,-5 3 2 0,-75-23-46 0,73 23 0 15,-1 0 13-15,-75-11 1 0,76 14-1 16,-7-1 1-16,-76-4-14 0,82 2 0 15,-8 8 17-15,-81-17 1 0,84 18 0 0,0-4 0 16,-78-5-18-16,75 9 0 0,3-1 3 16,-150-2 0-16,114 8 0 0,41 0 0 15,-66 5-3-15,60-5 0 0,7 0-41 16,-76 6 0-16,81-6 0 0,-3-3 0 16,-3 0 41-16,0 3 0 0,0 0 0 0,1 3-23 15,-70 0 0-15,69-3 0 0,-5 3 1 16,-64 2 22-16,83-5 0 0,-3 0-7 0,-55 3 1 15,52 0 0-15,6 5 0 0,-58 1 6 16,69-1 0-16,3 3 1 0,-39 12 0 16,36-17 0-16,3-4 1 0,-47 7-2 15,47-6 0-15,-3-3 31 0,-44-3 0 16,41 0 0-16,9-3 1 0,-53-8-32 16,52 6 0-16,3-1 31 0,-35-5-1 15,41 9 0-15,5-1 0 0,-41 3-30 16,36-2 0-16,5-1-19 0,-35 3 1 15,30 3-1-15,-1 6 1 0,-35 2 18 16,31-5 0-16,5 3-18 0,-39 2 1 16,33 3-1-16,9 4 1 0,-42 7 17 15,33-14 0-15,6 1-29 0,-33 11 1 16,30-6-1-16,3 0 1 0,-31 14 28 16,37-20 0-16,-7 6-26 0,-24 12 0 0,28-15 0 15,11 0 0-15,-28 12 26 0,27-18 0 16,-5-5-11-16,-13 9 1 0,18-4 10 15,1-5 0-15,-6 9 0 0,11-9 0 16,-5 0 22-16,-8 0-1 0,15 6-21 0,-1-6 0 16,-1 0 0-16,3 2 0 0,8 4 26 15,-2 0 1-15,-1-4-27 0,0 4 0 16,6 2 0-16,-2 4 0 0,-4-1 0 0,1 0 71 16,-4 12 0-16,-2-4-71 0,3 4 0 0,-3-1 0 15,-3 7 0-15,0-1 0 0,3 0 0 0,-3 3 58 0,1 3 0 16,-7-1-58-16,4-2 0 0,2 11 0 15,-25 32 0-15,20-35 0 0,0 3 52 0,-3 37 1 16,16-48-53-16,6-3 0 0,6 0 0 16,7 6 0-16,7-3 0 0,7 3-84 0,4 2 1 15,16-8 83-15,-3 0 0 0,14 1 0 0,5-1 0 16,-2 0 0-16,-3 3 0 0,6-3-262 0,52 34 1 16,-69-20 261-16,-3 3 0 0,33 62 0 15,-44-45 0-15,-2 11-245 0,-9 3 0 0,3 6 245 16,-6-4 0-16,-19-78-218 0</inkml:trace>
  <inkml:trace contextRef="#ctx0" brushRef="#br0" timeOffset="15066.33">14666 7380 314 0,'0'0'0'0,"0"0"0"0,0 0 0 0,0 0-31 0,19 28-1 0,-13-14 1 16,-4 1 1-16,-2-1 30 0,-2 14 0 15,-4-14 0-15,6 0 105 0,-14 11 0 16,3-8-1-16,3 6 2 0,-17 19-106 16,14-20 0-16,3-2 124 0,-17 45 2 15,16-34-1-15,-4 2 1 0,2 4-126 0,2 8 0 16,4 0 0-16,-1 0 33 0,-2 0 1 0,2 3-1 0,6-3 1 15,0-3-34-15,-5 37 0 0,5-40 0 16,-6-8 68-16,4 34-1 0,4-31 0 16,4-1 0-16,5 35-67 0,-3-40 0 0,-2 6 32 15,8 0-1-15,-9 2 0 0,1 4 0 0,2 2-31 16,-3 0 0-16,-2-8 0 0,3-6 0 0,-1 0-41 16,1-6 0-16,2 1-1 0,3-3 1 0,3-3 41 15,19 11 0-15,-14-14 0 0,6 0-45 16,33 6 0-16,-30-20 0 0,8 0 1 15,0-6 44-15,0 3 0 0,-3-3 0 0,0-2-7 16,-5-6 1-16,8 5-1 0,2 7 1 0,1-1 6 16,0 3 0-16,-1-6 0 0,4 1 0 0,2 2 9 0,-5-6 2 15,5 7-2-15,3 2 1 0,2 5-10 0,-2 1 0 16,0-6 0-16,3 0 0 0,0 3-33 0,2-1 1 16,6-4 0-16,0-1 1 0,0-3 31 0,3-2 0 15,3 2 0-15,-1 3 0 0,9 3-18 0,-9-3 0 0,4 1 0 16,-9-10 0-16,0 1 18 0,0 0 0 0,8 2 0 15,-8 9 0-15,6-5 10 0,-4 2 0 0,4-3 0 16,-1 6 0-16,4 0-10 0,-4 6 0 0,4-6 0 16,2 0 0-16,-9-6-1 0,10 4 0 0,-4 2 0 15,8 0 1-15,-7 2 0 0,2 4 0 0,-3-6 0 16,0-6 0-16,3 4-30 0,-8-4 1 0,8 0 0 16,-5 1 0-16,2 2 29 0,-2-6 0 0,-1 4 0 15,3-9 0-15,6 0 0 0,-5 0 0 0,-4 5 0 16,1-2 0-16,-4 2 0 0,-2 1 0 0,3 2 0 15,0 1 0-15,2 2 2 0,-5 3 1 0,3 0-1 0,8-6 1 16,-2 4-3-16,2-1 0 0,-9 0 0 0,4-8 0 16,0-1-38-16,57-7 2 0,-66 10-1 0,-5 4 1 15,41-9 36-15,-47 5 0 0,-5 4 32 16,33-10 1-16,-33 10-1 0,-6 2 1 16,36-3-33-16,-33 1 0 0,0 2-16 15,35-11 0-15,-37 8 0 0,-1 1 0 16,19-4 16-16,-32 9 0 0,-4 0 1 15,3-3 1-15,-13 3-1 0,2 0 1 16,-2 0-2-16,-6 0 0 0,3 0-16 0,8-5 0 16,-11 5 0-16,5-6 0 15,3 3 16-15,-2-2 0 0,-1-1-16 0,4-11 0 16,-4 9 0-16,1 2 0 0,-3-22 16 16,-3 14 0-16,0 0 9 0,-3-20 1 15,3 17-1-15,-6-5 1 0,-5-21-10 16,3 24 0-16,2-9-9 0,1 5 1 0,2-5 0 15,-2 0 0-15,-4-6 8 0,7 3 0 0,2-5 0 16,0-4 0-16,2-2 13 0,12-40 1 16,-6 35-1-16,3 2 1 0,17-48-14 15,-14 45 0-15,5 0 14 0,-2 3 0 0,-3 3 0 16,-1 5 0-16,-4 1-14 0,2-6 0 0,-6 8 0 16,4 3 0-16,-4-6 51 0,1 3 1 0,-4 6-1 15,1 0 1-15,-3 0-52 0,-3-17 0 16,1 31 0-16,-4 0-7 0,-13-14 0 15,5 14 0-15,-5 0 1 0,-31-20 6 0,22 25 0 16,-10 1-8-16,-45-12 0 0,41 12 0 16,1 2 1-16,-45-2 7 0,39 8 0 15,-2 0 1-15,-56 8 0 0,52-2 0 16,-5-3 0-16,-63 8-1 0,54-3 0 0,4-2 34 16,-64 17 0-16,66-18 0 0,-3-2 0 15,-66 17-34-15,64-15 0 0,-8 4-1 16,-65-4 0-16,68-2 0 0,-1 3 0 15,-69-6 1-15,69-6 0 0,-5 3 57 16,-72-8 0-16,74 3 0 0,3-4 0 16,-71-4-57-16,71 7 0 0,3-2-2 0,-75-6 1 15,67 3 0-15,-1 3 0 0,-82-12 1 16,83 18 0-16,2 2-7 0,-85-3 0 16,69 3 0-16,-6 3 0 0,-91 3 7 15,97 3 0-15,-6-1 13 0,-90 9 0 16,84-2 0-16,-2-1 1 0,-102 20-14 15,100-17 0-15,4 6-45 0,-101 22 1 16,96-25 0-16,-2 2 0 0,-1 1 44 0,3-3 0 16,3-3 0-16,1 0-200 0,7 0 0 0,-11 0 0 15,3-8 0-15,3 2 131 0,-119-22 1 16,97-28-1-16,124 42-156 0</inkml:trace>
  <inkml:trace contextRef="#ctx0" brushRef="#br0" timeOffset="36566.25">580 9879 12 0,'0'0'0'0,"0"0"1"0,0 0-1 0,0 0 0 0,25-29 0 0,-11 7 1 0,-8-6-1 0,5 0 1 16,-3-1-1-16,-3 4 0 0,-5 8 0 0,3 3 0 15,3 6 0-15,-6 2 0 0,-6 1 0 0,6 2 1 16,0 3-1-16,0 0 0 0,-3-6 0 0,3 6 0 16,0-8 44-16,0 8 1 0,0 0 0 0,0 0 0 0,-5-6-45 15,5 6 0-15,0 0 0 0,-6 6 0 0,6-6 61 16,-8 14-1-16,-3 0 0 0,3 8 0 16,-17 9-60-16,17-20 0 0,2-2 39 15,-5 5 2-15,3-8-2 0,8-6 1 16,8 0-40-16,-8 0 0 0,0 0 62 0,0 0 1 15,6 0 1-15,-1 0-1 16,14 0-63-16,1-6 0 0,7 6 33 0,26-14 1 16,-23 11 0-16,3 3 0 0,31-3-34 15,-31 0 0-15,0 3 3 0,31-8 1 16,-26 5 0-16,1 0 0 0,0 3-4 16,-1-5 0-16,9 2 0 0,-2 0 9 0,7 0 1 15,-2-5 0-15,2 2 0 0,-5-8-10 0,11 0 0 0,6 0 0 16,-1-6 0-16,4 4 4 0,-4-10 0 0,3 9 0 15,3 3 0-15,-2-5-4 0,-4 2 0 0,4 3 0 16,-9 0 0-16,0 2 59 0,0-2 1 0,0 6 0 16,0 5 1-16,0 3-61 0,0 0 0 0,-6 0 0 15,6 0 0-15,-5 3 61 0,5 2 0 0,-6 1 0 16,-2 2 1-16,-3-5-62 0,3 3 0 0,2 2 0 16,-5 4 0-16,8 2 27 0,45 0 0 15,-42-6 0-15,0 1 0 0,0 2-27 0,-6-3 0 16,-2-8 0-16,-3 0 18 0,3 0 1 0,-3 0-1 0,5-5 1 15,-2 2-19-15,2 0 0 0,1-5 0 0,-1-1 0 16,1 1 17-16,-4-6 0 0,4 0 0 0,-1 2 0 16,4 1-17-16,-9-3 0 0,5 8 0 0,1-2 0 15,2 5 21-15,-3 0 0 0,1-5-1 0,-1 2 1 0,-2 6-21 16,3 0 0-16,5-8 0 0,0 2 0 0,2-2-17 16,9-3 0-16,-5 8 0 0,-12-3 1 0,6 3 16 15,-5 0 0-15,-1 1 0 0,1 2 0 0,-3 2 7 16,46 1 0-16,-43-3 0 0,5 3 0 15,-6 3-7-15,1-6 0 0,-4 3 0 0,-2 2 10 0,3 4 1 16,-3-4 0-16,6-5 0 0,-4 6-11 0,-2-6 0 16,11 0 0-16,-8 0 0 0,5-6 5 0,0 6 0 15,3-5 0-15,0 2 0 0,3-3-5 0,3 1 0 16,-6 2 0-16,-6-3 0 0,6 6 0 0,0 0 0 16,0 6 0-16,0-6 0 0,0 5 0 0,0-2 0 15,0 3 0-15,0-6 0 0,-5 8-3 0,5-8 1 16,0 6 0-16,-6 2 0 0,1-5 2 0,-3 3 0 0,-3-1 0 15,5-2 0-15,6 0-24 0,-8-3 1 0,2 3 0 16,6 2 0-16,0-5 23 0,3 3 0 0,-3 0 0 16,-3 0 0-16,-2 2 8 0,-1-5 1 0,-5 0 0 15,3 3 0-15,2-3-9 0,-7 3 0 0,-1 6 0 16,3-9 0-16,0 5 5 0,2-2 0 0,-2 3 0 16,3-6 0-16,-3 0-5 0,3 0 0 0,2 0 0 15,-5 5 0-15,3 4-27 0,2-7 1 0,-5 4-1 16,3 0 1-16,3 2 26 0,-4-8 0 0,-2 6 0 15,-2 2 0-15,7 1 18 0,-8 2 0 0,9-3 1 16,-1-5 0-16,-2 3-19 0,2-1 0 0,1 1 0 0,-1-3 0 16,1 3-26-16,-1-6 2 0,6 0 0 0,0 0 0 15,6-6 24-15,-1 3 0 0,-5 0 0 0,3 0 0 0,3-5-24 16,5 2 0-16,-11 1 0 0,3-4 1 0,-3 1 23 16,0-3 0-16,5 2 0 0,1 9 0 0,2 0 22 15,-3-5 0-15,-2 5 0 0,-5 0 0 0,4 5-22 16,-7-5 0-16,5 6 0 0,0-6 0 0,0 0-22 15,58 0 1-15,-58 3 0 0,-6 2 0 16,1-5 21-16,2 6 0 0,3-3 0 0,-5 2-19 0,-1-2 0 16,-5 0 0-16,3 0 1 0,-6 2 18 0,-3-5 0 15,-16 3 0-15,3 3 0 0,8-1 12 0,-3 1 0 16,6 3 0-16,-1-7 0 0,1 4-12 0,0 0 0 16,-1-1 0-16,-5 4 0 0,6-7-15 0,27 10 1 15,-35-4-1-15,2 6 1 0,25 3 14 16,-30-6 0-16,2-2 1 0,17 10 0 15,-22-10 0-15,0-1 0 0,27 12-1 16,-27-14 0-16,-6 2-21 0,23-5 1 16,-23-3 0-16,0 0 1 0,20-3 19 15,-22-5 0-15,-4 2 45 0,15-14 2 16,-11 6-2-16,-4 0 1 0,-4-3-46 0,7-5 0 16,-2-3 0-16,0-6-29 0,-3-3 1 0,3-3 0 15,-6 3-1-15,3-2 29 0,11-46 0 16,-11 40 0-16,0 0 7 0,11-57 0 15,-11 49-1-15,3-4 1 0,0 1-7 0,-3 5 0 16,3-3 0-16,0 1-35 0,-3-6 2 0,3 5-1 0,-9 3 1 16,3 3 33-16,-2-39 0 0,-6 41 0 15,-6 7 14-15,1-26 0 0,2 34 0 16,-8 3 0-16,-8-18-14 0,11 24 0 16,-4 2-8-16,-12-14 0 0,10 17 0 0,0 2 0 15,-25-7 8-15,25 5 0 0,-5 0 18 16,-6 5 1-16,6-5 0 0,-6 6 0 0,3 2-19 15,3-2 0-15,-6 2 0 0,-6 0 0 0,4 1 22 16,-6 2-1-16,-6 3 0 0,6 0 1 0,-6 0-22 16,-49 17 0-16,44-6 0 0,-3-5 28 15,-58 16 0-15,47-8 0 0,0 0 1 16,-69 17-29-16,66-11 0 0,-3-6-34 0,-66 28 1 16,59-28-1-16,2 3 1 0,-75 17 33 15,72-17 0-15,-5 0 20 0,-84 8 1 16,90-11 0-16,-1 0 0 0,-83 12-21 15,78-12 0-15,-1 0 12 0,-7 0 0 0,2 3 0 16,6-3 1-16,-1 0-13 0,1 0 0 0,5 0 0 16,-5 0 0-16,-6-6-28 0,3 1 0 0,-69 10 0 15,46-13 0-15,34-3 28 0,3 3 0 0,-6-6 0 16,0 0 0-16,1-6-9 0,-4 3 0 0,3 3 0 16,0-6 1-16,1 6 8 0,-1-5 0 0,3 2 0 15,2 3 0-15,4 0-54 0,-1 0 2 0,-2-6 0 16,-6 1 0-16,0 2 52 0,-5-5 0 0,8 2 0 15,-3 6 0-15,6 0-61 0,-3 0-1 0,2-9 1 0,-2 4 1 16,3-1 60-16,-69-8 0 0,63 6 0 16,0-1-35-16,-63-5 1 0,66 9-1 15,8-1 1-15,-61 3 34 0,56 3 0 16,-3-5-34-16,-75-1 1 0,73 3-1 16,7-5 1-16,-71-4 33 0,71 4 0 0,3 0-24 15,-55-12 0-15,53 11 0 0,-1-5-1 16,-55-11 25-16,56 14 0 0,10 5 4 15,-63-14 0-15,58 12 0 0,0 0 2 16,-58-7-6-16,58 10 0 0,-5-4 49 16,-61 9 0-16,66-5 0 0,0 5 1 15,-61 5-50-15,55-2 0 0,6 3 25 0,-66-1 1 16,60-2 0-16,-5 3 0 0,-61 8-26 16,70-14 0-16,-4 0-6 0,-52-8 0 15,58 5 0-15,0 0 1 0,-58-11 5 16,58 8 0-16,-3 3 18 0,-60-11 1 15,63 9 0-15,0 5 0 0,-53-6-19 16,53 3 0-16,11 3-12 0,-55 0 0 16,50 0 0-16,2-5 1 0,-50-1 11 15,51 3 0-15,2-2-36 0,-50-4 0 16,58-2 0-16,1 8 1 0,-40-11 35 16,34 3 0-16,0 2 3 0,-42-5 0 15,42 11 0-15,5-2 1 0,-41-4-4 16,42 9 0-16,-7 0 10 0,-40 0 1 15,35 3-1-15,3-3 1 0,-41 11-11 16,41-11 0-16,-3 9-4 0,-47 5 1 16,50-14 0-16,0 6 0 0,-55 2 3 0,58-8 0 15,-8 0 10-15,-45 0 0 0,58 0 0 16,-5-8 0-16,-36-4-10 0,36 4 0 16,5-1-7-16,-38-5 1 0,38 9-1 0,0-4 1 15,-38-2 6-15,44 8 0 0,-6-2-10 16,1 2 1-16,10 0 0 0,-8 3 0 0,8 6 9 15,1-1 0-15,-4-5 0 0,7-5 0 0,-4 2-42 16,9 0 0-16,-6 0 0 0,5 3 1 0,1 0 41 16,-6 0 0-16,6-5 0 0,-1 5 0 0,-2 0-28 15,3 0 1-15,0 5 0 0,-1-5 0 0,-4 6 27 16,-15 2 0-16,25 1 0 0,3 5 25 0,-11 0 1 16,16-6-26-16,1 3 0 0,-1 6 0 15,4-3 0-15,2 6-12 0,0 22 0 16,2-14 12-16,4 9 0 0,-1 0 0 15,1-1 0-15,2 4 0 0,-2-1-10 0,-1 0 1 16,-5 12 9-16,0 5 0 0,-5 9 0 0,-9 64 0 16,3-58 0-16,-9 7-164 0,-4 7 0 0,4-4 164 15,1 4 0-15,2 5 0 0,-7 67 0 16,24-92 0-16,8-9-106 0,3-5 2 0,-6-45 104 16</inkml:trace>
  <inkml:trace contextRef="#ctx0" brushRef="#br0" timeOffset="58466.42">942 11055 12 0,'0'0'1'0,"0"0"-1"0,0 0 0 0,0 0 0 0,0 0 0 0,0 0 84 0,0 0 1 0,0 0 0 16,0 28 0-16,0-23-85 0,0 9 0 0,0-5 0 16,0 5 63-16,11 0 0 0,-11-14 1 15,9 3-1-15,-4 2-63 0,9-10 0 0,16 2 0 16,9-11 18-16,8-6 1 0,5 6 0 0,-2-6 0 0,-3 4-19 15,3-7 0-15,-3 9 0 0,-3 0 0 0,8 0 20 16,-5 3 0-16,3-1 0 0,-6 7 1 0,-2-1-21 16,2 3 0-16,8 0 0 0,-2 3 0 0,-3 6 22 15,3 3-1-15,2 2 0 0,-5-8 1 0,-3 2-22 16,1 4 0-16,-4 2 0 0,9-11 0 0,-3 3 21 0,-3 0 1 16,8 5-1-16,1-5 1 0,2 2-22 0,-2 1 0 15,-1-3 0-15,1 2 0 0,-1-5 34 0,3 0 1 16,-2 0 0-16,-1 0 0 0,-5 0-35 0,3 0 0 15,-3 0 0-15,8 0 0 0,-2 0 65 0,-1 0 1 16,6 0 0-16,6 3 1 0,8 3-67 0,-1 0 0 16,-13-4 0-16,-5 4 0 0,-3 0 48 0,-3 2 0 15,5 3 0-15,-2-2 0 0,-3-4-48 0,49 7 0 16,-38-10 0-16,0-2-15 0,0 0 1 0,6-2 0 16,2-1 0-16,-2-6 14 0,2 4 0 0,3-7 0 15,-3 1 0-15,12-3-7 0,-6 0 1 0,5 3-1 16,0-3 1-16,1 3 6 0,7-1 0 0,-7 4 0 15,-7-1 0-15,-1 4 24 0,68-6 0 16,-64 8 0-16,-7 3 1 0,4 0-25 0,7 0 0 16,-9 0 0-16,11 0 2 0,-3 3 1 0,1-3-1 15,-1-3 1-15,0 3-3 0,1-6 0 0,4 3 0 16,-4-2 0-16,7-1-14 0,-2-2 0 0,3 2 0 0,-9 3 1 16,6 0 13-16,-3 0 0 0,9 3 0 0,-4-8 0 15,4 2 23-15,-4 1 2 0,-2 5-1 0,-3 5 0 16,-2 4-24-16,-1-4 0 0,0 1 0 0,1 3 0 15,-1 5-3-15,0-6 0 0,1 3 0 0,-6 1 1 0,-1-1 2 16,1 3 0-16,3 0 0 0,-3 0 0 0,5 0-10 16,0 0 0-16,-5 0 0 0,5-3 0 0,1 1 10 15,71 7 0-15,-77-10 0 0,0-1 26 16,69 9 1-16,-64-11 0 0,3-1 0 16,86 1-27-16,-81-12 0 0,4-5 26 15,-4 0 0-15,7-3 0 0,4 0 1 0,1 3-27 0,0-4 0 16,-1 7 0-16,-5 0 0 0,1-4 22 0,-7 4 1 15,12-1-1-15,5 1 0 0,-5-3-22 0,5 2 0 16,3 4 0-16,-8 2 0 0,5 3 19 0,-3 0 1 16,4 0-1-16,-7 0 1 0,1 6-20 0,0 2 0 15,-1-5 0-15,9 2 0 0,-3 9 3 0,3-5 0 0,-2-1 0 16,2 4 1-16,-3-7-4 0,3 4 0 0,5 5 0 16,6-9 0-16,6 4-130 0,2 5-1 0,-22-28 1 15,-11-12 0-15,-91 26-930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8T23:05:38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 5729 444 0,'0'11'-19'0,"0"0"0"0,5 1 19 0,1 2 0 0,-1-6 0 0,-5 6 21 0,3-8 1 0,2 2 0 16,-5 1 0-16,6-4-22 0,-6 1 0 0,0 2 0 15,-6-5 0-15,6 8 25 0,-5 3 0 0,5 1 0 16,0-7 0-16,-3 0-25 0,3 4 0 0,0-4 0 16,0-2 0-16,8-6-105 0,3 0 2 0,3-12-1 15,6-4 0-15,13-10 104 0,36-33 0 16,-36 25 0-16,0 6-19 0,39-22 0 16,-42 33 0-16,3 3 0 0,25-12 19 0,-24 18 0 15,-1 5-14-15,36 0 0 0,-31 3 0 16,1 3 1-16,33 14 13 0,-31-9 0 0,-2 4 73 15,36 10 1-15,-37-8 0 0,-5 0 0 16,34 6-74-16,-29-9 0 0,7 1 62 16,46-4 0-16,-39-16 1 0,6-4 0 15,69-13-63-15,-66 8 0 0,-3 0 108 16,64-19 1-16,-64 22-1 0,5 2 1 16,56-10-109-16,-50 16 0 0,3 3 67 0,58-5 0 15,-78 2 0-15,1 6 2 0,43 0-69 16,-46 0 0-16,-3 0 40 0,50 9 0 15,-45-4 0-15,-8-2 1 0,59 8-41 16,-56-2 0-16,0 2 23 0,46 12 0 16,-51-9 0-16,-3 3 2 0,38 16-25 15,-38-19 0-15,-1 0 12 0,34 9 1 16,-33-9-1-16,5-5 1 0,-5 2-13 0,-1-3 0 16,-5-2 0-16,6 2 14 0,0-5 1 0,0 3 0 15,-9-1 0-15,-2 1-15 0,-1-3 0 0,4 2 0 16,2-5 0-16,-3 3-92 0,-2-3 0 0,2-3 1 15,-2-2 0-15,2-4 91 0,23-24 0 16,-26 10 0-16,-2-5-101 0,19-37 1 16,-30 29-1-16,-14 36-643 0</inkml:trace>
  <inkml:trace contextRef="#ctx0" brushRef="#br0" timeOffset="3900.3">5138 6728 11 0,'0'0'0'0,"0"0"0"0,0 0 0 0,0 0 0 0,0 0 1 0,0 0-1 0,0 0 1 0,0 0-1 15,0 0 0-15,0 0 0 0,0 0 0 0,0 0 0 16,0 0 1-16,0 0-1 0,0 0 1 0,0 0-1 15,0 0 0-15,0 0 0 0,0 0 0 0,-38-12 11 16,24 12 0-16,3-5 0 0,2-1 1 0,-2 3-12 16,-2-2 0-16,1-1 0 0,4 12 0 0,-3-6-9 0,8 5 0 15,-2-5 0-15,-6 3 1 0,3 3 8 0,-6-6 0 16,-3 5 0-16,3-2 0 0,-5 8 18 0,-22 20 1 16,21-11 0-16,1-6 0 0,-11 17-19 15,16-17 0-15,3 0 17 0,-11 20 1 16,10-17-1-16,-1 8 1 0,-12 15-18 15,5-15 0-15,7 6 66 0,-26 22 2 16,20-30-2-16,5-1 1 0,-11 15-67 16,11-17 0-16,9-6 61 0,5-6 2 0,-6 6-2 15,3 6 1-15,3-3-62 0,0 2 0 0,3 1 0 16,3 3 0-16,-1-4 47 0,15 26 1 16,-12-25-1-16,3-3 1 0,16 19-48 15,-15-10 0-15,7-12 28 0,20 25 0 16,-20-14 0-16,-5-2 0 0,19 25-28 15,-19-26 0-15,-3-2 38 0,14 25 0 0,-12-25 0 16,1 2 0-16,11 23-38 0,-11-19 0 16,0 2 29-16,-1-3 0 0,-1 3 0 0,1 0 1 15,-2 0-30-15,-2 1 0 0,4-4 0 0,4 0 0 0,-9 1 14 16,6-4 2-16,3-2-2 0,-3 2 1 0,5-5-15 16,14 17 0-16,-14-14 0 0,1 2 8 15,24 15 1-15,-25-23 0 0,1 0 0 16,18 14-9-16,-18-8 0 0,7 2 22 15,17 20 1-15,-19-28-1 0,-3-2 1 16,36 7-23-16,-27-10 0 0,2 2-21 0,30-3 1 16,-24-8 0-16,0-2 0 15,46-4 20-15,-46 6 0 0,0-6 22 0,38-2 1 16,-38 2 0-16,-1 6 0 0,48-2-23 16,-47 2 0-16,10 0 6 0,43 0 0 15,-51-3 0-15,9 0 0 0,35-3-6 16,-35-2 0-16,-3-1 16 0,61-10 1 15,-50 5-1-15,8 0 2 0,58-9-18 16,-66 9 0-16,0 6 13 0,53-12 1 16,-56 11-1-16,-8 4 1 0,55-9-14 15,-49 0 0-15,5 5-16 0,0-5 1 0,0 3-1 16,3 0 0-16,-3 5 16 0,5-2 0 0,-5 2 0 16,-5-2 0-16,5-4 3 0,-6 4 2 0,3 2-2 15,-8 3 1-15,3 3-4 0,3 0 0 0,-1 0 0 16,1 0 0-16,-4 9 18 0,-2-4 1 0,0-2 0 15,-3 3 0-15,1 0-19 0,-7 2 0 0,7-5 0 16,-4 8 0-16,3-3 6 0,47 12 0 0,-46-20 0 16,-1 0 1-16,47 0-7 0,-50 0 0 15,9 0 15-15,36 3 0 0,-42 0 0 16,0 0 0-16,42 5-15 0,-48-5 0 0,7 5 12 16,46 6 1-16,-53-11 0 0,7 3 0 15,40 2-13-15,-41-2 0 0,1-6 3 16,54 0 1-16,-49-6-1 0,8-2 1 15,47-15-4-15,-53 12 0 0,1 0 10 16,49-9 2-16,-55 9-2 0,3 8 1 16,2-8-11-16,-2 8 0 0,-9-3 0 0,3 4-12 0,-5 2-1 15,5-6 1-15,-5 6 1 0,0 0 11 16,-1 0 0-16,-2-6 0 0,3 3 0 0,5 3-8 0,39-5 1 16,-36-1 0-16,3 3 0 0,2-2 7 15,-8 2 0-15,3 3 0 0,-2 3-42 0,-1 2 0 16,-6-5 0-16,1-5 1 0,-3 5 41 0,0 0 0 0,3 5 0 15,-1-5 0-15,1 9 1 0,-6-4 0 0,6-5 0 16,-1 3 0-16,1 3-1 0,3-6 0 0,-4 6 0 16,1-6 0-16,5 2 27 0,33 4 0 15,-38-3 0-15,5 2 0 0,17 1-27 16,-36-3 0-16,5 0 19 0,37 5 1 16,-34-2-1-16,-3 2 1 0,36 9-20 15,-35-6 0-15,2-8-3 0,30 8 0 16,-29-8 0-16,-7-3 0 0,37 0 3 15,-31 0 0-15,0 6 18 0,36-6 1 16,-36 0 0-16,0-6 0 0,31-2-19 0,-31-1 0 16,0 1-25-16,36-9-1 0,-30 6 1 15,0-1 0-15,-6 4 25 0,6-6 0 0,2 6 0 16,0-4-16-16,1 4 1 0,2-1-1 0,-11-2 1 16,-2 3 15-16,-4-1 0 0,-2-2 0 0,0 3 0 0,3-1-6 15,-9 1 1-15,6 2 0 0,-6-8 0 0,0 6 5 16,1-7 0-16,7 1 0 0,-2 0 0 0,8-8-40 15,36-20 0-15,-35 22-1 0,4-3 1 16,34-27 40-16,-44 30 0 0,2 0-29 16,28-16 1-16,-36 19 0 0,-2 3 0 15,10-6 28-15,-16 6 0 0,-3 6 41 0,11-18 0 16,-11 12 0-16,3 0 0 0,5-11-41 16,-13 11 0-16,2 3-15 0,3-12 1 15,-6 6 0-15,-5 3 0 0,-5 0 14 16,5 0 0-16,-6-3 0 0,6 0 43 0,-8-5 2 15,3-1-1-15,-1-2 0 0,-2 2-44 0,-3-5 0 16,5-6 0-16,3 4 0 0,-2 1 23 0,-9-35 1 16,9 27 0-16,-1 3 0 0,-2-30-24 15,2 36 0-15,-8-6 16 0,-10-22 0 16,10 30 1-16,-3 1-1 0,-24-20-16 16,16 20 0-16,0 2-39 0,3 1 1 0,-3 2 0 15,-5 3 0-15,8-6 38 0,-3 4 0 0,-3 5 0 16,3-9 0-16,0 9-5 0,-8-8 1 0,0 5-1 15,3 0 1-15,-3-3 4 0,-39-16 0 16,28 21 0-16,5 1-3 0,-58-8 1 16,39 8-1-16,0 5 1 0,-66-5 2 0,66 14 0 15,-8 0 20-15,-67 9 0 0,61-4 0 16,0 7 1-16,-5-1-21 0,0 3 0 0,-4-6 0 0,1 4 19 16,0 5 0-16,-3-3 0 0,3-6 1 15,-3 3-20-15,1 3 0 0,-1-5 0 0,3-4 0 0,-3 4 13 16,-3-3-1-16,-5 2 0 0,3-5 0 0,-4 2-12 15,1 1 0-15,0 2 0 0,-3-2 0 0,3-3-7 16,0 8 1-16,-78 3 0 0,45-5 0 0,47-9 6 16,-6-6 0-16,-3 3 0 0,3 3 0 0,-2-5-36 15,2 5 2-15,5-6 0 0,1 3 0 0,0-2 34 16,-1-1 0-16,-4 3 0 0,1 3 0 0,-1 3-45 0,-10 3 0 16,7-1 0-16,2-2 0 0,-3 3 45 0,3 2 0 15,-5 3 0-15,2-2 0 0,1-1-31 0,-4 3 1 16,4 1 0-16,2-1 0 0,0 3 30 0,-86 3 0 15,84-6 0-15,-6-8-31 0,-78 8 0 16,86-2-1-16,0 5 2 0,-74 0 30 16,69-11 0-16,2-3 39 0,-80 2 0 15,92 1-1-15,-4-3 1 0,-76-3-39 16,71 3 0-16,-8 3 20 0,-84 3 0 16,93-6 0-16,4 5 0 0,-74 4-20 15,69-9 0-15,1 3-31 0,-81 2 0 16,85 4 0-16,1 2 1 0,-78 12 30 15,70-18 0-15,2 4-48 0,-86 10-1 16,84-5 1-16,-4 0 1 0,-85 12 47 16,94-15 0-16,-3 3-172 0,-77 0 1 15,80-14-1-15,-3-5-68 0,-86-4 172 0,84-5 0 16,85 14-139-16</inkml:trace>
  <inkml:trace contextRef="#ctx0" brushRef="#br0" timeOffset="149816.7">5431 13027 145 0,'0'0'0'0,"0"0"0"0,0 0 0 0,0 0 44 0,0 0 0 0,0 0 1 0,0 0 0 0,0 28-45 16,-5-23 0-16,5-5 0 0,-3 9-27 16,-3-9 1-16,1 0-1 0,-4 0 1 15,-4 0 26-15,2 0 0 0,-3-6 0 0,3 3 5 0,-3-2 0 16,0-6 0-16,0-3 0 0,-5-1-5 16,-11-21 0-16,10 19 0 0,6-5 41 0,-10-21-1 15,10 32 0-15,0 3 1 0,-19-1-41 16,13 6 0-16,1 1-13 0,-20 2 0 15,20 0 0-15,-6-6 1 0,-19 6 12 16,19 0 0-16,3 0 22 0,-22 0 0 16,19 0 0-16,3 6 0 0,-22-6-22 15,24 0 0-15,1 0 32 0,-20 0 0 16,20 0 1-16,5 0 0 0,-11 0-33 16,12 2 0-16,1-2 60 0,-15 3 1 15,16 6 0-15,-3 5 1 0,-19 3-62 16,14-6 0-16,-1 3 72 0,1 6 1 0,-1 2 1 15,1 1-1-15,-6 5-73 0,6 3 0 0,0-9 0 16,5-5 0-16,8-3 27 0,-2 0 0 0,2-3 0 16,6 1 1-16,0-12-28 0,0 3 0 0,-5 2 0 15,5 4 0-15,0 2 35 0,0-8 1 0,5 8-1 0,-5-5 1 16,0 2-36-16,6 0 0 0,-3 6 0 0,2-5 0 16,1 2 54-16,-1 12 1 0,-2-15-1 15,3 3 2-15,-1 12-56 0,-5-12 0 0,6 0 18 16,2 23 1-16,-8-11 0 0,0-1 0 15,5 20-19-15,-5-22 0 0,6 3 34 16,-3 8 1-16,2-20-1 0,-5-3 1 16,11 9-35-16,-11-11 0 0,9-1 18 15,10 9 0-15,-14-8 0 0,9 5 0 16,6 9-18-16,-9-12 0 0,3 4 8 0,5 2 1 16,-5-6-1-16,-3-5 1 0,16 11-9 15,-16-3 0-15,-2-2 3 0,10 10 1 16,-5-13 0-16,-9 5 0 0,4 1-4 15,2-1 0-15,-6 3 0 0,3 3 1 0,-2 0 0 16,0-3 0-16,-4 0 0 0,4 0-1 0,5 11 0 16,-3-8 0-16,-2 0 3 0,19 11 0 15,-12-14 0-15,1 0 0 0,25 9-3 16,-25-15 0-16,5 1-11 0,25 7 0 16,-19-7 0-16,-3 2 1 0,28 3 10 15,-31 0 0-15,1 0-11 0,18 9 1 16,-24-9 0-16,-3 0 0 0,22 14 10 15,-19-11 0-15,0 0-1 0,19 17 1 16,-16-9-1-16,2-5 1 0,22 16 0 16,-16-22 0-16,0 0-5 0,0-2 1 0,3-1 0 15,2-3 0-15,-2 1 4 0,5-4 0 0,-8 1 0 16,2 2 0-16,-2 4 18 0,5-1 1 0,-10 0 0 0,2-5 0 16,-3 2-19-16,1 1 0 0,-1-1 0 0,-5 1 0 15,2 2 26-15,-2 3 1 0,5-8-1 0,1 2 1 16,-1 6-27-16,0-5 0 0,1-1 0 0,-1 0 0 15,6-2 38-15,3 0 1 0,-9-1-1 0,6-2 1 0,2 3-39 16,31-3 0-16,-27-3 0 0,-4 0-6 16,4-3 0-16,-4 3 0 0,4 0 1 0,2 0 5 15,0 0 0-15,0 0 0 0,-2-6 0 0,2 3 2 16,-6-2 1-16,4 2-1 0,2 3 1 0,-3 0-3 16,-2-3 0-16,5 0 0 0,-2 0 0 0,2-2-17 0,44-6 0 15,-38 2 0-15,-1 1 0 0,9-4 17 16,-2 4 0-16,-7-6 0 0,15 0-16 0,-9-3-1 15,0 6 1-15,3 2 0 0,-3-2 16 0,-5 0 0 16,8 5 0-16,-8-2 0 0,-1 5-5 0,6 0 0 16,-2-3 0-16,2 1 1 0,6 2 4 0,46-11 0 15,-43 5 0-15,-1 4-3 0,51-15 0 16,-51 12 0-16,-5 2 1 0,50-8 2 16,-53 11 0-16,0 3-4 0,47 0 0 15,-38-5 0-15,-6 5 1 0,30-3 3 16,-41 0 0-16,5 0 30 0,62-11 0 15,-51 3 1-15,-2 0 0 0,55-9-31 16,-47 9 0-16,-6 2 11 0,56-8 1 16,-55 12 0-16,-1-1 0 0,50-2-12 15,-55 8 0-15,6 0-9 0,43-6 1 16,-51 3-1-16,-1 3 1 0,41-5 8 16,-40 5 0-16,2 0-6 0,41 5 1 0,-49-5-1 15,2 3 1-15,42 3 5 0,-39-1 0 16,-5-5-12-16,46 6 1 0,-46-3-1 15,0 2 1-15,38 9 11 0,-38-14 0 0,-1 3-7 16,34 6 1-16,-33-7-1 0,0-2 1 16,44 0 6-16,-37-2 0 0,-1-1-3 15,46-3 1-15,-47 3 0 0,-3 3 0 16,48-5 2-16,-48 2 0 0,3 6-4 16,39 2 0-16,-44 1 0 0,2 0 1 15,42 19 3-15,-50-11 0 0,3 3 16 0,31 22 0 16,-40-25 0-16,4 0 0 0,-4 0-16 15,4-2 0-15,2-1 0 0,-3-3 23 0,3 1 0 16,1 2 0-16,-4-5 0 0,3 2-23 0,6-8 0 16,-1 6 0-16,1-3 0 0,-6 2 20 0,6-2 1 15,-6 3-1-15,0-4 1 0,0 4-21 0,3 0 0 16,-3-1 0-16,-5 4 0 0,2-4 18 0,4 7 0 16,-7-1 0-16,4-3 1 0,-7 1-19 0,4 2 0 0,-3-5 0 15,3 2 0-15,2 3 23 0,3 1 0 0,-3-4-1 16,-2 1 1-16,2 2-23 0,4-6 0 0,-1 4 0 15,0-1 0-15,-3-2-39 0,3-3 1 0,6 0-2 16,0-3 2-16,-1 0 38 0,-4-3 0 0,4 0 0 16,1 3 0-16,0-6-24 0,-1 1 1 0,4 2 0 15,-1-6 0-15,1 4 23 0,2-1 0 0,-5 1 0 16,5 2 0-16,-3-3-9 0,3 6 0 0,1 0 0 16,-1-3 1-16,3 3 8 0,-3 0 0 0,-3 0 0 15,4-3 0-15,-1 3 8 0,0 0 0 0,3 0 0 0,-3-2 1 16,9 2-9-16,-9 0 0 0,3-3 0 0,0 0 0 15,2 0-4-15,4 0 0 0,-3-2 0 0,2-1 1 16,6-5 3-16,-5 2 0 0,5 1 0 0,-6-6 0 0,6 0-2 16,-5 0 0-16,5 3 0 0,-9-1 0 0,4 1 2 15,-1 0 0-15,1 5 0 0,5-5 0 0,-8 8 50 16,43-11 0-16,-48 8 0 0,-1 4 1 16,0 2-51-16,-5 0 0 0,2-3 0 0,3 0-25 15,39 3 2-15,-44 0-1 0,0 3 1 16,-4 0 23-16,4-3 0 0,0-3 0 0,2 0 19 0,45-3 0 15,-53 4 0-15,6-1 1 0,30 0-20 16,-33-3 0-16,0 3-25 0,35-2 0 16,-37 5 0-16,-1-6 0 0,36 1 25 15,-36 2 0-15,-3 0 8 0,37-3 1 16,-34 1-1-16,0-1 1 0,25-5-9 16,-33 5 0-16,0-5-17 0,22-6 1 15,-28 9-1-15,0-4 1 0,12-10 16 16,-18 8 0-16,1 0 33 0,11-23 0 15,-11 15 0-15,5-6 0 0,-5-1-33 0,3-4 0 16,-4-1 0-16,1 0-17 0,-5 0 1 0,2 1 0 16,-6-1 0-16,3 0 16 0,-2 0 0 0,-1-5 0 15,1 2 0-15,2 1-15 0,-2-35 0 16,-6 40 0-16,0-2 1 0,-6-24 14 16,6 26 0-16,-8 3 27 0,-11-22 0 15,8 22 0-15,-3 5 1 0,0 3-28 0,-3-2 0 0,4-1 0 16,-7 4 5-16,1-1 1 0,-6-3 0 0,3 1 0 15,3-3-6-15,-6 2 0 0,0 1 0 0,-3-7 0 16,-2 4-5-16,-31-25 1 0,31 21 0 0,-1-2 0 16,-35-30 4-16,33 30 0 0,0-3-5 15,-42-34 0-15,39 37 0 0,6 6 1 16,-3-3 4-16,-6-6 0 0,0 12 0 0,1-9 34 16,-6 3 1-16,-3 2-1 0,-3 4 0 0,3-1-34 15,-11 1 0-15,5 5 0 0,-5 0 0 0,-5 3-22 0,-1 0 1 16,4 0-1-16,2 0 1 0,-6 5 21 15,-2-5 0-15,2 3 0 0,-8 0 0 0,3 5-17 0,-3-8 2 16,1 6 0-16,-1-4 0 0,0 4 15 0,-3-6 0 16,1 5 0-16,-4-5 0 0,1 0 12 0,-89-11 1 15,86 14-1-15,-3 5 2 0,-80-14-14 16,75 12 0-16,2 2 27 0,-93-11 1 16,88 9-1-16,0 2 1 0,-166-19-28 15,132 14 0-15,37 5-4 0,-83-14 0 16,74 12 0-16,6 0 1 0,-94-12 3 15,94 11 0-15,-1 4-31 0,-95-9 0 16,95 8 0-16,-4 3 0 0,-84-11 31 16,89 3 0-16,-6 3 7 0,-96-12 0 15,102 17 0-15,0-3 2 0,-97-2-9 16,91 8 0-16,-8 0-15 0,-94 6 1 16,108-6 0-16,0 2 0 0,-94 4 14 15,88-6 0-15,3 3-25 0,-99 0 0 16,96-6 0-16,9 0 0 0,-94 3 25 0,85 3 0 15,0 0-17-15,-91 11 0 0,92-6 0 16,4-2 1-16,-90 16 16 0,91-19 0 0,-6 3-12 16,-82 8 0-16,93-6-1 0,9 3 1 15,-92-2 12-15,78-3 0 16,3 2-8-16,-86 14 1 0,94-13 0 0,2 2 0 16,-88 12 7-16,81-12 0 0,2 3-14 15,-8 3 1-15,8-3 0 0,3 0 0 0,2 0 13 16,7-5 0-16,-12 10 0 0,0-5 0 0,-3 9-20 15,-5-9 0-15,8 3 0 0,-2 0 0 0,2 5 20 16,-86 12 0-16,81-17 0 0,-3 2-11 0,0-2 0 16,-1 3 0-16,7 0 0 0,2 2 11 0,-97 32 0 15,81-21 0-15,2 10-98 0,-110 41 1 16,105-39-1-16,-3 11 2 0,3 1 96 16,-3 5 0-16,-3 2 0 0,11 12-106 0,-110 59-1 15,102-81 1-15,105-54-733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18/11/2024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18/11/2024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18/11/2024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18/11/2024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18/11/2024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18/11/2024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18/11/2024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18/11/2024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10: Dictionaries</a:t>
            </a:r>
            <a:endParaRPr lang="en-AU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24F-A974-056D-AE39-5DDBCDEFD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509A-6633-B416-9CCE-21D8F866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A93934F-1405-72FD-8490-4053647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24DD2-63D5-293D-0AC3-5FC5C5043262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13221-9BA2-C603-4710-4785C2B5481D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5A953-EAF1-92DD-CDF6-955471141C5D}"/>
              </a:ext>
            </a:extLst>
          </p:cNvPr>
          <p:cNvSpPr txBox="1"/>
          <p:nvPr/>
        </p:nvSpPr>
        <p:spPr>
          <a:xfrm>
            <a:off x="83094" y="3249953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Important!</a:t>
            </a:r>
            <a:br>
              <a:rPr lang="en-CA"/>
            </a:br>
            <a:r>
              <a:rPr lang="en-CA"/>
              <a:t>Dictionary keys are </a:t>
            </a:r>
            <a:r>
              <a:rPr lang="en-CA" b="1"/>
              <a:t>unique</a:t>
            </a:r>
            <a:r>
              <a:rPr lang="en-CA"/>
              <a:t>: a dictionary </a:t>
            </a:r>
            <a:r>
              <a:rPr lang="en-CA" b="1"/>
              <a:t>cannot have duplicate </a:t>
            </a:r>
            <a:r>
              <a:rPr lang="en-CA"/>
              <a:t>keys!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EB516-8CE3-1823-C6FF-E270E4976E11}"/>
              </a:ext>
            </a:extLst>
          </p:cNvPr>
          <p:cNvSpPr txBox="1"/>
          <p:nvPr/>
        </p:nvSpPr>
        <p:spPr>
          <a:xfrm>
            <a:off x="83094" y="4740500"/>
            <a:ext cx="30764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Duplicate </a:t>
            </a:r>
            <a:r>
              <a:rPr lang="en-CA" b="1"/>
              <a:t>values</a:t>
            </a:r>
            <a:r>
              <a:rPr lang="en-CA"/>
              <a:t> are okay. It’s just keys that must be unique in a dictionary.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35FCE-B072-E35D-C48D-6A5D5EE06AEC}"/>
              </a:ext>
            </a:extLst>
          </p:cNvPr>
          <p:cNvSpPr txBox="1"/>
          <p:nvPr/>
        </p:nvSpPr>
        <p:spPr>
          <a:xfrm>
            <a:off x="3346684" y="4013052"/>
            <a:ext cx="42361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d is a dictionary, then this always true:</a:t>
            </a:r>
          </a:p>
          <a:p>
            <a:pPr algn="ctr"/>
            <a:endParaRPr lang="en-CA"/>
          </a:p>
          <a:p>
            <a:pPr algn="ctr"/>
            <a:r>
              <a:rPr lang="en-CA"/>
              <a:t>if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d[x]==a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d[x]==b</a:t>
            </a:r>
            <a:r>
              <a:rPr lang="en-CA"/>
              <a:t>, then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a==b</a:t>
            </a:r>
            <a:r>
              <a:rPr lang="en-CA"/>
              <a:t>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E1977-65E6-60A9-7A58-29C2302A8EE7}"/>
                  </a:ext>
                </a:extLst>
              </p:cNvPr>
              <p:cNvSpPr txBox="1"/>
              <p:nvPr/>
            </p:nvSpPr>
            <p:spPr>
              <a:xfrm>
                <a:off x="7861605" y="3856727"/>
                <a:ext cx="3845857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Math functions follow the same rule:</a:t>
                </a:r>
                <a:br>
                  <a:rPr lang="en-CA"/>
                </a:br>
                <a:r>
                  <a:rPr lang="en-CA"/>
                  <a:t> </a:t>
                </a:r>
                <a:br>
                  <a:rPr lang="en-CA"/>
                </a:br>
                <a:r>
                  <a:rPr lang="en-CA"/>
                  <a:t>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/>
                  <a:t> is a mathematical function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/>
                  <a:t>,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/>
                  <a:t>.</a:t>
                </a:r>
                <a:endParaRPr lang="en-AU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E1977-65E6-60A9-7A58-29C2302A8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605" y="3856727"/>
                <a:ext cx="3845857" cy="1200329"/>
              </a:xfrm>
              <a:prstGeom prst="rect">
                <a:avLst/>
              </a:prstGeom>
              <a:blipFill>
                <a:blip r:embed="rId2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C9FD2F-3E8C-E706-8FF5-7E32D9FA157B}"/>
                  </a:ext>
                </a:extLst>
              </p14:cNvPr>
              <p14:cNvContentPartPr/>
              <p14:nvPr/>
            </p14:nvContentPartPr>
            <p14:xfrm>
              <a:off x="3519360" y="4011120"/>
              <a:ext cx="8406720" cy="160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C9FD2F-3E8C-E706-8FF5-7E32D9FA1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0000" y="4001760"/>
                <a:ext cx="842544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33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AFC4-B181-4AE9-A380-4182BFCDA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CAF75-BADC-51F8-6D40-6A9EDB5C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0E5FA-ED26-AB01-DE2A-1D4E6090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D539C-95BE-1430-FC51-1BEB79410558}"/>
              </a:ext>
            </a:extLst>
          </p:cNvPr>
          <p:cNvSpPr txBox="1"/>
          <p:nvPr/>
        </p:nvSpPr>
        <p:spPr>
          <a:xfrm>
            <a:off x="590144" y="1520635"/>
            <a:ext cx="9648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D3F0A-63CC-2774-0A76-BFFC94B7AEC4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0701A-D7E8-9900-B56C-929006FADC70}"/>
              </a:ext>
            </a:extLst>
          </p:cNvPr>
          <p:cNvSpPr txBox="1"/>
          <p:nvPr/>
        </p:nvSpPr>
        <p:spPr>
          <a:xfrm>
            <a:off x="6434254" y="2207942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736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68327-BAE0-F2A4-9CA5-D6070BD3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07459-964A-9B90-1C8F-8B2252BF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16BBEA9-184F-C611-27AB-33236062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28CE-968C-92F2-55EF-519EAE5DCE16}"/>
              </a:ext>
            </a:extLst>
          </p:cNvPr>
          <p:cNvSpPr txBox="1"/>
          <p:nvPr/>
        </p:nvSpPr>
        <p:spPr>
          <a:xfrm>
            <a:off x="590144" y="1520635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5EE18-57F4-EBB3-CF5B-F451BCA9416E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CDA57-E60C-99DE-2E36-9BA78A770D25}"/>
              </a:ext>
            </a:extLst>
          </p:cNvPr>
          <p:cNvSpPr txBox="1"/>
          <p:nvPr/>
        </p:nvSpPr>
        <p:spPr>
          <a:xfrm>
            <a:off x="5943601" y="3429000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975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DD601-4530-7CBC-6C6F-13335701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9B847-498B-C899-993E-9FF7E5D1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E60CD9C-DA37-73A8-5319-E66C485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4C7C4-DE1A-719B-F9F8-0511C5A45E0F}"/>
              </a:ext>
            </a:extLst>
          </p:cNvPr>
          <p:cNvSpPr txBox="1"/>
          <p:nvPr/>
        </p:nvSpPr>
        <p:spPr>
          <a:xfrm>
            <a:off x="590144" y="1520635"/>
            <a:ext cx="116204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 err="1">
                <a:latin typeface="Consolas" panose="020B0609020204030204" pitchFamily="49" charset="0"/>
              </a:rPr>
              <a:t>dict_keys</a:t>
            </a:r>
            <a:r>
              <a:rPr lang="en-CA" sz="280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CE11-AFE4-81E9-51E2-ADF700F40634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5A617-B921-DDF9-7915-A27693289670}"/>
              </a:ext>
            </a:extLst>
          </p:cNvPr>
          <p:cNvSpPr txBox="1"/>
          <p:nvPr/>
        </p:nvSpPr>
        <p:spPr>
          <a:xfrm>
            <a:off x="5829741" y="4700239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9B49D8-9248-416E-E704-85F3F6F88A31}"/>
                  </a:ext>
                </a:extLst>
              </p14:cNvPr>
              <p14:cNvContentPartPr/>
              <p14:nvPr/>
            </p14:nvContentPartPr>
            <p14:xfrm>
              <a:off x="7886160" y="3328560"/>
              <a:ext cx="4222800" cy="135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9B49D8-9248-416E-E704-85F3F6F88A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6800" y="3319200"/>
                <a:ext cx="4241520" cy="13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23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6CF78-0CF9-1126-3634-A8520B8B1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5F65-2F1B-20EB-A64D-C37E4571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8A05EA-43CC-6C70-7D23-AFC7B77B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3927D-286C-80FA-0C09-6B71428DC802}"/>
              </a:ext>
            </a:extLst>
          </p:cNvPr>
          <p:cNvSpPr txBox="1"/>
          <p:nvPr/>
        </p:nvSpPr>
        <p:spPr>
          <a:xfrm>
            <a:off x="590144" y="1520635"/>
            <a:ext cx="11620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 err="1">
                <a:latin typeface="Consolas" panose="020B0609020204030204" pitchFamily="49" charset="0"/>
              </a:rPr>
              <a:t>dict_keys</a:t>
            </a:r>
            <a:r>
              <a:rPr lang="en-CA" sz="280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# </a:t>
            </a:r>
            <a:r>
              <a:rPr lang="en-CA" sz="2800" err="1">
                <a:latin typeface="Consolas" panose="020B0609020204030204" pitchFamily="49" charset="0"/>
              </a:rPr>
              <a:t>dict_values</a:t>
            </a:r>
            <a:r>
              <a:rPr lang="en-CA" sz="2800">
                <a:latin typeface="Consolas" panose="020B0609020204030204" pitchFamily="49" charset="0"/>
              </a:rPr>
              <a:t>([1, 4, 7])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2800">
                <a:latin typeface="Consolas" panose="020B0609020204030204" pitchFamily="49" charset="0"/>
              </a:rPr>
              <a:t>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0F9E3-A5B1-9D6E-D89B-0597C0E64600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35B75-3B25-5F10-1193-1F3D05703119}"/>
              </a:ext>
            </a:extLst>
          </p:cNvPr>
          <p:cNvSpPr txBox="1"/>
          <p:nvPr/>
        </p:nvSpPr>
        <p:spPr>
          <a:xfrm>
            <a:off x="5677342" y="5615582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85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5E8AF-44DE-CD63-922A-29B8F48FB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69530-3ECF-A31A-3E6C-35CAA3BC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71C6DFB-CFE0-BF65-73B2-422F3F4D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4FDD0-2330-F9E0-D117-8D568428FA74}"/>
              </a:ext>
            </a:extLst>
          </p:cNvPr>
          <p:cNvSpPr txBox="1"/>
          <p:nvPr/>
        </p:nvSpPr>
        <p:spPr>
          <a:xfrm>
            <a:off x="590144" y="1520635"/>
            <a:ext cx="11620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 err="1">
                <a:latin typeface="Consolas" panose="020B0609020204030204" pitchFamily="49" charset="0"/>
              </a:rPr>
              <a:t>dict_keys</a:t>
            </a:r>
            <a:r>
              <a:rPr lang="en-CA" sz="280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# </a:t>
            </a:r>
            <a:r>
              <a:rPr lang="en-CA" sz="2800" err="1">
                <a:latin typeface="Consolas" panose="020B0609020204030204" pitchFamily="49" charset="0"/>
              </a:rPr>
              <a:t>dict_values</a:t>
            </a:r>
            <a:r>
              <a:rPr lang="en-CA" sz="2800">
                <a:latin typeface="Consolas" panose="020B0609020204030204" pitchFamily="49" charset="0"/>
              </a:rPr>
              <a:t>([1, 4, 7])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2800">
                <a:latin typeface="Consolas" panose="020B0609020204030204" pitchFamily="49" charset="0"/>
              </a:rPr>
              <a:t>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))     #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DBD40-0EF1-E91C-1AB8-FBE6633F2B0C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85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553F-DE7A-228A-5D70-0A2672C3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9B908-30B9-A235-5A28-EBEC6C1C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FBCE02-77C5-AAC4-F8F0-8B208EB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98329-02BB-2A8A-6823-BECB0776F935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5FC56-E922-006B-04A6-80C9FFE2A7D2}"/>
              </a:ext>
            </a:extLst>
          </p:cNvPr>
          <p:cNvSpPr txBox="1"/>
          <p:nvPr/>
        </p:nvSpPr>
        <p:spPr>
          <a:xfrm>
            <a:off x="277910" y="1659285"/>
            <a:ext cx="96487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>
                <a:latin typeface="Consolas" panose="020B0609020204030204" pitchFamily="49" charset="0"/>
              </a:rPr>
              <a:t>])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'autumn'</a:t>
            </a:r>
            <a:r>
              <a:rPr lang="en-CA" sz="2800">
                <a:latin typeface="Consolas" panose="020B0609020204030204" pitchFamily="49" charset="0"/>
              </a:rPr>
              <a:t>])</a:t>
            </a:r>
          </a:p>
          <a:p>
            <a:endParaRPr lang="en-CA" sz="28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4ADBF-5772-C9D4-9D0C-03F9DA47C508}"/>
              </a:ext>
            </a:extLst>
          </p:cNvPr>
          <p:cNvSpPr txBox="1"/>
          <p:nvPr/>
        </p:nvSpPr>
        <p:spPr>
          <a:xfrm>
            <a:off x="7239000" y="2591146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Accessing values by their key is extremely fast, even for huge dictionaries.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FABD8-902A-B71F-0594-DA4412ACB904}"/>
              </a:ext>
            </a:extLst>
          </p:cNvPr>
          <p:cNvSpPr txBox="1"/>
          <p:nvPr/>
        </p:nvSpPr>
        <p:spPr>
          <a:xfrm>
            <a:off x="5829741" y="4031166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367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65A82-0249-1632-A042-FCF922F9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932AF-D208-C0C7-5683-DEAB17C4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DCD75F6-AC5C-EDBD-7FB5-6239D8D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387A5-39CC-354B-204D-CC6672A1B650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04A2B-984A-9339-BE8F-A82AE9549F49}"/>
              </a:ext>
            </a:extLst>
          </p:cNvPr>
          <p:cNvSpPr txBox="1"/>
          <p:nvPr/>
        </p:nvSpPr>
        <p:spPr>
          <a:xfrm>
            <a:off x="277910" y="1659285"/>
            <a:ext cx="122119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>
                <a:latin typeface="Consolas" panose="020B0609020204030204" pitchFamily="49" charset="0"/>
              </a:rPr>
              <a:t>])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'autumn'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KeyError</a:t>
            </a:r>
            <a:r>
              <a:rPr lang="en-CA" sz="2800">
                <a:latin typeface="Consolas" panose="020B0609020204030204" pitchFamily="49" charset="0"/>
              </a:rPr>
              <a:t>: 'autumn' is not a key</a:t>
            </a:r>
          </a:p>
          <a:p>
            <a:endParaRPr lang="en-CA" sz="28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121E9-822E-1276-526A-68B5FEAB0B7C}"/>
              </a:ext>
            </a:extLst>
          </p:cNvPr>
          <p:cNvSpPr txBox="1"/>
          <p:nvPr/>
        </p:nvSpPr>
        <p:spPr>
          <a:xfrm>
            <a:off x="7239000" y="2591146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Accessing values by their key is extremely fast, even for huge dictionaries.</a:t>
            </a:r>
          </a:p>
        </p:txBody>
      </p:sp>
    </p:spTree>
    <p:extLst>
      <p:ext uri="{BB962C8B-B14F-4D97-AF65-F5344CB8AC3E}">
        <p14:creationId xmlns:p14="http://schemas.microsoft.com/office/powerpoint/2010/main" val="51476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8611-285C-3D9E-6622-F6015685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9A030-3689-EEBA-8151-F3A1BB98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34D254-4076-41DF-D867-727A8A77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1EB96-33D0-2F5B-28FE-D5640C641DE3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EEF04-2775-9D4B-EA57-9386FF46B1D1}"/>
              </a:ext>
            </a:extLst>
          </p:cNvPr>
          <p:cNvSpPr txBox="1"/>
          <p:nvPr/>
        </p:nvSpPr>
        <p:spPr>
          <a:xfrm>
            <a:off x="0" y="1692739"/>
            <a:ext cx="124091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{} # empty dictionary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>
                <a:latin typeface="Consolas" panose="020B0609020204030204" pitchFamily="49" charset="0"/>
              </a:rPr>
              <a:t>] =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CA" sz="2800">
                <a:latin typeface="Consolas" panose="020B0609020204030204" pitchFamily="49" charset="0"/>
              </a:rPr>
              <a:t> # {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'spring': 1</a:t>
            </a:r>
            <a:r>
              <a:rPr lang="en-CA" sz="2800">
                <a:latin typeface="Consolas" panose="020B0609020204030204" pitchFamily="49" charset="0"/>
              </a:rPr>
              <a:t>}</a:t>
            </a:r>
          </a:p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>
                <a:latin typeface="Consolas" panose="020B0609020204030204" pitchFamily="49" charset="0"/>
              </a:rPr>
              <a:t>] =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sz="2800">
                <a:latin typeface="Consolas" panose="020B0609020204030204" pitchFamily="49" charset="0"/>
              </a:rPr>
              <a:t> # {'spring': 1,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'summer': 4</a:t>
            </a:r>
            <a:r>
              <a:rPr lang="en-CA" sz="2800">
                <a:latin typeface="Consolas" panose="020B0609020204030204" pitchFamily="49" charset="0"/>
              </a:rPr>
              <a:t>}</a:t>
            </a:r>
          </a:p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>
                <a:latin typeface="Consolas" panose="020B0609020204030204" pitchFamily="49" charset="0"/>
              </a:rPr>
              <a:t>]   =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CA" sz="2800">
                <a:latin typeface="Consolas" panose="020B0609020204030204" pitchFamily="49" charset="0"/>
              </a:rPr>
              <a:t> # {'spring': 1, 'summer': 4,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'fall': 7</a:t>
            </a:r>
            <a:r>
              <a:rPr lang="en-CA" sz="2800">
                <a:latin typeface="Consolas" panose="020B0609020204030204" pitchFamily="49" charset="0"/>
              </a:rPr>
              <a:t>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>
                <a:latin typeface="Consolas" panose="020B0609020204030204" pitchFamily="49" charset="0"/>
              </a:rPr>
              <a:t>] =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CA" sz="2800">
                <a:latin typeface="Consolas" panose="020B0609020204030204" pitchFamily="49" charset="0"/>
              </a:rPr>
              <a:t> # {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'spring': 2</a:t>
            </a:r>
            <a:r>
              <a:rPr lang="en-CA" sz="2800">
                <a:latin typeface="Consolas" panose="020B0609020204030204" pitchFamily="49" charset="0"/>
              </a:rPr>
              <a:t>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45CAD-DA54-DC7B-2323-26C05F8DE120}"/>
              </a:ext>
            </a:extLst>
          </p:cNvPr>
          <p:cNvSpPr txBox="1"/>
          <p:nvPr/>
        </p:nvSpPr>
        <p:spPr>
          <a:xfrm>
            <a:off x="8207298" y="955452"/>
            <a:ext cx="29209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You can add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 by </a:t>
            </a:r>
            <a:r>
              <a:rPr lang="en-CA" b="1"/>
              <a:t>assignment</a:t>
            </a:r>
            <a:r>
              <a:rPr lang="en-CA"/>
              <a:t>: </a:t>
            </a:r>
            <a:br>
              <a:rPr lang="en-CA"/>
            </a:b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d[key] = value</a:t>
            </a:r>
            <a:r>
              <a:rPr lang="en-CA">
                <a:cs typeface="Consolas" panose="020B0609020204030204" pitchFamily="49" charset="0"/>
              </a:rPr>
              <a:t> </a:t>
            </a:r>
            <a:r>
              <a:rPr lang="en-CA"/>
              <a:t>adds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to dictionary d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BE77B-4443-F4D9-98E2-14AFACA228F2}"/>
              </a:ext>
            </a:extLst>
          </p:cNvPr>
          <p:cNvSpPr txBox="1"/>
          <p:nvPr/>
        </p:nvSpPr>
        <p:spPr>
          <a:xfrm>
            <a:off x="1686482" y="5022786"/>
            <a:ext cx="455341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last example shows that if a key already exists, then its value gets replaced.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CE80E2-DA29-94EA-7BFB-F9633BE4F565}"/>
                  </a:ext>
                </a:extLst>
              </p14:cNvPr>
              <p14:cNvContentPartPr/>
              <p14:nvPr/>
            </p14:nvContentPartPr>
            <p14:xfrm>
              <a:off x="1080" y="2183040"/>
              <a:ext cx="7327440" cy="183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CE80E2-DA29-94EA-7BFB-F9633BE4F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280" y="2173680"/>
                <a:ext cx="7346160" cy="18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6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7F7E-74E9-E4D4-0597-71BBD783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7D51-6895-AF68-0010-41DE6EA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394928-3FA9-67F9-BD0D-179ECC8C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4C088-07B6-57E0-9459-7448C116AFFB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AE153-B01B-0D2E-A4BF-A29ACA7C0D48}"/>
              </a:ext>
            </a:extLst>
          </p:cNvPr>
          <p:cNvSpPr txBox="1"/>
          <p:nvPr/>
        </p:nvSpPr>
        <p:spPr>
          <a:xfrm>
            <a:off x="277910" y="1659285"/>
            <a:ext cx="964879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print('fall'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>
                <a:latin typeface="Consolas" panose="020B0609020204030204" pitchFamily="49" charset="0"/>
              </a:rPr>
              <a:t>print('autumn'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>
                <a:latin typeface="Consolas" panose="020B0609020204030204" pitchFamily="49" charset="0"/>
              </a:rPr>
              <a:t>print(1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print(1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>
                <a:latin typeface="Consolas" panose="020B0609020204030204" pitchFamily="49" charset="0"/>
              </a:rPr>
              <a:t>print(2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>
                <a:latin typeface="Consolas" panose="020B0609020204030204" pitchFamily="49" charset="0"/>
              </a:rPr>
              <a:t>print(7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>
                <a:latin typeface="Consolas" panose="020B0609020204030204" pitchFamily="49" charset="0"/>
              </a:rPr>
              <a:t>print('7'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5AA07-D49B-701C-EE17-2F5602609164}"/>
              </a:ext>
            </a:extLst>
          </p:cNvPr>
          <p:cNvSpPr txBox="1"/>
          <p:nvPr/>
        </p:nvSpPr>
        <p:spPr>
          <a:xfrm>
            <a:off x="8947256" y="2228671"/>
            <a:ext cx="26192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With a dictionary, the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/>
              <a:t> operator will quickly tell you if the dictionary has that key, or not.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ED654-57C1-845F-BD31-52D8CBAF58EE}"/>
              </a:ext>
            </a:extLst>
          </p:cNvPr>
          <p:cNvSpPr txBox="1"/>
          <p:nvPr/>
        </p:nvSpPr>
        <p:spPr>
          <a:xfrm>
            <a:off x="8947256" y="3724311"/>
            <a:ext cx="261921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/>
              <a:t> searches the keys of the dictionary.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A8265-8AAC-2F5D-9512-5488710FDC7D}"/>
              </a:ext>
            </a:extLst>
          </p:cNvPr>
          <p:cNvSpPr txBox="1"/>
          <p:nvPr/>
        </p:nvSpPr>
        <p:spPr>
          <a:xfrm>
            <a:off x="8947256" y="4942952"/>
            <a:ext cx="261921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Use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 in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d.values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to search values … but careful, this is very slow compared to searching keys!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BC7C3A-BE2F-1891-1848-87D8D702D612}"/>
                  </a:ext>
                </a:extLst>
              </p14:cNvPr>
              <p14:cNvContentPartPr/>
              <p14:nvPr/>
            </p14:nvContentPartPr>
            <p14:xfrm>
              <a:off x="446760" y="2010600"/>
              <a:ext cx="5489640" cy="325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BC7C3A-BE2F-1891-1848-87D8D702D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00" y="2001240"/>
                <a:ext cx="5508360" cy="32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7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93411-8704-F1CD-3BC2-17EAD8DA4565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D6F60-10F9-7EE9-6F22-FEFB8CD7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E487-B2E4-BF92-D945-19B014E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E899CD-5A3F-CA8B-3749-2A560437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813FB-65DC-F80D-B3B2-C0C7282542B6}"/>
              </a:ext>
            </a:extLst>
          </p:cNvPr>
          <p:cNvSpPr txBox="1"/>
          <p:nvPr/>
        </p:nvSpPr>
        <p:spPr>
          <a:xfrm>
            <a:off x="2206742" y="1141494"/>
            <a:ext cx="7778515" cy="4031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/>
              <a:t>Challenge</a:t>
            </a:r>
          </a:p>
          <a:p>
            <a:r>
              <a:rPr lang="en-CA" sz="3200"/>
              <a:t>Find all the English words that are the </a:t>
            </a:r>
            <a:r>
              <a:rPr lang="en-CA" sz="3200" b="1"/>
              <a:t>reverse</a:t>
            </a:r>
            <a:r>
              <a:rPr lang="en-CA" sz="3200"/>
              <a:t> of an English word. For example, “top” is the reverse of “pot”, and “stressed” is the reverse of “desserts”.</a:t>
            </a:r>
          </a:p>
          <a:p>
            <a:endParaRPr lang="en-CA" sz="3200"/>
          </a:p>
          <a:p>
            <a:r>
              <a:rPr lang="en-CA" sz="3200"/>
              <a:t>Do this as efficiently as possible. Make your code short and easy to read. </a:t>
            </a: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147762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2D0D-A18D-CC0F-8849-39906CAE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BC45-CE90-C731-1536-CC15A74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5EFDF0-B2BD-3A40-8029-9B535872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DC51B-D8C7-441A-111A-D12718A47FCD}"/>
              </a:ext>
            </a:extLst>
          </p:cNvPr>
          <p:cNvSpPr txBox="1"/>
          <p:nvPr/>
        </p:nvSpPr>
        <p:spPr>
          <a:xfrm>
            <a:off x="2206742" y="1141494"/>
            <a:ext cx="7778515" cy="4031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/>
              <a:t>Challenge</a:t>
            </a:r>
          </a:p>
          <a:p>
            <a:r>
              <a:rPr lang="en-CA" sz="3200"/>
              <a:t>Write a function that returns, as a dictionary, the frequency counts of all the characters in a string. For example, “ball” would return </a:t>
            </a:r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{'b':1, 'a':1, 'l':2}</a:t>
            </a:r>
            <a:r>
              <a:rPr lang="en-CA" sz="3200"/>
              <a:t>.</a:t>
            </a:r>
          </a:p>
          <a:p>
            <a:endParaRPr lang="en-CA" sz="3200"/>
          </a:p>
          <a:p>
            <a:r>
              <a:rPr lang="en-CA" sz="3200"/>
              <a:t>Use this to determine the frequency counts of letters in all English words.</a:t>
            </a: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121153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9642F-7B9C-46C3-E5EB-FE6A4F9C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EF628-8858-B169-2585-1947860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A1DB8D-FB05-592A-DF65-60794488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13842-0C8C-7669-5E27-0B3531A35334}"/>
              </a:ext>
            </a:extLst>
          </p:cNvPr>
          <p:cNvSpPr txBox="1"/>
          <p:nvPr/>
        </p:nvSpPr>
        <p:spPr>
          <a:xfrm>
            <a:off x="896822" y="719832"/>
            <a:ext cx="10088112" cy="6001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/>
              <a:t>Challenge</a:t>
            </a:r>
          </a:p>
          <a:p>
            <a:r>
              <a:rPr lang="en-CA" sz="3200"/>
              <a:t>Write a program that takes a dictionary of frequency counts of letters in a string and prints them in order from most frequent to least frequent. </a:t>
            </a:r>
            <a:br>
              <a:rPr lang="en-CA" sz="3200"/>
            </a:br>
            <a:r>
              <a:rPr lang="en-CA" sz="3200"/>
              <a:t>For example, </a:t>
            </a:r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{'b':1, 'a':1, 's':2}</a:t>
            </a:r>
            <a:r>
              <a:rPr lang="en-CA" sz="3200"/>
              <a:t> would print:</a:t>
            </a:r>
          </a:p>
          <a:p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s 2</a:t>
            </a:r>
          </a:p>
          <a:p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a 1</a:t>
            </a:r>
          </a:p>
          <a:p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b 1</a:t>
            </a:r>
          </a:p>
          <a:p>
            <a:endParaRPr lang="en-CA" sz="3200"/>
          </a:p>
          <a:p>
            <a:r>
              <a:rPr lang="en-CA" sz="3200"/>
              <a:t>The order of letters with the same count doesn’t matter.</a:t>
            </a:r>
          </a:p>
          <a:p>
            <a:r>
              <a:rPr lang="en-CA" sz="3200"/>
              <a:t>Print the letters of all words in English from most frequent to least frequent.</a:t>
            </a: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25650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38B5C-14F9-B44F-D36B-5A7660FFA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A81D-3B33-42AA-89F2-78160E93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01DCC7-F587-2B7D-3247-61A12D1C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9D021-9EDA-7D0C-7B24-4BBFA350EDE8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BDFED-EC28-7FA1-C0DC-173215F211A8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46D53-9B72-7D58-DD8F-25B81825A9D1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299080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DF3B-6C7E-D61B-114D-E124CDAA8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376C4-C1A7-F387-1BE3-3DEAF53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5D25F1-A3AB-1F49-204C-CADD5917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AE12C-157F-DF0F-7FE7-B2C58533FF17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F9C18-BCB3-0EA0-6E40-B9BFD3ACBE32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454B9-1A98-FF1E-7E98-B762E4AB277C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If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/>
              <a:t> is a dictionary with the pair </a:t>
            </a:r>
            <a:r>
              <a:rPr lang="en-AU" i="1" err="1"/>
              <a:t>key</a:t>
            </a:r>
            <a:r>
              <a:rPr lang="en-AU" err="1"/>
              <a:t>:</a:t>
            </a:r>
            <a:r>
              <a:rPr lang="en-AU" i="1" err="1"/>
              <a:t>value</a:t>
            </a:r>
            <a:r>
              <a:rPr lang="en-AU"/>
              <a:t>, then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/>
              <a:t>] efficiently returns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AA1C7-954A-EDF9-9F2B-006CEE19444E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C8622-FBD7-D130-5F63-3EE1B7EA0C34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Slicing does not work </a:t>
            </a:r>
            <a:r>
              <a:rPr lang="en-AU"/>
              <a:t>with dictionaries.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C2CCB8-744B-DAE6-5024-2FDD7DACA5FE}"/>
                  </a:ext>
                </a:extLst>
              </p14:cNvPr>
              <p14:cNvContentPartPr/>
              <p14:nvPr/>
            </p14:nvContentPartPr>
            <p14:xfrm>
              <a:off x="40680" y="1980360"/>
              <a:ext cx="12047400" cy="363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C2CCB8-744B-DAE6-5024-2FDD7DACA5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" y="1971000"/>
                <a:ext cx="12066120" cy="36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41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A08B-0542-F4AC-4DC2-DDAF3F3A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6AC9-927F-3F98-64CF-9C52E557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59E95C-F226-89F1-4CB1-217F22AB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91D54-9423-0546-C537-F0F446B8BDAE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C389-C08F-020B-7FB2-EA094DD22D33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30CC3-CF57-A75A-1B79-6851395964E8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If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/>
              <a:t> is a dictionary with the pair </a:t>
            </a:r>
            <a:r>
              <a:rPr lang="en-AU" i="1" err="1"/>
              <a:t>key</a:t>
            </a:r>
            <a:r>
              <a:rPr lang="en-AU" err="1"/>
              <a:t>:</a:t>
            </a:r>
            <a:r>
              <a:rPr lang="en-AU" i="1" err="1"/>
              <a:t>value</a:t>
            </a:r>
            <a:r>
              <a:rPr lang="en-AU"/>
              <a:t>, then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/>
              <a:t>] efficiently returns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DECB2-6F4C-36CD-1E2E-CFC3ECFDD037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Dictionaries </a:t>
            </a:r>
            <a:r>
              <a:rPr lang="en-AU" b="1"/>
              <a:t>are mutable</a:t>
            </a:r>
            <a:r>
              <a:rPr lang="en-AU"/>
              <a:t>: you can add, remove, modify pairs.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78FF9-C8F3-FFC0-31B2-59A70503627F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A1954-67F8-ED7F-C173-C2CDE3119FA4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Slicing does not work </a:t>
            </a:r>
            <a:r>
              <a:rPr lang="en-AU"/>
              <a:t>with dictionaries.</a:t>
            </a:r>
          </a:p>
        </p:txBody>
      </p:sp>
    </p:spTree>
    <p:extLst>
      <p:ext uri="{BB962C8B-B14F-4D97-AF65-F5344CB8AC3E}">
        <p14:creationId xmlns:p14="http://schemas.microsoft.com/office/powerpoint/2010/main" val="11790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98ABA-98E4-BA04-E3BF-089B7DC93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D1D1-1D34-E502-75C9-8AD5C6B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CEE7E8-52D5-63B4-A486-4DE5AF18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A8B45-F0F5-DDFA-A787-881694B21941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28FE-9CED-2820-D8BB-667C3918A237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CEC4B-9236-F25D-1FB7-C0ED11EE790A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If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/>
              <a:t> is a dictionary with the pair </a:t>
            </a:r>
            <a:r>
              <a:rPr lang="en-AU" i="1" err="1"/>
              <a:t>key</a:t>
            </a:r>
            <a:r>
              <a:rPr lang="en-AU" err="1"/>
              <a:t>:</a:t>
            </a:r>
            <a:r>
              <a:rPr lang="en-AU" i="1" err="1"/>
              <a:t>value</a:t>
            </a:r>
            <a:r>
              <a:rPr lang="en-AU"/>
              <a:t>, then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/>
              <a:t>] efficiently returns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CB8B-BCBF-DFD4-208B-2E371CC3F1C8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Dictionaries </a:t>
            </a:r>
            <a:r>
              <a:rPr lang="en-AU" b="1"/>
              <a:t>are mutable</a:t>
            </a:r>
            <a:r>
              <a:rPr lang="en-AU"/>
              <a:t>: you can add, remove, modify pairs.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6D488-4893-5C83-E549-5D6FED1933FB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Slicing does not work </a:t>
            </a:r>
            <a:r>
              <a:rPr lang="en-AU"/>
              <a:t>with dictionaries.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755A-FDB8-AB45-E38B-F75C4B7C86F7}"/>
              </a:ext>
            </a:extLst>
          </p:cNvPr>
          <p:cNvSpPr txBox="1"/>
          <p:nvPr/>
        </p:nvSpPr>
        <p:spPr>
          <a:xfrm>
            <a:off x="8487938" y="3617058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Accessing values by their key is extremely fast, even for huge dictionaries.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0529F-E328-C527-A58A-9C40F0359634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E58595-5995-6792-FD13-1137AA1A4A90}"/>
                  </a:ext>
                </a:extLst>
              </p14:cNvPr>
              <p14:cNvContentPartPr/>
              <p14:nvPr/>
            </p14:nvContentPartPr>
            <p14:xfrm>
              <a:off x="8304840" y="3128760"/>
              <a:ext cx="3338640" cy="176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E58595-5995-6792-FD13-1137AA1A4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5480" y="3119400"/>
                <a:ext cx="3357360" cy="17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1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C612F-4A46-2904-9B7A-B74009FA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57E4-93EF-39AA-E0E6-1EA8056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850424-42F1-C8A7-27C9-ECBEFBDA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E0A6EB-1219-D616-DA2D-2F8D393BBF6C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CF059-100A-4966-66BC-F70C70C20DA6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59BC0-772F-02FB-8773-A1FEEA11C9B7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If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/>
              <a:t> is a dictionary with the pair </a:t>
            </a:r>
            <a:r>
              <a:rPr lang="en-AU" i="1" err="1"/>
              <a:t>key</a:t>
            </a:r>
            <a:r>
              <a:rPr lang="en-AU" err="1"/>
              <a:t>:</a:t>
            </a:r>
            <a:r>
              <a:rPr lang="en-AU" i="1" err="1"/>
              <a:t>value</a:t>
            </a:r>
            <a:r>
              <a:rPr lang="en-AU"/>
              <a:t>, then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/>
              <a:t>] efficiently returns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543E4-E710-D13E-AAA8-69AFF3618792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Dictionaries </a:t>
            </a:r>
            <a:r>
              <a:rPr lang="en-AU" b="1"/>
              <a:t>are mutable</a:t>
            </a:r>
            <a:r>
              <a:rPr lang="en-AU"/>
              <a:t>: you can add, remove, modify pairs.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2463D-C8BB-AB57-A793-B68CEB24318D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Slicing does not work </a:t>
            </a:r>
            <a:r>
              <a:rPr lang="en-AU"/>
              <a:t>with dictionaries.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A896A-8AB9-2C3C-D18F-7EB1EF4C12DA}"/>
              </a:ext>
            </a:extLst>
          </p:cNvPr>
          <p:cNvSpPr txBox="1"/>
          <p:nvPr/>
        </p:nvSpPr>
        <p:spPr>
          <a:xfrm>
            <a:off x="8487938" y="3617058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Accessing values by their key is extremely fast, even for huge dictionaries.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B8D1-1DD6-D21E-6AD0-3F3427A8430D}"/>
              </a:ext>
            </a:extLst>
          </p:cNvPr>
          <p:cNvSpPr txBox="1"/>
          <p:nvPr/>
        </p:nvSpPr>
        <p:spPr>
          <a:xfrm>
            <a:off x="8487938" y="4894348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There are many practical applications of dictionaries. You can even use them to implement lists!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FEFD8-3215-6BC5-26D2-25A86F2DEE1F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356979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0522A-6FB4-20F9-BD44-3BCB8DEA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8879-8C7A-7A7B-FED0-82B9C202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DE3968-8207-0B2F-86CE-187CF575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0AAB2-9CA9-076D-21BB-22480743ED91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A2855-33A2-5B21-679D-38CA798DD5CA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63DD4-66CC-1E76-C077-1708DA1AD924}"/>
              </a:ext>
            </a:extLst>
          </p:cNvPr>
          <p:cNvSpPr txBox="1"/>
          <p:nvPr/>
        </p:nvSpPr>
        <p:spPr>
          <a:xfrm>
            <a:off x="83094" y="3249953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Important!</a:t>
            </a:r>
            <a:br>
              <a:rPr lang="en-CA"/>
            </a:br>
            <a:r>
              <a:rPr lang="en-CA"/>
              <a:t>Dictionary keys are </a:t>
            </a:r>
            <a:r>
              <a:rPr lang="en-CA" b="1"/>
              <a:t>unique</a:t>
            </a:r>
            <a:r>
              <a:rPr lang="en-CA"/>
              <a:t>: a dictionary </a:t>
            </a:r>
            <a:r>
              <a:rPr lang="en-CA" b="1"/>
              <a:t>cannot have duplicate </a:t>
            </a:r>
            <a:r>
              <a:rPr lang="en-CA"/>
              <a:t>keys!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B19627-C2E5-C87E-549C-B52EEF8DD084}"/>
                  </a:ext>
                </a:extLst>
              </p14:cNvPr>
              <p14:cNvContentPartPr/>
              <p14:nvPr/>
            </p14:nvContentPartPr>
            <p14:xfrm>
              <a:off x="3540240" y="1510560"/>
              <a:ext cx="7356600" cy="94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B19627-C2E5-C87E-549C-B52EEF8DD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880" y="1501200"/>
                <a:ext cx="7375320" cy="9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3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083A9-FBA5-F63B-02A5-ED87BB592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B089-E579-26E6-CA94-3FBD4056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E32CCC-DDE7-179A-2E20-E9F12A3A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7099-5A06-D73D-E1AA-6CAE69F3FB23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CB2DF-E653-1F49-D9F6-6D2FD87C4BB1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04D0F-1998-05C0-F643-D7CF59A891AB}"/>
              </a:ext>
            </a:extLst>
          </p:cNvPr>
          <p:cNvSpPr txBox="1"/>
          <p:nvPr/>
        </p:nvSpPr>
        <p:spPr>
          <a:xfrm>
            <a:off x="83094" y="3249953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Important!</a:t>
            </a:r>
            <a:br>
              <a:rPr lang="en-CA"/>
            </a:br>
            <a:r>
              <a:rPr lang="en-CA"/>
              <a:t>Dictionary keys are </a:t>
            </a:r>
            <a:r>
              <a:rPr lang="en-CA" b="1"/>
              <a:t>unique</a:t>
            </a:r>
            <a:r>
              <a:rPr lang="en-CA"/>
              <a:t>: a dictionary </a:t>
            </a:r>
            <a:r>
              <a:rPr lang="en-CA" b="1"/>
              <a:t>cannot have duplicate </a:t>
            </a:r>
            <a:r>
              <a:rPr lang="en-CA"/>
              <a:t>keys!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8DC89-BDB1-B6F6-EC35-3C6C03E963AC}"/>
              </a:ext>
            </a:extLst>
          </p:cNvPr>
          <p:cNvSpPr txBox="1"/>
          <p:nvPr/>
        </p:nvSpPr>
        <p:spPr>
          <a:xfrm>
            <a:off x="83094" y="4740500"/>
            <a:ext cx="30764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Duplicate </a:t>
            </a:r>
            <a:r>
              <a:rPr lang="en-CA" b="1"/>
              <a:t>values</a:t>
            </a:r>
            <a:r>
              <a:rPr lang="en-CA"/>
              <a:t> are okay. It’s just keys that must be unique in a dictionary.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B7A3D0-123B-0EFD-63CD-E5220B22D44C}"/>
                  </a:ext>
                </a:extLst>
              </p14:cNvPr>
              <p14:cNvContentPartPr/>
              <p14:nvPr/>
            </p14:nvContentPartPr>
            <p14:xfrm>
              <a:off x="278640" y="2538360"/>
              <a:ext cx="3732480" cy="309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B7A3D0-123B-0EFD-63CD-E5220B22D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280" y="2529000"/>
                <a:ext cx="3751200" cy="31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20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Chapter 10: 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revision>1</cp:revision>
  <cp:lastPrinted>2024-11-04T20:12:23Z</cp:lastPrinted>
  <dcterms:created xsi:type="dcterms:W3CDTF">2024-09-15T21:36:40Z</dcterms:created>
  <dcterms:modified xsi:type="dcterms:W3CDTF">2024-11-18T23:12:22Z</dcterms:modified>
</cp:coreProperties>
</file>