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98" r:id="rId2"/>
    <p:sldId id="299" r:id="rId3"/>
    <p:sldId id="303" r:id="rId4"/>
    <p:sldId id="302" r:id="rId5"/>
    <p:sldId id="300" r:id="rId6"/>
    <p:sldId id="301" r:id="rId7"/>
    <p:sldId id="304" r:id="rId8"/>
    <p:sldId id="305" r:id="rId9"/>
    <p:sldId id="306" r:id="rId10"/>
    <p:sldId id="307" r:id="rId11"/>
    <p:sldId id="308" r:id="rId12"/>
    <p:sldId id="310" r:id="rId13"/>
    <p:sldId id="311" r:id="rId14"/>
    <p:sldId id="312" r:id="rId15"/>
    <p:sldId id="313" r:id="rId16"/>
    <p:sldId id="314" r:id="rId17"/>
    <p:sldId id="309" r:id="rId18"/>
    <p:sldId id="315" r:id="rId19"/>
    <p:sldId id="316" r:id="rId20"/>
    <p:sldId id="318" r:id="rId21"/>
    <p:sldId id="319" r:id="rId22"/>
    <p:sldId id="320" r:id="rId23"/>
    <p:sldId id="321" r:id="rId24"/>
    <p:sldId id="322" r:id="rId25"/>
    <p:sldId id="317" r:id="rId26"/>
    <p:sldId id="323" r:id="rId27"/>
    <p:sldId id="324" r:id="rId28"/>
    <p:sldId id="325" r:id="rId29"/>
    <p:sldId id="326" r:id="rId30"/>
    <p:sldId id="327" r:id="rId31"/>
    <p:sldId id="330" r:id="rId32"/>
    <p:sldId id="328" r:id="rId33"/>
    <p:sldId id="329" r:id="rId34"/>
    <p:sldId id="331" r:id="rId3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DBFBEB-A398-1A4E-882B-86EA2F74BA7D}">
          <p14:sldIdLst>
            <p14:sldId id="298"/>
            <p14:sldId id="299"/>
            <p14:sldId id="303"/>
            <p14:sldId id="302"/>
            <p14:sldId id="300"/>
            <p14:sldId id="301"/>
            <p14:sldId id="304"/>
            <p14:sldId id="305"/>
            <p14:sldId id="306"/>
            <p14:sldId id="307"/>
            <p14:sldId id="308"/>
            <p14:sldId id="310"/>
            <p14:sldId id="311"/>
            <p14:sldId id="312"/>
            <p14:sldId id="313"/>
            <p14:sldId id="314"/>
            <p14:sldId id="309"/>
            <p14:sldId id="315"/>
            <p14:sldId id="316"/>
            <p14:sldId id="318"/>
            <p14:sldId id="319"/>
            <p14:sldId id="320"/>
            <p14:sldId id="321"/>
            <p14:sldId id="322"/>
            <p14:sldId id="317"/>
            <p14:sldId id="323"/>
          </p14:sldIdLst>
        </p14:section>
        <p14:section name="Experiment" id="{6BE3DD3B-766C-3444-B38D-C9FF9AEA04F8}">
          <p14:sldIdLst>
            <p14:sldId id="324"/>
            <p14:sldId id="325"/>
            <p14:sldId id="326"/>
            <p14:sldId id="327"/>
            <p14:sldId id="330"/>
            <p14:sldId id="328"/>
            <p14:sldId id="329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80A1E8-8934-374C-B4C5-13283C50A140}" v="144" dt="2024-11-20T07:06:32.3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1" d="100"/>
          <a:sy n="121" d="100"/>
        </p:scale>
        <p:origin x="74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3" creationId="{467724C6-6D98-F980-728B-C2BA02D797F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1" creationId="{C5772175-955A-4811-B3D9-A03023BEFF0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3" creationId="{0AE98B72-66C6-4AB4-AF0D-BA830DE8639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5" creationId="{407EAFC6-733F-403D-BB4D-05A3A28742F1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7" creationId="{17A36730-4CB0-4F61-AD11-A44C9765833F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9" creationId="{767334AB-16BD-4EC7-8C6B-4B517160093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1" creationId="{C69C79E1-F916-4929-A4F3-DE763D4BFA57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3" creationId="{00C86EF7-5EC4-4682-A7BD-444DA4916474}"/>
          </ac:spMkLst>
        </pc:spChg>
        <pc:picChg chg="add mod">
          <ac:chgData name="Toby Donaldson" userId="2e6e5431-bb17-4c41-9985-d39c50d83c73" providerId="ADAL" clId="{A515520A-0FCD-486C-A2CC-7D014497B132}" dt="2024-09-16T17:36:13.393" v="3" actId="14100"/>
          <ac:picMkLst>
            <pc:docMk/>
            <pc:sldMk cId="3113156551" sldId="256"/>
            <ac:picMk id="1026" creationId="{5A95B101-A092-4AFF-5F3C-02DA4D8C46A4}"/>
          </ac:picMkLst>
        </pc:picChg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  <pc:spChg chg="del mod topLvl">
          <ac:chgData name="Toby Donaldson" userId="2e6e5431-bb17-4c41-9985-d39c50d83c73" providerId="ADAL" clId="{A515520A-0FCD-486C-A2CC-7D014497B132}" dt="2024-09-16T17:43:31.204" v="14" actId="21"/>
          <ac:spMkLst>
            <pc:docMk/>
            <pc:sldMk cId="1564174174" sldId="257"/>
            <ac:spMk id="5" creationId="{31B88D45-8E57-62FD-AEF7-79C61C6FB2E6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6" creationId="{070381B3-8ECB-C4C0-2864-E3A6D74892A8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8" creationId="{20BD7AF2-6231-9467-624B-9A66E9036667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9" creationId="{8D409C56-D16B-9D60-A28F-140EDC33F944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5" creationId="{7709DDE2-385E-5089-30FB-920A0B0F27A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18" creationId="{4974C57B-6738-A480-36E1-BF34EF9C79F1}"/>
          </ac:spMkLst>
        </pc:spChg>
        <pc:spChg chg="mod topLvl">
          <ac:chgData name="Toby Donaldson" userId="2e6e5431-bb17-4c41-9985-d39c50d83c73" providerId="ADAL" clId="{A515520A-0FCD-486C-A2CC-7D014497B132}" dt="2024-09-16T17:44:41.567" v="26" actId="1076"/>
          <ac:spMkLst>
            <pc:docMk/>
            <pc:sldMk cId="1564174174" sldId="257"/>
            <ac:spMk id="31" creationId="{3E7C6BDF-914F-273C-A732-BD72CA1F5A5F}"/>
          </ac:spMkLst>
        </pc:s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A515520A-0FCD-486C-A2CC-7D014497B132}" dt="2024-09-16T17:36:50.052" v="5" actId="165"/>
          <ac:grpSpMkLst>
            <pc:docMk/>
            <pc:sldMk cId="1564174174" sldId="257"/>
            <ac:grpSpMk id="32" creationId="{609F6DAF-69E0-4240-4CB0-A656E8166D93}"/>
          </ac:grpSpMkLst>
        </pc:grpChg>
        <pc:picChg chg="add mod">
          <ac:chgData name="Toby Donaldson" userId="2e6e5431-bb17-4c41-9985-d39c50d83c73" providerId="ADAL" clId="{A515520A-0FCD-486C-A2CC-7D014497B132}" dt="2024-09-16T17:44:11.418" v="21" actId="1076"/>
          <ac:picMkLst>
            <pc:docMk/>
            <pc:sldMk cId="1564174174" sldId="257"/>
            <ac:picMk id="2050" creationId="{40E57054-8058-7D06-867C-618B47C7CBB7}"/>
          </ac:picMkLst>
        </pc:picChg>
        <pc:cxnChg chg="add mod ord">
          <ac:chgData name="Toby Donaldson" userId="2e6e5431-bb17-4c41-9985-d39c50d83c73" providerId="ADAL" clId="{A515520A-0FCD-486C-A2CC-7D014497B132}" dt="2024-09-16T17:44:32.588" v="24" actId="1076"/>
          <ac:cxnSpMkLst>
            <pc:docMk/>
            <pc:sldMk cId="1564174174" sldId="257"/>
            <ac:cxnSpMk id="3" creationId="{00F0D90C-7456-6B0B-9C4A-C20E9F5914B6}"/>
          </ac:cxnSpMkLst>
        </pc:cxnChg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5" creationId="{ABD6664D-9655-2F19-AE3C-F269E40352C9}"/>
          </ac:spMkLst>
        </pc:spChg>
        <pc:grpChg chg="del mod">
          <ac:chgData name="Toby Donaldson" userId="2e6e5431-bb17-4c41-9985-d39c50d83c73" providerId="ADAL" clId="{A515520A-0FCD-486C-A2CC-7D014497B132}" dt="2024-09-17T03:55:38.203" v="948" actId="165"/>
          <ac:grpSpMkLst>
            <pc:docMk/>
            <pc:sldMk cId="2020498111" sldId="269"/>
            <ac:grpSpMk id="11" creationId="{6E05BE33-57C5-CB83-B7E3-8EC1D2D9C2AA}"/>
          </ac:grpSpMkLst>
        </pc:grpChg>
        <pc:grpChg chg="mod topLvl">
          <ac:chgData name="Toby Donaldson" userId="2e6e5431-bb17-4c41-9985-d39c50d83c73" providerId="ADAL" clId="{A515520A-0FCD-486C-A2CC-7D014497B132}" dt="2024-09-17T03:56:24.602" v="952" actId="1076"/>
          <ac:grpSpMkLst>
            <pc:docMk/>
            <pc:sldMk cId="2020498111" sldId="269"/>
            <ac:grpSpMk id="13" creationId="{A29488C9-EB21-C5FD-DB93-B2D0288BD8CA}"/>
          </ac:grpSpMkLst>
        </pc:grpChg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020498111" sldId="269"/>
            <ac:inkMk id="11" creationId="{1B370A92-7AB6-99F8-D29C-AC0156043C26}"/>
          </ac:inkMkLst>
        </pc:ink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6" creationId="{03DA9AC5-86E3-7143-7D35-1BD469166430}"/>
          </ac:cxnSpMkLst>
        </pc:cxnChg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  <pc:spChg chg="add mod">
          <ac:chgData name="Toby Donaldson" userId="2e6e5431-bb17-4c41-9985-d39c50d83c73" providerId="ADAL" clId="{A515520A-0FCD-486C-A2CC-7D014497B132}" dt="2024-09-16T17:51:10.894" v="233" actId="20577"/>
          <ac:spMkLst>
            <pc:docMk/>
            <pc:sldMk cId="2541733131" sldId="272"/>
            <ac:spMk id="2" creationId="{E22F6E4A-D60F-0E21-69FD-95F4FA85D7FC}"/>
          </ac:spMkLst>
        </pc:spChg>
        <pc:picChg chg="del">
          <ac:chgData name="Toby Donaldson" userId="2e6e5431-bb17-4c41-9985-d39c50d83c73" providerId="ADAL" clId="{A515520A-0FCD-486C-A2CC-7D014497B132}" dt="2024-09-16T17:45:44.859" v="30" actId="21"/>
          <ac:picMkLst>
            <pc:docMk/>
            <pc:sldMk cId="2541733131" sldId="272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7:46:16.861" v="33" actId="1076"/>
          <ac:picMkLst>
            <pc:docMk/>
            <pc:sldMk cId="2541733131" sldId="272"/>
            <ac:picMk id="3074" creationId="{8E59A6CF-D42D-AD37-5D8B-75BCA0579A78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  <pc:spChg chg="add mod">
          <ac:chgData name="Toby Donaldson" userId="2e6e5431-bb17-4c41-9985-d39c50d83c73" providerId="ADAL" clId="{A515520A-0FCD-486C-A2CC-7D014497B132}" dt="2024-09-16T17:50:25.747" v="167" actId="122"/>
          <ac:spMkLst>
            <pc:docMk/>
            <pc:sldMk cId="354076809" sldId="273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47:59.774" v="80" actId="21"/>
          <ac:picMkLst>
            <pc:docMk/>
            <pc:sldMk cId="354076809" sldId="273"/>
            <ac:picMk id="3074" creationId="{8E59A6CF-D42D-AD37-5D8B-75BCA0579A78}"/>
          </ac:picMkLst>
        </pc:picChg>
        <pc:picChg chg="add mod">
          <ac:chgData name="Toby Donaldson" userId="2e6e5431-bb17-4c41-9985-d39c50d83c73" providerId="ADAL" clId="{A515520A-0FCD-486C-A2CC-7D014497B132}" dt="2024-09-16T17:48:03.475" v="81" actId="1076"/>
          <ac:picMkLst>
            <pc:docMk/>
            <pc:sldMk cId="354076809" sldId="273"/>
            <ac:picMk id="4098" creationId="{69EC3E31-44C5-DE32-0AAE-57F7AEDAEAEE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  <pc:spChg chg="mod">
          <ac:chgData name="Toby Donaldson" userId="2e6e5431-bb17-4c41-9985-d39c50d83c73" providerId="ADAL" clId="{A515520A-0FCD-486C-A2CC-7D014497B132}" dt="2024-09-16T17:54:47.596" v="388" actId="20577"/>
          <ac:spMkLst>
            <pc:docMk/>
            <pc:sldMk cId="2168191691" sldId="274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2:37.040" v="236" actId="21"/>
          <ac:picMkLst>
            <pc:docMk/>
            <pc:sldMk cId="2168191691" sldId="274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7:53:37.013" v="294" actId="1076"/>
          <ac:picMkLst>
            <pc:docMk/>
            <pc:sldMk cId="2168191691" sldId="274"/>
            <ac:picMk id="5122" creationId="{8E45775D-5E04-1E3E-06EF-D88C555DCD1A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  <pc:spChg chg="mod">
          <ac:chgData name="Toby Donaldson" userId="2e6e5431-bb17-4c41-9985-d39c50d83c73" providerId="ADAL" clId="{A515520A-0FCD-486C-A2CC-7D014497B132}" dt="2024-09-16T20:34:50.813" v="945" actId="1076"/>
          <ac:spMkLst>
            <pc:docMk/>
            <pc:sldMk cId="3624217243" sldId="275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5:49.671" v="392" actId="21"/>
          <ac:picMkLst>
            <pc:docMk/>
            <pc:sldMk cId="3624217243" sldId="275"/>
            <ac:picMk id="5122" creationId="{8E45775D-5E04-1E3E-06EF-D88C555DCD1A}"/>
          </ac:picMkLst>
        </pc:picChg>
        <pc:picChg chg="add mod">
          <ac:chgData name="Toby Donaldson" userId="2e6e5431-bb17-4c41-9985-d39c50d83c73" providerId="ADAL" clId="{A515520A-0FCD-486C-A2CC-7D014497B132}" dt="2024-09-16T17:56:03.741" v="410" actId="1076"/>
          <ac:picMkLst>
            <pc:docMk/>
            <pc:sldMk cId="3624217243" sldId="275"/>
            <ac:picMk id="6146" creationId="{A001934C-1F27-3BC0-A779-0FDF7DBA04DC}"/>
          </ac:picMkLst>
        </pc:picChg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  <pc:spChg chg="add mod">
          <ac:chgData name="Toby Donaldson" userId="2e6e5431-bb17-4c41-9985-d39c50d83c73" providerId="ADAL" clId="{A515520A-0FCD-486C-A2CC-7D014497B132}" dt="2024-09-16T18:58:58.852" v="826" actId="33524"/>
          <ac:spMkLst>
            <pc:docMk/>
            <pc:sldMk cId="2165635234" sldId="276"/>
            <ac:spMk id="2" creationId="{816F0687-E934-1F3A-DEEA-A9A3D68E192C}"/>
          </ac:spMkLst>
        </pc:spChg>
        <pc:spChg chg="add mod">
          <ac:chgData name="Toby Donaldson" userId="2e6e5431-bb17-4c41-9985-d39c50d83c73" providerId="ADAL" clId="{A515520A-0FCD-486C-A2CC-7D014497B132}" dt="2024-09-16T18:58:51.582" v="825" actId="1076"/>
          <ac:spMkLst>
            <pc:docMk/>
            <pc:sldMk cId="2165635234" sldId="276"/>
            <ac:spMk id="5" creationId="{76A0AE94-C77B-ADBE-3904-252E0514D648}"/>
          </ac:spMkLst>
        </pc:spChg>
        <pc:picChg chg="del">
          <ac:chgData name="Toby Donaldson" userId="2e6e5431-bb17-4c41-9985-d39c50d83c73" providerId="ADAL" clId="{A515520A-0FCD-486C-A2CC-7D014497B132}" dt="2024-09-16T18:06:07.361" v="525" actId="21"/>
          <ac:picMkLst>
            <pc:docMk/>
            <pc:sldMk cId="2165635234" sldId="276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8:06:45.121" v="538" actId="732"/>
          <ac:picMkLst>
            <pc:docMk/>
            <pc:sldMk cId="2165635234" sldId="276"/>
            <ac:picMk id="7170" creationId="{4023079E-7CA4-5592-177D-8ADE1F14F7E0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  <pc:spChg chg="mod">
          <ac:chgData name="Toby Donaldson" userId="2e6e5431-bb17-4c41-9985-d39c50d83c73" providerId="ADAL" clId="{A515520A-0FCD-486C-A2CC-7D014497B132}" dt="2024-09-16T19:03:53.773" v="933" actId="20577"/>
          <ac:spMkLst>
            <pc:docMk/>
            <pc:sldMk cId="798263514" sldId="277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9:01:14.617" v="829" actId="21"/>
          <ac:picMkLst>
            <pc:docMk/>
            <pc:sldMk cId="798263514" sldId="277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9:02:02.346" v="867" actId="1076"/>
          <ac:picMkLst>
            <pc:docMk/>
            <pc:sldMk cId="798263514" sldId="277"/>
            <ac:picMk id="8194" creationId="{9CF62659-C05B-2324-D559-15F3A3CFA9B2}"/>
          </ac:picMkLst>
        </pc:pic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899495814" sldId="284"/>
            <ac:inkMk id="3" creationId="{38AF0BF5-8D76-603F-A8D4-401D9B2517E9}"/>
          </ac:inkMkLst>
        </pc:inkChg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02167807" sldId="299"/>
            <ac:inkMk id="12" creationId="{F731033A-1FF7-12B6-FF02-080DE7AC82FF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711128939" sldId="307"/>
            <ac:inkMk id="5" creationId="{95754E7B-88BC-3CD1-E3B8-91F67A390F8E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722314743" sldId="310"/>
            <ac:inkMk id="2" creationId="{233D7823-66E4-FB22-0996-F10B9B151B01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1963568937" sldId="317"/>
            <ac:inkMk id="6" creationId="{1E02A07E-C198-4823-2442-58184AA57E13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885649669" sldId="320"/>
            <ac:inkMk id="3" creationId="{E34D4937-849C-F770-CE42-5C276621B2C7}"/>
          </ac:inkMkLst>
        </pc:inkChg>
      </pc:sldChg>
    </pc:docChg>
  </pc:docChgLst>
  <pc:docChgLst>
    <pc:chgData name="Toby Donaldson" userId="2e6e5431-bb17-4c41-9985-d39c50d83c73" providerId="ADAL" clId="{C82E8F90-E1A5-440F-8A6F-42A74C6A7282}"/>
    <pc:docChg chg="undo custSel addSld modSld sldOrd modSection modNotesMaster">
      <pc:chgData name="Toby Donaldson" userId="2e6e5431-bb17-4c41-9985-d39c50d83c73" providerId="ADAL" clId="{C82E8F90-E1A5-440F-8A6F-42A74C6A7282}" dt="2024-09-23T22:34:42.469" v="503"/>
      <pc:docMkLst>
        <pc:docMk/>
      </pc:docMkLst>
      <pc:sldChg chg="modSp mod">
        <pc:chgData name="Toby Donaldson" userId="2e6e5431-bb17-4c41-9985-d39c50d83c73" providerId="ADAL" clId="{C82E8F90-E1A5-440F-8A6F-42A74C6A7282}" dt="2024-09-23T20:55:47.049" v="502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C82E8F90-E1A5-440F-8A6F-42A74C6A7282}" dt="2024-09-23T20:55:47.049" v="502" actId="20577"/>
          <ac:spMkLst>
            <pc:docMk/>
            <pc:sldMk cId="3113156551" sldId="256"/>
            <ac:spMk id="4" creationId="{1C211242-B5A3-D371-4A7A-C8E9982D7CD5}"/>
          </ac:spMkLst>
        </pc:sp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119060891" sldId="29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119060891" sldId="299"/>
            <ac:inkMk id="3" creationId="{550AFBF3-8515-8B6D-2D0F-C38AE90B94B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732205588" sldId="30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732205588" sldId="302"/>
            <ac:inkMk id="6" creationId="{F773A93D-6680-C131-9DEB-5620EEC24DF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4097905578" sldId="30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4097905578" sldId="303"/>
            <ac:inkMk id="2" creationId="{8DF09536-368D-97D8-5B4B-4EFB27AEE5C8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573607454" sldId="30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73607454" sldId="306"/>
            <ac:inkMk id="2" creationId="{6A7261BB-D910-7EBD-D0B0-D63F65F3448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72453283" sldId="30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72453283" sldId="307"/>
            <ac:inkMk id="2" creationId="{DDFA3424-1DEB-18F5-DDC7-385399AB7E5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882997732" sldId="31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82997732" sldId="310"/>
            <ac:inkMk id="2" creationId="{4B9BEB14-520D-B01A-461F-78D2BC2FAE9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944662364" sldId="311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944662364" sldId="311"/>
            <ac:inkMk id="6" creationId="{EC2B57DB-7976-32C3-B107-E42FBAE4F2D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09025065" sldId="31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9025065" sldId="312"/>
            <ac:inkMk id="6" creationId="{179F1719-0351-6A58-A8AF-492CA89CEC6D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701333559" sldId="31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701333559" sldId="313"/>
            <ac:inkMk id="9" creationId="{341BB05E-8BF7-60BC-A91B-5E150576C56A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461131009" sldId="31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61131009" sldId="314"/>
            <ac:inkMk id="3" creationId="{37551BE6-7650-84C4-8BD0-ECA9E21F1C2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66552019" sldId="31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66552019" sldId="315"/>
            <ac:inkMk id="9" creationId="{90C02DFF-79FC-1DD7-6DCA-B8030FEFF5EE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858326061" sldId="31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858326061" sldId="316"/>
            <ac:inkMk id="9" creationId="{3EC05154-8B96-7E63-62BE-11A878ADF82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248521206" sldId="31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248521206" sldId="317"/>
            <ac:inkMk id="2" creationId="{9AAA96A7-B0A5-391A-6F7E-A6EA675AB4A4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8943026" sldId="32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8943026" sldId="320"/>
            <ac:inkMk id="2" creationId="{D439679E-C2D5-15E1-E599-ACBEB551CE9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15848448" sldId="32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15848448" sldId="325"/>
            <ac:inkMk id="2" creationId="{399844AB-444C-BEA1-EB30-A063C1C8F70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076077529" sldId="32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076077529" sldId="329"/>
            <ac:inkMk id="9" creationId="{990086AA-3935-AF8A-8DF5-D3D75FE7F38C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618373808" sldId="33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618373808" sldId="334"/>
            <ac:inkMk id="6" creationId="{C4E0C19B-C4F7-2DEC-52CC-2C4447C2AD2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424474129" sldId="33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424474129" sldId="336"/>
            <ac:inkMk id="9" creationId="{E2493694-7074-EB72-74FB-8CDEF1F379B2}"/>
          </ac:inkMkLst>
        </pc:inkChg>
      </pc:sldChg>
      <pc:sldChg chg="addSp modSp add mod">
        <pc:chgData name="Toby Donaldson" userId="2e6e5431-bb17-4c41-9985-d39c50d83c73" providerId="ADAL" clId="{C82E8F90-E1A5-440F-8A6F-42A74C6A7282}" dt="2024-09-23T20:27:29.091" v="34" actId="1076"/>
        <pc:sldMkLst>
          <pc:docMk/>
          <pc:sldMk cId="1310673805" sldId="339"/>
        </pc:sldMkLst>
        <pc:spChg chg="add mod">
          <ac:chgData name="Toby Donaldson" userId="2e6e5431-bb17-4c41-9985-d39c50d83c73" providerId="ADAL" clId="{C82E8F90-E1A5-440F-8A6F-42A74C6A7282}" dt="2024-09-23T20:26:37.619" v="4" actId="1076"/>
          <ac:spMkLst>
            <pc:docMk/>
            <pc:sldMk cId="1310673805" sldId="339"/>
            <ac:spMk id="2" creationId="{BAAA0E86-9632-7612-FF8E-CEBB752FB340}"/>
          </ac:spMkLst>
        </pc:spChg>
        <pc:spChg chg="add mod">
          <ac:chgData name="Toby Donaldson" userId="2e6e5431-bb17-4c41-9985-d39c50d83c73" providerId="ADAL" clId="{C82E8F90-E1A5-440F-8A6F-42A74C6A7282}" dt="2024-09-23T20:27:26.849" v="33" actId="1076"/>
          <ac:spMkLst>
            <pc:docMk/>
            <pc:sldMk cId="1310673805" sldId="339"/>
            <ac:spMk id="3" creationId="{49194A70-E003-CF27-E354-4BF61D0280E6}"/>
          </ac:spMkLst>
        </pc:spChg>
        <pc:spChg chg="mod">
          <ac:chgData name="Toby Donaldson" userId="2e6e5431-bb17-4c41-9985-d39c50d83c73" providerId="ADAL" clId="{C82E8F90-E1A5-440F-8A6F-42A74C6A7282}" dt="2024-09-23T20:26:32.924" v="3" actId="1076"/>
          <ac:spMkLst>
            <pc:docMk/>
            <pc:sldMk cId="1310673805" sldId="339"/>
            <ac:spMk id="8" creationId="{6EF561DF-C3CF-D4F0-936F-2C5CD1424934}"/>
          </ac:spMkLst>
        </pc:spChg>
        <pc:spChg chg="mod">
          <ac:chgData name="Toby Donaldson" userId="2e6e5431-bb17-4c41-9985-d39c50d83c73" providerId="ADAL" clId="{C82E8F90-E1A5-440F-8A6F-42A74C6A7282}" dt="2024-09-23T20:27:29.091" v="34" actId="1076"/>
          <ac:spMkLst>
            <pc:docMk/>
            <pc:sldMk cId="1310673805" sldId="339"/>
            <ac:spMk id="9" creationId="{2946CC19-ECB5-0C67-CA6C-45A07D08376C}"/>
          </ac:spMkLst>
        </pc:spChg>
      </pc:sldChg>
      <pc:sldChg chg="addSp delSp modSp add mod ord">
        <pc:chgData name="Toby Donaldson" userId="2e6e5431-bb17-4c41-9985-d39c50d83c73" providerId="ADAL" clId="{C82E8F90-E1A5-440F-8A6F-42A74C6A7282}" dt="2024-09-23T22:34:42.469" v="503"/>
        <pc:sldMkLst>
          <pc:docMk/>
          <pc:sldMk cId="2203291535" sldId="340"/>
        </pc:sldMkLst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3" creationId="{EBB9AE55-D8CD-B1C4-1710-22D3267721CA}"/>
          </ac:spMkLst>
        </pc:spChg>
        <pc:spChg chg="del mod">
          <ac:chgData name="Toby Donaldson" userId="2e6e5431-bb17-4c41-9985-d39c50d83c73" providerId="ADAL" clId="{C82E8F90-E1A5-440F-8A6F-42A74C6A7282}" dt="2024-09-23T20:35:04.605" v="266" actId="21"/>
          <ac:spMkLst>
            <pc:docMk/>
            <pc:sldMk cId="2203291535" sldId="340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31:16.827" v="190" actId="21"/>
          <ac:spMkLst>
            <pc:docMk/>
            <pc:sldMk cId="2203291535" sldId="340"/>
            <ac:spMk id="7" creationId="{682BFCDF-6664-58E4-01B6-2B626643D7F1}"/>
          </ac:spMkLst>
        </pc:spChg>
        <pc:spChg chg="mod">
          <ac:chgData name="Toby Donaldson" userId="2e6e5431-bb17-4c41-9985-d39c50d83c73" providerId="ADAL" clId="{C82E8F90-E1A5-440F-8A6F-42A74C6A7282}" dt="2024-09-23T20:33:35.521" v="254" actId="1076"/>
          <ac:spMkLst>
            <pc:docMk/>
            <pc:sldMk cId="2203291535" sldId="340"/>
            <ac:spMk id="8" creationId="{6EF561DF-C3CF-D4F0-936F-2C5CD1424934}"/>
          </ac:spMkLst>
        </pc:spChg>
        <pc:spChg chg="del">
          <ac:chgData name="Toby Donaldson" userId="2e6e5431-bb17-4c41-9985-d39c50d83c73" providerId="ADAL" clId="{C82E8F90-E1A5-440F-8A6F-42A74C6A7282}" dt="2024-09-23T20:28:01.846" v="38" actId="21"/>
          <ac:spMkLst>
            <pc:docMk/>
            <pc:sldMk cId="2203291535" sldId="340"/>
            <ac:spMk id="9" creationId="{2946CC19-ECB5-0C67-CA6C-45A07D08376C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0" creationId="{D1339A5C-CD5E-C63B-CB42-E51F4C4C9D3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2" creationId="{1DABAC03-E02D-738A-7E79-869DE20A1543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3" creationId="{6D266917-8A66-5CBA-BD59-705FEAF3DF0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4" creationId="{BEAF719F-1CB6-7CAF-179B-220C65D22F5E}"/>
          </ac:spMkLst>
        </pc:spChg>
        <pc:spChg chg="del">
          <ac:chgData name="Toby Donaldson" userId="2e6e5431-bb17-4c41-9985-d39c50d83c73" providerId="ADAL" clId="{C82E8F90-E1A5-440F-8A6F-42A74C6A7282}" dt="2024-09-23T20:28:05.173" v="39" actId="21"/>
          <ac:spMkLst>
            <pc:docMk/>
            <pc:sldMk cId="2203291535" sldId="340"/>
            <ac:spMk id="17" creationId="{45F8DC22-C403-199D-D397-D56770794310}"/>
          </ac:spMkLst>
        </pc:spChg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25" creationId="{4849A1DA-FE81-AF69-859F-D4829184332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3291535" sldId="340"/>
            <ac:inkMk id="15" creationId="{3963CD39-35C9-05BF-2B83-51213A7BA525}"/>
          </ac:inkMkLst>
        </pc:inkChg>
        <pc:cxnChg chg="del mod">
          <ac:chgData name="Toby Donaldson" userId="2e6e5431-bb17-4c41-9985-d39c50d83c73" providerId="ADAL" clId="{C82E8F90-E1A5-440F-8A6F-42A74C6A7282}" dt="2024-09-23T20:28:05.173" v="39" actId="21"/>
          <ac:cxnSpMkLst>
            <pc:docMk/>
            <pc:sldMk cId="2203291535" sldId="340"/>
            <ac:cxnSpMk id="11" creationId="{D5BC43FB-B1C6-C0C0-A609-3A56E1E808D6}"/>
          </ac:cxnSpMkLst>
        </pc:cxnChg>
        <pc:cxnChg chg="del mod">
          <ac:chgData name="Toby Donaldson" userId="2e6e5431-bb17-4c41-9985-d39c50d83c73" providerId="ADAL" clId="{C82E8F90-E1A5-440F-8A6F-42A74C6A7282}" dt="2024-09-23T20:28:01.846" v="38" actId="21"/>
          <ac:cxnSpMkLst>
            <pc:docMk/>
            <pc:sldMk cId="2203291535" sldId="340"/>
            <ac:cxnSpMk id="22" creationId="{D96C3EA9-8FD6-0550-A4C7-3AE00EB1E161}"/>
          </ac:cxnSpMkLst>
        </pc:cxnChg>
      </pc:sldChg>
      <pc:sldChg chg="add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386612823" sldId="341"/>
        </pc:sldMkLst>
        <pc:spChg chg="mod">
          <ac:chgData name="Toby Donaldson" userId="2e6e5431-bb17-4c41-9985-d39c50d83c73" providerId="ADAL" clId="{C82E8F90-E1A5-440F-8A6F-42A74C6A7282}" dt="2024-09-23T20:51:01.852" v="341" actId="208"/>
          <ac:spMkLst>
            <pc:docMk/>
            <pc:sldMk cId="3386612823" sldId="341"/>
            <ac:spMk id="6" creationId="{6025B27D-2319-D939-2283-EB5E133E6FE0}"/>
          </ac:spMkLst>
        </pc:spChg>
        <pc:spChg chg="mod">
          <ac:chgData name="Toby Donaldson" userId="2e6e5431-bb17-4c41-9985-d39c50d83c73" providerId="ADAL" clId="{C82E8F90-E1A5-440F-8A6F-42A74C6A7282}" dt="2024-09-23T20:49:40.646" v="291" actId="20577"/>
          <ac:spMkLst>
            <pc:docMk/>
            <pc:sldMk cId="3386612823" sldId="341"/>
            <ac:spMk id="10" creationId="{D1339A5C-CD5E-C63B-CB42-E51F4C4C9D38}"/>
          </ac:spMkLst>
        </pc:spChg>
        <pc:spChg chg="mod">
          <ac:chgData name="Toby Donaldson" userId="2e6e5431-bb17-4c41-9985-d39c50d83c73" providerId="ADAL" clId="{C82E8F90-E1A5-440F-8A6F-42A74C6A7282}" dt="2024-09-23T20:49:46.055" v="303" actId="20577"/>
          <ac:spMkLst>
            <pc:docMk/>
            <pc:sldMk cId="3386612823" sldId="341"/>
            <ac:spMk id="12" creationId="{1DABAC03-E02D-738A-7E79-869DE20A1543}"/>
          </ac:spMkLst>
        </pc:spChg>
        <pc:spChg chg="mod">
          <ac:chgData name="Toby Donaldson" userId="2e6e5431-bb17-4c41-9985-d39c50d83c73" providerId="ADAL" clId="{C82E8F90-E1A5-440F-8A6F-42A74C6A7282}" dt="2024-09-23T20:49:50.105" v="308" actId="20577"/>
          <ac:spMkLst>
            <pc:docMk/>
            <pc:sldMk cId="3386612823" sldId="341"/>
            <ac:spMk id="13" creationId="{6D266917-8A66-5CBA-BD59-705FEAF3DF0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386612823" sldId="341"/>
            <ac:inkMk id="2" creationId="{01466BEE-0362-75BB-8B8F-119C16D730CC}"/>
          </ac:inkMkLst>
        </pc:inkChg>
      </pc:sldChg>
      <pc:sldChg chg="modSp add mod">
        <pc:chgData name="Toby Donaldson" userId="2e6e5431-bb17-4c41-9985-d39c50d83c73" providerId="ADAL" clId="{C82E8F90-E1A5-440F-8A6F-42A74C6A7282}" dt="2024-09-23T20:50:48.314" v="340" actId="208"/>
        <pc:sldMkLst>
          <pc:docMk/>
          <pc:sldMk cId="1534370893" sldId="342"/>
        </pc:sldMkLst>
        <pc:spChg chg="mod">
          <ac:chgData name="Toby Donaldson" userId="2e6e5431-bb17-4c41-9985-d39c50d83c73" providerId="ADAL" clId="{C82E8F90-E1A5-440F-8A6F-42A74C6A7282}" dt="2024-09-23T20:50:48.314" v="340" actId="208"/>
          <ac:spMkLst>
            <pc:docMk/>
            <pc:sldMk cId="1534370893" sldId="342"/>
            <ac:spMk id="6" creationId="{6025B27D-2319-D939-2283-EB5E133E6FE0}"/>
          </ac:spMkLst>
        </pc:sp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1866605820" sldId="343"/>
        </pc:sldMkLst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2" creationId="{90599771-C345-A881-51BF-66C688D95B1F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3" creationId="{51756FB8-1EF9-8E0E-8B1D-C56815219947}"/>
          </ac:spMkLst>
        </pc:spChg>
        <pc:spChg chg="del mod">
          <ac:chgData name="Toby Donaldson" userId="2e6e5431-bb17-4c41-9985-d39c50d83c73" providerId="ADAL" clId="{C82E8F90-E1A5-440F-8A6F-42A74C6A7282}" dt="2024-09-23T20:52:16.410" v="344" actId="21"/>
          <ac:spMkLst>
            <pc:docMk/>
            <pc:sldMk cId="1866605820" sldId="343"/>
            <ac:spMk id="6" creationId="{6025B27D-2319-D939-2283-EB5E133E6FE0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7" creationId="{366B48D0-209F-0F30-CD68-695BDA23889C}"/>
          </ac:spMkLst>
        </pc:spChg>
        <pc:spChg chg="mod">
          <ac:chgData name="Toby Donaldson" userId="2e6e5431-bb17-4c41-9985-d39c50d83c73" providerId="ADAL" clId="{C82E8F90-E1A5-440F-8A6F-42A74C6A7282}" dt="2024-09-23T20:36:33.257" v="272" actId="207"/>
          <ac:spMkLst>
            <pc:docMk/>
            <pc:sldMk cId="1866605820" sldId="343"/>
            <ac:spMk id="8" creationId="{6EF561DF-C3CF-D4F0-936F-2C5CD1424934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9" creationId="{D687DB03-89BB-8770-48DB-778A338A20C9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0" creationId="{D1339A5C-CD5E-C63B-CB42-E51F4C4C9D3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2" creationId="{1DABAC03-E02D-738A-7E79-869DE20A1543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3" creationId="{6D266917-8A66-5CBA-BD59-705FEAF3DF0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4" creationId="{BEAF719F-1CB6-7CAF-179B-220C65D22F5E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66605820" sldId="343"/>
            <ac:inkMk id="11" creationId="{2BD9E9E9-348E-D9AA-2272-EACA444A1118}"/>
          </ac:inkMkLst>
        </pc:ink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473259547" sldId="344"/>
        </pc:sldMkLst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2" creationId="{90599771-C345-A881-51BF-66C688D95B1F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3" creationId="{51756FB8-1EF9-8E0E-8B1D-C56815219947}"/>
          </ac:spMkLst>
        </pc:spChg>
        <pc:spChg chg="mod">
          <ac:chgData name="Toby Donaldson" userId="2e6e5431-bb17-4c41-9985-d39c50d83c73" providerId="ADAL" clId="{C82E8F90-E1A5-440F-8A6F-42A74C6A7282}" dt="2024-09-23T20:52:48.116" v="347" actId="207"/>
          <ac:spMkLst>
            <pc:docMk/>
            <pc:sldMk cId="3473259547" sldId="344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7" creationId="{366B48D0-209F-0F30-CD68-695BDA23889C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9" creationId="{D687DB03-89BB-8770-48DB-778A338A20C9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73259547" sldId="344"/>
            <ac:inkMk id="10" creationId="{A10E6D9C-C2C6-72C0-9E7F-5E1CCBC846D6}"/>
          </ac:inkMkLst>
        </pc:inkChg>
      </pc:sldChg>
      <pc:sldChg chg="addSp add">
        <pc:chgData name="Toby Donaldson" userId="2e6e5431-bb17-4c41-9985-d39c50d83c73" providerId="ADAL" clId="{C82E8F90-E1A5-440F-8A6F-42A74C6A7282}" dt="2024-09-23T22:34:42.469" v="503"/>
        <pc:sldMkLst>
          <pc:docMk/>
          <pc:sldMk cId="3515138058" sldId="34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15138058" sldId="345"/>
            <ac:inkMk id="10" creationId="{8ED1C6EA-0419-BE7D-0406-E6AFFDEA8BA0}"/>
          </ac:inkMkLst>
        </pc:inkChg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B9F33DEE-EC52-4B89-A8C8-427ED27EC638}" dt="2024-09-15T21:38:26.405" v="70" actId="20577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B9F33DEE-EC52-4B89-A8C8-427ED27EC638}" dt="2024-09-15T21:36:52.423" v="30" actId="20577"/>
          <ac:spMkLst>
            <pc:docMk/>
            <pc:sldMk cId="3113156551" sldId="256"/>
            <ac:spMk id="3" creationId="{467724C6-6D98-F980-728B-C2BA02D797F3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  <pc:spChg chg="del">
          <ac:chgData name="Toby Donaldson" userId="2e6e5431-bb17-4c41-9985-d39c50d83c73" providerId="ADAL" clId="{B9F33DEE-EC52-4B89-A8C8-427ED27EC638}" dt="2024-09-15T21:38:45.922" v="72" actId="21"/>
          <ac:spMkLst>
            <pc:docMk/>
            <pc:sldMk cId="1564174174" sldId="257"/>
            <ac:spMk id="2" creationId="{7C58E050-AC6F-5120-1B26-ABD4017DBA5F}"/>
          </ac:spMkLst>
        </pc:spChg>
        <pc:spChg chg="del">
          <ac:chgData name="Toby Donaldson" userId="2e6e5431-bb17-4c41-9985-d39c50d83c73" providerId="ADAL" clId="{B9F33DEE-EC52-4B89-A8C8-427ED27EC638}" dt="2024-09-15T21:38:49.389" v="73" actId="21"/>
          <ac:spMkLst>
            <pc:docMk/>
            <pc:sldMk cId="1564174174" sldId="257"/>
            <ac:spMk id="3" creationId="{13C9D58D-8F45-EFB7-FCF7-148C573B907A}"/>
          </ac:spMkLst>
        </pc:spChg>
        <pc:spChg chg="mod">
          <ac:chgData name="Toby Donaldson" userId="2e6e5431-bb17-4c41-9985-d39c50d83c73" providerId="ADAL" clId="{B9F33DEE-EC52-4B89-A8C8-427ED27EC638}" dt="2024-09-15T21:52:06.310" v="311" actId="1076"/>
          <ac:spMkLst>
            <pc:docMk/>
            <pc:sldMk cId="1564174174" sldId="257"/>
            <ac:spMk id="4" creationId="{2B5526F6-2644-68E1-9FE1-4760C1FF973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5" creationId="{31B88D45-8E57-62FD-AEF7-79C61C6FB2E6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6" creationId="{070381B3-8ECB-C4C0-2864-E3A6D74892A8}"/>
          </ac:spMkLst>
        </pc:spChg>
        <pc:spChg chg="add mod">
          <ac:chgData name="Toby Donaldson" userId="2e6e5431-bb17-4c41-9985-d39c50d83c73" providerId="ADAL" clId="{B9F33DEE-EC52-4B89-A8C8-427ED27EC638}" dt="2024-09-15T21:45:24.294" v="230" actId="1076"/>
          <ac:spMkLst>
            <pc:docMk/>
            <pc:sldMk cId="1564174174" sldId="257"/>
            <ac:spMk id="7" creationId="{B00B5B5F-D42B-7A88-2E2D-FC9988F2C78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8" creationId="{20BD7AF2-6231-9467-624B-9A66E9036667}"/>
          </ac:spMkLst>
        </pc:spChg>
        <pc:spChg chg="add mod">
          <ac:chgData name="Toby Donaldson" userId="2e6e5431-bb17-4c41-9985-d39c50d83c73" providerId="ADAL" clId="{B9F33DEE-EC52-4B89-A8C8-427ED27EC638}" dt="2024-09-15T21:45:32.287" v="232" actId="12788"/>
          <ac:spMkLst>
            <pc:docMk/>
            <pc:sldMk cId="1564174174" sldId="257"/>
            <ac:spMk id="9" creationId="{8D409C56-D16B-9D60-A28F-140EDC33F944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B9F33DEE-EC52-4B89-A8C8-427ED27EC638}" dt="2024-09-15T21:44:07.974" v="19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1:44:25.733" v="217" actId="20577"/>
          <ac:spMkLst>
            <pc:docMk/>
            <pc:sldMk cId="1564174174" sldId="257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1:46:24.544" v="241"/>
          <ac:spMkLst>
            <pc:docMk/>
            <pc:sldMk cId="1564174174" sldId="257"/>
            <ac:spMk id="17" creationId="{837D4CD3-5632-3039-84C5-F5F058FB7084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1:55:54.392" v="380" actId="1076"/>
          <ac:spMkLst>
            <pc:docMk/>
            <pc:sldMk cId="1564174174" sldId="257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7" creationId="{0F9CD27C-0306-5F00-1B39-0BDCFA33F8A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8" creationId="{EBD399D1-8221-09F0-117B-1E849E9A78FA}"/>
          </ac:spMkLst>
        </pc:s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0" creationId="{04BABEC9-26A1-8927-D4BE-3905793EAF3C}"/>
          </ac:grpSpMkLst>
        </pc:grpChg>
        <pc:grpChg chg="add del mod">
          <ac:chgData name="Toby Donaldson" userId="2e6e5431-bb17-4c41-9985-d39c50d83c73" providerId="ADAL" clId="{B9F33DEE-EC52-4B89-A8C8-427ED27EC638}" dt="2024-09-15T21:44:49.933" v="221" actId="165"/>
          <ac:grpSpMkLst>
            <pc:docMk/>
            <pc:sldMk cId="1564174174" sldId="257"/>
            <ac:grpSpMk id="12" creationId="{EA089B7F-3EC1-4D00-6B62-3AD227F729E0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3" creationId="{4009F340-E0C5-4C16-9EC0-D7200C5BF59D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6" creationId="{A43169A7-4379-4BA6-4ACF-24B47C969791}"/>
          </ac:grpSpMkLst>
        </pc:grpChg>
        <pc:grpChg chg="add mod">
          <ac:chgData name="Toby Donaldson" userId="2e6e5431-bb17-4c41-9985-d39c50d83c73" providerId="ADAL" clId="{B9F33DEE-EC52-4B89-A8C8-427ED27EC638}" dt="2024-09-15T21:50:19.336" v="284" actId="1076"/>
          <ac:grpSpMkLst>
            <pc:docMk/>
            <pc:sldMk cId="1564174174" sldId="257"/>
            <ac:grpSpMk id="32" creationId="{609F6DAF-69E0-4240-4CB0-A656E8166D93}"/>
          </ac:grpSpMkLst>
        </pc:grpChg>
        <pc:picChg chg="add del mod">
          <ac:chgData name="Toby Donaldson" userId="2e6e5431-bb17-4c41-9985-d39c50d83c73" providerId="ADAL" clId="{B9F33DEE-EC52-4B89-A8C8-427ED27EC638}" dt="2024-09-15T21:48:22.515" v="254" actId="21"/>
          <ac:picMkLst>
            <pc:docMk/>
            <pc:sldMk cId="1564174174" sldId="257"/>
            <ac:picMk id="20" creationId="{84EAC7BD-1AC4-BBA3-2D43-A9ACCB4D3C5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2" creationId="{F91657B6-C25D-220B-6706-DC2062A2F1EE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4" creationId="{5ECF9576-47C5-8B8F-F729-C91C8ECB12F1}"/>
          </ac:picMkLst>
        </pc:picChg>
        <pc:picChg chg="add del mod">
          <ac:chgData name="Toby Donaldson" userId="2e6e5431-bb17-4c41-9985-d39c50d83c73" providerId="ADAL" clId="{B9F33DEE-EC52-4B89-A8C8-427ED27EC638}" dt="2024-09-15T21:48:42.452" v="257" actId="21"/>
          <ac:picMkLst>
            <pc:docMk/>
            <pc:sldMk cId="1564174174" sldId="257"/>
            <ac:picMk id="26" creationId="{C9A91913-0F28-1346-8A11-8CC137DE2235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8" creationId="{BDAE59A7-9780-E908-8E0E-B04EBA358E6A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0" creationId="{643B5E86-A189-9BC6-3872-F921BDAAB181}"/>
          </ac:picMkLst>
        </pc:picChg>
        <pc:picChg chg="add del mod">
          <ac:chgData name="Toby Donaldson" userId="2e6e5431-bb17-4c41-9985-d39c50d83c73" providerId="ADAL" clId="{B9F33DEE-EC52-4B89-A8C8-427ED27EC638}" dt="2024-09-15T21:51:08.794" v="302" actId="21"/>
          <ac:picMkLst>
            <pc:docMk/>
            <pc:sldMk cId="1564174174" sldId="257"/>
            <ac:picMk id="34" creationId="{49D2A91C-E1D1-B34E-81A4-5286B936F13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6" creationId="{6A2CB826-8A0B-8067-2D5D-1753158E59EE}"/>
          </ac:picMkLst>
        </pc:picChg>
        <pc:picChg chg="add del mod">
          <ac:chgData name="Toby Donaldson" userId="2e6e5431-bb17-4c41-9985-d39c50d83c73" providerId="ADAL" clId="{B9F33DEE-EC52-4B89-A8C8-427ED27EC638}" dt="2024-09-15T21:51:07.252" v="301" actId="21"/>
          <ac:picMkLst>
            <pc:docMk/>
            <pc:sldMk cId="1564174174" sldId="257"/>
            <ac:picMk id="38" creationId="{5AA8A517-FE82-E0CD-79CD-197E14B0D512}"/>
          </ac:picMkLst>
        </pc:picChg>
        <pc:picChg chg="add del mod">
          <ac:chgData name="Toby Donaldson" userId="2e6e5431-bb17-4c41-9985-d39c50d83c73" providerId="ADAL" clId="{B9F33DEE-EC52-4B89-A8C8-427ED27EC638}" dt="2024-09-15T21:51:57.355" v="307" actId="21"/>
          <ac:picMkLst>
            <pc:docMk/>
            <pc:sldMk cId="1564174174" sldId="257"/>
            <ac:picMk id="40" creationId="{99905127-B845-EE8E-4CC2-EF10706F2491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42" creationId="{17F05BBC-B872-49D9-4010-BA5404AB5E6B}"/>
          </ac:picMkLst>
        </pc:pic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4" creationId="{3234485A-815A-AE23-E233-3BFC237EA649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5" creationId="{C57FFD6F-1159-0B4C-64F5-1AE9388D0A8E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0" creationId="{A27C92DD-FACF-44C8-4955-A1314040312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3" creationId="{306AEDDB-806A-9FDD-16BE-752E1195E044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8" creationId="{D67E3D31-7E32-510A-3D56-0C7C7454E06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61" creationId="{F5E08C6E-BEED-0A0D-0CE9-517383318E08}"/>
          </ac:cxnSpMkLst>
        </pc:cxnChg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  <pc:spChg chg="add mod">
          <ac:chgData name="Toby Donaldson" userId="2e6e5431-bb17-4c41-9985-d39c50d83c73" providerId="ADAL" clId="{B9F33DEE-EC52-4B89-A8C8-427ED27EC638}" dt="2024-09-15T21:59:21.944" v="560" actId="1076"/>
          <ac:spMkLst>
            <pc:docMk/>
            <pc:sldMk cId="3476620889" sldId="259"/>
            <ac:spMk id="2" creationId="{70A2CF7E-3D03-958A-2547-B81CEA273DD5}"/>
          </ac:spMkLst>
        </pc:spChg>
        <pc:spChg chg="add mod">
          <ac:chgData name="Toby Donaldson" userId="2e6e5431-bb17-4c41-9985-d39c50d83c73" providerId="ADAL" clId="{B9F33DEE-EC52-4B89-A8C8-427ED27EC638}" dt="2024-09-15T22:00:20.181" v="710" actId="20577"/>
          <ac:spMkLst>
            <pc:docMk/>
            <pc:sldMk cId="3476620889" sldId="259"/>
            <ac:spMk id="17" creationId="{E27D37F9-015E-EA1E-195B-12FCC2685A84}"/>
          </ac:spMkLst>
        </pc:spChg>
        <pc:cxnChg chg="add">
          <ac:chgData name="Toby Donaldson" userId="2e6e5431-bb17-4c41-9985-d39c50d83c73" providerId="ADAL" clId="{B9F33DEE-EC52-4B89-A8C8-427ED27EC638}" dt="2024-09-15T21:59:27.976" v="561" actId="11529"/>
          <ac:cxnSpMkLst>
            <pc:docMk/>
            <pc:sldMk cId="3476620889" sldId="259"/>
            <ac:cxnSpMk id="12" creationId="{4AEE9D6F-FB54-A221-F059-E9310864A7B9}"/>
          </ac:cxnSpMkLst>
        </pc:cxnChg>
        <pc:cxnChg chg="add mod">
          <ac:chgData name="Toby Donaldson" userId="2e6e5431-bb17-4c41-9985-d39c50d83c73" providerId="ADAL" clId="{B9F33DEE-EC52-4B89-A8C8-427ED27EC638}" dt="2024-09-15T22:00:32.602" v="713" actId="14100"/>
          <ac:cxnSpMkLst>
            <pc:docMk/>
            <pc:sldMk cId="3476620889" sldId="259"/>
            <ac:cxnSpMk id="19" creationId="{A92F727D-67E0-C58E-3DA4-E275B1D16ECB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  <pc:spChg chg="add mod">
          <ac:chgData name="Toby Donaldson" userId="2e6e5431-bb17-4c41-9985-d39c50d83c73" providerId="ADAL" clId="{B9F33DEE-EC52-4B89-A8C8-427ED27EC638}" dt="2024-09-15T22:01:45.229" v="828" actId="1076"/>
          <ac:spMkLst>
            <pc:docMk/>
            <pc:sldMk cId="1125239521" sldId="260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2:23.462" v="922" actId="113"/>
          <ac:spMkLst>
            <pc:docMk/>
            <pc:sldMk cId="1125239521" sldId="260"/>
            <ac:spMk id="25" creationId="{C315FD13-8799-88FA-2FDD-B0F72B485BF6}"/>
          </ac:spMkLst>
        </pc:spChg>
        <pc:cxnChg chg="add mod">
          <ac:chgData name="Toby Donaldson" userId="2e6e5431-bb17-4c41-9985-d39c50d83c73" providerId="ADAL" clId="{B9F33DEE-EC52-4B89-A8C8-427ED27EC638}" dt="2024-09-15T22:01:45.229" v="828" actId="1076"/>
          <ac:cxnSpMkLst>
            <pc:docMk/>
            <pc:sldMk cId="1125239521" sldId="260"/>
            <ac:cxnSpMk id="20" creationId="{A6DEECDA-DD86-BC6E-7E2D-122B2D492D75}"/>
          </ac:cxnSpMkLst>
        </pc:cxnChg>
        <pc:cxnChg chg="add mod">
          <ac:chgData name="Toby Donaldson" userId="2e6e5431-bb17-4c41-9985-d39c50d83c73" providerId="ADAL" clId="{B9F33DEE-EC52-4B89-A8C8-427ED27EC638}" dt="2024-09-15T22:02:32.581" v="925" actId="14100"/>
          <ac:cxnSpMkLst>
            <pc:docMk/>
            <pc:sldMk cId="1125239521" sldId="260"/>
            <ac:cxnSpMk id="26" creationId="{18A4F0CD-BEE7-ED70-8719-C264B40A053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  <pc:spChg chg="mod">
          <ac:chgData name="Toby Donaldson" userId="2e6e5431-bb17-4c41-9985-d39c50d83c73" providerId="ADAL" clId="{B9F33DEE-EC52-4B89-A8C8-427ED27EC638}" dt="2024-09-15T22:03:01.091" v="928" actId="1076"/>
          <ac:spMkLst>
            <pc:docMk/>
            <pc:sldMk cId="296669545" sldId="261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3:43.575" v="1048" actId="1076"/>
          <ac:spMkLst>
            <pc:docMk/>
            <pc:sldMk cId="296669545" sldId="261"/>
            <ac:spMk id="23" creationId="{7B592AF2-BA45-CC6A-8D40-1DF3F21809CA}"/>
          </ac:spMkLst>
        </pc:spChg>
        <pc:spChg chg="add mod">
          <ac:chgData name="Toby Donaldson" userId="2e6e5431-bb17-4c41-9985-d39c50d83c73" providerId="ADAL" clId="{B9F33DEE-EC52-4B89-A8C8-427ED27EC638}" dt="2024-09-15T22:05:03.666" v="1066" actId="1076"/>
          <ac:spMkLst>
            <pc:docMk/>
            <pc:sldMk cId="296669545" sldId="261"/>
            <ac:spMk id="36" creationId="{0DDB3E2A-B901-9457-5E6C-B8AB35FE1C19}"/>
          </ac:spMkLst>
        </pc:spChg>
        <pc:spChg chg="add mod">
          <ac:chgData name="Toby Donaldson" userId="2e6e5431-bb17-4c41-9985-d39c50d83c73" providerId="ADAL" clId="{B9F33DEE-EC52-4B89-A8C8-427ED27EC638}" dt="2024-09-15T22:05:08.124" v="1067" actId="1076"/>
          <ac:spMkLst>
            <pc:docMk/>
            <pc:sldMk cId="296669545" sldId="261"/>
            <ac:spMk id="37" creationId="{B5197FD0-4464-51F0-280B-75E00C48D73F}"/>
          </ac:spMkLst>
        </pc:spChg>
        <pc:spChg chg="add mod">
          <ac:chgData name="Toby Donaldson" userId="2e6e5431-bb17-4c41-9985-d39c50d83c73" providerId="ADAL" clId="{B9F33DEE-EC52-4B89-A8C8-427ED27EC638}" dt="2024-09-15T22:07:48.844" v="1338" actId="1076"/>
          <ac:spMkLst>
            <pc:docMk/>
            <pc:sldMk cId="296669545" sldId="261"/>
            <ac:spMk id="38" creationId="{5422561C-A5EF-7413-C0BE-5AD5EA9B3CCC}"/>
          </ac:spMkLst>
        </pc:spChg>
        <pc:grpChg chg="add mod">
          <ac:chgData name="Toby Donaldson" userId="2e6e5431-bb17-4c41-9985-d39c50d83c73" providerId="ADAL" clId="{B9F33DEE-EC52-4B89-A8C8-427ED27EC638}" dt="2024-09-15T22:04:37.153" v="1062" actId="164"/>
          <ac:grpSpMkLst>
            <pc:docMk/>
            <pc:sldMk cId="296669545" sldId="261"/>
            <ac:grpSpMk id="34" creationId="{D330236C-4FA0-A14B-11BA-345E17D237DC}"/>
          </ac:grpSpMkLst>
        </pc:grpChg>
        <pc:grpChg chg="add mod">
          <ac:chgData name="Toby Donaldson" userId="2e6e5431-bb17-4c41-9985-d39c50d83c73" providerId="ADAL" clId="{B9F33DEE-EC52-4B89-A8C8-427ED27EC638}" dt="2024-09-15T22:04:45.920" v="1064" actId="1076"/>
          <ac:grpSpMkLst>
            <pc:docMk/>
            <pc:sldMk cId="296669545" sldId="261"/>
            <ac:grpSpMk id="35" creationId="{27F7B620-56ED-93C7-18FC-F8F59D86D15C}"/>
          </ac:grpSpMkLst>
        </pc:grp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4" creationId="{37B288AF-0AA5-6F36-8609-38E2368A07B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7" creationId="{7A6974D3-C016-83D2-1CCD-403DB10BE616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8" creationId="{C3E33BAD-2272-9477-664E-243203C674A4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9" creationId="{47533A13-357F-A175-55CE-DB0FC9415BB0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0" creationId="{DCD65CF6-5C39-79D5-C6B1-6266BCDFD58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3" creationId="{922922A4-2AF9-40B3-5018-D626B2BE0825}"/>
          </ac:picMkLst>
        </pc:pic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0" creationId="{A6DEECDA-DD86-BC6E-7E2D-122B2D492D75}"/>
          </ac:cxnSpMkLst>
        </pc:cxn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6" creationId="{18A4F0CD-BEE7-ED70-8719-C264B40A0538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  <pc:spChg chg="add mod">
          <ac:chgData name="Toby Donaldson" userId="2e6e5431-bb17-4c41-9985-d39c50d83c73" providerId="ADAL" clId="{B9F33DEE-EC52-4B89-A8C8-427ED27EC638}" dt="2024-09-15T22:08:50.818" v="1360"/>
          <ac:spMkLst>
            <pc:docMk/>
            <pc:sldMk cId="1426591584" sldId="262"/>
            <ac:spMk id="2" creationId="{5BDE6FEC-2B0D-129C-0019-47AB01AEBFE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" creationId="{6F6CA328-C933-D7F1-3564-D7815974103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5" creationId="{31B88D45-8E57-62FD-AEF7-79C61C6FB2E6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6" creationId="{070381B3-8ECB-C4C0-2864-E3A6D74892A8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8" creationId="{20BD7AF2-6231-9467-624B-9A66E9036667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9" creationId="{8D409C56-D16B-9D60-A28F-140EDC33F944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1" creationId="{CE410A48-605E-D626-5F55-DCE88E37207B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2" creationId="{3612BEC3-EBE9-0A8D-F0EF-AACD17B1F70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7" creationId="{E74F9A56-F678-29DE-CFAA-F8F9172A646B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9" creationId="{D01305CC-6DC5-B501-39E1-0F6EEF1468C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0" creationId="{37978A68-37FE-9AE1-2DC2-50FB0EB6437E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1" creationId="{A00FE7AC-A6CA-23B3-E2D9-70744B5FC616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2" creationId="{57C99A9E-11C3-38CB-A9F2-795D4B2BEBAD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3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19:17.722" v="1885" actId="20577"/>
          <ac:spMkLst>
            <pc:docMk/>
            <pc:sldMk cId="1426591584" sldId="262"/>
            <ac:spMk id="24" creationId="{EBADFB72-AD99-6846-E96D-DA750ABBDB49}"/>
          </ac:spMkLst>
        </pc:spChg>
        <pc:spChg chg="add mod">
          <ac:chgData name="Toby Donaldson" userId="2e6e5431-bb17-4c41-9985-d39c50d83c73" providerId="ADAL" clId="{B9F33DEE-EC52-4B89-A8C8-427ED27EC638}" dt="2024-09-15T22:19:47.982" v="1908" actId="20577"/>
          <ac:spMkLst>
            <pc:docMk/>
            <pc:sldMk cId="1426591584" sldId="262"/>
            <ac:spMk id="25" creationId="{52CAF4C3-66F4-E622-B5BC-3280EDD9081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2:21:26.844" v="2059" actId="21"/>
          <ac:spMkLst>
            <pc:docMk/>
            <pc:sldMk cId="1426591584" sldId="262"/>
            <ac:spMk id="34" creationId="{686DF862-35A1-0000-B22F-380C6943172E}"/>
          </ac:spMkLst>
        </pc:spChg>
        <pc:spChg chg="add mod">
          <ac:chgData name="Toby Donaldson" userId="2e6e5431-bb17-4c41-9985-d39c50d83c73" providerId="ADAL" clId="{B9F33DEE-EC52-4B89-A8C8-427ED27EC638}" dt="2024-09-15T22:27:18.164" v="2526" actId="20577"/>
          <ac:spMkLst>
            <pc:docMk/>
            <pc:sldMk cId="1426591584" sldId="262"/>
            <ac:spMk id="35" creationId="{98FA6560-1BAF-6EFD-ABD3-CB22E2B03C98}"/>
          </ac:spMkLst>
        </pc:s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B9F33DEE-EC52-4B89-A8C8-427ED27EC638}" dt="2024-09-15T22:08:41.487" v="1359" actId="165"/>
          <ac:grpSpMkLst>
            <pc:docMk/>
            <pc:sldMk cId="1426591584" sldId="262"/>
            <ac:grpSpMk id="32" creationId="{609F6DAF-69E0-4240-4CB0-A656E8166D93}"/>
          </ac:grpSpMkLst>
        </pc:grp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27" creationId="{38FA59B6-9B66-CBAD-D39B-161695BC761C}"/>
          </ac:cxnSpMkLst>
        </pc:cxnChg>
        <pc:cxnChg chg="add del">
          <ac:chgData name="Toby Donaldson" userId="2e6e5431-bb17-4c41-9985-d39c50d83c73" providerId="ADAL" clId="{B9F33DEE-EC52-4B89-A8C8-427ED27EC638}" dt="2024-09-15T22:20:20.825" v="1911" actId="11529"/>
          <ac:cxnSpMkLst>
            <pc:docMk/>
            <pc:sldMk cId="1426591584" sldId="262"/>
            <ac:cxnSpMk id="29" creationId="{44A86B16-E5E0-4DA1-6ABC-759FB104A849}"/>
          </ac:cxnSpMkLst>
        </pc:cxn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33" creationId="{91E9CB9C-8FEA-04EA-C9DD-ED1A69115C24}"/>
          </ac:cxnSpMkLst>
        </pc:cxnChg>
        <pc:cxnChg chg="add">
          <ac:chgData name="Toby Donaldson" userId="2e6e5431-bb17-4c41-9985-d39c50d83c73" providerId="ADAL" clId="{B9F33DEE-EC52-4B89-A8C8-427ED27EC638}" dt="2024-09-15T22:41:28.803" v="3431" actId="11529"/>
          <ac:cxnSpMkLst>
            <pc:docMk/>
            <pc:sldMk cId="1426591584" sldId="262"/>
            <ac:cxnSpMk id="37" creationId="{42ED4367-9997-7FDB-F18C-E34E20568968}"/>
          </ac:cxnSpMkLst>
        </pc:cxnChg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  <pc:spChg chg="add mod">
          <ac:chgData name="Toby Donaldson" userId="2e6e5431-bb17-4c41-9985-d39c50d83c73" providerId="ADAL" clId="{B9F33DEE-EC52-4B89-A8C8-427ED27EC638}" dt="2024-09-15T22:23:49.009" v="2205" actId="20577"/>
          <ac:spMkLst>
            <pc:docMk/>
            <pc:sldMk cId="3978292670" sldId="263"/>
            <ac:spMk id="2" creationId="{02E510AA-5447-C5C0-7073-77B1B19CE931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3" creationId="{6F6CA328-C933-D7F1-3564-D78159741037}"/>
          </ac:spMkLst>
        </pc:spChg>
        <pc:spChg chg="del">
          <ac:chgData name="Toby Donaldson" userId="2e6e5431-bb17-4c41-9985-d39c50d83c73" providerId="ADAL" clId="{B9F33DEE-EC52-4B89-A8C8-427ED27EC638}" dt="2024-09-15T22:27:34.286" v="2527" actId="21"/>
          <ac:spMkLst>
            <pc:docMk/>
            <pc:sldMk cId="3978292670" sldId="263"/>
            <ac:spMk id="5" creationId="{31B88D45-8E57-62FD-AEF7-79C61C6FB2E6}"/>
          </ac:spMkLst>
        </pc:spChg>
        <pc:spChg chg="add mod">
          <ac:chgData name="Toby Donaldson" userId="2e6e5431-bb17-4c41-9985-d39c50d83c73" providerId="ADAL" clId="{B9F33DEE-EC52-4B89-A8C8-427ED27EC638}" dt="2024-09-16T01:08:14.984" v="4520" actId="1076"/>
          <ac:spMkLst>
            <pc:docMk/>
            <pc:sldMk cId="3978292670" sldId="263"/>
            <ac:spMk id="8" creationId="{6B86AF8E-A310-DE7B-185B-43D06383F58D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2" creationId="{3612BEC3-EBE9-0A8D-F0EF-AACD17B1F70F}"/>
          </ac:spMkLst>
        </pc:spChg>
        <pc:spChg chg="add mod">
          <ac:chgData name="Toby Donaldson" userId="2e6e5431-bb17-4c41-9985-d39c50d83c73" providerId="ADAL" clId="{B9F33DEE-EC52-4B89-A8C8-427ED27EC638}" dt="2024-09-16T01:09:14.647" v="4604" actId="1076"/>
          <ac:spMkLst>
            <pc:docMk/>
            <pc:sldMk cId="3978292670" sldId="263"/>
            <ac:spMk id="14" creationId="{DE1FFE3D-3397-C9FB-3F32-0C800C8B4336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7" creationId="{E74F9A56-F678-29DE-CFAA-F8F9172A646B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9" creationId="{D01305CC-6DC5-B501-39E1-0F6EEF1468CA}"/>
          </ac:spMkLst>
        </pc:spChg>
        <pc:spChg chg="del mod">
          <ac:chgData name="Toby Donaldson" userId="2e6e5431-bb17-4c41-9985-d39c50d83c73" providerId="ADAL" clId="{B9F33DEE-EC52-4B89-A8C8-427ED27EC638}" dt="2024-09-15T22:24:10.524" v="2218" actId="21"/>
          <ac:spMkLst>
            <pc:docMk/>
            <pc:sldMk cId="3978292670" sldId="263"/>
            <ac:spMk id="20" creationId="{37978A68-37FE-9AE1-2DC2-50FB0EB6437E}"/>
          </ac:spMkLst>
        </pc:spChg>
        <pc:spChg chg="del">
          <ac:chgData name="Toby Donaldson" userId="2e6e5431-bb17-4c41-9985-d39c50d83c73" providerId="ADAL" clId="{B9F33DEE-EC52-4B89-A8C8-427ED27EC638}" dt="2024-09-15T22:21:54.650" v="2062" actId="21"/>
          <ac:spMkLst>
            <pc:docMk/>
            <pc:sldMk cId="3978292670" sldId="263"/>
            <ac:spMk id="21" creationId="{A00FE7AC-A6CA-23B3-E2D9-70744B5FC616}"/>
          </ac:spMkLst>
        </pc:spChg>
        <pc:spChg chg="mod">
          <ac:chgData name="Toby Donaldson" userId="2e6e5431-bb17-4c41-9985-d39c50d83c73" providerId="ADAL" clId="{B9F33DEE-EC52-4B89-A8C8-427ED27EC638}" dt="2024-09-15T22:27:40.154" v="2528" actId="1076"/>
          <ac:spMkLst>
            <pc:docMk/>
            <pc:sldMk cId="3978292670" sldId="263"/>
            <ac:spMk id="31" creationId="{3E7C6BDF-914F-273C-A732-BD72CA1F5A5F}"/>
          </ac:spMkLst>
        </pc:spChg>
        <pc:graphicFrameChg chg="add mod modGraphic">
          <ac:chgData name="Toby Donaldson" userId="2e6e5431-bb17-4c41-9985-d39c50d83c73" providerId="ADAL" clId="{B9F33DEE-EC52-4B89-A8C8-427ED27EC638}" dt="2024-09-15T22:28:20" v="2568" actId="5793"/>
          <ac:graphicFrameMkLst>
            <pc:docMk/>
            <pc:sldMk cId="3978292670" sldId="263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1:39.141" v="3432"/>
          <ac:cxnSpMkLst>
            <pc:docMk/>
            <pc:sldMk cId="3978292670" sldId="263"/>
            <ac:cxnSpMk id="7" creationId="{03CAF2D1-B867-DA50-A0AE-803CCC10F667}"/>
          </ac:cxnSpMkLst>
        </pc:cxnChg>
        <pc:cxnChg chg="add mod">
          <ac:chgData name="Toby Donaldson" userId="2e6e5431-bb17-4c41-9985-d39c50d83c73" providerId="ADAL" clId="{B9F33DEE-EC52-4B89-A8C8-427ED27EC638}" dt="2024-09-16T01:08:14.984" v="4520" actId="1076"/>
          <ac:cxnSpMkLst>
            <pc:docMk/>
            <pc:sldMk cId="3978292670" sldId="263"/>
            <ac:cxnSpMk id="9" creationId="{DF81CD43-95A1-FB5B-3361-286D2B614C7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  <pc:spChg chg="del">
          <ac:chgData name="Toby Donaldson" userId="2e6e5431-bb17-4c41-9985-d39c50d83c73" providerId="ADAL" clId="{B9F33DEE-EC52-4B89-A8C8-427ED27EC638}" dt="2024-09-15T22:29:11.612" v="2577" actId="21"/>
          <ac:spMkLst>
            <pc:docMk/>
            <pc:sldMk cId="2698651436" sldId="264"/>
            <ac:spMk id="2" creationId="{02E510AA-5447-C5C0-7073-77B1B19CE931}"/>
          </ac:spMkLst>
        </pc:spChg>
        <pc:spChg chg="add mod topLvl">
          <ac:chgData name="Toby Donaldson" userId="2e6e5431-bb17-4c41-9985-d39c50d83c73" providerId="ADAL" clId="{B9F33DEE-EC52-4B89-A8C8-427ED27EC638}" dt="2024-09-15T22:32:34.890" v="2902" actId="165"/>
          <ac:spMkLst>
            <pc:docMk/>
            <pc:sldMk cId="2698651436" sldId="264"/>
            <ac:spMk id="3" creationId="{239BABC7-A969-EC44-5606-A77663CB8994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5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7" creationId="{52CAF4C3-66F4-E622-B5BC-3280EDD90817}"/>
          </ac:spMkLst>
        </pc:spChg>
        <pc:spChg chg="add mod topLvl">
          <ac:chgData name="Toby Donaldson" userId="2e6e5431-bb17-4c41-9985-d39c50d83c73" providerId="ADAL" clId="{B9F33DEE-EC52-4B89-A8C8-427ED27EC638}" dt="2024-09-15T22:36:38.675" v="3073" actId="20577"/>
          <ac:spMkLst>
            <pc:docMk/>
            <pc:sldMk cId="2698651436" sldId="264"/>
            <ac:spMk id="8" creationId="{B6D5C3F5-F2D2-7E13-0191-2A3084FC8C7A}"/>
          </ac:spMkLst>
        </pc:spChg>
        <pc:spChg chg="add del mod">
          <ac:chgData name="Toby Donaldson" userId="2e6e5431-bb17-4c41-9985-d39c50d83c73" providerId="ADAL" clId="{B9F33DEE-EC52-4B89-A8C8-427ED27EC638}" dt="2024-09-15T22:30:35.654" v="2741" actId="21"/>
          <ac:spMkLst>
            <pc:docMk/>
            <pc:sldMk cId="2698651436" sldId="264"/>
            <ac:spMk id="9" creationId="{119F7A9B-E05D-DC56-B19E-38E5F28A038D}"/>
          </ac:spMkLst>
        </pc:spChg>
        <pc:spChg chg="add mod">
          <ac:chgData name="Toby Donaldson" userId="2e6e5431-bb17-4c41-9985-d39c50d83c73" providerId="ADAL" clId="{B9F33DEE-EC52-4B89-A8C8-427ED27EC638}" dt="2024-09-15T22:33:02.142" v="2908" actId="1076"/>
          <ac:spMkLst>
            <pc:docMk/>
            <pc:sldMk cId="2698651436" sldId="264"/>
            <ac:spMk id="14" creationId="{8AA89E6A-FE92-C5CE-C549-5969C0ADB8DA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2" creationId="{57C99A9E-11C3-38CB-A9F2-795D4B2BEBAD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3" creationId="{C05BEE46-0113-A494-B8B2-BD73EDD3DCCE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4" creationId="{EBADFB72-AD99-6846-E96D-DA750ABBDB49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5" creationId="{52CAF4C3-66F4-E622-B5BC-3280EDD90817}"/>
          </ac:spMkLst>
        </pc:spChg>
        <pc:spChg chg="add del mod">
          <ac:chgData name="Toby Donaldson" userId="2e6e5431-bb17-4c41-9985-d39c50d83c73" providerId="ADAL" clId="{B9F33DEE-EC52-4B89-A8C8-427ED27EC638}" dt="2024-09-15T22:40:39.881" v="3426" actId="21"/>
          <ac:spMkLst>
            <pc:docMk/>
            <pc:sldMk cId="2698651436" sldId="264"/>
            <ac:spMk id="32" creationId="{C2B00A82-D3D5-66B8-5942-9578D48BBD93}"/>
          </ac:spMkLst>
        </pc:spChg>
        <pc:spChg chg="add mod">
          <ac:chgData name="Toby Donaldson" userId="2e6e5431-bb17-4c41-9985-d39c50d83c73" providerId="ADAL" clId="{B9F33DEE-EC52-4B89-A8C8-427ED27EC638}" dt="2024-09-15T22:40:46.696" v="3427"/>
          <ac:spMkLst>
            <pc:docMk/>
            <pc:sldMk cId="2698651436" sldId="264"/>
            <ac:spMk id="37" creationId="{F83E24E7-6E94-87F4-5F70-468B8718D547}"/>
          </ac:spMkLst>
        </pc:spChg>
        <pc:grpChg chg="add del mod">
          <ac:chgData name="Toby Donaldson" userId="2e6e5431-bb17-4c41-9985-d39c50d83c73" providerId="ADAL" clId="{B9F33DEE-EC52-4B89-A8C8-427ED27EC638}" dt="2024-09-15T22:32:34.890" v="2902" actId="165"/>
          <ac:grpSpMkLst>
            <pc:docMk/>
            <pc:sldMk cId="2698651436" sldId="264"/>
            <ac:grpSpMk id="10" creationId="{6F75DF0F-8A8C-4EA2-8F70-FAD428B74BC9}"/>
          </ac:grpSpMkLst>
        </pc:grpChg>
        <pc:graphicFrameChg chg="modGraphic">
          <ac:chgData name="Toby Donaldson" userId="2e6e5431-bb17-4c41-9985-d39c50d83c73" providerId="ADAL" clId="{B9F33DEE-EC52-4B89-A8C8-427ED27EC638}" dt="2024-09-15T22:28:48.246" v="2571" actId="13926"/>
          <ac:graphicFrameMkLst>
            <pc:docMk/>
            <pc:sldMk cId="2698651436" sldId="264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32:48.631" v="2905" actId="14100"/>
          <ac:cxnSpMkLst>
            <pc:docMk/>
            <pc:sldMk cId="2698651436" sldId="264"/>
            <ac:cxnSpMk id="12" creationId="{E5EB4656-C24F-54BC-98C0-F4ECD89E9242}"/>
          </ac:cxnSpMkLst>
        </pc:cxnChg>
        <pc:cxnChg chg="add mod">
          <ac:chgData name="Toby Donaldson" userId="2e6e5431-bb17-4c41-9985-d39c50d83c73" providerId="ADAL" clId="{B9F33DEE-EC52-4B89-A8C8-427ED27EC638}" dt="2024-09-15T22:33:02.142" v="2908" actId="1076"/>
          <ac:cxnSpMkLst>
            <pc:docMk/>
            <pc:sldMk cId="2698651436" sldId="264"/>
            <ac:cxnSpMk id="16" creationId="{E977C612-7F76-57C5-6CD3-193C0C0CE232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27" creationId="{38FA59B6-9B66-CBAD-D39B-161695BC761C}"/>
          </ac:cxnSpMkLst>
        </pc:cxnChg>
        <pc:cxnChg chg="add">
          <ac:chgData name="Toby Donaldson" userId="2e6e5431-bb17-4c41-9985-d39c50d83c73" providerId="ADAL" clId="{B9F33DEE-EC52-4B89-A8C8-427ED27EC638}" dt="2024-09-15T22:33:10.804" v="2909" actId="11529"/>
          <ac:cxnSpMkLst>
            <pc:docMk/>
            <pc:sldMk cId="2698651436" sldId="264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33" creationId="{91E9CB9C-8FEA-04EA-C9DD-ED1A69115C24}"/>
          </ac:cxnSpMkLst>
        </pc:cxnChg>
        <pc:cxnChg chg="add mod">
          <ac:chgData name="Toby Donaldson" userId="2e6e5431-bb17-4c41-9985-d39c50d83c73" providerId="ADAL" clId="{B9F33DEE-EC52-4B89-A8C8-427ED27EC638}" dt="2024-09-15T22:41:51.323" v="3433" actId="14100"/>
          <ac:cxnSpMkLst>
            <pc:docMk/>
            <pc:sldMk cId="2698651436" sldId="264"/>
            <ac:cxnSpMk id="34" creationId="{B01318F9-CE79-F0CD-8C61-9C4FB077CC3E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  <pc:spChg chg="add mod">
          <ac:chgData name="Toby Donaldson" userId="2e6e5431-bb17-4c41-9985-d39c50d83c73" providerId="ADAL" clId="{B9F33DEE-EC52-4B89-A8C8-427ED27EC638}" dt="2024-09-15T22:37:16.112" v="3080"/>
          <ac:spMkLst>
            <pc:docMk/>
            <pc:sldMk cId="2133653738" sldId="265"/>
            <ac:spMk id="2" creationId="{AAE7DB2A-32AB-2B40-8C71-7ACA06E0E045}"/>
          </ac:spMkLst>
        </pc:spChg>
        <pc:spChg chg="add mod">
          <ac:chgData name="Toby Donaldson" userId="2e6e5431-bb17-4c41-9985-d39c50d83c73" providerId="ADAL" clId="{B9F33DEE-EC52-4B89-A8C8-427ED27EC638}" dt="2024-09-15T22:39:41.758" v="3411" actId="113"/>
          <ac:spMkLst>
            <pc:docMk/>
            <pc:sldMk cId="2133653738" sldId="265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0:19.151" v="3424" actId="20577"/>
          <ac:spMkLst>
            <pc:docMk/>
            <pc:sldMk cId="2133653738" sldId="265"/>
            <ac:spMk id="11" creationId="{38B6C3BE-8122-15E8-589E-47866F092608}"/>
          </ac:spMkLst>
        </pc:spChg>
        <pc:spChg chg="mod">
          <ac:chgData name="Toby Donaldson" userId="2e6e5431-bb17-4c41-9985-d39c50d83c73" providerId="ADAL" clId="{B9F33DEE-EC52-4B89-A8C8-427ED27EC638}" dt="2024-09-15T22:40:33.717" v="3425" actId="1076"/>
          <ac:spMkLst>
            <pc:docMk/>
            <pc:sldMk cId="2133653738" sldId="265"/>
            <ac:spMk id="32" creationId="{C2B00A82-D3D5-66B8-5942-9578D48BBD93}"/>
          </ac:spMkLst>
        </pc:spChg>
        <pc:graphicFrameChg chg="modGraphic">
          <ac:chgData name="Toby Donaldson" userId="2e6e5431-bb17-4c41-9985-d39c50d83c73" providerId="ADAL" clId="{B9F33DEE-EC52-4B89-A8C8-427ED27EC638}" dt="2024-09-15T22:39:59.813" v="3417" actId="20577"/>
          <ac:graphicFrameMkLst>
            <pc:docMk/>
            <pc:sldMk cId="2133653738" sldId="265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0:59.350" v="3430" actId="14100"/>
          <ac:cxnSpMkLst>
            <pc:docMk/>
            <pc:sldMk cId="2133653738" sldId="265"/>
            <ac:cxnSpMk id="15" creationId="{BF6C79D3-DDCC-F3DD-FC9B-C23FA7BEB2B6}"/>
          </ac:cxnSpMkLst>
        </pc:cxnChg>
        <pc:cxnChg chg="mod">
          <ac:chgData name="Toby Donaldson" userId="2e6e5431-bb17-4c41-9985-d39c50d83c73" providerId="ADAL" clId="{B9F33DEE-EC52-4B89-A8C8-427ED27EC638}" dt="2024-09-15T22:39:50.318" v="3413" actId="14100"/>
          <ac:cxnSpMkLst>
            <pc:docMk/>
            <pc:sldMk cId="2133653738" sldId="265"/>
            <ac:cxnSpMk id="30" creationId="{FC34CDBD-E674-57F4-06F7-6A017139851B}"/>
          </ac:cxnSpMkLst>
        </pc:cxnChg>
        <pc:cxnChg chg="mod">
          <ac:chgData name="Toby Donaldson" userId="2e6e5431-bb17-4c41-9985-d39c50d83c73" providerId="ADAL" clId="{B9F33DEE-EC52-4B89-A8C8-427ED27EC638}" dt="2024-09-15T22:40:33.717" v="3425" actId="1076"/>
          <ac:cxnSpMkLst>
            <pc:docMk/>
            <pc:sldMk cId="2133653738" sldId="265"/>
            <ac:cxnSpMk id="34" creationId="{B01318F9-CE79-F0CD-8C61-9C4FB077CC3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  <pc:spChg chg="add mod">
          <ac:chgData name="Toby Donaldson" userId="2e6e5431-bb17-4c41-9985-d39c50d83c73" providerId="ADAL" clId="{B9F33DEE-EC52-4B89-A8C8-427ED27EC638}" dt="2024-09-15T22:43:22.918" v="3606"/>
          <ac:spMkLst>
            <pc:docMk/>
            <pc:sldMk cId="1883967527" sldId="266"/>
            <ac:spMk id="2" creationId="{7C5503AB-0BD0-E81D-4515-A2E69FAD73C3}"/>
          </ac:spMkLst>
        </pc:spChg>
        <pc:spChg chg="del">
          <ac:chgData name="Toby Donaldson" userId="2e6e5431-bb17-4c41-9985-d39c50d83c73" providerId="ADAL" clId="{B9F33DEE-EC52-4B89-A8C8-427ED27EC638}" dt="2024-09-15T22:42:51.973" v="3598" actId="21"/>
          <ac:spMkLst>
            <pc:docMk/>
            <pc:sldMk cId="1883967527" sldId="266"/>
            <ac:spMk id="3" creationId="{239BABC7-A969-EC44-5606-A77663CB8994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3:48.254" v="3621" actId="1076"/>
          <ac:spMkLst>
            <pc:docMk/>
            <pc:sldMk cId="1883967527" sldId="266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5:13.219" v="3783" actId="1076"/>
          <ac:spMkLst>
            <pc:docMk/>
            <pc:sldMk cId="1883967527" sldId="266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43:15.476" v="3605" actId="21"/>
          <ac:spMkLst>
            <pc:docMk/>
            <pc:sldMk cId="1883967527" sldId="266"/>
            <ac:spMk id="11" creationId="{38B6C3BE-8122-15E8-589E-47866F092608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14" creationId="{8AA89E6A-FE92-C5CE-C549-5969C0ADB8DA}"/>
          </ac:spMkLst>
        </pc:spChg>
        <pc:spChg chg="add mod">
          <ac:chgData name="Toby Donaldson" userId="2e6e5431-bb17-4c41-9985-d39c50d83c73" providerId="ADAL" clId="{B9F33DEE-EC52-4B89-A8C8-427ED27EC638}" dt="2024-09-15T22:50:36.392" v="4128" actId="20577"/>
          <ac:spMkLst>
            <pc:docMk/>
            <pc:sldMk cId="1883967527" sldId="266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51:28.080" v="4285" actId="1076"/>
          <ac:spMkLst>
            <pc:docMk/>
            <pc:sldMk cId="1883967527" sldId="266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32" creationId="{C2B00A82-D3D5-66B8-5942-9578D48BBD93}"/>
          </ac:spMkLst>
        </pc:spChg>
        <pc:graphicFrameChg chg="del">
          <ac:chgData name="Toby Donaldson" userId="2e6e5431-bb17-4c41-9985-d39c50d83c73" providerId="ADAL" clId="{B9F33DEE-EC52-4B89-A8C8-427ED27EC638}" dt="2024-09-15T22:43:11.848" v="3604" actId="21"/>
          <ac:graphicFrameMkLst>
            <pc:docMk/>
            <pc:sldMk cId="1883967527" sldId="266"/>
            <ac:graphicFrameMk id="6" creationId="{9AD784A8-04B5-BB9B-1CBE-E9214CA1CA45}"/>
          </ac:graphicFrameMkLst>
        </pc:graphicFrameChg>
        <pc:cxnChg chg="mod">
          <ac:chgData name="Toby Donaldson" userId="2e6e5431-bb17-4c41-9985-d39c50d83c73" providerId="ADAL" clId="{B9F33DEE-EC52-4B89-A8C8-427ED27EC638}" dt="2024-09-15T22:50:36.392" v="4128" actId="20577"/>
          <ac:cxnSpMkLst>
            <pc:docMk/>
            <pc:sldMk cId="1883967527" sldId="266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42:59.918" v="3600" actId="21"/>
          <ac:cxnSpMkLst>
            <pc:docMk/>
            <pc:sldMk cId="1883967527" sldId="266"/>
            <ac:cxnSpMk id="15" creationId="{BF6C79D3-DDCC-F3DD-FC9B-C23FA7BEB2B6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16" creationId="{E977C612-7F76-57C5-6CD3-193C0C0CE232}"/>
          </ac:cxnSpMkLst>
        </pc:cxnChg>
        <pc:cxnChg chg="add mod">
          <ac:chgData name="Toby Donaldson" userId="2e6e5431-bb17-4c41-9985-d39c50d83c73" providerId="ADAL" clId="{B9F33DEE-EC52-4B89-A8C8-427ED27EC638}" dt="2024-09-15T22:51:37.091" v="4288" actId="14100"/>
          <ac:cxnSpMkLst>
            <pc:docMk/>
            <pc:sldMk cId="1883967527" sldId="266"/>
            <ac:cxnSpMk id="23" creationId="{C673D87D-EEC2-B194-C90B-F9E57D8D1DF8}"/>
          </ac:cxnSpMkLst>
        </pc:cxnChg>
        <pc:cxnChg chg="mod">
          <ac:chgData name="Toby Donaldson" userId="2e6e5431-bb17-4c41-9985-d39c50d83c73" providerId="ADAL" clId="{B9F33DEE-EC52-4B89-A8C8-427ED27EC638}" dt="2024-09-15T22:45:13.219" v="3783" actId="1076"/>
          <ac:cxnSpMkLst>
            <pc:docMk/>
            <pc:sldMk cId="1883967527" sldId="266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34" creationId="{B01318F9-CE79-F0CD-8C61-9C4FB077CC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  <pc:spChg chg="del">
          <ac:chgData name="Toby Donaldson" userId="2e6e5431-bb17-4c41-9985-d39c50d83c73" providerId="ADAL" clId="{B9F33DEE-EC52-4B89-A8C8-427ED27EC638}" dt="2024-09-15T22:45:30.900" v="3785" actId="21"/>
          <ac:spMkLst>
            <pc:docMk/>
            <pc:sldMk cId="3347679138" sldId="267"/>
            <ac:spMk id="2" creationId="{7C5503AB-0BD0-E81D-4515-A2E69FAD73C3}"/>
          </ac:spMkLst>
        </pc:spChg>
        <pc:spChg chg="add del mod">
          <ac:chgData name="Toby Donaldson" userId="2e6e5431-bb17-4c41-9985-d39c50d83c73" providerId="ADAL" clId="{B9F33DEE-EC52-4B89-A8C8-427ED27EC638}" dt="2024-09-15T22:45:34.537" v="3787" actId="21"/>
          <ac:spMkLst>
            <pc:docMk/>
            <pc:sldMk cId="3347679138" sldId="267"/>
            <ac:spMk id="3" creationId="{7C5503AB-0BD0-E81D-4515-A2E69FAD73C3}"/>
          </ac:spMkLst>
        </pc:spChg>
        <pc:spChg chg="add mod">
          <ac:chgData name="Toby Donaldson" userId="2e6e5431-bb17-4c41-9985-d39c50d83c73" providerId="ADAL" clId="{B9F33DEE-EC52-4B89-A8C8-427ED27EC638}" dt="2024-09-15T22:49:41.065" v="4117"/>
          <ac:spMkLst>
            <pc:docMk/>
            <pc:sldMk cId="3347679138" sldId="267"/>
            <ac:spMk id="5" creationId="{8900396F-F576-0504-C284-3B412A7F14BB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8" creationId="{B6D5C3F5-F2D2-7E13-0191-2A3084FC8C7A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45:36.394" v="3788" actId="21"/>
          <ac:spMkLst>
            <pc:docMk/>
            <pc:sldMk cId="3347679138" sldId="267"/>
            <ac:spMk id="31" creationId="{3E7C6BDF-914F-273C-A732-BD72CA1F5A5F}"/>
          </ac:spMkLst>
        </pc:sp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12" creationId="{E5EB4656-C24F-54BC-98C0-F4ECD89E9242}"/>
          </ac:cxnSpMkLst>
        </pc:cxn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30" creationId="{FC34CDBD-E674-57F4-06F7-6A017139851B}"/>
          </ac:cxnSpMkLst>
        </pc:cxnChg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  <pc:spChg chg="del">
          <ac:chgData name="Toby Donaldson" userId="2e6e5431-bb17-4c41-9985-d39c50d83c73" providerId="ADAL" clId="{B9F33DEE-EC52-4B89-A8C8-427ED27EC638}" dt="2024-09-15T22:46:48.957" v="3812" actId="21"/>
          <ac:spMkLst>
            <pc:docMk/>
            <pc:sldMk cId="841092949" sldId="268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9:24.775" v="4114" actId="1076"/>
          <ac:spMkLst>
            <pc:docMk/>
            <pc:sldMk cId="841092949" sldId="268"/>
            <ac:spMk id="8" creationId="{B6D5C3F5-F2D2-7E13-0191-2A3084FC8C7A}"/>
          </ac:spMkLst>
        </pc:spChg>
        <pc:spChg chg="add mod">
          <ac:chgData name="Toby Donaldson" userId="2e6e5431-bb17-4c41-9985-d39c50d83c73" providerId="ADAL" clId="{B9F33DEE-EC52-4B89-A8C8-427ED27EC638}" dt="2024-09-15T22:49:02.802" v="4109" actId="1076"/>
          <ac:spMkLst>
            <pc:docMk/>
            <pc:sldMk cId="841092949" sldId="268"/>
            <ac:spMk id="14" creationId="{FB007572-40DD-CEF1-D014-79447D388FF3}"/>
          </ac:spMkLst>
        </pc:spChg>
        <pc:spChg chg="add mod">
          <ac:chgData name="Toby Donaldson" userId="2e6e5431-bb17-4c41-9985-d39c50d83c73" providerId="ADAL" clId="{B9F33DEE-EC52-4B89-A8C8-427ED27EC638}" dt="2024-09-15T22:46:51.171" v="3813" actId="164"/>
          <ac:spMkLst>
            <pc:docMk/>
            <pc:sldMk cId="841092949" sldId="268"/>
            <ac:spMk id="15" creationId="{ABD6664D-9655-2F19-AE3C-F269E40352C9}"/>
          </ac:spMkLst>
        </pc:spChg>
        <pc:spChg chg="del">
          <ac:chgData name="Toby Donaldson" userId="2e6e5431-bb17-4c41-9985-d39c50d83c73" providerId="ADAL" clId="{B9F33DEE-EC52-4B89-A8C8-427ED27EC638}" dt="2024-09-15T22:47:41.385" v="3929" actId="21"/>
          <ac:spMkLst>
            <pc:docMk/>
            <pc:sldMk cId="841092949" sldId="268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49:28.418" v="4115" actId="1076"/>
          <ac:spMkLst>
            <pc:docMk/>
            <pc:sldMk cId="841092949" sldId="268"/>
            <ac:spMk id="20" creationId="{8240D750-70B9-644E-B87A-7A085CE299CE}"/>
          </ac:spMkLst>
        </pc:spChg>
        <pc:spChg chg="add mod">
          <ac:chgData name="Toby Donaldson" userId="2e6e5431-bb17-4c41-9985-d39c50d83c73" providerId="ADAL" clId="{B9F33DEE-EC52-4B89-A8C8-427ED27EC638}" dt="2024-09-15T22:48:56.547" v="4107" actId="1076"/>
          <ac:spMkLst>
            <pc:docMk/>
            <pc:sldMk cId="841092949" sldId="268"/>
            <ac:spMk id="21" creationId="{9E919D63-6CD5-ED37-AB9D-449D27766056}"/>
          </ac:spMkLst>
        </pc:spChg>
        <pc:spChg chg="add mod">
          <ac:chgData name="Toby Donaldson" userId="2e6e5431-bb17-4c41-9985-d39c50d83c73" providerId="ADAL" clId="{B9F33DEE-EC52-4B89-A8C8-427ED27EC638}" dt="2024-09-15T22:49:07.278" v="4111" actId="1076"/>
          <ac:spMkLst>
            <pc:docMk/>
            <pc:sldMk cId="841092949" sldId="268"/>
            <ac:spMk id="22" creationId="{ABD9FAE7-D813-7A71-BB24-D63C7E882239}"/>
          </ac:spMkLst>
        </pc:spChg>
        <pc:grpChg chg="add mod">
          <ac:chgData name="Toby Donaldson" userId="2e6e5431-bb17-4c41-9985-d39c50d83c73" providerId="ADAL" clId="{B9F33DEE-EC52-4B89-A8C8-427ED27EC638}" dt="2024-09-15T22:46:51.171" v="3813" actId="164"/>
          <ac:grpSpMkLst>
            <pc:docMk/>
            <pc:sldMk cId="841092949" sldId="268"/>
            <ac:grpSpMk id="13" creationId="{A29488C9-EB21-C5FD-DB93-B2D0288BD8CA}"/>
          </ac:grpSpMkLst>
        </pc:grpChg>
        <pc:grpChg chg="add mod">
          <ac:chgData name="Toby Donaldson" userId="2e6e5431-bb17-4c41-9985-d39c50d83c73" providerId="ADAL" clId="{B9F33DEE-EC52-4B89-A8C8-427ED27EC638}" dt="2024-09-15T22:46:54.359" v="3814" actId="1076"/>
          <ac:grpSpMkLst>
            <pc:docMk/>
            <pc:sldMk cId="841092949" sldId="268"/>
            <ac:grpSpMk id="17" creationId="{5FD113DB-936B-96B5-80AB-EAC5A00BCAF6}"/>
          </ac:grpSpMkLst>
        </pc:grp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3" creationId="{8A31175A-A137-DEDD-5046-D77086FE6E6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5" creationId="{5C106F43-6AE9-D878-C0EF-65D4E17CCE5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47:41.385" v="3929" actId="21"/>
          <ac:cxnSpMkLst>
            <pc:docMk/>
            <pc:sldMk cId="841092949" sldId="268"/>
            <ac:cxnSpMk id="12" creationId="{E5EB4656-C24F-54BC-98C0-F4ECD89E9242}"/>
          </ac:cxnSpMkLst>
        </pc:cxnChg>
        <pc:cxnChg chg="add">
          <ac:chgData name="Toby Donaldson" userId="2e6e5431-bb17-4c41-9985-d39c50d83c73" providerId="ADAL" clId="{B9F33DEE-EC52-4B89-A8C8-427ED27EC638}" dt="2024-09-15T22:49:11.427" v="4112" actId="11529"/>
          <ac:cxnSpMkLst>
            <pc:docMk/>
            <pc:sldMk cId="841092949" sldId="268"/>
            <ac:cxnSpMk id="24" creationId="{998FAB36-6C20-D996-E9D3-BA375D403104}"/>
          </ac:cxnSpMkLst>
        </pc:cxnChg>
        <pc:cxnChg chg="del mod">
          <ac:chgData name="Toby Donaldson" userId="2e6e5431-bb17-4c41-9985-d39c50d83c73" providerId="ADAL" clId="{B9F33DEE-EC52-4B89-A8C8-427ED27EC638}" dt="2024-09-15T22:49:20.865" v="4113" actId="21"/>
          <ac:cxnSpMkLst>
            <pc:docMk/>
            <pc:sldMk cId="841092949" sldId="268"/>
            <ac:cxnSpMk id="30" creationId="{FC34CDBD-E674-57F4-06F7-6A017139851B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  <pc:spChg chg="mod">
          <ac:chgData name="Toby Donaldson" userId="2e6e5431-bb17-4c41-9985-d39c50d83c73" providerId="ADAL" clId="{B9F33DEE-EC52-4B89-A8C8-427ED27EC638}" dt="2024-09-17T02:13:05.191" v="5708" actId="20577"/>
          <ac:spMkLst>
            <pc:docMk/>
            <pc:sldMk cId="2020498111" sldId="269"/>
            <ac:spMk id="7" creationId="{E4C14258-1CF2-BFBA-3486-044EAD80E806}"/>
          </ac:spMkLst>
        </pc:spChg>
        <pc:spChg chg="mod">
          <ac:chgData name="Toby Donaldson" userId="2e6e5431-bb17-4c41-9985-d39c50d83c73" providerId="ADAL" clId="{B9F33DEE-EC52-4B89-A8C8-427ED27EC638}" dt="2024-09-17T02:14:52.933" v="5739" actId="5793"/>
          <ac:spMkLst>
            <pc:docMk/>
            <pc:sldMk cId="2020498111" sldId="269"/>
            <ac:spMk id="8" creationId="{B6D5C3F5-F2D2-7E13-0191-2A3084FC8C7A}"/>
          </ac:spMkLst>
        </pc:spChg>
        <pc:spChg chg="mod">
          <ac:chgData name="Toby Donaldson" userId="2e6e5431-bb17-4c41-9985-d39c50d83c73" providerId="ADAL" clId="{B9F33DEE-EC52-4B89-A8C8-427ED27EC638}" dt="2024-09-17T02:14:13.998" v="5728" actId="1076"/>
          <ac:spMkLst>
            <pc:docMk/>
            <pc:sldMk cId="2020498111" sldId="269"/>
            <ac:spMk id="9" creationId="{BDECF75A-3681-7F70-24FF-8AE82910777F}"/>
          </ac:spMkLst>
        </pc:spChg>
        <pc:spChg chg="add mod">
          <ac:chgData name="Toby Donaldson" userId="2e6e5431-bb17-4c41-9985-d39c50d83c73" providerId="ADAL" clId="{B9F33DEE-EC52-4B89-A8C8-427ED27EC638}" dt="2024-09-17T02:14:09.782" v="5727" actId="1076"/>
          <ac:spMkLst>
            <pc:docMk/>
            <pc:sldMk cId="2020498111" sldId="269"/>
            <ac:spMk id="10" creationId="{BB782C6C-42BA-9CB6-8AC3-1AC2B175C58E}"/>
          </ac:spMkLst>
        </pc:spChg>
        <pc:spChg chg="mod topLvl">
          <ac:chgData name="Toby Donaldson" userId="2e6e5431-bb17-4c41-9985-d39c50d83c73" providerId="ADAL" clId="{B9F33DEE-EC52-4B89-A8C8-427ED27EC638}" dt="2024-09-17T02:13:55.485" v="5721" actId="20577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B9F33DEE-EC52-4B89-A8C8-427ED27EC638}" dt="2024-09-17T02:13:47.989" v="5718" actId="164"/>
          <ac:spMkLst>
            <pc:docMk/>
            <pc:sldMk cId="2020498111" sldId="269"/>
            <ac:spMk id="15" creationId="{ABD6664D-9655-2F19-AE3C-F269E40352C9}"/>
          </ac:spMkLst>
        </pc:spChg>
        <pc:spChg chg="mod">
          <ac:chgData name="Toby Donaldson" userId="2e6e5431-bb17-4c41-9985-d39c50d83c73" providerId="ADAL" clId="{B9F33DEE-EC52-4B89-A8C8-427ED27EC638}" dt="2024-09-17T02:14:19.442" v="5729"/>
          <ac:spMkLst>
            <pc:docMk/>
            <pc:sldMk cId="2020498111" sldId="269"/>
            <ac:spMk id="16" creationId="{59B1BAAB-1990-0E46-80CB-CCA580AAC975}"/>
          </ac:spMkLst>
        </pc:spChg>
        <pc:spChg chg="mod">
          <ac:chgData name="Toby Donaldson" userId="2e6e5431-bb17-4c41-9985-d39c50d83c73" providerId="ADAL" clId="{B9F33DEE-EC52-4B89-A8C8-427ED27EC638}" dt="2024-09-17T02:14:26.497" v="5731" actId="1076"/>
          <ac:spMkLst>
            <pc:docMk/>
            <pc:sldMk cId="2020498111" sldId="269"/>
            <ac:spMk id="18" creationId="{A1748141-B367-DC8D-2CD6-1FF84F6918F1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0" creationId="{8240D750-70B9-644E-B87A-7A085CE299CE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1" creationId="{9E919D63-6CD5-ED37-AB9D-449D27766056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2" creationId="{ABD9FAE7-D813-7A71-BB24-D63C7E882239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3" creationId="{6692FCAE-D771-5FAF-20D7-D4FCA9E69C66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5" creationId="{35E1048C-0D87-21F9-B3CD-F4D47E3DA985}"/>
          </ac:spMkLst>
        </pc:spChg>
        <pc:spChg chg="add mod">
          <ac:chgData name="Toby Donaldson" userId="2e6e5431-bb17-4c41-9985-d39c50d83c73" providerId="ADAL" clId="{B9F33DEE-EC52-4B89-A8C8-427ED27EC638}" dt="2024-09-17T02:16:47.222" v="5814" actId="20577"/>
          <ac:spMkLst>
            <pc:docMk/>
            <pc:sldMk cId="2020498111" sldId="269"/>
            <ac:spMk id="26" creationId="{F15A22E5-05FA-A4B3-86A6-92906925FA90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7" creationId="{93973F3E-D0E9-4F31-3F11-A4B290827D47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8" creationId="{9F8B6B40-2A68-43E2-BE31-402C24F5013A}"/>
          </ac:spMkLst>
        </pc:spChg>
        <pc:grpChg chg="add mod">
          <ac:chgData name="Toby Donaldson" userId="2e6e5431-bb17-4c41-9985-d39c50d83c73" providerId="ADAL" clId="{B9F33DEE-EC52-4B89-A8C8-427ED27EC638}" dt="2024-09-17T02:12:18.759" v="5637" actId="1076"/>
          <ac:grpSpMkLst>
            <pc:docMk/>
            <pc:sldMk cId="2020498111" sldId="269"/>
            <ac:grpSpMk id="2" creationId="{E9BFEDD2-56F3-527A-C688-8D815953D4CF}"/>
          </ac:grpSpMkLst>
        </pc:grpChg>
        <pc:grpChg chg="add mod">
          <ac:chgData name="Toby Donaldson" userId="2e6e5431-bb17-4c41-9985-d39c50d83c73" providerId="ADAL" clId="{B9F33DEE-EC52-4B89-A8C8-427ED27EC638}" dt="2024-09-17T02:14:34.095" v="5732" actId="1076"/>
          <ac:grpSpMkLst>
            <pc:docMk/>
            <pc:sldMk cId="2020498111" sldId="269"/>
            <ac:grpSpMk id="11" creationId="{6E05BE33-57C5-CB83-B7E3-8EC1D2D9C2AA}"/>
          </ac:grpSpMkLst>
        </pc:grpChg>
        <pc:grpChg chg="add mod">
          <ac:chgData name="Toby Donaldson" userId="2e6e5431-bb17-4c41-9985-d39c50d83c73" providerId="ADAL" clId="{B9F33DEE-EC52-4B89-A8C8-427ED27EC638}" dt="2024-09-17T02:14:22.034" v="5730" actId="1076"/>
          <ac:grpSpMkLst>
            <pc:docMk/>
            <pc:sldMk cId="2020498111" sldId="269"/>
            <ac:grpSpMk id="12" creationId="{304F8B06-9612-D88C-DA3E-3AE56EB6E72C}"/>
          </ac:grpSpMkLst>
        </pc:grpChg>
        <pc:grpChg chg="mod topLvl">
          <ac:chgData name="Toby Donaldson" userId="2e6e5431-bb17-4c41-9985-d39c50d83c73" providerId="ADAL" clId="{B9F33DEE-EC52-4B89-A8C8-427ED27EC638}" dt="2024-09-17T02:13:47.989" v="5718" actId="164"/>
          <ac:grpSpMkLst>
            <pc:docMk/>
            <pc:sldMk cId="2020498111" sldId="269"/>
            <ac:grpSpMk id="13" creationId="{A29488C9-EB21-C5FD-DB93-B2D0288BD8CA}"/>
          </ac:grpSpMkLst>
        </pc:grpChg>
        <pc:grpChg chg="del">
          <ac:chgData name="Toby Donaldson" userId="2e6e5431-bb17-4c41-9985-d39c50d83c73" providerId="ADAL" clId="{B9F33DEE-EC52-4B89-A8C8-427ED27EC638}" dt="2024-09-17T02:13:22.917" v="5711" actId="165"/>
          <ac:grpSpMkLst>
            <pc:docMk/>
            <pc:sldMk cId="2020498111" sldId="269"/>
            <ac:grpSpMk id="17" creationId="{5FD113DB-936B-96B5-80AB-EAC5A00BCAF6}"/>
          </ac:grpSpMkLst>
        </pc:grpChg>
        <pc:grpChg chg="add mod">
          <ac:chgData name="Toby Donaldson" userId="2e6e5431-bb17-4c41-9985-d39c50d83c73" providerId="ADAL" clId="{B9F33DEE-EC52-4B89-A8C8-427ED27EC638}" dt="2024-09-17T02:14:59.119" v="5740"/>
          <ac:grpSpMkLst>
            <pc:docMk/>
            <pc:sldMk cId="2020498111" sldId="269"/>
            <ac:grpSpMk id="19" creationId="{8C111953-C520-E88E-B2CC-84D470FA8B1B}"/>
          </ac:grpSpMkLst>
        </pc:grp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50:03.904" v="4120" actId="21"/>
          <ac:cxnSpMkLst>
            <pc:docMk/>
            <pc:sldMk cId="2020498111" sldId="269"/>
            <ac:cxnSpMk id="24" creationId="{998FAB36-6C20-D996-E9D3-BA375D403104}"/>
          </ac:cxnSpMkLst>
        </pc:cxnChg>
        <pc:cxnChg chg="add mod">
          <ac:chgData name="Toby Donaldson" userId="2e6e5431-bb17-4c41-9985-d39c50d83c73" providerId="ADAL" clId="{B9F33DEE-EC52-4B89-A8C8-427ED27EC638}" dt="2024-09-17T02:15:59.518" v="5808" actId="1076"/>
          <ac:cxnSpMkLst>
            <pc:docMk/>
            <pc:sldMk cId="2020498111" sldId="269"/>
            <ac:cxnSpMk id="30" creationId="{A3114C49-28A0-9F3A-49B7-86065EEE3AE3}"/>
          </ac:cxnSpMkLst>
        </pc:cxnChg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2" creationId="{7C5503AB-0BD0-E81D-4515-A2E69FAD73C3}"/>
          </ac:spMkLst>
        </pc:spChg>
        <pc:spChg chg="mod">
          <ac:chgData name="Toby Donaldson" userId="2e6e5431-bb17-4c41-9985-d39c50d83c73" providerId="ADAL" clId="{B9F33DEE-EC52-4B89-A8C8-427ED27EC638}" dt="2024-09-17T02:16:18.113" v="5811" actId="255"/>
          <ac:spMkLst>
            <pc:docMk/>
            <pc:sldMk cId="3856894038" sldId="270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7T02:16:24.682" v="5813" actId="20577"/>
          <ac:spMkLst>
            <pc:docMk/>
            <pc:sldMk cId="3856894038" sldId="270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31" creationId="{3E7C6BDF-914F-273C-A732-BD72CA1F5A5F}"/>
          </ac:spMkLst>
        </pc:sp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23" creationId="{C673D87D-EEC2-B194-C90B-F9E57D8D1DF8}"/>
          </ac:cxnSpMkLst>
        </pc:cxnChg>
        <pc:cxnChg chg="del mod">
          <ac:chgData name="Toby Donaldson" userId="2e6e5431-bb17-4c41-9985-d39c50d83c73" providerId="ADAL" clId="{B9F33DEE-EC52-4B89-A8C8-427ED27EC638}" dt="2024-09-15T22:52:24.448" v="4292" actId="21"/>
          <ac:cxnSpMkLst>
            <pc:docMk/>
            <pc:sldMk cId="3856894038" sldId="270"/>
            <ac:cxnSpMk id="30" creationId="{FC34CDBD-E674-57F4-06F7-6A017139851B}"/>
          </ac:cxnSpMkLst>
        </pc:cxnChg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  <pc:spChg chg="add mod">
          <ac:chgData name="Toby Donaldson" userId="2e6e5431-bb17-4c41-9985-d39c50d83c73" providerId="ADAL" clId="{B9F33DEE-EC52-4B89-A8C8-427ED27EC638}" dt="2024-09-17T21:17:50.006" v="6539" actId="1076"/>
          <ac:spMkLst>
            <pc:docMk/>
            <pc:sldMk cId="624584149" sldId="271"/>
            <ac:spMk id="2" creationId="{BC70C470-1D44-7C4E-6027-10539CFB052B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  <pc:spChg chg="mod">
          <ac:chgData name="Toby Donaldson" userId="2e6e5431-bb17-4c41-9985-d39c50d83c73" providerId="ADAL" clId="{B9F33DEE-EC52-4B89-A8C8-427ED27EC638}" dt="2024-09-17T01:50:42.690" v="4631" actId="1076"/>
          <ac:spMkLst>
            <pc:docMk/>
            <pc:sldMk cId="972997824" sldId="278"/>
            <ac:spMk id="2" creationId="{A4C0262C-4EE7-95DD-65BA-1844622F2587}"/>
          </ac:spMkLst>
        </pc:spChg>
        <pc:spChg chg="del mod">
          <ac:chgData name="Toby Donaldson" userId="2e6e5431-bb17-4c41-9985-d39c50d83c73" providerId="ADAL" clId="{B9F33DEE-EC52-4B89-A8C8-427ED27EC638}" dt="2024-09-17T01:50:35.726" v="4628" actId="21"/>
          <ac:spMkLst>
            <pc:docMk/>
            <pc:sldMk cId="972997824" sldId="278"/>
            <ac:spMk id="3" creationId="{2368F812-D6B9-5FD5-40F2-B505E7FC1C74}"/>
          </ac:spMkLst>
        </pc:spChg>
        <pc:spChg chg="add del mod">
          <ac:chgData name="Toby Donaldson" userId="2e6e5431-bb17-4c41-9985-d39c50d83c73" providerId="ADAL" clId="{B9F33DEE-EC52-4B89-A8C8-427ED27EC638}" dt="2024-09-17T01:50:37.965" v="4629" actId="21"/>
          <ac:spMkLst>
            <pc:docMk/>
            <pc:sldMk cId="972997824" sldId="278"/>
            <ac:spMk id="6" creationId="{9A5CEFBD-46EE-39D5-D6D4-9CDFBC8845EC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  <pc:spChg chg="mod">
          <ac:chgData name="Toby Donaldson" userId="2e6e5431-bb17-4c41-9985-d39c50d83c73" providerId="ADAL" clId="{B9F33DEE-EC52-4B89-A8C8-427ED27EC638}" dt="2024-09-17T01:55:13.758" v="4881" actId="1076"/>
          <ac:spMkLst>
            <pc:docMk/>
            <pc:sldMk cId="3144938788" sldId="279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01:51:33.411" v="4680" actId="21"/>
          <ac:spMkLst>
            <pc:docMk/>
            <pc:sldMk cId="3144938788" sldId="279"/>
            <ac:spMk id="3" creationId="{19A5AB0B-316A-E4D6-89D5-A79BF0F79850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5" creationId="{324C487E-B56B-378F-3ECB-8F4C75AA6502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1:54:36.828" v="4874" actId="1076"/>
          <ac:spMkLst>
            <pc:docMk/>
            <pc:sldMk cId="3144938788" sldId="279"/>
            <ac:spMk id="9" creationId="{8925D28E-5B07-786A-8754-E9D1A497724E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00:35.787" v="5468" actId="20577"/>
          <ac:spMkLst>
            <pc:docMk/>
            <pc:sldMk cId="3144938788" sldId="279"/>
            <ac:spMk id="15" creationId="{8AA1AB4B-5BAE-250D-0C9E-BF4CD2E39A17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8" creationId="{745ECC18-B432-065C-86D1-E6224C83733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0" creationId="{E7FF20C5-9D48-B21C-30A5-FA40264A97B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1" creationId="{D740259B-6CB5-F639-4EA8-154D270E96F9}"/>
          </ac:spMkLst>
        </pc:spChg>
        <pc:cxnChg chg="add mod">
          <ac:chgData name="Toby Donaldson" userId="2e6e5431-bb17-4c41-9985-d39c50d83c73" providerId="ADAL" clId="{B9F33DEE-EC52-4B89-A8C8-427ED27EC638}" dt="2024-09-17T01:54:30.701" v="4873" actId="1076"/>
          <ac:cxnSpMkLst>
            <pc:docMk/>
            <pc:sldMk cId="3144938788" sldId="279"/>
            <ac:cxnSpMk id="8" creationId="{D94D4FAC-A856-4E52-8F8E-1889D14E6F1B}"/>
          </ac:cxnSpMkLst>
        </pc:cxnChg>
        <pc:cxnChg chg="add">
          <ac:chgData name="Toby Donaldson" userId="2e6e5431-bb17-4c41-9985-d39c50d83c73" providerId="ADAL" clId="{B9F33DEE-EC52-4B89-A8C8-427ED27EC638}" dt="2024-09-17T01:54:43.025" v="4875" actId="11529"/>
          <ac:cxnSpMkLst>
            <pc:docMk/>
            <pc:sldMk cId="3144938788" sldId="279"/>
            <ac:cxnSpMk id="12" creationId="{CDC98F4E-239D-3056-EC63-72C0C981750F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4" creationId="{50985F18-F7E1-BA9B-487C-0142791D32A1}"/>
          </ac:cxnSpMkLst>
        </pc:cxnChg>
        <pc:cxnChg chg="add mod">
          <ac:chgData name="Toby Donaldson" userId="2e6e5431-bb17-4c41-9985-d39c50d83c73" providerId="ADAL" clId="{B9F33DEE-EC52-4B89-A8C8-427ED27EC638}" dt="2024-09-17T02:00:35.787" v="5468" actId="20577"/>
          <ac:cxnSpMkLst>
            <pc:docMk/>
            <pc:sldMk cId="3144938788" sldId="279"/>
            <ac:cxnSpMk id="17" creationId="{97142D38-2613-EDDE-AB45-8755456238C9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6" creationId="{6554D7EE-189E-9A91-F08D-1FC1E7F4F582}"/>
          </ac:spMkLst>
        </pc:spChg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2:33.790" v="5474" actId="21"/>
          <ac:spMkLst>
            <pc:docMk/>
            <pc:sldMk cId="1423446375" sldId="280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8" creationId="{D94D4FAC-A856-4E52-8F8E-1889D14E6F1B}"/>
          </ac:cxnSpMkLst>
        </pc:cxn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2:32.118" v="5473" actId="21"/>
          <ac:cxnSpMkLst>
            <pc:docMk/>
            <pc:sldMk cId="1423446375" sldId="280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3:02.981" v="5482" actId="21"/>
          <ac:spMkLst>
            <pc:docMk/>
            <pc:sldMk cId="4150615350" sldId="281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3:02.981" v="5482" actId="21"/>
          <ac:cxnSpMkLst>
            <pc:docMk/>
            <pc:sldMk cId="4150615350" sldId="281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9" creationId="{2BB7524A-EC6B-8E5A-F9EA-90B3D9B434B3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  <pc:spChg chg="mod">
          <ac:chgData name="Toby Donaldson" userId="2e6e5431-bb17-4c41-9985-d39c50d83c73" providerId="ADAL" clId="{B9F33DEE-EC52-4B89-A8C8-427ED27EC638}" dt="2024-09-17T02:06:25.327" v="5509" actId="20577"/>
          <ac:spMkLst>
            <pc:docMk/>
            <pc:sldMk cId="3864837313" sldId="282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1" creationId="{D740259B-6CB5-F639-4EA8-154D270E96F9}"/>
          </ac:spMkLst>
        </pc:spChg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5" creationId="{324C487E-B56B-378F-3ECB-8F4C75AA6502}"/>
          </ac:spMkLst>
        </pc:spChg>
        <pc:spChg chg="del mod topLvl">
          <ac:chgData name="Toby Donaldson" userId="2e6e5431-bb17-4c41-9985-d39c50d83c73" providerId="ADAL" clId="{B9F33DEE-EC52-4B89-A8C8-427ED27EC638}" dt="2024-09-17T02:04:13.537" v="5491" actId="21"/>
          <ac:spMkLst>
            <pc:docMk/>
            <pc:sldMk cId="976387272" sldId="283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7" creationId="{A0217A69-2D38-1B4E-1FF3-AD6DFC8AA55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9" creationId="{8925D28E-5B07-786A-8754-E9D1A497724E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17:18.730" v="5816" actId="2711"/>
          <ac:spMkLst>
            <pc:docMk/>
            <pc:sldMk cId="976387272" sldId="283"/>
            <ac:spMk id="13" creationId="{5C3CB041-437A-DDC4-FD22-B5E3515334BD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5" creationId="{8AA1AB4B-5BAE-250D-0C9E-BF4CD2E39A17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16" creationId="{01E47D72-73AA-BE2F-4E2F-DFC9E6F25E6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8" creationId="{745ECC18-B432-065C-86D1-E6224C83733B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20" creationId="{E7FF20C5-9D48-B21C-30A5-FA40264A97BB}"/>
          </ac:spMkLst>
        </pc:spChg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21" creationId="{D740259B-6CB5-F639-4EA8-154D270E96F9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22" creationId="{FE2AC58D-310B-4405-3AF3-B1E68EAF4FC8}"/>
          </ac:spMkLst>
        </pc:spChg>
        <pc:spChg chg="add mod">
          <ac:chgData name="Toby Donaldson" userId="2e6e5431-bb17-4c41-9985-d39c50d83c73" providerId="ADAL" clId="{B9F33DEE-EC52-4B89-A8C8-427ED27EC638}" dt="2024-09-17T02:09:19.912" v="5597" actId="20577"/>
          <ac:spMkLst>
            <pc:docMk/>
            <pc:sldMk cId="976387272" sldId="283"/>
            <ac:spMk id="23" creationId="{291A1925-5700-8F93-0A84-462940269379}"/>
          </ac:spMkLst>
        </pc:spChg>
        <pc:spChg chg="add mod">
          <ac:chgData name="Toby Donaldson" userId="2e6e5431-bb17-4c41-9985-d39c50d83c73" providerId="ADAL" clId="{B9F33DEE-EC52-4B89-A8C8-427ED27EC638}" dt="2024-09-17T02:10:35.527" v="5609" actId="20577"/>
          <ac:spMkLst>
            <pc:docMk/>
            <pc:sldMk cId="976387272" sldId="283"/>
            <ac:spMk id="25" creationId="{10CA99D2-3F4D-6A00-5007-C91E7D3C6E62}"/>
          </ac:spMkLst>
        </pc:spChg>
        <pc:spChg chg="add mod">
          <ac:chgData name="Toby Donaldson" userId="2e6e5431-bb17-4c41-9985-d39c50d83c73" providerId="ADAL" clId="{B9F33DEE-EC52-4B89-A8C8-427ED27EC638}" dt="2024-09-17T02:10:29.700" v="5608" actId="164"/>
          <ac:spMkLst>
            <pc:docMk/>
            <pc:sldMk cId="976387272" sldId="283"/>
            <ac:spMk id="26" creationId="{4877FAD7-D14C-AF3E-C871-6BC5030EFCC9}"/>
          </ac:spMkLst>
        </pc:spChg>
        <pc:spChg chg="mod">
          <ac:chgData name="Toby Donaldson" userId="2e6e5431-bb17-4c41-9985-d39c50d83c73" providerId="ADAL" clId="{B9F33DEE-EC52-4B89-A8C8-427ED27EC638}" dt="2024-09-17T02:11:18.495" v="5629" actId="20577"/>
          <ac:spMkLst>
            <pc:docMk/>
            <pc:sldMk cId="976387272" sldId="283"/>
            <ac:spMk id="29" creationId="{58C601BE-F47C-5E9A-738E-44C014A6D569}"/>
          </ac:spMkLst>
        </pc:spChg>
        <pc:spChg chg="mod">
          <ac:chgData name="Toby Donaldson" userId="2e6e5431-bb17-4c41-9985-d39c50d83c73" providerId="ADAL" clId="{B9F33DEE-EC52-4B89-A8C8-427ED27EC638}" dt="2024-09-17T02:11:16.176" v="5628" actId="20577"/>
          <ac:spMkLst>
            <pc:docMk/>
            <pc:sldMk cId="976387272" sldId="283"/>
            <ac:spMk id="30" creationId="{423C68F7-149F-C74D-EA23-3E90452618D9}"/>
          </ac:spMkLst>
        </pc:spChg>
        <pc:spChg chg="mod">
          <ac:chgData name="Toby Donaldson" userId="2e6e5431-bb17-4c41-9985-d39c50d83c73" providerId="ADAL" clId="{B9F33DEE-EC52-4B89-A8C8-427ED27EC638}" dt="2024-09-17T02:11:21.571" v="5630" actId="20577"/>
          <ac:spMkLst>
            <pc:docMk/>
            <pc:sldMk cId="976387272" sldId="283"/>
            <ac:spMk id="32" creationId="{46FC1249-F421-AF09-9419-FF750CAF0E3D}"/>
          </ac:spMkLst>
        </pc:spChg>
        <pc:spChg chg="mod">
          <ac:chgData name="Toby Donaldson" userId="2e6e5431-bb17-4c41-9985-d39c50d83c73" providerId="ADAL" clId="{B9F33DEE-EC52-4B89-A8C8-427ED27EC638}" dt="2024-09-17T02:11:12.865" v="5627" actId="20577"/>
          <ac:spMkLst>
            <pc:docMk/>
            <pc:sldMk cId="976387272" sldId="283"/>
            <ac:spMk id="33" creationId="{3D125A3F-6CA2-A288-1FA7-FC45E80BDC5D}"/>
          </ac:spMkLst>
        </pc:spChg>
        <pc:spChg chg="add mod">
          <ac:chgData name="Toby Donaldson" userId="2e6e5431-bb17-4c41-9985-d39c50d83c73" providerId="ADAL" clId="{B9F33DEE-EC52-4B89-A8C8-427ED27EC638}" dt="2024-09-17T02:18:25.657" v="5907" actId="1076"/>
          <ac:spMkLst>
            <pc:docMk/>
            <pc:sldMk cId="976387272" sldId="283"/>
            <ac:spMk id="34" creationId="{EFFAB7A4-1E16-5C74-DA8D-DD2415BFA1FB}"/>
          </ac:spMkLst>
        </pc:spChg>
        <pc:spChg chg="add mod">
          <ac:chgData name="Toby Donaldson" userId="2e6e5431-bb17-4c41-9985-d39c50d83c73" providerId="ADAL" clId="{B9F33DEE-EC52-4B89-A8C8-427ED27EC638}" dt="2024-09-17T02:20:02.705" v="5918"/>
          <ac:spMkLst>
            <pc:docMk/>
            <pc:sldMk cId="976387272" sldId="283"/>
            <ac:spMk id="39" creationId="{D8506358-E417-DBAA-41F2-8AEF40C050DF}"/>
          </ac:spMkLst>
        </pc:spChg>
        <pc:grpChg chg="add del mod">
          <ac:chgData name="Toby Donaldson" userId="2e6e5431-bb17-4c41-9985-d39c50d83c73" providerId="ADAL" clId="{B9F33DEE-EC52-4B89-A8C8-427ED27EC638}" dt="2024-09-17T02:04:00.764" v="5489" actId="165"/>
          <ac:grpSpMkLst>
            <pc:docMk/>
            <pc:sldMk cId="976387272" sldId="283"/>
            <ac:grpSpMk id="3" creationId="{F58FA83E-EAED-E63D-2849-45B89D41E159}"/>
          </ac:grpSpMkLst>
        </pc:grpChg>
        <pc:grpChg chg="add mod">
          <ac:chgData name="Toby Donaldson" userId="2e6e5431-bb17-4c41-9985-d39c50d83c73" providerId="ADAL" clId="{B9F33DEE-EC52-4B89-A8C8-427ED27EC638}" dt="2024-09-17T02:05:42.795" v="5501" actId="1076"/>
          <ac:grpSpMkLst>
            <pc:docMk/>
            <pc:sldMk cId="976387272" sldId="283"/>
            <ac:grpSpMk id="11" creationId="{9C38C3E6-9402-321B-BA52-6E2396A0AF15}"/>
          </ac:grpSpMkLst>
        </pc:grpChg>
        <pc:grpChg chg="add del mod">
          <ac:chgData name="Toby Donaldson" userId="2e6e5431-bb17-4c41-9985-d39c50d83c73" providerId="ADAL" clId="{B9F33DEE-EC52-4B89-A8C8-427ED27EC638}" dt="2024-09-17T02:11:45.338" v="5633" actId="21"/>
          <ac:grpSpMkLst>
            <pc:docMk/>
            <pc:sldMk cId="976387272" sldId="283"/>
            <ac:grpSpMk id="24" creationId="{2C768DF8-86ED-7B3A-101C-DAE5645DAA94}"/>
          </ac:grpSpMkLst>
        </pc:grpChg>
        <pc:grpChg chg="add mod">
          <ac:chgData name="Toby Donaldson" userId="2e6e5431-bb17-4c41-9985-d39c50d83c73" providerId="ADAL" clId="{B9F33DEE-EC52-4B89-A8C8-427ED27EC638}" dt="2024-09-17T02:11:50.668" v="5634" actId="1076"/>
          <ac:grpSpMkLst>
            <pc:docMk/>
            <pc:sldMk cId="976387272" sldId="283"/>
            <ac:grpSpMk id="27" creationId="{7B552CD9-B164-F560-8747-4C8D4E7956EC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28" creationId="{AF1773CB-8CD9-1C99-FE90-1C0DDA85CF0A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31" creationId="{C7813A69-033E-4E9E-2297-3C3C491CCE56}"/>
          </ac:grpSpMkLst>
        </pc:grp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8" creationId="{D94D4FAC-A856-4E52-8F8E-1889D14E6F1B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2" creationId="{CDC98F4E-239D-3056-EC63-72C0C981750F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4" creationId="{50985F18-F7E1-BA9B-487C-0142791D32A1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7" creationId="{97142D38-2613-EDDE-AB45-8755456238C9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9" creationId="{2BB7524A-EC6B-8E5A-F9EA-90B3D9B434B3}"/>
          </ac:cxnSpMkLst>
        </pc:cxnChg>
        <pc:cxnChg chg="add">
          <ac:chgData name="Toby Donaldson" userId="2e6e5431-bb17-4c41-9985-d39c50d83c73" providerId="ADAL" clId="{B9F33DEE-EC52-4B89-A8C8-427ED27EC638}" dt="2024-09-17T02:18:30.820" v="5908" actId="11529"/>
          <ac:cxnSpMkLst>
            <pc:docMk/>
            <pc:sldMk cId="976387272" sldId="283"/>
            <ac:cxnSpMk id="36" creationId="{A273E1BD-FA06-0E24-9475-B60A7E037EF2}"/>
          </ac:cxnSpMkLst>
        </pc:cxnChg>
        <pc:cxnChg chg="add">
          <ac:chgData name="Toby Donaldson" userId="2e6e5431-bb17-4c41-9985-d39c50d83c73" providerId="ADAL" clId="{B9F33DEE-EC52-4B89-A8C8-427ED27EC638}" dt="2024-09-17T02:18:39.224" v="5909" actId="11529"/>
          <ac:cxnSpMkLst>
            <pc:docMk/>
            <pc:sldMk cId="976387272" sldId="283"/>
            <ac:cxnSpMk id="38" creationId="{506CBA53-6F37-5172-DEDD-7A2C398C4F88}"/>
          </ac:cxnSpMkLst>
        </pc:cxnChg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7" creationId="{7B552CD9-B164-F560-8747-4C8D4E7956EC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8" creationId="{AF1773CB-8CD9-1C99-FE90-1C0DDA85CF0A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31" creationId="{C7813A69-033E-4E9E-2297-3C3C491CCE56}"/>
          </ac:grpSpMkLst>
        </pc:grpChg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6" creationId="{FBD1B39E-3F98-7575-D07C-115CF7738F6B}"/>
          </ac:spMkLst>
        </pc:spChg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8" creationId="{877AAAB6-D7D2-5575-AAA8-0C7FAE94FF37}"/>
          </ac:spMkLst>
        </pc:spChg>
        <pc:spChg chg="add mod">
          <ac:chgData name="Toby Donaldson" userId="2e6e5431-bb17-4c41-9985-d39c50d83c73" providerId="ADAL" clId="{B9F33DEE-EC52-4B89-A8C8-427ED27EC638}" dt="2024-09-17T02:20:11.568" v="5920" actId="14100"/>
          <ac:spMkLst>
            <pc:docMk/>
            <pc:sldMk cId="2835686456" sldId="287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5:01.830" v="6145" actId="20577"/>
          <ac:spMkLst>
            <pc:docMk/>
            <pc:sldMk cId="2835686456" sldId="287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1:16.595" v="5942"/>
          <ac:spMkLst>
            <pc:docMk/>
            <pc:sldMk cId="2835686456" sldId="287"/>
            <ac:spMk id="17" creationId="{C6834B3E-5FBF-CAD0-B59B-59BF5941DACE}"/>
          </ac:spMkLst>
        </pc:spChg>
        <pc:spChg chg="mod">
          <ac:chgData name="Toby Donaldson" userId="2e6e5431-bb17-4c41-9985-d39c50d83c73" providerId="ADAL" clId="{B9F33DEE-EC52-4B89-A8C8-427ED27EC638}" dt="2024-09-17T02:20:53.978" v="5938" actId="113"/>
          <ac:spMkLst>
            <pc:docMk/>
            <pc:sldMk cId="2835686456" sldId="287"/>
            <ac:spMk id="34" creationId="{EFFAB7A4-1E16-5C74-DA8D-DD2415BFA1FB}"/>
          </ac:spMkLst>
        </pc:spChg>
        <pc:grpChg chg="add del mod">
          <ac:chgData name="Toby Donaldson" userId="2e6e5431-bb17-4c41-9985-d39c50d83c73" providerId="ADAL" clId="{B9F33DEE-EC52-4B89-A8C8-427ED27EC638}" dt="2024-09-17T02:20:19.366" v="5921" actId="21"/>
          <ac:grpSpMkLst>
            <pc:docMk/>
            <pc:sldMk cId="2835686456" sldId="287"/>
            <ac:grpSpMk id="3" creationId="{0E6FC0A0-7746-1675-35C0-22A5C2B950B8}"/>
          </ac:grpSpMkLst>
        </pc:grpChg>
        <pc:grpChg chg="add mod">
          <ac:chgData name="Toby Donaldson" userId="2e6e5431-bb17-4c41-9985-d39c50d83c73" providerId="ADAL" clId="{B9F33DEE-EC52-4B89-A8C8-427ED27EC638}" dt="2024-09-17T02:21:16.595" v="5942"/>
          <ac:grpSpMkLst>
            <pc:docMk/>
            <pc:sldMk cId="2835686456" sldId="287"/>
            <ac:grpSpMk id="15" creationId="{C7D95DFB-2C77-3276-E881-F6A058FAD6EA}"/>
          </ac:grpSpMkLst>
        </pc:grpChg>
        <pc:cxnChg chg="add">
          <ac:chgData name="Toby Donaldson" userId="2e6e5431-bb17-4c41-9985-d39c50d83c73" providerId="ADAL" clId="{B9F33DEE-EC52-4B89-A8C8-427ED27EC638}" dt="2024-09-17T02:21:30.923" v="5947" actId="11529"/>
          <ac:cxnSpMkLst>
            <pc:docMk/>
            <pc:sldMk cId="2835686456" sldId="287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10.161" v="5941" actId="14100"/>
          <ac:cxnSpMkLst>
            <pc:docMk/>
            <pc:sldMk cId="2835686456" sldId="287"/>
            <ac:cxnSpMk id="36" creationId="{A273E1BD-FA06-0E24-9475-B60A7E037EF2}"/>
          </ac:cxnSpMkLst>
        </pc:cxnChg>
        <pc:cxnChg chg="del mod">
          <ac:chgData name="Toby Donaldson" userId="2e6e5431-bb17-4c41-9985-d39c50d83c73" providerId="ADAL" clId="{B9F33DEE-EC52-4B89-A8C8-427ED27EC638}" dt="2024-09-17T02:20:24.612" v="5922" actId="21"/>
          <ac:cxnSpMkLst>
            <pc:docMk/>
            <pc:sldMk cId="2835686456" sldId="287"/>
            <ac:cxnSpMk id="38" creationId="{506CBA53-6F37-5172-DEDD-7A2C398C4F8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  <pc:spChg chg="add mod">
          <ac:chgData name="Toby Donaldson" userId="2e6e5431-bb17-4c41-9985-d39c50d83c73" providerId="ADAL" clId="{B9F33DEE-EC52-4B89-A8C8-427ED27EC638}" dt="2024-09-17T02:24:32.899" v="6143" actId="113"/>
          <ac:spMkLst>
            <pc:docMk/>
            <pc:sldMk cId="3265458198" sldId="288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4:56.915" v="6144" actId="20577"/>
          <ac:spMkLst>
            <pc:docMk/>
            <pc:sldMk cId="3265458198" sldId="288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2:10.895" v="6003" actId="113"/>
          <ac:spMkLst>
            <pc:docMk/>
            <pc:sldMk cId="3265458198" sldId="288"/>
            <ac:spMk id="34" creationId="{EFFAB7A4-1E16-5C74-DA8D-DD2415BFA1FB}"/>
          </ac:spMkLst>
        </pc:spChg>
        <pc:cxnChg chg="add mod">
          <ac:chgData name="Toby Donaldson" userId="2e6e5431-bb17-4c41-9985-d39c50d83c73" providerId="ADAL" clId="{B9F33DEE-EC52-4B89-A8C8-427ED27EC638}" dt="2024-09-17T02:23:55.717" v="6137" actId="1582"/>
          <ac:cxnSpMkLst>
            <pc:docMk/>
            <pc:sldMk cId="3265458198" sldId="288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3:39.743" v="6135" actId="14100"/>
          <ac:cxnSpMkLst>
            <pc:docMk/>
            <pc:sldMk cId="3265458198" sldId="288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46.813" v="5949" actId="20577"/>
          <ac:cxnSpMkLst>
            <pc:docMk/>
            <pc:sldMk cId="3265458198" sldId="288"/>
            <ac:cxnSpMk id="36" creationId="{A273E1BD-FA06-0E24-9475-B60A7E037EF2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  <pc:spChg chg="del">
          <ac:chgData name="Toby Donaldson" userId="2e6e5431-bb17-4c41-9985-d39c50d83c73" providerId="ADAL" clId="{B9F33DEE-EC52-4B89-A8C8-427ED27EC638}" dt="2024-09-17T02:26:42.147" v="6226" actId="21"/>
          <ac:spMkLst>
            <pc:docMk/>
            <pc:sldMk cId="4208034066" sldId="289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5:27.790" v="6148" actId="14100"/>
          <ac:spMkLst>
            <pc:docMk/>
            <pc:sldMk cId="4208034066" sldId="289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6:19.586" v="6222" actId="20577"/>
          <ac:spMkLst>
            <pc:docMk/>
            <pc:sldMk cId="4208034066" sldId="289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26:14.903" v="6221"/>
          <ac:spMkLst>
            <pc:docMk/>
            <pc:sldMk cId="4208034066" sldId="289"/>
            <ac:spMk id="12" creationId="{8F9E51D8-A935-2F8A-A88C-D29C6064ED73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2" creationId="{36588781-C2CE-CDAB-3477-3EF739D5163B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3" creationId="{334C0D91-5C8E-884F-5FB4-C5EFE9EF152F}"/>
          </ac:spMkLst>
        </pc:spChg>
        <pc:spChg chg="mod">
          <ac:chgData name="Toby Donaldson" userId="2e6e5431-bb17-4c41-9985-d39c50d83c73" providerId="ADAL" clId="{B9F33DEE-EC52-4B89-A8C8-427ED27EC638}" dt="2024-09-17T02:26:08.268" v="6220" actId="113"/>
          <ac:spMkLst>
            <pc:docMk/>
            <pc:sldMk cId="4208034066" sldId="289"/>
            <ac:spMk id="34" creationId="{EFFAB7A4-1E16-5C74-DA8D-DD2415BFA1FB}"/>
          </ac:spMkLst>
        </pc:spChg>
        <pc:grpChg chg="add mod">
          <ac:chgData name="Toby Donaldson" userId="2e6e5431-bb17-4c41-9985-d39c50d83c73" providerId="ADAL" clId="{B9F33DEE-EC52-4B89-A8C8-427ED27EC638}" dt="2024-09-17T02:26:14.903" v="6221"/>
          <ac:grpSpMkLst>
            <pc:docMk/>
            <pc:sldMk cId="4208034066" sldId="289"/>
            <ac:grpSpMk id="6" creationId="{E04A6AE7-5F0C-30EC-AD91-A42E98371757}"/>
          </ac:grpSpMkLst>
        </pc:grpChg>
        <pc:grpChg chg="add mod">
          <ac:chgData name="Toby Donaldson" userId="2e6e5431-bb17-4c41-9985-d39c50d83c73" providerId="ADAL" clId="{B9F33DEE-EC52-4B89-A8C8-427ED27EC638}" dt="2024-09-17T02:26:39.970" v="6225"/>
          <ac:grpSpMkLst>
            <pc:docMk/>
            <pc:sldMk cId="4208034066" sldId="289"/>
            <ac:grpSpMk id="20" creationId="{67D8661B-5999-2CD8-AF71-CA4C41E23875}"/>
          </ac:grpSpMkLst>
        </pc:grpChg>
        <pc:cxnChg chg="del mod">
          <ac:chgData name="Toby Donaldson" userId="2e6e5431-bb17-4c41-9985-d39c50d83c73" providerId="ADAL" clId="{B9F33DEE-EC52-4B89-A8C8-427ED27EC638}" dt="2024-09-17T02:26:42.147" v="6226" actId="21"/>
          <ac:cxnSpMkLst>
            <pc:docMk/>
            <pc:sldMk cId="4208034066" sldId="289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6:25.895" v="6223" actId="14100"/>
          <ac:cxnSpMkLst>
            <pc:docMk/>
            <pc:sldMk cId="4208034066" sldId="289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5:33.352" v="6149" actId="14100"/>
          <ac:cxnSpMkLst>
            <pc:docMk/>
            <pc:sldMk cId="4208034066" sldId="289"/>
            <ac:cxnSpMk id="36" creationId="{A273E1BD-FA06-0E24-9475-B60A7E037EF2}"/>
          </ac:cxnSpMkLst>
        </pc:cxnChg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B9F33DEE-EC52-4B89-A8C8-427ED27EC638}" dt="2024-09-17T02:30:10.360" v="6403" actId="113"/>
          <ac:spMkLst>
            <pc:docMk/>
            <pc:sldMk cId="3579788506" sldId="290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30:15.918" v="6405" actId="20577"/>
          <ac:spMkLst>
            <pc:docMk/>
            <pc:sldMk cId="3579788506" sldId="290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30:41.654" v="6407" actId="20577"/>
          <ac:spMkLst>
            <pc:docMk/>
            <pc:sldMk cId="3579788506" sldId="290"/>
            <ac:spMk id="34" creationId="{EFFAB7A4-1E16-5C74-DA8D-DD2415BFA1FB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  <pc:spChg chg="mod">
          <ac:chgData name="Toby Donaldson" userId="2e6e5431-bb17-4c41-9985-d39c50d83c73" providerId="ADAL" clId="{B9F33DEE-EC52-4B89-A8C8-427ED27EC638}" dt="2024-09-17T21:19:44.203" v="6567" actId="20577"/>
          <ac:spMkLst>
            <pc:docMk/>
            <pc:sldMk cId="4169099289" sldId="291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22:22.806" v="6670" actId="1076"/>
          <ac:spMkLst>
            <pc:docMk/>
            <pc:sldMk cId="4169099289" sldId="291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2:38.434" v="6673" actId="208"/>
          <ac:spMkLst>
            <pc:docMk/>
            <pc:sldMk cId="4169099289" sldId="291"/>
            <ac:spMk id="6" creationId="{FF0DC174-A644-847B-DBD1-A55C64869367}"/>
          </ac:spMkLst>
        </pc:spChg>
        <pc:spChg chg="mod">
          <ac:chgData name="Toby Donaldson" userId="2e6e5431-bb17-4c41-9985-d39c50d83c73" providerId="ADAL" clId="{B9F33DEE-EC52-4B89-A8C8-427ED27EC638}" dt="2024-09-17T21:22:18.754" v="6669" actId="20577"/>
          <ac:spMkLst>
            <pc:docMk/>
            <pc:sldMk cId="4169099289" sldId="291"/>
            <ac:spMk id="13" creationId="{5C3CB041-437A-DDC4-FD22-B5E3515334BD}"/>
          </ac:spMkLst>
        </pc:spChg>
        <pc:grpChg chg="del">
          <ac:chgData name="Toby Donaldson" userId="2e6e5431-bb17-4c41-9985-d39c50d83c73" providerId="ADAL" clId="{B9F33DEE-EC52-4B89-A8C8-427ED27EC638}" dt="2024-09-17T21:20:40.423" v="6624" actId="21"/>
          <ac:grpSpMkLst>
            <pc:docMk/>
            <pc:sldMk cId="4169099289" sldId="291"/>
            <ac:grpSpMk id="11" creationId="{9C38C3E6-9402-321B-BA52-6E2396A0AF15}"/>
          </ac:grpSpMkLst>
        </pc:grpChg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  <pc:spChg chg="mod">
          <ac:chgData name="Toby Donaldson" userId="2e6e5431-bb17-4c41-9985-d39c50d83c73" providerId="ADAL" clId="{B9F33DEE-EC52-4B89-A8C8-427ED27EC638}" dt="2024-09-17T21:23:19.086" v="6684" actId="1076"/>
          <ac:spMkLst>
            <pc:docMk/>
            <pc:sldMk cId="3287135454" sldId="292"/>
            <ac:spMk id="3" creationId="{282A2FBA-A14A-54E6-FB37-8B6ACF7815D5}"/>
          </ac:spMkLst>
        </pc:spChg>
        <pc:cxnChg chg="add mod">
          <ac:chgData name="Toby Donaldson" userId="2e6e5431-bb17-4c41-9985-d39c50d83c73" providerId="ADAL" clId="{B9F33DEE-EC52-4B89-A8C8-427ED27EC638}" dt="2024-09-17T21:23:19.086" v="6684" actId="1076"/>
          <ac:cxnSpMkLst>
            <pc:docMk/>
            <pc:sldMk cId="3287135454" sldId="292"/>
            <ac:cxnSpMk id="7" creationId="{EA92CB22-633E-A3BD-F8D4-E068DA3B3656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B9F33DEE-EC52-4B89-A8C8-427ED27EC638}" dt="2024-09-17T21:29:04.763" v="6781" actId="20577"/>
          <ac:spMkLst>
            <pc:docMk/>
            <pc:sldMk cId="3231735434" sldId="293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7:07.381" v="6760" actId="1076"/>
          <ac:spMkLst>
            <pc:docMk/>
            <pc:sldMk cId="3231735434" sldId="293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6:09.284" v="6741" actId="1076"/>
          <ac:spMkLst>
            <pc:docMk/>
            <pc:sldMk cId="3231735434" sldId="293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26:26.615" v="6745" actId="1076"/>
          <ac:spMkLst>
            <pc:docMk/>
            <pc:sldMk cId="3231735434" sldId="293"/>
            <ac:spMk id="8" creationId="{7DD5D3D6-7129-8221-FC11-413AC997465C}"/>
          </ac:spMkLst>
        </pc:spChg>
        <pc:spChg chg="mod">
          <ac:chgData name="Toby Donaldson" userId="2e6e5431-bb17-4c41-9985-d39c50d83c73" providerId="ADAL" clId="{B9F33DEE-EC52-4B89-A8C8-427ED27EC638}" dt="2024-09-17T21:26:04.810" v="6740" actId="20577"/>
          <ac:spMkLst>
            <pc:docMk/>
            <pc:sldMk cId="3231735434" sldId="293"/>
            <ac:spMk id="13" creationId="{5C3CB041-437A-DDC4-FD22-B5E3515334BD}"/>
          </ac:spMkLst>
        </pc:spChg>
        <pc:cxnChg chg="mod">
          <ac:chgData name="Toby Donaldson" userId="2e6e5431-bb17-4c41-9985-d39c50d83c73" providerId="ADAL" clId="{B9F33DEE-EC52-4B89-A8C8-427ED27EC638}" dt="2024-09-17T21:29:02.745" v="676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  <pc:spChg chg="del">
          <ac:chgData name="Toby Donaldson" userId="2e6e5431-bb17-4c41-9985-d39c50d83c73" providerId="ADAL" clId="{B9F33DEE-EC52-4B89-A8C8-427ED27EC638}" dt="2024-09-17T21:29:39.381" v="6784" actId="21"/>
          <ac:spMkLst>
            <pc:docMk/>
            <pc:sldMk cId="2312098604" sldId="294"/>
            <ac:spMk id="3" creationId="{282A2FBA-A14A-54E6-FB37-8B6ACF7815D5}"/>
          </ac:spMkLst>
        </pc:spChg>
        <pc:spChg chg="mod">
          <ac:chgData name="Toby Donaldson" userId="2e6e5431-bb17-4c41-9985-d39c50d83c73" providerId="ADAL" clId="{B9F33DEE-EC52-4B89-A8C8-427ED27EC638}" dt="2024-09-17T21:29:57.819" v="6787" actId="1076"/>
          <ac:spMkLst>
            <pc:docMk/>
            <pc:sldMk cId="2312098604" sldId="294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9:50.336" v="6785" actId="14100"/>
          <ac:spMkLst>
            <pc:docMk/>
            <pc:sldMk cId="2312098604" sldId="294"/>
            <ac:spMk id="6" creationId="{FF0DC174-A644-847B-DBD1-A55C64869367}"/>
          </ac:spMkLst>
        </pc:spChg>
        <pc:spChg chg="del">
          <ac:chgData name="Toby Donaldson" userId="2e6e5431-bb17-4c41-9985-d39c50d83c73" providerId="ADAL" clId="{B9F33DEE-EC52-4B89-A8C8-427ED27EC638}" dt="2024-09-17T21:29:53.927" v="6786" actId="21"/>
          <ac:spMkLst>
            <pc:docMk/>
            <pc:sldMk cId="2312098604" sldId="294"/>
            <ac:spMk id="8" creationId="{7DD5D3D6-7129-8221-FC11-413AC997465C}"/>
          </ac:spMkLst>
        </pc:spChg>
        <pc:cxnChg chg="del mod">
          <ac:chgData name="Toby Donaldson" userId="2e6e5431-bb17-4c41-9985-d39c50d83c73" providerId="ADAL" clId="{B9F33DEE-EC52-4B89-A8C8-427ED27EC638}" dt="2024-09-17T21:29:39.381" v="6784" actId="21"/>
          <ac:cxnSpMkLst>
            <pc:docMk/>
            <pc:sldMk cId="2312098604" sldId="294"/>
            <ac:cxnSpMk id="7" creationId="{EA92CB22-633E-A3BD-F8D4-E068DA3B365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  <pc:spChg chg="add del mod">
          <ac:chgData name="Toby Donaldson" userId="2e6e5431-bb17-4c41-9985-d39c50d83c73" providerId="ADAL" clId="{B9F33DEE-EC52-4B89-A8C8-427ED27EC638}" dt="2024-09-17T21:30:57.933" v="6797" actId="21"/>
          <ac:spMkLst>
            <pc:docMk/>
            <pc:sldMk cId="1198357223" sldId="295"/>
            <ac:spMk id="3" creationId="{9FF71EA8-2477-C5B5-8462-DF0D3FB0F8DF}"/>
          </ac:spMkLst>
        </pc:spChg>
        <pc:spChg chg="mod">
          <ac:chgData name="Toby Donaldson" userId="2e6e5431-bb17-4c41-9985-d39c50d83c73" providerId="ADAL" clId="{B9F33DEE-EC52-4B89-A8C8-427ED27EC638}" dt="2024-09-17T21:31:51.081" v="6879" actId="5793"/>
          <ac:spMkLst>
            <pc:docMk/>
            <pc:sldMk cId="1198357223" sldId="295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30:30.405" v="6793" actId="21"/>
          <ac:spMkLst>
            <pc:docMk/>
            <pc:sldMk cId="1198357223" sldId="295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31:02.066" v="6798" actId="14100"/>
          <ac:spMkLst>
            <pc:docMk/>
            <pc:sldMk cId="1198357223" sldId="295"/>
            <ac:spMk id="7" creationId="{90AC8351-6490-FFBC-8EAD-267A0BCF0642}"/>
          </ac:spMkLst>
        </pc:spChg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  <pc:spChg chg="add mod">
          <ac:chgData name="Toby Donaldson" userId="2e6e5431-bb17-4c41-9985-d39c50d83c73" providerId="ADAL" clId="{B9F33DEE-EC52-4B89-A8C8-427ED27EC638}" dt="2024-09-17T21:32:18.207" v="6885" actId="14100"/>
          <ac:spMkLst>
            <pc:docMk/>
            <pc:sldMk cId="1989001679" sldId="296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33:00.857" v="6950" actId="1076"/>
          <ac:spMkLst>
            <pc:docMk/>
            <pc:sldMk cId="1989001679" sldId="296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33:05.833" v="6951" actId="1076"/>
          <ac:spMkLst>
            <pc:docMk/>
            <pc:sldMk cId="1989001679" sldId="296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32:03.565" v="6882" actId="14100"/>
          <ac:spMkLst>
            <pc:docMk/>
            <pc:sldMk cId="1989001679" sldId="296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7T21:35:46.430" v="7084" actId="113"/>
          <ac:spMkLst>
            <pc:docMk/>
            <pc:sldMk cId="1989001679" sldId="296"/>
            <ac:spMk id="15" creationId="{48465BF6-5D11-5DB1-C39D-B4E20BAF92AA}"/>
          </ac:spMkLst>
        </pc:spChg>
        <pc:cxnChg chg="add">
          <ac:chgData name="Toby Donaldson" userId="2e6e5431-bb17-4c41-9985-d39c50d83c73" providerId="ADAL" clId="{B9F33DEE-EC52-4B89-A8C8-427ED27EC638}" dt="2024-09-17T21:33:12.269" v="6952" actId="11529"/>
          <ac:cxnSpMkLst>
            <pc:docMk/>
            <pc:sldMk cId="1989001679" sldId="296"/>
            <ac:cxnSpMk id="9" creationId="{A1798CF0-1C3E-1382-CB58-57AF961422F3}"/>
          </ac:cxnSpMkLst>
        </pc:cxnChg>
        <pc:cxnChg chg="add mod">
          <ac:chgData name="Toby Donaldson" userId="2e6e5431-bb17-4c41-9985-d39c50d83c73" providerId="ADAL" clId="{B9F33DEE-EC52-4B89-A8C8-427ED27EC638}" dt="2024-09-17T21:33:30.003" v="6955" actId="14100"/>
          <ac:cxnSpMkLst>
            <pc:docMk/>
            <pc:sldMk cId="1989001679" sldId="296"/>
            <ac:cxnSpMk id="11" creationId="{FB689EAB-6BB3-0BF6-C2FD-8CDCA9E69CF6}"/>
          </ac:cxnSpMkLst>
        </pc:cxnChg>
        <pc:cxnChg chg="add">
          <ac:chgData name="Toby Donaldson" userId="2e6e5431-bb17-4c41-9985-d39c50d83c73" providerId="ADAL" clId="{B9F33DEE-EC52-4B89-A8C8-427ED27EC638}" dt="2024-09-17T21:35:04.044" v="7078" actId="11529"/>
          <ac:cxnSpMkLst>
            <pc:docMk/>
            <pc:sldMk cId="1989001679" sldId="296"/>
            <ac:cxnSpMk id="17" creationId="{D99411D8-97C9-8141-9C55-069E2C6B09C7}"/>
          </ac:cxnSpMkLst>
        </pc:cxnChg>
        <pc:cxnChg chg="add">
          <ac:chgData name="Toby Donaldson" userId="2e6e5431-bb17-4c41-9985-d39c50d83c73" providerId="ADAL" clId="{B9F33DEE-EC52-4B89-A8C8-427ED27EC638}" dt="2024-09-17T21:35:13.073" v="7079" actId="11529"/>
          <ac:cxnSpMkLst>
            <pc:docMk/>
            <pc:sldMk cId="1989001679" sldId="296"/>
            <ac:cxnSpMk id="19" creationId="{BBE09DAF-C3F7-6A98-3BAE-6C71BDC16233}"/>
          </ac:cxnSpMkLst>
        </pc:cxnChg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  <pc:spChg chg="mod">
          <ac:chgData name="Toby Donaldson" userId="2e6e5431-bb17-4c41-9985-d39c50d83c73" providerId="ADAL" clId="{B9F33DEE-EC52-4B89-A8C8-427ED27EC638}" dt="2024-09-17T21:36:38.500" v="7108" actId="113"/>
          <ac:spMkLst>
            <pc:docMk/>
            <pc:sldMk cId="3629807992" sldId="298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36:36.403" v="7107" actId="113"/>
          <ac:spMkLst>
            <pc:docMk/>
            <pc:sldMk cId="3629807992" sldId="298"/>
            <ac:spMk id="6" creationId="{96F10EE8-23A7-FE83-A820-5B885F373988}"/>
          </ac:spMkLst>
        </pc:spChg>
        <pc:spChg chg="del">
          <ac:chgData name="Toby Donaldson" userId="2e6e5431-bb17-4c41-9985-d39c50d83c73" providerId="ADAL" clId="{B9F33DEE-EC52-4B89-A8C8-427ED27EC638}" dt="2024-09-17T21:36:47.188" v="7109" actId="21"/>
          <ac:spMkLst>
            <pc:docMk/>
            <pc:sldMk cId="3629807992" sldId="298"/>
            <ac:spMk id="15" creationId="{48465BF6-5D11-5DB1-C39D-B4E20BAF92AA}"/>
          </ac:spMkLst>
        </pc:spChg>
        <pc:cxnChg chg="mod">
          <ac:chgData name="Toby Donaldson" userId="2e6e5431-bb17-4c41-9985-d39c50d83c73" providerId="ADAL" clId="{B9F33DEE-EC52-4B89-A8C8-427ED27EC638}" dt="2024-09-17T21:36:10.226" v="7094" actId="14100"/>
          <ac:cxnSpMkLst>
            <pc:docMk/>
            <pc:sldMk cId="3629807992" sldId="298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7" creationId="{D99411D8-97C9-8141-9C55-069E2C6B09C7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9" creationId="{BBE09DAF-C3F7-6A98-3BAE-6C71BDC16233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  <pc:spChg chg="add mod">
          <ac:chgData name="Toby Donaldson" userId="2e6e5431-bb17-4c41-9985-d39c50d83c73" providerId="ADAL" clId="{B9F33DEE-EC52-4B89-A8C8-427ED27EC638}" dt="2024-09-17T21:40:14.910" v="7242" actId="1076"/>
          <ac:spMkLst>
            <pc:docMk/>
            <pc:sldMk cId="302167807" sldId="299"/>
            <ac:spMk id="8" creationId="{7C26C8C5-E2D5-976D-F8A5-D2E4F2A93606}"/>
          </ac:spMkLst>
        </pc:spChg>
        <pc:spChg chg="add mod">
          <ac:chgData name="Toby Donaldson" userId="2e6e5431-bb17-4c41-9985-d39c50d83c73" providerId="ADAL" clId="{B9F33DEE-EC52-4B89-A8C8-427ED27EC638}" dt="2024-09-17T21:40:32.930" v="7245" actId="1076"/>
          <ac:spMkLst>
            <pc:docMk/>
            <pc:sldMk cId="302167807" sldId="299"/>
            <ac:spMk id="10" creationId="{FF13CE6D-890C-D19C-6C6E-B80716A9E764}"/>
          </ac:spMkLst>
        </pc:spChg>
        <pc:inkChg chg="del">
          <ac:chgData name="Toby Donaldson" userId="2e6e5431-bb17-4c41-9985-d39c50d83c73" providerId="ADAL" clId="{B9F33DEE-EC52-4B89-A8C8-427ED27EC638}" dt="2024-09-19T01:04:45.862" v="9058" actId="21"/>
          <ac:inkMkLst>
            <pc:docMk/>
            <pc:sldMk cId="302167807" sldId="299"/>
            <ac:inkMk id="12" creationId="{F731033A-1FF7-12B6-FF02-080DE7AC82FF}"/>
          </ac:inkMkLst>
        </pc:inkChg>
        <pc:cxnChg chg="add mod">
          <ac:chgData name="Toby Donaldson" userId="2e6e5431-bb17-4c41-9985-d39c50d83c73" providerId="ADAL" clId="{B9F33DEE-EC52-4B89-A8C8-427ED27EC638}" dt="2024-09-17T21:40:14.910" v="7242" actId="1076"/>
          <ac:cxnSpMkLst>
            <pc:docMk/>
            <pc:sldMk cId="302167807" sldId="299"/>
            <ac:cxnSpMk id="14" creationId="{B94E6558-77F9-7C1B-D052-31AB50AB6FEE}"/>
          </ac:cxnSpMkLst>
        </pc:cxnChg>
        <pc:cxnChg chg="add">
          <ac:chgData name="Toby Donaldson" userId="2e6e5431-bb17-4c41-9985-d39c50d83c73" providerId="ADAL" clId="{B9F33DEE-EC52-4B89-A8C8-427ED27EC638}" dt="2024-09-17T21:40:23.571" v="7243" actId="11529"/>
          <ac:cxnSpMkLst>
            <pc:docMk/>
            <pc:sldMk cId="302167807" sldId="299"/>
            <ac:cxnSpMk id="17" creationId="{C5273ABB-532C-6900-DC54-EE0B3754982A}"/>
          </ac:cxnSpMkLst>
        </pc:cxnChg>
        <pc:cxnChg chg="add">
          <ac:chgData name="Toby Donaldson" userId="2e6e5431-bb17-4c41-9985-d39c50d83c73" providerId="ADAL" clId="{B9F33DEE-EC52-4B89-A8C8-427ED27EC638}" dt="2024-09-17T21:40:40.321" v="7246" actId="11529"/>
          <ac:cxnSpMkLst>
            <pc:docMk/>
            <pc:sldMk cId="302167807" sldId="299"/>
            <ac:cxnSpMk id="19" creationId="{BBFC780C-DAD4-6C24-4298-810321238C0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  <pc:spChg chg="del">
          <ac:chgData name="Toby Donaldson" userId="2e6e5431-bb17-4c41-9985-d39c50d83c73" providerId="ADAL" clId="{B9F33DEE-EC52-4B89-A8C8-427ED27EC638}" dt="2024-09-17T21:41:18.700" v="7251" actId="21"/>
          <ac:spMkLst>
            <pc:docMk/>
            <pc:sldMk cId="2498533820" sldId="300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42:27.833" v="7337" actId="1076"/>
          <ac:spMkLst>
            <pc:docMk/>
            <pc:sldMk cId="2498533820" sldId="300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1:15.050" v="7249" actId="21"/>
          <ac:spMkLst>
            <pc:docMk/>
            <pc:sldMk cId="2498533820" sldId="300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8" creationId="{7C26C8C5-E2D5-976D-F8A5-D2E4F2A93606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10" creationId="{FF13CE6D-890C-D19C-6C6E-B80716A9E764}"/>
          </ac:spMkLst>
        </pc:spChg>
        <pc:spChg chg="add mod">
          <ac:chgData name="Toby Donaldson" userId="2e6e5431-bb17-4c41-9985-d39c50d83c73" providerId="ADAL" clId="{B9F33DEE-EC52-4B89-A8C8-427ED27EC638}" dt="2024-09-17T21:43:37.647" v="7351" actId="20577"/>
          <ac:spMkLst>
            <pc:docMk/>
            <pc:sldMk cId="2498533820" sldId="300"/>
            <ac:spMk id="12" creationId="{0317CF14-51C0-BC96-E0E1-4E19447AC06D}"/>
          </ac:spMkLst>
        </pc:spChg>
        <pc:spChg chg="add mod">
          <ac:chgData name="Toby Donaldson" userId="2e6e5431-bb17-4c41-9985-d39c50d83c73" providerId="ADAL" clId="{B9F33DEE-EC52-4B89-A8C8-427ED27EC638}" dt="2024-09-17T21:44:42.309" v="7359" actId="14100"/>
          <ac:spMkLst>
            <pc:docMk/>
            <pc:sldMk cId="2498533820" sldId="300"/>
            <ac:spMk id="15" creationId="{67B484C1-D027-0BF1-45C0-15CEB48A6E54}"/>
          </ac:spMkLst>
        </pc:spChg>
        <pc:spChg chg="add 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16" creationId="{E5D8972D-C626-A495-AF0D-03A48F711026}"/>
          </ac:spMkLst>
        </pc:spChg>
        <pc:spChg chg="add mod">
          <ac:chgData name="Toby Donaldson" userId="2e6e5431-bb17-4c41-9985-d39c50d83c73" providerId="ADAL" clId="{B9F33DEE-EC52-4B89-A8C8-427ED27EC638}" dt="2024-09-17T21:43:52.595" v="7353" actId="12788"/>
          <ac:spMkLst>
            <pc:docMk/>
            <pc:sldMk cId="2498533820" sldId="300"/>
            <ac:spMk id="18" creationId="{0FCCF9B8-7D05-4741-3DAF-D9463C5A0FBD}"/>
          </ac:spMkLst>
        </pc:spChg>
        <pc:cxnChg chg="del mod">
          <ac:chgData name="Toby Donaldson" userId="2e6e5431-bb17-4c41-9985-d39c50d83c73" providerId="ADAL" clId="{B9F33DEE-EC52-4B89-A8C8-427ED27EC638}" dt="2024-09-17T21:41:29.696" v="7254" actId="21"/>
          <ac:cxnSpMkLst>
            <pc:docMk/>
            <pc:sldMk cId="2498533820" sldId="300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41:16.124" v="7250" actId="21"/>
          <ac:cxnSpMkLst>
            <pc:docMk/>
            <pc:sldMk cId="2498533820" sldId="300"/>
            <ac:cxnSpMk id="11" creationId="{FB689EAB-6BB3-0BF6-C2FD-8CDCA9E69CF6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4" creationId="{B94E6558-77F9-7C1B-D052-31AB50AB6FEE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7" creationId="{C5273ABB-532C-6900-DC54-EE0B3754982A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9" creationId="{BBFC780C-DAD4-6C24-4298-810321238C06}"/>
          </ac:cxnSpMkLst>
        </pc:cxnChg>
        <pc:cxnChg chg="add">
          <ac:chgData name="Toby Donaldson" userId="2e6e5431-bb17-4c41-9985-d39c50d83c73" providerId="ADAL" clId="{B9F33DEE-EC52-4B89-A8C8-427ED27EC638}" dt="2024-09-17T21:44:23.252" v="7355" actId="11529"/>
          <ac:cxnSpMkLst>
            <pc:docMk/>
            <pc:sldMk cId="2498533820" sldId="300"/>
            <ac:cxnSpMk id="21" creationId="{1071D929-82A6-EAC7-1197-C44EE267F0F0}"/>
          </ac:cxnSpMkLst>
        </pc:cxnChg>
        <pc:cxnChg chg="add mod">
          <ac:chgData name="Toby Donaldson" userId="2e6e5431-bb17-4c41-9985-d39c50d83c73" providerId="ADAL" clId="{B9F33DEE-EC52-4B89-A8C8-427ED27EC638}" dt="2024-09-17T21:44:30.945" v="7358" actId="14100"/>
          <ac:cxnSpMkLst>
            <pc:docMk/>
            <pc:sldMk cId="2498533820" sldId="300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  <pc:spChg chg="add mod">
          <ac:chgData name="Toby Donaldson" userId="2e6e5431-bb17-4c41-9985-d39c50d83c73" providerId="ADAL" clId="{B9F33DEE-EC52-4B89-A8C8-427ED27EC638}" dt="2024-09-17T21:46:32.917" v="7462" actId="1076"/>
          <ac:spMkLst>
            <pc:docMk/>
            <pc:sldMk cId="3751592408" sldId="301"/>
            <ac:spMk id="3" creationId="{ECD223E0-2117-BEE3-BDD3-E06A780E582C}"/>
          </ac:spMkLst>
        </pc:spChg>
        <pc:spChg chg="mod">
          <ac:chgData name="Toby Donaldson" userId="2e6e5431-bb17-4c41-9985-d39c50d83c73" providerId="ADAL" clId="{B9F33DEE-EC52-4B89-A8C8-427ED27EC638}" dt="2024-09-17T21:46:13.840" v="7457" actId="1076"/>
          <ac:spMkLst>
            <pc:docMk/>
            <pc:sldMk cId="3751592408" sldId="301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5:25.774" v="7367" actId="21"/>
          <ac:spMkLst>
            <pc:docMk/>
            <pc:sldMk cId="3751592408" sldId="301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5:14.205" v="7365" actId="21"/>
          <ac:spMkLst>
            <pc:docMk/>
            <pc:sldMk cId="3751592408" sldId="301"/>
            <ac:spMk id="12" creationId="{0317CF14-51C0-BC96-E0E1-4E19447AC06D}"/>
          </ac:spMkLst>
        </pc:spChg>
        <pc:spChg chg="mod">
          <ac:chgData name="Toby Donaldson" userId="2e6e5431-bb17-4c41-9985-d39c50d83c73" providerId="ADAL" clId="{B9F33DEE-EC52-4B89-A8C8-427ED27EC638}" dt="2024-09-17T21:45:10.652" v="7364" actId="20577"/>
          <ac:spMkLst>
            <pc:docMk/>
            <pc:sldMk cId="3751592408" sldId="301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5" creationId="{67B484C1-D027-0BF1-45C0-15CEB48A6E54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6" creationId="{E5D8972D-C626-A495-AF0D-03A48F711026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8" creationId="{0FCCF9B8-7D05-4741-3DAF-D9463C5A0FBD}"/>
          </ac:spMkLst>
        </pc:sp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1" creationId="{1071D929-82A6-EAC7-1197-C44EE267F0F0}"/>
          </ac:cxnSpMkLst>
        </pc:cxn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  <pc:spChg chg="del">
          <ac:chgData name="Toby Donaldson" userId="2e6e5431-bb17-4c41-9985-d39c50d83c73" providerId="ADAL" clId="{B9F33DEE-EC52-4B89-A8C8-427ED27EC638}" dt="2024-09-17T21:46:51.990" v="7465" actId="21"/>
          <ac:spMkLst>
            <pc:docMk/>
            <pc:sldMk cId="1018217066" sldId="302"/>
            <ac:spMk id="3" creationId="{ECD223E0-2117-BEE3-BDD3-E06A780E582C}"/>
          </ac:spMkLst>
        </pc:spChg>
        <pc:spChg chg="del">
          <ac:chgData name="Toby Donaldson" userId="2e6e5431-bb17-4c41-9985-d39c50d83c73" providerId="ADAL" clId="{B9F33DEE-EC52-4B89-A8C8-427ED27EC638}" dt="2024-09-17T21:46:56.132" v="7466" actId="21"/>
          <ac:spMkLst>
            <pc:docMk/>
            <pc:sldMk cId="1018217066" sldId="302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47:23.930" v="7515" actId="20577"/>
          <ac:spMkLst>
            <pc:docMk/>
            <pc:sldMk cId="1018217066" sldId="302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46:48.182" v="7464" actId="20577"/>
          <ac:spMkLst>
            <pc:docMk/>
            <pc:sldMk cId="1018217066" sldId="302"/>
            <ac:spMk id="13" creationId="{5C3CB041-437A-DDC4-FD22-B5E3515334BD}"/>
          </ac:spMkLst>
        </pc:spChg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  <pc:spChg chg="mod">
          <ac:chgData name="Toby Donaldson" userId="2e6e5431-bb17-4c41-9985-d39c50d83c73" providerId="ADAL" clId="{B9F33DEE-EC52-4B89-A8C8-427ED27EC638}" dt="2024-09-17T21:48:04.909" v="7550" actId="14100"/>
          <ac:spMkLst>
            <pc:docMk/>
            <pc:sldMk cId="3762144442" sldId="304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50:07.053" v="7698" actId="1076"/>
          <ac:spMkLst>
            <pc:docMk/>
            <pc:sldMk cId="3762144442" sldId="304"/>
            <ac:spMk id="3" creationId="{6D93479A-CA2F-FB20-C0DB-0A9F7CF2E14F}"/>
          </ac:spMkLst>
        </pc:spChg>
        <pc:spChg chg="add mod">
          <ac:chgData name="Toby Donaldson" userId="2e6e5431-bb17-4c41-9985-d39c50d83c73" providerId="ADAL" clId="{B9F33DEE-EC52-4B89-A8C8-427ED27EC638}" dt="2024-09-17T21:53:47.411" v="7818" actId="113"/>
          <ac:spMkLst>
            <pc:docMk/>
            <pc:sldMk cId="3762144442" sldId="304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48:09.079" v="7551" actId="21"/>
          <ac:spMkLst>
            <pc:docMk/>
            <pc:sldMk cId="3762144442" sldId="304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50:36.952" v="7704" actId="113"/>
          <ac:spMkLst>
            <pc:docMk/>
            <pc:sldMk cId="3762144442" sldId="304"/>
            <ac:spMk id="13" creationId="{5C3CB041-437A-DDC4-FD22-B5E3515334BD}"/>
          </ac:spMkLst>
        </pc:spChg>
        <pc:cxnChg chg="add mod">
          <ac:chgData name="Toby Donaldson" userId="2e6e5431-bb17-4c41-9985-d39c50d83c73" providerId="ADAL" clId="{B9F33DEE-EC52-4B89-A8C8-427ED27EC638}" dt="2024-09-17T21:54:02.901" v="7822" actId="14100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  <pc:spChg chg="add mod">
          <ac:chgData name="Toby Donaldson" userId="2e6e5431-bb17-4c41-9985-d39c50d83c73" providerId="ADAL" clId="{B9F33DEE-EC52-4B89-A8C8-427ED27EC638}" dt="2024-09-17T21:56:32.353" v="7903" actId="1076"/>
          <ac:spMkLst>
            <pc:docMk/>
            <pc:sldMk cId="3098928990" sldId="305"/>
            <ac:spMk id="6" creationId="{A12ABABE-BECA-70AE-2A2A-C72BE990869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7" creationId="{2DD4A06E-6EA9-9E5B-B036-171F18A0070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9" creationId="{6293C046-2D75-7FE3-9E50-29B3A64E49E9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0" creationId="{0794CACD-4DEF-540D-8F5F-500376C6830C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1" creationId="{84A3CD62-4B4E-ACDB-6FEA-EAA4001655F7}"/>
          </ac:spMkLst>
        </pc:spChg>
        <pc:cxnChg chg="add mod">
          <ac:chgData name="Toby Donaldson" userId="2e6e5431-bb17-4c41-9985-d39c50d83c73" providerId="ADAL" clId="{B9F33DEE-EC52-4B89-A8C8-427ED27EC638}" dt="2024-09-17T21:57:04.104" v="7909" actId="14100"/>
          <ac:cxnSpMkLst>
            <pc:docMk/>
            <pc:sldMk cId="3098928990" sldId="305"/>
            <ac:cxnSpMk id="14" creationId="{59199772-8F5B-23FD-4FE3-996B8B7B7B9E}"/>
          </ac:cxnSpMkLst>
        </pc:cxnChg>
        <pc:cxnChg chg="add">
          <ac:chgData name="Toby Donaldson" userId="2e6e5431-bb17-4c41-9985-d39c50d83c73" providerId="ADAL" clId="{B9F33DEE-EC52-4B89-A8C8-427ED27EC638}" dt="2024-09-17T21:56:42.860" v="7905" actId="11529"/>
          <ac:cxnSpMkLst>
            <pc:docMk/>
            <pc:sldMk cId="3098928990" sldId="305"/>
            <ac:cxnSpMk id="16" creationId="{254A7D66-1489-634B-A237-D1F984E45AA2}"/>
          </ac:cxnSpMkLst>
        </pc:cxnChg>
        <pc:cxnChg chg="add mod">
          <ac:chgData name="Toby Donaldson" userId="2e6e5431-bb17-4c41-9985-d39c50d83c73" providerId="ADAL" clId="{B9F33DEE-EC52-4B89-A8C8-427ED27EC638}" dt="2024-09-17T21:57:10.525" v="7910" actId="14100"/>
          <ac:cxnSpMkLst>
            <pc:docMk/>
            <pc:sldMk cId="3098928990" sldId="305"/>
            <ac:cxnSpMk id="18" creationId="{6C740A70-9DFE-4149-A53D-FE0C0CA96BBF}"/>
          </ac:cxnSpMkLst>
        </pc:cxnChg>
        <pc:cxnChg chg="add">
          <ac:chgData name="Toby Donaldson" userId="2e6e5431-bb17-4c41-9985-d39c50d83c73" providerId="ADAL" clId="{B9F33DEE-EC52-4B89-A8C8-427ED27EC638}" dt="2024-09-17T21:56:54.342" v="7907" actId="11529"/>
          <ac:cxnSpMkLst>
            <pc:docMk/>
            <pc:sldMk cId="3098928990" sldId="305"/>
            <ac:cxnSpMk id="20" creationId="{9BBDF08C-B6B7-4CD9-7732-FF7548B3F4C0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  <pc:spChg chg="mod">
          <ac:chgData name="Toby Donaldson" userId="2e6e5431-bb17-4c41-9985-d39c50d83c73" providerId="ADAL" clId="{B9F33DEE-EC52-4B89-A8C8-427ED27EC638}" dt="2024-09-17T21:57:24.506" v="7913" actId="1076"/>
          <ac:spMkLst>
            <pc:docMk/>
            <pc:sldMk cId="2186739661" sldId="306"/>
            <ac:spMk id="6" creationId="{A12ABABE-BECA-70AE-2A2A-C72BE9908691}"/>
          </ac:spMkLst>
        </pc:spChg>
        <pc:spChg chg="mod">
          <ac:chgData name="Toby Donaldson" userId="2e6e5431-bb17-4c41-9985-d39c50d83c73" providerId="ADAL" clId="{B9F33DEE-EC52-4B89-A8C8-427ED27EC638}" dt="2024-09-17T21:59:18.698" v="7984" actId="1076"/>
          <ac:spMkLst>
            <pc:docMk/>
            <pc:sldMk cId="2186739661" sldId="306"/>
            <ac:spMk id="11" creationId="{84A3CD62-4B4E-ACDB-6FEA-EAA4001655F7}"/>
          </ac:spMkLst>
        </pc:spChg>
        <pc:spChg chg="add mod">
          <ac:chgData name="Toby Donaldson" userId="2e6e5431-bb17-4c41-9985-d39c50d83c73" providerId="ADAL" clId="{B9F33DEE-EC52-4B89-A8C8-427ED27EC638}" dt="2024-09-17T21:57:56.670" v="7972" actId="1076"/>
          <ac:spMkLst>
            <pc:docMk/>
            <pc:sldMk cId="2186739661" sldId="306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12.777" v="7983" actId="20577"/>
          <ac:spMkLst>
            <pc:docMk/>
            <pc:sldMk cId="2186739661" sldId="306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1:59:32.323" v="7987" actId="1076"/>
          <ac:spMkLst>
            <pc:docMk/>
            <pc:sldMk cId="2186739661" sldId="306"/>
            <ac:spMk id="17" creationId="{D207C1FB-ADA0-6329-828E-B7D650F04ADE}"/>
          </ac:spMkLst>
        </pc:spChg>
        <pc:cxnChg chg="add mod">
          <ac:chgData name="Toby Donaldson" userId="2e6e5431-bb17-4c41-9985-d39c50d83c73" providerId="ADAL" clId="{B9F33DEE-EC52-4B89-A8C8-427ED27EC638}" dt="2024-09-17T21:59:41.810" v="7990" actId="14100"/>
          <ac:cxnSpMkLst>
            <pc:docMk/>
            <pc:sldMk cId="2186739661" sldId="306"/>
            <ac:cxnSpMk id="19" creationId="{4CB2B625-699B-8688-900F-C4AA06BD02B6}"/>
          </ac:cxnSpMkLst>
        </pc:cxnChg>
        <pc:cxnChg chg="mod">
          <ac:chgData name="Toby Donaldson" userId="2e6e5431-bb17-4c41-9985-d39c50d83c73" providerId="ADAL" clId="{B9F33DEE-EC52-4B89-A8C8-427ED27EC638}" dt="2024-09-17T21:59:21.973" v="7985" actId="14100"/>
          <ac:cxnSpMkLst>
            <pc:docMk/>
            <pc:sldMk cId="2186739661" sldId="306"/>
            <ac:cxnSpMk id="20" creationId="{9BBDF08C-B6B7-4CD9-7732-FF7548B3F4C0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  <pc:spChg chg="del">
          <ac:chgData name="Toby Donaldson" userId="2e6e5431-bb17-4c41-9985-d39c50d83c73" providerId="ADAL" clId="{B9F33DEE-EC52-4B89-A8C8-427ED27EC638}" dt="2024-09-17T22:00:23.664" v="7994" actId="21"/>
          <ac:spMkLst>
            <pc:docMk/>
            <pc:sldMk cId="711128939" sldId="307"/>
            <ac:spMk id="6" creationId="{A12ABABE-BECA-70AE-2A2A-C72BE990869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1" creationId="{84A3CD62-4B4E-ACDB-6FEA-EAA4001655F7}"/>
          </ac:spMkLst>
        </pc:spChg>
        <pc:spChg chg="mod">
          <ac:chgData name="Toby Donaldson" userId="2e6e5431-bb17-4c41-9985-d39c50d83c73" providerId="ADAL" clId="{B9F33DEE-EC52-4B89-A8C8-427ED27EC638}" dt="2024-09-17T22:00:45.606" v="7997" actId="1076"/>
          <ac:spMkLst>
            <pc:docMk/>
            <pc:sldMk cId="711128939" sldId="307"/>
            <ac:spMk id="12" creationId="{431A6EBB-A203-8787-4E34-76813F5D9DB4}"/>
          </ac:spMkLst>
        </pc:spChg>
        <pc:spChg chg="add mod">
          <ac:chgData name="Toby Donaldson" userId="2e6e5431-bb17-4c41-9985-d39c50d83c73" providerId="ADAL" clId="{B9F33DEE-EC52-4B89-A8C8-427ED27EC638}" dt="2024-09-17T22:04:04.270" v="8207" actId="20577"/>
          <ac:spMkLst>
            <pc:docMk/>
            <pc:sldMk cId="711128939" sldId="307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7" creationId="{D207C1FB-ADA0-6329-828E-B7D650F04ADE}"/>
          </ac:spMkLst>
        </pc:spChg>
        <pc:spChg chg="add mod">
          <ac:chgData name="Toby Donaldson" userId="2e6e5431-bb17-4c41-9985-d39c50d83c73" providerId="ADAL" clId="{B9F33DEE-EC52-4B89-A8C8-427ED27EC638}" dt="2024-09-17T22:01:42.196" v="8082" actId="14100"/>
          <ac:spMkLst>
            <pc:docMk/>
            <pc:sldMk cId="711128939" sldId="307"/>
            <ac:spMk id="21" creationId="{286214AB-C7A1-060C-58B0-2EB7C8546BB4}"/>
          </ac:spMkLst>
        </pc:spChg>
        <pc:spChg chg="add mod">
          <ac:chgData name="Toby Donaldson" userId="2e6e5431-bb17-4c41-9985-d39c50d83c73" providerId="ADAL" clId="{B9F33DEE-EC52-4B89-A8C8-427ED27EC638}" dt="2024-09-17T22:01:48.892" v="8084" actId="1076"/>
          <ac:spMkLst>
            <pc:docMk/>
            <pc:sldMk cId="711128939" sldId="307"/>
            <ac:spMk id="22" creationId="{1F01744D-64D4-FDEA-99EB-411094AB7619}"/>
          </ac:spMkLst>
        </pc:spChg>
        <pc:spChg chg="add mod">
          <ac:chgData name="Toby Donaldson" userId="2e6e5431-bb17-4c41-9985-d39c50d83c73" providerId="ADAL" clId="{B9F33DEE-EC52-4B89-A8C8-427ED27EC638}" dt="2024-09-17T22:01:56.690" v="8086" actId="1076"/>
          <ac:spMkLst>
            <pc:docMk/>
            <pc:sldMk cId="711128939" sldId="307"/>
            <ac:spMk id="23" creationId="{B8953D3C-02E6-8A4B-35B8-462588357060}"/>
          </ac:spMkLst>
        </pc:spChg>
        <pc:spChg chg="add mod">
          <ac:chgData name="Toby Donaldson" userId="2e6e5431-bb17-4c41-9985-d39c50d83c73" providerId="ADAL" clId="{B9F33DEE-EC52-4B89-A8C8-427ED27EC638}" dt="2024-09-17T22:03:01.113" v="8201" actId="113"/>
          <ac:spMkLst>
            <pc:docMk/>
            <pc:sldMk cId="711128939" sldId="307"/>
            <ac:spMk id="24" creationId="{7DB721F2-2E0A-64ED-6547-A519EF5B3697}"/>
          </ac:spMkLst>
        </pc:spChg>
        <pc:inkChg chg="del">
          <ac:chgData name="Toby Donaldson" userId="2e6e5431-bb17-4c41-9985-d39c50d83c73" providerId="ADAL" clId="{B9F33DEE-EC52-4B89-A8C8-427ED27EC638}" dt="2024-09-19T00:45:51.630" v="8908" actId="21"/>
          <ac:inkMkLst>
            <pc:docMk/>
            <pc:sldMk cId="711128939" sldId="307"/>
            <ac:inkMk id="5" creationId="{95754E7B-88BC-3CD1-E3B8-91F67A390F8E}"/>
          </ac:inkMkLst>
        </pc:ink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9" creationId="{4CB2B625-699B-8688-900F-C4AA06BD02B6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20" creationId="{9BBDF08C-B6B7-4CD9-7732-FF7548B3F4C0}"/>
          </ac:cxnSpMkLst>
        </pc:cxnChg>
        <pc:cxnChg chg="add mod">
          <ac:chgData name="Toby Donaldson" userId="2e6e5431-bb17-4c41-9985-d39c50d83c73" providerId="ADAL" clId="{B9F33DEE-EC52-4B89-A8C8-427ED27EC638}" dt="2024-09-17T22:02:49.988" v="8170" actId="20577"/>
          <ac:cxnSpMkLst>
            <pc:docMk/>
            <pc:sldMk cId="711128939" sldId="307"/>
            <ac:cxnSpMk id="26" creationId="{C366BC28-BACF-3B85-F793-5EBC821E260F}"/>
          </ac:cxnSpMkLst>
        </pc:cxnChg>
        <pc:cxnChg chg="add">
          <ac:chgData name="Toby Donaldson" userId="2e6e5431-bb17-4c41-9985-d39c50d83c73" providerId="ADAL" clId="{B9F33DEE-EC52-4B89-A8C8-427ED27EC638}" dt="2024-09-17T22:03:22.780" v="8203" actId="11529"/>
          <ac:cxnSpMkLst>
            <pc:docMk/>
            <pc:sldMk cId="711128939" sldId="307"/>
            <ac:cxnSpMk id="29" creationId="{3A8F9002-A448-D9B2-2D8E-3286A793562A}"/>
          </ac:cxnSpMkLst>
        </pc:cxnChg>
        <pc:cxnChg chg="add">
          <ac:chgData name="Toby Donaldson" userId="2e6e5431-bb17-4c41-9985-d39c50d83c73" providerId="ADAL" clId="{B9F33DEE-EC52-4B89-A8C8-427ED27EC638}" dt="2024-09-17T22:03:36.576" v="8204" actId="11529"/>
          <ac:cxnSpMkLst>
            <pc:docMk/>
            <pc:sldMk cId="711128939" sldId="307"/>
            <ac:cxnSpMk id="31" creationId="{1100C525-50A7-733C-8BE1-2972CBA67814}"/>
          </ac:cxnSpMkLst>
        </pc:cxnChg>
        <pc:cxnChg chg="add">
          <ac:chgData name="Toby Donaldson" userId="2e6e5431-bb17-4c41-9985-d39c50d83c73" providerId="ADAL" clId="{B9F33DEE-EC52-4B89-A8C8-427ED27EC638}" dt="2024-09-17T22:03:42.059" v="8205" actId="11529"/>
          <ac:cxnSpMkLst>
            <pc:docMk/>
            <pc:sldMk cId="711128939" sldId="307"/>
            <ac:cxnSpMk id="33" creationId="{342A6E73-574F-7C5D-4A5A-816945E2863E}"/>
          </ac:cxnSpMkLst>
        </pc:cxnChg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1" creationId="{84A3CD62-4B4E-ACDB-6FEA-EAA4001655F7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04.467" v="7980" actId="20577"/>
          <ac:spMkLst>
            <pc:docMk/>
            <pc:sldMk cId="3769582309" sldId="307"/>
            <ac:spMk id="13" creationId="{5C3CB041-437A-DDC4-FD22-B5E3515334BD}"/>
          </ac:spMkLst>
        </pc:spChg>
        <pc:cxnChg chg="del mod">
          <ac:chgData name="Toby Donaldson" userId="2e6e5431-bb17-4c41-9985-d39c50d83c73" providerId="ADAL" clId="{B9F33DEE-EC52-4B89-A8C8-427ED27EC638}" dt="2024-09-17T21:58:32.517" v="7974" actId="21"/>
          <ac:cxnSpMkLst>
            <pc:docMk/>
            <pc:sldMk cId="3769582309" sldId="30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20" creationId="{9BBDF08C-B6B7-4CD9-7732-FF7548B3F4C0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  <pc:spChg chg="mod">
          <ac:chgData name="Toby Donaldson" userId="2e6e5431-bb17-4c41-9985-d39c50d83c73" providerId="ADAL" clId="{B9F33DEE-EC52-4B89-A8C8-427ED27EC638}" dt="2024-09-17T22:05:07.157" v="8309" actId="20577"/>
          <ac:spMkLst>
            <pc:docMk/>
            <pc:sldMk cId="3381048815" sldId="308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1" creationId="{286214AB-C7A1-060C-58B0-2EB7C8546BB4}"/>
          </ac:spMkLst>
        </pc:spChg>
        <pc:spChg chg="mod">
          <ac:chgData name="Toby Donaldson" userId="2e6e5431-bb17-4c41-9985-d39c50d83c73" providerId="ADAL" clId="{B9F33DEE-EC52-4B89-A8C8-427ED27EC638}" dt="2024-09-17T22:04:39.820" v="8211" actId="14100"/>
          <ac:spMkLst>
            <pc:docMk/>
            <pc:sldMk cId="3381048815" sldId="308"/>
            <ac:spMk id="22" creationId="{1F01744D-64D4-FDEA-99EB-411094AB7619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3" creationId="{B8953D3C-02E6-8A4B-35B8-462588357060}"/>
          </ac:spMkLst>
        </pc:spChg>
        <pc:spChg chg="del">
          <ac:chgData name="Toby Donaldson" userId="2e6e5431-bb17-4c41-9985-d39c50d83c73" providerId="ADAL" clId="{B9F33DEE-EC52-4B89-A8C8-427ED27EC638}" dt="2024-09-17T22:05:14.112" v="8310" actId="21"/>
          <ac:spMkLst>
            <pc:docMk/>
            <pc:sldMk cId="3381048815" sldId="308"/>
            <ac:spMk id="24" creationId="{7DB721F2-2E0A-64ED-6547-A519EF5B3697}"/>
          </ac:spMkLst>
        </pc:spChg>
        <pc:cxnChg chg="del mod">
          <ac:chgData name="Toby Donaldson" userId="2e6e5431-bb17-4c41-9985-d39c50d83c73" providerId="ADAL" clId="{B9F33DEE-EC52-4B89-A8C8-427ED27EC638}" dt="2024-09-17T22:05:14.112" v="8310" actId="21"/>
          <ac:cxnSpMkLst>
            <pc:docMk/>
            <pc:sldMk cId="3381048815" sldId="308"/>
            <ac:cxnSpMk id="26" creationId="{C366BC28-BACF-3B85-F793-5EBC821E260F}"/>
          </ac:cxnSpMkLst>
        </pc:cxnChg>
        <pc:cxnChg chg="del mod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29" creationId="{3A8F9002-A448-D9B2-2D8E-3286A793562A}"/>
          </ac:cxnSpMkLst>
        </pc:cxnChg>
        <pc:cxnChg chg="mod">
          <ac:chgData name="Toby Donaldson" userId="2e6e5431-bb17-4c41-9985-d39c50d83c73" providerId="ADAL" clId="{B9F33DEE-EC52-4B89-A8C8-427ED27EC638}" dt="2024-09-17T22:05:06.027" v="8304" actId="20577"/>
          <ac:cxnSpMkLst>
            <pc:docMk/>
            <pc:sldMk cId="3381048815" sldId="308"/>
            <ac:cxnSpMk id="31" creationId="{1100C525-50A7-733C-8BE1-2972CBA67814}"/>
          </ac:cxnSpMkLst>
        </pc:cxnChg>
        <pc:cxnChg chg="del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33" creationId="{342A6E73-574F-7C5D-4A5A-816945E286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  <pc:spChg chg="add mod">
          <ac:chgData name="Toby Donaldson" userId="2e6e5431-bb17-4c41-9985-d39c50d83c73" providerId="ADAL" clId="{B9F33DEE-EC52-4B89-A8C8-427ED27EC638}" dt="2024-09-17T22:06:04.944" v="8314"/>
          <ac:spMkLst>
            <pc:docMk/>
            <pc:sldMk cId="2690710224" sldId="309"/>
            <ac:spMk id="6" creationId="{E92F2C95-4E44-8150-7503-55166FD05140}"/>
          </ac:spMkLst>
        </pc:spChg>
        <pc:spChg chg="add mod">
          <ac:chgData name="Toby Donaldson" userId="2e6e5431-bb17-4c41-9985-d39c50d83c73" providerId="ADAL" clId="{B9F33DEE-EC52-4B89-A8C8-427ED27EC638}" dt="2024-09-17T22:06:50.511" v="8329" actId="1076"/>
          <ac:spMkLst>
            <pc:docMk/>
            <pc:sldMk cId="2690710224" sldId="309"/>
            <ac:spMk id="9" creationId="{F878376C-F24D-8397-674D-6287CA555DD3}"/>
          </ac:spMkLst>
        </pc:spChg>
        <pc:spChg chg="add mod">
          <ac:chgData name="Toby Donaldson" userId="2e6e5431-bb17-4c41-9985-d39c50d83c73" providerId="ADAL" clId="{B9F33DEE-EC52-4B89-A8C8-427ED27EC638}" dt="2024-09-17T22:07:25.780" v="8376" actId="1076"/>
          <ac:spMkLst>
            <pc:docMk/>
            <pc:sldMk cId="2690710224" sldId="309"/>
            <ac:spMk id="10" creationId="{0263D4DB-26B7-1D16-A834-05F8B3DC1F71}"/>
          </ac:spMkLst>
        </pc:spChg>
        <pc:spChg chg="del">
          <ac:chgData name="Toby Donaldson" userId="2e6e5431-bb17-4c41-9985-d39c50d83c73" providerId="ADAL" clId="{B9F33DEE-EC52-4B89-A8C8-427ED27EC638}" dt="2024-09-17T22:06:22.275" v="8319" actId="21"/>
          <ac:spMkLst>
            <pc:docMk/>
            <pc:sldMk cId="2690710224" sldId="309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06:26.412" v="8320" actId="1076"/>
          <ac:spMkLst>
            <pc:docMk/>
            <pc:sldMk cId="2690710224" sldId="309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2:05:58.113" v="8313" actId="21"/>
          <ac:spMkLst>
            <pc:docMk/>
            <pc:sldMk cId="2690710224" sldId="309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5:53.717" v="8312" actId="21"/>
          <ac:spMkLst>
            <pc:docMk/>
            <pc:sldMk cId="2690710224" sldId="309"/>
            <ac:spMk id="22" creationId="{1F01744D-64D4-FDEA-99EB-411094AB7619}"/>
          </ac:spMkLst>
        </pc:spChg>
        <pc:cxnChg chg="add mod">
          <ac:chgData name="Toby Donaldson" userId="2e6e5431-bb17-4c41-9985-d39c50d83c73" providerId="ADAL" clId="{B9F33DEE-EC52-4B89-A8C8-427ED27EC638}" dt="2024-09-17T22:06:04.944" v="8314"/>
          <ac:cxnSpMkLst>
            <pc:docMk/>
            <pc:sldMk cId="2690710224" sldId="309"/>
            <ac:cxnSpMk id="7" creationId="{1100C525-50A7-733C-8BE1-2972CBA67814}"/>
          </ac:cxnSpMkLst>
        </pc:cxnChg>
        <pc:cxnChg chg="del mod">
          <ac:chgData name="Toby Donaldson" userId="2e6e5431-bb17-4c41-9985-d39c50d83c73" providerId="ADAL" clId="{B9F33DEE-EC52-4B89-A8C8-427ED27EC638}" dt="2024-09-17T22:05:58.113" v="8313" actId="21"/>
          <ac:cxnSpMkLst>
            <pc:docMk/>
            <pc:sldMk cId="2690710224" sldId="309"/>
            <ac:cxnSpMk id="31" creationId="{1100C525-50A7-733C-8BE1-2972CBA67814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  <pc:spChg chg="del">
          <ac:chgData name="Toby Donaldson" userId="2e6e5431-bb17-4c41-9985-d39c50d83c73" providerId="ADAL" clId="{B9F33DEE-EC52-4B89-A8C8-427ED27EC638}" dt="2024-09-17T22:07:58.475" v="8380" actId="21"/>
          <ac:spMkLst>
            <pc:docMk/>
            <pc:sldMk cId="2722314743" sldId="310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08:01.147" v="8381" actId="21"/>
          <ac:spMkLst>
            <pc:docMk/>
            <pc:sldMk cId="2722314743" sldId="310"/>
            <ac:spMk id="7" creationId="{D69ED254-187C-7E05-E44B-C67C6A8CFCEA}"/>
          </ac:spMkLst>
        </pc:spChg>
        <pc:spChg chg="mod">
          <ac:chgData name="Toby Donaldson" userId="2e6e5431-bb17-4c41-9985-d39c50d83c73" providerId="ADAL" clId="{B9F33DEE-EC52-4B89-A8C8-427ED27EC638}" dt="2024-09-17T22:11:19.051" v="8424" actId="1076"/>
          <ac:spMkLst>
            <pc:docMk/>
            <pc:sldMk cId="2722314743" sldId="310"/>
            <ac:spMk id="9" creationId="{F878376C-F24D-8397-674D-6287CA555DD3}"/>
          </ac:spMkLst>
        </pc:spChg>
        <pc:spChg chg="del">
          <ac:chgData name="Toby Donaldson" userId="2e6e5431-bb17-4c41-9985-d39c50d83c73" providerId="ADAL" clId="{B9F33DEE-EC52-4B89-A8C8-427ED27EC638}" dt="2024-09-17T22:07:48.668" v="8378" actId="21"/>
          <ac:spMkLst>
            <pc:docMk/>
            <pc:sldMk cId="2722314743" sldId="310"/>
            <ac:spMk id="10" creationId="{0263D4DB-26B7-1D16-A834-05F8B3DC1F71}"/>
          </ac:spMkLst>
        </pc:spChg>
        <pc:spChg chg="add mod">
          <ac:chgData name="Toby Donaldson" userId="2e6e5431-bb17-4c41-9985-d39c50d83c73" providerId="ADAL" clId="{B9F33DEE-EC52-4B89-A8C8-427ED27EC638}" dt="2024-09-17T22:10:51.195" v="8420" actId="1076"/>
          <ac:spMkLst>
            <pc:docMk/>
            <pc:sldMk cId="2722314743" sldId="310"/>
            <ac:spMk id="11" creationId="{9B2C2A61-4298-4DD1-294E-B1B3004D90FF}"/>
          </ac:spMkLst>
        </pc:spChg>
        <pc:spChg chg="add mod">
          <ac:chgData name="Toby Donaldson" userId="2e6e5431-bb17-4c41-9985-d39c50d83c73" providerId="ADAL" clId="{B9F33DEE-EC52-4B89-A8C8-427ED27EC638}" dt="2024-09-19T00:45:31.985" v="8906" actId="20577"/>
          <ac:spMkLst>
            <pc:docMk/>
            <pc:sldMk cId="2722314743" sldId="310"/>
            <ac:spMk id="12" creationId="{58EF3048-42F9-9C1C-5833-7D86A6DFACC8}"/>
          </ac:spMkLst>
        </pc:spChg>
        <pc:spChg chg="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4" creationId="{6423619F-015B-743C-8893-EF2BACDC092A}"/>
          </ac:spMkLst>
        </pc:spChg>
        <pc:spChg chg="add mod">
          <ac:chgData name="Toby Donaldson" userId="2e6e5431-bb17-4c41-9985-d39c50d83c73" providerId="ADAL" clId="{B9F33DEE-EC52-4B89-A8C8-427ED27EC638}" dt="2024-09-17T22:11:05.082" v="8423" actId="20577"/>
          <ac:spMkLst>
            <pc:docMk/>
            <pc:sldMk cId="2722314743" sldId="310"/>
            <ac:spMk id="16" creationId="{4D326BA4-1444-89EA-65F2-FD46FACD11BB}"/>
          </ac:spMkLst>
        </pc:spChg>
        <pc:spChg chg="add mod">
          <ac:chgData name="Toby Donaldson" userId="2e6e5431-bb17-4c41-9985-d39c50d83c73" providerId="ADAL" clId="{B9F33DEE-EC52-4B89-A8C8-427ED27EC638}" dt="2024-09-17T22:11:32.599" v="8428" actId="20577"/>
          <ac:spMkLst>
            <pc:docMk/>
            <pc:sldMk cId="2722314743" sldId="310"/>
            <ac:spMk id="17" creationId="{58F2816C-2B32-1A51-C852-10E279986B4A}"/>
          </ac:spMkLst>
        </pc:spChg>
        <pc:spChg chg="add mod">
          <ac:chgData name="Toby Donaldson" userId="2e6e5431-bb17-4c41-9985-d39c50d83c73" providerId="ADAL" clId="{B9F33DEE-EC52-4B89-A8C8-427ED27EC638}" dt="2024-09-17T22:11:45.468" v="8433" actId="20577"/>
          <ac:spMkLst>
            <pc:docMk/>
            <pc:sldMk cId="2722314743" sldId="310"/>
            <ac:spMk id="18" creationId="{D761DB05-25D7-F007-E5BC-C2CC5D547A9F}"/>
          </ac:spMkLst>
        </pc:spChg>
        <pc:spChg chg="add mod">
          <ac:chgData name="Toby Donaldson" userId="2e6e5431-bb17-4c41-9985-d39c50d83c73" providerId="ADAL" clId="{B9F33DEE-EC52-4B89-A8C8-427ED27EC638}" dt="2024-09-17T22:12:29.242" v="8462" actId="1076"/>
          <ac:spMkLst>
            <pc:docMk/>
            <pc:sldMk cId="2722314743" sldId="310"/>
            <ac:spMk id="19" creationId="{083497FF-725C-07A4-B731-4337A7DCB4FE}"/>
          </ac:spMkLst>
        </pc:spChg>
        <pc:grpChg chg="add mod">
          <ac:chgData name="Toby Donaldson" userId="2e6e5431-bb17-4c41-9985-d39c50d83c73" providerId="ADAL" clId="{B9F33DEE-EC52-4B89-A8C8-427ED27EC638}" dt="2024-09-17T22:10:46.429" v="8419" actId="1076"/>
          <ac:grpSpMkLst>
            <pc:docMk/>
            <pc:sldMk cId="2722314743" sldId="310"/>
            <ac:grpSpMk id="15" creationId="{2FD6DDBB-452A-3400-CD38-6EECD8A4EDB3}"/>
          </ac:grpSpMkLst>
        </pc:grpChg>
        <pc:inkChg chg="del">
          <ac:chgData name="Toby Donaldson" userId="2e6e5431-bb17-4c41-9985-d39c50d83c73" providerId="ADAL" clId="{B9F33DEE-EC52-4B89-A8C8-427ED27EC638}" dt="2024-09-19T00:45:39.093" v="8907" actId="21"/>
          <ac:inkMkLst>
            <pc:docMk/>
            <pc:sldMk cId="2722314743" sldId="310"/>
            <ac:inkMk id="2" creationId="{233D7823-66E4-FB22-0996-F10B9B151B01}"/>
          </ac:inkMkLst>
        </pc:inkChg>
        <pc:cxnChg chg="del mod">
          <ac:chgData name="Toby Donaldson" userId="2e6e5431-bb17-4c41-9985-d39c50d83c73" providerId="ADAL" clId="{B9F33DEE-EC52-4B89-A8C8-427ED27EC638}" dt="2024-09-17T22:07:54.396" v="8379" actId="21"/>
          <ac:cxnSpMkLst>
            <pc:docMk/>
            <pc:sldMk cId="2722314743" sldId="310"/>
            <ac:cxnSpMk id="8" creationId="{6981BB04-4450-2F6F-4355-503A5A6C203A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  <pc:spChg chg="add del">
          <ac:chgData name="Toby Donaldson" userId="2e6e5431-bb17-4c41-9985-d39c50d83c73" providerId="ADAL" clId="{B9F33DEE-EC52-4B89-A8C8-427ED27EC638}" dt="2024-09-17T22:14:00.018" v="8482" actId="21"/>
          <ac:spMkLst>
            <pc:docMk/>
            <pc:sldMk cId="1234247253" sldId="311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13:35.504" v="8469" actId="22"/>
          <ac:spMkLst>
            <pc:docMk/>
            <pc:sldMk cId="1234247253" sldId="311"/>
            <ac:spMk id="7" creationId="{E4802D60-52A6-E96E-50CF-F8D0D34BAF36}"/>
          </ac:spMkLst>
        </pc:spChg>
        <pc:spChg chg="add del">
          <ac:chgData name="Toby Donaldson" userId="2e6e5431-bb17-4c41-9985-d39c50d83c73" providerId="ADAL" clId="{B9F33DEE-EC52-4B89-A8C8-427ED27EC638}" dt="2024-09-17T22:13:40.599" v="8473" actId="22"/>
          <ac:spMkLst>
            <pc:docMk/>
            <pc:sldMk cId="1234247253" sldId="311"/>
            <ac:spMk id="10" creationId="{9C9C1A3A-60B8-FDB7-E4F8-69DDC31017EA}"/>
          </ac:spMkLst>
        </pc:spChg>
        <pc:spChg chg="add del mod">
          <ac:chgData name="Toby Donaldson" userId="2e6e5431-bb17-4c41-9985-d39c50d83c73" providerId="ADAL" clId="{B9F33DEE-EC52-4B89-A8C8-427ED27EC638}" dt="2024-09-17T22:17:01.881" v="8681" actId="20577"/>
          <ac:spMkLst>
            <pc:docMk/>
            <pc:sldMk cId="1234247253" sldId="311"/>
            <ac:spMk id="12" creationId="{431A6EBB-A203-8787-4E34-76813F5D9DB4}"/>
          </ac:spMkLst>
        </pc:spChg>
        <pc:spChg chg="del">
          <ac:chgData name="Toby Donaldson" userId="2e6e5431-bb17-4c41-9985-d39c50d83c73" providerId="ADAL" clId="{B9F33DEE-EC52-4B89-A8C8-427ED27EC638}" dt="2024-09-17T22:13:47.463" v="8476" actId="21"/>
          <ac:spMkLst>
            <pc:docMk/>
            <pc:sldMk cId="1234247253" sldId="31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5:22.393" v="8652" actId="208"/>
          <ac:spMkLst>
            <pc:docMk/>
            <pc:sldMk cId="1234247253" sldId="311"/>
            <ac:spMk id="14" creationId="{33236FBD-1501-A0D8-6556-DC2951A5995C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15" creationId="{E92F2C95-4E44-8150-7503-55166FD05140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22" creationId="{1F01744D-64D4-FDEA-99EB-411094AB7619}"/>
          </ac:spMkLst>
        </pc:spChg>
        <pc:cxnChg chg="add del mod">
          <ac:chgData name="Toby Donaldson" userId="2e6e5431-bb17-4c41-9985-d39c50d83c73" providerId="ADAL" clId="{B9F33DEE-EC52-4B89-A8C8-427ED27EC638}" dt="2024-09-17T22:14:00.018" v="8482" actId="21"/>
          <ac:cxnSpMkLst>
            <pc:docMk/>
            <pc:sldMk cId="1234247253" sldId="311"/>
            <ac:cxnSpMk id="8" creationId="{6981BB04-4450-2F6F-4355-503A5A6C203A}"/>
          </ac:cxnSpMkLst>
        </pc:cxnChg>
        <pc:cxnChg chg="add del mod">
          <ac:chgData name="Toby Donaldson" userId="2e6e5431-bb17-4c41-9985-d39c50d83c73" providerId="ADAL" clId="{B9F33DEE-EC52-4B89-A8C8-427ED27EC638}" dt="2024-09-17T22:14:08.400" v="8483" actId="21"/>
          <ac:cxnSpMkLst>
            <pc:docMk/>
            <pc:sldMk cId="1234247253" sldId="311"/>
            <ac:cxnSpMk id="31" creationId="{1100C525-50A7-733C-8BE1-2972CBA67814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  <pc:spChg chg="add mod">
          <ac:chgData name="Toby Donaldson" userId="2e6e5431-bb17-4c41-9985-d39c50d83c73" providerId="ADAL" clId="{B9F33DEE-EC52-4B89-A8C8-427ED27EC638}" dt="2024-09-17T22:16:03.592" v="8660" actId="20577"/>
          <ac:spMkLst>
            <pc:docMk/>
            <pc:sldMk cId="2540764007" sldId="312"/>
            <ac:spMk id="6" creationId="{EDC67DD5-8E05-1555-1A8E-6EBABA05B613}"/>
          </ac:spMkLst>
        </pc:spChg>
        <pc:spChg chg="add mod">
          <ac:chgData name="Toby Donaldson" userId="2e6e5431-bb17-4c41-9985-d39c50d83c73" providerId="ADAL" clId="{B9F33DEE-EC52-4B89-A8C8-427ED27EC638}" dt="2024-09-17T22:16:28.451" v="8671" actId="1076"/>
          <ac:spMkLst>
            <pc:docMk/>
            <pc:sldMk cId="2540764007" sldId="312"/>
            <ac:spMk id="7" creationId="{1EE28D83-3DB4-920E-B2DB-B27E5336C2B7}"/>
          </ac:spMkLst>
        </pc:spChg>
        <pc:spChg chg="mod">
          <ac:chgData name="Toby Donaldson" userId="2e6e5431-bb17-4c41-9985-d39c50d83c73" providerId="ADAL" clId="{B9F33DEE-EC52-4B89-A8C8-427ED27EC638}" dt="2024-09-17T22:16:56.570" v="8678" actId="20577"/>
          <ac:spMkLst>
            <pc:docMk/>
            <pc:sldMk cId="2540764007" sldId="312"/>
            <ac:spMk id="12" creationId="{431A6EBB-A203-8787-4E34-76813F5D9DB4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  <pc:spChg chg="del">
          <ac:chgData name="Toby Donaldson" userId="2e6e5431-bb17-4c41-9985-d39c50d83c73" providerId="ADAL" clId="{B9F33DEE-EC52-4B89-A8C8-427ED27EC638}" dt="2024-09-17T22:18:54.844" v="8839" actId="21"/>
          <ac:spMkLst>
            <pc:docMk/>
            <pc:sldMk cId="2281268154" sldId="313"/>
            <ac:spMk id="6" creationId="{EDC67DD5-8E05-1555-1A8E-6EBABA05B613}"/>
          </ac:spMkLst>
        </pc:spChg>
        <pc:spChg chg="del">
          <ac:chgData name="Toby Donaldson" userId="2e6e5431-bb17-4c41-9985-d39c50d83c73" providerId="ADAL" clId="{B9F33DEE-EC52-4B89-A8C8-427ED27EC638}" dt="2024-09-17T22:18:53.264" v="8838" actId="21"/>
          <ac:spMkLst>
            <pc:docMk/>
            <pc:sldMk cId="2281268154" sldId="313"/>
            <ac:spMk id="7" creationId="{1EE28D83-3DB4-920E-B2DB-B27E5336C2B7}"/>
          </ac:spMkLst>
        </pc:spChg>
        <pc:spChg chg="add mod">
          <ac:chgData name="Toby Donaldson" userId="2e6e5431-bb17-4c41-9985-d39c50d83c73" providerId="ADAL" clId="{B9F33DEE-EC52-4B89-A8C8-427ED27EC638}" dt="2024-09-17T22:19:15.126" v="8845" actId="20577"/>
          <ac:spMkLst>
            <pc:docMk/>
            <pc:sldMk cId="2281268154" sldId="313"/>
            <ac:spMk id="9" creationId="{9AEAE99D-FA46-F515-38F6-153F6499C93E}"/>
          </ac:spMkLst>
        </pc:spChg>
        <pc:spChg chg="mod">
          <ac:chgData name="Toby Donaldson" userId="2e6e5431-bb17-4c41-9985-d39c50d83c73" providerId="ADAL" clId="{B9F33DEE-EC52-4B89-A8C8-427ED27EC638}" dt="2024-09-17T22:19:22.218" v="8852" actId="20577"/>
          <ac:spMkLst>
            <pc:docMk/>
            <pc:sldMk cId="2281268154" sldId="313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18:20.509" v="8793" actId="6549"/>
          <ac:spMkLst>
            <pc:docMk/>
            <pc:sldMk cId="2281268154" sldId="313"/>
            <ac:spMk id="14" creationId="{33236FBD-1501-A0D8-6556-DC2951A5995C}"/>
          </ac:spMkLst>
        </pc:spChg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5" creationId="{D00CB93A-3320-C18B-4C74-541FB845D35B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6" creationId="{EC474749-3ED0-4F01-B666-AB2B0A73C9C9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7" creationId="{96DA67F4-4440-EC20-A452-F4BAE70D324F}"/>
          </ac:spMkLst>
        </pc:spChg>
        <pc:spChg chg="mod">
          <ac:chgData name="Toby Donaldson" userId="2e6e5431-bb17-4c41-9985-d39c50d83c73" providerId="ADAL" clId="{B9F33DEE-EC52-4B89-A8C8-427ED27EC638}" dt="2024-09-17T22:22:14.085" v="8873" actId="1076"/>
          <ac:spMkLst>
            <pc:docMk/>
            <pc:sldMk cId="988044877" sldId="315"/>
            <ac:spMk id="9" creationId="{9AEAE99D-FA46-F515-38F6-153F6499C93E}"/>
          </ac:spMkLst>
        </pc:spChg>
        <pc:spChg chg="add mod">
          <ac:chgData name="Toby Donaldson" userId="2e6e5431-bb17-4c41-9985-d39c50d83c73" providerId="ADAL" clId="{B9F33DEE-EC52-4B89-A8C8-427ED27EC638}" dt="2024-09-17T22:23:14.150" v="8893" actId="1076"/>
          <ac:spMkLst>
            <pc:docMk/>
            <pc:sldMk cId="988044877" sldId="315"/>
            <ac:spMk id="10" creationId="{6EB72D95-DD1F-3846-2F23-847D578BDBAA}"/>
          </ac:spMkLst>
        </pc:spChg>
        <pc:spChg chg="add mod">
          <ac:chgData name="Toby Donaldson" userId="2e6e5431-bb17-4c41-9985-d39c50d83c73" providerId="ADAL" clId="{B9F33DEE-EC52-4B89-A8C8-427ED27EC638}" dt="2024-09-17T22:23:10.075" v="8892" actId="1076"/>
          <ac:spMkLst>
            <pc:docMk/>
            <pc:sldMk cId="988044877" sldId="315"/>
            <ac:spMk id="11" creationId="{4D36F270-4589-9098-9DDA-D7F613D05FE0}"/>
          </ac:spMkLst>
        </pc:spChg>
        <pc:spChg chg="del">
          <ac:chgData name="Toby Donaldson" userId="2e6e5431-bb17-4c41-9985-d39c50d83c73" providerId="ADAL" clId="{B9F33DEE-EC52-4B89-A8C8-427ED27EC638}" dt="2024-09-17T22:20:57.004" v="8863" actId="21"/>
          <ac:spMkLst>
            <pc:docMk/>
            <pc:sldMk cId="988044877" sldId="315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14" creationId="{33236FBD-1501-A0D8-6556-DC2951A5995C}"/>
          </ac:spMkLst>
        </pc:spChg>
        <pc:cxnChg chg="del mod">
          <ac:chgData name="Toby Donaldson" userId="2e6e5431-bb17-4c41-9985-d39c50d83c73" providerId="ADAL" clId="{B9F33DEE-EC52-4B89-A8C8-427ED27EC638}" dt="2024-09-17T22:21:22.505" v="8866" actId="21"/>
          <ac:cxnSpMkLst>
            <pc:docMk/>
            <pc:sldMk cId="988044877" sldId="315"/>
            <ac:cxnSpMk id="8" creationId="{6981BB04-4450-2F6F-4355-503A5A6C203A}"/>
          </ac:cxnSpMkLst>
        </pc:cxnChg>
        <pc:cxnChg chg="add mod">
          <ac:chgData name="Toby Donaldson" userId="2e6e5431-bb17-4c41-9985-d39c50d83c73" providerId="ADAL" clId="{B9F33DEE-EC52-4B89-A8C8-427ED27EC638}" dt="2024-09-17T22:23:14.150" v="8893" actId="1076"/>
          <ac:cxnSpMkLst>
            <pc:docMk/>
            <pc:sldMk cId="988044877" sldId="315"/>
            <ac:cxnSpMk id="15" creationId="{42E03929-487C-7FD3-34A9-9129425F4BE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  <pc:spChg chg="add del mod">
          <ac:chgData name="Toby Donaldson" userId="2e6e5431-bb17-4c41-9985-d39c50d83c73" providerId="ADAL" clId="{B9F33DEE-EC52-4B89-A8C8-427ED27EC638}" dt="2024-09-19T00:57:41.670" v="8946" actId="21"/>
          <ac:spMkLst>
            <pc:docMk/>
            <pc:sldMk cId="2722267496" sldId="321"/>
            <ac:spMk id="3" creationId="{CFDA8D1D-BBC1-7E85-C9F4-33ED9A244AFD}"/>
          </ac:spMkLst>
        </pc:spChg>
        <pc:spChg chg="mod">
          <ac:chgData name="Toby Donaldson" userId="2e6e5431-bb17-4c41-9985-d39c50d83c73" providerId="ADAL" clId="{B9F33DEE-EC52-4B89-A8C8-427ED27EC638}" dt="2024-09-19T00:58:09.465" v="8988" actId="207"/>
          <ac:spMkLst>
            <pc:docMk/>
            <pc:sldMk cId="2722267496" sldId="321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9T00:56:26.479" v="8937"/>
          <ac:spMkLst>
            <pc:docMk/>
            <pc:sldMk cId="2722267496" sldId="321"/>
            <ac:spMk id="6" creationId="{43978626-DFE3-4F98-3036-F18430FBF5AD}"/>
          </ac:spMkLst>
        </pc:spChg>
        <pc:spChg chg="del mod ord">
          <ac:chgData name="Toby Donaldson" userId="2e6e5431-bb17-4c41-9985-d39c50d83c73" providerId="ADAL" clId="{B9F33DEE-EC52-4B89-A8C8-427ED27EC638}" dt="2024-09-19T00:57:29.471" v="8943" actId="21"/>
          <ac:spMkLst>
            <pc:docMk/>
            <pc:sldMk cId="2722267496" sldId="321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9T00:56:29.002" v="8938"/>
          <ac:spMkLst>
            <pc:docMk/>
            <pc:sldMk cId="2722267496" sldId="321"/>
            <ac:spMk id="8" creationId="{F6FEC5B8-4CDC-AC2F-ADB2-5C9622367220}"/>
          </ac:spMkLst>
        </pc:spChg>
        <pc:spChg chg="add mod">
          <ac:chgData name="Toby Donaldson" userId="2e6e5431-bb17-4c41-9985-d39c50d83c73" providerId="ADAL" clId="{B9F33DEE-EC52-4B89-A8C8-427ED27EC638}" dt="2024-09-19T00:56:53.543" v="8940"/>
          <ac:spMkLst>
            <pc:docMk/>
            <pc:sldMk cId="2722267496" sldId="321"/>
            <ac:spMk id="9" creationId="{A0F04756-DBF6-D6F1-8595-E499BDAB0FB9}"/>
          </ac:spMkLst>
        </pc:spChg>
        <pc:spChg chg="mod">
          <ac:chgData name="Toby Donaldson" userId="2e6e5431-bb17-4c41-9985-d39c50d83c73" providerId="ADAL" clId="{B9F33DEE-EC52-4B89-A8C8-427ED27EC638}" dt="2024-09-19T00:57:37.955" v="8945" actId="207"/>
          <ac:spMkLst>
            <pc:docMk/>
            <pc:sldMk cId="2722267496" sldId="32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9T00:59:30.434" v="9056" actId="207"/>
          <ac:spMkLst>
            <pc:docMk/>
            <pc:sldMk cId="2722267496" sldId="321"/>
            <ac:spMk id="20" creationId="{438A2C84-9FE2-906B-1C75-D8BA9E77F23D}"/>
          </ac:spMkLst>
        </pc:spChg>
        <pc:cxnChg chg="add del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1" creationId="{326FABDB-2906-CEF4-7B06-A2781A11C9CF}"/>
          </ac:cxnSpMkLst>
        </pc:cxnChg>
        <pc:cxnChg chg="add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2" creationId="{04A4ABA1-075F-E058-656C-5E5091A3DCFB}"/>
          </ac:cxnSpMkLst>
        </pc:cxnChg>
        <pc:cxnChg chg="add">
          <ac:chgData name="Toby Donaldson" userId="2e6e5431-bb17-4c41-9985-d39c50d83c73" providerId="ADAL" clId="{B9F33DEE-EC52-4B89-A8C8-427ED27EC638}" dt="2024-09-19T00:59:35.686" v="9057" actId="11529"/>
          <ac:cxnSpMkLst>
            <pc:docMk/>
            <pc:sldMk cId="2722267496" sldId="321"/>
            <ac:cxnSpMk id="22" creationId="{FA4C978D-16B7-F5A5-61AD-152816134113}"/>
          </ac:cxnSpMkLst>
        </pc:cxnChg>
      </pc:sldChg>
    </pc:docChg>
  </pc:docChgLst>
  <pc:docChgLst>
    <pc:chgData name="Toby Donaldson" userId="2e6e5431-bb17-4c41-9985-d39c50d83c73" providerId="ADAL" clId="{A86C17CE-7CFF-443E-96E5-E2C3E6CEFC2B}"/>
    <pc:docChg chg="undo redo custSel addSld delSld modSld sldOrd addSection delSection modSection">
      <pc:chgData name="Toby Donaldson" userId="2e6e5431-bb17-4c41-9985-d39c50d83c73" providerId="ADAL" clId="{A86C17CE-7CFF-443E-96E5-E2C3E6CEFC2B}" dt="2024-10-22T23:37:28.283" v="12821" actId="1076"/>
      <pc:docMkLst>
        <pc:docMk/>
      </pc:docMkLst>
      <pc:sldChg chg="addSp delSp modSp mod ord">
        <pc:chgData name="Toby Donaldson" userId="2e6e5431-bb17-4c41-9985-d39c50d83c73" providerId="ADAL" clId="{A86C17CE-7CFF-443E-96E5-E2C3E6CEFC2B}" dt="2024-10-17T04:35:57.816" v="6310" actId="313"/>
        <pc:sldMkLst>
          <pc:docMk/>
          <pc:sldMk cId="3108921986" sldId="297"/>
        </pc:sldMkLst>
        <pc:spChg chg="mod">
          <ac:chgData name="Toby Donaldson" userId="2e6e5431-bb17-4c41-9985-d39c50d83c73" providerId="ADAL" clId="{A86C17CE-7CFF-443E-96E5-E2C3E6CEFC2B}" dt="2024-10-17T04:31:26.116" v="6048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A86C17CE-7CFF-443E-96E5-E2C3E6CEFC2B}" dt="2024-10-17T04:35:57.816" v="6310" actId="313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A86C17CE-7CFF-443E-96E5-E2C3E6CEFC2B}" dt="2024-10-17T04:33:30.716" v="6231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A86C17CE-7CFF-443E-96E5-E2C3E6CEFC2B}" dt="2024-10-16T23:15:38.679" v="78" actId="21"/>
          <ac:spMkLst>
            <pc:docMk/>
            <pc:sldMk cId="3108921986" sldId="297"/>
            <ac:spMk id="6" creationId="{FF864FE4-43DC-317D-C5EB-74313B13FB29}"/>
          </ac:spMkLst>
        </pc:spChg>
        <pc:spChg chg="del">
          <ac:chgData name="Toby Donaldson" userId="2e6e5431-bb17-4c41-9985-d39c50d83c73" providerId="ADAL" clId="{A86C17CE-7CFF-443E-96E5-E2C3E6CEFC2B}" dt="2024-10-16T23:15:31.796" v="76" actId="21"/>
          <ac:spMkLst>
            <pc:docMk/>
            <pc:sldMk cId="3108921986" sldId="297"/>
            <ac:spMk id="7" creationId="{764C488F-35F4-2115-0486-6FBC2FD1A0BB}"/>
          </ac:spMkLst>
        </pc:spChg>
        <pc:spChg chg="del">
          <ac:chgData name="Toby Donaldson" userId="2e6e5431-bb17-4c41-9985-d39c50d83c73" providerId="ADAL" clId="{A86C17CE-7CFF-443E-96E5-E2C3E6CEFC2B}" dt="2024-10-16T23:15:31.796" v="76" actId="21"/>
          <ac:spMkLst>
            <pc:docMk/>
            <pc:sldMk cId="3108921986" sldId="297"/>
            <ac:spMk id="8" creationId="{9C9C3309-1DEB-619D-18C1-B1B238C49CCE}"/>
          </ac:spMkLst>
        </pc:spChg>
        <pc:spChg chg="del">
          <ac:chgData name="Toby Donaldson" userId="2e6e5431-bb17-4c41-9985-d39c50d83c73" providerId="ADAL" clId="{A86C17CE-7CFF-443E-96E5-E2C3E6CEFC2B}" dt="2024-10-16T23:15:34.498" v="77" actId="21"/>
          <ac:spMkLst>
            <pc:docMk/>
            <pc:sldMk cId="3108921986" sldId="297"/>
            <ac:spMk id="9" creationId="{E0A6EC99-F123-19E6-C5AD-63136A62ABBE}"/>
          </ac:spMkLst>
        </pc:spChg>
        <pc:spChg chg="del">
          <ac:chgData name="Toby Donaldson" userId="2e6e5431-bb17-4c41-9985-d39c50d83c73" providerId="ADAL" clId="{A86C17CE-7CFF-443E-96E5-E2C3E6CEFC2B}" dt="2024-10-16T23:15:34.498" v="77" actId="21"/>
          <ac:spMkLst>
            <pc:docMk/>
            <pc:sldMk cId="3108921986" sldId="297"/>
            <ac:spMk id="10" creationId="{23209869-6FB1-0A5F-826C-30A3BFC4E650}"/>
          </ac:spMkLst>
        </pc:spChg>
        <pc:spChg chg="add del mod">
          <ac:chgData name="Toby Donaldson" userId="2e6e5431-bb17-4c41-9985-d39c50d83c73" providerId="ADAL" clId="{A86C17CE-7CFF-443E-96E5-E2C3E6CEFC2B}" dt="2024-10-16T23:18:20.448" v="171" actId="21"/>
          <ac:spMkLst>
            <pc:docMk/>
            <pc:sldMk cId="3108921986" sldId="297"/>
            <ac:spMk id="11" creationId="{1FBFEB00-5B4B-2ED6-2100-8BABE70C5D1D}"/>
          </ac:spMkLst>
        </pc:spChg>
        <pc:spChg chg="add mod">
          <ac:chgData name="Toby Donaldson" userId="2e6e5431-bb17-4c41-9985-d39c50d83c73" providerId="ADAL" clId="{A86C17CE-7CFF-443E-96E5-E2C3E6CEFC2B}" dt="2024-10-17T04:33:45.447" v="6234" actId="1076"/>
          <ac:spMkLst>
            <pc:docMk/>
            <pc:sldMk cId="3108921986" sldId="297"/>
            <ac:spMk id="12" creationId="{3AF2C4DB-946E-1805-ACEA-E990CBE59E01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3" creationId="{BEA0C929-9786-B617-4496-82A757BE3C00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4" creationId="{82486540-133E-5A63-BAC4-C3C6B5B65153}"/>
          </ac:spMkLst>
        </pc:spChg>
        <pc:spChg chg="add del mod">
          <ac:chgData name="Toby Donaldson" userId="2e6e5431-bb17-4c41-9985-d39c50d83c73" providerId="ADAL" clId="{A86C17CE-7CFF-443E-96E5-E2C3E6CEFC2B}" dt="2024-10-17T04:34:20.785" v="6247"/>
          <ac:spMkLst>
            <pc:docMk/>
            <pc:sldMk cId="3108921986" sldId="297"/>
            <ac:spMk id="15" creationId="{8081836E-3CE7-B80C-7514-5C3C39C56C8D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6" creationId="{D6556668-3811-F752-FBF1-9B4180ECB1A9}"/>
          </ac:spMkLst>
        </pc:spChg>
        <pc:cxnChg chg="add del mod">
          <ac:chgData name="Toby Donaldson" userId="2e6e5431-bb17-4c41-9985-d39c50d83c73" providerId="ADAL" clId="{A86C17CE-7CFF-443E-96E5-E2C3E6CEFC2B}" dt="2024-10-17T04:35:46.694" v="6297" actId="21"/>
          <ac:cxnSpMkLst>
            <pc:docMk/>
            <pc:sldMk cId="3108921986" sldId="297"/>
            <ac:cxnSpMk id="18" creationId="{0E116121-AEB8-7DC1-6F88-BB2019ECFD78}"/>
          </ac:cxnSpMkLst>
        </pc:cxnChg>
        <pc:cxnChg chg="add del mod">
          <ac:chgData name="Toby Donaldson" userId="2e6e5431-bb17-4c41-9985-d39c50d83c73" providerId="ADAL" clId="{A86C17CE-7CFF-443E-96E5-E2C3E6CEFC2B}" dt="2024-10-17T04:35:46.694" v="6297" actId="21"/>
          <ac:cxnSpMkLst>
            <pc:docMk/>
            <pc:sldMk cId="3108921986" sldId="297"/>
            <ac:cxnSpMk id="22" creationId="{B644F45E-337F-AD88-594D-CCC7A08156CC}"/>
          </ac:cxnSpMkLst>
        </pc:cxnChg>
      </pc:sldChg>
      <pc:sldChg chg="modSp mod">
        <pc:chgData name="Toby Donaldson" userId="2e6e5431-bb17-4c41-9985-d39c50d83c73" providerId="ADAL" clId="{A86C17CE-7CFF-443E-96E5-E2C3E6CEFC2B}" dt="2024-10-16T23:14:45.454" v="44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A86C17CE-7CFF-443E-96E5-E2C3E6CEFC2B}" dt="2024-10-16T23:14:45.454" v="44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26:47.411" v="475"/>
        <pc:sldMkLst>
          <pc:docMk/>
          <pc:sldMk cId="533314460" sldId="299"/>
        </pc:sldMkLst>
        <pc:spChg chg="mod">
          <ac:chgData name="Toby Donaldson" userId="2e6e5431-bb17-4c41-9985-d39c50d83c73" providerId="ADAL" clId="{A86C17CE-7CFF-443E-96E5-E2C3E6CEFC2B}" dt="2024-10-16T23:17:31.699" v="148" actId="313"/>
          <ac:spMkLst>
            <pc:docMk/>
            <pc:sldMk cId="533314460" sldId="299"/>
            <ac:spMk id="3" creationId="{5F7DBFDA-E9B1-3AAE-B122-D4423B777687}"/>
          </ac:spMkLst>
        </pc:spChg>
        <pc:spChg chg="del">
          <ac:chgData name="Toby Donaldson" userId="2e6e5431-bb17-4c41-9985-d39c50d83c73" providerId="ADAL" clId="{A86C17CE-7CFF-443E-96E5-E2C3E6CEFC2B}" dt="2024-10-16T23:18:56.940" v="243" actId="21"/>
          <ac:spMkLst>
            <pc:docMk/>
            <pc:sldMk cId="533314460" sldId="299"/>
            <ac:spMk id="5" creationId="{E9E47148-B25C-1C97-D8E0-9866115E3354}"/>
          </ac:spMkLst>
        </pc:spChg>
        <pc:spChg chg="add mod">
          <ac:chgData name="Toby Donaldson" userId="2e6e5431-bb17-4c41-9985-d39c50d83c73" providerId="ADAL" clId="{A86C17CE-7CFF-443E-96E5-E2C3E6CEFC2B}" dt="2024-10-16T23:19:01.801" v="244"/>
          <ac:spMkLst>
            <pc:docMk/>
            <pc:sldMk cId="533314460" sldId="299"/>
            <ac:spMk id="6" creationId="{7FEB87F0-1EA1-5CB2-580A-C3D91B8A8C5A}"/>
          </ac:spMkLst>
        </pc:spChg>
        <pc:spChg chg="add mod">
          <ac:chgData name="Toby Donaldson" userId="2e6e5431-bb17-4c41-9985-d39c50d83c73" providerId="ADAL" clId="{A86C17CE-7CFF-443E-96E5-E2C3E6CEFC2B}" dt="2024-10-16T23:26:47.411" v="475"/>
          <ac:spMkLst>
            <pc:docMk/>
            <pc:sldMk cId="533314460" sldId="299"/>
            <ac:spMk id="7" creationId="{33E66E63-81BF-7BE1-976D-16DA530A55F8}"/>
          </ac:spMkLst>
        </pc:spChg>
        <pc:spChg chg="del mod">
          <ac:chgData name="Toby Donaldson" userId="2e6e5431-bb17-4c41-9985-d39c50d83c73" providerId="ADAL" clId="{A86C17CE-7CFF-443E-96E5-E2C3E6CEFC2B}" dt="2024-10-16T23:19:56.643" v="246" actId="21"/>
          <ac:spMkLst>
            <pc:docMk/>
            <pc:sldMk cId="533314460" sldId="299"/>
            <ac:spMk id="11" creationId="{DF330C37-84B7-0160-51D4-CE047653DA60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17284084" sldId="2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760274171" sldId="300"/>
        </pc:sldMkLst>
      </pc:sldChg>
      <pc:sldChg chg="addSp delSp modSp add mod">
        <pc:chgData name="Toby Donaldson" userId="2e6e5431-bb17-4c41-9985-d39c50d83c73" providerId="ADAL" clId="{A86C17CE-7CFF-443E-96E5-E2C3E6CEFC2B}" dt="2024-10-16T23:18:49.329" v="242"/>
        <pc:sldMkLst>
          <pc:docMk/>
          <pc:sldMk cId="3585977241" sldId="300"/>
        </pc:sldMkLst>
        <pc:spChg chg="del">
          <ac:chgData name="Toby Donaldson" userId="2e6e5431-bb17-4c41-9985-d39c50d83c73" providerId="ADAL" clId="{A86C17CE-7CFF-443E-96E5-E2C3E6CEFC2B}" dt="2024-10-16T23:18:45.212" v="241" actId="21"/>
          <ac:spMkLst>
            <pc:docMk/>
            <pc:sldMk cId="3585977241" sldId="300"/>
            <ac:spMk id="5" creationId="{F87C0DE4-87F2-EB55-FDA0-F59B9BE6329F}"/>
          </ac:spMkLst>
        </pc:spChg>
        <pc:spChg chg="add mod">
          <ac:chgData name="Toby Donaldson" userId="2e6e5431-bb17-4c41-9985-d39c50d83c73" providerId="ADAL" clId="{A86C17CE-7CFF-443E-96E5-E2C3E6CEFC2B}" dt="2024-10-16T23:18:49.329" v="242"/>
          <ac:spMkLst>
            <pc:docMk/>
            <pc:sldMk cId="3585977241" sldId="300"/>
            <ac:spMk id="6" creationId="{90728A71-2FB4-205B-428A-2E7E351374AC}"/>
          </ac:spMkLst>
        </pc:spChg>
      </pc:sldChg>
      <pc:sldChg chg="add ord">
        <pc:chgData name="Toby Donaldson" userId="2e6e5431-bb17-4c41-9985-d39c50d83c73" providerId="ADAL" clId="{A86C17CE-7CFF-443E-96E5-E2C3E6CEFC2B}" dt="2024-10-17T04:41:10.005" v="6643"/>
        <pc:sldMkLst>
          <pc:docMk/>
          <pc:sldMk cId="1495128168" sldId="3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4322379" sldId="301"/>
        </pc:sldMkLst>
      </pc:sldChg>
      <pc:sldChg chg="addSp delSp modSp add mod ord">
        <pc:chgData name="Toby Donaldson" userId="2e6e5431-bb17-4c41-9985-d39c50d83c73" providerId="ADAL" clId="{A86C17CE-7CFF-443E-96E5-E2C3E6CEFC2B}" dt="2024-10-21T02:58:28.776" v="12009" actId="207"/>
        <pc:sldMkLst>
          <pc:docMk/>
          <pc:sldMk cId="751930175" sldId="302"/>
        </pc:sldMkLst>
        <pc:spChg chg="mod">
          <ac:chgData name="Toby Donaldson" userId="2e6e5431-bb17-4c41-9985-d39c50d83c73" providerId="ADAL" clId="{A86C17CE-7CFF-443E-96E5-E2C3E6CEFC2B}" dt="2024-10-21T02:58:28.776" v="12009" actId="207"/>
          <ac:spMkLst>
            <pc:docMk/>
            <pc:sldMk cId="751930175" sldId="302"/>
            <ac:spMk id="3" creationId="{9FAC634E-2821-6A6E-BBD0-1B332EF06B85}"/>
          </ac:spMkLst>
        </pc:spChg>
        <pc:spChg chg="add del mod">
          <ac:chgData name="Toby Donaldson" userId="2e6e5431-bb17-4c41-9985-d39c50d83c73" providerId="ADAL" clId="{A86C17CE-7CFF-443E-96E5-E2C3E6CEFC2B}" dt="2024-10-16T23:26:09.839" v="465" actId="21"/>
          <ac:spMkLst>
            <pc:docMk/>
            <pc:sldMk cId="751930175" sldId="302"/>
            <ac:spMk id="5" creationId="{87022ECD-1777-2D2C-932F-CD27543CBC55}"/>
          </ac:spMkLst>
        </pc:spChg>
        <pc:spChg chg="mod">
          <ac:chgData name="Toby Donaldson" userId="2e6e5431-bb17-4c41-9985-d39c50d83c73" providerId="ADAL" clId="{A86C17CE-7CFF-443E-96E5-E2C3E6CEFC2B}" dt="2024-10-21T02:58:03.418" v="12006" actId="113"/>
          <ac:spMkLst>
            <pc:docMk/>
            <pc:sldMk cId="751930175" sldId="302"/>
            <ac:spMk id="6" creationId="{BEC5FA2D-4C0D-B277-ABEB-92D2BB8F4A48}"/>
          </ac:spMkLst>
        </pc:spChg>
        <pc:spChg chg="add mod">
          <ac:chgData name="Toby Donaldson" userId="2e6e5431-bb17-4c41-9985-d39c50d83c73" providerId="ADAL" clId="{A86C17CE-7CFF-443E-96E5-E2C3E6CEFC2B}" dt="2024-10-16T23:26:52.059" v="477" actId="1076"/>
          <ac:spMkLst>
            <pc:docMk/>
            <pc:sldMk cId="751930175" sldId="302"/>
            <ac:spMk id="7" creationId="{D38C9D98-35CD-552E-7DC5-E34699CC7F8E}"/>
          </ac:spMkLst>
        </pc:spChg>
        <pc:spChg chg="del">
          <ac:chgData name="Toby Donaldson" userId="2e6e5431-bb17-4c41-9985-d39c50d83c73" providerId="ADAL" clId="{A86C17CE-7CFF-443E-96E5-E2C3E6CEFC2B}" dt="2024-10-16T23:21:21.855" v="256" actId="21"/>
          <ac:spMkLst>
            <pc:docMk/>
            <pc:sldMk cId="751930175" sldId="302"/>
            <ac:spMk id="11" creationId="{B247704A-2CC3-48AF-B851-40E4F6AE8B9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58978882" sldId="302"/>
        </pc:sldMkLst>
      </pc:sldChg>
      <pc:sldChg chg="modSp add mod">
        <pc:chgData name="Toby Donaldson" userId="2e6e5431-bb17-4c41-9985-d39c50d83c73" providerId="ADAL" clId="{A86C17CE-7CFF-443E-96E5-E2C3E6CEFC2B}" dt="2024-10-21T02:58:44.151" v="12012" actId="207"/>
        <pc:sldMkLst>
          <pc:docMk/>
          <pc:sldMk cId="3543262634" sldId="303"/>
        </pc:sldMkLst>
        <pc:spChg chg="mod">
          <ac:chgData name="Toby Donaldson" userId="2e6e5431-bb17-4c41-9985-d39c50d83c73" providerId="ADAL" clId="{A86C17CE-7CFF-443E-96E5-E2C3E6CEFC2B}" dt="2024-10-21T02:58:44.151" v="12012" actId="207"/>
          <ac:spMkLst>
            <pc:docMk/>
            <pc:sldMk cId="3543262634" sldId="303"/>
            <ac:spMk id="3" creationId="{316251F9-DD3A-76B2-DB86-118B0AFEC53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2135005" sldId="304"/>
        </pc:sldMkLst>
      </pc:sldChg>
      <pc:sldChg chg="addSp delSp modSp add mod">
        <pc:chgData name="Toby Donaldson" userId="2e6e5431-bb17-4c41-9985-d39c50d83c73" providerId="ADAL" clId="{A86C17CE-7CFF-443E-96E5-E2C3E6CEFC2B}" dt="2024-10-16T23:30:09.588" v="677" actId="20577"/>
        <pc:sldMkLst>
          <pc:docMk/>
          <pc:sldMk cId="3861186469" sldId="304"/>
        </pc:sldMkLst>
        <pc:spChg chg="mod">
          <ac:chgData name="Toby Donaldson" userId="2e6e5431-bb17-4c41-9985-d39c50d83c73" providerId="ADAL" clId="{A86C17CE-7CFF-443E-96E5-E2C3E6CEFC2B}" dt="2024-10-16T23:27:44.802" v="486" actId="1076"/>
          <ac:spMkLst>
            <pc:docMk/>
            <pc:sldMk cId="3861186469" sldId="304"/>
            <ac:spMk id="3" creationId="{2547A16E-BE9A-9143-3D3D-2D1455C50038}"/>
          </ac:spMkLst>
        </pc:spChg>
        <pc:spChg chg="del mod">
          <ac:chgData name="Toby Donaldson" userId="2e6e5431-bb17-4c41-9985-d39c50d83c73" providerId="ADAL" clId="{A86C17CE-7CFF-443E-96E5-E2C3E6CEFC2B}" dt="2024-10-16T23:29:21.892" v="604" actId="21"/>
          <ac:spMkLst>
            <pc:docMk/>
            <pc:sldMk cId="3861186469" sldId="304"/>
            <ac:spMk id="5" creationId="{7749280E-2A23-F23C-E292-BD66B6090BCB}"/>
          </ac:spMkLst>
        </pc:spChg>
        <pc:spChg chg="mod">
          <ac:chgData name="Toby Donaldson" userId="2e6e5431-bb17-4c41-9985-d39c50d83c73" providerId="ADAL" clId="{A86C17CE-7CFF-443E-96E5-E2C3E6CEFC2B}" dt="2024-10-16T23:30:09.588" v="677" actId="20577"/>
          <ac:spMkLst>
            <pc:docMk/>
            <pc:sldMk cId="3861186469" sldId="304"/>
            <ac:spMk id="6" creationId="{4578AD7C-0FA9-5131-A14D-AD6BB03A6E1D}"/>
          </ac:spMkLst>
        </pc:spChg>
        <pc:spChg chg="add mod">
          <ac:chgData name="Toby Donaldson" userId="2e6e5431-bb17-4c41-9985-d39c50d83c73" providerId="ADAL" clId="{A86C17CE-7CFF-443E-96E5-E2C3E6CEFC2B}" dt="2024-10-16T23:29:26.952" v="605"/>
          <ac:spMkLst>
            <pc:docMk/>
            <pc:sldMk cId="3861186469" sldId="304"/>
            <ac:spMk id="7" creationId="{0159329C-FD46-CECB-CA6C-D6369BA5B619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30:22.972" v="679"/>
        <pc:sldMkLst>
          <pc:docMk/>
          <pc:sldMk cId="2097316468" sldId="305"/>
        </pc:sldMkLst>
        <pc:spChg chg="del">
          <ac:chgData name="Toby Donaldson" userId="2e6e5431-bb17-4c41-9985-d39c50d83c73" providerId="ADAL" clId="{A86C17CE-7CFF-443E-96E5-E2C3E6CEFC2B}" dt="2024-10-16T23:30:17.919" v="678" actId="21"/>
          <ac:spMkLst>
            <pc:docMk/>
            <pc:sldMk cId="2097316468" sldId="305"/>
            <ac:spMk id="6" creationId="{90E08CAA-EC10-0511-5499-2F0470FABDD1}"/>
          </ac:spMkLst>
        </pc:spChg>
        <pc:spChg chg="add mod">
          <ac:chgData name="Toby Donaldson" userId="2e6e5431-bb17-4c41-9985-d39c50d83c73" providerId="ADAL" clId="{A86C17CE-7CFF-443E-96E5-E2C3E6CEFC2B}" dt="2024-10-16T23:30:22.972" v="679"/>
          <ac:spMkLst>
            <pc:docMk/>
            <pc:sldMk cId="2097316468" sldId="305"/>
            <ac:spMk id="7" creationId="{130BA537-43A2-8C00-28EC-3D389EC015E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41349800" sldId="305"/>
        </pc:sldMkLst>
      </pc:sldChg>
      <pc:sldChg chg="addSp delSp modSp add mod">
        <pc:chgData name="Toby Donaldson" userId="2e6e5431-bb17-4c41-9985-d39c50d83c73" providerId="ADAL" clId="{A86C17CE-7CFF-443E-96E5-E2C3E6CEFC2B}" dt="2024-10-17T18:01:35.169" v="8916" actId="11529"/>
        <pc:sldMkLst>
          <pc:docMk/>
          <pc:sldMk cId="1365592690" sldId="306"/>
        </pc:sldMkLst>
        <pc:spChg chg="mod">
          <ac:chgData name="Toby Donaldson" userId="2e6e5431-bb17-4c41-9985-d39c50d83c73" providerId="ADAL" clId="{A86C17CE-7CFF-443E-96E5-E2C3E6CEFC2B}" dt="2024-10-16T23:31:45.382" v="733" actId="1076"/>
          <ac:spMkLst>
            <pc:docMk/>
            <pc:sldMk cId="1365592690" sldId="306"/>
            <ac:spMk id="3" creationId="{EF2AA7DE-00D1-7762-B57F-D2A264A02DEF}"/>
          </ac:spMkLst>
        </pc:spChg>
        <pc:spChg chg="del">
          <ac:chgData name="Toby Donaldson" userId="2e6e5431-bb17-4c41-9985-d39c50d83c73" providerId="ADAL" clId="{A86C17CE-7CFF-443E-96E5-E2C3E6CEFC2B}" dt="2024-10-16T23:31:00.141" v="726" actId="21"/>
          <ac:spMkLst>
            <pc:docMk/>
            <pc:sldMk cId="1365592690" sldId="306"/>
            <ac:spMk id="5" creationId="{CB1AAA45-962F-AF54-B62F-39527BB9DA02}"/>
          </ac:spMkLst>
        </pc:spChg>
        <pc:spChg chg="add mod">
          <ac:chgData name="Toby Donaldson" userId="2e6e5431-bb17-4c41-9985-d39c50d83c73" providerId="ADAL" clId="{A86C17CE-7CFF-443E-96E5-E2C3E6CEFC2B}" dt="2024-10-16T23:31:45.382" v="733" actId="1076"/>
          <ac:spMkLst>
            <pc:docMk/>
            <pc:sldMk cId="1365592690" sldId="306"/>
            <ac:spMk id="6" creationId="{52535553-AABD-85FE-DBDB-1484C459FAF9}"/>
          </ac:spMkLst>
        </pc:spChg>
        <pc:spChg chg="mod">
          <ac:chgData name="Toby Donaldson" userId="2e6e5431-bb17-4c41-9985-d39c50d83c73" providerId="ADAL" clId="{A86C17CE-7CFF-443E-96E5-E2C3E6CEFC2B}" dt="2024-10-16T23:31:51.151" v="734" actId="1076"/>
          <ac:spMkLst>
            <pc:docMk/>
            <pc:sldMk cId="1365592690" sldId="306"/>
            <ac:spMk id="7" creationId="{34CE9A66-49C7-27C1-6733-D15438D7DAB2}"/>
          </ac:spMkLst>
        </pc:spChg>
        <pc:spChg chg="add mod">
          <ac:chgData name="Toby Donaldson" userId="2e6e5431-bb17-4c41-9985-d39c50d83c73" providerId="ADAL" clId="{A86C17CE-7CFF-443E-96E5-E2C3E6CEFC2B}" dt="2024-10-16T23:31:15.356" v="729"/>
          <ac:spMkLst>
            <pc:docMk/>
            <pc:sldMk cId="1365592690" sldId="306"/>
            <ac:spMk id="8" creationId="{423FDBD5-7AFF-E6A3-82CD-59C255766232}"/>
          </ac:spMkLst>
        </pc:spChg>
        <pc:spChg chg="add">
          <ac:chgData name="Toby Donaldson" userId="2e6e5431-bb17-4c41-9985-d39c50d83c73" providerId="ADAL" clId="{A86C17CE-7CFF-443E-96E5-E2C3E6CEFC2B}" dt="2024-10-17T18:01:35.169" v="8916" actId="11529"/>
          <ac:spMkLst>
            <pc:docMk/>
            <pc:sldMk cId="1365592690" sldId="306"/>
            <ac:spMk id="9" creationId="{80A0B3E7-B934-2FB4-6596-6E75000B89A3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30859673" sldId="30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72285377" sldId="307"/>
        </pc:sldMkLst>
      </pc:sldChg>
      <pc:sldChg chg="addSp modSp add mod">
        <pc:chgData name="Toby Donaldson" userId="2e6e5431-bb17-4c41-9985-d39c50d83c73" providerId="ADAL" clId="{A86C17CE-7CFF-443E-96E5-E2C3E6CEFC2B}" dt="2024-10-21T02:59:25.678" v="12015" actId="1076"/>
        <pc:sldMkLst>
          <pc:docMk/>
          <pc:sldMk cId="1753625361" sldId="307"/>
        </pc:sldMkLst>
        <pc:spChg chg="add mod">
          <ac:chgData name="Toby Donaldson" userId="2e6e5431-bb17-4c41-9985-d39c50d83c73" providerId="ADAL" clId="{A86C17CE-7CFF-443E-96E5-E2C3E6CEFC2B}" dt="2024-10-17T18:01:40.204" v="8917"/>
          <ac:spMkLst>
            <pc:docMk/>
            <pc:sldMk cId="1753625361" sldId="307"/>
            <ac:spMk id="5" creationId="{A256F549-13BD-4646-9D25-0DF3E15EE1D1}"/>
          </ac:spMkLst>
        </pc:spChg>
        <pc:spChg chg="mod">
          <ac:chgData name="Toby Donaldson" userId="2e6e5431-bb17-4c41-9985-d39c50d83c73" providerId="ADAL" clId="{A86C17CE-7CFF-443E-96E5-E2C3E6CEFC2B}" dt="2024-10-16T23:32:34.252" v="738" actId="1076"/>
          <ac:spMkLst>
            <pc:docMk/>
            <pc:sldMk cId="1753625361" sldId="307"/>
            <ac:spMk id="6" creationId="{6F79D3ED-6B75-AD46-D088-8638B268DF7B}"/>
          </ac:spMkLst>
        </pc:spChg>
        <pc:spChg chg="mod">
          <ac:chgData name="Toby Donaldson" userId="2e6e5431-bb17-4c41-9985-d39c50d83c73" providerId="ADAL" clId="{A86C17CE-7CFF-443E-96E5-E2C3E6CEFC2B}" dt="2024-10-21T02:59:25.678" v="12015" actId="1076"/>
          <ac:spMkLst>
            <pc:docMk/>
            <pc:sldMk cId="1753625361" sldId="307"/>
            <ac:spMk id="7" creationId="{F47A8882-D3E3-674E-68CD-8474EB7DA63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15663142" sldId="308"/>
        </pc:sldMkLst>
      </pc:sldChg>
      <pc:sldChg chg="addSp delSp modSp add mod">
        <pc:chgData name="Toby Donaldson" userId="2e6e5431-bb17-4c41-9985-d39c50d83c73" providerId="ADAL" clId="{A86C17CE-7CFF-443E-96E5-E2C3E6CEFC2B}" dt="2024-10-21T02:59:44.199" v="12017" actId="1076"/>
        <pc:sldMkLst>
          <pc:docMk/>
          <pc:sldMk cId="2152713045" sldId="308"/>
        </pc:sldMkLst>
        <pc:spChg chg="add mod">
          <ac:chgData name="Toby Donaldson" userId="2e6e5431-bb17-4c41-9985-d39c50d83c73" providerId="ADAL" clId="{A86C17CE-7CFF-443E-96E5-E2C3E6CEFC2B}" dt="2024-10-21T02:59:44.199" v="12017" actId="1076"/>
          <ac:spMkLst>
            <pc:docMk/>
            <pc:sldMk cId="2152713045" sldId="308"/>
            <ac:spMk id="3" creationId="{A7DCF312-9291-8BF9-E7B9-C6905917BFA9}"/>
          </ac:spMkLst>
        </pc:spChg>
        <pc:spChg chg="del">
          <ac:chgData name="Toby Donaldson" userId="2e6e5431-bb17-4c41-9985-d39c50d83c73" providerId="ADAL" clId="{A86C17CE-7CFF-443E-96E5-E2C3E6CEFC2B}" dt="2024-10-16T23:33:00.082" v="826" actId="21"/>
          <ac:spMkLst>
            <pc:docMk/>
            <pc:sldMk cId="2152713045" sldId="308"/>
            <ac:spMk id="3" creationId="{BDE42D5C-CD12-E344-9EC9-34D61CEADB88}"/>
          </ac:spMkLst>
        </pc:spChg>
        <pc:spChg chg="add mod">
          <ac:chgData name="Toby Donaldson" userId="2e6e5431-bb17-4c41-9985-d39c50d83c73" providerId="ADAL" clId="{A86C17CE-7CFF-443E-96E5-E2C3E6CEFC2B}" dt="2024-10-16T23:33:45.910" v="869" actId="20577"/>
          <ac:spMkLst>
            <pc:docMk/>
            <pc:sldMk cId="2152713045" sldId="308"/>
            <ac:spMk id="5" creationId="{315E3D9C-3E36-EF3D-681B-4C1A7CD1CBBF}"/>
          </ac:spMkLst>
        </pc:spChg>
        <pc:spChg chg="mod">
          <ac:chgData name="Toby Donaldson" userId="2e6e5431-bb17-4c41-9985-d39c50d83c73" providerId="ADAL" clId="{A86C17CE-7CFF-443E-96E5-E2C3E6CEFC2B}" dt="2024-10-16T23:33:54.266" v="880" actId="20577"/>
          <ac:spMkLst>
            <pc:docMk/>
            <pc:sldMk cId="2152713045" sldId="308"/>
            <ac:spMk id="6" creationId="{7F7DAAFC-8AD4-8EEA-4DDA-B4920174E64B}"/>
          </ac:spMkLst>
        </pc:spChg>
        <pc:spChg chg="mod">
          <ac:chgData name="Toby Donaldson" userId="2e6e5431-bb17-4c41-9985-d39c50d83c73" providerId="ADAL" clId="{A86C17CE-7CFF-443E-96E5-E2C3E6CEFC2B}" dt="2024-10-16T23:34:54.290" v="1065" actId="1076"/>
          <ac:spMkLst>
            <pc:docMk/>
            <pc:sldMk cId="2152713045" sldId="308"/>
            <ac:spMk id="7" creationId="{091FF1DC-4246-518A-8136-BC562D2907A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23544048" sldId="309"/>
        </pc:sldMkLst>
      </pc:sldChg>
      <pc:sldChg chg="addSp delSp modSp add mod">
        <pc:chgData name="Toby Donaldson" userId="2e6e5431-bb17-4c41-9985-d39c50d83c73" providerId="ADAL" clId="{A86C17CE-7CFF-443E-96E5-E2C3E6CEFC2B}" dt="2024-10-16T23:38:05.387" v="1195"/>
        <pc:sldMkLst>
          <pc:docMk/>
          <pc:sldMk cId="1280064537" sldId="309"/>
        </pc:sldMkLst>
        <pc:spChg chg="add del">
          <ac:chgData name="Toby Donaldson" userId="2e6e5431-bb17-4c41-9985-d39c50d83c73" providerId="ADAL" clId="{A86C17CE-7CFF-443E-96E5-E2C3E6CEFC2B}" dt="2024-10-16T23:36:47.954" v="1179" actId="21"/>
          <ac:spMkLst>
            <pc:docMk/>
            <pc:sldMk cId="1280064537" sldId="309"/>
            <ac:spMk id="3" creationId="{A7AE47A5-3F1C-A5C3-591D-112CC708246D}"/>
          </ac:spMkLst>
        </pc:spChg>
        <pc:spChg chg="mod">
          <ac:chgData name="Toby Donaldson" userId="2e6e5431-bb17-4c41-9985-d39c50d83c73" providerId="ADAL" clId="{A86C17CE-7CFF-443E-96E5-E2C3E6CEFC2B}" dt="2024-10-16T23:35:13.989" v="1068" actId="1076"/>
          <ac:spMkLst>
            <pc:docMk/>
            <pc:sldMk cId="1280064537" sldId="309"/>
            <ac:spMk id="5" creationId="{60111911-A4DA-4338-B256-2CC3B41A8F91}"/>
          </ac:spMkLst>
        </pc:spChg>
        <pc:spChg chg="del mod">
          <ac:chgData name="Toby Donaldson" userId="2e6e5431-bb17-4c41-9985-d39c50d83c73" providerId="ADAL" clId="{A86C17CE-7CFF-443E-96E5-E2C3E6CEFC2B}" dt="2024-10-16T23:36:47.954" v="1179" actId="21"/>
          <ac:spMkLst>
            <pc:docMk/>
            <pc:sldMk cId="1280064537" sldId="309"/>
            <ac:spMk id="6" creationId="{CCBCA4D0-1C11-8489-0091-3699F9B99C08}"/>
          </ac:spMkLst>
        </pc:spChg>
        <pc:spChg chg="mod">
          <ac:chgData name="Toby Donaldson" userId="2e6e5431-bb17-4c41-9985-d39c50d83c73" providerId="ADAL" clId="{A86C17CE-7CFF-443E-96E5-E2C3E6CEFC2B}" dt="2024-10-16T23:35:48.155" v="1144" actId="14100"/>
          <ac:spMkLst>
            <pc:docMk/>
            <pc:sldMk cId="1280064537" sldId="309"/>
            <ac:spMk id="7" creationId="{0DE37E92-F3B7-37BD-FA88-1E0ED65BEC0C}"/>
          </ac:spMkLst>
        </pc:spChg>
        <pc:spChg chg="add mod">
          <ac:chgData name="Toby Donaldson" userId="2e6e5431-bb17-4c41-9985-d39c50d83c73" providerId="ADAL" clId="{A86C17CE-7CFF-443E-96E5-E2C3E6CEFC2B}" dt="2024-10-16T23:37:56.530" v="1194" actId="1076"/>
          <ac:spMkLst>
            <pc:docMk/>
            <pc:sldMk cId="1280064537" sldId="309"/>
            <ac:spMk id="8" creationId="{892B802B-332C-4F42-0FF7-475BCFAE0F05}"/>
          </ac:spMkLst>
        </pc:spChg>
        <pc:spChg chg="add del mod">
          <ac:chgData name="Toby Donaldson" userId="2e6e5431-bb17-4c41-9985-d39c50d83c73" providerId="ADAL" clId="{A86C17CE-7CFF-443E-96E5-E2C3E6CEFC2B}" dt="2024-10-16T23:37:37.897" v="1191" actId="21"/>
          <ac:spMkLst>
            <pc:docMk/>
            <pc:sldMk cId="1280064537" sldId="309"/>
            <ac:spMk id="9" creationId="{8D7C4799-C2B9-5827-6A71-487902455D8D}"/>
          </ac:spMkLst>
        </pc:spChg>
        <pc:spChg chg="add mod">
          <ac:chgData name="Toby Donaldson" userId="2e6e5431-bb17-4c41-9985-d39c50d83c73" providerId="ADAL" clId="{A86C17CE-7CFF-443E-96E5-E2C3E6CEFC2B}" dt="2024-10-16T23:37:51.058" v="1193" actId="20577"/>
          <ac:spMkLst>
            <pc:docMk/>
            <pc:sldMk cId="1280064537" sldId="309"/>
            <ac:spMk id="10" creationId="{13C14423-E61F-1922-C372-712C6927C8FF}"/>
          </ac:spMkLst>
        </pc:spChg>
        <pc:spChg chg="add mod">
          <ac:chgData name="Toby Donaldson" userId="2e6e5431-bb17-4c41-9985-d39c50d83c73" providerId="ADAL" clId="{A86C17CE-7CFF-443E-96E5-E2C3E6CEFC2B}" dt="2024-10-16T23:38:05.387" v="1195"/>
          <ac:spMkLst>
            <pc:docMk/>
            <pc:sldMk cId="1280064537" sldId="309"/>
            <ac:spMk id="11" creationId="{A18D1480-BD70-4C7E-D16A-F2C2EF014E22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38:26.218" v="1196" actId="207"/>
        <pc:sldMkLst>
          <pc:docMk/>
          <pc:sldMk cId="2808343893" sldId="310"/>
        </pc:sldMkLst>
        <pc:spChg chg="mod">
          <ac:chgData name="Toby Donaldson" userId="2e6e5431-bb17-4c41-9985-d39c50d83c73" providerId="ADAL" clId="{A86C17CE-7CFF-443E-96E5-E2C3E6CEFC2B}" dt="2024-10-16T23:38:26.218" v="1196" actId="207"/>
          <ac:spMkLst>
            <pc:docMk/>
            <pc:sldMk cId="2808343893" sldId="310"/>
            <ac:spMk id="6" creationId="{7BA52524-A5A6-C2E4-3F53-E201C8E55D83}"/>
          </ac:spMkLst>
        </pc:spChg>
        <pc:spChg chg="add del mod">
          <ac:chgData name="Toby Donaldson" userId="2e6e5431-bb17-4c41-9985-d39c50d83c73" providerId="ADAL" clId="{A86C17CE-7CFF-443E-96E5-E2C3E6CEFC2B}" dt="2024-10-16T23:37:05.677" v="1181" actId="21"/>
          <ac:spMkLst>
            <pc:docMk/>
            <pc:sldMk cId="2808343893" sldId="310"/>
            <ac:spMk id="8" creationId="{892B802B-332C-4F42-0FF7-475BCFAE0F05}"/>
          </ac:spMkLst>
        </pc:spChg>
        <pc:spChg chg="add del mod">
          <ac:chgData name="Toby Donaldson" userId="2e6e5431-bb17-4c41-9985-d39c50d83c73" providerId="ADAL" clId="{A86C17CE-7CFF-443E-96E5-E2C3E6CEFC2B}" dt="2024-10-16T23:37:23.875" v="1186" actId="21"/>
          <ac:spMkLst>
            <pc:docMk/>
            <pc:sldMk cId="2808343893" sldId="310"/>
            <ac:spMk id="9" creationId="{8D7C4799-C2B9-5827-6A71-487902455D8D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46999849" sldId="310"/>
        </pc:sldMkLst>
      </pc:sldChg>
      <pc:sldChg chg="addSp delSp modSp add mod">
        <pc:chgData name="Toby Donaldson" userId="2e6e5431-bb17-4c41-9985-d39c50d83c73" providerId="ADAL" clId="{A86C17CE-7CFF-443E-96E5-E2C3E6CEFC2B}" dt="2024-10-21T03:03:02.298" v="12045" actId="2711"/>
        <pc:sldMkLst>
          <pc:docMk/>
          <pc:sldMk cId="1178667518" sldId="311"/>
        </pc:sldMkLst>
        <pc:spChg chg="add mod">
          <ac:chgData name="Toby Donaldson" userId="2e6e5431-bb17-4c41-9985-d39c50d83c73" providerId="ADAL" clId="{A86C17CE-7CFF-443E-96E5-E2C3E6CEFC2B}" dt="2024-10-21T03:01:20.271" v="12023" actId="20577"/>
          <ac:spMkLst>
            <pc:docMk/>
            <pc:sldMk cId="1178667518" sldId="311"/>
            <ac:spMk id="3" creationId="{39F88C1D-F3E5-FD2F-F7CD-30883642F284}"/>
          </ac:spMkLst>
        </pc:spChg>
        <pc:spChg chg="del">
          <ac:chgData name="Toby Donaldson" userId="2e6e5431-bb17-4c41-9985-d39c50d83c73" providerId="ADAL" clId="{A86C17CE-7CFF-443E-96E5-E2C3E6CEFC2B}" dt="2024-10-16T23:39:10.388" v="1198" actId="21"/>
          <ac:spMkLst>
            <pc:docMk/>
            <pc:sldMk cId="1178667518" sldId="311"/>
            <ac:spMk id="3" creationId="{D7A8613F-437C-C01E-D478-2B80C6783D13}"/>
          </ac:spMkLst>
        </pc:spChg>
        <pc:spChg chg="mod">
          <ac:chgData name="Toby Donaldson" userId="2e6e5431-bb17-4c41-9985-d39c50d83c73" providerId="ADAL" clId="{A86C17CE-7CFF-443E-96E5-E2C3E6CEFC2B}" dt="2024-10-16T23:41:34.405" v="1325" actId="207"/>
          <ac:spMkLst>
            <pc:docMk/>
            <pc:sldMk cId="1178667518" sldId="311"/>
            <ac:spMk id="5" creationId="{EED70111-B059-72CC-B0E4-D6B5EEAF4706}"/>
          </ac:spMkLst>
        </pc:spChg>
        <pc:spChg chg="del">
          <ac:chgData name="Toby Donaldson" userId="2e6e5431-bb17-4c41-9985-d39c50d83c73" providerId="ADAL" clId="{A86C17CE-7CFF-443E-96E5-E2C3E6CEFC2B}" dt="2024-10-16T23:39:10.388" v="1198" actId="21"/>
          <ac:spMkLst>
            <pc:docMk/>
            <pc:sldMk cId="1178667518" sldId="311"/>
            <ac:spMk id="6" creationId="{05FFC884-FDFE-CCBC-C0DF-585DA4062269}"/>
          </ac:spMkLst>
        </pc:spChg>
        <pc:spChg chg="add mod">
          <ac:chgData name="Toby Donaldson" userId="2e6e5431-bb17-4c41-9985-d39c50d83c73" providerId="ADAL" clId="{A86C17CE-7CFF-443E-96E5-E2C3E6CEFC2B}" dt="2024-10-21T03:02:05.042" v="12033" actId="1076"/>
          <ac:spMkLst>
            <pc:docMk/>
            <pc:sldMk cId="1178667518" sldId="311"/>
            <ac:spMk id="6" creationId="{3D44D4C3-6D53-6E7F-AA84-28DEB98BE84A}"/>
          </ac:spMkLst>
        </pc:spChg>
        <pc:spChg chg="mod">
          <ac:chgData name="Toby Donaldson" userId="2e6e5431-bb17-4c41-9985-d39c50d83c73" providerId="ADAL" clId="{A86C17CE-7CFF-443E-96E5-E2C3E6CEFC2B}" dt="2024-10-16T23:55:10.305" v="2204" actId="1076"/>
          <ac:spMkLst>
            <pc:docMk/>
            <pc:sldMk cId="1178667518" sldId="311"/>
            <ac:spMk id="7" creationId="{112E5B17-BA4C-5026-B057-CBA5D95EBEA1}"/>
          </ac:spMkLst>
        </pc:spChg>
        <pc:spChg chg="add mod">
          <ac:chgData name="Toby Donaldson" userId="2e6e5431-bb17-4c41-9985-d39c50d83c73" providerId="ADAL" clId="{A86C17CE-7CFF-443E-96E5-E2C3E6CEFC2B}" dt="2024-10-16T23:55:14.555" v="2205" actId="1076"/>
          <ac:spMkLst>
            <pc:docMk/>
            <pc:sldMk cId="1178667518" sldId="311"/>
            <ac:spMk id="8" creationId="{DB0F47C4-F0DD-6CB6-EDE9-590F98045FF6}"/>
          </ac:spMkLst>
        </pc:spChg>
        <pc:spChg chg="add mod">
          <ac:chgData name="Toby Donaldson" userId="2e6e5431-bb17-4c41-9985-d39c50d83c73" providerId="ADAL" clId="{A86C17CE-7CFF-443E-96E5-E2C3E6CEFC2B}" dt="2024-10-16T23:55:18.958" v="2206" actId="1076"/>
          <ac:spMkLst>
            <pc:docMk/>
            <pc:sldMk cId="1178667518" sldId="311"/>
            <ac:spMk id="9" creationId="{EF116D67-CD6F-A15C-FEFE-BD06FFEB5027}"/>
          </ac:spMkLst>
        </pc:spChg>
        <pc:spChg chg="add del mod">
          <ac:chgData name="Toby Donaldson" userId="2e6e5431-bb17-4c41-9985-d39c50d83c73" providerId="ADAL" clId="{A86C17CE-7CFF-443E-96E5-E2C3E6CEFC2B}" dt="2024-10-16T23:56:24.965" v="2221" actId="21"/>
          <ac:spMkLst>
            <pc:docMk/>
            <pc:sldMk cId="1178667518" sldId="311"/>
            <ac:spMk id="10" creationId="{13577280-2278-7C6B-08D9-50AB78BB3C01}"/>
          </ac:spMkLst>
        </pc:spChg>
        <pc:spChg chg="add mod">
          <ac:chgData name="Toby Donaldson" userId="2e6e5431-bb17-4c41-9985-d39c50d83c73" providerId="ADAL" clId="{A86C17CE-7CFF-443E-96E5-E2C3E6CEFC2B}" dt="2024-10-21T03:01:53.038" v="12032" actId="1076"/>
          <ac:spMkLst>
            <pc:docMk/>
            <pc:sldMk cId="1178667518" sldId="311"/>
            <ac:spMk id="10" creationId="{A4A5D173-8047-BC65-C524-3B2DB27ACCB6}"/>
          </ac:spMkLst>
        </pc:spChg>
        <pc:spChg chg="add mod">
          <ac:chgData name="Toby Donaldson" userId="2e6e5431-bb17-4c41-9985-d39c50d83c73" providerId="ADAL" clId="{A86C17CE-7CFF-443E-96E5-E2C3E6CEFC2B}" dt="2024-10-16T23:56:06.827" v="2217" actId="207"/>
          <ac:spMkLst>
            <pc:docMk/>
            <pc:sldMk cId="1178667518" sldId="311"/>
            <ac:spMk id="11" creationId="{69093AF8-3C65-028C-9839-09B5C5E93872}"/>
          </ac:spMkLst>
        </pc:spChg>
        <pc:spChg chg="add del mod">
          <ac:chgData name="Toby Donaldson" userId="2e6e5431-bb17-4c41-9985-d39c50d83c73" providerId="ADAL" clId="{A86C17CE-7CFF-443E-96E5-E2C3E6CEFC2B}" dt="2024-10-16T23:56:21.645" v="2220" actId="21"/>
          <ac:spMkLst>
            <pc:docMk/>
            <pc:sldMk cId="1178667518" sldId="311"/>
            <ac:spMk id="12" creationId="{47084832-E443-B3B7-FC63-AF7AA5D05D37}"/>
          </ac:spMkLst>
        </pc:spChg>
        <pc:spChg chg="add mod">
          <ac:chgData name="Toby Donaldson" userId="2e6e5431-bb17-4c41-9985-d39c50d83c73" providerId="ADAL" clId="{A86C17CE-7CFF-443E-96E5-E2C3E6CEFC2B}" dt="2024-10-21T03:02:20.549" v="12036" actId="20577"/>
          <ac:spMkLst>
            <pc:docMk/>
            <pc:sldMk cId="1178667518" sldId="311"/>
            <ac:spMk id="12" creationId="{B50EABD3-A674-E6B1-C327-CF8900625BD4}"/>
          </ac:spMkLst>
        </pc:spChg>
        <pc:spChg chg="add mod">
          <ac:chgData name="Toby Donaldson" userId="2e6e5431-bb17-4c41-9985-d39c50d83c73" providerId="ADAL" clId="{A86C17CE-7CFF-443E-96E5-E2C3E6CEFC2B}" dt="2024-10-21T03:02:55.319" v="12044" actId="20577"/>
          <ac:spMkLst>
            <pc:docMk/>
            <pc:sldMk cId="1178667518" sldId="311"/>
            <ac:spMk id="13" creationId="{9FDDBA58-0280-4BBF-B4A5-AA0CBEF8356E}"/>
          </ac:spMkLst>
        </pc:spChg>
        <pc:spChg chg="add mod">
          <ac:chgData name="Toby Donaldson" userId="2e6e5431-bb17-4c41-9985-d39c50d83c73" providerId="ADAL" clId="{A86C17CE-7CFF-443E-96E5-E2C3E6CEFC2B}" dt="2024-10-17T18:04:30.072" v="8925" actId="1076"/>
          <ac:spMkLst>
            <pc:docMk/>
            <pc:sldMk cId="1178667518" sldId="311"/>
            <ac:spMk id="14" creationId="{121373BE-B27B-928B-7EF8-35003CF2CCFB}"/>
          </ac:spMkLst>
        </pc:spChg>
        <pc:spChg chg="add mod">
          <ac:chgData name="Toby Donaldson" userId="2e6e5431-bb17-4c41-9985-d39c50d83c73" providerId="ADAL" clId="{A86C17CE-7CFF-443E-96E5-E2C3E6CEFC2B}" dt="2024-10-17T18:04:30.072" v="8925" actId="1076"/>
          <ac:spMkLst>
            <pc:docMk/>
            <pc:sldMk cId="1178667518" sldId="311"/>
            <ac:spMk id="15" creationId="{3F5D9317-D9C5-27B7-EC42-D9184F7D3450}"/>
          </ac:spMkLst>
        </pc:spChg>
        <pc:spChg chg="add mod">
          <ac:chgData name="Toby Donaldson" userId="2e6e5431-bb17-4c41-9985-d39c50d83c73" providerId="ADAL" clId="{A86C17CE-7CFF-443E-96E5-E2C3E6CEFC2B}" dt="2024-10-21T03:03:02.298" v="12045" actId="2711"/>
          <ac:spMkLst>
            <pc:docMk/>
            <pc:sldMk cId="1178667518" sldId="311"/>
            <ac:spMk id="16" creationId="{6D824CD7-76AE-0D73-752B-40AEB3B3B27B}"/>
          </ac:spMkLst>
        </pc:spChg>
        <pc:spChg chg="add mod">
          <ac:chgData name="Toby Donaldson" userId="2e6e5431-bb17-4c41-9985-d39c50d83c73" providerId="ADAL" clId="{A86C17CE-7CFF-443E-96E5-E2C3E6CEFC2B}" dt="2024-10-17T18:03:51.226" v="8918" actId="1076"/>
          <ac:spMkLst>
            <pc:docMk/>
            <pc:sldMk cId="1178667518" sldId="311"/>
            <ac:spMk id="17" creationId="{5F443D6B-4ECB-532D-F089-20D48C7E25A7}"/>
          </ac:spMkLst>
        </pc:spChg>
        <pc:spChg chg="add mod">
          <ac:chgData name="Toby Donaldson" userId="2e6e5431-bb17-4c41-9985-d39c50d83c73" providerId="ADAL" clId="{A86C17CE-7CFF-443E-96E5-E2C3E6CEFC2B}" dt="2024-10-17T18:03:51.226" v="8918" actId="1076"/>
          <ac:spMkLst>
            <pc:docMk/>
            <pc:sldMk cId="1178667518" sldId="311"/>
            <ac:spMk id="18" creationId="{936AB6A7-6B9A-8838-F300-2306A0449B92}"/>
          </ac:spMkLst>
        </pc:spChg>
        <pc:spChg chg="add del">
          <ac:chgData name="Toby Donaldson" userId="2e6e5431-bb17-4c41-9985-d39c50d83c73" providerId="ADAL" clId="{A86C17CE-7CFF-443E-96E5-E2C3E6CEFC2B}" dt="2024-10-17T18:03:58.105" v="8920" actId="11529"/>
          <ac:spMkLst>
            <pc:docMk/>
            <pc:sldMk cId="1178667518" sldId="311"/>
            <ac:spMk id="19" creationId="{6252A924-48DC-7855-21B4-5B6313E4BC12}"/>
          </ac:spMkLst>
        </pc:spChg>
        <pc:spChg chg="add mod">
          <ac:chgData name="Toby Donaldson" userId="2e6e5431-bb17-4c41-9985-d39c50d83c73" providerId="ADAL" clId="{A86C17CE-7CFF-443E-96E5-E2C3E6CEFC2B}" dt="2024-10-17T18:04:13.390" v="8924" actId="1076"/>
          <ac:spMkLst>
            <pc:docMk/>
            <pc:sldMk cId="1178667518" sldId="311"/>
            <ac:spMk id="20" creationId="{72ADE662-A66F-D281-0F4C-8E750392AFE0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95134196" sldId="31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2164051" sldId="312"/>
        </pc:sldMkLst>
      </pc:sldChg>
      <pc:sldChg chg="addSp modSp add del mod ord">
        <pc:chgData name="Toby Donaldson" userId="2e6e5431-bb17-4c41-9985-d39c50d83c73" providerId="ADAL" clId="{A86C17CE-7CFF-443E-96E5-E2C3E6CEFC2B}" dt="2024-10-17T18:06:49.795" v="8952" actId="2696"/>
        <pc:sldMkLst>
          <pc:docMk/>
          <pc:sldMk cId="3040261936" sldId="312"/>
        </pc:sldMkLst>
        <pc:spChg chg="add mod">
          <ac:chgData name="Toby Donaldson" userId="2e6e5431-bb17-4c41-9985-d39c50d83c73" providerId="ADAL" clId="{A86C17CE-7CFF-443E-96E5-E2C3E6CEFC2B}" dt="2024-10-16T23:45:40.589" v="1753" actId="14100"/>
          <ac:spMkLst>
            <pc:docMk/>
            <pc:sldMk cId="3040261936" sldId="312"/>
            <ac:spMk id="3" creationId="{61516041-5B28-B1BA-238A-451A2215ECA9}"/>
          </ac:spMkLst>
        </pc:spChg>
        <pc:spChg chg="add mod">
          <ac:chgData name="Toby Donaldson" userId="2e6e5431-bb17-4c41-9985-d39c50d83c73" providerId="ADAL" clId="{A86C17CE-7CFF-443E-96E5-E2C3E6CEFC2B}" dt="2024-10-16T23:46:34.216" v="1877" actId="14100"/>
          <ac:spMkLst>
            <pc:docMk/>
            <pc:sldMk cId="3040261936" sldId="312"/>
            <ac:spMk id="6" creationId="{18D61B87-07FA-6DF2-2350-2CED0025C009}"/>
          </ac:spMkLst>
        </pc:spChg>
        <pc:spChg chg="mod">
          <ac:chgData name="Toby Donaldson" userId="2e6e5431-bb17-4c41-9985-d39c50d83c73" providerId="ADAL" clId="{A86C17CE-7CFF-443E-96E5-E2C3E6CEFC2B}" dt="2024-10-16T23:45:37.033" v="1752" actId="14100"/>
          <ac:spMkLst>
            <pc:docMk/>
            <pc:sldMk cId="3040261936" sldId="312"/>
            <ac:spMk id="10" creationId="{481DCE33-7562-D27D-5834-9A2B147C1DC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95443414" sldId="313"/>
        </pc:sldMkLst>
      </pc:sldChg>
      <pc:sldChg chg="addSp delSp modSp add mod">
        <pc:chgData name="Toby Donaldson" userId="2e6e5431-bb17-4c41-9985-d39c50d83c73" providerId="ADAL" clId="{A86C17CE-7CFF-443E-96E5-E2C3E6CEFC2B}" dt="2024-10-21T03:04:04.659" v="12052" actId="113"/>
        <pc:sldMkLst>
          <pc:docMk/>
          <pc:sldMk cId="3679495432" sldId="313"/>
        </pc:sldMkLst>
        <pc:spChg chg="add mod">
          <ac:chgData name="Toby Donaldson" userId="2e6e5431-bb17-4c41-9985-d39c50d83c73" providerId="ADAL" clId="{A86C17CE-7CFF-443E-96E5-E2C3E6CEFC2B}" dt="2024-10-16T23:48:49.029" v="1960" actId="113"/>
          <ac:spMkLst>
            <pc:docMk/>
            <pc:sldMk cId="3679495432" sldId="313"/>
            <ac:spMk id="3" creationId="{D277C8E7-295D-B098-B714-153201C32B25}"/>
          </ac:spMkLst>
        </pc:spChg>
        <pc:spChg chg="mod">
          <ac:chgData name="Toby Donaldson" userId="2e6e5431-bb17-4c41-9985-d39c50d83c73" providerId="ADAL" clId="{A86C17CE-7CFF-443E-96E5-E2C3E6CEFC2B}" dt="2024-10-21T03:04:04.659" v="12052" actId="113"/>
          <ac:spMkLst>
            <pc:docMk/>
            <pc:sldMk cId="3679495432" sldId="313"/>
            <ac:spMk id="5" creationId="{EC11C209-5D22-0AE8-7432-32EBE4162219}"/>
          </ac:spMkLst>
        </pc:spChg>
        <pc:spChg chg="add mod">
          <ac:chgData name="Toby Donaldson" userId="2e6e5431-bb17-4c41-9985-d39c50d83c73" providerId="ADAL" clId="{A86C17CE-7CFF-443E-96E5-E2C3E6CEFC2B}" dt="2024-10-16T23:48:49.029" v="1960" actId="113"/>
          <ac:spMkLst>
            <pc:docMk/>
            <pc:sldMk cId="3679495432" sldId="313"/>
            <ac:spMk id="6" creationId="{3EF9E2F5-F4FF-9D2A-ED84-3581E8857D65}"/>
          </ac:spMkLst>
        </pc:spChg>
        <pc:spChg chg="mod">
          <ac:chgData name="Toby Donaldson" userId="2e6e5431-bb17-4c41-9985-d39c50d83c73" providerId="ADAL" clId="{A86C17CE-7CFF-443E-96E5-E2C3E6CEFC2B}" dt="2024-10-16T23:48:52.174" v="1961" actId="113"/>
          <ac:spMkLst>
            <pc:docMk/>
            <pc:sldMk cId="3679495432" sldId="313"/>
            <ac:spMk id="7" creationId="{F4D852F0-BCBD-D5D3-75D5-90E0024878D5}"/>
          </ac:spMkLst>
        </pc:spChg>
        <pc:spChg chg="del">
          <ac:chgData name="Toby Donaldson" userId="2e6e5431-bb17-4c41-9985-d39c50d83c73" providerId="ADAL" clId="{A86C17CE-7CFF-443E-96E5-E2C3E6CEFC2B}" dt="2024-10-16T23:48:04.490" v="1899" actId="21"/>
          <ac:spMkLst>
            <pc:docMk/>
            <pc:sldMk cId="3679495432" sldId="313"/>
            <ac:spMk id="8" creationId="{D277C8E7-295D-B098-B714-153201C32B25}"/>
          </ac:spMkLst>
        </pc:spChg>
        <pc:spChg chg="del">
          <ac:chgData name="Toby Donaldson" userId="2e6e5431-bb17-4c41-9985-d39c50d83c73" providerId="ADAL" clId="{A86C17CE-7CFF-443E-96E5-E2C3E6CEFC2B}" dt="2024-10-16T23:48:04.490" v="1899" actId="21"/>
          <ac:spMkLst>
            <pc:docMk/>
            <pc:sldMk cId="3679495432" sldId="313"/>
            <ac:spMk id="9" creationId="{3EF9E2F5-F4FF-9D2A-ED84-3581E8857D65}"/>
          </ac:spMkLst>
        </pc:spChg>
        <pc:spChg chg="del">
          <ac:chgData name="Toby Donaldson" userId="2e6e5431-bb17-4c41-9985-d39c50d83c73" providerId="ADAL" clId="{A86C17CE-7CFF-443E-96E5-E2C3E6CEFC2B}" dt="2024-10-16T23:48:01.310" v="1898" actId="21"/>
          <ac:spMkLst>
            <pc:docMk/>
            <pc:sldMk cId="3679495432" sldId="313"/>
            <ac:spMk id="10" creationId="{8E70E23A-4A4F-1475-48B3-3D823D5F3F50}"/>
          </ac:spMkLst>
        </pc:spChg>
        <pc:spChg chg="add del mod">
          <ac:chgData name="Toby Donaldson" userId="2e6e5431-bb17-4c41-9985-d39c50d83c73" providerId="ADAL" clId="{A86C17CE-7CFF-443E-96E5-E2C3E6CEFC2B}" dt="2024-10-16T23:50:54.469" v="2092" actId="21"/>
          <ac:spMkLst>
            <pc:docMk/>
            <pc:sldMk cId="3679495432" sldId="313"/>
            <ac:spMk id="11" creationId="{F31B4B85-9BF6-04EB-FF8C-2AE7F9E33370}"/>
          </ac:spMkLst>
        </pc:spChg>
        <pc:spChg chg="add del mod">
          <ac:chgData name="Toby Donaldson" userId="2e6e5431-bb17-4c41-9985-d39c50d83c73" providerId="ADAL" clId="{A86C17CE-7CFF-443E-96E5-E2C3E6CEFC2B}" dt="2024-10-16T23:50:54.469" v="2092" actId="21"/>
          <ac:spMkLst>
            <pc:docMk/>
            <pc:sldMk cId="3679495432" sldId="313"/>
            <ac:spMk id="12" creationId="{33069E63-1040-5CC9-EC7F-42660F66A3AF}"/>
          </ac:spMkLst>
        </pc:spChg>
        <pc:spChg chg="add mod">
          <ac:chgData name="Toby Donaldson" userId="2e6e5431-bb17-4c41-9985-d39c50d83c73" providerId="ADAL" clId="{A86C17CE-7CFF-443E-96E5-E2C3E6CEFC2B}" dt="2024-10-16T23:51:09.322" v="2094" actId="1076"/>
          <ac:spMkLst>
            <pc:docMk/>
            <pc:sldMk cId="3679495432" sldId="313"/>
            <ac:spMk id="13" creationId="{BDB2C2B9-FCEF-75EC-3EF9-BEDF46F0EFEB}"/>
          </ac:spMkLst>
        </pc:spChg>
      </pc:sldChg>
      <pc:sldChg chg="modSp add mod">
        <pc:chgData name="Toby Donaldson" userId="2e6e5431-bb17-4c41-9985-d39c50d83c73" providerId="ADAL" clId="{A86C17CE-7CFF-443E-96E5-E2C3E6CEFC2B}" dt="2024-10-17T18:07:54.492" v="8954" actId="113"/>
        <pc:sldMkLst>
          <pc:docMk/>
          <pc:sldMk cId="3919650652" sldId="314"/>
        </pc:sldMkLst>
        <pc:spChg chg="mod">
          <ac:chgData name="Toby Donaldson" userId="2e6e5431-bb17-4c41-9985-d39c50d83c73" providerId="ADAL" clId="{A86C17CE-7CFF-443E-96E5-E2C3E6CEFC2B}" dt="2024-10-17T18:07:54.492" v="8954" actId="113"/>
          <ac:spMkLst>
            <pc:docMk/>
            <pc:sldMk cId="3919650652" sldId="314"/>
            <ac:spMk id="5" creationId="{3352C0C8-821C-BD1C-874C-5E21672E62A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23133742" sldId="314"/>
        </pc:sldMkLst>
      </pc:sldChg>
      <pc:sldChg chg="addSp delSp modSp add mod ord">
        <pc:chgData name="Toby Donaldson" userId="2e6e5431-bb17-4c41-9985-d39c50d83c73" providerId="ADAL" clId="{A86C17CE-7CFF-443E-96E5-E2C3E6CEFC2B}" dt="2024-10-17T18:07:49.160" v="8953" actId="113"/>
        <pc:sldMkLst>
          <pc:docMk/>
          <pc:sldMk cId="1760039024" sldId="315"/>
        </pc:sldMkLst>
        <pc:spChg chg="add del mod">
          <ac:chgData name="Toby Donaldson" userId="2e6e5431-bb17-4c41-9985-d39c50d83c73" providerId="ADAL" clId="{A86C17CE-7CFF-443E-96E5-E2C3E6CEFC2B}" dt="2024-10-16T23:53:02.695" v="2202" actId="21"/>
          <ac:spMkLst>
            <pc:docMk/>
            <pc:sldMk cId="1760039024" sldId="315"/>
            <ac:spMk id="3" creationId="{3EA8CEA1-2A98-2757-6EF2-CEB8BD7202E7}"/>
          </ac:spMkLst>
        </pc:spChg>
        <pc:spChg chg="mod">
          <ac:chgData name="Toby Donaldson" userId="2e6e5431-bb17-4c41-9985-d39c50d83c73" providerId="ADAL" clId="{A86C17CE-7CFF-443E-96E5-E2C3E6CEFC2B}" dt="2024-10-17T18:07:49.160" v="8953" actId="113"/>
          <ac:spMkLst>
            <pc:docMk/>
            <pc:sldMk cId="1760039024" sldId="315"/>
            <ac:spMk id="5" creationId="{8B90F348-3D07-C9AD-5AE6-4C2CE540B599}"/>
          </ac:spMkLst>
        </pc:spChg>
        <pc:spChg chg="add mod">
          <ac:chgData name="Toby Donaldson" userId="2e6e5431-bb17-4c41-9985-d39c50d83c73" providerId="ADAL" clId="{A86C17CE-7CFF-443E-96E5-E2C3E6CEFC2B}" dt="2024-10-16T23:53:12.277" v="2203"/>
          <ac:spMkLst>
            <pc:docMk/>
            <pc:sldMk cId="1760039024" sldId="315"/>
            <ac:spMk id="6" creationId="{392B391E-247E-A181-0CFB-5BD33C49B993}"/>
          </ac:spMkLst>
        </pc:spChg>
        <pc:spChg chg="del">
          <ac:chgData name="Toby Donaldson" userId="2e6e5431-bb17-4c41-9985-d39c50d83c73" providerId="ADAL" clId="{A86C17CE-7CFF-443E-96E5-E2C3E6CEFC2B}" dt="2024-10-16T23:51:50.174" v="2110" actId="21"/>
          <ac:spMkLst>
            <pc:docMk/>
            <pc:sldMk cId="1760039024" sldId="315"/>
            <ac:spMk id="11" creationId="{AEB75DA2-C2BB-03F4-2E06-86F459AF72C3}"/>
          </ac:spMkLst>
        </pc:spChg>
        <pc:spChg chg="del mod">
          <ac:chgData name="Toby Donaldson" userId="2e6e5431-bb17-4c41-9985-d39c50d83c73" providerId="ADAL" clId="{A86C17CE-7CFF-443E-96E5-E2C3E6CEFC2B}" dt="2024-10-16T23:52:59.814" v="2201" actId="21"/>
          <ac:spMkLst>
            <pc:docMk/>
            <pc:sldMk cId="1760039024" sldId="315"/>
            <ac:spMk id="12" creationId="{606F497D-E2A2-2647-0AB3-88B5D1B71933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3693695" sldId="31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09062917" sldId="316"/>
        </pc:sldMkLst>
      </pc:sldChg>
      <pc:sldChg chg="modSp add mod">
        <pc:chgData name="Toby Donaldson" userId="2e6e5431-bb17-4c41-9985-d39c50d83c73" providerId="ADAL" clId="{A86C17CE-7CFF-443E-96E5-E2C3E6CEFC2B}" dt="2024-10-17T18:08:02.016" v="8955" actId="113"/>
        <pc:sldMkLst>
          <pc:docMk/>
          <pc:sldMk cId="3344777113" sldId="316"/>
        </pc:sldMkLst>
        <pc:spChg chg="mod">
          <ac:chgData name="Toby Donaldson" userId="2e6e5431-bb17-4c41-9985-d39c50d83c73" providerId="ADAL" clId="{A86C17CE-7CFF-443E-96E5-E2C3E6CEFC2B}" dt="2024-10-17T18:08:02.016" v="8955" actId="113"/>
          <ac:spMkLst>
            <pc:docMk/>
            <pc:sldMk cId="3344777113" sldId="316"/>
            <ac:spMk id="5" creationId="{7C711135-56E1-3583-1BC5-59CFF10FD20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75522744" sldId="317"/>
        </pc:sldMkLst>
      </pc:sldChg>
      <pc:sldChg chg="addSp modSp add mod">
        <pc:chgData name="Toby Donaldson" userId="2e6e5431-bb17-4c41-9985-d39c50d83c73" providerId="ADAL" clId="{A86C17CE-7CFF-443E-96E5-E2C3E6CEFC2B}" dt="2024-10-21T03:03:46.679" v="12051" actId="20577"/>
        <pc:sldMkLst>
          <pc:docMk/>
          <pc:sldMk cId="2217005126" sldId="317"/>
        </pc:sldMkLst>
        <pc:spChg chg="add mod">
          <ac:chgData name="Toby Donaldson" userId="2e6e5431-bb17-4c41-9985-d39c50d83c73" providerId="ADAL" clId="{A86C17CE-7CFF-443E-96E5-E2C3E6CEFC2B}" dt="2024-10-17T18:05:41.150" v="8945" actId="1076"/>
          <ac:spMkLst>
            <pc:docMk/>
            <pc:sldMk cId="2217005126" sldId="317"/>
            <ac:spMk id="3" creationId="{0E8CE8ED-02FE-697A-96F6-1A9A53DFA619}"/>
          </ac:spMkLst>
        </pc:spChg>
        <pc:spChg chg="add mod">
          <ac:chgData name="Toby Donaldson" userId="2e6e5431-bb17-4c41-9985-d39c50d83c73" providerId="ADAL" clId="{A86C17CE-7CFF-443E-96E5-E2C3E6CEFC2B}" dt="2024-10-17T18:05:14.861" v="8940" actId="14100"/>
          <ac:spMkLst>
            <pc:docMk/>
            <pc:sldMk cId="2217005126" sldId="317"/>
            <ac:spMk id="6" creationId="{7C87726D-0277-5095-0691-5C32A652DD5C}"/>
          </ac:spMkLst>
        </pc:spChg>
        <pc:spChg chg="add mod">
          <ac:chgData name="Toby Donaldson" userId="2e6e5431-bb17-4c41-9985-d39c50d83c73" providerId="ADAL" clId="{A86C17CE-7CFF-443E-96E5-E2C3E6CEFC2B}" dt="2024-10-21T03:03:46.679" v="12051" actId="20577"/>
          <ac:spMkLst>
            <pc:docMk/>
            <pc:sldMk cId="2217005126" sldId="317"/>
            <ac:spMk id="10" creationId="{E7F4B539-4DD0-2F94-C5D1-EC9D32FE3C37}"/>
          </ac:spMkLst>
        </pc:spChg>
        <pc:spChg chg="add mod">
          <ac:chgData name="Toby Donaldson" userId="2e6e5431-bb17-4c41-9985-d39c50d83c73" providerId="ADAL" clId="{A86C17CE-7CFF-443E-96E5-E2C3E6CEFC2B}" dt="2024-10-17T18:05:46.220" v="8946" actId="1076"/>
          <ac:spMkLst>
            <pc:docMk/>
            <pc:sldMk cId="2217005126" sldId="317"/>
            <ac:spMk id="12" creationId="{4822C9E7-8CDB-2D52-F214-D387B2718CE9}"/>
          </ac:spMkLst>
        </pc:spChg>
        <pc:spChg chg="add mod">
          <ac:chgData name="Toby Donaldson" userId="2e6e5431-bb17-4c41-9985-d39c50d83c73" providerId="ADAL" clId="{A86C17CE-7CFF-443E-96E5-E2C3E6CEFC2B}" dt="2024-10-17T18:06:01.940" v="8951" actId="1076"/>
          <ac:spMkLst>
            <pc:docMk/>
            <pc:sldMk cId="2217005126" sldId="317"/>
            <ac:spMk id="13" creationId="{EDB9E9B7-ECC5-D5F8-DE02-841F20196FBA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21T03:04:46.692" v="12061" actId="20577"/>
        <pc:sldMkLst>
          <pc:docMk/>
          <pc:sldMk cId="307709859" sldId="318"/>
        </pc:sldMkLst>
        <pc:spChg chg="mod">
          <ac:chgData name="Toby Donaldson" userId="2e6e5431-bb17-4c41-9985-d39c50d83c73" providerId="ADAL" clId="{A86C17CE-7CFF-443E-96E5-E2C3E6CEFC2B}" dt="2024-10-17T00:58:05.689" v="2706" actId="20577"/>
          <ac:spMkLst>
            <pc:docMk/>
            <pc:sldMk cId="307709859" sldId="318"/>
            <ac:spMk id="2" creationId="{A22E22D2-4AA1-32C8-529C-CA811C25EC24}"/>
          </ac:spMkLst>
        </pc:spChg>
        <pc:spChg chg="del">
          <ac:chgData name="Toby Donaldson" userId="2e6e5431-bb17-4c41-9985-d39c50d83c73" providerId="ADAL" clId="{A86C17CE-7CFF-443E-96E5-E2C3E6CEFC2B}" dt="2024-10-17T00:58:17.817" v="2708" actId="21"/>
          <ac:spMkLst>
            <pc:docMk/>
            <pc:sldMk cId="307709859" sldId="318"/>
            <ac:spMk id="3" creationId="{B9A873DE-E86C-DE8A-6C85-CB38ABCBCA99}"/>
          </ac:spMkLst>
        </pc:spChg>
        <pc:spChg chg="mod">
          <ac:chgData name="Toby Donaldson" userId="2e6e5431-bb17-4c41-9985-d39c50d83c73" providerId="ADAL" clId="{A86C17CE-7CFF-443E-96E5-E2C3E6CEFC2B}" dt="2024-10-17T00:59:10.922" v="2730" actId="164"/>
          <ac:spMkLst>
            <pc:docMk/>
            <pc:sldMk cId="307709859" sldId="318"/>
            <ac:spMk id="5" creationId="{1C276263-C0D7-6166-292A-9741D18F8BA4}"/>
          </ac:spMkLst>
        </pc:spChg>
        <pc:spChg chg="add mod">
          <ac:chgData name="Toby Donaldson" userId="2e6e5431-bb17-4c41-9985-d39c50d83c73" providerId="ADAL" clId="{A86C17CE-7CFF-443E-96E5-E2C3E6CEFC2B}" dt="2024-10-17T00:59:10.922" v="2730" actId="164"/>
          <ac:spMkLst>
            <pc:docMk/>
            <pc:sldMk cId="307709859" sldId="318"/>
            <ac:spMk id="6" creationId="{52297B3D-7CE4-C9A4-91B0-BDB474B7883D}"/>
          </ac:spMkLst>
        </pc:spChg>
        <pc:spChg chg="mod">
          <ac:chgData name="Toby Donaldson" userId="2e6e5431-bb17-4c41-9985-d39c50d83c73" providerId="ADAL" clId="{A86C17CE-7CFF-443E-96E5-E2C3E6CEFC2B}" dt="2024-10-17T01:01:01.880" v="2850" actId="1076"/>
          <ac:spMkLst>
            <pc:docMk/>
            <pc:sldMk cId="307709859" sldId="318"/>
            <ac:spMk id="7" creationId="{AF7F67E3-FAC0-3711-CC18-D7EBBEAB5FC8}"/>
          </ac:spMkLst>
        </pc:spChg>
        <pc:spChg chg="add del mod">
          <ac:chgData name="Toby Donaldson" userId="2e6e5431-bb17-4c41-9985-d39c50d83c73" providerId="ADAL" clId="{A86C17CE-7CFF-443E-96E5-E2C3E6CEFC2B}" dt="2024-10-17T01:07:21.375" v="3466" actId="21"/>
          <ac:spMkLst>
            <pc:docMk/>
            <pc:sldMk cId="307709859" sldId="318"/>
            <ac:spMk id="9" creationId="{462A4C08-C58F-8EE6-3C78-E3F41478DAF8}"/>
          </ac:spMkLst>
        </pc:spChg>
        <pc:spChg chg="add mod">
          <ac:chgData name="Toby Donaldson" userId="2e6e5431-bb17-4c41-9985-d39c50d83c73" providerId="ADAL" clId="{A86C17CE-7CFF-443E-96E5-E2C3E6CEFC2B}" dt="2024-10-17T01:01:33.644" v="2940" actId="113"/>
          <ac:spMkLst>
            <pc:docMk/>
            <pc:sldMk cId="307709859" sldId="318"/>
            <ac:spMk id="10" creationId="{63F6CDD3-B393-565A-74FE-64771403A045}"/>
          </ac:spMkLst>
        </pc:spChg>
        <pc:spChg chg="add mod">
          <ac:chgData name="Toby Donaldson" userId="2e6e5431-bb17-4c41-9985-d39c50d83c73" providerId="ADAL" clId="{A86C17CE-7CFF-443E-96E5-E2C3E6CEFC2B}" dt="2024-10-17T01:02:56.290" v="3087" actId="1076"/>
          <ac:spMkLst>
            <pc:docMk/>
            <pc:sldMk cId="307709859" sldId="318"/>
            <ac:spMk id="11" creationId="{6120AF85-83C1-E156-6D35-CDB1819B2FA1}"/>
          </ac:spMkLst>
        </pc:spChg>
        <pc:spChg chg="del">
          <ac:chgData name="Toby Donaldson" userId="2e6e5431-bb17-4c41-9985-d39c50d83c73" providerId="ADAL" clId="{A86C17CE-7CFF-443E-96E5-E2C3E6CEFC2B}" dt="2024-10-17T00:58:20.249" v="2709" actId="21"/>
          <ac:spMkLst>
            <pc:docMk/>
            <pc:sldMk cId="307709859" sldId="318"/>
            <ac:spMk id="12" creationId="{BCA085A7-007C-5E4F-9E1C-BC13604AC2EF}"/>
          </ac:spMkLst>
        </pc:spChg>
        <pc:spChg chg="add mod">
          <ac:chgData name="Toby Donaldson" userId="2e6e5431-bb17-4c41-9985-d39c50d83c73" providerId="ADAL" clId="{A86C17CE-7CFF-443E-96E5-E2C3E6CEFC2B}" dt="2024-10-21T03:04:46.692" v="12061" actId="20577"/>
          <ac:spMkLst>
            <pc:docMk/>
            <pc:sldMk cId="307709859" sldId="318"/>
            <ac:spMk id="15" creationId="{9D3822C7-B853-C548-0300-732AECA113CF}"/>
          </ac:spMkLst>
        </pc:spChg>
        <pc:spChg chg="add mod">
          <ac:chgData name="Toby Donaldson" userId="2e6e5431-bb17-4c41-9985-d39c50d83c73" providerId="ADAL" clId="{A86C17CE-7CFF-443E-96E5-E2C3E6CEFC2B}" dt="2024-10-17T01:07:33.782" v="3469" actId="20577"/>
          <ac:spMkLst>
            <pc:docMk/>
            <pc:sldMk cId="307709859" sldId="318"/>
            <ac:spMk id="18" creationId="{A0657D72-910C-8C9B-C1DF-521FA0E7F205}"/>
          </ac:spMkLst>
        </pc:spChg>
        <pc:grpChg chg="add mod">
          <ac:chgData name="Toby Donaldson" userId="2e6e5431-bb17-4c41-9985-d39c50d83c73" providerId="ADAL" clId="{A86C17CE-7CFF-443E-96E5-E2C3E6CEFC2B}" dt="2024-10-17T00:59:55.854" v="2822" actId="1076"/>
          <ac:grpSpMkLst>
            <pc:docMk/>
            <pc:sldMk cId="307709859" sldId="318"/>
            <ac:grpSpMk id="8" creationId="{68CCE517-0642-8FDA-F218-E93414E210B8}"/>
          </ac:grpSpMkLst>
        </pc:grpChg>
        <pc:cxnChg chg="add mod">
          <ac:chgData name="Toby Donaldson" userId="2e6e5431-bb17-4c41-9985-d39c50d83c73" providerId="ADAL" clId="{A86C17CE-7CFF-443E-96E5-E2C3E6CEFC2B}" dt="2024-10-17T01:02:56.290" v="3087" actId="1076"/>
          <ac:cxnSpMkLst>
            <pc:docMk/>
            <pc:sldMk cId="307709859" sldId="318"/>
            <ac:cxnSpMk id="14" creationId="{1EEA8FF4-B16A-5DF4-DC50-3C7E0F641009}"/>
          </ac:cxnSpMkLst>
        </pc:cxnChg>
      </pc:sldChg>
      <pc:sldChg chg="new del">
        <pc:chgData name="Toby Donaldson" userId="2e6e5431-bb17-4c41-9985-d39c50d83c73" providerId="ADAL" clId="{A86C17CE-7CFF-443E-96E5-E2C3E6CEFC2B}" dt="2024-10-17T00:03:28.388" v="2685" actId="2696"/>
        <pc:sldMkLst>
          <pc:docMk/>
          <pc:sldMk cId="1591535756" sldId="31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4276353" sldId="318"/>
        </pc:sldMkLst>
      </pc:sldChg>
      <pc:sldChg chg="modSp add del mod">
        <pc:chgData name="Toby Donaldson" userId="2e6e5431-bb17-4c41-9985-d39c50d83c73" providerId="ADAL" clId="{A86C17CE-7CFF-443E-96E5-E2C3E6CEFC2B}" dt="2024-10-17T01:06:46.632" v="3457" actId="2696"/>
        <pc:sldMkLst>
          <pc:docMk/>
          <pc:sldMk cId="340711916" sldId="319"/>
        </pc:sldMkLst>
        <pc:spChg chg="mod">
          <ac:chgData name="Toby Donaldson" userId="2e6e5431-bb17-4c41-9985-d39c50d83c73" providerId="ADAL" clId="{A86C17CE-7CFF-443E-96E5-E2C3E6CEFC2B}" dt="2024-10-17T01:04:05.521" v="3250" actId="207"/>
          <ac:spMkLst>
            <pc:docMk/>
            <pc:sldMk cId="340711916" sldId="319"/>
            <ac:spMk id="9" creationId="{548A3699-9684-C77A-B4CC-47EA2A5BFF4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895108163" sldId="320"/>
        </pc:sldMkLst>
      </pc:sldChg>
      <pc:sldChg chg="addSp delSp modSp add mod">
        <pc:chgData name="Toby Donaldson" userId="2e6e5431-bb17-4c41-9985-d39c50d83c73" providerId="ADAL" clId="{A86C17CE-7CFF-443E-96E5-E2C3E6CEFC2B}" dt="2024-10-21T03:05:01.312" v="12063"/>
        <pc:sldMkLst>
          <pc:docMk/>
          <pc:sldMk cId="2223747460" sldId="320"/>
        </pc:sldMkLst>
        <pc:spChg chg="add del mod">
          <ac:chgData name="Toby Donaldson" userId="2e6e5431-bb17-4c41-9985-d39c50d83c73" providerId="ADAL" clId="{A86C17CE-7CFF-443E-96E5-E2C3E6CEFC2B}" dt="2024-10-21T03:04:53.155" v="12062" actId="21"/>
          <ac:spMkLst>
            <pc:docMk/>
            <pc:sldMk cId="2223747460" sldId="320"/>
            <ac:spMk id="3" creationId="{A00AEE4C-CFC1-E55B-7DE0-92CB7AE993A1}"/>
          </ac:spMkLst>
        </pc:spChg>
        <pc:spChg chg="mod">
          <ac:chgData name="Toby Donaldson" userId="2e6e5431-bb17-4c41-9985-d39c50d83c73" providerId="ADAL" clId="{A86C17CE-7CFF-443E-96E5-E2C3E6CEFC2B}" dt="2024-10-17T01:06:53.246" v="3461" actId="313"/>
          <ac:spMkLst>
            <pc:docMk/>
            <pc:sldMk cId="2223747460" sldId="320"/>
            <ac:spMk id="9" creationId="{D6C29811-D649-9F03-6B05-68ADDEA58B2E}"/>
          </ac:spMkLst>
        </pc:spChg>
        <pc:spChg chg="add mod">
          <ac:chgData name="Toby Donaldson" userId="2e6e5431-bb17-4c41-9985-d39c50d83c73" providerId="ADAL" clId="{A86C17CE-7CFF-443E-96E5-E2C3E6CEFC2B}" dt="2024-10-21T03:05:01.312" v="12063"/>
          <ac:spMkLst>
            <pc:docMk/>
            <pc:sldMk cId="2223747460" sldId="320"/>
            <ac:spMk id="12" creationId="{65086AB1-A204-EB06-7737-E89040012A29}"/>
          </ac:spMkLst>
        </pc:spChg>
        <pc:spChg chg="del mod">
          <ac:chgData name="Toby Donaldson" userId="2e6e5431-bb17-4c41-9985-d39c50d83c73" providerId="ADAL" clId="{A86C17CE-7CFF-443E-96E5-E2C3E6CEFC2B}" dt="2024-10-17T01:06:13.056" v="3455" actId="21"/>
          <ac:spMkLst>
            <pc:docMk/>
            <pc:sldMk cId="2223747460" sldId="320"/>
            <ac:spMk id="15" creationId="{4BFC0AEC-21CA-2B04-7510-0330BA3FF83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63832036" sldId="321"/>
        </pc:sldMkLst>
      </pc:sldChg>
      <pc:sldChg chg="addSp modSp add mod">
        <pc:chgData name="Toby Donaldson" userId="2e6e5431-bb17-4c41-9985-d39c50d83c73" providerId="ADAL" clId="{A86C17CE-7CFF-443E-96E5-E2C3E6CEFC2B}" dt="2024-10-21T03:06:09.013" v="12136" actId="11529"/>
        <pc:sldMkLst>
          <pc:docMk/>
          <pc:sldMk cId="3909857899" sldId="321"/>
        </pc:sldMkLst>
        <pc:spChg chg="add mod">
          <ac:chgData name="Toby Donaldson" userId="2e6e5431-bb17-4c41-9985-d39c50d83c73" providerId="ADAL" clId="{A86C17CE-7CFF-443E-96E5-E2C3E6CEFC2B}" dt="2024-10-21T03:06:02.335" v="12135" actId="1076"/>
          <ac:spMkLst>
            <pc:docMk/>
            <pc:sldMk cId="3909857899" sldId="321"/>
            <ac:spMk id="3" creationId="{41CEAF84-12CB-A527-262C-5A76E95D4CDF}"/>
          </ac:spMkLst>
        </pc:spChg>
        <pc:spChg chg="mod">
          <ac:chgData name="Toby Donaldson" userId="2e6e5431-bb17-4c41-9985-d39c50d83c73" providerId="ADAL" clId="{A86C17CE-7CFF-443E-96E5-E2C3E6CEFC2B}" dt="2024-10-17T01:06:57.386" v="3465" actId="313"/>
          <ac:spMkLst>
            <pc:docMk/>
            <pc:sldMk cId="3909857899" sldId="321"/>
            <ac:spMk id="9" creationId="{B64409EA-2074-23B6-91F5-395E5C627A62}"/>
          </ac:spMkLst>
        </pc:spChg>
        <pc:spChg chg="mod">
          <ac:chgData name="Toby Donaldson" userId="2e6e5431-bb17-4c41-9985-d39c50d83c73" providerId="ADAL" clId="{A86C17CE-7CFF-443E-96E5-E2C3E6CEFC2B}" dt="2024-10-17T01:07:59.982" v="3475" actId="20577"/>
          <ac:spMkLst>
            <pc:docMk/>
            <pc:sldMk cId="3909857899" sldId="321"/>
            <ac:spMk id="15" creationId="{791319F6-E241-2A63-4D7E-4904D6264F93}"/>
          </ac:spMkLst>
        </pc:spChg>
        <pc:cxnChg chg="add">
          <ac:chgData name="Toby Donaldson" userId="2e6e5431-bb17-4c41-9985-d39c50d83c73" providerId="ADAL" clId="{A86C17CE-7CFF-443E-96E5-E2C3E6CEFC2B}" dt="2024-10-21T03:06:09.013" v="12136" actId="11529"/>
          <ac:cxnSpMkLst>
            <pc:docMk/>
            <pc:sldMk cId="3909857899" sldId="321"/>
            <ac:cxnSpMk id="13" creationId="{56A4AE81-BF13-DB3F-AFAD-855A9A35E0CB}"/>
          </ac:cxnSpMkLst>
        </pc:cxnChg>
      </pc:sldChg>
      <pc:sldChg chg="addSp modSp add mod">
        <pc:chgData name="Toby Donaldson" userId="2e6e5431-bb17-4c41-9985-d39c50d83c73" providerId="ADAL" clId="{A86C17CE-7CFF-443E-96E5-E2C3E6CEFC2B}" dt="2024-10-21T03:07:07.181" v="12142" actId="20577"/>
        <pc:sldMkLst>
          <pc:docMk/>
          <pc:sldMk cId="2509614308" sldId="322"/>
        </pc:sldMkLst>
        <pc:spChg chg="mod">
          <ac:chgData name="Toby Donaldson" userId="2e6e5431-bb17-4c41-9985-d39c50d83c73" providerId="ADAL" clId="{A86C17CE-7CFF-443E-96E5-E2C3E6CEFC2B}" dt="2024-10-21T03:07:07.181" v="12142" actId="20577"/>
          <ac:spMkLst>
            <pc:docMk/>
            <pc:sldMk cId="2509614308" sldId="322"/>
            <ac:spMk id="5" creationId="{D838DE17-79CA-67F5-7734-743805622543}"/>
          </ac:spMkLst>
        </pc:spChg>
        <pc:spChg chg="mod">
          <ac:chgData name="Toby Donaldson" userId="2e6e5431-bb17-4c41-9985-d39c50d83c73" providerId="ADAL" clId="{A86C17CE-7CFF-443E-96E5-E2C3E6CEFC2B}" dt="2024-10-17T01:08:44.895" v="3485" actId="20577"/>
          <ac:spMkLst>
            <pc:docMk/>
            <pc:sldMk cId="2509614308" sldId="322"/>
            <ac:spMk id="9" creationId="{EC4A0E57-30C3-8F62-95F7-84A8591E38DF}"/>
          </ac:spMkLst>
        </pc:spChg>
        <pc:spChg chg="mod">
          <ac:chgData name="Toby Donaldson" userId="2e6e5431-bb17-4c41-9985-d39c50d83c73" providerId="ADAL" clId="{A86C17CE-7CFF-443E-96E5-E2C3E6CEFC2B}" dt="2024-10-17T01:09:56.391" v="3533" actId="1076"/>
          <ac:spMkLst>
            <pc:docMk/>
            <pc:sldMk cId="2509614308" sldId="322"/>
            <ac:spMk id="11" creationId="{7A83BF50-21C2-4FFF-0EE9-02E89FC20785}"/>
          </ac:spMkLst>
        </pc:spChg>
        <pc:spChg chg="add mod">
          <ac:chgData name="Toby Donaldson" userId="2e6e5431-bb17-4c41-9985-d39c50d83c73" providerId="ADAL" clId="{A86C17CE-7CFF-443E-96E5-E2C3E6CEFC2B}" dt="2024-10-17T01:11:50.270" v="3697" actId="1076"/>
          <ac:spMkLst>
            <pc:docMk/>
            <pc:sldMk cId="2509614308" sldId="322"/>
            <ac:spMk id="12" creationId="{5343C5A2-3545-0255-C663-61DB07284D38}"/>
          </ac:spMkLst>
        </pc:spChg>
        <pc:spChg chg="add mod">
          <ac:chgData name="Toby Donaldson" userId="2e6e5431-bb17-4c41-9985-d39c50d83c73" providerId="ADAL" clId="{A86C17CE-7CFF-443E-96E5-E2C3E6CEFC2B}" dt="2024-10-17T01:11:59.194" v="3700" actId="1076"/>
          <ac:spMkLst>
            <pc:docMk/>
            <pc:sldMk cId="2509614308" sldId="322"/>
            <ac:spMk id="13" creationId="{B17EDFC6-BA65-D2A1-F3CE-87B96E127B1F}"/>
          </ac:spMkLst>
        </pc:spChg>
        <pc:spChg chg="mod">
          <ac:chgData name="Toby Donaldson" userId="2e6e5431-bb17-4c41-9985-d39c50d83c73" providerId="ADAL" clId="{A86C17CE-7CFF-443E-96E5-E2C3E6CEFC2B}" dt="2024-10-17T01:11:50.270" v="3697" actId="1076"/>
          <ac:spMkLst>
            <pc:docMk/>
            <pc:sldMk cId="2509614308" sldId="322"/>
            <ac:spMk id="15" creationId="{8C4504C9-00E6-79BE-9C1E-F61D67E40859}"/>
          </ac:spMkLst>
        </pc:spChg>
        <pc:cxnChg chg="mod">
          <ac:chgData name="Toby Donaldson" userId="2e6e5431-bb17-4c41-9985-d39c50d83c73" providerId="ADAL" clId="{A86C17CE-7CFF-443E-96E5-E2C3E6CEFC2B}" dt="2024-10-21T03:07:06.769" v="12141" actId="20577"/>
          <ac:cxnSpMkLst>
            <pc:docMk/>
            <pc:sldMk cId="2509614308" sldId="322"/>
            <ac:cxnSpMk id="14" creationId="{12F5E453-52BE-0963-F281-9516D6B74BE9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01:16:04.478" v="3869" actId="1076"/>
        <pc:sldMkLst>
          <pc:docMk/>
          <pc:sldMk cId="1337895630" sldId="323"/>
        </pc:sldMkLst>
        <pc:spChg chg="add mod">
          <ac:chgData name="Toby Donaldson" userId="2e6e5431-bb17-4c41-9985-d39c50d83c73" providerId="ADAL" clId="{A86C17CE-7CFF-443E-96E5-E2C3E6CEFC2B}" dt="2024-10-17T01:16:04.478" v="3869" actId="1076"/>
          <ac:spMkLst>
            <pc:docMk/>
            <pc:sldMk cId="1337895630" sldId="323"/>
            <ac:spMk id="3" creationId="{77845491-55A6-77C1-9036-A1B5F861CCEB}"/>
          </ac:spMkLst>
        </pc:spChg>
        <pc:spChg chg="mod">
          <ac:chgData name="Toby Donaldson" userId="2e6e5431-bb17-4c41-9985-d39c50d83c73" providerId="ADAL" clId="{A86C17CE-7CFF-443E-96E5-E2C3E6CEFC2B}" dt="2024-10-17T01:14:53.425" v="3733" actId="20577"/>
          <ac:spMkLst>
            <pc:docMk/>
            <pc:sldMk cId="1337895630" sldId="323"/>
            <ac:spMk id="7" creationId="{CAA7F8ED-2E74-6344-9E13-3772C380D6E9}"/>
          </ac:spMkLst>
        </pc:spChg>
        <pc:spChg chg="mod">
          <ac:chgData name="Toby Donaldson" userId="2e6e5431-bb17-4c41-9985-d39c50d83c73" providerId="ADAL" clId="{A86C17CE-7CFF-443E-96E5-E2C3E6CEFC2B}" dt="2024-10-17T01:14:45.792" v="3731" actId="207"/>
          <ac:spMkLst>
            <pc:docMk/>
            <pc:sldMk cId="1337895630" sldId="323"/>
            <ac:spMk id="9" creationId="{B7ED086A-F955-43F4-EE35-328925911F6D}"/>
          </ac:spMkLst>
        </pc:spChg>
        <pc:spChg chg="mod">
          <ac:chgData name="Toby Donaldson" userId="2e6e5431-bb17-4c41-9985-d39c50d83c73" providerId="ADAL" clId="{A86C17CE-7CFF-443E-96E5-E2C3E6CEFC2B}" dt="2024-10-17T01:14:08.510" v="3728" actId="1076"/>
          <ac:spMkLst>
            <pc:docMk/>
            <pc:sldMk cId="1337895630" sldId="323"/>
            <ac:spMk id="12" creationId="{0BB32F7F-AF0A-2673-C94C-DAF33E38ED59}"/>
          </ac:spMkLst>
        </pc:spChg>
        <pc:spChg chg="del">
          <ac:chgData name="Toby Donaldson" userId="2e6e5431-bb17-4c41-9985-d39c50d83c73" providerId="ADAL" clId="{A86C17CE-7CFF-443E-96E5-E2C3E6CEFC2B}" dt="2024-10-17T01:13:41.001" v="3703" actId="21"/>
          <ac:spMkLst>
            <pc:docMk/>
            <pc:sldMk cId="1337895630" sldId="323"/>
            <ac:spMk id="13" creationId="{453D4AF6-AF8D-90E9-0877-64DBDB3390EE}"/>
          </ac:spMkLst>
        </pc:spChg>
        <pc:spChg chg="del">
          <ac:chgData name="Toby Donaldson" userId="2e6e5431-bb17-4c41-9985-d39c50d83c73" providerId="ADAL" clId="{A86C17CE-7CFF-443E-96E5-E2C3E6CEFC2B}" dt="2024-10-17T01:13:37.102" v="3702" actId="21"/>
          <ac:spMkLst>
            <pc:docMk/>
            <pc:sldMk cId="1337895630" sldId="323"/>
            <ac:spMk id="15" creationId="{D6FB6B35-A5F7-9128-69AF-66BCB177E61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74777796" sldId="32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13562658" sldId="324"/>
        </pc:sldMkLst>
      </pc:sldChg>
      <pc:sldChg chg="modSp add mod">
        <pc:chgData name="Toby Donaldson" userId="2e6e5431-bb17-4c41-9985-d39c50d83c73" providerId="ADAL" clId="{A86C17CE-7CFF-443E-96E5-E2C3E6CEFC2B}" dt="2024-10-17T01:18:00.090" v="3955" actId="1076"/>
        <pc:sldMkLst>
          <pc:docMk/>
          <pc:sldMk cId="4190628659" sldId="324"/>
        </pc:sldMkLst>
        <pc:spChg chg="mod">
          <ac:chgData name="Toby Donaldson" userId="2e6e5431-bb17-4c41-9985-d39c50d83c73" providerId="ADAL" clId="{A86C17CE-7CFF-443E-96E5-E2C3E6CEFC2B}" dt="2024-10-17T01:18:00.090" v="3955" actId="1076"/>
          <ac:spMkLst>
            <pc:docMk/>
            <pc:sldMk cId="4190628659" sldId="324"/>
            <ac:spMk id="3" creationId="{56E8DF5A-09A4-EE06-F9D3-21F26A80E6DA}"/>
          </ac:spMkLst>
        </pc:spChg>
        <pc:spChg chg="mod">
          <ac:chgData name="Toby Donaldson" userId="2e6e5431-bb17-4c41-9985-d39c50d83c73" providerId="ADAL" clId="{A86C17CE-7CFF-443E-96E5-E2C3E6CEFC2B}" dt="2024-10-17T01:17:35.461" v="3950" actId="207"/>
          <ac:spMkLst>
            <pc:docMk/>
            <pc:sldMk cId="4190628659" sldId="324"/>
            <ac:spMk id="9" creationId="{EC65ABF3-61B1-1372-68AC-F6DFAA438DD5}"/>
          </ac:spMkLst>
        </pc:spChg>
        <pc:spChg chg="mod">
          <ac:chgData name="Toby Donaldson" userId="2e6e5431-bb17-4c41-9985-d39c50d83c73" providerId="ADAL" clId="{A86C17CE-7CFF-443E-96E5-E2C3E6CEFC2B}" dt="2024-10-17T01:17:55.549" v="3954" actId="20577"/>
          <ac:spMkLst>
            <pc:docMk/>
            <pc:sldMk cId="4190628659" sldId="324"/>
            <ac:spMk id="12" creationId="{4B2C0C1B-BDC9-E8B6-417E-F0717BBC8650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7T01:19:26.952" v="4106" actId="2711"/>
        <pc:sldMkLst>
          <pc:docMk/>
          <pc:sldMk cId="1098311652" sldId="325"/>
        </pc:sldMkLst>
        <pc:spChg chg="del">
          <ac:chgData name="Toby Donaldson" userId="2e6e5431-bb17-4c41-9985-d39c50d83c73" providerId="ADAL" clId="{A86C17CE-7CFF-443E-96E5-E2C3E6CEFC2B}" dt="2024-10-17T01:18:29.626" v="3959" actId="21"/>
          <ac:spMkLst>
            <pc:docMk/>
            <pc:sldMk cId="1098311652" sldId="325"/>
            <ac:spMk id="3" creationId="{0F10C3CB-FCF9-27D9-6023-2B959F922043}"/>
          </ac:spMkLst>
        </pc:spChg>
        <pc:spChg chg="del">
          <ac:chgData name="Toby Donaldson" userId="2e6e5431-bb17-4c41-9985-d39c50d83c73" providerId="ADAL" clId="{A86C17CE-7CFF-443E-96E5-E2C3E6CEFC2B}" dt="2024-10-17T01:18:29.626" v="3959" actId="21"/>
          <ac:spMkLst>
            <pc:docMk/>
            <pc:sldMk cId="1098311652" sldId="325"/>
            <ac:spMk id="12" creationId="{0E59A1EF-220D-422A-AF25-AA50E4160020}"/>
          </ac:spMkLst>
        </pc:spChg>
        <pc:spChg chg="add mod">
          <ac:chgData name="Toby Donaldson" userId="2e6e5431-bb17-4c41-9985-d39c50d83c73" providerId="ADAL" clId="{A86C17CE-7CFF-443E-96E5-E2C3E6CEFC2B}" dt="2024-10-17T01:19:18.646" v="4105" actId="1076"/>
          <ac:spMkLst>
            <pc:docMk/>
            <pc:sldMk cId="1098311652" sldId="325"/>
            <ac:spMk id="13" creationId="{5FAFDCF6-370A-DB06-DD41-C5C544C88BF4}"/>
          </ac:spMkLst>
        </pc:spChg>
        <pc:spChg chg="add mod">
          <ac:chgData name="Toby Donaldson" userId="2e6e5431-bb17-4c41-9985-d39c50d83c73" providerId="ADAL" clId="{A86C17CE-7CFF-443E-96E5-E2C3E6CEFC2B}" dt="2024-10-17T01:19:26.952" v="4106" actId="2711"/>
          <ac:spMkLst>
            <pc:docMk/>
            <pc:sldMk cId="1098311652" sldId="325"/>
            <ac:spMk id="15" creationId="{BD1838B0-0F34-AEB9-A431-C2D88AE576D7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67165854" sldId="32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42930591" sldId="326"/>
        </pc:sldMkLst>
      </pc:sldChg>
      <pc:sldChg chg="addSp delSp modSp add mod">
        <pc:chgData name="Toby Donaldson" userId="2e6e5431-bb17-4c41-9985-d39c50d83c73" providerId="ADAL" clId="{A86C17CE-7CFF-443E-96E5-E2C3E6CEFC2B}" dt="2024-10-17T01:20:35.213" v="4206" actId="14100"/>
        <pc:sldMkLst>
          <pc:docMk/>
          <pc:sldMk cId="3354571621" sldId="326"/>
        </pc:sldMkLst>
        <pc:spChg chg="add mod">
          <ac:chgData name="Toby Donaldson" userId="2e6e5431-bb17-4c41-9985-d39c50d83c73" providerId="ADAL" clId="{A86C17CE-7CFF-443E-96E5-E2C3E6CEFC2B}" dt="2024-10-17T01:20:35.213" v="4206" actId="14100"/>
          <ac:spMkLst>
            <pc:docMk/>
            <pc:sldMk cId="3354571621" sldId="326"/>
            <ac:spMk id="3" creationId="{6AEF7D2B-6C23-C66A-3B9C-014CE2B918E5}"/>
          </ac:spMkLst>
        </pc:spChg>
        <pc:spChg chg="mod">
          <ac:chgData name="Toby Donaldson" userId="2e6e5431-bb17-4c41-9985-d39c50d83c73" providerId="ADAL" clId="{A86C17CE-7CFF-443E-96E5-E2C3E6CEFC2B}" dt="2024-10-17T01:20:09.594" v="4157" actId="207"/>
          <ac:spMkLst>
            <pc:docMk/>
            <pc:sldMk cId="3354571621" sldId="326"/>
            <ac:spMk id="9" creationId="{6B9DED66-71DD-8FC9-554B-6438B00D051D}"/>
          </ac:spMkLst>
        </pc:spChg>
        <pc:spChg chg="del">
          <ac:chgData name="Toby Donaldson" userId="2e6e5431-bb17-4c41-9985-d39c50d83c73" providerId="ADAL" clId="{A86C17CE-7CFF-443E-96E5-E2C3E6CEFC2B}" dt="2024-10-17T01:20:12.528" v="4158" actId="21"/>
          <ac:spMkLst>
            <pc:docMk/>
            <pc:sldMk cId="3354571621" sldId="326"/>
            <ac:spMk id="13" creationId="{1228EDFD-F705-9A45-E0BA-544697CEC71A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21T03:08:02.176" v="12144" actId="207"/>
        <pc:sldMkLst>
          <pc:docMk/>
          <pc:sldMk cId="2782017614" sldId="327"/>
        </pc:sldMkLst>
        <pc:spChg chg="del">
          <ac:chgData name="Toby Donaldson" userId="2e6e5431-bb17-4c41-9985-d39c50d83c73" providerId="ADAL" clId="{A86C17CE-7CFF-443E-96E5-E2C3E6CEFC2B}" dt="2024-10-17T01:21:50.372" v="4212" actId="21"/>
          <ac:spMkLst>
            <pc:docMk/>
            <pc:sldMk cId="2782017614" sldId="327"/>
            <ac:spMk id="3" creationId="{DE85F342-1455-20E9-BAC5-BFA850870D5B}"/>
          </ac:spMkLst>
        </pc:spChg>
        <pc:spChg chg="mod">
          <ac:chgData name="Toby Donaldson" userId="2e6e5431-bb17-4c41-9985-d39c50d83c73" providerId="ADAL" clId="{A86C17CE-7CFF-443E-96E5-E2C3E6CEFC2B}" dt="2024-10-21T03:08:02.176" v="12144" actId="207"/>
          <ac:spMkLst>
            <pc:docMk/>
            <pc:sldMk cId="2782017614" sldId="327"/>
            <ac:spMk id="9" creationId="{692CB4F5-4CB1-5EEC-95C9-EA0A1D9C57AD}"/>
          </ac:spMkLst>
        </pc:spChg>
        <pc:spChg chg="add mod">
          <ac:chgData name="Toby Donaldson" userId="2e6e5431-bb17-4c41-9985-d39c50d83c73" providerId="ADAL" clId="{A86C17CE-7CFF-443E-96E5-E2C3E6CEFC2B}" dt="2024-10-17T01:23:36.125" v="4435" actId="20577"/>
          <ac:spMkLst>
            <pc:docMk/>
            <pc:sldMk cId="2782017614" sldId="327"/>
            <ac:spMk id="12" creationId="{8F385633-1B62-A9CF-754B-6C7CF7865C54}"/>
          </ac:spMkLst>
        </pc:spChg>
        <pc:spChg chg="del">
          <ac:chgData name="Toby Donaldson" userId="2e6e5431-bb17-4c41-9985-d39c50d83c73" providerId="ADAL" clId="{A86C17CE-7CFF-443E-96E5-E2C3E6CEFC2B}" dt="2024-10-17T01:21:48.432" v="4211" actId="21"/>
          <ac:spMkLst>
            <pc:docMk/>
            <pc:sldMk cId="2782017614" sldId="327"/>
            <ac:spMk id="15" creationId="{C180137C-828B-962F-52DA-E1D2C487B04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1386130" sldId="327"/>
        </pc:sldMkLst>
      </pc:sldChg>
      <pc:sldChg chg="addSp delSp modSp add mod">
        <pc:chgData name="Toby Donaldson" userId="2e6e5431-bb17-4c41-9985-d39c50d83c73" providerId="ADAL" clId="{A86C17CE-7CFF-443E-96E5-E2C3E6CEFC2B}" dt="2024-10-21T03:09:52.395" v="12168" actId="1076"/>
        <pc:sldMkLst>
          <pc:docMk/>
          <pc:sldMk cId="291094791" sldId="328"/>
        </pc:sldMkLst>
        <pc:spChg chg="add mod">
          <ac:chgData name="Toby Donaldson" userId="2e6e5431-bb17-4c41-9985-d39c50d83c73" providerId="ADAL" clId="{A86C17CE-7CFF-443E-96E5-E2C3E6CEFC2B}" dt="2024-10-21T03:09:52.395" v="12168" actId="1076"/>
          <ac:spMkLst>
            <pc:docMk/>
            <pc:sldMk cId="291094791" sldId="328"/>
            <ac:spMk id="3" creationId="{4C9E5FFD-F60C-3057-FC9B-B7095D2ABF60}"/>
          </ac:spMkLst>
        </pc:spChg>
        <pc:spChg chg="mod">
          <ac:chgData name="Toby Donaldson" userId="2e6e5431-bb17-4c41-9985-d39c50d83c73" providerId="ADAL" clId="{A86C17CE-7CFF-443E-96E5-E2C3E6CEFC2B}" dt="2024-10-17T18:11:45.798" v="8959" actId="207"/>
          <ac:spMkLst>
            <pc:docMk/>
            <pc:sldMk cId="291094791" sldId="328"/>
            <ac:spMk id="9" creationId="{89D05729-CC84-0DEA-EA87-4919481CA92F}"/>
          </ac:spMkLst>
        </pc:spChg>
        <pc:spChg chg="del mod">
          <ac:chgData name="Toby Donaldson" userId="2e6e5431-bb17-4c41-9985-d39c50d83c73" providerId="ADAL" clId="{A86C17CE-7CFF-443E-96E5-E2C3E6CEFC2B}" dt="2024-10-21T03:09:30.015" v="12166" actId="21"/>
          <ac:spMkLst>
            <pc:docMk/>
            <pc:sldMk cId="291094791" sldId="328"/>
            <ac:spMk id="12" creationId="{55F28B44-6A8B-B865-D613-F452D2E4729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74395922" sldId="328"/>
        </pc:sldMkLst>
      </pc:sldChg>
      <pc:sldChg chg="addSp modSp add mod">
        <pc:chgData name="Toby Donaldson" userId="2e6e5431-bb17-4c41-9985-d39c50d83c73" providerId="ADAL" clId="{A86C17CE-7CFF-443E-96E5-E2C3E6CEFC2B}" dt="2024-10-17T01:28:28.098" v="4858"/>
        <pc:sldMkLst>
          <pc:docMk/>
          <pc:sldMk cId="727847569" sldId="329"/>
        </pc:sldMkLst>
        <pc:spChg chg="add mod">
          <ac:chgData name="Toby Donaldson" userId="2e6e5431-bb17-4c41-9985-d39c50d83c73" providerId="ADAL" clId="{A86C17CE-7CFF-443E-96E5-E2C3E6CEFC2B}" dt="2024-10-17T01:28:28.098" v="4858"/>
          <ac:spMkLst>
            <pc:docMk/>
            <pc:sldMk cId="727847569" sldId="329"/>
            <ac:spMk id="3" creationId="{540DD182-704C-7282-E1AC-5C99E1520CAE}"/>
          </ac:spMkLst>
        </pc:spChg>
        <pc:spChg chg="mod">
          <ac:chgData name="Toby Donaldson" userId="2e6e5431-bb17-4c41-9985-d39c50d83c73" providerId="ADAL" clId="{A86C17CE-7CFF-443E-96E5-E2C3E6CEFC2B}" dt="2024-10-17T01:27:18.489" v="4855" actId="207"/>
          <ac:spMkLst>
            <pc:docMk/>
            <pc:sldMk cId="727847569" sldId="329"/>
            <ac:spMk id="9" creationId="{40EE5F8C-F3CE-2299-9254-A981E2BCAD7D}"/>
          </ac:spMkLst>
        </pc:spChg>
        <pc:spChg chg="mod">
          <ac:chgData name="Toby Donaldson" userId="2e6e5431-bb17-4c41-9985-d39c50d83c73" providerId="ADAL" clId="{A86C17CE-7CFF-443E-96E5-E2C3E6CEFC2B}" dt="2024-10-17T01:27:08.683" v="4854" actId="1076"/>
          <ac:spMkLst>
            <pc:docMk/>
            <pc:sldMk cId="727847569" sldId="329"/>
            <ac:spMk id="12" creationId="{DE006313-2B6B-A3E1-D14A-CA6096835D7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29072067" sldId="329"/>
        </pc:sldMkLst>
      </pc:sldChg>
      <pc:sldChg chg="addSp delSp modSp mod">
        <pc:chgData name="Toby Donaldson" userId="2e6e5431-bb17-4c41-9985-d39c50d83c73" providerId="ADAL" clId="{A86C17CE-7CFF-443E-96E5-E2C3E6CEFC2B}" dt="2024-10-17T18:12:12.787" v="8960" actId="113"/>
        <pc:sldMkLst>
          <pc:docMk/>
          <pc:sldMk cId="943254403" sldId="330"/>
        </pc:sldMkLst>
        <pc:spChg chg="mod">
          <ac:chgData name="Toby Donaldson" userId="2e6e5431-bb17-4c41-9985-d39c50d83c73" providerId="ADAL" clId="{A86C17CE-7CFF-443E-96E5-E2C3E6CEFC2B}" dt="2024-10-17T01:29:01.986" v="4889" actId="20577"/>
          <ac:spMkLst>
            <pc:docMk/>
            <pc:sldMk cId="943254403" sldId="330"/>
            <ac:spMk id="2" creationId="{BD9E1B43-E915-6F7A-4945-BB0CF5BF2361}"/>
          </ac:spMkLst>
        </pc:spChg>
        <pc:spChg chg="add mod">
          <ac:chgData name="Toby Donaldson" userId="2e6e5431-bb17-4c41-9985-d39c50d83c73" providerId="ADAL" clId="{A86C17CE-7CFF-443E-96E5-E2C3E6CEFC2B}" dt="2024-10-17T01:32:03.551" v="5073" actId="164"/>
          <ac:spMkLst>
            <pc:docMk/>
            <pc:sldMk cId="943254403" sldId="330"/>
            <ac:spMk id="3" creationId="{27050CDB-430D-F1AF-A7E3-5B81487787EE}"/>
          </ac:spMkLst>
        </pc:spChg>
        <pc:spChg chg="mod">
          <ac:chgData name="Toby Donaldson" userId="2e6e5431-bb17-4c41-9985-d39c50d83c73" providerId="ADAL" clId="{A86C17CE-7CFF-443E-96E5-E2C3E6CEFC2B}" dt="2024-10-17T01:32:03.551" v="5073" actId="164"/>
          <ac:spMkLst>
            <pc:docMk/>
            <pc:sldMk cId="943254403" sldId="330"/>
            <ac:spMk id="5" creationId="{3A627B1F-8E59-25A8-602C-13A9BD936E7F}"/>
          </ac:spMkLst>
        </pc:spChg>
        <pc:spChg chg="del">
          <ac:chgData name="Toby Donaldson" userId="2e6e5431-bb17-4c41-9985-d39c50d83c73" providerId="ADAL" clId="{A86C17CE-7CFF-443E-96E5-E2C3E6CEFC2B}" dt="2024-10-17T01:30:33.537" v="5031" actId="21"/>
          <ac:spMkLst>
            <pc:docMk/>
            <pc:sldMk cId="943254403" sldId="330"/>
            <ac:spMk id="6" creationId="{63C170E1-45D2-FF8C-D064-7FF7F7B5BC6D}"/>
          </ac:spMkLst>
        </pc:spChg>
        <pc:spChg chg="mod">
          <ac:chgData name="Toby Donaldson" userId="2e6e5431-bb17-4c41-9985-d39c50d83c73" providerId="ADAL" clId="{A86C17CE-7CFF-443E-96E5-E2C3E6CEFC2B}" dt="2024-10-17T01:32:38.320" v="5082" actId="20577"/>
          <ac:spMkLst>
            <pc:docMk/>
            <pc:sldMk cId="943254403" sldId="330"/>
            <ac:spMk id="7" creationId="{625F8F35-6907-9A87-317F-0BA911AA4D80}"/>
          </ac:spMkLst>
        </pc:spChg>
        <pc:spChg chg="add mod">
          <ac:chgData name="Toby Donaldson" userId="2e6e5431-bb17-4c41-9985-d39c50d83c73" providerId="ADAL" clId="{A86C17CE-7CFF-443E-96E5-E2C3E6CEFC2B}" dt="2024-10-17T18:12:12.787" v="8960" actId="113"/>
          <ac:spMkLst>
            <pc:docMk/>
            <pc:sldMk cId="943254403" sldId="330"/>
            <ac:spMk id="9" creationId="{A56D9CE1-09B8-0E9F-AE75-E179FEFE1494}"/>
          </ac:spMkLst>
        </pc:spChg>
        <pc:grpChg chg="add mod">
          <ac:chgData name="Toby Donaldson" userId="2e6e5431-bb17-4c41-9985-d39c50d83c73" providerId="ADAL" clId="{A86C17CE-7CFF-443E-96E5-E2C3E6CEFC2B}" dt="2024-10-17T01:32:03.551" v="5073" actId="164"/>
          <ac:grpSpMkLst>
            <pc:docMk/>
            <pc:sldMk cId="943254403" sldId="330"/>
            <ac:grpSpMk id="8" creationId="{0F31DEF6-FF09-548E-8F28-48349860EFB7}"/>
          </ac:grpSpMkLst>
        </pc:gr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93665967" sldId="33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30828984" sldId="331"/>
        </pc:sldMkLst>
      </pc:sldChg>
      <pc:sldChg chg="addSp delSp modSp add mod">
        <pc:chgData name="Toby Donaldson" userId="2e6e5431-bb17-4c41-9985-d39c50d83c73" providerId="ADAL" clId="{A86C17CE-7CFF-443E-96E5-E2C3E6CEFC2B}" dt="2024-10-21T03:10:34.681" v="12170" actId="11529"/>
        <pc:sldMkLst>
          <pc:docMk/>
          <pc:sldMk cId="1743895988" sldId="331"/>
        </pc:sldMkLst>
        <pc:spChg chg="add mod">
          <ac:chgData name="Toby Donaldson" userId="2e6e5431-bb17-4c41-9985-d39c50d83c73" providerId="ADAL" clId="{A86C17CE-7CFF-443E-96E5-E2C3E6CEFC2B}" dt="2024-10-17T01:35:08.787" v="5235" actId="1076"/>
          <ac:spMkLst>
            <pc:docMk/>
            <pc:sldMk cId="1743895988" sldId="331"/>
            <ac:spMk id="6" creationId="{AA5AB09A-1BFE-BF7E-D034-8DF0722692EB}"/>
          </ac:spMkLst>
        </pc:spChg>
        <pc:spChg chg="del">
          <ac:chgData name="Toby Donaldson" userId="2e6e5431-bb17-4c41-9985-d39c50d83c73" providerId="ADAL" clId="{A86C17CE-7CFF-443E-96E5-E2C3E6CEFC2B}" dt="2024-10-17T01:33:45.183" v="5221" actId="21"/>
          <ac:spMkLst>
            <pc:docMk/>
            <pc:sldMk cId="1743895988" sldId="331"/>
            <ac:spMk id="7" creationId="{D4CAB7AB-CDFC-0316-D535-CB02BD65AAB7}"/>
          </ac:spMkLst>
        </pc:spChg>
        <pc:spChg chg="del">
          <ac:chgData name="Toby Donaldson" userId="2e6e5431-bb17-4c41-9985-d39c50d83c73" providerId="ADAL" clId="{A86C17CE-7CFF-443E-96E5-E2C3E6CEFC2B}" dt="2024-10-17T01:33:45.183" v="5221" actId="21"/>
          <ac:spMkLst>
            <pc:docMk/>
            <pc:sldMk cId="1743895988" sldId="331"/>
            <ac:spMk id="9" creationId="{563AD237-035A-7590-0F02-7C68F9488A18}"/>
          </ac:spMkLst>
        </pc:spChg>
        <pc:spChg chg="add mod">
          <ac:chgData name="Toby Donaldson" userId="2e6e5431-bb17-4c41-9985-d39c50d83c73" providerId="ADAL" clId="{A86C17CE-7CFF-443E-96E5-E2C3E6CEFC2B}" dt="2024-10-17T01:36:12.472" v="5247" actId="1076"/>
          <ac:spMkLst>
            <pc:docMk/>
            <pc:sldMk cId="1743895988" sldId="331"/>
            <ac:spMk id="10" creationId="{830A303A-A148-D4E8-2879-BD7D9144993A}"/>
          </ac:spMkLst>
        </pc:spChg>
        <pc:spChg chg="add mod">
          <ac:chgData name="Toby Donaldson" userId="2e6e5431-bb17-4c41-9985-d39c50d83c73" providerId="ADAL" clId="{A86C17CE-7CFF-443E-96E5-E2C3E6CEFC2B}" dt="2024-10-17T01:35:32.076" v="5239" actId="1582"/>
          <ac:spMkLst>
            <pc:docMk/>
            <pc:sldMk cId="1743895988" sldId="331"/>
            <ac:spMk id="11" creationId="{4D55F5ED-7FF8-C5F8-78BC-2DC0A6ED5E92}"/>
          </ac:spMkLst>
        </pc:spChg>
        <pc:grpChg chg="mod">
          <ac:chgData name="Toby Donaldson" userId="2e6e5431-bb17-4c41-9985-d39c50d83c73" providerId="ADAL" clId="{A86C17CE-7CFF-443E-96E5-E2C3E6CEFC2B}" dt="2024-10-17T01:33:50.253" v="5222" actId="1076"/>
          <ac:grpSpMkLst>
            <pc:docMk/>
            <pc:sldMk cId="1743895988" sldId="331"/>
            <ac:grpSpMk id="8" creationId="{34C75ADD-EF60-2CC0-03DB-62176DE642E7}"/>
          </ac:grpSpMkLst>
        </pc:grpChg>
        <pc:cxnChg chg="add">
          <ac:chgData name="Toby Donaldson" userId="2e6e5431-bb17-4c41-9985-d39c50d83c73" providerId="ADAL" clId="{A86C17CE-7CFF-443E-96E5-E2C3E6CEFC2B}" dt="2024-10-21T03:10:28.280" v="12169" actId="11529"/>
          <ac:cxnSpMkLst>
            <pc:docMk/>
            <pc:sldMk cId="1743895988" sldId="331"/>
            <ac:cxnSpMk id="9" creationId="{0B699E73-B45D-E537-8B4C-9FB02571AF13}"/>
          </ac:cxnSpMkLst>
        </pc:cxnChg>
        <pc:cxnChg chg="add">
          <ac:chgData name="Toby Donaldson" userId="2e6e5431-bb17-4c41-9985-d39c50d83c73" providerId="ADAL" clId="{A86C17CE-7CFF-443E-96E5-E2C3E6CEFC2B}" dt="2024-10-21T03:10:34.681" v="12170" actId="11529"/>
          <ac:cxnSpMkLst>
            <pc:docMk/>
            <pc:sldMk cId="1743895988" sldId="331"/>
            <ac:cxnSpMk id="13" creationId="{29B1B82C-E0E5-BD5B-26F3-A607325652F3}"/>
          </ac:cxnSpMkLst>
        </pc:cxnChg>
        <pc:cxnChg chg="add del mod">
          <ac:chgData name="Toby Donaldson" userId="2e6e5431-bb17-4c41-9985-d39c50d83c73" providerId="ADAL" clId="{A86C17CE-7CFF-443E-96E5-E2C3E6CEFC2B}" dt="2024-10-17T01:35:47.267" v="5241" actId="21"/>
          <ac:cxnSpMkLst>
            <pc:docMk/>
            <pc:sldMk cId="1743895988" sldId="331"/>
            <ac:cxnSpMk id="13" creationId="{47152DAA-4BB7-15F3-77A8-E370F8C4D732}"/>
          </ac:cxnSpMkLst>
        </pc:cxnChg>
      </pc:sldChg>
      <pc:sldChg chg="addSp delSp modSp add del mod">
        <pc:chgData name="Toby Donaldson" userId="2e6e5431-bb17-4c41-9985-d39c50d83c73" providerId="ADAL" clId="{A86C17CE-7CFF-443E-96E5-E2C3E6CEFC2B}" dt="2024-10-22T23:27:15.648" v="12462" actId="2696"/>
        <pc:sldMkLst>
          <pc:docMk/>
          <pc:sldMk cId="1316409034" sldId="332"/>
        </pc:sldMkLst>
        <pc:spChg chg="mod">
          <ac:chgData name="Toby Donaldson" userId="2e6e5431-bb17-4c41-9985-d39c50d83c73" providerId="ADAL" clId="{A86C17CE-7CFF-443E-96E5-E2C3E6CEFC2B}" dt="2024-10-17T01:41:36.350" v="5457" actId="33524"/>
          <ac:spMkLst>
            <pc:docMk/>
            <pc:sldMk cId="1316409034" sldId="332"/>
            <ac:spMk id="6" creationId="{EBB8EA6C-2A78-AC14-04F7-9AE35488606E}"/>
          </ac:spMkLst>
        </pc:spChg>
        <pc:spChg chg="add mod">
          <ac:chgData name="Toby Donaldson" userId="2e6e5431-bb17-4c41-9985-d39c50d83c73" providerId="ADAL" clId="{A86C17CE-7CFF-443E-96E5-E2C3E6CEFC2B}" dt="2024-10-17T01:40:29.930" v="5402" actId="1076"/>
          <ac:spMkLst>
            <pc:docMk/>
            <pc:sldMk cId="1316409034" sldId="332"/>
            <ac:spMk id="7" creationId="{CF3D059A-82C7-45FF-1D25-605FA3DE8AA7}"/>
          </ac:spMkLst>
        </pc:spChg>
        <pc:spChg chg="mod">
          <ac:chgData name="Toby Donaldson" userId="2e6e5431-bb17-4c41-9985-d39c50d83c73" providerId="ADAL" clId="{A86C17CE-7CFF-443E-96E5-E2C3E6CEFC2B}" dt="2024-10-17T01:42:19.116" v="5461" actId="1076"/>
          <ac:spMkLst>
            <pc:docMk/>
            <pc:sldMk cId="1316409034" sldId="332"/>
            <ac:spMk id="10" creationId="{E5BC9E82-243A-7498-FCB6-3204C5DC224B}"/>
          </ac:spMkLst>
        </pc:spChg>
        <pc:spChg chg="del">
          <ac:chgData name="Toby Donaldson" userId="2e6e5431-bb17-4c41-9985-d39c50d83c73" providerId="ADAL" clId="{A86C17CE-7CFF-443E-96E5-E2C3E6CEFC2B}" dt="2024-10-17T01:40:35.125" v="5403" actId="21"/>
          <ac:spMkLst>
            <pc:docMk/>
            <pc:sldMk cId="1316409034" sldId="332"/>
            <ac:spMk id="11" creationId="{975E0586-DAE9-C2FE-CEFA-5847C04C27F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99979245" sldId="332"/>
        </pc:sldMkLst>
      </pc:sldChg>
      <pc:sldChg chg="addSp modSp add del mod">
        <pc:chgData name="Toby Donaldson" userId="2e6e5431-bb17-4c41-9985-d39c50d83c73" providerId="ADAL" clId="{A86C17CE-7CFF-443E-96E5-E2C3E6CEFC2B}" dt="2024-10-22T23:27:20.604" v="12463" actId="2696"/>
        <pc:sldMkLst>
          <pc:docMk/>
          <pc:sldMk cId="135699873" sldId="333"/>
        </pc:sldMkLst>
        <pc:spChg chg="mod">
          <ac:chgData name="Toby Donaldson" userId="2e6e5431-bb17-4c41-9985-d39c50d83c73" providerId="ADAL" clId="{A86C17CE-7CFF-443E-96E5-E2C3E6CEFC2B}" dt="2024-10-17T01:42:59.409" v="5490" actId="207"/>
          <ac:spMkLst>
            <pc:docMk/>
            <pc:sldMk cId="135699873" sldId="333"/>
            <ac:spMk id="10" creationId="{56BA10F2-7C3A-5389-63FD-5A351437349A}"/>
          </ac:spMkLst>
        </pc:spChg>
        <pc:cxnChg chg="add mod">
          <ac:chgData name="Toby Donaldson" userId="2e6e5431-bb17-4c41-9985-d39c50d83c73" providerId="ADAL" clId="{A86C17CE-7CFF-443E-96E5-E2C3E6CEFC2B}" dt="2024-10-17T18:13:56.333" v="8962" actId="14100"/>
          <ac:cxnSpMkLst>
            <pc:docMk/>
            <pc:sldMk cId="135699873" sldId="333"/>
            <ac:cxnSpMk id="11" creationId="{9A302B34-CA5B-207B-81B8-B2346C24EBDB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08506782" sldId="33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26431452" sldId="334"/>
        </pc:sldMkLst>
      </pc:sldChg>
      <pc:sldChg chg="addSp delSp modSp add mod">
        <pc:chgData name="Toby Donaldson" userId="2e6e5431-bb17-4c41-9985-d39c50d83c73" providerId="ADAL" clId="{A86C17CE-7CFF-443E-96E5-E2C3E6CEFC2B}" dt="2024-10-22T23:37:28.283" v="12821" actId="1076"/>
        <pc:sldMkLst>
          <pc:docMk/>
          <pc:sldMk cId="4232506138" sldId="334"/>
        </pc:sldMkLst>
        <pc:spChg chg="del mod">
          <ac:chgData name="Toby Donaldson" userId="2e6e5431-bb17-4c41-9985-d39c50d83c73" providerId="ADAL" clId="{A86C17CE-7CFF-443E-96E5-E2C3E6CEFC2B}" dt="2024-10-21T03:11:38.098" v="12171" actId="21"/>
          <ac:spMkLst>
            <pc:docMk/>
            <pc:sldMk cId="4232506138" sldId="334"/>
            <ac:spMk id="6" creationId="{DE8232BB-4DAC-3620-FB31-2F02687679C7}"/>
          </ac:spMkLst>
        </pc:spChg>
        <pc:spChg chg="del mod">
          <ac:chgData name="Toby Donaldson" userId="2e6e5431-bb17-4c41-9985-d39c50d83c73" providerId="ADAL" clId="{A86C17CE-7CFF-443E-96E5-E2C3E6CEFC2B}" dt="2024-10-21T03:12:11.424" v="12174" actId="21"/>
          <ac:spMkLst>
            <pc:docMk/>
            <pc:sldMk cId="4232506138" sldId="334"/>
            <ac:spMk id="7" creationId="{20F85E3D-9790-0439-EB4E-C56C6B53CF72}"/>
          </ac:spMkLst>
        </pc:spChg>
        <pc:spChg chg="add mod">
          <ac:chgData name="Toby Donaldson" userId="2e6e5431-bb17-4c41-9985-d39c50d83c73" providerId="ADAL" clId="{A86C17CE-7CFF-443E-96E5-E2C3E6CEFC2B}" dt="2024-10-22T23:37:28.283" v="12821" actId="1076"/>
          <ac:spMkLst>
            <pc:docMk/>
            <pc:sldMk cId="4232506138" sldId="334"/>
            <ac:spMk id="7" creationId="{A131D818-CA4F-43D5-2D3F-26A068FF2303}"/>
          </ac:spMkLst>
        </pc:spChg>
        <pc:spChg chg="add mod">
          <ac:chgData name="Toby Donaldson" userId="2e6e5431-bb17-4c41-9985-d39c50d83c73" providerId="ADAL" clId="{A86C17CE-7CFF-443E-96E5-E2C3E6CEFC2B}" dt="2024-10-21T03:12:18.100" v="12175"/>
          <ac:spMkLst>
            <pc:docMk/>
            <pc:sldMk cId="4232506138" sldId="334"/>
            <ac:spMk id="9" creationId="{CC71110F-F23D-3BED-E80B-FC1B40DFE4EE}"/>
          </ac:spMkLst>
        </pc:spChg>
        <pc:spChg chg="mod">
          <ac:chgData name="Toby Donaldson" userId="2e6e5431-bb17-4c41-9985-d39c50d83c73" providerId="ADAL" clId="{A86C17CE-7CFF-443E-96E5-E2C3E6CEFC2B}" dt="2024-10-22T23:29:06.642" v="12667" actId="207"/>
          <ac:spMkLst>
            <pc:docMk/>
            <pc:sldMk cId="4232506138" sldId="334"/>
            <ac:spMk id="10" creationId="{E172D1F3-5619-6C48-4DCC-A0D22A423902}"/>
          </ac:spMkLst>
        </pc:spChg>
        <pc:inkChg chg="del mod">
          <ac:chgData name="Toby Donaldson" userId="2e6e5431-bb17-4c41-9985-d39c50d83c73" providerId="ADAL" clId="{A86C17CE-7CFF-443E-96E5-E2C3E6CEFC2B}" dt="2024-10-22T23:27:28.222" v="12465" actId="21"/>
          <ac:inkMkLst>
            <pc:docMk/>
            <pc:sldMk cId="4232506138" sldId="334"/>
            <ac:inkMk id="6" creationId="{BD07C4E5-A4D7-1096-4D94-44A962A8EA1B}"/>
          </ac:inkMkLst>
        </pc:inkChg>
        <pc:cxnChg chg="del mod">
          <ac:chgData name="Toby Donaldson" userId="2e6e5431-bb17-4c41-9985-d39c50d83c73" providerId="ADAL" clId="{A86C17CE-7CFF-443E-96E5-E2C3E6CEFC2B}" dt="2024-10-17T18:15:09.823" v="8963" actId="21"/>
          <ac:cxnSpMkLst>
            <pc:docMk/>
            <pc:sldMk cId="4232506138" sldId="334"/>
            <ac:cxnSpMk id="11" creationId="{47047480-5EB3-23F4-6078-BEF2CA70C5CF}"/>
          </ac:cxnSpMkLst>
        </pc:cxnChg>
      </pc:sldChg>
      <pc:sldChg chg="addSp delSp modSp add mod ord">
        <pc:chgData name="Toby Donaldson" userId="2e6e5431-bb17-4c41-9985-d39c50d83c73" providerId="ADAL" clId="{A86C17CE-7CFF-443E-96E5-E2C3E6CEFC2B}" dt="2024-10-21T03:12:07.284" v="12173" actId="1076"/>
        <pc:sldMkLst>
          <pc:docMk/>
          <pc:sldMk cId="1940314753" sldId="335"/>
        </pc:sldMkLst>
        <pc:spChg chg="mod">
          <ac:chgData name="Toby Donaldson" userId="2e6e5431-bb17-4c41-9985-d39c50d83c73" providerId="ADAL" clId="{A86C17CE-7CFF-443E-96E5-E2C3E6CEFC2B}" dt="2024-10-17T18:16:13.706" v="8971" actId="313"/>
          <ac:spMkLst>
            <pc:docMk/>
            <pc:sldMk cId="1940314753" sldId="335"/>
            <ac:spMk id="6" creationId="{EA1911D9-9DD9-4D34-2692-1681E5DFB666}"/>
          </ac:spMkLst>
        </pc:spChg>
        <pc:spChg chg="add mod">
          <ac:chgData name="Toby Donaldson" userId="2e6e5431-bb17-4c41-9985-d39c50d83c73" providerId="ADAL" clId="{A86C17CE-7CFF-443E-96E5-E2C3E6CEFC2B}" dt="2024-10-21T03:12:07.284" v="12173" actId="1076"/>
          <ac:spMkLst>
            <pc:docMk/>
            <pc:sldMk cId="1940314753" sldId="335"/>
            <ac:spMk id="7" creationId="{2BB86912-4A1B-E2D1-2204-126B5A5541A9}"/>
          </ac:spMkLst>
        </pc:spChg>
        <pc:spChg chg="add del mod">
          <ac:chgData name="Toby Donaldson" userId="2e6e5431-bb17-4c41-9985-d39c50d83c73" providerId="ADAL" clId="{A86C17CE-7CFF-443E-96E5-E2C3E6CEFC2B}" dt="2024-10-17T01:50:55.759" v="5795" actId="21"/>
          <ac:spMkLst>
            <pc:docMk/>
            <pc:sldMk cId="1940314753" sldId="335"/>
            <ac:spMk id="7" creationId="{93E18D11-80A5-5AF5-B1FA-D9E53BA9340E}"/>
          </ac:spMkLst>
        </pc:spChg>
        <pc:spChg chg="del">
          <ac:chgData name="Toby Donaldson" userId="2e6e5431-bb17-4c41-9985-d39c50d83c73" providerId="ADAL" clId="{A86C17CE-7CFF-443E-96E5-E2C3E6CEFC2B}" dt="2024-10-17T01:46:04.295" v="5646" actId="21"/>
          <ac:spMkLst>
            <pc:docMk/>
            <pc:sldMk cId="1940314753" sldId="335"/>
            <ac:spMk id="10" creationId="{80F3716C-53B6-7A59-46A6-71E47912616D}"/>
          </ac:spMkLst>
        </pc:spChg>
        <pc:spChg chg="del">
          <ac:chgData name="Toby Donaldson" userId="2e6e5431-bb17-4c41-9985-d39c50d83c73" providerId="ADAL" clId="{A86C17CE-7CFF-443E-96E5-E2C3E6CEFC2B}" dt="2024-10-17T01:47:08.110" v="5719" actId="21"/>
          <ac:spMkLst>
            <pc:docMk/>
            <pc:sldMk cId="1940314753" sldId="335"/>
            <ac:spMk id="11" creationId="{2D1A1A47-8FCC-93D0-A627-DF77C2D3C12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2350121" sldId="33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74394563" sldId="336"/>
        </pc:sldMkLst>
      </pc:sldChg>
      <pc:sldChg chg="addSp modSp add mod">
        <pc:chgData name="Toby Donaldson" userId="2e6e5431-bb17-4c41-9985-d39c50d83c73" providerId="ADAL" clId="{A86C17CE-7CFF-443E-96E5-E2C3E6CEFC2B}" dt="2024-10-21T03:12:45.306" v="12177"/>
        <pc:sldMkLst>
          <pc:docMk/>
          <pc:sldMk cId="3542897958" sldId="336"/>
        </pc:sldMkLst>
        <pc:spChg chg="mod">
          <ac:chgData name="Toby Donaldson" userId="2e6e5431-bb17-4c41-9985-d39c50d83c73" providerId="ADAL" clId="{A86C17CE-7CFF-443E-96E5-E2C3E6CEFC2B}" dt="2024-10-17T18:16:08.546" v="8967" actId="313"/>
          <ac:spMkLst>
            <pc:docMk/>
            <pc:sldMk cId="3542897958" sldId="336"/>
            <ac:spMk id="6" creationId="{EE0C15D7-CDA7-22C8-96B1-87E6B11A501F}"/>
          </ac:spMkLst>
        </pc:spChg>
        <pc:spChg chg="add mod">
          <ac:chgData name="Toby Donaldson" userId="2e6e5431-bb17-4c41-9985-d39c50d83c73" providerId="ADAL" clId="{A86C17CE-7CFF-443E-96E5-E2C3E6CEFC2B}" dt="2024-10-21T03:12:45.306" v="12177"/>
          <ac:spMkLst>
            <pc:docMk/>
            <pc:sldMk cId="3542897958" sldId="336"/>
            <ac:spMk id="9" creationId="{B463B19F-5A29-4CB5-A7E1-E952F4AA73AE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1794041" sldId="337"/>
        </pc:sldMkLst>
      </pc:sldChg>
      <pc:sldChg chg="addSp delSp modSp add mod ord">
        <pc:chgData name="Toby Donaldson" userId="2e6e5431-bb17-4c41-9985-d39c50d83c73" providerId="ADAL" clId="{A86C17CE-7CFF-443E-96E5-E2C3E6CEFC2B}" dt="2024-10-17T01:56:38.098" v="5994" actId="21"/>
        <pc:sldMkLst>
          <pc:docMk/>
          <pc:sldMk cId="3082123790" sldId="337"/>
        </pc:sldMkLst>
        <pc:spChg chg="mod">
          <ac:chgData name="Toby Donaldson" userId="2e6e5431-bb17-4c41-9985-d39c50d83c73" providerId="ADAL" clId="{A86C17CE-7CFF-443E-96E5-E2C3E6CEFC2B}" dt="2024-10-17T01:55:17.767" v="5975" actId="207"/>
          <ac:spMkLst>
            <pc:docMk/>
            <pc:sldMk cId="3082123790" sldId="337"/>
            <ac:spMk id="6" creationId="{63A2B347-EDD2-E307-EC69-E65F84FC2363}"/>
          </ac:spMkLst>
        </pc:spChg>
        <pc:spChg chg="del mod">
          <ac:chgData name="Toby Donaldson" userId="2e6e5431-bb17-4c41-9985-d39c50d83c73" providerId="ADAL" clId="{A86C17CE-7CFF-443E-96E5-E2C3E6CEFC2B}" dt="2024-10-17T01:56:38.098" v="5994" actId="21"/>
          <ac:spMkLst>
            <pc:docMk/>
            <pc:sldMk cId="3082123790" sldId="337"/>
            <ac:spMk id="7" creationId="{92FEB14F-8B3B-5191-7F9B-5AE2F1FA8A84}"/>
          </ac:spMkLst>
        </pc:spChg>
        <pc:spChg chg="add del mod">
          <ac:chgData name="Toby Donaldson" userId="2e6e5431-bb17-4c41-9985-d39c50d83c73" providerId="ADAL" clId="{A86C17CE-7CFF-443E-96E5-E2C3E6CEFC2B}" dt="2024-10-17T01:54:24.893" v="5970" actId="21"/>
          <ac:spMkLst>
            <pc:docMk/>
            <pc:sldMk cId="3082123790" sldId="337"/>
            <ac:spMk id="9" creationId="{D2EBE40A-9838-0AD9-3F95-B7A849A89FB4}"/>
          </ac:spMkLst>
        </pc:spChg>
        <pc:spChg chg="add mod">
          <ac:chgData name="Toby Donaldson" userId="2e6e5431-bb17-4c41-9985-d39c50d83c73" providerId="ADAL" clId="{A86C17CE-7CFF-443E-96E5-E2C3E6CEFC2B}" dt="2024-10-17T01:54:29.593" v="5971"/>
          <ac:spMkLst>
            <pc:docMk/>
            <pc:sldMk cId="3082123790" sldId="337"/>
            <ac:spMk id="10" creationId="{A3633883-68BE-7862-3913-06AFBF15ED2C}"/>
          </ac:spMkLst>
        </pc:spChg>
        <pc:spChg chg="add mod">
          <ac:chgData name="Toby Donaldson" userId="2e6e5431-bb17-4c41-9985-d39c50d83c73" providerId="ADAL" clId="{A86C17CE-7CFF-443E-96E5-E2C3E6CEFC2B}" dt="2024-10-17T01:55:55.078" v="5984" actId="767"/>
          <ac:spMkLst>
            <pc:docMk/>
            <pc:sldMk cId="3082123790" sldId="337"/>
            <ac:spMk id="11" creationId="{5CF3DDF6-3C79-E0C6-39B0-18CC9CE5F661}"/>
          </ac:spMkLst>
        </pc:spChg>
      </pc:sldChg>
      <pc:sldChg chg="addSp modSp add mod">
        <pc:chgData name="Toby Donaldson" userId="2e6e5431-bb17-4c41-9985-d39c50d83c73" providerId="ADAL" clId="{A86C17CE-7CFF-443E-96E5-E2C3E6CEFC2B}" dt="2024-10-21T03:13:16.455" v="12185"/>
        <pc:sldMkLst>
          <pc:docMk/>
          <pc:sldMk cId="489289677" sldId="338"/>
        </pc:sldMkLst>
        <pc:spChg chg="mod">
          <ac:chgData name="Toby Donaldson" userId="2e6e5431-bb17-4c41-9985-d39c50d83c73" providerId="ADAL" clId="{A86C17CE-7CFF-443E-96E5-E2C3E6CEFC2B}" dt="2024-10-17T18:16:47.007" v="8975" actId="313"/>
          <ac:spMkLst>
            <pc:docMk/>
            <pc:sldMk cId="489289677" sldId="338"/>
            <ac:spMk id="6" creationId="{4F8A2E4D-2FDA-E84B-3062-E14D6E2D3D84}"/>
          </ac:spMkLst>
        </pc:spChg>
        <pc:spChg chg="mod">
          <ac:chgData name="Toby Donaldson" userId="2e6e5431-bb17-4c41-9985-d39c50d83c73" providerId="ADAL" clId="{A86C17CE-7CFF-443E-96E5-E2C3E6CEFC2B}" dt="2024-10-21T03:13:08.675" v="12184" actId="5793"/>
          <ac:spMkLst>
            <pc:docMk/>
            <pc:sldMk cId="489289677" sldId="338"/>
            <ac:spMk id="9" creationId="{D76D9749-AEAA-D3B1-92CB-45EBF0ED7911}"/>
          </ac:spMkLst>
        </pc:spChg>
        <pc:spChg chg="add mod">
          <ac:chgData name="Toby Donaldson" userId="2e6e5431-bb17-4c41-9985-d39c50d83c73" providerId="ADAL" clId="{A86C17CE-7CFF-443E-96E5-E2C3E6CEFC2B}" dt="2024-10-21T03:13:16.455" v="12185"/>
          <ac:spMkLst>
            <pc:docMk/>
            <pc:sldMk cId="489289677" sldId="338"/>
            <ac:spMk id="10" creationId="{FA95AF86-EBF4-BA2B-153A-59787DFDBC5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642937533" sldId="338"/>
        </pc:sldMkLst>
      </pc:sldChg>
      <pc:sldChg chg="add">
        <pc:chgData name="Toby Donaldson" userId="2e6e5431-bb17-4c41-9985-d39c50d83c73" providerId="ADAL" clId="{A86C17CE-7CFF-443E-96E5-E2C3E6CEFC2B}" dt="2024-10-17T01:56:35.246" v="5993" actId="2890"/>
        <pc:sldMkLst>
          <pc:docMk/>
          <pc:sldMk cId="69219913" sldId="33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46697709" sldId="339"/>
        </pc:sldMkLst>
      </pc:sldChg>
      <pc:sldChg chg="modSp new del mod">
        <pc:chgData name="Toby Donaldson" userId="2e6e5431-bb17-4c41-9985-d39c50d83c73" providerId="ADAL" clId="{A86C17CE-7CFF-443E-96E5-E2C3E6CEFC2B}" dt="2024-10-17T01:57:53.957" v="6030" actId="2696"/>
        <pc:sldMkLst>
          <pc:docMk/>
          <pc:sldMk cId="2571044576" sldId="340"/>
        </pc:sldMkLst>
        <pc:spChg chg="mod">
          <ac:chgData name="Toby Donaldson" userId="2e6e5431-bb17-4c41-9985-d39c50d83c73" providerId="ADAL" clId="{A86C17CE-7CFF-443E-96E5-E2C3E6CEFC2B}" dt="2024-10-17T01:57:49.331" v="6029" actId="20577"/>
          <ac:spMkLst>
            <pc:docMk/>
            <pc:sldMk cId="2571044576" sldId="340"/>
            <ac:spMk id="2" creationId="{C7EF85FE-6BB6-A92B-6FD2-99820C2A7C59}"/>
          </ac:spMkLst>
        </pc:spChg>
      </pc:sldChg>
      <pc:sldChg chg="add">
        <pc:chgData name="Toby Donaldson" userId="2e6e5431-bb17-4c41-9985-d39c50d83c73" providerId="ADAL" clId="{A86C17CE-7CFF-443E-96E5-E2C3E6CEFC2B}" dt="2024-10-17T04:31:18.332" v="6034" actId="2890"/>
        <pc:sldMkLst>
          <pc:docMk/>
          <pc:sldMk cId="2760845824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55798031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9854315" sldId="341"/>
        </pc:sldMkLst>
      </pc:sldChg>
      <pc:sldChg chg="addSp delSp modSp add mod">
        <pc:chgData name="Toby Donaldson" userId="2e6e5431-bb17-4c41-9985-d39c50d83c73" providerId="ADAL" clId="{A86C17CE-7CFF-443E-96E5-E2C3E6CEFC2B}" dt="2024-10-21T02:52:48.588" v="11848"/>
        <pc:sldMkLst>
          <pc:docMk/>
          <pc:sldMk cId="3900862578" sldId="341"/>
        </pc:sldMkLst>
        <pc:spChg chg="mod">
          <ac:chgData name="Toby Donaldson" userId="2e6e5431-bb17-4c41-9985-d39c50d83c73" providerId="ADAL" clId="{A86C17CE-7CFF-443E-96E5-E2C3E6CEFC2B}" dt="2024-10-17T04:36:27.888" v="6336" actId="20577"/>
          <ac:spMkLst>
            <pc:docMk/>
            <pc:sldMk cId="3900862578" sldId="341"/>
            <ac:spMk id="3" creationId="{3272181C-56E0-D722-0D71-1BFAA6FDD228}"/>
          </ac:spMkLst>
        </pc:spChg>
        <pc:spChg chg="add mod">
          <ac:chgData name="Toby Donaldson" userId="2e6e5431-bb17-4c41-9985-d39c50d83c73" providerId="ADAL" clId="{A86C17CE-7CFF-443E-96E5-E2C3E6CEFC2B}" dt="2024-10-21T02:52:48.588" v="11848"/>
          <ac:spMkLst>
            <pc:docMk/>
            <pc:sldMk cId="3900862578" sldId="341"/>
            <ac:spMk id="6" creationId="{37418A62-CEFB-3864-43CA-AC49F54CDB28}"/>
          </ac:spMkLst>
        </pc:spChg>
        <pc:spChg chg="del">
          <ac:chgData name="Toby Donaldson" userId="2e6e5431-bb17-4c41-9985-d39c50d83c73" providerId="ADAL" clId="{A86C17CE-7CFF-443E-96E5-E2C3E6CEFC2B}" dt="2024-10-17T04:36:17.140" v="6316" actId="21"/>
          <ac:spMkLst>
            <pc:docMk/>
            <pc:sldMk cId="3900862578" sldId="341"/>
            <ac:spMk id="12" creationId="{B95B9AA7-3795-D4CF-D657-9AD4EAAC003F}"/>
          </ac:spMkLst>
        </pc:spChg>
        <pc:spChg chg="del mod">
          <ac:chgData name="Toby Donaldson" userId="2e6e5431-bb17-4c41-9985-d39c50d83c73" providerId="ADAL" clId="{A86C17CE-7CFF-443E-96E5-E2C3E6CEFC2B}" dt="2024-10-21T02:52:37.074" v="11846" actId="21"/>
          <ac:spMkLst>
            <pc:docMk/>
            <pc:sldMk cId="3900862578" sldId="341"/>
            <ac:spMk id="14" creationId="{8EA9CCF6-24BE-AE01-EDDB-EFC096922ADE}"/>
          </ac:spMkLst>
        </pc:spChg>
        <pc:spChg chg="del">
          <ac:chgData name="Toby Donaldson" userId="2e6e5431-bb17-4c41-9985-d39c50d83c73" providerId="ADAL" clId="{A86C17CE-7CFF-443E-96E5-E2C3E6CEFC2B}" dt="2024-10-17T04:36:17.140" v="6316" actId="21"/>
          <ac:spMkLst>
            <pc:docMk/>
            <pc:sldMk cId="3900862578" sldId="341"/>
            <ac:spMk id="16" creationId="{0B2ED3A4-A96F-8251-E88B-B62400EC9284}"/>
          </ac:spMkLst>
        </pc:spChg>
        <pc:cxnChg chg="del mod">
          <ac:chgData name="Toby Donaldson" userId="2e6e5431-bb17-4c41-9985-d39c50d83c73" providerId="ADAL" clId="{A86C17CE-7CFF-443E-96E5-E2C3E6CEFC2B}" dt="2024-10-17T04:36:17.140" v="6316" actId="21"/>
          <ac:cxnSpMkLst>
            <pc:docMk/>
            <pc:sldMk cId="3900862578" sldId="341"/>
            <ac:cxnSpMk id="18" creationId="{70A55C28-8A07-6BCE-C980-18A24F1E38CD}"/>
          </ac:cxnSpMkLst>
        </pc:cxnChg>
        <pc:cxnChg chg="del mod">
          <ac:chgData name="Toby Donaldson" userId="2e6e5431-bb17-4c41-9985-d39c50d83c73" providerId="ADAL" clId="{A86C17CE-7CFF-443E-96E5-E2C3E6CEFC2B}" dt="2024-10-17T04:36:17.140" v="6316" actId="21"/>
          <ac:cxnSpMkLst>
            <pc:docMk/>
            <pc:sldMk cId="3900862578" sldId="341"/>
            <ac:cxnSpMk id="22" creationId="{45C70853-56BD-33AA-095A-BF8080B1B1E1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085550" sldId="342"/>
        </pc:sldMkLst>
      </pc:sldChg>
      <pc:sldChg chg="addSp delSp modSp add mod">
        <pc:chgData name="Toby Donaldson" userId="2e6e5431-bb17-4c41-9985-d39c50d83c73" providerId="ADAL" clId="{A86C17CE-7CFF-443E-96E5-E2C3E6CEFC2B}" dt="2024-10-21T02:53:23.700" v="11872" actId="20577"/>
        <pc:sldMkLst>
          <pc:docMk/>
          <pc:sldMk cId="2817996570" sldId="342"/>
        </pc:sldMkLst>
        <pc:spChg chg="mod">
          <ac:chgData name="Toby Donaldson" userId="2e6e5431-bb17-4c41-9985-d39c50d83c73" providerId="ADAL" clId="{A86C17CE-7CFF-443E-96E5-E2C3E6CEFC2B}" dt="2024-10-17T17:53:00.544" v="8851" actId="207"/>
          <ac:spMkLst>
            <pc:docMk/>
            <pc:sldMk cId="2817996570" sldId="342"/>
            <ac:spMk id="3" creationId="{FDE58487-0240-1172-D3E6-9B4EA1296253}"/>
          </ac:spMkLst>
        </pc:spChg>
        <pc:spChg chg="add mod">
          <ac:chgData name="Toby Donaldson" userId="2e6e5431-bb17-4c41-9985-d39c50d83c73" providerId="ADAL" clId="{A86C17CE-7CFF-443E-96E5-E2C3E6CEFC2B}" dt="2024-10-17T04:38:07.450" v="6431"/>
          <ac:spMkLst>
            <pc:docMk/>
            <pc:sldMk cId="2817996570" sldId="342"/>
            <ac:spMk id="6" creationId="{1859BC8A-7DEA-F8A6-2A59-0180239197A3}"/>
          </ac:spMkLst>
        </pc:spChg>
        <pc:spChg chg="add mod">
          <ac:chgData name="Toby Donaldson" userId="2e6e5431-bb17-4c41-9985-d39c50d83c73" providerId="ADAL" clId="{A86C17CE-7CFF-443E-96E5-E2C3E6CEFC2B}" dt="2024-10-21T02:53:23.700" v="11872" actId="20577"/>
          <ac:spMkLst>
            <pc:docMk/>
            <pc:sldMk cId="2817996570" sldId="342"/>
            <ac:spMk id="7" creationId="{9C2C001F-82BD-D8C2-5B67-5C84736643DD}"/>
          </ac:spMkLst>
        </pc:spChg>
        <pc:spChg chg="del">
          <ac:chgData name="Toby Donaldson" userId="2e6e5431-bb17-4c41-9985-d39c50d83c73" providerId="ADAL" clId="{A86C17CE-7CFF-443E-96E5-E2C3E6CEFC2B}" dt="2024-10-17T04:38:01.112" v="6430" actId="21"/>
          <ac:spMkLst>
            <pc:docMk/>
            <pc:sldMk cId="2817996570" sldId="342"/>
            <ac:spMk id="12" creationId="{F9CB3EEC-35E8-750D-B46E-648AD41C8ACD}"/>
          </ac:spMkLst>
        </pc:spChg>
        <pc:cxnChg chg="add mod">
          <ac:chgData name="Toby Donaldson" userId="2e6e5431-bb17-4c41-9985-d39c50d83c73" providerId="ADAL" clId="{A86C17CE-7CFF-443E-96E5-E2C3E6CEFC2B}" dt="2024-10-21T02:53:21.992" v="11860" actId="20577"/>
          <ac:cxnSpMkLst>
            <pc:docMk/>
            <pc:sldMk cId="2817996570" sldId="342"/>
            <ac:cxnSpMk id="9" creationId="{C5EA5E28-C3C5-C867-B3B2-9CC087A7D42C}"/>
          </ac:cxnSpMkLst>
        </pc:cxnChg>
      </pc:sldChg>
      <pc:sldChg chg="addSp delSp modSp add mod ord">
        <pc:chgData name="Toby Donaldson" userId="2e6e5431-bb17-4c41-9985-d39c50d83c73" providerId="ADAL" clId="{A86C17CE-7CFF-443E-96E5-E2C3E6CEFC2B}" dt="2024-10-21T02:52:42.769" v="11847" actId="2711"/>
        <pc:sldMkLst>
          <pc:docMk/>
          <pc:sldMk cId="3610070950" sldId="343"/>
        </pc:sldMkLst>
        <pc:spChg chg="mod">
          <ac:chgData name="Toby Donaldson" userId="2e6e5431-bb17-4c41-9985-d39c50d83c73" providerId="ADAL" clId="{A86C17CE-7CFF-443E-96E5-E2C3E6CEFC2B}" dt="2024-10-17T04:37:41.197" v="6429" actId="20577"/>
          <ac:spMkLst>
            <pc:docMk/>
            <pc:sldMk cId="3610070950" sldId="343"/>
            <ac:spMk id="3" creationId="{1339B6AD-9500-77DF-BF00-DEDA020107CE}"/>
          </ac:spMkLst>
        </pc:spChg>
        <pc:spChg chg="add del mod">
          <ac:chgData name="Toby Donaldson" userId="2e6e5431-bb17-4c41-9985-d39c50d83c73" providerId="ADAL" clId="{A86C17CE-7CFF-443E-96E5-E2C3E6CEFC2B}" dt="2024-10-17T04:37:16.602" v="6424"/>
          <ac:spMkLst>
            <pc:docMk/>
            <pc:sldMk cId="3610070950" sldId="343"/>
            <ac:spMk id="6" creationId="{7C571A80-7301-8F58-5D09-EA3142B4E47C}"/>
          </ac:spMkLst>
        </pc:spChg>
        <pc:spChg chg="add mod">
          <ac:chgData name="Toby Donaldson" userId="2e6e5431-bb17-4c41-9985-d39c50d83c73" providerId="ADAL" clId="{A86C17CE-7CFF-443E-96E5-E2C3E6CEFC2B}" dt="2024-10-17T04:37:15.270" v="6422" actId="1076"/>
          <ac:spMkLst>
            <pc:docMk/>
            <pc:sldMk cId="3610070950" sldId="343"/>
            <ac:spMk id="7" creationId="{3BD63983-5C6F-94E8-21E8-A591B79F9ABC}"/>
          </ac:spMkLst>
        </pc:spChg>
        <pc:spChg chg="del">
          <ac:chgData name="Toby Donaldson" userId="2e6e5431-bb17-4c41-9985-d39c50d83c73" providerId="ADAL" clId="{A86C17CE-7CFF-443E-96E5-E2C3E6CEFC2B}" dt="2024-10-17T04:36:36.976" v="6338" actId="21"/>
          <ac:spMkLst>
            <pc:docMk/>
            <pc:sldMk cId="3610070950" sldId="343"/>
            <ac:spMk id="12" creationId="{3276D375-797A-40D1-B173-4E5A892D2231}"/>
          </ac:spMkLst>
        </pc:spChg>
        <pc:spChg chg="mod">
          <ac:chgData name="Toby Donaldson" userId="2e6e5431-bb17-4c41-9985-d39c50d83c73" providerId="ADAL" clId="{A86C17CE-7CFF-443E-96E5-E2C3E6CEFC2B}" dt="2024-10-21T02:52:42.769" v="11847" actId="2711"/>
          <ac:spMkLst>
            <pc:docMk/>
            <pc:sldMk cId="3610070950" sldId="343"/>
            <ac:spMk id="14" creationId="{688965C0-8566-DBC9-4556-7160D32CE3F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7917573" sldId="344"/>
        </pc:sldMkLst>
      </pc:sldChg>
      <pc:sldChg chg="addSp delSp modSp add mod ord">
        <pc:chgData name="Toby Donaldson" userId="2e6e5431-bb17-4c41-9985-d39c50d83c73" providerId="ADAL" clId="{A86C17CE-7CFF-443E-96E5-E2C3E6CEFC2B}" dt="2024-10-17T17:53:41.211" v="8869" actId="14100"/>
        <pc:sldMkLst>
          <pc:docMk/>
          <pc:sldMk cId="1556383594" sldId="344"/>
        </pc:sldMkLst>
        <pc:spChg chg="mod">
          <ac:chgData name="Toby Donaldson" userId="2e6e5431-bb17-4c41-9985-d39c50d83c73" providerId="ADAL" clId="{A86C17CE-7CFF-443E-96E5-E2C3E6CEFC2B}" dt="2024-10-17T04:40:48.486" v="6640" actId="20577"/>
          <ac:spMkLst>
            <pc:docMk/>
            <pc:sldMk cId="1556383594" sldId="344"/>
            <ac:spMk id="3" creationId="{CFCDA5FF-DB69-6B86-5EAE-BF36BF4A6F77}"/>
          </ac:spMkLst>
        </pc:spChg>
        <pc:spChg chg="mod">
          <ac:chgData name="Toby Donaldson" userId="2e6e5431-bb17-4c41-9985-d39c50d83c73" providerId="ADAL" clId="{A86C17CE-7CFF-443E-96E5-E2C3E6CEFC2B}" dt="2024-10-17T04:40:09.640" v="6614" actId="20577"/>
          <ac:spMkLst>
            <pc:docMk/>
            <pc:sldMk cId="1556383594" sldId="344"/>
            <ac:spMk id="5" creationId="{29C2C30D-7543-DFE4-AD0C-6915C91F9691}"/>
          </ac:spMkLst>
        </pc:spChg>
        <pc:spChg chg="add mod">
          <ac:chgData name="Toby Donaldson" userId="2e6e5431-bb17-4c41-9985-d39c50d83c73" providerId="ADAL" clId="{A86C17CE-7CFF-443E-96E5-E2C3E6CEFC2B}" dt="2024-10-17T17:53:34.470" v="8867" actId="14100"/>
          <ac:spMkLst>
            <pc:docMk/>
            <pc:sldMk cId="1556383594" sldId="344"/>
            <ac:spMk id="6" creationId="{46700993-58D6-AD66-AF76-F4F8061A02DB}"/>
          </ac:spMkLst>
        </pc:spChg>
        <pc:spChg chg="add del mod">
          <ac:chgData name="Toby Donaldson" userId="2e6e5431-bb17-4c41-9985-d39c50d83c73" providerId="ADAL" clId="{A86C17CE-7CFF-443E-96E5-E2C3E6CEFC2B}" dt="2024-10-17T04:44:24.479" v="6820" actId="21"/>
          <ac:spMkLst>
            <pc:docMk/>
            <pc:sldMk cId="1556383594" sldId="344"/>
            <ac:spMk id="7" creationId="{7BA0FE24-CA49-985F-270B-01F5E09DF32C}"/>
          </ac:spMkLst>
        </pc:spChg>
        <pc:spChg chg="add mod">
          <ac:chgData name="Toby Donaldson" userId="2e6e5431-bb17-4c41-9985-d39c50d83c73" providerId="ADAL" clId="{A86C17CE-7CFF-443E-96E5-E2C3E6CEFC2B}" dt="2024-10-17T04:44:30.750" v="6822" actId="14100"/>
          <ac:spMkLst>
            <pc:docMk/>
            <pc:sldMk cId="1556383594" sldId="344"/>
            <ac:spMk id="8" creationId="{A8956FAC-59C9-8072-DDC4-2441EA8C5DAD}"/>
          </ac:spMkLst>
        </pc:spChg>
        <pc:spChg chg="add del mod">
          <ac:chgData name="Toby Donaldson" userId="2e6e5431-bb17-4c41-9985-d39c50d83c73" providerId="ADAL" clId="{A86C17CE-7CFF-443E-96E5-E2C3E6CEFC2B}" dt="2024-10-17T04:44:24.479" v="6820" actId="21"/>
          <ac:spMkLst>
            <pc:docMk/>
            <pc:sldMk cId="1556383594" sldId="344"/>
            <ac:spMk id="9" creationId="{1B11486B-C0F1-2C0D-CBA8-9EA40E8A50ED}"/>
          </ac:spMkLst>
        </pc:spChg>
        <pc:spChg chg="del">
          <ac:chgData name="Toby Donaldson" userId="2e6e5431-bb17-4c41-9985-d39c50d83c73" providerId="ADAL" clId="{A86C17CE-7CFF-443E-96E5-E2C3E6CEFC2B}" dt="2024-10-17T04:40:28.331" v="6618" actId="21"/>
          <ac:spMkLst>
            <pc:docMk/>
            <pc:sldMk cId="1556383594" sldId="344"/>
            <ac:spMk id="12" creationId="{E1765328-5BBA-D2B7-C63B-CB8C52624D1D}"/>
          </ac:spMkLst>
        </pc:spChg>
        <pc:cxnChg chg="add mod">
          <ac:chgData name="Toby Donaldson" userId="2e6e5431-bb17-4c41-9985-d39c50d83c73" providerId="ADAL" clId="{A86C17CE-7CFF-443E-96E5-E2C3E6CEFC2B}" dt="2024-10-17T17:53:41.211" v="8869" actId="14100"/>
          <ac:cxnSpMkLst>
            <pc:docMk/>
            <pc:sldMk cId="1556383594" sldId="344"/>
            <ac:cxnSpMk id="11" creationId="{881BCFCC-6472-B938-122B-8D1E70528583}"/>
          </ac:cxnSpMkLst>
        </pc:cxnChg>
        <pc:cxnChg chg="add del mod">
          <ac:chgData name="Toby Donaldson" userId="2e6e5431-bb17-4c41-9985-d39c50d83c73" providerId="ADAL" clId="{A86C17CE-7CFF-443E-96E5-E2C3E6CEFC2B}" dt="2024-10-17T04:44:24.479" v="6820" actId="21"/>
          <ac:cxnSpMkLst>
            <pc:docMk/>
            <pc:sldMk cId="1556383594" sldId="344"/>
            <ac:cxnSpMk id="15" creationId="{E44A1B0D-9A80-5BB3-1B92-8D182E489CC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1939366" sldId="345"/>
        </pc:sldMkLst>
      </pc:sldChg>
      <pc:sldChg chg="addSp delSp modSp add mod ord">
        <pc:chgData name="Toby Donaldson" userId="2e6e5431-bb17-4c41-9985-d39c50d83c73" providerId="ADAL" clId="{A86C17CE-7CFF-443E-96E5-E2C3E6CEFC2B}" dt="2024-10-21T02:54:45.032" v="11987" actId="2711"/>
        <pc:sldMkLst>
          <pc:docMk/>
          <pc:sldMk cId="3264327507" sldId="345"/>
        </pc:sldMkLst>
        <pc:spChg chg="del">
          <ac:chgData name="Toby Donaldson" userId="2e6e5431-bb17-4c41-9985-d39c50d83c73" providerId="ADAL" clId="{A86C17CE-7CFF-443E-96E5-E2C3E6CEFC2B}" dt="2024-10-21T02:53:52.642" v="11875" actId="21"/>
          <ac:spMkLst>
            <pc:docMk/>
            <pc:sldMk cId="3264327507" sldId="345"/>
            <ac:spMk id="6" creationId="{EC62E400-7E37-B71D-029B-44D24866676B}"/>
          </ac:spMkLst>
        </pc:spChg>
        <pc:spChg chg="del mod">
          <ac:chgData name="Toby Donaldson" userId="2e6e5431-bb17-4c41-9985-d39c50d83c73" providerId="ADAL" clId="{A86C17CE-7CFF-443E-96E5-E2C3E6CEFC2B}" dt="2024-10-21T02:53:56.143" v="11876" actId="21"/>
          <ac:spMkLst>
            <pc:docMk/>
            <pc:sldMk cId="3264327507" sldId="345"/>
            <ac:spMk id="7" creationId="{E539F05B-D852-EE32-A6E4-32AD5CF50B1A}"/>
          </ac:spMkLst>
        </pc:spChg>
        <pc:spChg chg="del">
          <ac:chgData name="Toby Donaldson" userId="2e6e5431-bb17-4c41-9985-d39c50d83c73" providerId="ADAL" clId="{A86C17CE-7CFF-443E-96E5-E2C3E6CEFC2B}" dt="2024-10-21T02:53:49.105" v="11874" actId="21"/>
          <ac:spMkLst>
            <pc:docMk/>
            <pc:sldMk cId="3264327507" sldId="345"/>
            <ac:spMk id="8" creationId="{87C7457F-5DDD-9DF2-204D-286B51691F4F}"/>
          </ac:spMkLst>
        </pc:spChg>
        <pc:spChg chg="del">
          <ac:chgData name="Toby Donaldson" userId="2e6e5431-bb17-4c41-9985-d39c50d83c73" providerId="ADAL" clId="{A86C17CE-7CFF-443E-96E5-E2C3E6CEFC2B}" dt="2024-10-21T02:53:49.105" v="11874" actId="21"/>
          <ac:spMkLst>
            <pc:docMk/>
            <pc:sldMk cId="3264327507" sldId="345"/>
            <ac:spMk id="9" creationId="{EDD44757-B68C-E609-85EE-7156E49EA6D3}"/>
          </ac:spMkLst>
        </pc:spChg>
        <pc:spChg chg="add mod">
          <ac:chgData name="Toby Donaldson" userId="2e6e5431-bb17-4c41-9985-d39c50d83c73" providerId="ADAL" clId="{A86C17CE-7CFF-443E-96E5-E2C3E6CEFC2B}" dt="2024-10-21T02:54:45.032" v="11987" actId="2711"/>
          <ac:spMkLst>
            <pc:docMk/>
            <pc:sldMk cId="3264327507" sldId="345"/>
            <ac:spMk id="10" creationId="{2AF4541D-29DC-1535-D05D-3233D477C8A4}"/>
          </ac:spMkLst>
        </pc:spChg>
        <pc:cxnChg chg="del mod">
          <ac:chgData name="Toby Donaldson" userId="2e6e5431-bb17-4c41-9985-d39c50d83c73" providerId="ADAL" clId="{A86C17CE-7CFF-443E-96E5-E2C3E6CEFC2B}" dt="2024-10-21T02:53:52.642" v="11875" actId="21"/>
          <ac:cxnSpMkLst>
            <pc:docMk/>
            <pc:sldMk cId="3264327507" sldId="345"/>
            <ac:cxnSpMk id="11" creationId="{5F6F46B7-7239-84EB-ABC7-4A353253972C}"/>
          </ac:cxnSpMkLst>
        </pc:cxnChg>
        <pc:cxnChg chg="del mod">
          <ac:chgData name="Toby Donaldson" userId="2e6e5431-bb17-4c41-9985-d39c50d83c73" providerId="ADAL" clId="{A86C17CE-7CFF-443E-96E5-E2C3E6CEFC2B}" dt="2024-10-21T02:53:56.143" v="11876" actId="21"/>
          <ac:cxnSpMkLst>
            <pc:docMk/>
            <pc:sldMk cId="3264327507" sldId="345"/>
            <ac:cxnSpMk id="15" creationId="{43D16402-3C52-B92D-DDFD-FBFBE0179F5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5766" sldId="346"/>
        </pc:sldMkLst>
      </pc:sldChg>
      <pc:sldChg chg="modSp add mod">
        <pc:chgData name="Toby Donaldson" userId="2e6e5431-bb17-4c41-9985-d39c50d83c73" providerId="ADAL" clId="{A86C17CE-7CFF-443E-96E5-E2C3E6CEFC2B}" dt="2024-10-17T17:54:21.654" v="8891" actId="14100"/>
        <pc:sldMkLst>
          <pc:docMk/>
          <pc:sldMk cId="2255662188" sldId="346"/>
        </pc:sldMkLst>
        <pc:spChg chg="mod">
          <ac:chgData name="Toby Donaldson" userId="2e6e5431-bb17-4c41-9985-d39c50d83c73" providerId="ADAL" clId="{A86C17CE-7CFF-443E-96E5-E2C3E6CEFC2B}" dt="2024-10-17T17:54:21.654" v="8891" actId="14100"/>
          <ac:spMkLst>
            <pc:docMk/>
            <pc:sldMk cId="2255662188" sldId="346"/>
            <ac:spMk id="6" creationId="{038BA53D-12A9-3850-7424-00B8F5B1CB5C}"/>
          </ac:spMkLst>
        </pc:spChg>
        <pc:spChg chg="mod">
          <ac:chgData name="Toby Donaldson" userId="2e6e5431-bb17-4c41-9985-d39c50d83c73" providerId="ADAL" clId="{A86C17CE-7CFF-443E-96E5-E2C3E6CEFC2B}" dt="2024-10-17T04:46:09.213" v="6944" actId="1076"/>
          <ac:spMkLst>
            <pc:docMk/>
            <pc:sldMk cId="2255662188" sldId="346"/>
            <ac:spMk id="8" creationId="{A47682A6-17DC-C8A7-731E-B8A2BA20BC31}"/>
          </ac:spMkLst>
        </pc:spChg>
        <pc:cxnChg chg="mod">
          <ac:chgData name="Toby Donaldson" userId="2e6e5431-bb17-4c41-9985-d39c50d83c73" providerId="ADAL" clId="{A86C17CE-7CFF-443E-96E5-E2C3E6CEFC2B}" dt="2024-10-17T17:54:21.654" v="8891" actId="14100"/>
          <ac:cxnSpMkLst>
            <pc:docMk/>
            <pc:sldMk cId="2255662188" sldId="346"/>
            <ac:cxnSpMk id="11" creationId="{136F6D17-1FAB-7458-0AF0-24FC046CEF8A}"/>
          </ac:cxnSpMkLst>
        </pc:cxnChg>
      </pc:sldChg>
      <pc:sldChg chg="modSp add mod">
        <pc:chgData name="Toby Donaldson" userId="2e6e5431-bb17-4c41-9985-d39c50d83c73" providerId="ADAL" clId="{A86C17CE-7CFF-443E-96E5-E2C3E6CEFC2B}" dt="2024-10-17T04:47:31.347" v="6989" actId="1076"/>
        <pc:sldMkLst>
          <pc:docMk/>
          <pc:sldMk cId="518592599" sldId="347"/>
        </pc:sldMkLst>
        <pc:spChg chg="mod">
          <ac:chgData name="Toby Donaldson" userId="2e6e5431-bb17-4c41-9985-d39c50d83c73" providerId="ADAL" clId="{A86C17CE-7CFF-443E-96E5-E2C3E6CEFC2B}" dt="2024-10-17T04:47:31.347" v="6989" actId="1076"/>
          <ac:spMkLst>
            <pc:docMk/>
            <pc:sldMk cId="518592599" sldId="347"/>
            <ac:spMk id="6" creationId="{73E9BCEF-E222-5F7E-EA5E-3880AD0C724D}"/>
          </ac:spMkLst>
        </pc:spChg>
        <pc:spChg chg="mod">
          <ac:chgData name="Toby Donaldson" userId="2e6e5431-bb17-4c41-9985-d39c50d83c73" providerId="ADAL" clId="{A86C17CE-7CFF-443E-96E5-E2C3E6CEFC2B}" dt="2024-10-17T04:47:01.706" v="6954" actId="14100"/>
          <ac:spMkLst>
            <pc:docMk/>
            <pc:sldMk cId="518592599" sldId="347"/>
            <ac:spMk id="8" creationId="{4D608887-7814-3F00-DA67-3DB7BE0E9988}"/>
          </ac:spMkLst>
        </pc:spChg>
        <pc:cxnChg chg="mod">
          <ac:chgData name="Toby Donaldson" userId="2e6e5431-bb17-4c41-9985-d39c50d83c73" providerId="ADAL" clId="{A86C17CE-7CFF-443E-96E5-E2C3E6CEFC2B}" dt="2024-10-17T04:47:31.347" v="6989" actId="1076"/>
          <ac:cxnSpMkLst>
            <pc:docMk/>
            <pc:sldMk cId="518592599" sldId="347"/>
            <ac:cxnSpMk id="11" creationId="{3C1F9838-D4BC-0E21-8082-C488111E0E4E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0768386" sldId="347"/>
        </pc:sldMkLst>
      </pc:sldChg>
      <pc:sldChg chg="addSp delSp modSp add mod">
        <pc:chgData name="Toby Donaldson" userId="2e6e5431-bb17-4c41-9985-d39c50d83c73" providerId="ADAL" clId="{A86C17CE-7CFF-443E-96E5-E2C3E6CEFC2B}" dt="2024-10-21T02:55:45.940" v="11994" actId="1076"/>
        <pc:sldMkLst>
          <pc:docMk/>
          <pc:sldMk cId="3938777344" sldId="348"/>
        </pc:sldMkLst>
        <pc:spChg chg="mod">
          <ac:chgData name="Toby Donaldson" userId="2e6e5431-bb17-4c41-9985-d39c50d83c73" providerId="ADAL" clId="{A86C17CE-7CFF-443E-96E5-E2C3E6CEFC2B}" dt="2024-10-17T04:51:58.190" v="7328" actId="1076"/>
          <ac:spMkLst>
            <pc:docMk/>
            <pc:sldMk cId="3938777344" sldId="348"/>
            <ac:spMk id="3" creationId="{31AB2983-EE8A-C379-E2BB-617F774F8C05}"/>
          </ac:spMkLst>
        </pc:spChg>
        <pc:spChg chg="del">
          <ac:chgData name="Toby Donaldson" userId="2e6e5431-bb17-4c41-9985-d39c50d83c73" providerId="ADAL" clId="{A86C17CE-7CFF-443E-96E5-E2C3E6CEFC2B}" dt="2024-10-17T05:01:03.370" v="7469" actId="21"/>
          <ac:spMkLst>
            <pc:docMk/>
            <pc:sldMk cId="3938777344" sldId="348"/>
            <ac:spMk id="5" creationId="{B92A20A2-5C49-6924-53B2-BACED46D24D7}"/>
          </ac:spMkLst>
        </pc:spChg>
        <pc:spChg chg="del">
          <ac:chgData name="Toby Donaldson" userId="2e6e5431-bb17-4c41-9985-d39c50d83c73" providerId="ADAL" clId="{A86C17CE-7CFF-443E-96E5-E2C3E6CEFC2B}" dt="2024-10-17T04:50:09.122" v="7304" actId="21"/>
          <ac:spMkLst>
            <pc:docMk/>
            <pc:sldMk cId="3938777344" sldId="348"/>
            <ac:spMk id="6" creationId="{3DB28B72-DED1-1856-1DD7-DE91B921E113}"/>
          </ac:spMkLst>
        </pc:spChg>
        <pc:spChg chg="del mod">
          <ac:chgData name="Toby Donaldson" userId="2e6e5431-bb17-4c41-9985-d39c50d83c73" providerId="ADAL" clId="{A86C17CE-7CFF-443E-96E5-E2C3E6CEFC2B}" dt="2024-10-17T04:59:35.979" v="7414" actId="21"/>
          <ac:spMkLst>
            <pc:docMk/>
            <pc:sldMk cId="3938777344" sldId="348"/>
            <ac:spMk id="7" creationId="{AC913099-631A-7846-A3D7-EDDF37DD2DF6}"/>
          </ac:spMkLst>
        </pc:spChg>
        <pc:spChg chg="del">
          <ac:chgData name="Toby Donaldson" userId="2e6e5431-bb17-4c41-9985-d39c50d83c73" providerId="ADAL" clId="{A86C17CE-7CFF-443E-96E5-E2C3E6CEFC2B}" dt="2024-10-17T04:50:07.073" v="7303" actId="21"/>
          <ac:spMkLst>
            <pc:docMk/>
            <pc:sldMk cId="3938777344" sldId="348"/>
            <ac:spMk id="8" creationId="{EE0AFAA8-D2A1-6C81-1AFD-392C039051D4}"/>
          </ac:spMkLst>
        </pc:spChg>
        <pc:spChg chg="del">
          <ac:chgData name="Toby Donaldson" userId="2e6e5431-bb17-4c41-9985-d39c50d83c73" providerId="ADAL" clId="{A86C17CE-7CFF-443E-96E5-E2C3E6CEFC2B}" dt="2024-10-17T04:50:07.073" v="7303" actId="21"/>
          <ac:spMkLst>
            <pc:docMk/>
            <pc:sldMk cId="3938777344" sldId="348"/>
            <ac:spMk id="9" creationId="{DD4C5E11-97D2-836E-DF65-CD3A89C5DF42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0" creationId="{EA6E3023-84B4-C907-8032-FDD67CEC06EA}"/>
          </ac:spMkLst>
        </pc:spChg>
        <pc:spChg chg="add del mod">
          <ac:chgData name="Toby Donaldson" userId="2e6e5431-bb17-4c41-9985-d39c50d83c73" providerId="ADAL" clId="{A86C17CE-7CFF-443E-96E5-E2C3E6CEFC2B}" dt="2024-10-17T04:58:57.675" v="7409" actId="21"/>
          <ac:spMkLst>
            <pc:docMk/>
            <pc:sldMk cId="3938777344" sldId="348"/>
            <ac:spMk id="12" creationId="{F901D720-851C-CF22-55E9-8700A5D780EC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3" creationId="{F0C09535-9BAE-F955-20A0-F8C6E187EE74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4" creationId="{95031F4F-1236-3164-B571-7EFA4DE9B77B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8" creationId="{68F76FA0-066F-BDEE-2054-CC24DDCA6AD9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23" creationId="{083E118A-0B5F-3506-97E8-737942404A51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35" creationId="{1EDDE0F9-360E-9C2F-5E8C-B4EC6ED7251E}"/>
          </ac:spMkLst>
        </pc:spChg>
        <pc:spChg chg="add mod">
          <ac:chgData name="Toby Donaldson" userId="2e6e5431-bb17-4c41-9985-d39c50d83c73" providerId="ADAL" clId="{A86C17CE-7CFF-443E-96E5-E2C3E6CEFC2B}" dt="2024-10-17T05:01:13.658" v="7471" actId="1076"/>
          <ac:spMkLst>
            <pc:docMk/>
            <pc:sldMk cId="3938777344" sldId="348"/>
            <ac:spMk id="40" creationId="{68B1A846-F6CB-3E4B-A33A-67421E183C89}"/>
          </ac:spMkLst>
        </pc:spChg>
        <pc:spChg chg="add mod">
          <ac:chgData name="Toby Donaldson" userId="2e6e5431-bb17-4c41-9985-d39c50d83c73" providerId="ADAL" clId="{A86C17CE-7CFF-443E-96E5-E2C3E6CEFC2B}" dt="2024-10-21T02:55:45.940" v="11994" actId="1076"/>
          <ac:spMkLst>
            <pc:docMk/>
            <pc:sldMk cId="3938777344" sldId="348"/>
            <ac:spMk id="41" creationId="{2A99CCC1-6679-93C1-2DAF-6E95644AE53F}"/>
          </ac:spMkLst>
        </pc:spChg>
        <pc:grpChg chg="add del mod">
          <ac:chgData name="Toby Donaldson" userId="2e6e5431-bb17-4c41-9985-d39c50d83c73" providerId="ADAL" clId="{A86C17CE-7CFF-443E-96E5-E2C3E6CEFC2B}" dt="2024-10-17T04:53:20.735" v="7352" actId="165"/>
          <ac:grpSpMkLst>
            <pc:docMk/>
            <pc:sldMk cId="3938777344" sldId="348"/>
            <ac:grpSpMk id="16" creationId="{17B62AF3-9A8B-719F-25A9-919492EFC331}"/>
          </ac:grpSpMkLst>
        </pc:grpChg>
        <pc:grpChg chg="add mod topLvl">
          <ac:chgData name="Toby Donaldson" userId="2e6e5431-bb17-4c41-9985-d39c50d83c73" providerId="ADAL" clId="{A86C17CE-7CFF-443E-96E5-E2C3E6CEFC2B}" dt="2024-10-17T17:56:27.181" v="8905" actId="165"/>
          <ac:grpSpMkLst>
            <pc:docMk/>
            <pc:sldMk cId="3938777344" sldId="348"/>
            <ac:grpSpMk id="17" creationId="{4344315E-DCE1-8ECD-4A92-D7A17B15765C}"/>
          </ac:grpSpMkLst>
        </pc:grpChg>
        <pc:grpChg chg="add del mod">
          <ac:chgData name="Toby Donaldson" userId="2e6e5431-bb17-4c41-9985-d39c50d83c73" providerId="ADAL" clId="{A86C17CE-7CFF-443E-96E5-E2C3E6CEFC2B}" dt="2024-10-17T17:56:27.181" v="8905" actId="165"/>
          <ac:grpSpMkLst>
            <pc:docMk/>
            <pc:sldMk cId="3938777344" sldId="348"/>
            <ac:grpSpMk id="39" creationId="{A7BEABB0-1168-2B8F-AAEE-B9613B250849}"/>
          </ac:grpSpMkLst>
        </pc:grpChg>
        <pc:cxnChg chg="del mod">
          <ac:chgData name="Toby Donaldson" userId="2e6e5431-bb17-4c41-9985-d39c50d83c73" providerId="ADAL" clId="{A86C17CE-7CFF-443E-96E5-E2C3E6CEFC2B}" dt="2024-10-17T04:50:10.104" v="7305" actId="21"/>
          <ac:cxnSpMkLst>
            <pc:docMk/>
            <pc:sldMk cId="3938777344" sldId="348"/>
            <ac:cxnSpMk id="11" creationId="{03E89CF9-D8A9-C417-6DA5-08BF3245E3E7}"/>
          </ac:cxnSpMkLst>
        </pc:cxnChg>
        <pc:cxnChg chg="del mod">
          <ac:chgData name="Toby Donaldson" userId="2e6e5431-bb17-4c41-9985-d39c50d83c73" providerId="ADAL" clId="{A86C17CE-7CFF-443E-96E5-E2C3E6CEFC2B}" dt="2024-10-17T04:50:02.995" v="7302" actId="21"/>
          <ac:cxnSpMkLst>
            <pc:docMk/>
            <pc:sldMk cId="3938777344" sldId="348"/>
            <ac:cxnSpMk id="15" creationId="{8325C85A-83B6-8938-C201-702A4EBC7E27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20" creationId="{805AD949-AF69-3443-1434-8D6EEFAFA01B}"/>
          </ac:cxnSpMkLst>
        </pc:cxnChg>
        <pc:cxnChg chg="add del mod">
          <ac:chgData name="Toby Donaldson" userId="2e6e5431-bb17-4c41-9985-d39c50d83c73" providerId="ADAL" clId="{A86C17CE-7CFF-443E-96E5-E2C3E6CEFC2B}" dt="2024-10-17T04:57:16.714" v="7387" actId="21"/>
          <ac:cxnSpMkLst>
            <pc:docMk/>
            <pc:sldMk cId="3938777344" sldId="348"/>
            <ac:cxnSpMk id="22" creationId="{9672D89A-8A01-5A2D-0ADD-9A3B95AB429E}"/>
          </ac:cxnSpMkLst>
        </pc:cxnChg>
        <pc:cxnChg chg="add del mod">
          <ac:chgData name="Toby Donaldson" userId="2e6e5431-bb17-4c41-9985-d39c50d83c73" providerId="ADAL" clId="{A86C17CE-7CFF-443E-96E5-E2C3E6CEFC2B}" dt="2024-10-17T04:57:15.420" v="7386" actId="21"/>
          <ac:cxnSpMkLst>
            <pc:docMk/>
            <pc:sldMk cId="3938777344" sldId="348"/>
            <ac:cxnSpMk id="25" creationId="{523DE79C-74EB-53DA-4835-43A396DF1FFF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29" creationId="{D1DC13AD-6511-FCDA-75D2-C1880EC0A49A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32" creationId="{79BD92B3-2EC4-2021-AEC1-A134DF59084E}"/>
          </ac:cxnSpMkLst>
        </pc:cxnChg>
        <pc:cxnChg chg="add mod topLvl">
          <ac:chgData name="Toby Donaldson" userId="2e6e5431-bb17-4c41-9985-d39c50d83c73" providerId="ADAL" clId="{A86C17CE-7CFF-443E-96E5-E2C3E6CEFC2B}" dt="2024-10-17T17:56:44.960" v="8908" actId="14100"/>
          <ac:cxnSpMkLst>
            <pc:docMk/>
            <pc:sldMk cId="3938777344" sldId="348"/>
            <ac:cxnSpMk id="34" creationId="{BCB27755-136C-7EB1-520F-9C11FE47BAB5}"/>
          </ac:cxnSpMkLst>
        </pc:cxnChg>
        <pc:cxnChg chg="add mod topLvl">
          <ac:chgData name="Toby Donaldson" userId="2e6e5431-bb17-4c41-9985-d39c50d83c73" providerId="ADAL" clId="{A86C17CE-7CFF-443E-96E5-E2C3E6CEFC2B}" dt="2024-10-17T17:56:31.070" v="8906" actId="14100"/>
          <ac:cxnSpMkLst>
            <pc:docMk/>
            <pc:sldMk cId="3938777344" sldId="348"/>
            <ac:cxnSpMk id="36" creationId="{17F7443A-8275-EA63-635D-65075611AA0D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55971920" sldId="348"/>
        </pc:sldMkLst>
      </pc:sldChg>
      <pc:sldChg chg="addSp delSp modSp add mod">
        <pc:chgData name="Toby Donaldson" userId="2e6e5431-bb17-4c41-9985-d39c50d83c73" providerId="ADAL" clId="{A86C17CE-7CFF-443E-96E5-E2C3E6CEFC2B}" dt="2024-10-21T02:55:19.134" v="11990" actId="114"/>
        <pc:sldMkLst>
          <pc:docMk/>
          <pc:sldMk cId="1074488400" sldId="349"/>
        </pc:sldMkLst>
        <pc:spChg chg="del">
          <ac:chgData name="Toby Donaldson" userId="2e6e5431-bb17-4c41-9985-d39c50d83c73" providerId="ADAL" clId="{A86C17CE-7CFF-443E-96E5-E2C3E6CEFC2B}" dt="2024-10-17T04:59:18.102" v="7411" actId="21"/>
          <ac:spMkLst>
            <pc:docMk/>
            <pc:sldMk cId="1074488400" sldId="349"/>
            <ac:spMk id="6" creationId="{E36C638A-AD81-173C-59C4-23211E663B24}"/>
          </ac:spMkLst>
        </pc:spChg>
        <pc:spChg chg="del">
          <ac:chgData name="Toby Donaldson" userId="2e6e5431-bb17-4c41-9985-d39c50d83c73" providerId="ADAL" clId="{A86C17CE-7CFF-443E-96E5-E2C3E6CEFC2B}" dt="2024-10-17T04:59:24.600" v="7413" actId="21"/>
          <ac:spMkLst>
            <pc:docMk/>
            <pc:sldMk cId="1074488400" sldId="349"/>
            <ac:spMk id="7" creationId="{FB2A9E73-B528-0C53-50B1-7A2CC6EFE002}"/>
          </ac:spMkLst>
        </pc:spChg>
        <pc:spChg chg="del">
          <ac:chgData name="Toby Donaldson" userId="2e6e5431-bb17-4c41-9985-d39c50d83c73" providerId="ADAL" clId="{A86C17CE-7CFF-443E-96E5-E2C3E6CEFC2B}" dt="2024-10-17T04:59:18.102" v="7411" actId="21"/>
          <ac:spMkLst>
            <pc:docMk/>
            <pc:sldMk cId="1074488400" sldId="349"/>
            <ac:spMk id="8" creationId="{D7EBAB01-3C51-2498-C478-5FA2053DE516}"/>
          </ac:spMkLst>
        </pc:spChg>
        <pc:spChg chg="del">
          <ac:chgData name="Toby Donaldson" userId="2e6e5431-bb17-4c41-9985-d39c50d83c73" providerId="ADAL" clId="{A86C17CE-7CFF-443E-96E5-E2C3E6CEFC2B}" dt="2024-10-17T04:59:21.335" v="7412" actId="21"/>
          <ac:spMkLst>
            <pc:docMk/>
            <pc:sldMk cId="1074488400" sldId="349"/>
            <ac:spMk id="9" creationId="{EDDC8349-A960-1A2B-F666-4B2DA6979CD4}"/>
          </ac:spMkLst>
        </pc:spChg>
        <pc:spChg chg="add mod">
          <ac:chgData name="Toby Donaldson" userId="2e6e5431-bb17-4c41-9985-d39c50d83c73" providerId="ADAL" clId="{A86C17CE-7CFF-443E-96E5-E2C3E6CEFC2B}" dt="2024-10-21T02:55:19.134" v="11990" actId="114"/>
          <ac:spMkLst>
            <pc:docMk/>
            <pc:sldMk cId="1074488400" sldId="349"/>
            <ac:spMk id="10" creationId="{AC913099-631A-7846-A3D7-EDDF37DD2DF6}"/>
          </ac:spMkLst>
        </pc:spChg>
        <pc:cxnChg chg="del mod">
          <ac:chgData name="Toby Donaldson" userId="2e6e5431-bb17-4c41-9985-d39c50d83c73" providerId="ADAL" clId="{A86C17CE-7CFF-443E-96E5-E2C3E6CEFC2B}" dt="2024-10-17T04:59:18.102" v="7411" actId="21"/>
          <ac:cxnSpMkLst>
            <pc:docMk/>
            <pc:sldMk cId="1074488400" sldId="349"/>
            <ac:cxnSpMk id="11" creationId="{0923096E-AA4B-10BB-933E-9494847BEF4E}"/>
          </ac:cxnSpMkLst>
        </pc:cxnChg>
        <pc:cxnChg chg="del mod">
          <ac:chgData name="Toby Donaldson" userId="2e6e5431-bb17-4c41-9985-d39c50d83c73" providerId="ADAL" clId="{A86C17CE-7CFF-443E-96E5-E2C3E6CEFC2B}" dt="2024-10-17T04:59:24.600" v="7413" actId="21"/>
          <ac:cxnSpMkLst>
            <pc:docMk/>
            <pc:sldMk cId="1074488400" sldId="349"/>
            <ac:cxnSpMk id="15" creationId="{0A42902A-EACD-3003-A96C-203E83F0EFF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144644832" sldId="349"/>
        </pc:sldMkLst>
      </pc:sldChg>
      <pc:sldChg chg="addSp modSp add mod">
        <pc:chgData name="Toby Donaldson" userId="2e6e5431-bb17-4c41-9985-d39c50d83c73" providerId="ADAL" clId="{A86C17CE-7CFF-443E-96E5-E2C3E6CEFC2B}" dt="2024-10-17T05:02:42.425" v="7608" actId="1076"/>
        <pc:sldMkLst>
          <pc:docMk/>
          <pc:sldMk cId="2693912225" sldId="350"/>
        </pc:sldMkLst>
        <pc:spChg chg="add mod">
          <ac:chgData name="Toby Donaldson" userId="2e6e5431-bb17-4c41-9985-d39c50d83c73" providerId="ADAL" clId="{A86C17CE-7CFF-443E-96E5-E2C3E6CEFC2B}" dt="2024-10-17T05:02:42.425" v="7608" actId="1076"/>
          <ac:spMkLst>
            <pc:docMk/>
            <pc:sldMk cId="2693912225" sldId="350"/>
            <ac:spMk id="5" creationId="{5F2F50EB-4B29-7D07-113A-F35AB7BF8168}"/>
          </ac:spMkLst>
        </pc:spChg>
        <pc:spChg chg="mod">
          <ac:chgData name="Toby Donaldson" userId="2e6e5431-bb17-4c41-9985-d39c50d83c73" providerId="ADAL" clId="{A86C17CE-7CFF-443E-96E5-E2C3E6CEFC2B}" dt="2024-10-17T05:02:23.408" v="7606" actId="20577"/>
          <ac:spMkLst>
            <pc:docMk/>
            <pc:sldMk cId="2693912225" sldId="350"/>
            <ac:spMk id="41" creationId="{E5CBE02D-89B2-6D60-189D-FC0E5877696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00028437" sldId="35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768896395" sldId="351"/>
        </pc:sldMkLst>
      </pc:sldChg>
      <pc:sldChg chg="addSp delSp modSp add mod">
        <pc:chgData name="Toby Donaldson" userId="2e6e5431-bb17-4c41-9985-d39c50d83c73" providerId="ADAL" clId="{A86C17CE-7CFF-443E-96E5-E2C3E6CEFC2B}" dt="2024-10-21T02:56:08.463" v="12000" actId="14100"/>
        <pc:sldMkLst>
          <pc:docMk/>
          <pc:sldMk cId="2698669342" sldId="351"/>
        </pc:sldMkLst>
        <pc:spChg chg="del">
          <ac:chgData name="Toby Donaldson" userId="2e6e5431-bb17-4c41-9985-d39c50d83c73" providerId="ADAL" clId="{A86C17CE-7CFF-443E-96E5-E2C3E6CEFC2B}" dt="2024-10-17T05:02:50.189" v="7610" actId="21"/>
          <ac:spMkLst>
            <pc:docMk/>
            <pc:sldMk cId="2698669342" sldId="351"/>
            <ac:spMk id="5" creationId="{363336EA-DE02-4BAE-6D57-8325839589D9}"/>
          </ac:spMkLst>
        </pc:spChg>
        <pc:spChg chg="add mod">
          <ac:chgData name="Toby Donaldson" userId="2e6e5431-bb17-4c41-9985-d39c50d83c73" providerId="ADAL" clId="{A86C17CE-7CFF-443E-96E5-E2C3E6CEFC2B}" dt="2024-10-21T02:56:08.463" v="12000" actId="14100"/>
          <ac:spMkLst>
            <pc:docMk/>
            <pc:sldMk cId="2698669342" sldId="351"/>
            <ac:spMk id="6" creationId="{03CBB2E0-FBFF-9440-DA85-7BFE1FF4EA1D}"/>
          </ac:spMkLst>
        </pc:spChg>
        <pc:spChg chg="mod">
          <ac:chgData name="Toby Donaldson" userId="2e6e5431-bb17-4c41-9985-d39c50d83c73" providerId="ADAL" clId="{A86C17CE-7CFF-443E-96E5-E2C3E6CEFC2B}" dt="2024-10-21T02:55:56.225" v="11995" actId="113"/>
          <ac:spMkLst>
            <pc:docMk/>
            <pc:sldMk cId="2698669342" sldId="351"/>
            <ac:spMk id="41" creationId="{F6AD9B95-9D1B-5CEE-C1E6-EE5CF0935786}"/>
          </ac:spMkLst>
        </pc:spChg>
      </pc:sldChg>
      <pc:sldChg chg="addSp delSp modSp add mod ord">
        <pc:chgData name="Toby Donaldson" userId="2e6e5431-bb17-4c41-9985-d39c50d83c73" providerId="ADAL" clId="{A86C17CE-7CFF-443E-96E5-E2C3E6CEFC2B}" dt="2024-10-17T17:57:59.599" v="8913" actId="1076"/>
        <pc:sldMkLst>
          <pc:docMk/>
          <pc:sldMk cId="1615613375" sldId="352"/>
        </pc:sldMkLst>
        <pc:spChg chg="mod">
          <ac:chgData name="Toby Donaldson" userId="2e6e5431-bb17-4c41-9985-d39c50d83c73" providerId="ADAL" clId="{A86C17CE-7CFF-443E-96E5-E2C3E6CEFC2B}" dt="2024-10-17T05:06:02.260" v="7953" actId="554"/>
          <ac:spMkLst>
            <pc:docMk/>
            <pc:sldMk cId="1615613375" sldId="352"/>
            <ac:spMk id="3" creationId="{1CECC2D1-B6FE-6E24-50E2-A4379A6187AF}"/>
          </ac:spMkLst>
        </pc:spChg>
        <pc:spChg chg="mod">
          <ac:chgData name="Toby Donaldson" userId="2e6e5431-bb17-4c41-9985-d39c50d83c73" providerId="ADAL" clId="{A86C17CE-7CFF-443E-96E5-E2C3E6CEFC2B}" dt="2024-10-17T05:06:28.686" v="7957" actId="1076"/>
          <ac:spMkLst>
            <pc:docMk/>
            <pc:sldMk cId="1615613375" sldId="352"/>
            <ac:spMk id="5" creationId="{0556AC98-2EFB-4B0D-D76A-50C6803E8738}"/>
          </ac:spMkLst>
        </pc:spChg>
        <pc:spChg chg="del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6" creationId="{2AD6AF40-EA18-7359-C09C-7DE952A1C23C}"/>
          </ac:spMkLst>
        </pc:spChg>
        <pc:spChg chg="del mod">
          <ac:chgData name="Toby Donaldson" userId="2e6e5431-bb17-4c41-9985-d39c50d83c73" providerId="ADAL" clId="{A86C17CE-7CFF-443E-96E5-E2C3E6CEFC2B}" dt="2024-10-17T05:06:25.621" v="7956" actId="21"/>
          <ac:spMkLst>
            <pc:docMk/>
            <pc:sldMk cId="1615613375" sldId="352"/>
            <ac:spMk id="7" creationId="{7B46D00F-F883-386E-E653-BCCC0C2AB402}"/>
          </ac:spMkLst>
        </pc:spChg>
        <pc:spChg chg="del mod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8" creationId="{9E9DD409-AD65-B086-FD02-0E8757E1FBB0}"/>
          </ac:spMkLst>
        </pc:spChg>
        <pc:spChg chg="del mod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9" creationId="{A3759121-AC84-E0EB-CC6E-BEAD88E33696}"/>
          </ac:spMkLst>
        </pc:spChg>
        <pc:spChg chg="add del mod">
          <ac:chgData name="Toby Donaldson" userId="2e6e5431-bb17-4c41-9985-d39c50d83c73" providerId="ADAL" clId="{A86C17CE-7CFF-443E-96E5-E2C3E6CEFC2B}" dt="2024-10-17T17:57:46.519" v="8911" actId="21"/>
          <ac:spMkLst>
            <pc:docMk/>
            <pc:sldMk cId="1615613375" sldId="352"/>
            <ac:spMk id="12" creationId="{7B226C07-3275-1E87-725B-36925A45B129}"/>
          </ac:spMkLst>
        </pc:spChg>
        <pc:spChg chg="add mod">
          <ac:chgData name="Toby Donaldson" userId="2e6e5431-bb17-4c41-9985-d39c50d83c73" providerId="ADAL" clId="{A86C17CE-7CFF-443E-96E5-E2C3E6CEFC2B}" dt="2024-10-17T05:06:18.641" v="7955" actId="1076"/>
          <ac:spMkLst>
            <pc:docMk/>
            <pc:sldMk cId="1615613375" sldId="352"/>
            <ac:spMk id="13" creationId="{F401F5E1-5B64-55B1-504D-FE6D710C86F7}"/>
          </ac:spMkLst>
        </pc:spChg>
        <pc:spChg chg="add mod">
          <ac:chgData name="Toby Donaldson" userId="2e6e5431-bb17-4c41-9985-d39c50d83c73" providerId="ADAL" clId="{A86C17CE-7CFF-443E-96E5-E2C3E6CEFC2B}" dt="2024-10-17T17:57:59.599" v="8913" actId="1076"/>
          <ac:spMkLst>
            <pc:docMk/>
            <pc:sldMk cId="1615613375" sldId="352"/>
            <ac:spMk id="14" creationId="{C475307A-41A1-7041-17FD-0972CEC30F7A}"/>
          </ac:spMkLst>
        </pc:spChg>
        <pc:cxnChg chg="del mod">
          <ac:chgData name="Toby Donaldson" userId="2e6e5431-bb17-4c41-9985-d39c50d83c73" providerId="ADAL" clId="{A86C17CE-7CFF-443E-96E5-E2C3E6CEFC2B}" dt="2024-10-17T05:04:46.989" v="7825" actId="21"/>
          <ac:cxnSpMkLst>
            <pc:docMk/>
            <pc:sldMk cId="1615613375" sldId="352"/>
            <ac:cxnSpMk id="11" creationId="{7B76FD0F-B5A3-2A04-9128-E41AFD2D825F}"/>
          </ac:cxnSpMkLst>
        </pc:cxnChg>
        <pc:cxnChg chg="del mod">
          <ac:chgData name="Toby Donaldson" userId="2e6e5431-bb17-4c41-9985-d39c50d83c73" providerId="ADAL" clId="{A86C17CE-7CFF-443E-96E5-E2C3E6CEFC2B}" dt="2024-10-17T05:04:46.989" v="7825" actId="21"/>
          <ac:cxnSpMkLst>
            <pc:docMk/>
            <pc:sldMk cId="1615613375" sldId="352"/>
            <ac:cxnSpMk id="15" creationId="{D26765DA-20F1-64AC-689F-E9505A53592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78372094" sldId="352"/>
        </pc:sldMkLst>
      </pc:sldChg>
      <pc:sldChg chg="addSp modSp add mod">
        <pc:chgData name="Toby Donaldson" userId="2e6e5431-bb17-4c41-9985-d39c50d83c73" providerId="ADAL" clId="{A86C17CE-7CFF-443E-96E5-E2C3E6CEFC2B}" dt="2024-10-17T17:58:19.183" v="8915" actId="14100"/>
        <pc:sldMkLst>
          <pc:docMk/>
          <pc:sldMk cId="1063097408" sldId="353"/>
        </pc:sldMkLst>
        <pc:spChg chg="add mod">
          <ac:chgData name="Toby Donaldson" userId="2e6e5431-bb17-4c41-9985-d39c50d83c73" providerId="ADAL" clId="{A86C17CE-7CFF-443E-96E5-E2C3E6CEFC2B}" dt="2024-10-17T05:07:13.308" v="7998" actId="1076"/>
          <ac:spMkLst>
            <pc:docMk/>
            <pc:sldMk cId="1063097408" sldId="353"/>
            <ac:spMk id="6" creationId="{A9863DFC-40D9-3BC5-6BBF-25AC55608504}"/>
          </ac:spMkLst>
        </pc:spChg>
        <pc:spChg chg="add mod">
          <ac:chgData name="Toby Donaldson" userId="2e6e5431-bb17-4c41-9985-d39c50d83c73" providerId="ADAL" clId="{A86C17CE-7CFF-443E-96E5-E2C3E6CEFC2B}" dt="2024-10-17T17:58:16.108" v="8914" actId="1076"/>
          <ac:spMkLst>
            <pc:docMk/>
            <pc:sldMk cId="1063097408" sldId="353"/>
            <ac:spMk id="7" creationId="{48CE093E-3C1B-D097-27E5-AD656C76CDFE}"/>
          </ac:spMkLst>
        </pc:spChg>
        <pc:spChg chg="add mod">
          <ac:chgData name="Toby Donaldson" userId="2e6e5431-bb17-4c41-9985-d39c50d83c73" providerId="ADAL" clId="{A86C17CE-7CFF-443E-96E5-E2C3E6CEFC2B}" dt="2024-10-17T05:08:24.917" v="8107" actId="1076"/>
          <ac:spMkLst>
            <pc:docMk/>
            <pc:sldMk cId="1063097408" sldId="353"/>
            <ac:spMk id="8" creationId="{C9FE06EA-DB9C-2DB8-AF61-BECBE4D293E2}"/>
          </ac:spMkLst>
        </pc:spChg>
        <pc:cxnChg chg="add">
          <ac:chgData name="Toby Donaldson" userId="2e6e5431-bb17-4c41-9985-d39c50d83c73" providerId="ADAL" clId="{A86C17CE-7CFF-443E-96E5-E2C3E6CEFC2B}" dt="2024-10-17T05:08:32.643" v="8108" actId="11529"/>
          <ac:cxnSpMkLst>
            <pc:docMk/>
            <pc:sldMk cId="1063097408" sldId="353"/>
            <ac:cxnSpMk id="10" creationId="{DF933FDF-7373-D0C8-6063-409FB4EB1FC9}"/>
          </ac:cxnSpMkLst>
        </pc:cxnChg>
        <pc:cxnChg chg="add mod">
          <ac:chgData name="Toby Donaldson" userId="2e6e5431-bb17-4c41-9985-d39c50d83c73" providerId="ADAL" clId="{A86C17CE-7CFF-443E-96E5-E2C3E6CEFC2B}" dt="2024-10-17T17:58:19.183" v="8915" actId="14100"/>
          <ac:cxnSpMkLst>
            <pc:docMk/>
            <pc:sldMk cId="1063097408" sldId="353"/>
            <ac:cxnSpMk id="14" creationId="{5AD912C6-E561-F04F-AC0F-9FA1104E87A1}"/>
          </ac:cxnSpMkLst>
        </pc:cxnChg>
        <pc:cxnChg chg="add">
          <ac:chgData name="Toby Donaldson" userId="2e6e5431-bb17-4c41-9985-d39c50d83c73" providerId="ADAL" clId="{A86C17CE-7CFF-443E-96E5-E2C3E6CEFC2B}" dt="2024-10-17T05:08:47.071" v="8110" actId="11529"/>
          <ac:cxnSpMkLst>
            <pc:docMk/>
            <pc:sldMk cId="1063097408" sldId="353"/>
            <ac:cxnSpMk id="16" creationId="{32B38B65-B8F2-E8AC-4C55-FF0458427CD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40492478" sldId="353"/>
        </pc:sldMkLst>
      </pc:sldChg>
      <pc:sldChg chg="modSp add mod">
        <pc:chgData name="Toby Donaldson" userId="2e6e5431-bb17-4c41-9985-d39c50d83c73" providerId="ADAL" clId="{A86C17CE-7CFF-443E-96E5-E2C3E6CEFC2B}" dt="2024-10-17T05:10:27.534" v="8217" actId="5793"/>
        <pc:sldMkLst>
          <pc:docMk/>
          <pc:sldMk cId="437704892" sldId="354"/>
        </pc:sldMkLst>
        <pc:spChg chg="mod">
          <ac:chgData name="Toby Donaldson" userId="2e6e5431-bb17-4c41-9985-d39c50d83c73" providerId="ADAL" clId="{A86C17CE-7CFF-443E-96E5-E2C3E6CEFC2B}" dt="2024-10-17T05:09:52.306" v="8132" actId="1076"/>
          <ac:spMkLst>
            <pc:docMk/>
            <pc:sldMk cId="437704892" sldId="354"/>
            <ac:spMk id="3" creationId="{9943B764-4706-0014-BD25-4A3CF8D44015}"/>
          </ac:spMkLst>
        </pc:spChg>
        <pc:spChg chg="mod">
          <ac:chgData name="Toby Donaldson" userId="2e6e5431-bb17-4c41-9985-d39c50d83c73" providerId="ADAL" clId="{A86C17CE-7CFF-443E-96E5-E2C3E6CEFC2B}" dt="2024-10-17T05:10:27.534" v="8217" actId="5793"/>
          <ac:spMkLst>
            <pc:docMk/>
            <pc:sldMk cId="437704892" sldId="354"/>
            <ac:spMk id="5" creationId="{9630CC66-DFDB-9A37-7F2E-5AABA143149E}"/>
          </ac:spMkLst>
        </pc:spChg>
        <pc:spChg chg="mod">
          <ac:chgData name="Toby Donaldson" userId="2e6e5431-bb17-4c41-9985-d39c50d83c73" providerId="ADAL" clId="{A86C17CE-7CFF-443E-96E5-E2C3E6CEFC2B}" dt="2024-10-17T05:09:47.068" v="8131" actId="207"/>
          <ac:spMkLst>
            <pc:docMk/>
            <pc:sldMk cId="437704892" sldId="354"/>
            <ac:spMk id="12" creationId="{066E2E20-37CC-C89E-21D9-257CD0B8BBE9}"/>
          </ac:spMkLst>
        </pc:spChg>
        <pc:spChg chg="mod">
          <ac:chgData name="Toby Donaldson" userId="2e6e5431-bb17-4c41-9985-d39c50d83c73" providerId="ADAL" clId="{A86C17CE-7CFF-443E-96E5-E2C3E6CEFC2B}" dt="2024-10-17T05:09:54.832" v="8133" actId="1076"/>
          <ac:spMkLst>
            <pc:docMk/>
            <pc:sldMk cId="437704892" sldId="354"/>
            <ac:spMk id="13" creationId="{B8BF20C8-A403-F3E8-7153-87B86874CC4D}"/>
          </ac:spMkLst>
        </pc:spChg>
        <pc:cxnChg chg="mod">
          <ac:chgData name="Toby Donaldson" userId="2e6e5431-bb17-4c41-9985-d39c50d83c73" providerId="ADAL" clId="{A86C17CE-7CFF-443E-96E5-E2C3E6CEFC2B}" dt="2024-10-17T05:09:32.974" v="8129" actId="14100"/>
          <ac:cxnSpMkLst>
            <pc:docMk/>
            <pc:sldMk cId="437704892" sldId="354"/>
            <ac:cxnSpMk id="14" creationId="{791B0751-D78A-CC11-51FA-2530A93E3869}"/>
          </ac:cxnSpMkLst>
        </pc:cxnChg>
        <pc:cxnChg chg="mod">
          <ac:chgData name="Toby Donaldson" userId="2e6e5431-bb17-4c41-9985-d39c50d83c73" providerId="ADAL" clId="{A86C17CE-7CFF-443E-96E5-E2C3E6CEFC2B}" dt="2024-10-17T05:09:29.187" v="8128" actId="14100"/>
          <ac:cxnSpMkLst>
            <pc:docMk/>
            <pc:sldMk cId="437704892" sldId="354"/>
            <ac:cxnSpMk id="16" creationId="{A312F13B-DF60-E594-4DB7-A7C79E31CEF9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88601082" sldId="355"/>
        </pc:sldMkLst>
      </pc:sldChg>
      <pc:sldChg chg="addSp delSp modSp add mod">
        <pc:chgData name="Toby Donaldson" userId="2e6e5431-bb17-4c41-9985-d39c50d83c73" providerId="ADAL" clId="{A86C17CE-7CFF-443E-96E5-E2C3E6CEFC2B}" dt="2024-10-21T02:57:12.151" v="12002" actId="20577"/>
        <pc:sldMkLst>
          <pc:docMk/>
          <pc:sldMk cId="2809845948" sldId="355"/>
        </pc:sldMkLst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3" creationId="{F6975072-06F0-4E73-01FE-F4434C8378AD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5" creationId="{9E9C4982-0F78-BB1A-6EB8-8A3709BBA781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6" creationId="{30676151-1C3E-7EBF-40DA-FCB0519382C1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7" creationId="{111A0C25-DA79-A829-3E7C-2AF2D298CC7F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8" creationId="{948A945F-4EBE-D85F-0934-E60ABD761E80}"/>
          </ac:spMkLst>
        </pc:spChg>
        <pc:spChg chg="add 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9" creationId="{2085CE64-8C6A-FD18-753E-7DA0B4C18575}"/>
          </ac:spMkLst>
        </pc:spChg>
        <pc:spChg chg="add mod">
          <ac:chgData name="Toby Donaldson" userId="2e6e5431-bb17-4c41-9985-d39c50d83c73" providerId="ADAL" clId="{A86C17CE-7CFF-443E-96E5-E2C3E6CEFC2B}" dt="2024-10-21T02:57:12.151" v="12002" actId="20577"/>
          <ac:spMkLst>
            <pc:docMk/>
            <pc:sldMk cId="2809845948" sldId="355"/>
            <ac:spMk id="11" creationId="{6CFDC11D-8170-8D79-62C7-35459FFC25C1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12" creationId="{A5B6119D-5D69-035A-9B90-D566D1C30ED3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13" creationId="{221215A4-44CF-CE78-A95F-E620638585DC}"/>
          </ac:spMkLst>
        </pc:sp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0" creationId="{B838A381-C58C-93F4-3661-5B059585B053}"/>
          </ac:cxnSpMkLst>
        </pc:cxn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4" creationId="{1ED1A4F0-807B-E300-163F-C9D3E72B3422}"/>
          </ac:cxnSpMkLst>
        </pc:cxn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6" creationId="{E204B1BB-6526-0A10-9E6B-C0181AF796AF}"/>
          </ac:cxnSpMkLst>
        </pc:cxnChg>
      </pc:sldChg>
      <pc:sldChg chg="addSp modSp add mod">
        <pc:chgData name="Toby Donaldson" userId="2e6e5431-bb17-4c41-9985-d39c50d83c73" providerId="ADAL" clId="{A86C17CE-7CFF-443E-96E5-E2C3E6CEFC2B}" dt="2024-10-17T05:14:47.051" v="8850" actId="14100"/>
        <pc:sldMkLst>
          <pc:docMk/>
          <pc:sldMk cId="2745005155" sldId="356"/>
        </pc:sldMkLst>
        <pc:spChg chg="add mod">
          <ac:chgData name="Toby Donaldson" userId="2e6e5431-bb17-4c41-9985-d39c50d83c73" providerId="ADAL" clId="{A86C17CE-7CFF-443E-96E5-E2C3E6CEFC2B}" dt="2024-10-17T05:14:47.051" v="8850" actId="14100"/>
          <ac:spMkLst>
            <pc:docMk/>
            <pc:sldMk cId="2745005155" sldId="356"/>
            <ac:spMk id="6" creationId="{BB8FC3F0-6035-89BB-73A5-6565F497EF82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05743955" sldId="35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6104049" sldId="357"/>
        </pc:sldMkLst>
      </pc:sldChg>
      <pc:sldChg chg="add">
        <pc:chgData name="Toby Donaldson" userId="2e6e5431-bb17-4c41-9985-d39c50d83c73" providerId="ADAL" clId="{A86C17CE-7CFF-443E-96E5-E2C3E6CEFC2B}" dt="2024-10-17T17:57:42.511" v="8910" actId="2890"/>
        <pc:sldMkLst>
          <pc:docMk/>
          <pc:sldMk cId="3119766122" sldId="357"/>
        </pc:sldMkLst>
      </pc:sldChg>
      <pc:sldChg chg="addSp delSp modSp new mod">
        <pc:chgData name="Toby Donaldson" userId="2e6e5431-bb17-4c41-9985-d39c50d83c73" providerId="ADAL" clId="{A86C17CE-7CFF-443E-96E5-E2C3E6CEFC2B}" dt="2024-10-17T18:59:39.699" v="10501" actId="1076"/>
        <pc:sldMkLst>
          <pc:docMk/>
          <pc:sldMk cId="554056988" sldId="358"/>
        </pc:sldMkLst>
        <pc:spChg chg="del">
          <ac:chgData name="Toby Donaldson" userId="2e6e5431-bb17-4c41-9985-d39c50d83c73" providerId="ADAL" clId="{A86C17CE-7CFF-443E-96E5-E2C3E6CEFC2B}" dt="2024-10-17T18:21:13.509" v="8980" actId="21"/>
          <ac:spMkLst>
            <pc:docMk/>
            <pc:sldMk cId="554056988" sldId="358"/>
            <ac:spMk id="2" creationId="{2FD2FF3D-48BE-ECC5-A184-CBA42A095CBA}"/>
          </ac:spMkLst>
        </pc:spChg>
        <pc:spChg chg="del">
          <ac:chgData name="Toby Donaldson" userId="2e6e5431-bb17-4c41-9985-d39c50d83c73" providerId="ADAL" clId="{A86C17CE-7CFF-443E-96E5-E2C3E6CEFC2B}" dt="2024-10-17T18:21:18.083" v="8981" actId="21"/>
          <ac:spMkLst>
            <pc:docMk/>
            <pc:sldMk cId="554056988" sldId="358"/>
            <ac:spMk id="3" creationId="{2260418F-6B20-FC31-4FE3-20D5E1A157F0}"/>
          </ac:spMkLst>
        </pc:spChg>
        <pc:spChg chg="add del mod">
          <ac:chgData name="Toby Donaldson" userId="2e6e5431-bb17-4c41-9985-d39c50d83c73" providerId="ADAL" clId="{A86C17CE-7CFF-443E-96E5-E2C3E6CEFC2B}" dt="2024-10-17T18:38:30.269" v="9779" actId="21"/>
          <ac:spMkLst>
            <pc:docMk/>
            <pc:sldMk cId="554056988" sldId="358"/>
            <ac:spMk id="7" creationId="{3BFADD1C-0D17-0E37-4779-088D4A8CB97F}"/>
          </ac:spMkLst>
        </pc:spChg>
        <pc:spChg chg="add mod">
          <ac:chgData name="Toby Donaldson" userId="2e6e5431-bb17-4c41-9985-d39c50d83c73" providerId="ADAL" clId="{A86C17CE-7CFF-443E-96E5-E2C3E6CEFC2B}" dt="2024-10-17T18:38:40.065" v="9782" actId="14100"/>
          <ac:spMkLst>
            <pc:docMk/>
            <pc:sldMk cId="554056988" sldId="358"/>
            <ac:spMk id="8" creationId="{99B784FE-CE35-2203-2AE3-773A19BAF3BB}"/>
          </ac:spMkLst>
        </pc:spChg>
        <pc:spChg chg="add mod">
          <ac:chgData name="Toby Donaldson" userId="2e6e5431-bb17-4c41-9985-d39c50d83c73" providerId="ADAL" clId="{A86C17CE-7CFF-443E-96E5-E2C3E6CEFC2B}" dt="2024-10-17T18:59:37.038" v="10500" actId="1076"/>
          <ac:spMkLst>
            <pc:docMk/>
            <pc:sldMk cId="554056988" sldId="358"/>
            <ac:spMk id="9" creationId="{80C8FA80-D8DC-D8D4-376F-8DD45D66817B}"/>
          </ac:spMkLst>
        </pc:spChg>
        <pc:spChg chg="add del mod">
          <ac:chgData name="Toby Donaldson" userId="2e6e5431-bb17-4c41-9985-d39c50d83c73" providerId="ADAL" clId="{A86C17CE-7CFF-443E-96E5-E2C3E6CEFC2B}" dt="2024-10-17T18:59:21.533" v="10498" actId="21"/>
          <ac:spMkLst>
            <pc:docMk/>
            <pc:sldMk cId="554056988" sldId="358"/>
            <ac:spMk id="10" creationId="{C4634BCC-7EC3-C058-8259-A16D9DD27BC7}"/>
          </ac:spMkLst>
        </pc:spChg>
        <pc:spChg chg="add del mod">
          <ac:chgData name="Toby Donaldson" userId="2e6e5431-bb17-4c41-9985-d39c50d83c73" providerId="ADAL" clId="{A86C17CE-7CFF-443E-96E5-E2C3E6CEFC2B}" dt="2024-10-17T18:38:33.936" v="9780" actId="21"/>
          <ac:spMkLst>
            <pc:docMk/>
            <pc:sldMk cId="554056988" sldId="358"/>
            <ac:spMk id="12" creationId="{54725F44-A922-951E-1F96-9944BB4BF532}"/>
          </ac:spMkLst>
        </pc:spChg>
        <pc:spChg chg="add mod">
          <ac:chgData name="Toby Donaldson" userId="2e6e5431-bb17-4c41-9985-d39c50d83c73" providerId="ADAL" clId="{A86C17CE-7CFF-443E-96E5-E2C3E6CEFC2B}" dt="2024-10-17T18:58:42.053" v="10497" actId="20577"/>
          <ac:spMkLst>
            <pc:docMk/>
            <pc:sldMk cId="554056988" sldId="358"/>
            <ac:spMk id="13" creationId="{2AAFF7AE-6FFF-20F5-E870-C30C5520DC04}"/>
          </ac:spMkLst>
        </pc:spChg>
        <pc:spChg chg="add mod">
          <ac:chgData name="Toby Donaldson" userId="2e6e5431-bb17-4c41-9985-d39c50d83c73" providerId="ADAL" clId="{A86C17CE-7CFF-443E-96E5-E2C3E6CEFC2B}" dt="2024-10-17T18:39:12.892" v="9806" actId="113"/>
          <ac:spMkLst>
            <pc:docMk/>
            <pc:sldMk cId="554056988" sldId="358"/>
            <ac:spMk id="14" creationId="{E663C218-EC34-CD9E-2E55-68E4EB886100}"/>
          </ac:spMkLst>
        </pc:spChg>
        <pc:picChg chg="add mod">
          <ac:chgData name="Toby Donaldson" userId="2e6e5431-bb17-4c41-9985-d39c50d83c73" providerId="ADAL" clId="{A86C17CE-7CFF-443E-96E5-E2C3E6CEFC2B}" dt="2024-10-17T18:59:39.699" v="10501" actId="1076"/>
          <ac:picMkLst>
            <pc:docMk/>
            <pc:sldMk cId="554056988" sldId="358"/>
            <ac:picMk id="6" creationId="{D860047A-A304-87AB-BAE0-7A9C899CF79D}"/>
          </ac:picMkLst>
        </pc:pic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446095" sldId="358"/>
        </pc:sldMkLst>
      </pc:sldChg>
      <pc:sldChg chg="add del">
        <pc:chgData name="Toby Donaldson" userId="2e6e5431-bb17-4c41-9985-d39c50d83c73" providerId="ADAL" clId="{A86C17CE-7CFF-443E-96E5-E2C3E6CEFC2B}" dt="2024-10-17T19:01:15.309" v="10504" actId="2696"/>
        <pc:sldMkLst>
          <pc:docMk/>
          <pc:sldMk cId="2198964978" sldId="35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9385683" sldId="359"/>
        </pc:sldMkLst>
      </pc:sldChg>
      <pc:sldChg chg="addSp delSp modSp add mod">
        <pc:chgData name="Toby Donaldson" userId="2e6e5431-bb17-4c41-9985-d39c50d83c73" providerId="ADAL" clId="{A86C17CE-7CFF-443E-96E5-E2C3E6CEFC2B}" dt="2024-10-17T19:30:42.433" v="11200" actId="20577"/>
        <pc:sldMkLst>
          <pc:docMk/>
          <pc:sldMk cId="4070484776" sldId="359"/>
        </pc:sldMkLst>
        <pc:spChg chg="add del">
          <ac:chgData name="Toby Donaldson" userId="2e6e5431-bb17-4c41-9985-d39c50d83c73" providerId="ADAL" clId="{A86C17CE-7CFF-443E-96E5-E2C3E6CEFC2B}" dt="2024-10-17T19:01:54.162" v="10507" actId="22"/>
          <ac:spMkLst>
            <pc:docMk/>
            <pc:sldMk cId="4070484776" sldId="359"/>
            <ac:spMk id="3" creationId="{CD0CC94F-39D8-77DF-F75F-77296C4D2F0E}"/>
          </ac:spMkLst>
        </pc:spChg>
        <pc:spChg chg="add mod">
          <ac:chgData name="Toby Donaldson" userId="2e6e5431-bb17-4c41-9985-d39c50d83c73" providerId="ADAL" clId="{A86C17CE-7CFF-443E-96E5-E2C3E6CEFC2B}" dt="2024-10-17T19:20:14.035" v="10911" actId="20577"/>
          <ac:spMkLst>
            <pc:docMk/>
            <pc:sldMk cId="4070484776" sldId="359"/>
            <ac:spMk id="5" creationId="{26539832-25B9-B678-FC28-155BA30DF887}"/>
          </ac:spMkLst>
        </pc:spChg>
        <pc:spChg chg="add mod">
          <ac:chgData name="Toby Donaldson" userId="2e6e5431-bb17-4c41-9985-d39c50d83c73" providerId="ADAL" clId="{A86C17CE-7CFF-443E-96E5-E2C3E6CEFC2B}" dt="2024-10-17T19:04:45.741" v="10575" actId="1076"/>
          <ac:spMkLst>
            <pc:docMk/>
            <pc:sldMk cId="4070484776" sldId="359"/>
            <ac:spMk id="7" creationId="{14ADD18A-0947-E9F8-6291-FC26DB89D96F}"/>
          </ac:spMkLst>
        </pc:spChg>
        <pc:spChg chg="del">
          <ac:chgData name="Toby Donaldson" userId="2e6e5431-bb17-4c41-9985-d39c50d83c73" providerId="ADAL" clId="{A86C17CE-7CFF-443E-96E5-E2C3E6CEFC2B}" dt="2024-10-17T19:02:42.604" v="10522" actId="21"/>
          <ac:spMkLst>
            <pc:docMk/>
            <pc:sldMk cId="4070484776" sldId="359"/>
            <ac:spMk id="8" creationId="{F6B1629C-9D80-74FF-44E8-6F972BBE0C28}"/>
          </ac:spMkLst>
        </pc:spChg>
        <pc:spChg chg="mod">
          <ac:chgData name="Toby Donaldson" userId="2e6e5431-bb17-4c41-9985-d39c50d83c73" providerId="ADAL" clId="{A86C17CE-7CFF-443E-96E5-E2C3E6CEFC2B}" dt="2024-10-17T19:03:41.823" v="10539" actId="1076"/>
          <ac:spMkLst>
            <pc:docMk/>
            <pc:sldMk cId="4070484776" sldId="359"/>
            <ac:spMk id="9" creationId="{B334E2B2-4798-5B0E-D023-723599DEB4D0}"/>
          </ac:spMkLst>
        </pc:spChg>
        <pc:spChg chg="add mod">
          <ac:chgData name="Toby Donaldson" userId="2e6e5431-bb17-4c41-9985-d39c50d83c73" providerId="ADAL" clId="{A86C17CE-7CFF-443E-96E5-E2C3E6CEFC2B}" dt="2024-10-17T19:30:42.433" v="11200" actId="20577"/>
          <ac:spMkLst>
            <pc:docMk/>
            <pc:sldMk cId="4070484776" sldId="359"/>
            <ac:spMk id="12" creationId="{330AC1AF-D9DA-F15A-6CAC-29EB2DF44A63}"/>
          </ac:spMkLst>
        </pc:spChg>
        <pc:spChg chg="mod">
          <ac:chgData name="Toby Donaldson" userId="2e6e5431-bb17-4c41-9985-d39c50d83c73" providerId="ADAL" clId="{A86C17CE-7CFF-443E-96E5-E2C3E6CEFC2B}" dt="2024-10-17T19:02:45.262" v="10523" actId="1076"/>
          <ac:spMkLst>
            <pc:docMk/>
            <pc:sldMk cId="4070484776" sldId="359"/>
            <ac:spMk id="13" creationId="{175E9AE4-A71D-D55A-E235-33328B96C5C6}"/>
          </ac:spMkLst>
        </pc:spChg>
        <pc:spChg chg="add mod">
          <ac:chgData name="Toby Donaldson" userId="2e6e5431-bb17-4c41-9985-d39c50d83c73" providerId="ADAL" clId="{A86C17CE-7CFF-443E-96E5-E2C3E6CEFC2B}" dt="2024-10-17T19:06:11.316" v="10643" actId="1076"/>
          <ac:spMkLst>
            <pc:docMk/>
            <pc:sldMk cId="4070484776" sldId="359"/>
            <ac:spMk id="16" creationId="{70C58170-0CB1-4EC2-2A7A-CED3E74C023E}"/>
          </ac:spMkLst>
        </pc:spChg>
        <pc:picChg chg="mod">
          <ac:chgData name="Toby Donaldson" userId="2e6e5431-bb17-4c41-9985-d39c50d83c73" providerId="ADAL" clId="{A86C17CE-7CFF-443E-96E5-E2C3E6CEFC2B}" dt="2024-10-17T19:03:38.347" v="10538" actId="1076"/>
          <ac:picMkLst>
            <pc:docMk/>
            <pc:sldMk cId="4070484776" sldId="359"/>
            <ac:picMk id="6" creationId="{9295327E-4043-046E-E4C0-C2B3E8006154}"/>
          </ac:picMkLst>
        </pc:picChg>
        <pc:cxnChg chg="add mod">
          <ac:chgData name="Toby Donaldson" userId="2e6e5431-bb17-4c41-9985-d39c50d83c73" providerId="ADAL" clId="{A86C17CE-7CFF-443E-96E5-E2C3E6CEFC2B}" dt="2024-10-17T19:16:33.719" v="10878" actId="14100"/>
          <ac:cxnSpMkLst>
            <pc:docMk/>
            <pc:sldMk cId="4070484776" sldId="359"/>
            <ac:cxnSpMk id="11" creationId="{CA0117A1-DAFC-B40C-8001-43FB746304E7}"/>
          </ac:cxnSpMkLst>
        </pc:cxnChg>
        <pc:cxnChg chg="add mod">
          <ac:chgData name="Toby Donaldson" userId="2e6e5431-bb17-4c41-9985-d39c50d83c73" providerId="ADAL" clId="{A86C17CE-7CFF-443E-96E5-E2C3E6CEFC2B}" dt="2024-10-17T19:16:36.107" v="10879" actId="14100"/>
          <ac:cxnSpMkLst>
            <pc:docMk/>
            <pc:sldMk cId="4070484776" sldId="359"/>
            <ac:cxnSpMk id="15" creationId="{E55351D7-5425-8198-5A55-CFF7176C01D0}"/>
          </ac:cxnSpMkLst>
        </pc:cxnChg>
        <pc:cxnChg chg="add mod">
          <ac:chgData name="Toby Donaldson" userId="2e6e5431-bb17-4c41-9985-d39c50d83c73" providerId="ADAL" clId="{A86C17CE-7CFF-443E-96E5-E2C3E6CEFC2B}" dt="2024-10-17T19:16:30.119" v="10877" actId="14100"/>
          <ac:cxnSpMkLst>
            <pc:docMk/>
            <pc:sldMk cId="4070484776" sldId="359"/>
            <ac:cxnSpMk id="19" creationId="{ED2364AB-92C2-6949-21B9-B23553816618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19:31:46.542" v="11204"/>
        <pc:sldMkLst>
          <pc:docMk/>
          <pc:sldMk cId="917755974" sldId="360"/>
        </pc:sldMkLst>
        <pc:spChg chg="add mod">
          <ac:chgData name="Toby Donaldson" userId="2e6e5431-bb17-4c41-9985-d39c50d83c73" providerId="ADAL" clId="{A86C17CE-7CFF-443E-96E5-E2C3E6CEFC2B}" dt="2024-10-17T19:17:22.423" v="10883" actId="1076"/>
          <ac:spMkLst>
            <pc:docMk/>
            <pc:sldMk cId="917755974" sldId="360"/>
            <ac:spMk id="2" creationId="{1F272470-CA87-89FE-B3B5-6B4118379D1C}"/>
          </ac:spMkLst>
        </pc:spChg>
        <pc:spChg chg="add del mod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3" creationId="{C3420E58-8236-5B2A-FB44-F931B9D158C7}"/>
          </ac:spMkLst>
        </pc:spChg>
        <pc:spChg chg="del mod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5" creationId="{2814B1DF-64AB-C532-FA80-B4AFFD05A152}"/>
          </ac:spMkLst>
        </pc:spChg>
        <pc:spChg chg="del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7" creationId="{D0A67635-A40F-89CA-C490-EAAB7D2922CB}"/>
          </ac:spMkLst>
        </pc:spChg>
        <pc:spChg chg="add mod ord">
          <ac:chgData name="Toby Donaldson" userId="2e6e5431-bb17-4c41-9985-d39c50d83c73" providerId="ADAL" clId="{A86C17CE-7CFF-443E-96E5-E2C3E6CEFC2B}" dt="2024-10-17T19:20:08.232" v="10904" actId="20577"/>
          <ac:spMkLst>
            <pc:docMk/>
            <pc:sldMk cId="917755974" sldId="360"/>
            <ac:spMk id="8" creationId="{AAC66A44-560B-8BFA-02DA-5682F9C14FCC}"/>
          </ac:spMkLst>
        </pc:spChg>
        <pc:spChg chg="add mod">
          <ac:chgData name="Toby Donaldson" userId="2e6e5431-bb17-4c41-9985-d39c50d83c73" providerId="ADAL" clId="{A86C17CE-7CFF-443E-96E5-E2C3E6CEFC2B}" dt="2024-10-17T19:17:03.264" v="10881"/>
          <ac:spMkLst>
            <pc:docMk/>
            <pc:sldMk cId="917755974" sldId="360"/>
            <ac:spMk id="10" creationId="{CF4E586D-12EB-413A-80A3-8CB44A6F0F3E}"/>
          </ac:spMkLst>
        </pc:spChg>
        <pc:spChg chg="del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12" creationId="{B3C0885D-E367-CC94-5EA4-649851704641}"/>
          </ac:spMkLst>
        </pc:spChg>
        <pc:spChg chg="mod">
          <ac:chgData name="Toby Donaldson" userId="2e6e5431-bb17-4c41-9985-d39c50d83c73" providerId="ADAL" clId="{A86C17CE-7CFF-443E-96E5-E2C3E6CEFC2B}" dt="2024-10-17T19:07:36.296" v="10743" actId="1076"/>
          <ac:spMkLst>
            <pc:docMk/>
            <pc:sldMk cId="917755974" sldId="360"/>
            <ac:spMk id="16" creationId="{8F98E940-4951-D9A2-84A7-78769ADB4710}"/>
          </ac:spMkLst>
        </pc:spChg>
        <pc:spChg chg="add mod">
          <ac:chgData name="Toby Donaldson" userId="2e6e5431-bb17-4c41-9985-d39c50d83c73" providerId="ADAL" clId="{A86C17CE-7CFF-443E-96E5-E2C3E6CEFC2B}" dt="2024-10-17T19:31:46.542" v="11204"/>
          <ac:spMkLst>
            <pc:docMk/>
            <pc:sldMk cId="917755974" sldId="360"/>
            <ac:spMk id="17" creationId="{00C96747-79A2-7849-1169-3000FE289C41}"/>
          </ac:spMkLst>
        </pc:spChg>
        <pc:spChg chg="add mod">
          <ac:chgData name="Toby Donaldson" userId="2e6e5431-bb17-4c41-9985-d39c50d83c73" providerId="ADAL" clId="{A86C17CE-7CFF-443E-96E5-E2C3E6CEFC2B}" dt="2024-10-17T19:17:03.264" v="10881"/>
          <ac:spMkLst>
            <pc:docMk/>
            <pc:sldMk cId="917755974" sldId="360"/>
            <ac:spMk id="20" creationId="{1EBC4A0B-E1A3-2BA8-94CD-A78E294D68F3}"/>
          </ac:spMkLst>
        </pc:spChg>
        <pc:cxnChg chg="del mod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1" creationId="{774B5789-663D-AC9B-F355-CA017ABC9958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14" creationId="{80A55F8F-98FB-C936-4C9C-BB21CA369EB0}"/>
          </ac:cxnSpMkLst>
        </pc:cxnChg>
        <pc:cxnChg chg="del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5" creationId="{308ADDF3-AC09-35AC-78CC-F5C5B2CD62EB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18" creationId="{C59CEFFF-BA04-71D5-29F1-C5CF480C7084}"/>
          </ac:cxnSpMkLst>
        </pc:cxnChg>
        <pc:cxnChg chg="del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9" creationId="{D61A98E3-8C09-291D-07A7-AFB0BB92B122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21" creationId="{8362BEB2-D4E5-5134-B259-D0FB53B7FDD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09197238" sldId="360"/>
        </pc:sldMkLst>
      </pc:sldChg>
      <pc:sldChg chg="add del">
        <pc:chgData name="Toby Donaldson" userId="2e6e5431-bb17-4c41-9985-d39c50d83c73" providerId="ADAL" clId="{A86C17CE-7CFF-443E-96E5-E2C3E6CEFC2B}" dt="2024-10-17T19:01:12.594" v="10503" actId="2696"/>
        <pc:sldMkLst>
          <pc:docMk/>
          <pc:sldMk cId="3515328179" sldId="360"/>
        </pc:sldMkLst>
      </pc:sldChg>
      <pc:sldChg chg="addSp delSp modSp add mod">
        <pc:chgData name="Toby Donaldson" userId="2e6e5431-bb17-4c41-9985-d39c50d83c73" providerId="ADAL" clId="{A86C17CE-7CFF-443E-96E5-E2C3E6CEFC2B}" dt="2024-10-17T19:31:51.115" v="11205"/>
        <pc:sldMkLst>
          <pc:docMk/>
          <pc:sldMk cId="1138805861" sldId="361"/>
        </pc:sldMkLst>
        <pc:spChg chg="mod">
          <ac:chgData name="Toby Donaldson" userId="2e6e5431-bb17-4c41-9985-d39c50d83c73" providerId="ADAL" clId="{A86C17CE-7CFF-443E-96E5-E2C3E6CEFC2B}" dt="2024-10-17T19:19:56.416" v="10890" actId="1076"/>
          <ac:spMkLst>
            <pc:docMk/>
            <pc:sldMk cId="1138805861" sldId="361"/>
            <ac:spMk id="2" creationId="{A7BBBC06-819D-D710-12A4-73A5BFFCF9E2}"/>
          </ac:spMkLst>
        </pc:spChg>
        <pc:spChg chg="del mod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3" creationId="{931BD0B1-ABC4-1E6B-2156-D56F7661C668}"/>
          </ac:spMkLst>
        </pc:spChg>
        <pc:spChg chg="del mod">
          <ac:chgData name="Toby Donaldson" userId="2e6e5431-bb17-4c41-9985-d39c50d83c73" providerId="ADAL" clId="{A86C17CE-7CFF-443E-96E5-E2C3E6CEFC2B}" dt="2024-10-17T19:19:19.242" v="10884" actId="21"/>
          <ac:spMkLst>
            <pc:docMk/>
            <pc:sldMk cId="1138805861" sldId="361"/>
            <ac:spMk id="5" creationId="{569C69B6-4B30-A00F-A186-CE9F720AD327}"/>
          </ac:spMkLst>
        </pc:spChg>
        <pc:spChg chg="del mod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7" creationId="{6663CAE8-5A6D-E23F-5E51-8CF718201922}"/>
          </ac:spMkLst>
        </pc:spChg>
        <pc:spChg chg="add mod ord">
          <ac:chgData name="Toby Donaldson" userId="2e6e5431-bb17-4c41-9985-d39c50d83c73" providerId="ADAL" clId="{A86C17CE-7CFF-443E-96E5-E2C3E6CEFC2B}" dt="2024-10-17T19:20:02.924" v="10897" actId="20577"/>
          <ac:spMkLst>
            <pc:docMk/>
            <pc:sldMk cId="1138805861" sldId="361"/>
            <ac:spMk id="8" creationId="{61006462-9941-5204-4860-72F9C8680662}"/>
          </ac:spMkLst>
        </pc:spChg>
        <pc:spChg chg="add mod">
          <ac:chgData name="Toby Donaldson" userId="2e6e5431-bb17-4c41-9985-d39c50d83c73" providerId="ADAL" clId="{A86C17CE-7CFF-443E-96E5-E2C3E6CEFC2B}" dt="2024-10-17T19:19:39.560" v="10888"/>
          <ac:spMkLst>
            <pc:docMk/>
            <pc:sldMk cId="1138805861" sldId="361"/>
            <ac:spMk id="10" creationId="{A64AAE55-5405-EFFC-E1B6-EEDE8DCD3E8D}"/>
          </ac:spMkLst>
        </pc:spChg>
        <pc:spChg chg="del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12" creationId="{C7A6E63C-EC38-E81B-F866-4EAAC406017F}"/>
          </ac:spMkLst>
        </pc:spChg>
        <pc:spChg chg="mod">
          <ac:chgData name="Toby Donaldson" userId="2e6e5431-bb17-4c41-9985-d39c50d83c73" providerId="ADAL" clId="{A86C17CE-7CFF-443E-96E5-E2C3E6CEFC2B}" dt="2024-10-17T19:15:09.977" v="10835" actId="1076"/>
          <ac:spMkLst>
            <pc:docMk/>
            <pc:sldMk cId="1138805861" sldId="361"/>
            <ac:spMk id="16" creationId="{5CB688F5-CBE0-8FBD-B6C7-6B21664493F1}"/>
          </ac:spMkLst>
        </pc:spChg>
        <pc:spChg chg="add mod">
          <ac:chgData name="Toby Donaldson" userId="2e6e5431-bb17-4c41-9985-d39c50d83c73" providerId="ADAL" clId="{A86C17CE-7CFF-443E-96E5-E2C3E6CEFC2B}" dt="2024-10-17T19:31:51.115" v="11205"/>
          <ac:spMkLst>
            <pc:docMk/>
            <pc:sldMk cId="1138805861" sldId="361"/>
            <ac:spMk id="17" creationId="{238FEFBE-E8F5-6212-3680-0C60E1086252}"/>
          </ac:spMkLst>
        </pc:spChg>
        <pc:spChg chg="add mod">
          <ac:chgData name="Toby Donaldson" userId="2e6e5431-bb17-4c41-9985-d39c50d83c73" providerId="ADAL" clId="{A86C17CE-7CFF-443E-96E5-E2C3E6CEFC2B}" dt="2024-10-17T19:19:39.560" v="10888"/>
          <ac:spMkLst>
            <pc:docMk/>
            <pc:sldMk cId="1138805861" sldId="361"/>
            <ac:spMk id="20" creationId="{4F2B426C-4B5F-B6BE-0013-944ECFAEFB56}"/>
          </ac:spMkLst>
        </pc:spChg>
        <pc:cxnChg chg="del mod">
          <ac:chgData name="Toby Donaldson" userId="2e6e5431-bb17-4c41-9985-d39c50d83c73" providerId="ADAL" clId="{A86C17CE-7CFF-443E-96E5-E2C3E6CEFC2B}" dt="2024-10-17T19:19:25.114" v="10887" actId="21"/>
          <ac:cxnSpMkLst>
            <pc:docMk/>
            <pc:sldMk cId="1138805861" sldId="361"/>
            <ac:cxnSpMk id="11" creationId="{444F4B12-2969-CC11-7834-13445443700A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14" creationId="{DB54C31D-C47A-5BE0-5F8D-77BD00EFEAAB}"/>
          </ac:cxnSpMkLst>
        </pc:cxnChg>
        <pc:cxnChg chg="del">
          <ac:chgData name="Toby Donaldson" userId="2e6e5431-bb17-4c41-9985-d39c50d83c73" providerId="ADAL" clId="{A86C17CE-7CFF-443E-96E5-E2C3E6CEFC2B}" dt="2024-10-17T19:19:23.156" v="10886" actId="21"/>
          <ac:cxnSpMkLst>
            <pc:docMk/>
            <pc:sldMk cId="1138805861" sldId="361"/>
            <ac:cxnSpMk id="15" creationId="{40D3CAED-B98B-E5C0-6E4F-33D745C7C880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18" creationId="{F3345EA4-DE84-FF1F-2A55-5D3B139D7971}"/>
          </ac:cxnSpMkLst>
        </pc:cxnChg>
        <pc:cxnChg chg="del mod">
          <ac:chgData name="Toby Donaldson" userId="2e6e5431-bb17-4c41-9985-d39c50d83c73" providerId="ADAL" clId="{A86C17CE-7CFF-443E-96E5-E2C3E6CEFC2B}" dt="2024-10-17T19:19:23.156" v="10886" actId="21"/>
          <ac:cxnSpMkLst>
            <pc:docMk/>
            <pc:sldMk cId="1138805861" sldId="361"/>
            <ac:cxnSpMk id="19" creationId="{32E07DA8-8E8E-AD20-C353-C1FF63D6F84C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21" creationId="{109DA0BF-EC22-E636-78D5-24E7FF0A1B5F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092794" sldId="36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0601291" sldId="362"/>
        </pc:sldMkLst>
      </pc:sldChg>
      <pc:sldChg chg="modSp add mod">
        <pc:chgData name="Toby Donaldson" userId="2e6e5431-bb17-4c41-9985-d39c50d83c73" providerId="ADAL" clId="{A86C17CE-7CFF-443E-96E5-E2C3E6CEFC2B}" dt="2024-10-17T19:31:55.216" v="11206"/>
        <pc:sldMkLst>
          <pc:docMk/>
          <pc:sldMk cId="1284719906" sldId="362"/>
        </pc:sldMkLst>
        <pc:spChg chg="mod">
          <ac:chgData name="Toby Donaldson" userId="2e6e5431-bb17-4c41-9985-d39c50d83c73" providerId="ADAL" clId="{A86C17CE-7CFF-443E-96E5-E2C3E6CEFC2B}" dt="2024-10-17T19:20:49.692" v="10915" actId="14100"/>
          <ac:spMkLst>
            <pc:docMk/>
            <pc:sldMk cId="1284719906" sldId="362"/>
            <ac:spMk id="2" creationId="{AE2F2F70-61F3-6D30-823C-4300AB1FE4D1}"/>
          </ac:spMkLst>
        </pc:spChg>
        <pc:spChg chg="mod">
          <ac:chgData name="Toby Donaldson" userId="2e6e5431-bb17-4c41-9985-d39c50d83c73" providerId="ADAL" clId="{A86C17CE-7CFF-443E-96E5-E2C3E6CEFC2B}" dt="2024-10-17T19:21:25.631" v="11016" actId="1076"/>
          <ac:spMkLst>
            <pc:docMk/>
            <pc:sldMk cId="1284719906" sldId="362"/>
            <ac:spMk id="16" creationId="{48AD8FBE-0821-ADF3-3C3E-D20D83F36C86}"/>
          </ac:spMkLst>
        </pc:spChg>
        <pc:spChg chg="mod">
          <ac:chgData name="Toby Donaldson" userId="2e6e5431-bb17-4c41-9985-d39c50d83c73" providerId="ADAL" clId="{A86C17CE-7CFF-443E-96E5-E2C3E6CEFC2B}" dt="2024-10-17T19:31:55.216" v="11206"/>
          <ac:spMkLst>
            <pc:docMk/>
            <pc:sldMk cId="1284719906" sldId="362"/>
            <ac:spMk id="17" creationId="{04DB4B91-4213-FFD8-A270-45DBFE17565C}"/>
          </ac:spMkLst>
        </pc:spChg>
      </pc:sldChg>
      <pc:sldChg chg="modSp add del mod">
        <pc:chgData name="Toby Donaldson" userId="2e6e5431-bb17-4c41-9985-d39c50d83c73" providerId="ADAL" clId="{A86C17CE-7CFF-443E-96E5-E2C3E6CEFC2B}" dt="2024-10-17T19:20:34.517" v="10912" actId="2696"/>
        <pc:sldMkLst>
          <pc:docMk/>
          <pc:sldMk cId="2350590832" sldId="362"/>
        </pc:sldMkLst>
        <pc:spChg chg="mod">
          <ac:chgData name="Toby Donaldson" userId="2e6e5431-bb17-4c41-9985-d39c50d83c73" providerId="ADAL" clId="{A86C17CE-7CFF-443E-96E5-E2C3E6CEFC2B}" dt="2024-10-17T19:14:06.445" v="10811" actId="20577"/>
          <ac:spMkLst>
            <pc:docMk/>
            <pc:sldMk cId="2350590832" sldId="362"/>
            <ac:spMk id="5" creationId="{B96B95D9-1FC4-8AE1-07DD-82043F0705D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484672" sldId="363"/>
        </pc:sldMkLst>
      </pc:sldChg>
      <pc:sldChg chg="addSp delSp modSp add mod">
        <pc:chgData name="Toby Donaldson" userId="2e6e5431-bb17-4c41-9985-d39c50d83c73" providerId="ADAL" clId="{A86C17CE-7CFF-443E-96E5-E2C3E6CEFC2B}" dt="2024-10-21T03:16:35.879" v="12233" actId="1076"/>
        <pc:sldMkLst>
          <pc:docMk/>
          <pc:sldMk cId="2449079006" sldId="363"/>
        </pc:sldMkLst>
        <pc:spChg chg="add mod">
          <ac:chgData name="Toby Donaldson" userId="2e6e5431-bb17-4c41-9985-d39c50d83c73" providerId="ADAL" clId="{A86C17CE-7CFF-443E-96E5-E2C3E6CEFC2B}" dt="2024-10-17T19:22:47.414" v="11035" actId="1076"/>
          <ac:spMkLst>
            <pc:docMk/>
            <pc:sldMk cId="2449079006" sldId="363"/>
            <ac:spMk id="3" creationId="{4746548D-4ABA-E7FA-38EE-76DEC52242C3}"/>
          </ac:spMkLst>
        </pc:spChg>
        <pc:spChg chg="add mod">
          <ac:chgData name="Toby Donaldson" userId="2e6e5431-bb17-4c41-9985-d39c50d83c73" providerId="ADAL" clId="{A86C17CE-7CFF-443E-96E5-E2C3E6CEFC2B}" dt="2024-10-21T03:16:35.879" v="12233" actId="1076"/>
          <ac:spMkLst>
            <pc:docMk/>
            <pc:sldMk cId="2449079006" sldId="363"/>
            <ac:spMk id="5" creationId="{6645F8FC-DCDA-3D59-9227-37AE13804B63}"/>
          </ac:spMkLst>
        </pc:spChg>
        <pc:spChg chg="mod">
          <ac:chgData name="Toby Donaldson" userId="2e6e5431-bb17-4c41-9985-d39c50d83c73" providerId="ADAL" clId="{A86C17CE-7CFF-443E-96E5-E2C3E6CEFC2B}" dt="2024-10-17T19:22:35.788" v="11034" actId="207"/>
          <ac:spMkLst>
            <pc:docMk/>
            <pc:sldMk cId="2449079006" sldId="363"/>
            <ac:spMk id="8" creationId="{2E7B6826-0853-7587-6564-CFAF19DAA755}"/>
          </ac:spMkLst>
        </pc:spChg>
        <pc:spChg chg="del">
          <ac:chgData name="Toby Donaldson" userId="2e6e5431-bb17-4c41-9985-d39c50d83c73" providerId="ADAL" clId="{A86C17CE-7CFF-443E-96E5-E2C3E6CEFC2B}" dt="2024-10-17T19:21:55.440" v="11023" actId="21"/>
          <ac:spMkLst>
            <pc:docMk/>
            <pc:sldMk cId="2449079006" sldId="363"/>
            <ac:spMk id="16" creationId="{78305E80-9DF5-E20C-6D5B-CDACF38C7AD0}"/>
          </ac:spMkLst>
        </pc:spChg>
        <pc:spChg chg="mod">
          <ac:chgData name="Toby Donaldson" userId="2e6e5431-bb17-4c41-9985-d39c50d83c73" providerId="ADAL" clId="{A86C17CE-7CFF-443E-96E5-E2C3E6CEFC2B}" dt="2024-10-17T19:31:58.294" v="11207"/>
          <ac:spMkLst>
            <pc:docMk/>
            <pc:sldMk cId="2449079006" sldId="363"/>
            <ac:spMk id="17" creationId="{A3AF6012-3D35-32D8-A561-A631544857A1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756334" sldId="364"/>
        </pc:sldMkLst>
      </pc:sldChg>
      <pc:sldChg chg="addSp delSp modSp add mod">
        <pc:chgData name="Toby Donaldson" userId="2e6e5431-bb17-4c41-9985-d39c50d83c73" providerId="ADAL" clId="{A86C17CE-7CFF-443E-96E5-E2C3E6CEFC2B}" dt="2024-10-17T19:31:31.548" v="11203"/>
        <pc:sldMkLst>
          <pc:docMk/>
          <pc:sldMk cId="4126514322" sldId="364"/>
        </pc:sldMkLst>
        <pc:spChg chg="del">
          <ac:chgData name="Toby Donaldson" userId="2e6e5431-bb17-4c41-9985-d39c50d83c73" providerId="ADAL" clId="{A86C17CE-7CFF-443E-96E5-E2C3E6CEFC2B}" dt="2024-10-17T19:26:07.459" v="11180" actId="21"/>
          <ac:spMkLst>
            <pc:docMk/>
            <pc:sldMk cId="4126514322" sldId="364"/>
            <ac:spMk id="2" creationId="{84A20170-13DD-1461-E712-765C3AAF6A13}"/>
          </ac:spMkLst>
        </pc:spChg>
        <pc:spChg chg="del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3" creationId="{F92346FA-E205-D355-EECC-24C259C9C790}"/>
          </ac:spMkLst>
        </pc:spChg>
        <pc:spChg chg="del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5" creationId="{24FB9A50-7423-F736-BE78-2292D9230BD9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7" creationId="{C7D9C2EF-D1AF-A497-C4A3-1E32896641C3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8" creationId="{C7D9C2EF-D1AF-A497-C4A3-1E32896641C3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10" creationId="{DCC721D1-BC12-0E4F-9C6B-8AB47635DC52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1" creationId="{DCC721D1-BC12-0E4F-9C6B-8AB47635DC52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5" creationId="{40E2B132-4B9A-8905-5A21-260722F39E4C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17" creationId="{40E2B132-4B9A-8905-5A21-260722F39E4C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9" creationId="{817B892F-48C7-8F92-1FEF-E1A4A7C2284D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20" creationId="{817B892F-48C7-8F92-1FEF-E1A4A7C2284D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23" creationId="{F92346FA-E205-D355-EECC-24C259C9C790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24" creationId="{24FB9A50-7423-F736-BE78-2292D9230BD9}"/>
          </ac:spMkLst>
        </pc:spChg>
        <pc:spChg chg="add mod">
          <ac:chgData name="Toby Donaldson" userId="2e6e5431-bb17-4c41-9985-d39c50d83c73" providerId="ADAL" clId="{A86C17CE-7CFF-443E-96E5-E2C3E6CEFC2B}" dt="2024-10-17T19:31:31.548" v="11203"/>
          <ac:spMkLst>
            <pc:docMk/>
            <pc:sldMk cId="4126514322" sldId="364"/>
            <ac:spMk id="25" creationId="{4332F2AD-5609-7C67-8159-11510EC2111D}"/>
          </ac:spMkLst>
        </pc:sp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12" creationId="{180B265E-568C-ADFA-666F-94FF774B13A0}"/>
          </ac:cxnSpMkLst>
        </pc:cxnChg>
        <pc:cxnChg chg="del mod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14" creationId="{180B265E-568C-ADFA-666F-94FF774B13A0}"/>
          </ac:cxnSpMkLst>
        </pc:cxn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16" creationId="{22EE09D3-48BB-658E-C3B7-8162D4850235}"/>
          </ac:cxnSpMkLst>
        </pc:cxnChg>
        <pc:cxnChg chg="del mod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18" creationId="{22EE09D3-48BB-658E-C3B7-8162D4850235}"/>
          </ac:cxnSpMkLst>
        </pc:cxnChg>
        <pc:cxnChg chg="del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21" creationId="{35DC3B7B-F635-7F57-8B13-B9065A1FB784}"/>
          </ac:cxnSpMkLst>
        </pc:cxn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22" creationId="{35DC3B7B-F635-7F57-8B13-B9065A1FB784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22:52:20.681" v="11309" actId="2711"/>
        <pc:sldMkLst>
          <pc:docMk/>
          <pc:sldMk cId="1293448474" sldId="365"/>
        </pc:sldMkLst>
        <pc:spChg chg="add mod">
          <ac:chgData name="Toby Donaldson" userId="2e6e5431-bb17-4c41-9985-d39c50d83c73" providerId="ADAL" clId="{A86C17CE-7CFF-443E-96E5-E2C3E6CEFC2B}" dt="2024-10-17T22:52:20.681" v="11309" actId="2711"/>
          <ac:spMkLst>
            <pc:docMk/>
            <pc:sldMk cId="1293448474" sldId="365"/>
            <ac:spMk id="2" creationId="{97A7E02D-F94E-03EF-BB37-95D82E705B72}"/>
          </ac:spMkLst>
        </pc:spChg>
        <pc:spChg chg="del mod">
          <ac:chgData name="Toby Donaldson" userId="2e6e5431-bb17-4c41-9985-d39c50d83c73" providerId="ADAL" clId="{A86C17CE-7CFF-443E-96E5-E2C3E6CEFC2B}" dt="2024-10-17T22:51:33.707" v="11210" actId="21"/>
          <ac:spMkLst>
            <pc:docMk/>
            <pc:sldMk cId="1293448474" sldId="365"/>
            <ac:spMk id="25" creationId="{86F7FF2C-F1A3-98F1-F90D-12571D597EC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6851511" sldId="365"/>
        </pc:sldMkLst>
      </pc:sldChg>
      <pc:sldChg chg="addSp delSp modSp add mod">
        <pc:chgData name="Toby Donaldson" userId="2e6e5431-bb17-4c41-9985-d39c50d83c73" providerId="ADAL" clId="{A86C17CE-7CFF-443E-96E5-E2C3E6CEFC2B}" dt="2024-10-21T03:17:41.237" v="12234" actId="113"/>
        <pc:sldMkLst>
          <pc:docMk/>
          <pc:sldMk cId="421622308" sldId="366"/>
        </pc:sldMkLst>
        <pc:spChg chg="mod">
          <ac:chgData name="Toby Donaldson" userId="2e6e5431-bb17-4c41-9985-d39c50d83c73" providerId="ADAL" clId="{A86C17CE-7CFF-443E-96E5-E2C3E6CEFC2B}" dt="2024-10-17T22:52:26.962" v="11310" actId="2711"/>
          <ac:spMkLst>
            <pc:docMk/>
            <pc:sldMk cId="421622308" sldId="366"/>
            <ac:spMk id="2" creationId="{E6AC7D00-8FA8-8E6A-F822-4F5436216ACD}"/>
          </ac:spMkLst>
        </pc:spChg>
        <pc:spChg chg="add del">
          <ac:chgData name="Toby Donaldson" userId="2e6e5431-bb17-4c41-9985-d39c50d83c73" providerId="ADAL" clId="{A86C17CE-7CFF-443E-96E5-E2C3E6CEFC2B}" dt="2024-10-17T23:00:50.734" v="11312" actId="11529"/>
          <ac:spMkLst>
            <pc:docMk/>
            <pc:sldMk cId="421622308" sldId="366"/>
            <ac:spMk id="3" creationId="{C0ED08D1-3350-CF22-B2B0-C3649DCF5B71}"/>
          </ac:spMkLst>
        </pc:spChg>
        <pc:spChg chg="add mod">
          <ac:chgData name="Toby Donaldson" userId="2e6e5431-bb17-4c41-9985-d39c50d83c73" providerId="ADAL" clId="{A86C17CE-7CFF-443E-96E5-E2C3E6CEFC2B}" dt="2024-10-21T03:17:41.237" v="12234" actId="113"/>
          <ac:spMkLst>
            <pc:docMk/>
            <pc:sldMk cId="421622308" sldId="366"/>
            <ac:spMk id="5" creationId="{EDFCCC38-741F-1EFA-71D0-132B48B6DB6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84118100" sldId="366"/>
        </pc:sldMkLst>
      </pc:sldChg>
      <pc:sldChg chg="modSp add mod">
        <pc:chgData name="Toby Donaldson" userId="2e6e5431-bb17-4c41-9985-d39c50d83c73" providerId="ADAL" clId="{A86C17CE-7CFF-443E-96E5-E2C3E6CEFC2B}" dt="2024-10-17T23:07:08.755" v="11752" actId="14100"/>
        <pc:sldMkLst>
          <pc:docMk/>
          <pc:sldMk cId="1753056197" sldId="367"/>
        </pc:sldMkLst>
        <pc:spChg chg="mod">
          <ac:chgData name="Toby Donaldson" userId="2e6e5431-bb17-4c41-9985-d39c50d83c73" providerId="ADAL" clId="{A86C17CE-7CFF-443E-96E5-E2C3E6CEFC2B}" dt="2024-10-17T23:07:08.755" v="11752" actId="14100"/>
          <ac:spMkLst>
            <pc:docMk/>
            <pc:sldMk cId="1753056197" sldId="367"/>
            <ac:spMk id="5" creationId="{74500349-6A04-0D1E-FD63-9FD1660106D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13328223" sldId="367"/>
        </pc:sldMkLst>
      </pc:sldChg>
      <pc:sldChg chg="addSp modSp add mod">
        <pc:chgData name="Toby Donaldson" userId="2e6e5431-bb17-4c41-9985-d39c50d83c73" providerId="ADAL" clId="{A86C17CE-7CFF-443E-96E5-E2C3E6CEFC2B}" dt="2024-10-17T23:11:14.478" v="11843" actId="1076"/>
        <pc:sldMkLst>
          <pc:docMk/>
          <pc:sldMk cId="231730313" sldId="368"/>
        </pc:sldMkLst>
        <pc:spChg chg="add mod">
          <ac:chgData name="Toby Donaldson" userId="2e6e5431-bb17-4c41-9985-d39c50d83c73" providerId="ADAL" clId="{A86C17CE-7CFF-443E-96E5-E2C3E6CEFC2B}" dt="2024-10-17T23:11:14.478" v="11843" actId="1076"/>
          <ac:spMkLst>
            <pc:docMk/>
            <pc:sldMk cId="231730313" sldId="368"/>
            <ac:spMk id="3" creationId="{92BE6071-8F04-B4E8-794B-DBCC72027577}"/>
          </ac:spMkLst>
        </pc:spChg>
        <pc:spChg chg="mod">
          <ac:chgData name="Toby Donaldson" userId="2e6e5431-bb17-4c41-9985-d39c50d83c73" providerId="ADAL" clId="{A86C17CE-7CFF-443E-96E5-E2C3E6CEFC2B}" dt="2024-10-17T23:10:37.417" v="11768"/>
          <ac:spMkLst>
            <pc:docMk/>
            <pc:sldMk cId="231730313" sldId="368"/>
            <ac:spMk id="5" creationId="{D43E71ED-3E6E-4891-EC34-E9120BA46C87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57840613" sldId="36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488476" sldId="369"/>
        </pc:sldMkLst>
      </pc:sldChg>
      <pc:sldChg chg="add">
        <pc:chgData name="Toby Donaldson" userId="2e6e5431-bb17-4c41-9985-d39c50d83c73" providerId="ADAL" clId="{A86C17CE-7CFF-443E-96E5-E2C3E6CEFC2B}" dt="2024-10-21T02:53:39.060" v="11873" actId="2890"/>
        <pc:sldMkLst>
          <pc:docMk/>
          <pc:sldMk cId="3115980825" sldId="369"/>
        </pc:sldMkLst>
      </pc:sldChg>
      <pc:sldChg chg="addSp delSp modSp add mod">
        <pc:chgData name="Toby Donaldson" userId="2e6e5431-bb17-4c41-9985-d39c50d83c73" providerId="ADAL" clId="{A86C17CE-7CFF-443E-96E5-E2C3E6CEFC2B}" dt="2024-10-21T03:09:18.588" v="12165" actId="1076"/>
        <pc:sldMkLst>
          <pc:docMk/>
          <pc:sldMk cId="2110725605" sldId="370"/>
        </pc:sldMkLst>
        <pc:spChg chg="del">
          <ac:chgData name="Toby Donaldson" userId="2e6e5431-bb17-4c41-9985-d39c50d83c73" providerId="ADAL" clId="{A86C17CE-7CFF-443E-96E5-E2C3E6CEFC2B}" dt="2024-10-21T03:08:40.366" v="12146" actId="21"/>
          <ac:spMkLst>
            <pc:docMk/>
            <pc:sldMk cId="2110725605" sldId="370"/>
            <ac:spMk id="12" creationId="{1977B31F-D61D-D541-0A2D-6A4A1527DD83}"/>
          </ac:spMkLst>
        </pc:spChg>
        <pc:spChg chg="mod topLvl">
          <ac:chgData name="Toby Donaldson" userId="2e6e5431-bb17-4c41-9985-d39c50d83c73" providerId="ADAL" clId="{A86C17CE-7CFF-443E-96E5-E2C3E6CEFC2B}" dt="2024-10-21T03:09:18.588" v="12165" actId="1076"/>
          <ac:spMkLst>
            <pc:docMk/>
            <pc:sldMk cId="2110725605" sldId="370"/>
            <ac:spMk id="13" creationId="{3EE617A4-1AC4-DB48-7055-B33E07D2D1CA}"/>
          </ac:spMkLst>
        </pc:spChg>
        <pc:spChg chg="del mod topLvl">
          <ac:chgData name="Toby Donaldson" userId="2e6e5431-bb17-4c41-9985-d39c50d83c73" providerId="ADAL" clId="{A86C17CE-7CFF-443E-96E5-E2C3E6CEFC2B}" dt="2024-10-21T03:08:51.349" v="12149" actId="21"/>
          <ac:spMkLst>
            <pc:docMk/>
            <pc:sldMk cId="2110725605" sldId="370"/>
            <ac:spMk id="15" creationId="{EF6E9783-8D69-E261-4924-B627D10BD3B3}"/>
          </ac:spMkLst>
        </pc:spChg>
        <pc:grpChg chg="add del mod">
          <ac:chgData name="Toby Donaldson" userId="2e6e5431-bb17-4c41-9985-d39c50d83c73" providerId="ADAL" clId="{A86C17CE-7CFF-443E-96E5-E2C3E6CEFC2B}" dt="2024-10-21T03:08:51.349" v="12149" actId="21"/>
          <ac:grpSpMkLst>
            <pc:docMk/>
            <pc:sldMk cId="2110725605" sldId="370"/>
            <ac:grpSpMk id="3" creationId="{0ADD1195-5585-8E07-F640-91BBF8582E39}"/>
          </ac:grpSpMkLst>
        </pc:gr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13898507" sldId="370"/>
        </pc:sldMkLst>
      </pc:sldChg>
      <pc:sldChg chg="addSp modSp add mod">
        <pc:chgData name="Toby Donaldson" userId="2e6e5431-bb17-4c41-9985-d39c50d83c73" providerId="ADAL" clId="{A86C17CE-7CFF-443E-96E5-E2C3E6CEFC2B}" dt="2024-10-21T03:19:09.755" v="12461" actId="1076"/>
        <pc:sldMkLst>
          <pc:docMk/>
          <pc:sldMk cId="1183669396" sldId="371"/>
        </pc:sldMkLst>
        <pc:spChg chg="mod">
          <ac:chgData name="Toby Donaldson" userId="2e6e5431-bb17-4c41-9985-d39c50d83c73" providerId="ADAL" clId="{A86C17CE-7CFF-443E-96E5-E2C3E6CEFC2B}" dt="2024-10-21T03:19:05.685" v="12460" actId="1076"/>
          <ac:spMkLst>
            <pc:docMk/>
            <pc:sldMk cId="1183669396" sldId="371"/>
            <ac:spMk id="5" creationId="{CD4C86CB-11A0-D5A4-B9F6-1961C208F04E}"/>
          </ac:spMkLst>
        </pc:spChg>
        <pc:spChg chg="add mod">
          <ac:chgData name="Toby Donaldson" userId="2e6e5431-bb17-4c41-9985-d39c50d83c73" providerId="ADAL" clId="{A86C17CE-7CFF-443E-96E5-E2C3E6CEFC2B}" dt="2024-10-21T03:19:09.755" v="12461" actId="1076"/>
          <ac:spMkLst>
            <pc:docMk/>
            <pc:sldMk cId="1183669396" sldId="371"/>
            <ac:spMk id="7" creationId="{F616990B-4AF3-DD0B-9C3A-C6E4BF6C45F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45780534" sldId="37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63441422" sldId="37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69997775" sldId="37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0953719" sldId="37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23492479" sldId="37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5341117" sldId="37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7091156" sldId="37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29617682" sldId="37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36171663" sldId="37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93311143" sldId="38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50130683" sldId="38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963131715" sldId="38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808253120" sldId="38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86952131" sldId="38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274651573" sldId="38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88711429" sldId="38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36620219" sldId="38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77716139" sldId="38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30378055" sldId="39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3137732" sldId="39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49001916" sldId="39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867936421" sldId="39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7394535" sldId="39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82964049" sldId="39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35541044" sldId="39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36512137" sldId="39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55208171" sldId="39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741981752" sldId="3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50531365" sldId="40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7416096" sldId="4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0819765" sldId="40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57367200" sldId="40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4169941" sldId="40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9581558" sldId="405"/>
        </pc:sldMkLst>
      </pc:sldChg>
    </pc:docChg>
  </pc:docChgLst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3T04:17:53.186" v="4125" actId="20577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  <pc:spChg chg="mod">
          <ac:chgData name="Toby Donaldson" userId="2e6e5431-bb17-4c41-9985-d39c50d83c73" providerId="ADAL" clId="{0D61E69F-BE4C-465F-B9F9-39BCCE493B2D}" dt="2024-09-20T22:03:44.922" v="0" actId="1076"/>
          <ac:spMkLst>
            <pc:docMk/>
            <pc:sldMk cId="3113156551" sldId="256"/>
            <ac:spMk id="4" creationId="{1C211242-B5A3-D371-4A7A-C8E9982D7CD5}"/>
          </ac:spMkLst>
        </pc:spChg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  <pc:spChg chg="mod">
          <ac:chgData name="Toby Donaldson" userId="2e6e5431-bb17-4c41-9985-d39c50d83c73" providerId="ADAL" clId="{0D61E69F-BE4C-465F-B9F9-39BCCE493B2D}" dt="2024-09-20T22:04:05.278" v="3" actId="20577"/>
          <ac:spMkLst>
            <pc:docMk/>
            <pc:sldMk cId="3119060891" sldId="299"/>
            <ac:spMk id="18" creationId="{FA4327C5-EFFA-DC23-EC97-E2CA64DCED48}"/>
          </ac:spMkLst>
        </pc:spChg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7" creationId="{94AE80C0-436D-52C6-38FA-8DF421454B21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8" creationId="{81A27BCE-E027-26A2-610F-E33D7A61E431}"/>
          </ac:spMkLst>
        </pc:sp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19" creationId="{15BF6E2F-78CA-E1BC-BE2A-9A5A95604BD1}"/>
          </ac:cxnSpMkLst>
        </pc:cxn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addSp delSp modSp mod">
        <pc:chgData name="Toby Donaldson" userId="2e6e5431-bb17-4c41-9985-d39c50d83c73" providerId="ADAL" clId="{0D61E69F-BE4C-465F-B9F9-39BCCE493B2D}" dt="2024-09-23T04:06:10.189" v="3916" actId="21"/>
        <pc:sldMkLst>
          <pc:docMk/>
          <pc:sldMk cId="3412806536" sldId="301"/>
        </pc:sldMkLst>
        <pc:spChg chg="mod">
          <ac:chgData name="Toby Donaldson" userId="2e6e5431-bb17-4c41-9985-d39c50d83c73" providerId="ADAL" clId="{0D61E69F-BE4C-465F-B9F9-39BCCE493B2D}" dt="2024-09-20T22:05:17.324" v="7" actId="113"/>
          <ac:spMkLst>
            <pc:docMk/>
            <pc:sldMk cId="3412806536" sldId="301"/>
            <ac:spMk id="7" creationId="{18EDCE0B-4AD4-D481-DB38-46BF723CA9C9}"/>
          </ac:spMkLst>
        </pc:spChg>
        <pc:spChg chg="add del mod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8" creationId="{DC6F550C-F0F2-5091-8193-ADDABF62B722}"/>
          </ac:spMkLst>
        </pc:spChg>
        <pc:cxnChg chg="add 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10" creationId="{66ACA8AA-D02D-2B40-649E-582528B8DD9E}"/>
          </ac:cxnSpMkLst>
        </pc:cxnChg>
        <pc:cxnChg chg="del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9" creationId="{68617EBC-ECAE-C3B5-C838-333188A524A7}"/>
          </ac:cxnSpMkLst>
        </pc:cxnChg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  <pc:spChg chg="mod">
          <ac:chgData name="Toby Donaldson" userId="2e6e5431-bb17-4c41-9985-d39c50d83c73" providerId="ADAL" clId="{0D61E69F-BE4C-465F-B9F9-39BCCE493B2D}" dt="2024-09-20T22:12:17.135" v="92" actId="20577"/>
          <ac:spMkLst>
            <pc:docMk/>
            <pc:sldMk cId="1732205588" sldId="302"/>
            <ac:spMk id="9" creationId="{82699A7A-430C-A6AD-69FD-466D12327618}"/>
          </ac:spMkLst>
        </pc:spChg>
        <pc:spChg chg="mod">
          <ac:chgData name="Toby Donaldson" userId="2e6e5431-bb17-4c41-9985-d39c50d83c73" providerId="ADAL" clId="{0D61E69F-BE4C-465F-B9F9-39BCCE493B2D}" dt="2024-09-20T22:12:00.844" v="85" actId="20577"/>
          <ac:spMkLst>
            <pc:docMk/>
            <pc:sldMk cId="1732205588" sldId="302"/>
            <ac:spMk id="20" creationId="{05634A30-244A-564F-DCD3-C53594054409}"/>
          </ac:spMkLst>
        </pc:spChg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2" creationId="{A1304B2A-6E9B-6CB5-BF62-4B69BBED98EE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3" creationId="{AB6E14D8-FE63-BB5F-4767-A4685A7BC3A4}"/>
          </ac:spMkLst>
        </pc:spChg>
        <pc:spChg chg="add del mod">
          <ac:chgData name="Toby Donaldson" userId="2e6e5431-bb17-4c41-9985-d39c50d83c73" providerId="ADAL" clId="{0D61E69F-BE4C-465F-B9F9-39BCCE493B2D}" dt="2024-09-20T22:14:28.833" v="136" actId="21"/>
          <ac:spMkLst>
            <pc:docMk/>
            <pc:sldMk cId="4097905578" sldId="303"/>
            <ac:spMk id="5" creationId="{8957F840-2634-EBC0-6D99-5C3A06EAF27B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6" creationId="{39E7F2C4-3DF9-2880-3655-00E1FC9411E0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7" creationId="{A5234857-1D30-A39C-48ED-29D6B6D09216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8" creationId="{D9EBE0BB-1C8B-ABD3-E5B7-24F724AA2025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9" creationId="{179CB11C-790B-7DEA-5A61-2065C3F98989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0" creationId="{3AEAAFE9-B088-C0B2-4DA9-CDDEC4559C74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1" creationId="{69EF1888-4E78-2BE5-6235-42037027A2A9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12" creationId="{E76D433E-1A37-850C-A3A5-9AD623A473C6}"/>
          </ac:spMkLst>
        </pc:spChg>
        <pc:spChg chg="add mod">
          <ac:chgData name="Toby Donaldson" userId="2e6e5431-bb17-4c41-9985-d39c50d83c73" providerId="ADAL" clId="{0D61E69F-BE4C-465F-B9F9-39BCCE493B2D}" dt="2024-09-20T22:15:32.902" v="188" actId="1076"/>
          <ac:spMkLst>
            <pc:docMk/>
            <pc:sldMk cId="4097905578" sldId="303"/>
            <ac:spMk id="13" creationId="{AC3057A2-2766-1958-27FF-165EA233799A}"/>
          </ac:spMkLst>
        </pc:spChg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  <pc:spChg chg="add mod">
          <ac:chgData name="Toby Donaldson" userId="2e6e5431-bb17-4c41-9985-d39c50d83c73" providerId="ADAL" clId="{0D61E69F-BE4C-465F-B9F9-39BCCE493B2D}" dt="2024-09-20T22:15:38.943" v="189"/>
          <ac:spMkLst>
            <pc:docMk/>
            <pc:sldMk cId="683567091" sldId="305"/>
            <ac:spMk id="13" creationId="{5E350B88-78E8-00B5-1070-D7CA485DDE5D}"/>
          </ac:spMkLst>
        </pc:spChg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2" creationId="{8F7A8D70-B23C-CA9B-8DB0-D1C8C0970D21}"/>
          </ac:spMkLst>
        </pc:spChg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3" creationId="{6DC510A2-763F-9388-7B3B-958C0F21D997}"/>
          </ac:spMkLst>
        </pc:spChg>
        <pc:spChg chg="add del">
          <ac:chgData name="Toby Donaldson" userId="2e6e5431-bb17-4c41-9985-d39c50d83c73" providerId="ADAL" clId="{0D61E69F-BE4C-465F-B9F9-39BCCE493B2D}" dt="2024-09-20T22:16:46.731" v="192" actId="22"/>
          <ac:spMkLst>
            <pc:docMk/>
            <pc:sldMk cId="3573607454" sldId="306"/>
            <ac:spMk id="6" creationId="{81B32354-0582-801E-306C-1A5C0905C41D}"/>
          </ac:spMkLst>
        </pc:spChg>
        <pc:spChg chg="add mod">
          <ac:chgData name="Toby Donaldson" userId="2e6e5431-bb17-4c41-9985-d39c50d83c73" providerId="ADAL" clId="{0D61E69F-BE4C-465F-B9F9-39BCCE493B2D}" dt="2024-09-20T22:30:06.359" v="811" actId="20577"/>
          <ac:spMkLst>
            <pc:docMk/>
            <pc:sldMk cId="3573607454" sldId="306"/>
            <ac:spMk id="8" creationId="{40D284A6-37BC-F0E3-3E70-0F2FCEA02C14}"/>
          </ac:spMkLst>
        </pc:spChg>
        <pc:spChg chg="add mod">
          <ac:chgData name="Toby Donaldson" userId="2e6e5431-bb17-4c41-9985-d39c50d83c73" providerId="ADAL" clId="{0D61E69F-BE4C-465F-B9F9-39BCCE493B2D}" dt="2024-09-20T22:19:46.818" v="304" actId="1076"/>
          <ac:spMkLst>
            <pc:docMk/>
            <pc:sldMk cId="3573607454" sldId="306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18:52.684" v="294" actId="1076"/>
          <ac:spMkLst>
            <pc:docMk/>
            <pc:sldMk cId="3573607454" sldId="30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2" creationId="{FF13A598-8ACD-5118-84FA-A417F606E3BB}"/>
          </ac:spMkLst>
        </pc:spChg>
        <pc:spChg chg="add">
          <ac:chgData name="Toby Donaldson" userId="2e6e5431-bb17-4c41-9985-d39c50d83c73" providerId="ADAL" clId="{0D61E69F-BE4C-465F-B9F9-39BCCE493B2D}" dt="2024-09-20T22:19:17.190" v="299" actId="11529"/>
          <ac:spMkLst>
            <pc:docMk/>
            <pc:sldMk cId="3573607454" sldId="306"/>
            <ac:spMk id="13" creationId="{8D3351F3-A898-609E-5961-F04D85E787E1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4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25.551" v="1256"/>
          <ac:spMkLst>
            <pc:docMk/>
            <pc:sldMk cId="3573607454" sldId="306"/>
            <ac:spMk id="15" creationId="{5AE78048-1347-32E0-0A67-3C85D226F6B8}"/>
          </ac:spMkLst>
        </pc:spChg>
      </pc:sldChg>
      <pc:sldChg chg="addSp delSp modSp add mod">
        <pc:chgData name="Toby Donaldson" userId="2e6e5431-bb17-4c41-9985-d39c50d83c73" providerId="ADAL" clId="{0D61E69F-BE4C-465F-B9F9-39BCCE493B2D}" dt="2024-09-23T04:08:43.784" v="3934" actId="14100"/>
        <pc:sldMkLst>
          <pc:docMk/>
          <pc:sldMk cId="2872453283" sldId="307"/>
        </pc:sldMkLst>
        <pc:spChg chg="add mod">
          <ac:chgData name="Toby Donaldson" userId="2e6e5431-bb17-4c41-9985-d39c50d83c73" providerId="ADAL" clId="{0D61E69F-BE4C-465F-B9F9-39BCCE493B2D}" dt="2024-09-20T22:20:34.211" v="311" actId="1076"/>
          <ac:spMkLst>
            <pc:docMk/>
            <pc:sldMk cId="2872453283" sldId="307"/>
            <ac:spMk id="2" creationId="{52B8C3FA-E6D0-9BB7-7751-26D9EC83D90D}"/>
          </ac:spMkLst>
        </pc:spChg>
        <pc:spChg chg="add mod">
          <ac:chgData name="Toby Donaldson" userId="2e6e5431-bb17-4c41-9985-d39c50d83c73" providerId="ADAL" clId="{0D61E69F-BE4C-465F-B9F9-39BCCE493B2D}" dt="2024-09-20T22:20:42.761" v="314" actId="1076"/>
          <ac:spMkLst>
            <pc:docMk/>
            <pc:sldMk cId="2872453283" sldId="307"/>
            <ac:spMk id="3" creationId="{4756E05D-8828-3326-D73E-EF25978288DA}"/>
          </ac:spMkLst>
        </pc:spChg>
        <pc:spChg chg="add mod">
          <ac:chgData name="Toby Donaldson" userId="2e6e5431-bb17-4c41-9985-d39c50d83c73" providerId="ADAL" clId="{0D61E69F-BE4C-465F-B9F9-39BCCE493B2D}" dt="2024-09-23T04:08:43.784" v="3934" actId="14100"/>
          <ac:spMkLst>
            <pc:docMk/>
            <pc:sldMk cId="2872453283" sldId="307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56.671" v="806" actId="20577"/>
          <ac:spMkLst>
            <pc:docMk/>
            <pc:sldMk cId="2872453283" sldId="307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06.444" v="465" actId="21"/>
          <ac:spMkLst>
            <pc:docMk/>
            <pc:sldMk cId="2872453283" sldId="307"/>
            <ac:spMk id="9" creationId="{59A9753E-B219-A624-674E-05ABA396D0F3}"/>
          </ac:spMkLst>
        </pc:spChg>
        <pc:spChg chg="del mod">
          <ac:chgData name="Toby Donaldson" userId="2e6e5431-bb17-4c41-9985-d39c50d83c73" providerId="ADAL" clId="{0D61E69F-BE4C-465F-B9F9-39BCCE493B2D}" dt="2024-09-20T22:40:09.357" v="1252" actId="21"/>
          <ac:spMkLst>
            <pc:docMk/>
            <pc:sldMk cId="2872453283" sldId="307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01.245" v="1249"/>
          <ac:spMkLst>
            <pc:docMk/>
            <pc:sldMk cId="2872453283" sldId="307"/>
            <ac:spMk id="15" creationId="{A391096C-B712-6095-EF9E-4FBFD781A0EC}"/>
          </ac:spMkLst>
        </pc:spChg>
        <pc:spChg chg="add mod">
          <ac:chgData name="Toby Donaldson" userId="2e6e5431-bb17-4c41-9985-d39c50d83c73" providerId="ADAL" clId="{0D61E69F-BE4C-465F-B9F9-39BCCE493B2D}" dt="2024-09-20T22:40:06.350" v="1251"/>
          <ac:spMkLst>
            <pc:docMk/>
            <pc:sldMk cId="2872453283" sldId="307"/>
            <ac:spMk id="16" creationId="{D85AFBBE-6413-A604-0AAF-F1F4FF69039E}"/>
          </ac:spMkLst>
        </pc:sp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7" creationId="{A25E9E7B-857C-ECA8-69E1-F30804DA6DDD}"/>
          </ac:cxnSpMkLst>
        </pc:cxn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2" creationId="{52B8C3FA-E6D0-9BB7-7751-26D9EC83D90D}"/>
          </ac:spMkLst>
        </pc:spChg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3" creationId="{4756E05D-8828-3326-D73E-EF25978288DA}"/>
          </ac:spMkLst>
        </pc:spChg>
        <pc:spChg chg="del">
          <ac:chgData name="Toby Donaldson" userId="2e6e5431-bb17-4c41-9985-d39c50d83c73" providerId="ADAL" clId="{0D61E69F-BE4C-465F-B9F9-39BCCE493B2D}" dt="2024-09-20T22:23:15.039" v="468" actId="21"/>
          <ac:spMkLst>
            <pc:docMk/>
            <pc:sldMk cId="2751741213" sldId="308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18.009" v="801" actId="313"/>
          <ac:spMkLst>
            <pc:docMk/>
            <pc:sldMk cId="2751741213" sldId="308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26.710" v="466" actId="21"/>
          <ac:spMkLst>
            <pc:docMk/>
            <pc:sldMk cId="2751741213" sldId="308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24:52.863" v="481" actId="1076"/>
          <ac:spMkLst>
            <pc:docMk/>
            <pc:sldMk cId="2751741213" sldId="308"/>
            <ac:spMk id="11" creationId="{C50813C2-D497-3ABD-F289-638D14DD4A57}"/>
          </ac:spMkLst>
        </pc:spChg>
        <pc:spChg chg="add mod">
          <ac:chgData name="Toby Donaldson" userId="2e6e5431-bb17-4c41-9985-d39c50d83c73" providerId="ADAL" clId="{0D61E69F-BE4C-465F-B9F9-39BCCE493B2D}" dt="2024-09-20T22:26:28.858" v="701" actId="1076"/>
          <ac:spMkLst>
            <pc:docMk/>
            <pc:sldMk cId="2751741213" sldId="308"/>
            <ac:spMk id="15" creationId="{91A801F0-94BB-D7E2-7CF6-D3F9F5B0474B}"/>
          </ac:spMkLst>
        </pc:spChg>
        <pc:spChg chg="add mod">
          <ac:chgData name="Toby Donaldson" userId="2e6e5431-bb17-4c41-9985-d39c50d83c73" providerId="ADAL" clId="{0D61E69F-BE4C-465F-B9F9-39BCCE493B2D}" dt="2024-09-20T22:27:30.003" v="743" actId="1076"/>
          <ac:spMkLst>
            <pc:docMk/>
            <pc:sldMk cId="2751741213" sldId="308"/>
            <ac:spMk id="16" creationId="{AACA4083-4D24-AF52-0231-B40DBEE3D679}"/>
          </ac:spMkLst>
        </pc:spChg>
        <pc:spChg chg="add mod">
          <ac:chgData name="Toby Donaldson" userId="2e6e5431-bb17-4c41-9985-d39c50d83c73" providerId="ADAL" clId="{0D61E69F-BE4C-465F-B9F9-39BCCE493B2D}" dt="2024-09-20T22:27:36.991" v="744" actId="1076"/>
          <ac:spMkLst>
            <pc:docMk/>
            <pc:sldMk cId="2751741213" sldId="308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7" creationId="{A25E9E7B-857C-ECA8-69E1-F30804DA6DDD}"/>
          </ac:cxnSpMkLst>
        </pc:cxn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14" creationId="{429130FA-0092-1258-4BA0-C5734E5DDAC4}"/>
          </ac:cxnSpMkLst>
        </pc:cxnChg>
        <pc:cxnChg chg="add mod">
          <ac:chgData name="Toby Donaldson" userId="2e6e5431-bb17-4c41-9985-d39c50d83c73" providerId="ADAL" clId="{0D61E69F-BE4C-465F-B9F9-39BCCE493B2D}" dt="2024-09-20T22:27:30.003" v="743" actId="1076"/>
          <ac:cxnSpMkLst>
            <pc:docMk/>
            <pc:sldMk cId="2751741213" sldId="308"/>
            <ac:cxnSpMk id="19" creationId="{663DDC8B-6EA7-ED99-99E5-170F2D2C27EE}"/>
          </ac:cxnSpMkLst>
        </pc:cxnChg>
        <pc:cxnChg chg="add">
          <ac:chgData name="Toby Donaldson" userId="2e6e5431-bb17-4c41-9985-d39c50d83c73" providerId="ADAL" clId="{0D61E69F-BE4C-465F-B9F9-39BCCE493B2D}" dt="2024-09-20T22:27:25.460" v="742" actId="11529"/>
          <ac:cxnSpMkLst>
            <pc:docMk/>
            <pc:sldMk cId="2751741213" sldId="308"/>
            <ac:cxnSpMk id="21" creationId="{90EC65A5-34B2-4390-B7D0-D7E99E18C101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  <pc:spChg chg="add mod">
          <ac:chgData name="Toby Donaldson" userId="2e6e5431-bb17-4c41-9985-d39c50d83c73" providerId="ADAL" clId="{0D61E69F-BE4C-465F-B9F9-39BCCE493B2D}" dt="2024-09-20T22:34:02.788" v="947" actId="2085"/>
          <ac:spMkLst>
            <pc:docMk/>
            <pc:sldMk cId="892689126" sldId="309"/>
            <ac:spMk id="2" creationId="{A568B450-0CDE-98B7-C107-2BE38CC4B57F}"/>
          </ac:spMkLst>
        </pc:spChg>
        <pc:spChg chg="add mod">
          <ac:chgData name="Toby Donaldson" userId="2e6e5431-bb17-4c41-9985-d39c50d83c73" providerId="ADAL" clId="{0D61E69F-BE4C-465F-B9F9-39BCCE493B2D}" dt="2024-09-20T22:48:56.037" v="1553" actId="113"/>
          <ac:spMkLst>
            <pc:docMk/>
            <pc:sldMk cId="892689126" sldId="309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9:33.956" v="1240"/>
          <ac:spMkLst>
            <pc:docMk/>
            <pc:sldMk cId="892689126" sldId="309"/>
            <ac:spMk id="5" creationId="{E1146088-751A-5A89-C1E3-6297B871BF4A}"/>
          </ac:spMkLst>
        </pc:spChg>
        <pc:spChg chg="mod">
          <ac:chgData name="Toby Donaldson" userId="2e6e5431-bb17-4c41-9985-d39c50d83c73" providerId="ADAL" clId="{0D61E69F-BE4C-465F-B9F9-39BCCE493B2D}" dt="2024-09-20T22:33:07.231" v="883" actId="20577"/>
          <ac:spMkLst>
            <pc:docMk/>
            <pc:sldMk cId="892689126" sldId="309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1" creationId="{C50813C2-D497-3ABD-F289-638D14DD4A57}"/>
          </ac:spMkLst>
        </pc:spChg>
        <pc:spChg chg="del mod">
          <ac:chgData name="Toby Donaldson" userId="2e6e5431-bb17-4c41-9985-d39c50d83c73" providerId="ADAL" clId="{0D61E69F-BE4C-465F-B9F9-39BCCE493B2D}" dt="2024-09-20T22:39:38.147" v="1241" actId="478"/>
          <ac:spMkLst>
            <pc:docMk/>
            <pc:sldMk cId="892689126" sldId="309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5" creationId="{91A801F0-94BB-D7E2-7CF6-D3F9F5B0474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6" creationId="{AACA4083-4D24-AF52-0231-B40DBEE3D679}"/>
          </ac:spMkLst>
        </pc:spChg>
        <pc:spChg chg="del mod">
          <ac:chgData name="Toby Donaldson" userId="2e6e5431-bb17-4c41-9985-d39c50d83c73" providerId="ADAL" clId="{0D61E69F-BE4C-465F-B9F9-39BCCE493B2D}" dt="2024-09-20T22:31:18.206" v="826" actId="21"/>
          <ac:spMkLst>
            <pc:docMk/>
            <pc:sldMk cId="892689126" sldId="309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32:25.369" v="832" actId="21"/>
          <ac:cxnSpMkLst>
            <pc:docMk/>
            <pc:sldMk cId="892689126" sldId="309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0D61E69F-BE4C-465F-B9F9-39BCCE493B2D}" dt="2024-09-20T22:32:23.465" v="831" actId="21"/>
          <ac:cxnSpMkLst>
            <pc:docMk/>
            <pc:sldMk cId="892689126" sldId="309"/>
            <ac:cxnSpMk id="21" creationId="{90EC65A5-34B2-4390-B7D0-D7E99E18C101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0:06.075" v="3941" actId="1076"/>
        <pc:sldMkLst>
          <pc:docMk/>
          <pc:sldMk cId="1882997732" sldId="310"/>
        </pc:sldMkLst>
        <pc:spChg chg="add mod">
          <ac:chgData name="Toby Donaldson" userId="2e6e5431-bb17-4c41-9985-d39c50d83c73" providerId="ADAL" clId="{0D61E69F-BE4C-465F-B9F9-39BCCE493B2D}" dt="2024-09-20T22:39:46.089" v="1244" actId="1076"/>
          <ac:spMkLst>
            <pc:docMk/>
            <pc:sldMk cId="1882997732" sldId="310"/>
            <ac:spMk id="5" creationId="{11E39781-94AF-0296-13EF-8D21905FE3A2}"/>
          </ac:spMkLst>
        </pc:spChg>
        <pc:spChg chg="add mod">
          <ac:chgData name="Toby Donaldson" userId="2e6e5431-bb17-4c41-9985-d39c50d83c73" providerId="ADAL" clId="{0D61E69F-BE4C-465F-B9F9-39BCCE493B2D}" dt="2024-09-20T22:39:49.964" v="1246"/>
          <ac:spMkLst>
            <pc:docMk/>
            <pc:sldMk cId="1882997732" sldId="310"/>
            <ac:spMk id="6" creationId="{FFC61FBE-6060-D8C7-02D4-F8BE87D0FCBD}"/>
          </ac:spMkLst>
        </pc:spChg>
        <pc:spChg chg="del mod">
          <ac:chgData name="Toby Donaldson" userId="2e6e5431-bb17-4c41-9985-d39c50d83c73" providerId="ADAL" clId="{0D61E69F-BE4C-465F-B9F9-39BCCE493B2D}" dt="2024-09-20T22:39:55.766" v="1248" actId="478"/>
          <ac:spMkLst>
            <pc:docMk/>
            <pc:sldMk cId="1882997732" sldId="310"/>
            <ac:spMk id="12" creationId="{FF13A598-8ACD-5118-84FA-A417F606E3BB}"/>
          </ac:spMkLst>
        </pc:spChg>
        <pc:spChg chg="mod">
          <ac:chgData name="Toby Donaldson" userId="2e6e5431-bb17-4c41-9985-d39c50d83c73" providerId="ADAL" clId="{0D61E69F-BE4C-465F-B9F9-39BCCE493B2D}" dt="2024-09-23T04:09:13.549" v="3935" actId="113"/>
          <ac:spMkLst>
            <pc:docMk/>
            <pc:sldMk cId="1882997732" sldId="310"/>
            <ac:spMk id="15" creationId="{91A801F0-94BB-D7E2-7CF6-D3F9F5B0474B}"/>
          </ac:spMkLst>
        </pc:spChg>
        <pc:spChg chg="mod">
          <ac:chgData name="Toby Donaldson" userId="2e6e5431-bb17-4c41-9985-d39c50d83c73" providerId="ADAL" clId="{0D61E69F-BE4C-465F-B9F9-39BCCE493B2D}" dt="2024-09-23T04:10:06.075" v="3941" actId="1076"/>
          <ac:spMkLst>
            <pc:docMk/>
            <pc:sldMk cId="1882997732" sldId="310"/>
            <ac:spMk id="17" creationId="{C13B2520-E3F7-E0AC-20AE-1E50CE7EF219}"/>
          </ac:spMkLst>
        </pc:spChg>
        <pc:cxnChg chg="add mod">
          <ac:chgData name="Toby Donaldson" userId="2e6e5431-bb17-4c41-9985-d39c50d83c73" providerId="ADAL" clId="{0D61E69F-BE4C-465F-B9F9-39BCCE493B2D}" dt="2024-09-23T04:10:06.075" v="3941" actId="1076"/>
          <ac:cxnSpMkLst>
            <pc:docMk/>
            <pc:sldMk cId="1882997732" sldId="310"/>
            <ac:cxnSpMk id="3" creationId="{9AB8921A-2E4E-B095-F5E3-5CCFDA2A6D83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  <pc:spChg chg="mod">
          <ac:chgData name="Toby Donaldson" userId="2e6e5431-bb17-4c41-9985-d39c50d83c73" providerId="ADAL" clId="{0D61E69F-BE4C-465F-B9F9-39BCCE493B2D}" dt="2024-09-20T22:35:45.227" v="1027" actId="1076"/>
          <ac:spMkLst>
            <pc:docMk/>
            <pc:sldMk cId="3944662364" sldId="311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5:27.297" v="1022" actId="14100"/>
          <ac:spMkLst>
            <pc:docMk/>
            <pc:sldMk cId="3944662364" sldId="311"/>
            <ac:spMk id="5" creationId="{98C269E4-6FB5-E564-42DD-903D30CD8F2C}"/>
          </ac:spMkLst>
        </pc:spChg>
        <pc:spChg chg="add mod">
          <ac:chgData name="Toby Donaldson" userId="2e6e5431-bb17-4c41-9985-d39c50d83c73" providerId="ADAL" clId="{0D61E69F-BE4C-465F-B9F9-39BCCE493B2D}" dt="2024-09-20T22:36:31.583" v="1101" actId="1076"/>
          <ac:spMkLst>
            <pc:docMk/>
            <pc:sldMk cId="3944662364" sldId="311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0T22:39:26.636" v="1238" actId="478"/>
          <ac:spMkLst>
            <pc:docMk/>
            <pc:sldMk cId="3944662364" sldId="311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36:59.880" v="1164" actId="20577"/>
          <ac:spMkLst>
            <pc:docMk/>
            <pc:sldMk cId="3944662364" sldId="311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39:18.743" v="1235"/>
          <ac:spMkLst>
            <pc:docMk/>
            <pc:sldMk cId="3944662364" sldId="311"/>
            <ac:spMk id="20" creationId="{4D5CB0CE-532E-BA56-45C4-7FBA92F587F3}"/>
          </ac:spMkLst>
        </pc:spChg>
        <pc:spChg chg="add mod">
          <ac:chgData name="Toby Donaldson" userId="2e6e5431-bb17-4c41-9985-d39c50d83c73" providerId="ADAL" clId="{0D61E69F-BE4C-465F-B9F9-39BCCE493B2D}" dt="2024-09-20T22:39:23.233" v="1237"/>
          <ac:spMkLst>
            <pc:docMk/>
            <pc:sldMk cId="3944662364" sldId="311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4:24.196" v="2518" actId="20577"/>
          <ac:spMkLst>
            <pc:docMk/>
            <pc:sldMk cId="3944662364" sldId="311"/>
            <ac:spMk id="22" creationId="{52B3548E-7A63-075B-18BE-D6AC0AE2B1F7}"/>
          </ac:spMkLst>
        </pc:spChg>
        <pc:spChg chg="add del mod">
          <ac:chgData name="Toby Donaldson" userId="2e6e5431-bb17-4c41-9985-d39c50d83c73" providerId="ADAL" clId="{0D61E69F-BE4C-465F-B9F9-39BCCE493B2D}" dt="2024-09-20T23:05:05.979" v="2532" actId="21"/>
          <ac:spMkLst>
            <pc:docMk/>
            <pc:sldMk cId="3944662364" sldId="311"/>
            <ac:spMk id="25" creationId="{E7645870-8C6E-C214-F5D7-1DEE4890073E}"/>
          </ac:spMkLst>
        </pc:spChg>
        <pc:cxnChg chg="add mod">
          <ac:chgData name="Toby Donaldson" userId="2e6e5431-bb17-4c41-9985-d39c50d83c73" providerId="ADAL" clId="{0D61E69F-BE4C-465F-B9F9-39BCCE493B2D}" dt="2024-09-20T22:35:45.227" v="1027" actId="1076"/>
          <ac:cxnSpMkLst>
            <pc:docMk/>
            <pc:sldMk cId="3944662364" sldId="311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2:37:36.591" v="1165" actId="11529"/>
          <ac:cxnSpMkLst>
            <pc:docMk/>
            <pc:sldMk cId="3944662364" sldId="311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37:45.675" v="1167" actId="14100"/>
          <ac:cxnSpMkLst>
            <pc:docMk/>
            <pc:sldMk cId="3944662364" sldId="311"/>
            <ac:cxnSpMk id="18" creationId="{7D3AD6E6-71A9-64C9-AD5E-F4D6C8A65E67}"/>
          </ac:cxnSpMkLst>
        </pc:cxnChg>
        <pc:cxnChg chg="add">
          <ac:chgData name="Toby Donaldson" userId="2e6e5431-bb17-4c41-9985-d39c50d83c73" providerId="ADAL" clId="{0D61E69F-BE4C-465F-B9F9-39BCCE493B2D}" dt="2024-09-20T23:04:29.352" v="2519" actId="11529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2:38.074" v="3943" actId="21"/>
        <pc:sldMkLst>
          <pc:docMk/>
          <pc:sldMk cId="2209025065" sldId="312"/>
        </pc:sldMkLst>
        <pc:spChg chg="mod">
          <ac:chgData name="Toby Donaldson" userId="2e6e5431-bb17-4c41-9985-d39c50d83c73" providerId="ADAL" clId="{0D61E69F-BE4C-465F-B9F9-39BCCE493B2D}" dt="2024-09-20T22:44:33.511" v="1417" actId="1076"/>
          <ac:spMkLst>
            <pc:docMk/>
            <pc:sldMk cId="2209025065" sldId="312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0T22:38:16.148" v="1170" actId="14100"/>
          <ac:spMkLst>
            <pc:docMk/>
            <pc:sldMk cId="2209025065" sldId="312"/>
            <ac:spMk id="5" creationId="{98C269E4-6FB5-E564-42DD-903D30CD8F2C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44:25.379" v="1416" actId="208"/>
          <ac:spMkLst>
            <pc:docMk/>
            <pc:sldMk cId="2209025065" sldId="312"/>
            <ac:spMk id="21" creationId="{930A444C-D57E-E683-A9F0-A23B36C944F1}"/>
          </ac:spMkLst>
        </pc:spChg>
        <pc:spChg chg="add mod">
          <ac:chgData name="Toby Donaldson" userId="2e6e5431-bb17-4c41-9985-d39c50d83c73" providerId="ADAL" clId="{0D61E69F-BE4C-465F-B9F9-39BCCE493B2D}" dt="2024-09-20T22:54:10.680" v="1736" actId="14100"/>
          <ac:spMkLst>
            <pc:docMk/>
            <pc:sldMk cId="2209025065" sldId="312"/>
            <ac:spMk id="23" creationId="{25BB9E9D-3899-C007-45FF-5A1F7BEF9431}"/>
          </ac:spMkLst>
        </pc:spChg>
        <pc:spChg chg="add mod">
          <ac:chgData name="Toby Donaldson" userId="2e6e5431-bb17-4c41-9985-d39c50d83c73" providerId="ADAL" clId="{0D61E69F-BE4C-465F-B9F9-39BCCE493B2D}" dt="2024-09-20T22:47:35.033" v="1547" actId="113"/>
          <ac:spMkLst>
            <pc:docMk/>
            <pc:sldMk cId="2209025065" sldId="312"/>
            <ac:spMk id="26" creationId="{EAFC52BC-C892-DEC4-2FEA-BE4894E1757D}"/>
          </ac:spMkLst>
        </pc:spChg>
        <pc:spChg chg="add mod">
          <ac:chgData name="Toby Donaldson" userId="2e6e5431-bb17-4c41-9985-d39c50d83c73" providerId="ADAL" clId="{0D61E69F-BE4C-465F-B9F9-39BCCE493B2D}" dt="2024-09-20T22:48:20.520" v="1552" actId="1076"/>
          <ac:spMkLst>
            <pc:docMk/>
            <pc:sldMk cId="2209025065" sldId="312"/>
            <ac:spMk id="29" creationId="{27F9F113-89E7-E269-4673-C1799D96F705}"/>
          </ac:spMkLst>
        </pc:spChg>
        <pc:cxnChg chg="del mod">
          <ac:chgData name="Toby Donaldson" userId="2e6e5431-bb17-4c41-9985-d39c50d83c73" providerId="ADAL" clId="{0D61E69F-BE4C-465F-B9F9-39BCCE493B2D}" dt="2024-09-20T22:38:18.814" v="1171" actId="21"/>
          <ac:cxnSpMkLst>
            <pc:docMk/>
            <pc:sldMk cId="2209025065" sldId="312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44:37.805" v="141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5" creationId="{148AF63C-666C-41E5-D1C4-DFD8128247FD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1:18.931" v="3942" actId="207"/>
        <pc:sldMkLst>
          <pc:docMk/>
          <pc:sldMk cId="2701333559" sldId="313"/>
        </pc:sldMkLst>
        <pc:spChg chg="mod">
          <ac:chgData name="Toby Donaldson" userId="2e6e5431-bb17-4c41-9985-d39c50d83c73" providerId="ADAL" clId="{0D61E69F-BE4C-465F-B9F9-39BCCE493B2D}" dt="2024-09-20T22:52:33.437" v="1720" actId="20577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3T04:11:18.931" v="3942" actId="207"/>
          <ac:spMkLst>
            <pc:docMk/>
            <pc:sldMk cId="2701333559" sldId="313"/>
            <ac:spMk id="8" creationId="{40D284A6-37BC-F0E3-3E70-0F2FCEA02C14}"/>
          </ac:spMkLst>
        </pc:spChg>
        <pc:spChg chg="mod">
          <ac:chgData name="Toby Donaldson" userId="2e6e5431-bb17-4c41-9985-d39c50d83c73" providerId="ADAL" clId="{0D61E69F-BE4C-465F-B9F9-39BCCE493B2D}" dt="2024-09-20T22:53:07.650" v="1727" actId="20577"/>
          <ac:spMkLst>
            <pc:docMk/>
            <pc:sldMk cId="2701333559" sldId="313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1" creationId="{30DA05D9-9E6A-F367-A060-83BD870DEB9E}"/>
          </ac:spMkLst>
        </pc:spChg>
        <pc:spChg chg="mod">
          <ac:chgData name="Toby Donaldson" userId="2e6e5431-bb17-4c41-9985-d39c50d83c73" providerId="ADAL" clId="{0D61E69F-BE4C-465F-B9F9-39BCCE493B2D}" dt="2024-09-20T22:51:29.756" v="1581" actId="1076"/>
          <ac:spMkLst>
            <pc:docMk/>
            <pc:sldMk cId="2701333559" sldId="313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4" creationId="{484AF237-43CE-2456-32A3-E64AD884E707}"/>
          </ac:spMkLst>
        </pc:spChg>
        <pc:spChg chg="mod">
          <ac:chgData name="Toby Donaldson" userId="2e6e5431-bb17-4c41-9985-d39c50d83c73" providerId="ADAL" clId="{0D61E69F-BE4C-465F-B9F9-39BCCE493B2D}" dt="2024-09-20T22:52:59.446" v="1725" actId="20577"/>
          <ac:spMkLst>
            <pc:docMk/>
            <pc:sldMk cId="2701333559" sldId="313"/>
            <ac:spMk id="21" creationId="{0A5485D6-375C-B321-60CA-E800FEB0634D}"/>
          </ac:spMkLst>
        </pc:spChg>
        <pc:cxnChg chg="add mod">
          <ac:chgData name="Toby Donaldson" userId="2e6e5431-bb17-4c41-9985-d39c50d83c73" providerId="ADAL" clId="{0D61E69F-BE4C-465F-B9F9-39BCCE493B2D}" dt="2024-09-20T22:53:18.202" v="1729" actId="14100"/>
          <ac:cxnSpMkLst>
            <pc:docMk/>
            <pc:sldMk cId="2701333559" sldId="313"/>
            <ac:cxnSpMk id="6" creationId="{9AB02499-5732-3DBA-6833-C72AEE728224}"/>
          </ac:cxnSpMkLst>
        </pc:cxnChg>
        <pc:cxnChg chg="mod">
          <ac:chgData name="Toby Donaldson" userId="2e6e5431-bb17-4c41-9985-d39c50d83c73" providerId="ADAL" clId="{0D61E69F-BE4C-465F-B9F9-39BCCE493B2D}" dt="2024-09-20T22:52:29.184" v="1711" actId="20577"/>
          <ac:cxnSpMkLst>
            <pc:docMk/>
            <pc:sldMk cId="2701333559" sldId="313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8" creationId="{7D3AD6E6-71A9-64C9-AD5E-F4D6C8A65E67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3:23.034" v="3953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3" creationId="{8D3351F3-A898-609E-5961-F04D85E787E1}"/>
          </ac:spMkLst>
        </pc:spChg>
        <pc:spChg chg="add mod">
          <ac:chgData name="Toby Donaldson" userId="2e6e5431-bb17-4c41-9985-d39c50d83c73" providerId="ADAL" clId="{0D61E69F-BE4C-465F-B9F9-39BCCE493B2D}" dt="2024-09-20T22:56:40.906" v="1884" actId="1076"/>
          <ac:spMkLst>
            <pc:docMk/>
            <pc:sldMk cId="3461131009" sldId="314"/>
            <ac:spMk id="14" creationId="{FB8BAFD8-096F-2092-FBF2-E1B66712EAFF}"/>
          </ac:spMkLst>
        </pc:spChg>
        <pc:spChg chg="add del mod">
          <ac:chgData name="Toby Donaldson" userId="2e6e5431-bb17-4c41-9985-d39c50d83c73" providerId="ADAL" clId="{0D61E69F-BE4C-465F-B9F9-39BCCE493B2D}" dt="2024-09-20T22:56:52.191" v="1887" actId="21"/>
          <ac:spMkLst>
            <pc:docMk/>
            <pc:sldMk cId="3461131009" sldId="314"/>
            <ac:spMk id="15" creationId="{E7444EAE-BDED-4EDA-D9CB-659566500B3F}"/>
          </ac:spMkLst>
        </pc:spChg>
        <pc:spChg chg="add mod">
          <ac:chgData name="Toby Donaldson" userId="2e6e5431-bb17-4c41-9985-d39c50d83c73" providerId="ADAL" clId="{0D61E69F-BE4C-465F-B9F9-39BCCE493B2D}" dt="2024-09-23T04:13:23.034" v="3953" actId="20577"/>
          <ac:spMkLst>
            <pc:docMk/>
            <pc:sldMk cId="3461131009" sldId="314"/>
            <ac:spMk id="19" creationId="{80C9E63F-2987-E93F-0BC8-180D284FF40C}"/>
          </ac:spMkLst>
        </pc:spChg>
        <pc:spChg chg="mod">
          <ac:chgData name="Toby Donaldson" userId="2e6e5431-bb17-4c41-9985-d39c50d83c73" providerId="ADAL" clId="{0D61E69F-BE4C-465F-B9F9-39BCCE493B2D}" dt="2024-09-21T23:29:07.721" v="2675" actId="20577"/>
          <ac:spMkLst>
            <pc:docMk/>
            <pc:sldMk cId="3461131009" sldId="314"/>
            <ac:spMk id="23" creationId="{25BB9E9D-3899-C007-45FF-5A1F7BEF9431}"/>
          </ac:spMkLst>
        </pc:spChg>
        <pc:spChg chg="del">
          <ac:chgData name="Toby Donaldson" userId="2e6e5431-bb17-4c41-9985-d39c50d83c73" providerId="ADAL" clId="{0D61E69F-BE4C-465F-B9F9-39BCCE493B2D}" dt="2024-09-20T22:55:03.514" v="1792" actId="21"/>
          <ac:spMkLst>
            <pc:docMk/>
            <pc:sldMk cId="3461131009" sldId="314"/>
            <ac:spMk id="26" creationId="{EAFC52BC-C892-DEC4-2FEA-BE4894E1757D}"/>
          </ac:spMkLst>
        </pc:spChg>
        <pc:cxnChg chg="add">
          <ac:chgData name="Toby Donaldson" userId="2e6e5431-bb17-4c41-9985-d39c50d83c73" providerId="ADAL" clId="{0D61E69F-BE4C-465F-B9F9-39BCCE493B2D}" dt="2024-09-20T22:55:22.507" v="1795" actId="11529"/>
          <ac:cxnSpMkLst>
            <pc:docMk/>
            <pc:sldMk cId="3461131009" sldId="314"/>
            <ac:cxnSpMk id="7" creationId="{AFB76B1F-AAF2-23A6-CCAD-3B7C87D00F6C}"/>
          </ac:cxnSpMkLst>
        </pc:cxnChg>
        <pc:cxnChg chg="add mod">
          <ac:chgData name="Toby Donaldson" userId="2e6e5431-bb17-4c41-9985-d39c50d83c73" providerId="ADAL" clId="{0D61E69F-BE4C-465F-B9F9-39BCCE493B2D}" dt="2024-09-20T22:55:34.163" v="1798" actId="14100"/>
          <ac:cxnSpMkLst>
            <pc:docMk/>
            <pc:sldMk cId="3461131009" sldId="314"/>
            <ac:cxnSpMk id="9" creationId="{2C919856-A98D-9E0F-14AD-AE6A572EBE21}"/>
          </ac:cxnSpMkLst>
        </pc:cxnChg>
        <pc:cxnChg chg="add">
          <ac:chgData name="Toby Donaldson" userId="2e6e5431-bb17-4c41-9985-d39c50d83c73" providerId="ADAL" clId="{0D61E69F-BE4C-465F-B9F9-39BCCE493B2D}" dt="2024-09-20T22:56:45.428" v="1885" actId="11529"/>
          <ac:cxnSpMkLst>
            <pc:docMk/>
            <pc:sldMk cId="3461131009" sldId="314"/>
            <ac:cxnSpMk id="18" creationId="{207AB3E1-8CE1-E36C-7B1D-402DEAE2623C}"/>
          </ac:cxnSpMkLst>
        </pc:cxnChg>
        <pc:cxnChg chg="del mod">
          <ac:chgData name="Toby Donaldson" userId="2e6e5431-bb17-4c41-9985-d39c50d83c73" providerId="ADAL" clId="{0D61E69F-BE4C-465F-B9F9-39BCCE493B2D}" dt="2024-09-20T22:55:06.724" v="1793" actId="21"/>
          <ac:cxnSpMkLst>
            <pc:docMk/>
            <pc:sldMk cId="3461131009" sldId="314"/>
            <ac:cxnSpMk id="25" creationId="{148AF63C-666C-41E5-D1C4-DFD8128247FD}"/>
          </ac:cxnSpMkLst>
        </pc:cxnChg>
        <pc:cxnChg chg="del mod">
          <ac:chgData name="Toby Donaldson" userId="2e6e5431-bb17-4c41-9985-d39c50d83c73" providerId="ADAL" clId="{0D61E69F-BE4C-465F-B9F9-39BCCE493B2D}" dt="2024-09-20T22:55:03.514" v="1792" actId="21"/>
          <ac:cxnSpMkLst>
            <pc:docMk/>
            <pc:sldMk cId="3461131009" sldId="314"/>
            <ac:cxnSpMk id="28" creationId="{5C65B9B9-D021-D9BC-70E3-7ECD67E4CD7E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4:01.785" v="3957" actId="207"/>
        <pc:sldMkLst>
          <pc:docMk/>
          <pc:sldMk cId="2266552019" sldId="315"/>
        </pc:sldMkLst>
        <pc:spChg chg="mod">
          <ac:chgData name="Toby Donaldson" userId="2e6e5431-bb17-4c41-9985-d39c50d83c73" providerId="ADAL" clId="{0D61E69F-BE4C-465F-B9F9-39BCCE493B2D}" dt="2024-09-23T04:14:01.785" v="3957" actId="207"/>
          <ac:spMkLst>
            <pc:docMk/>
            <pc:sldMk cId="2266552019" sldId="315"/>
            <ac:spMk id="2" creationId="{A568B450-0CDE-98B7-C107-2BE38CC4B57F}"/>
          </ac:spMkLst>
        </pc:spChg>
        <pc:spChg chg="mod">
          <ac:chgData name="Toby Donaldson" userId="2e6e5431-bb17-4c41-9985-d39c50d83c73" providerId="ADAL" clId="{0D61E69F-BE4C-465F-B9F9-39BCCE493B2D}" dt="2024-09-23T04:13:42.479" v="3955" actId="114"/>
          <ac:spMkLst>
            <pc:docMk/>
            <pc:sldMk cId="2266552019" sldId="315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59:44.466" v="2102" actId="14100"/>
          <ac:spMkLst>
            <pc:docMk/>
            <pc:sldMk cId="2266552019" sldId="315"/>
            <ac:spMk id="6" creationId="{7D47771A-3DC8-5628-6BCB-9E0E08FCB012}"/>
          </ac:spMkLst>
        </pc:spChg>
        <pc:spChg chg="mod">
          <ac:chgData name="Toby Donaldson" userId="2e6e5431-bb17-4c41-9985-d39c50d83c73" providerId="ADAL" clId="{0D61E69F-BE4C-465F-B9F9-39BCCE493B2D}" dt="2024-09-23T04:13:59.084" v="3956" actId="207"/>
          <ac:spMkLst>
            <pc:docMk/>
            <pc:sldMk cId="2266552019" sldId="315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1" creationId="{30DA05D9-9E6A-F367-A060-83BD870DEB9E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1T23:29:30.633" v="2676" actId="20577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3:01.583" v="2354" actId="1076"/>
          <ac:spMkLst>
            <pc:docMk/>
            <pc:sldMk cId="2266552019" sldId="315"/>
            <ac:spMk id="22" creationId="{2A22C984-7AC8-0C92-F8B0-C9D3D52122D4}"/>
          </ac:spMkLst>
        </pc:spChg>
        <pc:spChg chg="add mod">
          <ac:chgData name="Toby Donaldson" userId="2e6e5431-bb17-4c41-9985-d39c50d83c73" providerId="ADAL" clId="{0D61E69F-BE4C-465F-B9F9-39BCCE493B2D}" dt="2024-09-20T23:03:26.137" v="2410" actId="1076"/>
          <ac:spMkLst>
            <pc:docMk/>
            <pc:sldMk cId="2266552019" sldId="315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0:11.180" v="2138" actId="14100"/>
          <ac:cxnSpMkLst>
            <pc:docMk/>
            <pc:sldMk cId="2266552019" sldId="315"/>
            <ac:cxnSpMk id="7" creationId="{4C610B4D-D8A4-A573-E862-D14B22A6F869}"/>
          </ac:cxnSpMkLst>
        </pc:cxnChg>
        <pc:cxnChg chg="add mod">
          <ac:chgData name="Toby Donaldson" userId="2e6e5431-bb17-4c41-9985-d39c50d83c73" providerId="ADAL" clId="{0D61E69F-BE4C-465F-B9F9-39BCCE493B2D}" dt="2024-09-20T23:00:29.601" v="2143" actId="14100"/>
          <ac:cxnSpMkLst>
            <pc:docMk/>
            <pc:sldMk cId="2266552019" sldId="315"/>
            <ac:cxnSpMk id="12" creationId="{7B359601-31A4-0086-5689-EC1C903ACF2F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3:03:01.583" v="2354" actId="1076"/>
          <ac:cxnSpMkLst>
            <pc:docMk/>
            <pc:sldMk cId="2266552019" sldId="315"/>
            <ac:cxnSpMk id="24" creationId="{82A59D92-6E92-E5C0-32C7-7BFB673D3BCF}"/>
          </ac:cxnSpMkLst>
        </pc:cxnChg>
        <pc:cxnChg chg="add">
          <ac:chgData name="Toby Donaldson" userId="2e6e5431-bb17-4c41-9985-d39c50d83c73" providerId="ADAL" clId="{0D61E69F-BE4C-465F-B9F9-39BCCE493B2D}" dt="2024-09-20T23:02:31.850" v="2353" actId="11529"/>
          <ac:cxnSpMkLst>
            <pc:docMk/>
            <pc:sldMk cId="2266552019" sldId="315"/>
            <ac:cxnSpMk id="26" creationId="{DD61ABCA-F4BE-9877-C666-C6ACC0C677DD}"/>
          </ac:cxnSpMkLst>
        </pc:cxnChg>
        <pc:cxnChg chg="add mod">
          <ac:chgData name="Toby Donaldson" userId="2e6e5431-bb17-4c41-9985-d39c50d83c73" providerId="ADAL" clId="{0D61E69F-BE4C-465F-B9F9-39BCCE493B2D}" dt="2024-09-20T23:03:34.469" v="2412" actId="14100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4:31.955" v="3958" actId="113"/>
        <pc:sldMkLst>
          <pc:docMk/>
          <pc:sldMk cId="3858326061" sldId="316"/>
        </pc:sldMkLst>
        <pc:spChg chg="mod">
          <ac:chgData name="Toby Donaldson" userId="2e6e5431-bb17-4c41-9985-d39c50d83c73" providerId="ADAL" clId="{0D61E69F-BE4C-465F-B9F9-39BCCE493B2D}" dt="2024-09-23T04:14:31.955" v="3958" actId="113"/>
          <ac:spMkLst>
            <pc:docMk/>
            <pc:sldMk cId="3858326061" sldId="316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3:07:00.293" v="2669" actId="14100"/>
          <ac:spMkLst>
            <pc:docMk/>
            <pc:sldMk cId="3858326061" sldId="316"/>
            <ac:spMk id="14" creationId="{18F4121C-AC77-6AB9-C9E8-B327424B7CDE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0" creationId="{957F24CA-F978-0CFC-17F5-5544B610E629}"/>
          </ac:spMkLst>
        </pc:spChg>
        <pc:spChg chg="mod">
          <ac:chgData name="Toby Donaldson" userId="2e6e5431-bb17-4c41-9985-d39c50d83c73" providerId="ADAL" clId="{0D61E69F-BE4C-465F-B9F9-39BCCE493B2D}" dt="2024-09-20T23:06:27.577" v="2662" actId="20577"/>
          <ac:spMkLst>
            <pc:docMk/>
            <pc:sldMk cId="3858326061" sldId="316"/>
            <ac:spMk id="21" creationId="{0A5485D6-375C-B321-60CA-E800FEB0634D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2" creationId="{2A22C984-7AC8-0C92-F8B0-C9D3D52122D4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5:37.530" v="2619" actId="20577"/>
          <ac:cxnSpMkLst>
            <pc:docMk/>
            <pc:sldMk cId="3858326061" sldId="316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3:06:42.434" v="2663" actId="11529"/>
          <ac:cxnSpMkLst>
            <pc:docMk/>
            <pc:sldMk cId="3858326061" sldId="316"/>
            <ac:cxnSpMk id="11" creationId="{C23613C1-1380-A246-C13C-CCC102591B63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30" creationId="{E55F7FC4-825C-7071-1AF1-B10A6DD504DB}"/>
          </ac:cxnSpMkLst>
        </pc:cxnChg>
      </pc:sldChg>
      <pc:sldChg chg="modSp mod">
        <pc:chgData name="Toby Donaldson" userId="2e6e5431-bb17-4c41-9985-d39c50d83c73" providerId="ADAL" clId="{0D61E69F-BE4C-465F-B9F9-39BCCE493B2D}" dt="2024-09-23T04:15:31.880" v="4022" actId="1076"/>
        <pc:sldMkLst>
          <pc:docMk/>
          <pc:sldMk cId="3248521206" sldId="317"/>
        </pc:sldMkLst>
        <pc:spChg chg="mod">
          <ac:chgData name="Toby Donaldson" userId="2e6e5431-bb17-4c41-9985-d39c50d83c73" providerId="ADAL" clId="{0D61E69F-BE4C-465F-B9F9-39BCCE493B2D}" dt="2024-09-23T04:15:31.880" v="4022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delSp mod">
        <pc:chgData name="Toby Donaldson" userId="2e6e5431-bb17-4c41-9985-d39c50d83c73" providerId="ADAL" clId="{0D61E69F-BE4C-465F-B9F9-39BCCE493B2D}" dt="2024-09-23T04:14:56.920" v="3960" actId="21"/>
        <pc:sldMkLst>
          <pc:docMk/>
          <pc:sldMk cId="249145512" sldId="318"/>
        </pc:sldMkLst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8" creationId="{6EF561DF-C3CF-D4F0-936F-2C5CD1424934}"/>
          </ac:spMkLst>
        </pc:spChg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9" creationId="{2946CC19-ECB5-0C67-CA6C-45A07D08376C}"/>
          </ac:spMkLst>
        </pc:spChg>
      </pc:sldChg>
      <pc:sldChg chg="addSp mod">
        <pc:chgData name="Toby Donaldson" userId="2e6e5431-bb17-4c41-9985-d39c50d83c73" providerId="ADAL" clId="{0D61E69F-BE4C-465F-B9F9-39BCCE493B2D}" dt="2024-09-21T23:30:38.923" v="2679" actId="11529"/>
        <pc:sldMkLst>
          <pc:docMk/>
          <pc:sldMk cId="4252038421" sldId="319"/>
        </pc:sldMkLst>
        <pc:cxnChg chg="add">
          <ac:chgData name="Toby Donaldson" userId="2e6e5431-bb17-4c41-9985-d39c50d83c73" providerId="ADAL" clId="{0D61E69F-BE4C-465F-B9F9-39BCCE493B2D}" dt="2024-09-21T23:30:38.923" v="2679" actId="11529"/>
          <ac:cxnSpMkLst>
            <pc:docMk/>
            <pc:sldMk cId="4252038421" sldId="319"/>
            <ac:cxnSpMk id="13" creationId="{38DD2A7F-78C1-0D4B-FB02-FE853711252D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6:07.295" v="4024" actId="21"/>
        <pc:sldMkLst>
          <pc:docMk/>
          <pc:sldMk cId="288943026" sldId="320"/>
        </pc:sldMkLst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2" creationId="{DE345346-B6E4-646B-4FC5-34E4D72BDD21}"/>
          </ac:spMkLst>
        </pc:spChg>
        <pc:spChg chg="mod">
          <ac:chgData name="Toby Donaldson" userId="2e6e5431-bb17-4c41-9985-d39c50d83c73" providerId="ADAL" clId="{0D61E69F-BE4C-465F-B9F9-39BCCE493B2D}" dt="2024-09-21T23:31:02.594" v="2682" actId="14100"/>
          <ac:spMkLst>
            <pc:docMk/>
            <pc:sldMk cId="288943026" sldId="320"/>
            <ac:spMk id="3" creationId="{EBB9AE55-D8CD-B1C4-1710-22D3267721CA}"/>
          </ac:spMkLst>
        </pc:spChg>
        <pc:spChg chg="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9" creationId="{2946CC19-ECB5-0C67-CA6C-45A07D08376C}"/>
          </ac:spMkLst>
        </pc:spChg>
        <pc:spChg chg="add mod">
          <ac:chgData name="Toby Donaldson" userId="2e6e5431-bb17-4c41-9985-d39c50d83c73" providerId="ADAL" clId="{0D61E69F-BE4C-465F-B9F9-39BCCE493B2D}" dt="2024-09-21T23:31:14.912" v="2685" actId="14100"/>
          <ac:spMkLst>
            <pc:docMk/>
            <pc:sldMk cId="288943026" sldId="320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12" creationId="{E46B76DF-18A0-D9DA-6A8E-5BD4183230D0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4" creationId="{D70565B9-B755-B74F-42CD-81DDDBA4DF1B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33:20.607" v="2901" actId="1076"/>
          <ac:spMkLst>
            <pc:docMk/>
            <pc:sldMk cId="288943026" sldId="320"/>
            <ac:spMk id="18" creationId="{2D97BED1-97DD-C3D4-FB79-25BF6B1D70DB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1" creationId="{387D7CA5-93ED-A584-B49D-0C09AA085AE4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4" creationId="{34812B0E-CB9E-DF8D-9EE2-34112FA71D25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7" creationId="{9B04EE82-C785-BDA0-CB9E-42135606DB3D}"/>
          </ac:spMkLst>
        </pc:spChg>
        <pc:spChg chg="add mod">
          <ac:chgData name="Toby Donaldson" userId="2e6e5431-bb17-4c41-9985-d39c50d83c73" providerId="ADAL" clId="{0D61E69F-BE4C-465F-B9F9-39BCCE493B2D}" dt="2024-09-21T23:42:44.402" v="3536"/>
          <ac:spMkLst>
            <pc:docMk/>
            <pc:sldMk cId="288943026" sldId="320"/>
            <ac:spMk id="32" creationId="{1D2F687F-31D9-B18B-320C-F315FC4EBA7A}"/>
          </ac:spMkLst>
        </pc:spChg>
        <pc:cxnChg chg="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0:56.213" v="2681" actId="21"/>
          <ac:cxnSpMkLst>
            <pc:docMk/>
            <pc:sldMk cId="288943026" sldId="320"/>
            <ac:cxnSpMk id="13" creationId="{38DD2A7F-78C1-0D4B-FB02-FE853711252D}"/>
          </ac:cxnSpMkLst>
        </pc:cxnChg>
        <pc:cxnChg chg="add">
          <ac:chgData name="Toby Donaldson" userId="2e6e5431-bb17-4c41-9985-d39c50d83c73" providerId="ADAL" clId="{0D61E69F-BE4C-465F-B9F9-39BCCE493B2D}" dt="2024-09-21T23:33:25.213" v="2902" actId="11529"/>
          <ac:cxnSpMkLst>
            <pc:docMk/>
            <pc:sldMk cId="288943026" sldId="320"/>
            <ac:cxnSpMk id="20" creationId="{F03E92C3-9A77-01FE-EAB1-28C016AC9B9E}"/>
          </ac:cxnSpMkLst>
        </pc:cxnChg>
        <pc:cxnChg chg="add del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3" creationId="{B0397D1A-6D77-FA15-D598-CA478730CCFE}"/>
          </ac:cxnSpMkLst>
        </pc:cxnChg>
        <pc:cxnChg chg="add del">
          <ac:chgData name="Toby Donaldson" userId="2e6e5431-bb17-4c41-9985-d39c50d83c73" providerId="ADAL" clId="{0D61E69F-BE4C-465F-B9F9-39BCCE493B2D}" dt="2024-09-21T23:38:08.376" v="3286" actId="21"/>
          <ac:cxnSpMkLst>
            <pc:docMk/>
            <pc:sldMk cId="288943026" sldId="320"/>
            <ac:cxnSpMk id="26" creationId="{63C3638D-9C67-140E-AD80-010C973E34CA}"/>
          </ac:cxnSpMkLst>
        </pc:cxnChg>
        <pc:cxnChg chg="add 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9" creationId="{08C52110-E750-D052-F04E-920E8C4CE543}"/>
          </ac:cxnSpMkLst>
        </pc:cxnChg>
        <pc:cxnChg chg="add mod">
          <ac:chgData name="Toby Donaldson" userId="2e6e5431-bb17-4c41-9985-d39c50d83c73" providerId="ADAL" clId="{0D61E69F-BE4C-465F-B9F9-39BCCE493B2D}" dt="2024-09-21T23:42:44.402" v="3536"/>
          <ac:cxnSpMkLst>
            <pc:docMk/>
            <pc:sldMk cId="288943026" sldId="320"/>
            <ac:cxnSpMk id="33" creationId="{C8F2BC29-496A-D5D0-DEFB-F295596166E8}"/>
          </ac:cxnSpMkLst>
        </pc:cxnChg>
      </pc:sldChg>
      <pc:sldChg chg="delSp modSp add mod ord">
        <pc:chgData name="Toby Donaldson" userId="2e6e5431-bb17-4c41-9985-d39c50d83c73" providerId="ADAL" clId="{0D61E69F-BE4C-465F-B9F9-39BCCE493B2D}" dt="2024-09-23T04:15:52.591" v="4023" actId="21"/>
        <pc:sldMkLst>
          <pc:docMk/>
          <pc:sldMk cId="1396177901" sldId="321"/>
        </pc:sldMkLst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7" creationId="{9B04EE82-C785-BDA0-CB9E-42135606DB3D}"/>
          </ac:spMkLst>
        </pc:sp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0" creationId="{F03E92C3-9A77-01FE-EAB1-28C016AC9B9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05.037" v="3285" actId="21"/>
          <ac:cxnSpMkLst>
            <pc:docMk/>
            <pc:sldMk cId="1396177901" sldId="321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6:13.037" v="4025" actId="21"/>
        <pc:sldMkLst>
          <pc:docMk/>
          <pc:sldMk cId="1990104137" sldId="322"/>
        </pc:sldMkLst>
        <pc:spChg chg="add mod">
          <ac:chgData name="Toby Donaldson" userId="2e6e5431-bb17-4c41-9985-d39c50d83c73" providerId="ADAL" clId="{0D61E69F-BE4C-465F-B9F9-39BCCE493B2D}" dt="2024-09-21T23:42:50.331" v="3537"/>
          <ac:spMkLst>
            <pc:docMk/>
            <pc:sldMk cId="1990104137" sldId="322"/>
            <ac:spMk id="2" creationId="{E2A4C64E-D70F-7ACD-1C89-0A9E100141C0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3T04:16:13.037" v="4025" actId="21"/>
          <ac:spMkLst>
            <pc:docMk/>
            <pc:sldMk cId="1990104137" sldId="322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7" creationId="{9B04EE82-C785-BDA0-CB9E-42135606DB3D}"/>
          </ac:spMkLst>
        </pc:sp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11" creationId="{D5BC43FB-B1C6-C0C0-A609-3A56E1E808D6}"/>
          </ac:cxnSpMkLst>
        </pc:cxnChg>
        <pc:cxnChg chg="add mod">
          <ac:chgData name="Toby Donaldson" userId="2e6e5431-bb17-4c41-9985-d39c50d83c73" providerId="ADAL" clId="{0D61E69F-BE4C-465F-B9F9-39BCCE493B2D}" dt="2024-09-21T23:42:50.331" v="3537"/>
          <ac:cxnSpMkLst>
            <pc:docMk/>
            <pc:sldMk cId="1990104137" sldId="322"/>
            <ac:cxnSpMk id="12" creationId="{FA18E0AC-94E6-C1D1-B487-F737DA3D865E}"/>
          </ac:cxnSpMkLst>
        </pc:cxnChg>
        <pc:cxnChg chg="del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7:53.186" v="4125" actId="20577"/>
        <pc:sldMkLst>
          <pc:docMk/>
          <pc:sldMk cId="2358446259" sldId="323"/>
        </pc:sldMkLst>
        <pc:spChg chg="mod">
          <ac:chgData name="Toby Donaldson" userId="2e6e5431-bb17-4c41-9985-d39c50d83c73" providerId="ADAL" clId="{0D61E69F-BE4C-465F-B9F9-39BCCE493B2D}" dt="2024-09-21T23:41:02.921" v="3524" actId="14100"/>
          <ac:spMkLst>
            <pc:docMk/>
            <pc:sldMk cId="2358446259" sldId="323"/>
            <ac:spMk id="3" creationId="{EBB9AE55-D8CD-B1C4-1710-22D3267721CA}"/>
          </ac:spMkLst>
        </pc:spChg>
        <pc:spChg chg="mod">
          <ac:chgData name="Toby Donaldson" userId="2e6e5431-bb17-4c41-9985-d39c50d83c73" providerId="ADAL" clId="{0D61E69F-BE4C-465F-B9F9-39BCCE493B2D}" dt="2024-09-23T04:17:53.186" v="4125" actId="20577"/>
          <ac:spMkLst>
            <pc:docMk/>
            <pc:sldMk cId="2358446259" sldId="323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40:50.533" v="3523" actId="20577"/>
          <ac:spMkLst>
            <pc:docMk/>
            <pc:sldMk cId="2358446259" sldId="323"/>
            <ac:spMk id="17" creationId="{45F8DC22-C403-199D-D397-D56770794310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4" creationId="{34812B0E-CB9E-DF8D-9EE2-34112FA71D25}"/>
          </ac:spMkLst>
        </pc:spChg>
        <pc:spChg chg="add mod">
          <ac:chgData name="Toby Donaldson" userId="2e6e5431-bb17-4c41-9985-d39c50d83c73" providerId="ADAL" clId="{0D61E69F-BE4C-465F-B9F9-39BCCE493B2D}" dt="2024-09-21T23:41:52.470" v="3535" actId="208"/>
          <ac:spMkLst>
            <pc:docMk/>
            <pc:sldMk cId="2358446259" sldId="323"/>
            <ac:spMk id="25" creationId="{4849A1DA-FE81-AF69-859F-D48291843328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7" creationId="{9B04EE82-C785-BDA0-CB9E-42135606DB3D}"/>
          </ac:spMkLst>
        </pc:spChg>
        <pc:cxnChg chg="mod">
          <ac:chgData name="Toby Donaldson" userId="2e6e5431-bb17-4c41-9985-d39c50d83c73" providerId="ADAL" clId="{0D61E69F-BE4C-465F-B9F9-39BCCE493B2D}" dt="2024-09-23T04:17:52.801" v="4121" actId="20577"/>
          <ac:cxnSpMkLst>
            <pc:docMk/>
            <pc:sldMk cId="2358446259" sldId="323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0" creationId="{F03E92C3-9A77-01FE-EAB1-28C016AC9B9E}"/>
          </ac:cxnSpMkLst>
        </pc:cxnChg>
        <pc:cxnChg chg="add">
          <ac:chgData name="Toby Donaldson" userId="2e6e5431-bb17-4c41-9985-d39c50d83c73" providerId="ADAL" clId="{0D61E69F-BE4C-465F-B9F9-39BCCE493B2D}" dt="2024-09-21T23:40:43.648" v="3522" actId="11529"/>
          <ac:cxnSpMkLst>
            <pc:docMk/>
            <pc:sldMk cId="2358446259" sldId="323"/>
            <ac:cxnSpMk id="22" creationId="{D96C3EA9-8FD6-0550-A4C7-3AE00EB1E161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39.320" v="3288" actId="21"/>
          <ac:cxnSpMkLst>
            <pc:docMk/>
            <pc:sldMk cId="2358446259" sldId="323"/>
            <ac:cxnSpMk id="29" creationId="{08C52110-E750-D052-F04E-920E8C4CE543}"/>
          </ac:cxnSpMkLst>
        </pc:cxnChg>
      </pc:sldChg>
      <pc:sldChg chg="add ord">
        <pc:chgData name="Toby Donaldson" userId="2e6e5431-bb17-4c41-9985-d39c50d83c73" providerId="ADAL" clId="{0D61E69F-BE4C-465F-B9F9-39BCCE493B2D}" dt="2024-09-21T23:42:57.100" v="3539"/>
        <pc:sldMkLst>
          <pc:docMk/>
          <pc:sldMk cId="1092517109" sldId="324"/>
        </pc:sldMkLst>
      </pc:sldChg>
      <pc:sldChg chg="addSp delSp modSp new mod">
        <pc:chgData name="Toby Donaldson" userId="2e6e5431-bb17-4c41-9985-d39c50d83c73" providerId="ADAL" clId="{0D61E69F-BE4C-465F-B9F9-39BCCE493B2D}" dt="2024-09-21T23:52:05.272" v="3742" actId="20577"/>
        <pc:sldMkLst>
          <pc:docMk/>
          <pc:sldMk cId="2215848448" sldId="325"/>
        </pc:sldMkLst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2" creationId="{FD72F324-27DE-0214-23B6-DA6710C87831}"/>
          </ac:spMkLst>
        </pc:spChg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3" creationId="{751EF952-4842-08B7-C5A9-FCD5204B5C00}"/>
          </ac:spMkLst>
        </pc:spChg>
        <pc:spChg chg="add del mod">
          <ac:chgData name="Toby Donaldson" userId="2e6e5431-bb17-4c41-9985-d39c50d83c73" providerId="ADAL" clId="{0D61E69F-BE4C-465F-B9F9-39BCCE493B2D}" dt="2024-09-21T23:51:33.293" v="3690" actId="21"/>
          <ac:spMkLst>
            <pc:docMk/>
            <pc:sldMk cId="2215848448" sldId="325"/>
            <ac:spMk id="5" creationId="{E945C265-FBDE-3F02-F0F5-F3B402C4AAD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6" creationId="{3A7242D0-BEB4-E6E6-466F-535FA4C3619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7" creationId="{9D737CEA-E099-70B4-2196-E52108F344AD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8" creationId="{F1885C77-CD61-C764-1F73-B9DC5E03FB6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9" creationId="{8B1E2428-FC26-9D41-24DC-AD82336B8A8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10" creationId="{A5F0B4DD-CB65-A510-3121-A989C19CE432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1" creationId="{B67262E2-7FE0-F1A7-E27C-339137F07749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2" creationId="{BBB4F958-250E-0A06-A6C2-8F2843E8A6F1}"/>
          </ac:spMkLst>
        </pc:spChg>
        <pc:spChg chg="add mod topLvl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3" creationId="{4E360E48-CA7D-6CCD-1AA7-E273EE842938}"/>
          </ac:spMkLst>
        </pc:spChg>
        <pc:spChg chg="add mod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4" creationId="{8F698A0B-E6B8-FBC0-EBC2-DC53C56EEDB2}"/>
          </ac:spMkLst>
        </pc:spChg>
        <pc:spChg chg="add mod">
          <ac:chgData name="Toby Donaldson" userId="2e6e5431-bb17-4c41-9985-d39c50d83c73" providerId="ADAL" clId="{0D61E69F-BE4C-465F-B9F9-39BCCE493B2D}" dt="2024-09-21T23:52:05.272" v="3742" actId="20577"/>
          <ac:spMkLst>
            <pc:docMk/>
            <pc:sldMk cId="2215848448" sldId="325"/>
            <ac:spMk id="21" creationId="{98980C93-15F7-BBF3-055E-38AE77ED3433}"/>
          </ac:spMkLst>
        </pc:spChg>
        <pc:grpChg chg="add del mod">
          <ac:chgData name="Toby Donaldson" userId="2e6e5431-bb17-4c41-9985-d39c50d83c73" providerId="ADAL" clId="{0D61E69F-BE4C-465F-B9F9-39BCCE493B2D}" dt="2024-09-21T23:51:10.937" v="3686" actId="165"/>
          <ac:grpSpMkLst>
            <pc:docMk/>
            <pc:sldMk cId="2215848448" sldId="325"/>
            <ac:grpSpMk id="15" creationId="{1961675B-A639-8124-A0C3-75A3C9C40268}"/>
          </ac:grpSpMkLst>
        </pc:grpChg>
        <pc:grpChg chg="add mod">
          <ac:chgData name="Toby Donaldson" userId="2e6e5431-bb17-4c41-9985-d39c50d83c73" providerId="ADAL" clId="{0D61E69F-BE4C-465F-B9F9-39BCCE493B2D}" dt="2024-09-21T23:50:44.898" v="3680" actId="164"/>
          <ac:grpSpMkLst>
            <pc:docMk/>
            <pc:sldMk cId="2215848448" sldId="325"/>
            <ac:grpSpMk id="16" creationId="{BC1555AD-2831-0BDC-7CAE-147935BB70C5}"/>
          </ac:grpSpMkLst>
        </pc:grpChg>
        <pc:grpChg chg="add mod">
          <ac:chgData name="Toby Donaldson" userId="2e6e5431-bb17-4c41-9985-d39c50d83c73" providerId="ADAL" clId="{0D61E69F-BE4C-465F-B9F9-39BCCE493B2D}" dt="2024-09-21T23:50:56.446" v="3682" actId="164"/>
          <ac:grpSpMkLst>
            <pc:docMk/>
            <pc:sldMk cId="2215848448" sldId="325"/>
            <ac:grpSpMk id="17" creationId="{75FEDCC1-586A-9949-83B0-80B987D6AD30}"/>
          </ac:grpSpMkLst>
        </pc:grpChg>
        <pc:grpChg chg="add mod">
          <ac:chgData name="Toby Donaldson" userId="2e6e5431-bb17-4c41-9985-d39c50d83c73" providerId="ADAL" clId="{0D61E69F-BE4C-465F-B9F9-39BCCE493B2D}" dt="2024-09-21T23:51:02.543" v="3683" actId="1076"/>
          <ac:grpSpMkLst>
            <pc:docMk/>
            <pc:sldMk cId="2215848448" sldId="325"/>
            <ac:grpSpMk id="18" creationId="{EEDB74BC-1BB1-DB9D-7ADC-A2F2A1DD071E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19" creationId="{2B0EF7FE-C984-B47B-E891-AFC40AB98A0D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20" creationId="{60503555-4FA9-EB8E-9338-97C862895AD6}"/>
          </ac:grpSpMkLst>
        </pc:grpChg>
      </pc:sldChg>
      <pc:sldChg chg="addSp delSp modSp new mod">
        <pc:chgData name="Toby Donaldson" userId="2e6e5431-bb17-4c41-9985-d39c50d83c73" providerId="ADAL" clId="{0D61E69F-BE4C-465F-B9F9-39BCCE493B2D}" dt="2024-09-21T23:55:44.140" v="3908" actId="1076"/>
        <pc:sldMkLst>
          <pc:docMk/>
          <pc:sldMk cId="1270752324" sldId="326"/>
        </pc:sldMkLst>
        <pc:spChg chg="mod">
          <ac:chgData name="Toby Donaldson" userId="2e6e5431-bb17-4c41-9985-d39c50d83c73" providerId="ADAL" clId="{0D61E69F-BE4C-465F-B9F9-39BCCE493B2D}" dt="2024-09-21T23:53:58.045" v="3776" actId="20577"/>
          <ac:spMkLst>
            <pc:docMk/>
            <pc:sldMk cId="1270752324" sldId="326"/>
            <ac:spMk id="2" creationId="{50DCC9C6-0194-A730-5135-8E24D2D9099C}"/>
          </ac:spMkLst>
        </pc:spChg>
        <pc:spChg chg="del">
          <ac:chgData name="Toby Donaldson" userId="2e6e5431-bb17-4c41-9985-d39c50d83c73" providerId="ADAL" clId="{0D61E69F-BE4C-465F-B9F9-39BCCE493B2D}" dt="2024-09-21T23:54:15.388" v="3783" actId="21"/>
          <ac:spMkLst>
            <pc:docMk/>
            <pc:sldMk cId="1270752324" sldId="326"/>
            <ac:spMk id="3" creationId="{C47687E3-166A-3C59-41AF-8065D632B992}"/>
          </ac:spMkLst>
        </pc:spChg>
        <pc:spChg chg="add del">
          <ac:chgData name="Toby Donaldson" userId="2e6e5431-bb17-4c41-9985-d39c50d83c73" providerId="ADAL" clId="{0D61E69F-BE4C-465F-B9F9-39BCCE493B2D}" dt="2024-09-21T23:54:04.421" v="3780" actId="22"/>
          <ac:spMkLst>
            <pc:docMk/>
            <pc:sldMk cId="1270752324" sldId="326"/>
            <ac:spMk id="6" creationId="{3D50AF98-78AE-BCB0-B36E-28F86E84D0FC}"/>
          </ac:spMkLst>
        </pc:spChg>
        <pc:spChg chg="add mod">
          <ac:chgData name="Toby Donaldson" userId="2e6e5431-bb17-4c41-9985-d39c50d83c73" providerId="ADAL" clId="{0D61E69F-BE4C-465F-B9F9-39BCCE493B2D}" dt="2024-09-21T23:55:44.140" v="3908" actId="1076"/>
          <ac:spMkLst>
            <pc:docMk/>
            <pc:sldMk cId="1270752324" sldId="326"/>
            <ac:spMk id="8" creationId="{1C41AF5C-AC56-38AE-4ED9-81EA0DA5D37E}"/>
          </ac:spMkLst>
        </pc:spChg>
        <pc:spChg chg="add mod">
          <ac:chgData name="Toby Donaldson" userId="2e6e5431-bb17-4c41-9985-d39c50d83c73" providerId="ADAL" clId="{0D61E69F-BE4C-465F-B9F9-39BCCE493B2D}" dt="2024-09-21T23:55:09.415" v="3907" actId="5793"/>
          <ac:spMkLst>
            <pc:docMk/>
            <pc:sldMk cId="1270752324" sldId="326"/>
            <ac:spMk id="9" creationId="{864B63D5-E2DE-22B4-9A5D-F5B3861B5FD6}"/>
          </ac:spMkLst>
        </pc:spChg>
      </pc:sldChg>
      <pc:sldChg chg="delSp modSp add mod ord">
        <pc:chgData name="Toby Donaldson" userId="2e6e5431-bb17-4c41-9985-d39c50d83c73" providerId="ADAL" clId="{0D61E69F-BE4C-465F-B9F9-39BCCE493B2D}" dt="2024-09-23T04:05:54.970" v="3914"/>
        <pc:sldMkLst>
          <pc:docMk/>
          <pc:sldMk cId="3374951965" sldId="327"/>
        </pc:sldMkLst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0" creationId="{66ACA8AA-D02D-2B40-649E-582528B8DD9E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9" creationId="{15BF6E2F-78CA-E1BC-BE2A-9A5A95604BD1}"/>
          </ac:cxnSpMkLst>
        </pc:cxnChg>
        <pc:cxnChg chg="del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9" creationId="{68617EBC-ECAE-C3B5-C838-333188A524A7}"/>
          </ac:cxnSpMkLst>
        </pc:cxnChg>
      </pc:sldChg>
      <pc:sldChg chg="delSp modSp add mod">
        <pc:chgData name="Toby Donaldson" userId="2e6e5431-bb17-4c41-9985-d39c50d83c73" providerId="ADAL" clId="{0D61E69F-BE4C-465F-B9F9-39BCCE493B2D}" dt="2024-09-23T04:06:49.399" v="3918" actId="21"/>
        <pc:sldMkLst>
          <pc:docMk/>
          <pc:sldMk cId="2375367705" sldId="328"/>
        </pc:sldMkLst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6:49.399" v="3918" actId="21"/>
          <ac:cxnSpMkLst>
            <pc:docMk/>
            <pc:sldMk cId="2375367705" sldId="328"/>
            <ac:cxnSpMk id="29" creationId="{68617EBC-ECAE-C3B5-C838-333188A524A7}"/>
          </ac:cxnSpMkLst>
        </pc:cxnChg>
      </pc:sldChg>
      <pc:sldChg chg="add">
        <pc:chgData name="Toby Donaldson" userId="2e6e5431-bb17-4c41-9985-d39c50d83c73" providerId="ADAL" clId="{0D61E69F-BE4C-465F-B9F9-39BCCE493B2D}" dt="2024-09-23T04:06:43.405" v="3917" actId="2890"/>
        <pc:sldMkLst>
          <pc:docMk/>
          <pc:sldMk cId="3076077529" sldId="329"/>
        </pc:sldMkLst>
      </pc:sldChg>
      <pc:sldChg chg="add">
        <pc:chgData name="Toby Donaldson" userId="2e6e5431-bb17-4c41-9985-d39c50d83c73" providerId="ADAL" clId="{0D61E69F-BE4C-465F-B9F9-39BCCE493B2D}" dt="2024-09-23T04:14:52.116" v="3959" actId="2890"/>
        <pc:sldMkLst>
          <pc:docMk/>
          <pc:sldMk cId="1630335454" sldId="330"/>
        </pc:sldMkLst>
      </pc:sldChg>
      <pc:sldChg chg="addSp modSp add mod">
        <pc:chgData name="Toby Donaldson" userId="2e6e5431-bb17-4c41-9985-d39c50d83c73" providerId="ADAL" clId="{0D61E69F-BE4C-465F-B9F9-39BCCE493B2D}" dt="2024-09-23T04:17:29.734" v="4089" actId="14100"/>
        <pc:sldMkLst>
          <pc:docMk/>
          <pc:sldMk cId="519914869" sldId="331"/>
        </pc:sldMkLst>
        <pc:spChg chg="add mod">
          <ac:chgData name="Toby Donaldson" userId="2e6e5431-bb17-4c41-9985-d39c50d83c73" providerId="ADAL" clId="{0D61E69F-BE4C-465F-B9F9-39BCCE493B2D}" dt="2024-09-23T04:16:52.442" v="4029" actId="14100"/>
          <ac:spMkLst>
            <pc:docMk/>
            <pc:sldMk cId="519914869" sldId="331"/>
            <ac:spMk id="2" creationId="{BD99C177-C779-0EF5-1A22-D1EED08E7F18}"/>
          </ac:spMkLst>
        </pc:spChg>
        <pc:spChg chg="add mod">
          <ac:chgData name="Toby Donaldson" userId="2e6e5431-bb17-4c41-9985-d39c50d83c73" providerId="ADAL" clId="{0D61E69F-BE4C-465F-B9F9-39BCCE493B2D}" dt="2024-09-23T04:17:19.608" v="4085" actId="113"/>
          <ac:spMkLst>
            <pc:docMk/>
            <pc:sldMk cId="519914869" sldId="331"/>
            <ac:spMk id="12" creationId="{F09B38AB-D32F-D9D3-0F97-BCF9179AC5EA}"/>
          </ac:spMkLst>
        </pc:spChg>
        <pc:cxnChg chg="add mod">
          <ac:chgData name="Toby Donaldson" userId="2e6e5431-bb17-4c41-9985-d39c50d83c73" providerId="ADAL" clId="{0D61E69F-BE4C-465F-B9F9-39BCCE493B2D}" dt="2024-09-23T04:17:29.734" v="4089" actId="14100"/>
          <ac:cxnSpMkLst>
            <pc:docMk/>
            <pc:sldMk cId="519914869" sldId="331"/>
            <ac:cxnSpMk id="13" creationId="{100F4C75-4B25-50D6-31BC-42CF9233E374}"/>
          </ac:cxnSpMkLst>
        </pc:cxnChg>
      </pc:sldChg>
    </pc:docChg>
  </pc:docChgLst>
  <pc:docChgLst>
    <pc:chgData name="Toby Donaldson" userId="2e6e5431-bb17-4c41-9985-d39c50d83c73" providerId="ADAL" clId="{104E910F-6058-B84E-85A6-5EABE2992E76}"/>
    <pc:docChg chg="undo redo custSel addSld modSld sldOrd addSection delSection modSection">
      <pc:chgData name="Toby Donaldson" userId="2e6e5431-bb17-4c41-9985-d39c50d83c73" providerId="ADAL" clId="{104E910F-6058-B84E-85A6-5EABE2992E76}" dt="2024-11-13T00:00:45.231" v="7052" actId="20577"/>
      <pc:docMkLst>
        <pc:docMk/>
      </pc:docMkLst>
      <pc:sldChg chg="modSp mod">
        <pc:chgData name="Toby Donaldson" userId="2e6e5431-bb17-4c41-9985-d39c50d83c73" providerId="ADAL" clId="{104E910F-6058-B84E-85A6-5EABE2992E76}" dt="2024-11-12T23:58:33.925" v="7047" actId="313"/>
        <pc:sldMkLst>
          <pc:docMk/>
          <pc:sldMk cId="3108921986" sldId="297"/>
        </pc:sldMkLst>
        <pc:spChg chg="mod">
          <ac:chgData name="Toby Donaldson" userId="2e6e5431-bb17-4c41-9985-d39c50d83c73" providerId="ADAL" clId="{104E910F-6058-B84E-85A6-5EABE2992E76}" dt="2024-11-12T23:58:33.925" v="7047" actId="313"/>
          <ac:spMkLst>
            <pc:docMk/>
            <pc:sldMk cId="3108921986" sldId="297"/>
            <ac:spMk id="9" creationId="{030E937C-432A-2C97-0F51-7ECD2827F9FC}"/>
          </ac:spMkLst>
        </pc:spChg>
      </pc:sldChg>
      <pc:sldChg chg="delSp modSp add mod">
        <pc:chgData name="Toby Donaldson" userId="2e6e5431-bb17-4c41-9985-d39c50d83c73" providerId="ADAL" clId="{104E910F-6058-B84E-85A6-5EABE2992E76}" dt="2024-11-12T02:52:48.019" v="101" actId="207"/>
        <pc:sldMkLst>
          <pc:docMk/>
          <pc:sldMk cId="1162034591" sldId="374"/>
        </pc:sldMkLst>
        <pc:spChg chg="mod">
          <ac:chgData name="Toby Donaldson" userId="2e6e5431-bb17-4c41-9985-d39c50d83c73" providerId="ADAL" clId="{104E910F-6058-B84E-85A6-5EABE2992E76}" dt="2024-11-12T02:48:04.836" v="25" actId="20577"/>
          <ac:spMkLst>
            <pc:docMk/>
            <pc:sldMk cId="1162034591" sldId="374"/>
            <ac:spMk id="2" creationId="{15369EAF-A976-D3D8-2E10-70EA6E7DF36A}"/>
          </ac:spMkLst>
        </pc:spChg>
        <pc:spChg chg="mod">
          <ac:chgData name="Toby Donaldson" userId="2e6e5431-bb17-4c41-9985-d39c50d83c73" providerId="ADAL" clId="{104E910F-6058-B84E-85A6-5EABE2992E76}" dt="2024-11-12T02:52:48.019" v="101" actId="207"/>
          <ac:spMkLst>
            <pc:docMk/>
            <pc:sldMk cId="1162034591" sldId="374"/>
            <ac:spMk id="3" creationId="{D8FE6D91-DE5A-EAB1-5624-B5DEF550AE1C}"/>
          </ac:spMkLst>
        </pc:spChg>
        <pc:spChg chg="mod">
          <ac:chgData name="Toby Donaldson" userId="2e6e5431-bb17-4c41-9985-d39c50d83c73" providerId="ADAL" clId="{104E910F-6058-B84E-85A6-5EABE2992E76}" dt="2024-11-12T02:49:14.744" v="85" actId="14100"/>
          <ac:spMkLst>
            <pc:docMk/>
            <pc:sldMk cId="1162034591" sldId="374"/>
            <ac:spMk id="5" creationId="{26AC8D05-FA55-1EC6-B03E-EB9212D214D1}"/>
          </ac:spMkLst>
        </pc:spChg>
        <pc:inkChg chg="del">
          <ac:chgData name="Toby Donaldson" userId="2e6e5431-bb17-4c41-9985-d39c50d83c73" providerId="ADAL" clId="{104E910F-6058-B84E-85A6-5EABE2992E76}" dt="2024-11-12T02:49:36.057" v="89" actId="21"/>
          <ac:inkMkLst>
            <pc:docMk/>
            <pc:sldMk cId="1162034591" sldId="374"/>
            <ac:inkMk id="6" creationId="{F6A22316-183E-AD46-F8BD-7A43E6D4550F}"/>
          </ac:inkMkLst>
        </pc:inkChg>
      </pc:sldChg>
      <pc:sldChg chg="modSp add mod">
        <pc:chgData name="Toby Donaldson" userId="2e6e5431-bb17-4c41-9985-d39c50d83c73" providerId="ADAL" clId="{104E910F-6058-B84E-85A6-5EABE2992E76}" dt="2024-11-12T02:54:39.110" v="131" actId="20577"/>
        <pc:sldMkLst>
          <pc:docMk/>
          <pc:sldMk cId="3872114948" sldId="375"/>
        </pc:sldMkLst>
        <pc:spChg chg="mod">
          <ac:chgData name="Toby Donaldson" userId="2e6e5431-bb17-4c41-9985-d39c50d83c73" providerId="ADAL" clId="{104E910F-6058-B84E-85A6-5EABE2992E76}" dt="2024-11-12T02:54:39.110" v="131" actId="20577"/>
          <ac:spMkLst>
            <pc:docMk/>
            <pc:sldMk cId="3872114948" sldId="375"/>
            <ac:spMk id="3" creationId="{1E84C829-FCA2-34D8-F051-14BDDA42EF8F}"/>
          </ac:spMkLst>
        </pc:spChg>
      </pc:sldChg>
      <pc:sldChg chg="addSp modSp add mod">
        <pc:chgData name="Toby Donaldson" userId="2e6e5431-bb17-4c41-9985-d39c50d83c73" providerId="ADAL" clId="{104E910F-6058-B84E-85A6-5EABE2992E76}" dt="2024-11-13T00:00:19.438" v="7049" actId="1076"/>
        <pc:sldMkLst>
          <pc:docMk/>
          <pc:sldMk cId="2307807174" sldId="376"/>
        </pc:sldMkLst>
        <pc:spChg chg="mod">
          <ac:chgData name="Toby Donaldson" userId="2e6e5431-bb17-4c41-9985-d39c50d83c73" providerId="ADAL" clId="{104E910F-6058-B84E-85A6-5EABE2992E76}" dt="2024-11-12T03:05:35.104" v="384" actId="20577"/>
          <ac:spMkLst>
            <pc:docMk/>
            <pc:sldMk cId="2307807174" sldId="376"/>
            <ac:spMk id="2" creationId="{2CAE9604-581A-FF8D-AC57-A2107D983AF0}"/>
          </ac:spMkLst>
        </pc:spChg>
        <pc:spChg chg="mod">
          <ac:chgData name="Toby Donaldson" userId="2e6e5431-bb17-4c41-9985-d39c50d83c73" providerId="ADAL" clId="{104E910F-6058-B84E-85A6-5EABE2992E76}" dt="2024-11-12T03:07:18.520" v="397" actId="20577"/>
          <ac:spMkLst>
            <pc:docMk/>
            <pc:sldMk cId="2307807174" sldId="376"/>
            <ac:spMk id="3" creationId="{64D8070A-7D97-8200-D346-021373FDCBBC}"/>
          </ac:spMkLst>
        </pc:spChg>
        <pc:spChg chg="mod">
          <ac:chgData name="Toby Donaldson" userId="2e6e5431-bb17-4c41-9985-d39c50d83c73" providerId="ADAL" clId="{104E910F-6058-B84E-85A6-5EABE2992E76}" dt="2024-11-12T03:05:27.330" v="367" actId="2711"/>
          <ac:spMkLst>
            <pc:docMk/>
            <pc:sldMk cId="2307807174" sldId="376"/>
            <ac:spMk id="5" creationId="{F034FB53-3253-832C-2D74-199A38DA7F23}"/>
          </ac:spMkLst>
        </pc:spChg>
        <pc:spChg chg="add mod">
          <ac:chgData name="Toby Donaldson" userId="2e6e5431-bb17-4c41-9985-d39c50d83c73" providerId="ADAL" clId="{104E910F-6058-B84E-85A6-5EABE2992E76}" dt="2024-11-13T00:00:19.438" v="7049" actId="1076"/>
          <ac:spMkLst>
            <pc:docMk/>
            <pc:sldMk cId="2307807174" sldId="376"/>
            <ac:spMk id="6" creationId="{2AF5EEAD-92F6-8B0F-01CE-1065B8013187}"/>
          </ac:spMkLst>
        </pc:spChg>
        <pc:spChg chg="add mod">
          <ac:chgData name="Toby Donaldson" userId="2e6e5431-bb17-4c41-9985-d39c50d83c73" providerId="ADAL" clId="{104E910F-6058-B84E-85A6-5EABE2992E76}" dt="2024-11-13T00:00:16.828" v="7048" actId="1076"/>
          <ac:spMkLst>
            <pc:docMk/>
            <pc:sldMk cId="2307807174" sldId="376"/>
            <ac:spMk id="7" creationId="{2B8EB335-A770-C866-4309-EAD67B7BCAEB}"/>
          </ac:spMkLst>
        </pc:spChg>
      </pc:sldChg>
      <pc:sldChg chg="delSp modSp add mod">
        <pc:chgData name="Toby Donaldson" userId="2e6e5431-bb17-4c41-9985-d39c50d83c73" providerId="ADAL" clId="{104E910F-6058-B84E-85A6-5EABE2992E76}" dt="2024-11-12T03:15:57.589" v="647" actId="20577"/>
        <pc:sldMkLst>
          <pc:docMk/>
          <pc:sldMk cId="329957749" sldId="377"/>
        </pc:sldMkLst>
        <pc:spChg chg="mod">
          <ac:chgData name="Toby Donaldson" userId="2e6e5431-bb17-4c41-9985-d39c50d83c73" providerId="ADAL" clId="{104E910F-6058-B84E-85A6-5EABE2992E76}" dt="2024-11-12T03:15:40.954" v="645" actId="20577"/>
          <ac:spMkLst>
            <pc:docMk/>
            <pc:sldMk cId="329957749" sldId="377"/>
            <ac:spMk id="2" creationId="{DB956FAF-DAF0-31FA-C6F5-8C2D73A141DB}"/>
          </ac:spMkLst>
        </pc:spChg>
        <pc:spChg chg="mod">
          <ac:chgData name="Toby Donaldson" userId="2e6e5431-bb17-4c41-9985-d39c50d83c73" providerId="ADAL" clId="{104E910F-6058-B84E-85A6-5EABE2992E76}" dt="2024-11-12T03:15:57.589" v="647" actId="20577"/>
          <ac:spMkLst>
            <pc:docMk/>
            <pc:sldMk cId="329957749" sldId="377"/>
            <ac:spMk id="3" creationId="{80B19C31-EC19-09A6-6A49-816BD338EC5B}"/>
          </ac:spMkLst>
        </pc:spChg>
        <pc:spChg chg="mod">
          <ac:chgData name="Toby Donaldson" userId="2e6e5431-bb17-4c41-9985-d39c50d83c73" providerId="ADAL" clId="{104E910F-6058-B84E-85A6-5EABE2992E76}" dt="2024-11-12T03:15:14.691" v="633" actId="14100"/>
          <ac:spMkLst>
            <pc:docMk/>
            <pc:sldMk cId="329957749" sldId="377"/>
            <ac:spMk id="5" creationId="{B4E72420-940E-E291-0EB1-7459083941B4}"/>
          </ac:spMkLst>
        </pc:spChg>
        <pc:spChg chg="del">
          <ac:chgData name="Toby Donaldson" userId="2e6e5431-bb17-4c41-9985-d39c50d83c73" providerId="ADAL" clId="{104E910F-6058-B84E-85A6-5EABE2992E76}" dt="2024-11-12T03:13:30.783" v="497" actId="21"/>
          <ac:spMkLst>
            <pc:docMk/>
            <pc:sldMk cId="329957749" sldId="377"/>
            <ac:spMk id="6" creationId="{4680FC37-728D-B279-CB8F-D5B599188D46}"/>
          </ac:spMkLst>
        </pc:spChg>
        <pc:spChg chg="del">
          <ac:chgData name="Toby Donaldson" userId="2e6e5431-bb17-4c41-9985-d39c50d83c73" providerId="ADAL" clId="{104E910F-6058-B84E-85A6-5EABE2992E76}" dt="2024-11-12T03:13:28.877" v="496" actId="21"/>
          <ac:spMkLst>
            <pc:docMk/>
            <pc:sldMk cId="329957749" sldId="377"/>
            <ac:spMk id="7" creationId="{DE53A1F6-ED5E-38A8-20BB-A42828784393}"/>
          </ac:spMkLst>
        </pc:spChg>
      </pc:sldChg>
      <pc:sldChg chg="addSp modSp add mod">
        <pc:chgData name="Toby Donaldson" userId="2e6e5431-bb17-4c41-9985-d39c50d83c73" providerId="ADAL" clId="{104E910F-6058-B84E-85A6-5EABE2992E76}" dt="2024-11-12T03:31:07.601" v="1151" actId="313"/>
        <pc:sldMkLst>
          <pc:docMk/>
          <pc:sldMk cId="2668762976" sldId="378"/>
        </pc:sldMkLst>
        <pc:spChg chg="mod">
          <ac:chgData name="Toby Donaldson" userId="2e6e5431-bb17-4c41-9985-d39c50d83c73" providerId="ADAL" clId="{104E910F-6058-B84E-85A6-5EABE2992E76}" dt="2024-11-12T03:16:57.142" v="664" actId="20577"/>
          <ac:spMkLst>
            <pc:docMk/>
            <pc:sldMk cId="2668762976" sldId="378"/>
            <ac:spMk id="2" creationId="{9A79B9C6-9FA9-F250-59B4-A644C41740A2}"/>
          </ac:spMkLst>
        </pc:spChg>
        <pc:spChg chg="mod">
          <ac:chgData name="Toby Donaldson" userId="2e6e5431-bb17-4c41-9985-d39c50d83c73" providerId="ADAL" clId="{104E910F-6058-B84E-85A6-5EABE2992E76}" dt="2024-11-12T03:31:07.601" v="1151" actId="313"/>
          <ac:spMkLst>
            <pc:docMk/>
            <pc:sldMk cId="2668762976" sldId="378"/>
            <ac:spMk id="3" creationId="{E0C88BCA-3D8B-42D1-88F5-7FD35EB888B2}"/>
          </ac:spMkLst>
        </pc:spChg>
        <pc:spChg chg="mod">
          <ac:chgData name="Toby Donaldson" userId="2e6e5431-bb17-4c41-9985-d39c50d83c73" providerId="ADAL" clId="{104E910F-6058-B84E-85A6-5EABE2992E76}" dt="2024-11-12T03:17:52.292" v="839" actId="5793"/>
          <ac:spMkLst>
            <pc:docMk/>
            <pc:sldMk cId="2668762976" sldId="378"/>
            <ac:spMk id="5" creationId="{EB4673B2-2809-6B1B-F8F7-FDBB72804884}"/>
          </ac:spMkLst>
        </pc:spChg>
        <pc:spChg chg="add mod">
          <ac:chgData name="Toby Donaldson" userId="2e6e5431-bb17-4c41-9985-d39c50d83c73" providerId="ADAL" clId="{104E910F-6058-B84E-85A6-5EABE2992E76}" dt="2024-11-12T03:21:17.970" v="996" actId="1076"/>
          <ac:spMkLst>
            <pc:docMk/>
            <pc:sldMk cId="2668762976" sldId="378"/>
            <ac:spMk id="6" creationId="{E18AD90F-D571-CEC4-427D-958977B809F4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03:34:35.980" v="1382" actId="1076"/>
        <pc:sldMkLst>
          <pc:docMk/>
          <pc:sldMk cId="2192649226" sldId="379"/>
        </pc:sldMkLst>
        <pc:spChg chg="mod">
          <ac:chgData name="Toby Donaldson" userId="2e6e5431-bb17-4c41-9985-d39c50d83c73" providerId="ADAL" clId="{104E910F-6058-B84E-85A6-5EABE2992E76}" dt="2024-11-12T03:34:25.526" v="1380" actId="207"/>
          <ac:spMkLst>
            <pc:docMk/>
            <pc:sldMk cId="2192649226" sldId="379"/>
            <ac:spMk id="3" creationId="{B2B216EE-DE76-25DD-EB78-738CA24D5BD0}"/>
          </ac:spMkLst>
        </pc:spChg>
        <pc:spChg chg="del">
          <ac:chgData name="Toby Donaldson" userId="2e6e5431-bb17-4c41-9985-d39c50d83c73" providerId="ADAL" clId="{104E910F-6058-B84E-85A6-5EABE2992E76}" dt="2024-11-12T03:28:41.370" v="1000" actId="21"/>
          <ac:spMkLst>
            <pc:docMk/>
            <pc:sldMk cId="2192649226" sldId="379"/>
            <ac:spMk id="6" creationId="{96ADC30D-A0D9-8757-74DF-99F8D25900FA}"/>
          </ac:spMkLst>
        </pc:spChg>
        <pc:spChg chg="add mod">
          <ac:chgData name="Toby Donaldson" userId="2e6e5431-bb17-4c41-9985-d39c50d83c73" providerId="ADAL" clId="{104E910F-6058-B84E-85A6-5EABE2992E76}" dt="2024-11-12T03:34:35.980" v="1382" actId="1076"/>
          <ac:spMkLst>
            <pc:docMk/>
            <pc:sldMk cId="2192649226" sldId="379"/>
            <ac:spMk id="7" creationId="{548C85A4-7F2B-7F81-9C42-99DD5CE4A96F}"/>
          </ac:spMkLst>
        </pc:spChg>
      </pc:sldChg>
      <pc:sldChg chg="modSp add mod">
        <pc:chgData name="Toby Donaldson" userId="2e6e5431-bb17-4c41-9985-d39c50d83c73" providerId="ADAL" clId="{104E910F-6058-B84E-85A6-5EABE2992E76}" dt="2024-11-12T03:58:44.479" v="2198" actId="207"/>
        <pc:sldMkLst>
          <pc:docMk/>
          <pc:sldMk cId="916349276" sldId="380"/>
        </pc:sldMkLst>
        <pc:spChg chg="mod">
          <ac:chgData name="Toby Donaldson" userId="2e6e5431-bb17-4c41-9985-d39c50d83c73" providerId="ADAL" clId="{104E910F-6058-B84E-85A6-5EABE2992E76}" dt="2024-11-12T03:58:44.479" v="2198" actId="207"/>
          <ac:spMkLst>
            <pc:docMk/>
            <pc:sldMk cId="916349276" sldId="380"/>
            <ac:spMk id="3" creationId="{AC85E6D6-028B-B37C-A08D-ED4DBCC0AAD2}"/>
          </ac:spMkLst>
        </pc:spChg>
        <pc:spChg chg="mod">
          <ac:chgData name="Toby Donaldson" userId="2e6e5431-bb17-4c41-9985-d39c50d83c73" providerId="ADAL" clId="{104E910F-6058-B84E-85A6-5EABE2992E76}" dt="2024-11-12T03:34:46.470" v="1386" actId="20577"/>
          <ac:spMkLst>
            <pc:docMk/>
            <pc:sldMk cId="916349276" sldId="380"/>
            <ac:spMk id="7" creationId="{1324B247-8BAD-C4F1-4633-ACB47143A1DA}"/>
          </ac:spMkLst>
        </pc:spChg>
      </pc:sldChg>
      <pc:sldChg chg="modSp add mod">
        <pc:chgData name="Toby Donaldson" userId="2e6e5431-bb17-4c41-9985-d39c50d83c73" providerId="ADAL" clId="{104E910F-6058-B84E-85A6-5EABE2992E76}" dt="2024-11-12T03:57:19.171" v="2192" actId="207"/>
        <pc:sldMkLst>
          <pc:docMk/>
          <pc:sldMk cId="1889743009" sldId="381"/>
        </pc:sldMkLst>
        <pc:spChg chg="mod">
          <ac:chgData name="Toby Donaldson" userId="2e6e5431-bb17-4c41-9985-d39c50d83c73" providerId="ADAL" clId="{104E910F-6058-B84E-85A6-5EABE2992E76}" dt="2024-11-12T03:57:19.171" v="2192" actId="207"/>
          <ac:spMkLst>
            <pc:docMk/>
            <pc:sldMk cId="1889743009" sldId="381"/>
            <ac:spMk id="3" creationId="{B54C4522-506E-5776-2373-FD9A7EF4ACDF}"/>
          </ac:spMkLst>
        </pc:spChg>
        <pc:spChg chg="mod">
          <ac:chgData name="Toby Donaldson" userId="2e6e5431-bb17-4c41-9985-d39c50d83c73" providerId="ADAL" clId="{104E910F-6058-B84E-85A6-5EABE2992E76}" dt="2024-11-12T03:38:54.372" v="1490" actId="1076"/>
          <ac:spMkLst>
            <pc:docMk/>
            <pc:sldMk cId="1889743009" sldId="381"/>
            <ac:spMk id="7" creationId="{29E3FDD7-26C9-5764-B70B-9C5D72F66297}"/>
          </ac:spMkLst>
        </pc:spChg>
      </pc:sldChg>
      <pc:sldChg chg="modSp add mod">
        <pc:chgData name="Toby Donaldson" userId="2e6e5431-bb17-4c41-9985-d39c50d83c73" providerId="ADAL" clId="{104E910F-6058-B84E-85A6-5EABE2992E76}" dt="2024-11-12T03:47:03.098" v="1818" actId="313"/>
        <pc:sldMkLst>
          <pc:docMk/>
          <pc:sldMk cId="1617323450" sldId="382"/>
        </pc:sldMkLst>
        <pc:spChg chg="mod">
          <ac:chgData name="Toby Donaldson" userId="2e6e5431-bb17-4c41-9985-d39c50d83c73" providerId="ADAL" clId="{104E910F-6058-B84E-85A6-5EABE2992E76}" dt="2024-11-12T03:47:03.098" v="1818" actId="313"/>
          <ac:spMkLst>
            <pc:docMk/>
            <pc:sldMk cId="1617323450" sldId="382"/>
            <ac:spMk id="3" creationId="{F74AD7A6-2114-0C02-BC8B-1B22611D5CBA}"/>
          </ac:spMkLst>
        </pc:spChg>
        <pc:spChg chg="mod">
          <ac:chgData name="Toby Donaldson" userId="2e6e5431-bb17-4c41-9985-d39c50d83c73" providerId="ADAL" clId="{104E910F-6058-B84E-85A6-5EABE2992E76}" dt="2024-11-12T03:44:23.357" v="1652" actId="1076"/>
          <ac:spMkLst>
            <pc:docMk/>
            <pc:sldMk cId="1617323450" sldId="382"/>
            <ac:spMk id="7" creationId="{B76D7889-4D6E-2598-6D7A-F70D78015768}"/>
          </ac:spMkLst>
        </pc:spChg>
      </pc:sldChg>
      <pc:sldChg chg="modSp add mod ord">
        <pc:chgData name="Toby Donaldson" userId="2e6e5431-bb17-4c41-9985-d39c50d83c73" providerId="ADAL" clId="{104E910F-6058-B84E-85A6-5EABE2992E76}" dt="2024-11-12T03:58:16.221" v="2196" actId="20578"/>
        <pc:sldMkLst>
          <pc:docMk/>
          <pc:sldMk cId="2176652831" sldId="383"/>
        </pc:sldMkLst>
        <pc:spChg chg="mod">
          <ac:chgData name="Toby Donaldson" userId="2e6e5431-bb17-4c41-9985-d39c50d83c73" providerId="ADAL" clId="{104E910F-6058-B84E-85A6-5EABE2992E76}" dt="2024-11-12T03:51:12.370" v="1969" actId="313"/>
          <ac:spMkLst>
            <pc:docMk/>
            <pc:sldMk cId="2176652831" sldId="383"/>
            <ac:spMk id="3" creationId="{5764E5A6-A778-480D-172D-90DBD0A2AA5A}"/>
          </ac:spMkLst>
        </pc:spChg>
        <pc:spChg chg="mod">
          <ac:chgData name="Toby Donaldson" userId="2e6e5431-bb17-4c41-9985-d39c50d83c73" providerId="ADAL" clId="{104E910F-6058-B84E-85A6-5EABE2992E76}" dt="2024-11-12T03:50:29.984" v="1946" actId="2711"/>
          <ac:spMkLst>
            <pc:docMk/>
            <pc:sldMk cId="2176652831" sldId="383"/>
            <ac:spMk id="7" creationId="{94151E83-BD6A-393A-6B2E-A3E0FF5696CC}"/>
          </ac:spMkLst>
        </pc:spChg>
      </pc:sldChg>
      <pc:sldChg chg="addSp modSp add mod ord">
        <pc:chgData name="Toby Donaldson" userId="2e6e5431-bb17-4c41-9985-d39c50d83c73" providerId="ADAL" clId="{104E910F-6058-B84E-85A6-5EABE2992E76}" dt="2024-11-13T00:00:45.231" v="7052" actId="20577"/>
        <pc:sldMkLst>
          <pc:docMk/>
          <pc:sldMk cId="1703714514" sldId="384"/>
        </pc:sldMkLst>
        <pc:spChg chg="mod">
          <ac:chgData name="Toby Donaldson" userId="2e6e5431-bb17-4c41-9985-d39c50d83c73" providerId="ADAL" clId="{104E910F-6058-B84E-85A6-5EABE2992E76}" dt="2024-11-12T03:54:55.257" v="2152" actId="313"/>
          <ac:spMkLst>
            <pc:docMk/>
            <pc:sldMk cId="1703714514" sldId="384"/>
            <ac:spMk id="3" creationId="{AEF59E82-576F-3522-1D1A-C65D506A54B1}"/>
          </ac:spMkLst>
        </pc:spChg>
        <pc:spChg chg="add mod">
          <ac:chgData name="Toby Donaldson" userId="2e6e5431-bb17-4c41-9985-d39c50d83c73" providerId="ADAL" clId="{104E910F-6058-B84E-85A6-5EABE2992E76}" dt="2024-11-13T00:00:45.231" v="7052" actId="20577"/>
          <ac:spMkLst>
            <pc:docMk/>
            <pc:sldMk cId="1703714514" sldId="384"/>
            <ac:spMk id="6" creationId="{380D7B20-8DF8-2F04-A3EC-52425D2628C6}"/>
          </ac:spMkLst>
        </pc:spChg>
        <pc:spChg chg="mod">
          <ac:chgData name="Toby Donaldson" userId="2e6e5431-bb17-4c41-9985-d39c50d83c73" providerId="ADAL" clId="{104E910F-6058-B84E-85A6-5EABE2992E76}" dt="2024-11-12T03:55:57.558" v="2184" actId="12788"/>
          <ac:spMkLst>
            <pc:docMk/>
            <pc:sldMk cId="1703714514" sldId="384"/>
            <ac:spMk id="7" creationId="{C5E7D748-E7EA-13EA-C903-572F165A29C4}"/>
          </ac:spMkLst>
        </pc:spChg>
        <pc:spChg chg="add mod">
          <ac:chgData name="Toby Donaldson" userId="2e6e5431-bb17-4c41-9985-d39c50d83c73" providerId="ADAL" clId="{104E910F-6058-B84E-85A6-5EABE2992E76}" dt="2024-11-12T03:56:14.417" v="2186" actId="1076"/>
          <ac:spMkLst>
            <pc:docMk/>
            <pc:sldMk cId="1703714514" sldId="384"/>
            <ac:spMk id="8" creationId="{73119B46-ABD0-DA29-2911-DE7D21A42BE4}"/>
          </ac:spMkLst>
        </pc:spChg>
      </pc:sldChg>
      <pc:sldChg chg="modSp add mod">
        <pc:chgData name="Toby Donaldson" userId="2e6e5431-bb17-4c41-9985-d39c50d83c73" providerId="ADAL" clId="{104E910F-6058-B84E-85A6-5EABE2992E76}" dt="2024-11-12T04:02:54.439" v="2315" actId="1076"/>
        <pc:sldMkLst>
          <pc:docMk/>
          <pc:sldMk cId="586481752" sldId="385"/>
        </pc:sldMkLst>
        <pc:spChg chg="mod">
          <ac:chgData name="Toby Donaldson" userId="2e6e5431-bb17-4c41-9985-d39c50d83c73" providerId="ADAL" clId="{104E910F-6058-B84E-85A6-5EABE2992E76}" dt="2024-11-12T04:01:34.337" v="2241" actId="207"/>
          <ac:spMkLst>
            <pc:docMk/>
            <pc:sldMk cId="586481752" sldId="385"/>
            <ac:spMk id="3" creationId="{D0CE577B-CEAA-7AB0-8D58-9282E4F2A56F}"/>
          </ac:spMkLst>
        </pc:spChg>
        <pc:spChg chg="mod">
          <ac:chgData name="Toby Donaldson" userId="2e6e5431-bb17-4c41-9985-d39c50d83c73" providerId="ADAL" clId="{104E910F-6058-B84E-85A6-5EABE2992E76}" dt="2024-11-12T04:02:54.439" v="2315" actId="1076"/>
          <ac:spMkLst>
            <pc:docMk/>
            <pc:sldMk cId="586481752" sldId="385"/>
            <ac:spMk id="7" creationId="{97F9CE4B-C9B5-6ABA-0C5E-55AB375DEA3E}"/>
          </ac:spMkLst>
        </pc:spChg>
      </pc:sldChg>
      <pc:sldChg chg="modSp add mod">
        <pc:chgData name="Toby Donaldson" userId="2e6e5431-bb17-4c41-9985-d39c50d83c73" providerId="ADAL" clId="{104E910F-6058-B84E-85A6-5EABE2992E76}" dt="2024-11-12T04:07:37.721" v="2472" actId="1076"/>
        <pc:sldMkLst>
          <pc:docMk/>
          <pc:sldMk cId="2807038965" sldId="386"/>
        </pc:sldMkLst>
        <pc:spChg chg="mod">
          <ac:chgData name="Toby Donaldson" userId="2e6e5431-bb17-4c41-9985-d39c50d83c73" providerId="ADAL" clId="{104E910F-6058-B84E-85A6-5EABE2992E76}" dt="2024-11-12T04:04:27.250" v="2333" actId="20577"/>
          <ac:spMkLst>
            <pc:docMk/>
            <pc:sldMk cId="2807038965" sldId="386"/>
            <ac:spMk id="2" creationId="{6655C45F-C445-1B7C-BA61-E5DFE0EB0C96}"/>
          </ac:spMkLst>
        </pc:spChg>
        <pc:spChg chg="mod">
          <ac:chgData name="Toby Donaldson" userId="2e6e5431-bb17-4c41-9985-d39c50d83c73" providerId="ADAL" clId="{104E910F-6058-B84E-85A6-5EABE2992E76}" dt="2024-11-12T04:07:32.467" v="2471" actId="313"/>
          <ac:spMkLst>
            <pc:docMk/>
            <pc:sldMk cId="2807038965" sldId="386"/>
            <ac:spMk id="3" creationId="{B235F1DE-DC40-8B80-5205-0E5670D625DB}"/>
          </ac:spMkLst>
        </pc:spChg>
        <pc:spChg chg="mod">
          <ac:chgData name="Toby Donaldson" userId="2e6e5431-bb17-4c41-9985-d39c50d83c73" providerId="ADAL" clId="{104E910F-6058-B84E-85A6-5EABE2992E76}" dt="2024-11-12T04:07:37.721" v="2472" actId="1076"/>
          <ac:spMkLst>
            <pc:docMk/>
            <pc:sldMk cId="2807038965" sldId="386"/>
            <ac:spMk id="7" creationId="{F7EFBA4F-5770-9A73-274B-939EA14B20F7}"/>
          </ac:spMkLst>
        </pc:spChg>
      </pc:sldChg>
      <pc:sldChg chg="addSp modSp add mod">
        <pc:chgData name="Toby Donaldson" userId="2e6e5431-bb17-4c41-9985-d39c50d83c73" providerId="ADAL" clId="{104E910F-6058-B84E-85A6-5EABE2992E76}" dt="2024-11-12T04:17:59.201" v="3046" actId="1076"/>
        <pc:sldMkLst>
          <pc:docMk/>
          <pc:sldMk cId="392166506" sldId="387"/>
        </pc:sldMkLst>
        <pc:spChg chg="mod">
          <ac:chgData name="Toby Donaldson" userId="2e6e5431-bb17-4c41-9985-d39c50d83c73" providerId="ADAL" clId="{104E910F-6058-B84E-85A6-5EABE2992E76}" dt="2024-11-12T04:11:28.664" v="2664" actId="20577"/>
          <ac:spMkLst>
            <pc:docMk/>
            <pc:sldMk cId="392166506" sldId="387"/>
            <ac:spMk id="3" creationId="{35413D8A-9FBA-3DC8-57BE-8D58B8DAB8E2}"/>
          </ac:spMkLst>
        </pc:spChg>
        <pc:spChg chg="add mod">
          <ac:chgData name="Toby Donaldson" userId="2e6e5431-bb17-4c41-9985-d39c50d83c73" providerId="ADAL" clId="{104E910F-6058-B84E-85A6-5EABE2992E76}" dt="2024-11-12T04:17:59.201" v="3046" actId="1076"/>
          <ac:spMkLst>
            <pc:docMk/>
            <pc:sldMk cId="392166506" sldId="387"/>
            <ac:spMk id="6" creationId="{6AEE5047-A680-C41F-00FC-0A8817807394}"/>
          </ac:spMkLst>
        </pc:spChg>
        <pc:spChg chg="mod">
          <ac:chgData name="Toby Donaldson" userId="2e6e5431-bb17-4c41-9985-d39c50d83c73" providerId="ADAL" clId="{104E910F-6058-B84E-85A6-5EABE2992E76}" dt="2024-11-12T04:12:24.309" v="2757" actId="1076"/>
          <ac:spMkLst>
            <pc:docMk/>
            <pc:sldMk cId="392166506" sldId="387"/>
            <ac:spMk id="7" creationId="{3F2A241C-5F41-D254-A737-4253951F9ABB}"/>
          </ac:spMkLst>
        </pc:spChg>
      </pc:sldChg>
      <pc:sldChg chg="addSp modSp add mod">
        <pc:chgData name="Toby Donaldson" userId="2e6e5431-bb17-4c41-9985-d39c50d83c73" providerId="ADAL" clId="{104E910F-6058-B84E-85A6-5EABE2992E76}" dt="2024-11-12T23:49:58.962" v="7033" actId="20577"/>
        <pc:sldMkLst>
          <pc:docMk/>
          <pc:sldMk cId="2192686135" sldId="388"/>
        </pc:sldMkLst>
        <pc:spChg chg="mod">
          <ac:chgData name="Toby Donaldson" userId="2e6e5431-bb17-4c41-9985-d39c50d83c73" providerId="ADAL" clId="{104E910F-6058-B84E-85A6-5EABE2992E76}" dt="2024-11-12T23:49:58.962" v="7033" actId="20577"/>
          <ac:spMkLst>
            <pc:docMk/>
            <pc:sldMk cId="2192686135" sldId="388"/>
            <ac:spMk id="3" creationId="{170DF69E-7077-2399-5033-225FF13C80DD}"/>
          </ac:spMkLst>
        </pc:spChg>
        <pc:spChg chg="add mod">
          <ac:chgData name="Toby Donaldson" userId="2e6e5431-bb17-4c41-9985-d39c50d83c73" providerId="ADAL" clId="{104E910F-6058-B84E-85A6-5EABE2992E76}" dt="2024-11-12T23:49:35.103" v="7032" actId="313"/>
          <ac:spMkLst>
            <pc:docMk/>
            <pc:sldMk cId="2192686135" sldId="388"/>
            <ac:spMk id="6" creationId="{3C5B8619-E158-EBEA-5223-F7E95562C213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04:38:07.082" v="4022" actId="21"/>
        <pc:sldMkLst>
          <pc:docMk/>
          <pc:sldMk cId="1266760611" sldId="389"/>
        </pc:sldMkLst>
        <pc:spChg chg="mod">
          <ac:chgData name="Toby Donaldson" userId="2e6e5431-bb17-4c41-9985-d39c50d83c73" providerId="ADAL" clId="{104E910F-6058-B84E-85A6-5EABE2992E76}" dt="2024-11-12T04:24:13.376" v="3267" actId="1076"/>
          <ac:spMkLst>
            <pc:docMk/>
            <pc:sldMk cId="1266760611" sldId="389"/>
            <ac:spMk id="3" creationId="{65B0C942-F3A8-63AD-67BC-5E89F6CB2E59}"/>
          </ac:spMkLst>
        </pc:spChg>
        <pc:spChg chg="del">
          <ac:chgData name="Toby Donaldson" userId="2e6e5431-bb17-4c41-9985-d39c50d83c73" providerId="ADAL" clId="{104E910F-6058-B84E-85A6-5EABE2992E76}" dt="2024-11-12T04:19:19.866" v="3067" actId="21"/>
          <ac:spMkLst>
            <pc:docMk/>
            <pc:sldMk cId="1266760611" sldId="389"/>
            <ac:spMk id="6" creationId="{F874594E-FEDB-F5D4-7C49-695F87BB446E}"/>
          </ac:spMkLst>
        </pc:spChg>
        <pc:spChg chg="del">
          <ac:chgData name="Toby Donaldson" userId="2e6e5431-bb17-4c41-9985-d39c50d83c73" providerId="ADAL" clId="{104E910F-6058-B84E-85A6-5EABE2992E76}" dt="2024-11-12T04:19:19.866" v="3067" actId="21"/>
          <ac:spMkLst>
            <pc:docMk/>
            <pc:sldMk cId="1266760611" sldId="389"/>
            <ac:spMk id="7" creationId="{70C2FB0F-F751-3DCA-A9D0-2AA2508E4B5D}"/>
          </ac:spMkLst>
        </pc:spChg>
        <pc:spChg chg="add del mod">
          <ac:chgData name="Toby Donaldson" userId="2e6e5431-bb17-4c41-9985-d39c50d83c73" providerId="ADAL" clId="{104E910F-6058-B84E-85A6-5EABE2992E76}" dt="2024-11-12T04:38:07.082" v="4022" actId="21"/>
          <ac:spMkLst>
            <pc:docMk/>
            <pc:sldMk cId="1266760611" sldId="389"/>
            <ac:spMk id="8" creationId="{4A05A437-0832-FDFF-D37B-1B0CE293EB72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04:37:59.840" v="4020" actId="21"/>
        <pc:sldMkLst>
          <pc:docMk/>
          <pc:sldMk cId="145693054" sldId="390"/>
        </pc:sldMkLst>
        <pc:spChg chg="mod">
          <ac:chgData name="Toby Donaldson" userId="2e6e5431-bb17-4c41-9985-d39c50d83c73" providerId="ADAL" clId="{104E910F-6058-B84E-85A6-5EABE2992E76}" dt="2024-11-12T04:25:46.720" v="3277" actId="207"/>
          <ac:spMkLst>
            <pc:docMk/>
            <pc:sldMk cId="145693054" sldId="390"/>
            <ac:spMk id="3" creationId="{B588FB47-0276-DCC2-8870-C1189D113540}"/>
          </ac:spMkLst>
        </pc:spChg>
        <pc:spChg chg="add mod">
          <ac:chgData name="Toby Donaldson" userId="2e6e5431-bb17-4c41-9985-d39c50d83c73" providerId="ADAL" clId="{104E910F-6058-B84E-85A6-5EABE2992E76}" dt="2024-11-12T04:28:47.139" v="3465" actId="1076"/>
          <ac:spMkLst>
            <pc:docMk/>
            <pc:sldMk cId="145693054" sldId="390"/>
            <ac:spMk id="6" creationId="{164AED99-4F97-4DEF-B76B-991DE3601CEB}"/>
          </ac:spMkLst>
        </pc:spChg>
        <pc:spChg chg="add mod">
          <ac:chgData name="Toby Donaldson" userId="2e6e5431-bb17-4c41-9985-d39c50d83c73" providerId="ADAL" clId="{104E910F-6058-B84E-85A6-5EABE2992E76}" dt="2024-11-12T04:26:37.986" v="3289" actId="1076"/>
          <ac:spMkLst>
            <pc:docMk/>
            <pc:sldMk cId="145693054" sldId="390"/>
            <ac:spMk id="7" creationId="{84809AB8-8808-C8BB-1B9E-CE4EC02B09F4}"/>
          </ac:spMkLst>
        </pc:spChg>
        <pc:spChg chg="del">
          <ac:chgData name="Toby Donaldson" userId="2e6e5431-bb17-4c41-9985-d39c50d83c73" providerId="ADAL" clId="{104E910F-6058-B84E-85A6-5EABE2992E76}" dt="2024-11-12T04:37:59.840" v="4020" actId="21"/>
          <ac:spMkLst>
            <pc:docMk/>
            <pc:sldMk cId="145693054" sldId="390"/>
            <ac:spMk id="8" creationId="{BD52F724-2EE4-2DD1-5620-B05C676971C0}"/>
          </ac:spMkLst>
        </pc:spChg>
        <pc:spChg chg="add mod">
          <ac:chgData name="Toby Donaldson" userId="2e6e5431-bb17-4c41-9985-d39c50d83c73" providerId="ADAL" clId="{104E910F-6058-B84E-85A6-5EABE2992E76}" dt="2024-11-12T04:28:06.744" v="3459" actId="1076"/>
          <ac:spMkLst>
            <pc:docMk/>
            <pc:sldMk cId="145693054" sldId="390"/>
            <ac:spMk id="9" creationId="{82BA368E-2300-8006-7AFF-5E4DAE22B38F}"/>
          </ac:spMkLst>
        </pc:spChg>
        <pc:cxnChg chg="add">
          <ac:chgData name="Toby Donaldson" userId="2e6e5431-bb17-4c41-9985-d39c50d83c73" providerId="ADAL" clId="{104E910F-6058-B84E-85A6-5EABE2992E76}" dt="2024-11-12T04:28:15.332" v="3460" actId="11529"/>
          <ac:cxnSpMkLst>
            <pc:docMk/>
            <pc:sldMk cId="145693054" sldId="390"/>
            <ac:cxnSpMk id="11" creationId="{C8AF113E-DA3D-8EFF-2415-F9625EF157E6}"/>
          </ac:cxnSpMkLst>
        </pc:cxnChg>
        <pc:cxnChg chg="add mod">
          <ac:chgData name="Toby Donaldson" userId="2e6e5431-bb17-4c41-9985-d39c50d83c73" providerId="ADAL" clId="{104E910F-6058-B84E-85A6-5EABE2992E76}" dt="2024-11-12T04:28:36.024" v="3464" actId="14100"/>
          <ac:cxnSpMkLst>
            <pc:docMk/>
            <pc:sldMk cId="145693054" sldId="390"/>
            <ac:cxnSpMk id="12" creationId="{EDBC4602-1C3A-0914-BD7F-F7AE33E15BFA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04:37:55.942" v="4019" actId="21"/>
        <pc:sldMkLst>
          <pc:docMk/>
          <pc:sldMk cId="1521158521" sldId="391"/>
        </pc:sldMkLst>
        <pc:spChg chg="mod">
          <ac:chgData name="Toby Donaldson" userId="2e6e5431-bb17-4c41-9985-d39c50d83c73" providerId="ADAL" clId="{104E910F-6058-B84E-85A6-5EABE2992E76}" dt="2024-11-12T04:30:30.196" v="3550" actId="207"/>
          <ac:spMkLst>
            <pc:docMk/>
            <pc:sldMk cId="1521158521" sldId="391"/>
            <ac:spMk id="3" creationId="{45758FD4-781E-DC4D-C018-11BB5295A37C}"/>
          </ac:spMkLst>
        </pc:spChg>
        <pc:spChg chg="mod">
          <ac:chgData name="Toby Donaldson" userId="2e6e5431-bb17-4c41-9985-d39c50d83c73" providerId="ADAL" clId="{104E910F-6058-B84E-85A6-5EABE2992E76}" dt="2024-11-12T04:29:15.880" v="3470" actId="1076"/>
          <ac:spMkLst>
            <pc:docMk/>
            <pc:sldMk cId="1521158521" sldId="391"/>
            <ac:spMk id="6" creationId="{EF5D5948-1EF1-32AD-2453-DD3152A09AF8}"/>
          </ac:spMkLst>
        </pc:spChg>
        <pc:spChg chg="del">
          <ac:chgData name="Toby Donaldson" userId="2e6e5431-bb17-4c41-9985-d39c50d83c73" providerId="ADAL" clId="{104E910F-6058-B84E-85A6-5EABE2992E76}" dt="2024-11-12T04:30:03.004" v="3545" actId="21"/>
          <ac:spMkLst>
            <pc:docMk/>
            <pc:sldMk cId="1521158521" sldId="391"/>
            <ac:spMk id="7" creationId="{D3A06022-9C8E-564C-9BF7-1C3F4B917CCC}"/>
          </ac:spMkLst>
        </pc:spChg>
        <pc:spChg chg="del">
          <ac:chgData name="Toby Donaldson" userId="2e6e5431-bb17-4c41-9985-d39c50d83c73" providerId="ADAL" clId="{104E910F-6058-B84E-85A6-5EABE2992E76}" dt="2024-11-12T04:37:55.942" v="4019" actId="21"/>
          <ac:spMkLst>
            <pc:docMk/>
            <pc:sldMk cId="1521158521" sldId="391"/>
            <ac:spMk id="8" creationId="{028232C0-CFA1-23AF-3CC1-E27FDAAF9F12}"/>
          </ac:spMkLst>
        </pc:spChg>
        <pc:spChg chg="mod">
          <ac:chgData name="Toby Donaldson" userId="2e6e5431-bb17-4c41-9985-d39c50d83c73" providerId="ADAL" clId="{104E910F-6058-B84E-85A6-5EABE2992E76}" dt="2024-11-12T04:31:15.760" v="3561" actId="113"/>
          <ac:spMkLst>
            <pc:docMk/>
            <pc:sldMk cId="1521158521" sldId="391"/>
            <ac:spMk id="9" creationId="{EC5BE5E0-26A3-FD52-B774-0FE83D574501}"/>
          </ac:spMkLst>
        </pc:spChg>
        <pc:cxnChg chg="del">
          <ac:chgData name="Toby Donaldson" userId="2e6e5431-bb17-4c41-9985-d39c50d83c73" providerId="ADAL" clId="{104E910F-6058-B84E-85A6-5EABE2992E76}" dt="2024-11-12T04:30:04.188" v="3546" actId="21"/>
          <ac:cxnSpMkLst>
            <pc:docMk/>
            <pc:sldMk cId="1521158521" sldId="391"/>
            <ac:cxnSpMk id="11" creationId="{F8E1021A-B263-8A5C-C36E-8F0C6C5A3244}"/>
          </ac:cxnSpMkLst>
        </pc:cxnChg>
        <pc:cxnChg chg="del mod">
          <ac:chgData name="Toby Donaldson" userId="2e6e5431-bb17-4c41-9985-d39c50d83c73" providerId="ADAL" clId="{104E910F-6058-B84E-85A6-5EABE2992E76}" dt="2024-11-12T04:29:23.211" v="3472" actId="21"/>
          <ac:cxnSpMkLst>
            <pc:docMk/>
            <pc:sldMk cId="1521158521" sldId="391"/>
            <ac:cxnSpMk id="12" creationId="{F5CF8D10-A2DC-1530-7596-7E3D9EC3BE1B}"/>
          </ac:cxnSpMkLst>
        </pc:cxnChg>
        <pc:cxnChg chg="add">
          <ac:chgData name="Toby Donaldson" userId="2e6e5431-bb17-4c41-9985-d39c50d83c73" providerId="ADAL" clId="{104E910F-6058-B84E-85A6-5EABE2992E76}" dt="2024-11-12T04:30:46.937" v="3552" actId="11529"/>
          <ac:cxnSpMkLst>
            <pc:docMk/>
            <pc:sldMk cId="1521158521" sldId="391"/>
            <ac:cxnSpMk id="13" creationId="{D00D8BCB-E453-0F87-6BEF-4EFF0439E960}"/>
          </ac:cxnSpMkLst>
        </pc:cxnChg>
        <pc:cxnChg chg="add mod">
          <ac:chgData name="Toby Donaldson" userId="2e6e5431-bb17-4c41-9985-d39c50d83c73" providerId="ADAL" clId="{104E910F-6058-B84E-85A6-5EABE2992E76}" dt="2024-11-12T04:30:55.636" v="3555" actId="14100"/>
          <ac:cxnSpMkLst>
            <pc:docMk/>
            <pc:sldMk cId="1521158521" sldId="391"/>
            <ac:cxnSpMk id="14" creationId="{4A25850E-C60F-3269-8B6C-D17E6C69F81F}"/>
          </ac:cxnSpMkLst>
        </pc:cxnChg>
        <pc:cxnChg chg="add mod">
          <ac:chgData name="Toby Donaldson" userId="2e6e5431-bb17-4c41-9985-d39c50d83c73" providerId="ADAL" clId="{104E910F-6058-B84E-85A6-5EABE2992E76}" dt="2024-11-12T04:31:02.973" v="3558" actId="14100"/>
          <ac:cxnSpMkLst>
            <pc:docMk/>
            <pc:sldMk cId="1521158521" sldId="391"/>
            <ac:cxnSpMk id="17" creationId="{24E7595A-D7BE-55D6-40F9-D746CAE408E7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23:50:33.103" v="7035" actId="14100"/>
        <pc:sldMkLst>
          <pc:docMk/>
          <pc:sldMk cId="1483271642" sldId="392"/>
        </pc:sldMkLst>
        <pc:spChg chg="mod">
          <ac:chgData name="Toby Donaldson" userId="2e6e5431-bb17-4c41-9985-d39c50d83c73" providerId="ADAL" clId="{104E910F-6058-B84E-85A6-5EABE2992E76}" dt="2024-11-12T04:32:41.268" v="3579" actId="313"/>
          <ac:spMkLst>
            <pc:docMk/>
            <pc:sldMk cId="1483271642" sldId="392"/>
            <ac:spMk id="3" creationId="{C03C4A2A-2DD5-FE15-CA35-B5011479FF5B}"/>
          </ac:spMkLst>
        </pc:spChg>
        <pc:spChg chg="del">
          <ac:chgData name="Toby Donaldson" userId="2e6e5431-bb17-4c41-9985-d39c50d83c73" providerId="ADAL" clId="{104E910F-6058-B84E-85A6-5EABE2992E76}" dt="2024-11-12T04:31:40.688" v="3569" actId="21"/>
          <ac:spMkLst>
            <pc:docMk/>
            <pc:sldMk cId="1483271642" sldId="392"/>
            <ac:spMk id="6" creationId="{949F0C9C-2B82-95BB-88F6-0ECB351EE8C5}"/>
          </ac:spMkLst>
        </pc:spChg>
        <pc:spChg chg="add mod">
          <ac:chgData name="Toby Donaldson" userId="2e6e5431-bb17-4c41-9985-d39c50d83c73" providerId="ADAL" clId="{104E910F-6058-B84E-85A6-5EABE2992E76}" dt="2024-11-12T23:50:33.103" v="7035" actId="14100"/>
          <ac:spMkLst>
            <pc:docMk/>
            <pc:sldMk cId="1483271642" sldId="392"/>
            <ac:spMk id="7" creationId="{50B33D44-33E1-001D-A41E-44240EBB5201}"/>
          </ac:spMkLst>
        </pc:spChg>
        <pc:spChg chg="del">
          <ac:chgData name="Toby Donaldson" userId="2e6e5431-bb17-4c41-9985-d39c50d83c73" providerId="ADAL" clId="{104E910F-6058-B84E-85A6-5EABE2992E76}" dt="2024-11-12T04:37:49.508" v="4018" actId="21"/>
          <ac:spMkLst>
            <pc:docMk/>
            <pc:sldMk cId="1483271642" sldId="392"/>
            <ac:spMk id="8" creationId="{8184FA27-19F9-9C83-60B7-34BE96E83914}"/>
          </ac:spMkLst>
        </pc:spChg>
        <pc:spChg chg="del">
          <ac:chgData name="Toby Donaldson" userId="2e6e5431-bb17-4c41-9985-d39c50d83c73" providerId="ADAL" clId="{104E910F-6058-B84E-85A6-5EABE2992E76}" dt="2024-11-12T04:31:43.914" v="3570" actId="21"/>
          <ac:spMkLst>
            <pc:docMk/>
            <pc:sldMk cId="1483271642" sldId="392"/>
            <ac:spMk id="9" creationId="{6174794F-FE01-B327-D252-2EA0D508B488}"/>
          </ac:spMkLst>
        </pc:spChg>
        <pc:spChg chg="add mod">
          <ac:chgData name="Toby Donaldson" userId="2e6e5431-bb17-4c41-9985-d39c50d83c73" providerId="ADAL" clId="{104E910F-6058-B84E-85A6-5EABE2992E76}" dt="2024-11-12T04:35:31.255" v="3824" actId="5793"/>
          <ac:spMkLst>
            <pc:docMk/>
            <pc:sldMk cId="1483271642" sldId="392"/>
            <ac:spMk id="10" creationId="{39F3FDFF-C6E7-7F73-C8BC-D5952F0A1543}"/>
          </ac:spMkLst>
        </pc:spChg>
        <pc:spChg chg="add mod">
          <ac:chgData name="Toby Donaldson" userId="2e6e5431-bb17-4c41-9985-d39c50d83c73" providerId="ADAL" clId="{104E910F-6058-B84E-85A6-5EABE2992E76}" dt="2024-11-12T04:35:06.585" v="3815" actId="1076"/>
          <ac:spMkLst>
            <pc:docMk/>
            <pc:sldMk cId="1483271642" sldId="392"/>
            <ac:spMk id="11" creationId="{913870D3-B6C8-9C77-A37B-CE68196961F3}"/>
          </ac:spMkLst>
        </pc:spChg>
        <pc:cxnChg chg="del">
          <ac:chgData name="Toby Donaldson" userId="2e6e5431-bb17-4c41-9985-d39c50d83c73" providerId="ADAL" clId="{104E910F-6058-B84E-85A6-5EABE2992E76}" dt="2024-11-12T04:31:47.587" v="3571" actId="21"/>
          <ac:cxnSpMkLst>
            <pc:docMk/>
            <pc:sldMk cId="1483271642" sldId="392"/>
            <ac:cxnSpMk id="13" creationId="{D5DA3B16-C3E4-A6A4-33D9-68BCFF3C398B}"/>
          </ac:cxnSpMkLst>
        </pc:cxnChg>
        <pc:cxnChg chg="del">
          <ac:chgData name="Toby Donaldson" userId="2e6e5431-bb17-4c41-9985-d39c50d83c73" providerId="ADAL" clId="{104E910F-6058-B84E-85A6-5EABE2992E76}" dt="2024-11-12T04:31:47.587" v="3571" actId="21"/>
          <ac:cxnSpMkLst>
            <pc:docMk/>
            <pc:sldMk cId="1483271642" sldId="392"/>
            <ac:cxnSpMk id="14" creationId="{1D9716F2-3D25-98A3-4346-E411C82556CF}"/>
          </ac:cxnSpMkLst>
        </pc:cxnChg>
        <pc:cxnChg chg="del">
          <ac:chgData name="Toby Donaldson" userId="2e6e5431-bb17-4c41-9985-d39c50d83c73" providerId="ADAL" clId="{104E910F-6058-B84E-85A6-5EABE2992E76}" dt="2024-11-12T04:31:47.587" v="3571" actId="21"/>
          <ac:cxnSpMkLst>
            <pc:docMk/>
            <pc:sldMk cId="1483271642" sldId="392"/>
            <ac:cxnSpMk id="17" creationId="{913A2B1F-E0A1-8FE7-0985-3EFE5FEFF7FB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04:39:28.775" v="4161" actId="20577"/>
        <pc:sldMkLst>
          <pc:docMk/>
          <pc:sldMk cId="3446351697" sldId="393"/>
        </pc:sldMkLst>
        <pc:spChg chg="mod">
          <ac:chgData name="Toby Donaldson" userId="2e6e5431-bb17-4c41-9985-d39c50d83c73" providerId="ADAL" clId="{104E910F-6058-B84E-85A6-5EABE2992E76}" dt="2024-11-12T04:37:28.174" v="4016" actId="207"/>
          <ac:spMkLst>
            <pc:docMk/>
            <pc:sldMk cId="3446351697" sldId="393"/>
            <ac:spMk id="3" creationId="{1A6992D6-934D-CD42-D83F-A36707246805}"/>
          </ac:spMkLst>
        </pc:spChg>
        <pc:spChg chg="add mod">
          <ac:chgData name="Toby Donaldson" userId="2e6e5431-bb17-4c41-9985-d39c50d83c73" providerId="ADAL" clId="{104E910F-6058-B84E-85A6-5EABE2992E76}" dt="2024-11-12T04:39:28.775" v="4161" actId="20577"/>
          <ac:spMkLst>
            <pc:docMk/>
            <pc:sldMk cId="3446351697" sldId="393"/>
            <ac:spMk id="6" creationId="{4D1BCC85-8E43-EEDA-AA3E-E08D88E7E89F}"/>
          </ac:spMkLst>
        </pc:spChg>
        <pc:spChg chg="del">
          <ac:chgData name="Toby Donaldson" userId="2e6e5431-bb17-4c41-9985-d39c50d83c73" providerId="ADAL" clId="{104E910F-6058-B84E-85A6-5EABE2992E76}" dt="2024-11-12T04:35:39.785" v="3826" actId="21"/>
          <ac:spMkLst>
            <pc:docMk/>
            <pc:sldMk cId="3446351697" sldId="393"/>
            <ac:spMk id="7" creationId="{D37A94F0-9E48-DF2D-FE1D-0DBC4C4BE428}"/>
          </ac:spMkLst>
        </pc:spChg>
        <pc:spChg chg="del">
          <ac:chgData name="Toby Donaldson" userId="2e6e5431-bb17-4c41-9985-d39c50d83c73" providerId="ADAL" clId="{104E910F-6058-B84E-85A6-5EABE2992E76}" dt="2024-11-12T04:37:45.954" v="4017" actId="21"/>
          <ac:spMkLst>
            <pc:docMk/>
            <pc:sldMk cId="3446351697" sldId="393"/>
            <ac:spMk id="8" creationId="{B6F542FC-2B55-3405-4BAD-6FECCB6A736A}"/>
          </ac:spMkLst>
        </pc:spChg>
        <pc:spChg chg="del">
          <ac:chgData name="Toby Donaldson" userId="2e6e5431-bb17-4c41-9985-d39c50d83c73" providerId="ADAL" clId="{104E910F-6058-B84E-85A6-5EABE2992E76}" dt="2024-11-12T04:35:39.785" v="3826" actId="21"/>
          <ac:spMkLst>
            <pc:docMk/>
            <pc:sldMk cId="3446351697" sldId="393"/>
            <ac:spMk id="10" creationId="{9DC267BF-F056-E058-C335-776A4C245430}"/>
          </ac:spMkLst>
        </pc:spChg>
        <pc:spChg chg="del">
          <ac:chgData name="Toby Donaldson" userId="2e6e5431-bb17-4c41-9985-d39c50d83c73" providerId="ADAL" clId="{104E910F-6058-B84E-85A6-5EABE2992E76}" dt="2024-11-12T04:35:39.785" v="3826" actId="21"/>
          <ac:spMkLst>
            <pc:docMk/>
            <pc:sldMk cId="3446351697" sldId="393"/>
            <ac:spMk id="11" creationId="{AA1333CD-1075-3101-44AF-1283A55567C4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3:53:04.393" v="7043" actId="207"/>
        <pc:sldMkLst>
          <pc:docMk/>
          <pc:sldMk cId="2889113382" sldId="394"/>
        </pc:sldMkLst>
        <pc:spChg chg="del mod">
          <ac:chgData name="Toby Donaldson" userId="2e6e5431-bb17-4c41-9985-d39c50d83c73" providerId="ADAL" clId="{104E910F-6058-B84E-85A6-5EABE2992E76}" dt="2024-11-12T04:41:26.917" v="4165"/>
          <ac:spMkLst>
            <pc:docMk/>
            <pc:sldMk cId="2889113382" sldId="394"/>
            <ac:spMk id="3" creationId="{1E3003B5-0095-83EE-5772-D99E71D30FD5}"/>
          </ac:spMkLst>
        </pc:spChg>
        <pc:spChg chg="del">
          <ac:chgData name="Toby Donaldson" userId="2e6e5431-bb17-4c41-9985-d39c50d83c73" providerId="ADAL" clId="{104E910F-6058-B84E-85A6-5EABE2992E76}" dt="2024-11-12T04:45:28.289" v="4358" actId="21"/>
          <ac:spMkLst>
            <pc:docMk/>
            <pc:sldMk cId="2889113382" sldId="394"/>
            <ac:spMk id="5" creationId="{5119B81F-00F3-E1ED-B7EE-9D1C4BA07FDE}"/>
          </ac:spMkLst>
        </pc:spChg>
        <pc:spChg chg="mod">
          <ac:chgData name="Toby Donaldson" userId="2e6e5431-bb17-4c41-9985-d39c50d83c73" providerId="ADAL" clId="{104E910F-6058-B84E-85A6-5EABE2992E76}" dt="2024-11-12T22:16:57.839" v="6831" actId="20577"/>
          <ac:spMkLst>
            <pc:docMk/>
            <pc:sldMk cId="2889113382" sldId="394"/>
            <ac:spMk id="6" creationId="{FEA9B65D-0F1A-BDD5-F9D2-56E75A5C8D13}"/>
          </ac:spMkLst>
        </pc:spChg>
        <pc:spChg chg="add mod">
          <ac:chgData name="Toby Donaldson" userId="2e6e5431-bb17-4c41-9985-d39c50d83c73" providerId="ADAL" clId="{104E910F-6058-B84E-85A6-5EABE2992E76}" dt="2024-11-12T04:43:59.497" v="4204" actId="692"/>
          <ac:spMkLst>
            <pc:docMk/>
            <pc:sldMk cId="2889113382" sldId="394"/>
            <ac:spMk id="7" creationId="{53AE6B67-D56C-4FC3-9533-649DB701F12F}"/>
          </ac:spMkLst>
        </pc:spChg>
        <pc:spChg chg="add mod">
          <ac:chgData name="Toby Donaldson" userId="2e6e5431-bb17-4c41-9985-d39c50d83c73" providerId="ADAL" clId="{104E910F-6058-B84E-85A6-5EABE2992E76}" dt="2024-11-12T04:45:15.135" v="4356" actId="1076"/>
          <ac:spMkLst>
            <pc:docMk/>
            <pc:sldMk cId="2889113382" sldId="394"/>
            <ac:spMk id="8" creationId="{6328284B-1BD0-2D06-F42D-F691E5EB9B9C}"/>
          </ac:spMkLst>
        </pc:spChg>
        <pc:spChg chg="add mod">
          <ac:chgData name="Toby Donaldson" userId="2e6e5431-bb17-4c41-9985-d39c50d83c73" providerId="ADAL" clId="{104E910F-6058-B84E-85A6-5EABE2992E76}" dt="2024-11-12T04:47:30.795" v="4477" actId="207"/>
          <ac:spMkLst>
            <pc:docMk/>
            <pc:sldMk cId="2889113382" sldId="394"/>
            <ac:spMk id="10" creationId="{99A9B57C-4DB6-7738-8434-5834F260FABE}"/>
          </ac:spMkLst>
        </pc:spChg>
        <pc:spChg chg="add mod">
          <ac:chgData name="Toby Donaldson" userId="2e6e5431-bb17-4c41-9985-d39c50d83c73" providerId="ADAL" clId="{104E910F-6058-B84E-85A6-5EABE2992E76}" dt="2024-11-12T04:47:07.631" v="4474" actId="1076"/>
          <ac:spMkLst>
            <pc:docMk/>
            <pc:sldMk cId="2889113382" sldId="394"/>
            <ac:spMk id="11" creationId="{49E66197-ABD5-52C4-DDA1-542A8FDA57BF}"/>
          </ac:spMkLst>
        </pc:spChg>
        <pc:spChg chg="add del mod">
          <ac:chgData name="Toby Donaldson" userId="2e6e5431-bb17-4c41-9985-d39c50d83c73" providerId="ADAL" clId="{104E910F-6058-B84E-85A6-5EABE2992E76}" dt="2024-11-12T04:48:00.347" v="4482" actId="22"/>
          <ac:spMkLst>
            <pc:docMk/>
            <pc:sldMk cId="2889113382" sldId="394"/>
            <ac:spMk id="15" creationId="{5EE5116F-F83A-B815-1DFA-6519C2263334}"/>
          </ac:spMkLst>
        </pc:spChg>
        <pc:spChg chg="add mod">
          <ac:chgData name="Toby Donaldson" userId="2e6e5431-bb17-4c41-9985-d39c50d83c73" providerId="ADAL" clId="{104E910F-6058-B84E-85A6-5EABE2992E76}" dt="2024-11-12T23:53:04.393" v="7043" actId="207"/>
          <ac:spMkLst>
            <pc:docMk/>
            <pc:sldMk cId="2889113382" sldId="394"/>
            <ac:spMk id="17" creationId="{27EED0FF-6AFB-CE99-57EA-5BDE76684A32}"/>
          </ac:spMkLst>
        </pc:spChg>
        <pc:cxnChg chg="add">
          <ac:chgData name="Toby Donaldson" userId="2e6e5431-bb17-4c41-9985-d39c50d83c73" providerId="ADAL" clId="{104E910F-6058-B84E-85A6-5EABE2992E76}" dt="2024-11-12T04:47:17.776" v="4475" actId="11529"/>
          <ac:cxnSpMkLst>
            <pc:docMk/>
            <pc:sldMk cId="2889113382" sldId="394"/>
            <ac:cxnSpMk id="13" creationId="{ED06AFD1-CE14-2A01-0FC7-560E3E4C7D9A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04:56:19.071" v="4929" actId="5793"/>
        <pc:sldMkLst>
          <pc:docMk/>
          <pc:sldMk cId="750629644" sldId="395"/>
        </pc:sldMkLst>
        <pc:spChg chg="add mod">
          <ac:chgData name="Toby Donaldson" userId="2e6e5431-bb17-4c41-9985-d39c50d83c73" providerId="ADAL" clId="{104E910F-6058-B84E-85A6-5EABE2992E76}" dt="2024-11-12T04:55:04.095" v="4835" actId="313"/>
          <ac:spMkLst>
            <pc:docMk/>
            <pc:sldMk cId="750629644" sldId="395"/>
            <ac:spMk id="3" creationId="{4C73CF33-B3C8-2D71-0B33-260CCB78D146}"/>
          </ac:spMkLst>
        </pc:spChg>
        <pc:spChg chg="add mod">
          <ac:chgData name="Toby Donaldson" userId="2e6e5431-bb17-4c41-9985-d39c50d83c73" providerId="ADAL" clId="{104E910F-6058-B84E-85A6-5EABE2992E76}" dt="2024-11-12T04:56:19.071" v="4929" actId="5793"/>
          <ac:spMkLst>
            <pc:docMk/>
            <pc:sldMk cId="750629644" sldId="395"/>
            <ac:spMk id="5" creationId="{6CC0A7A2-DE8A-F989-0599-6BAD07FA3E3A}"/>
          </ac:spMkLst>
        </pc:spChg>
        <pc:spChg chg="del">
          <ac:chgData name="Toby Donaldson" userId="2e6e5431-bb17-4c41-9985-d39c50d83c73" providerId="ADAL" clId="{104E910F-6058-B84E-85A6-5EABE2992E76}" dt="2024-11-12T04:52:02.732" v="4554" actId="21"/>
          <ac:spMkLst>
            <pc:docMk/>
            <pc:sldMk cId="750629644" sldId="395"/>
            <ac:spMk id="6" creationId="{38ADFF68-AD89-D0E2-E036-4A276E6224B9}"/>
          </ac:spMkLst>
        </pc:spChg>
        <pc:spChg chg="del">
          <ac:chgData name="Toby Donaldson" userId="2e6e5431-bb17-4c41-9985-d39c50d83c73" providerId="ADAL" clId="{104E910F-6058-B84E-85A6-5EABE2992E76}" dt="2024-11-12T04:52:02.732" v="4554" actId="21"/>
          <ac:spMkLst>
            <pc:docMk/>
            <pc:sldMk cId="750629644" sldId="395"/>
            <ac:spMk id="7" creationId="{89573062-A14C-CCCA-E351-9EB589EB5E0C}"/>
          </ac:spMkLst>
        </pc:spChg>
        <pc:spChg chg="del">
          <ac:chgData name="Toby Donaldson" userId="2e6e5431-bb17-4c41-9985-d39c50d83c73" providerId="ADAL" clId="{104E910F-6058-B84E-85A6-5EABE2992E76}" dt="2024-11-12T04:52:05.385" v="4555" actId="21"/>
          <ac:spMkLst>
            <pc:docMk/>
            <pc:sldMk cId="750629644" sldId="395"/>
            <ac:spMk id="8" creationId="{64C33F2F-6E03-DB42-76CC-F7AE1EE73AD3}"/>
          </ac:spMkLst>
        </pc:spChg>
        <pc:spChg chg="mod">
          <ac:chgData name="Toby Donaldson" userId="2e6e5431-bb17-4c41-9985-d39c50d83c73" providerId="ADAL" clId="{104E910F-6058-B84E-85A6-5EABE2992E76}" dt="2024-11-12T04:55:54.977" v="4908" actId="313"/>
          <ac:spMkLst>
            <pc:docMk/>
            <pc:sldMk cId="750629644" sldId="395"/>
            <ac:spMk id="10" creationId="{10A50A9A-D672-E508-A3B5-7152D544D452}"/>
          </ac:spMkLst>
        </pc:spChg>
        <pc:spChg chg="del">
          <ac:chgData name="Toby Donaldson" userId="2e6e5431-bb17-4c41-9985-d39c50d83c73" providerId="ADAL" clId="{104E910F-6058-B84E-85A6-5EABE2992E76}" dt="2024-11-12T04:52:02.732" v="4554" actId="21"/>
          <ac:spMkLst>
            <pc:docMk/>
            <pc:sldMk cId="750629644" sldId="395"/>
            <ac:spMk id="11" creationId="{6D825C52-DF98-2B4D-6B5D-F2501F064C06}"/>
          </ac:spMkLst>
        </pc:spChg>
        <pc:spChg chg="del">
          <ac:chgData name="Toby Donaldson" userId="2e6e5431-bb17-4c41-9985-d39c50d83c73" providerId="ADAL" clId="{104E910F-6058-B84E-85A6-5EABE2992E76}" dt="2024-11-12T04:51:38.110" v="4535" actId="21"/>
          <ac:spMkLst>
            <pc:docMk/>
            <pc:sldMk cId="750629644" sldId="395"/>
            <ac:spMk id="17" creationId="{BE585C79-4F92-AEEA-B7EF-40AA4DB255A8}"/>
          </ac:spMkLst>
        </pc:spChg>
        <pc:cxnChg chg="del mod">
          <ac:chgData name="Toby Donaldson" userId="2e6e5431-bb17-4c41-9985-d39c50d83c73" providerId="ADAL" clId="{104E910F-6058-B84E-85A6-5EABE2992E76}" dt="2024-11-12T04:52:02.732" v="4554" actId="21"/>
          <ac:cxnSpMkLst>
            <pc:docMk/>
            <pc:sldMk cId="750629644" sldId="395"/>
            <ac:cxnSpMk id="13" creationId="{0E651882-0EEA-88D5-E4D5-187AB7A2DC15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21:33:26.986" v="5060" actId="1076"/>
        <pc:sldMkLst>
          <pc:docMk/>
          <pc:sldMk cId="67320005" sldId="396"/>
        </pc:sldMkLst>
        <pc:spChg chg="del mod">
          <ac:chgData name="Toby Donaldson" userId="2e6e5431-bb17-4c41-9985-d39c50d83c73" providerId="ADAL" clId="{104E910F-6058-B84E-85A6-5EABE2992E76}" dt="2024-11-12T04:57:49.660" v="4979" actId="21"/>
          <ac:spMkLst>
            <pc:docMk/>
            <pc:sldMk cId="67320005" sldId="396"/>
            <ac:spMk id="3" creationId="{A330691F-F25B-F3E4-6625-D1B4377D76A8}"/>
          </ac:spMkLst>
        </pc:spChg>
        <pc:spChg chg="mod">
          <ac:chgData name="Toby Donaldson" userId="2e6e5431-bb17-4c41-9985-d39c50d83c73" providerId="ADAL" clId="{104E910F-6058-B84E-85A6-5EABE2992E76}" dt="2024-11-12T21:33:26.986" v="5060" actId="1076"/>
          <ac:spMkLst>
            <pc:docMk/>
            <pc:sldMk cId="67320005" sldId="396"/>
            <ac:spMk id="5" creationId="{4D8F85F0-626D-F628-66AC-D00574CE15C9}"/>
          </ac:spMkLst>
        </pc:spChg>
        <pc:spChg chg="add mod">
          <ac:chgData name="Toby Donaldson" userId="2e6e5431-bb17-4c41-9985-d39c50d83c73" providerId="ADAL" clId="{104E910F-6058-B84E-85A6-5EABE2992E76}" dt="2024-11-12T21:33:23.240" v="5059" actId="14100"/>
          <ac:spMkLst>
            <pc:docMk/>
            <pc:sldMk cId="67320005" sldId="396"/>
            <ac:spMk id="6" creationId="{85859521-1F5F-50ED-353A-271E33FC9C6E}"/>
          </ac:spMkLst>
        </pc:spChg>
        <pc:spChg chg="mod">
          <ac:chgData name="Toby Donaldson" userId="2e6e5431-bb17-4c41-9985-d39c50d83c73" providerId="ADAL" clId="{104E910F-6058-B84E-85A6-5EABE2992E76}" dt="2024-11-12T04:58:36.282" v="5052" actId="1076"/>
          <ac:spMkLst>
            <pc:docMk/>
            <pc:sldMk cId="67320005" sldId="396"/>
            <ac:spMk id="10" creationId="{C8D70E68-134D-24C4-A54C-029F1D8ECBB3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1:53:25.180" v="5897" actId="21"/>
        <pc:sldMkLst>
          <pc:docMk/>
          <pc:sldMk cId="3753928923" sldId="397"/>
        </pc:sldMkLst>
        <pc:spChg chg="mod">
          <ac:chgData name="Toby Donaldson" userId="2e6e5431-bb17-4c41-9985-d39c50d83c73" providerId="ADAL" clId="{104E910F-6058-B84E-85A6-5EABE2992E76}" dt="2024-11-12T21:34:39.936" v="5077" actId="20577"/>
          <ac:spMkLst>
            <pc:docMk/>
            <pc:sldMk cId="3753928923" sldId="397"/>
            <ac:spMk id="2" creationId="{83867DAC-D4C3-1930-F775-3C98FDEA9E6B}"/>
          </ac:spMkLst>
        </pc:spChg>
        <pc:spChg chg="mod">
          <ac:chgData name="Toby Donaldson" userId="2e6e5431-bb17-4c41-9985-d39c50d83c73" providerId="ADAL" clId="{104E910F-6058-B84E-85A6-5EABE2992E76}" dt="2024-11-12T21:42:30.486" v="5323" actId="1076"/>
          <ac:spMkLst>
            <pc:docMk/>
            <pc:sldMk cId="3753928923" sldId="397"/>
            <ac:spMk id="5" creationId="{A5688209-F7F3-0BFC-5909-CF2D3FEA54CC}"/>
          </ac:spMkLst>
        </pc:spChg>
        <pc:spChg chg="del">
          <ac:chgData name="Toby Donaldson" userId="2e6e5431-bb17-4c41-9985-d39c50d83c73" providerId="ADAL" clId="{104E910F-6058-B84E-85A6-5EABE2992E76}" dt="2024-11-12T21:35:26.089" v="5213" actId="21"/>
          <ac:spMkLst>
            <pc:docMk/>
            <pc:sldMk cId="3753928923" sldId="397"/>
            <ac:spMk id="6" creationId="{892427E3-EBE1-796C-43F7-2E74F28632D2}"/>
          </ac:spMkLst>
        </pc:spChg>
        <pc:spChg chg="add del">
          <ac:chgData name="Toby Donaldson" userId="2e6e5431-bb17-4c41-9985-d39c50d83c73" providerId="ADAL" clId="{104E910F-6058-B84E-85A6-5EABE2992E76}" dt="2024-11-12T21:35:38.645" v="5216" actId="21"/>
          <ac:spMkLst>
            <pc:docMk/>
            <pc:sldMk cId="3753928923" sldId="397"/>
            <ac:spMk id="7" creationId="{7727CF5B-A5A7-5AE4-8F3D-CA4AB8EBCFAB}"/>
          </ac:spMkLst>
        </pc:spChg>
        <pc:spChg chg="add mod">
          <ac:chgData name="Toby Donaldson" userId="2e6e5431-bb17-4c41-9985-d39c50d83c73" providerId="ADAL" clId="{104E910F-6058-B84E-85A6-5EABE2992E76}" dt="2024-11-12T21:41:14.825" v="5318" actId="1076"/>
          <ac:spMkLst>
            <pc:docMk/>
            <pc:sldMk cId="3753928923" sldId="397"/>
            <ac:spMk id="8" creationId="{D8B58BD3-BD49-68E8-6330-6DD6FB865ECC}"/>
          </ac:spMkLst>
        </pc:spChg>
        <pc:spChg chg="add mod">
          <ac:chgData name="Toby Donaldson" userId="2e6e5431-bb17-4c41-9985-d39c50d83c73" providerId="ADAL" clId="{104E910F-6058-B84E-85A6-5EABE2992E76}" dt="2024-11-12T21:41:14.825" v="5318" actId="1076"/>
          <ac:spMkLst>
            <pc:docMk/>
            <pc:sldMk cId="3753928923" sldId="397"/>
            <ac:spMk id="9" creationId="{874A6009-1EDC-2445-78A4-96D661C1AD5D}"/>
          </ac:spMkLst>
        </pc:spChg>
        <pc:spChg chg="mod">
          <ac:chgData name="Toby Donaldson" userId="2e6e5431-bb17-4c41-9985-d39c50d83c73" providerId="ADAL" clId="{104E910F-6058-B84E-85A6-5EABE2992E76}" dt="2024-11-12T21:41:14.825" v="5318" actId="1076"/>
          <ac:spMkLst>
            <pc:docMk/>
            <pc:sldMk cId="3753928923" sldId="397"/>
            <ac:spMk id="10" creationId="{011DB869-D3B7-B17F-15B6-A07758BBC60F}"/>
          </ac:spMkLst>
        </pc:spChg>
        <pc:spChg chg="add mod">
          <ac:chgData name="Toby Donaldson" userId="2e6e5431-bb17-4c41-9985-d39c50d83c73" providerId="ADAL" clId="{104E910F-6058-B84E-85A6-5EABE2992E76}" dt="2024-11-12T21:41:57.395" v="5321" actId="1076"/>
          <ac:spMkLst>
            <pc:docMk/>
            <pc:sldMk cId="3753928923" sldId="397"/>
            <ac:spMk id="11" creationId="{408F4DDE-2125-0672-13B7-0422AB9423CF}"/>
          </ac:spMkLst>
        </pc:spChg>
        <pc:spChg chg="add mod">
          <ac:chgData name="Toby Donaldson" userId="2e6e5431-bb17-4c41-9985-d39c50d83c73" providerId="ADAL" clId="{104E910F-6058-B84E-85A6-5EABE2992E76}" dt="2024-11-12T21:41:14.825" v="5318" actId="1076"/>
          <ac:spMkLst>
            <pc:docMk/>
            <pc:sldMk cId="3753928923" sldId="397"/>
            <ac:spMk id="12" creationId="{421181D2-F2F9-918F-15D8-99CF50FAB699}"/>
          </ac:spMkLst>
        </pc:spChg>
        <pc:spChg chg="add del mod">
          <ac:chgData name="Toby Donaldson" userId="2e6e5431-bb17-4c41-9985-d39c50d83c73" providerId="ADAL" clId="{104E910F-6058-B84E-85A6-5EABE2992E76}" dt="2024-11-12T21:46:52.858" v="5665" actId="21"/>
          <ac:spMkLst>
            <pc:docMk/>
            <pc:sldMk cId="3753928923" sldId="397"/>
            <ac:spMk id="13" creationId="{699BE5C1-41A8-3891-BFAB-14FCD89F43D6}"/>
          </ac:spMkLst>
        </pc:spChg>
        <pc:spChg chg="add del mod">
          <ac:chgData name="Toby Donaldson" userId="2e6e5431-bb17-4c41-9985-d39c50d83c73" providerId="ADAL" clId="{104E910F-6058-B84E-85A6-5EABE2992E76}" dt="2024-11-12T21:46:52.858" v="5665" actId="21"/>
          <ac:spMkLst>
            <pc:docMk/>
            <pc:sldMk cId="3753928923" sldId="397"/>
            <ac:spMk id="14" creationId="{1B4485EB-9CAE-2C2D-D8D9-5F5317F1E9B8}"/>
          </ac:spMkLst>
        </pc:spChg>
        <pc:spChg chg="add mod">
          <ac:chgData name="Toby Donaldson" userId="2e6e5431-bb17-4c41-9985-d39c50d83c73" providerId="ADAL" clId="{104E910F-6058-B84E-85A6-5EABE2992E76}" dt="2024-11-12T21:42:22.469" v="5322" actId="1076"/>
          <ac:spMkLst>
            <pc:docMk/>
            <pc:sldMk cId="3753928923" sldId="397"/>
            <ac:spMk id="15" creationId="{3527D7D3-AFA0-D6C4-0F9F-D5A8A32ADD40}"/>
          </ac:spMkLst>
        </pc:spChg>
        <pc:spChg chg="add mod">
          <ac:chgData name="Toby Donaldson" userId="2e6e5431-bb17-4c41-9985-d39c50d83c73" providerId="ADAL" clId="{104E910F-6058-B84E-85A6-5EABE2992E76}" dt="2024-11-12T21:42:22.469" v="5322" actId="1076"/>
          <ac:spMkLst>
            <pc:docMk/>
            <pc:sldMk cId="3753928923" sldId="397"/>
            <ac:spMk id="16" creationId="{9FBDF4CE-FF0C-0461-0742-819985198343}"/>
          </ac:spMkLst>
        </pc:spChg>
        <pc:spChg chg="add mod">
          <ac:chgData name="Toby Donaldson" userId="2e6e5431-bb17-4c41-9985-d39c50d83c73" providerId="ADAL" clId="{104E910F-6058-B84E-85A6-5EABE2992E76}" dt="2024-11-12T21:42:22.469" v="5322" actId="1076"/>
          <ac:spMkLst>
            <pc:docMk/>
            <pc:sldMk cId="3753928923" sldId="397"/>
            <ac:spMk id="17" creationId="{82D0FEA5-C8FC-16AF-4539-D0EDEA10286B}"/>
          </ac:spMkLst>
        </pc:spChg>
        <pc:spChg chg="add del mod">
          <ac:chgData name="Toby Donaldson" userId="2e6e5431-bb17-4c41-9985-d39c50d83c73" providerId="ADAL" clId="{104E910F-6058-B84E-85A6-5EABE2992E76}" dt="2024-11-12T21:53:25.180" v="5897" actId="21"/>
          <ac:spMkLst>
            <pc:docMk/>
            <pc:sldMk cId="3753928923" sldId="397"/>
            <ac:spMk id="18" creationId="{53C2B869-C08C-5E3A-01BD-FA7DE5EE5E56}"/>
          </ac:spMkLst>
        </pc:spChg>
        <pc:spChg chg="add mod">
          <ac:chgData name="Toby Donaldson" userId="2e6e5431-bb17-4c41-9985-d39c50d83c73" providerId="ADAL" clId="{104E910F-6058-B84E-85A6-5EABE2992E76}" dt="2024-11-12T21:46:59.878" v="5666"/>
          <ac:spMkLst>
            <pc:docMk/>
            <pc:sldMk cId="3753928923" sldId="397"/>
            <ac:spMk id="19" creationId="{93CC6B64-58AC-D72A-C450-9C9AF90C8C8F}"/>
          </ac:spMkLst>
        </pc:spChg>
        <pc:spChg chg="add mod">
          <ac:chgData name="Toby Donaldson" userId="2e6e5431-bb17-4c41-9985-d39c50d83c73" providerId="ADAL" clId="{104E910F-6058-B84E-85A6-5EABE2992E76}" dt="2024-11-12T21:46:59.878" v="5666"/>
          <ac:spMkLst>
            <pc:docMk/>
            <pc:sldMk cId="3753928923" sldId="397"/>
            <ac:spMk id="20" creationId="{86AABBAA-080A-1863-6273-523D7529AD51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1:54:37.959" v="5961" actId="20577"/>
        <pc:sldMkLst>
          <pc:docMk/>
          <pc:sldMk cId="2435781492" sldId="398"/>
        </pc:sldMkLst>
        <pc:spChg chg="add mod">
          <ac:chgData name="Toby Donaldson" userId="2e6e5431-bb17-4c41-9985-d39c50d83c73" providerId="ADAL" clId="{104E910F-6058-B84E-85A6-5EABE2992E76}" dt="2024-11-12T21:54:37.959" v="5961" actId="20577"/>
          <ac:spMkLst>
            <pc:docMk/>
            <pc:sldMk cId="2435781492" sldId="398"/>
            <ac:spMk id="3" creationId="{60886D1B-81FC-A7CF-0C95-8F18C65A72D0}"/>
          </ac:spMkLst>
        </pc:spChg>
        <pc:spChg chg="del">
          <ac:chgData name="Toby Donaldson" userId="2e6e5431-bb17-4c41-9985-d39c50d83c73" providerId="ADAL" clId="{104E910F-6058-B84E-85A6-5EABE2992E76}" dt="2024-11-12T21:44:27.201" v="5560" actId="21"/>
          <ac:spMkLst>
            <pc:docMk/>
            <pc:sldMk cId="2435781492" sldId="398"/>
            <ac:spMk id="8" creationId="{2E7D1E58-65AC-D0AE-8597-7E3C3045A8E6}"/>
          </ac:spMkLst>
        </pc:spChg>
        <pc:spChg chg="del">
          <ac:chgData name="Toby Donaldson" userId="2e6e5431-bb17-4c41-9985-d39c50d83c73" providerId="ADAL" clId="{104E910F-6058-B84E-85A6-5EABE2992E76}" dt="2024-11-12T21:44:27.201" v="5560" actId="21"/>
          <ac:spMkLst>
            <pc:docMk/>
            <pc:sldMk cId="2435781492" sldId="398"/>
            <ac:spMk id="9" creationId="{905D506A-D166-D3A7-8688-943E2E26472F}"/>
          </ac:spMkLst>
        </pc:spChg>
        <pc:spChg chg="mod">
          <ac:chgData name="Toby Donaldson" userId="2e6e5431-bb17-4c41-9985-d39c50d83c73" providerId="ADAL" clId="{104E910F-6058-B84E-85A6-5EABE2992E76}" dt="2024-11-12T21:48:25.761" v="5676" actId="1076"/>
          <ac:spMkLst>
            <pc:docMk/>
            <pc:sldMk cId="2435781492" sldId="398"/>
            <ac:spMk id="10" creationId="{3FBC7BBA-EDDF-AF45-D21E-DC011091C572}"/>
          </ac:spMkLst>
        </pc:spChg>
        <pc:spChg chg="del">
          <ac:chgData name="Toby Donaldson" userId="2e6e5431-bb17-4c41-9985-d39c50d83c73" providerId="ADAL" clId="{104E910F-6058-B84E-85A6-5EABE2992E76}" dt="2024-11-12T21:44:27.201" v="5560" actId="21"/>
          <ac:spMkLst>
            <pc:docMk/>
            <pc:sldMk cId="2435781492" sldId="398"/>
            <ac:spMk id="11" creationId="{3B13F392-C8AA-3DD2-9C4C-B338BB137B87}"/>
          </ac:spMkLst>
        </pc:spChg>
        <pc:spChg chg="del">
          <ac:chgData name="Toby Donaldson" userId="2e6e5431-bb17-4c41-9985-d39c50d83c73" providerId="ADAL" clId="{104E910F-6058-B84E-85A6-5EABE2992E76}" dt="2024-11-12T21:44:27.201" v="5560" actId="21"/>
          <ac:spMkLst>
            <pc:docMk/>
            <pc:sldMk cId="2435781492" sldId="398"/>
            <ac:spMk id="12" creationId="{3E2F5C58-2F2D-4A94-3919-01AE606C3FFB}"/>
          </ac:spMkLst>
        </pc:spChg>
        <pc:spChg chg="mod">
          <ac:chgData name="Toby Donaldson" userId="2e6e5431-bb17-4c41-9985-d39c50d83c73" providerId="ADAL" clId="{104E910F-6058-B84E-85A6-5EABE2992E76}" dt="2024-11-12T21:50:52.578" v="5713" actId="20577"/>
          <ac:spMkLst>
            <pc:docMk/>
            <pc:sldMk cId="2435781492" sldId="398"/>
            <ac:spMk id="13" creationId="{63F5C386-041D-F8E5-0FA0-BEFED91C219F}"/>
          </ac:spMkLst>
        </pc:spChg>
        <pc:spChg chg="del mod">
          <ac:chgData name="Toby Donaldson" userId="2e6e5431-bb17-4c41-9985-d39c50d83c73" providerId="ADAL" clId="{104E910F-6058-B84E-85A6-5EABE2992E76}" dt="2024-11-12T21:48:13.598" v="5673" actId="21"/>
          <ac:spMkLst>
            <pc:docMk/>
            <pc:sldMk cId="2435781492" sldId="398"/>
            <ac:spMk id="14" creationId="{61EE980E-CE32-1927-7E26-3747D4E278B4}"/>
          </ac:spMkLst>
        </pc:spChg>
        <pc:spChg chg="del">
          <ac:chgData name="Toby Donaldson" userId="2e6e5431-bb17-4c41-9985-d39c50d83c73" providerId="ADAL" clId="{104E910F-6058-B84E-85A6-5EABE2992E76}" dt="2024-11-12T21:48:04.607" v="5670" actId="21"/>
          <ac:spMkLst>
            <pc:docMk/>
            <pc:sldMk cId="2435781492" sldId="398"/>
            <ac:spMk id="15" creationId="{0F5D8325-66CB-B192-BD9E-C687C34B4E65}"/>
          </ac:spMkLst>
        </pc:spChg>
        <pc:spChg chg="del">
          <ac:chgData name="Toby Donaldson" userId="2e6e5431-bb17-4c41-9985-d39c50d83c73" providerId="ADAL" clId="{104E910F-6058-B84E-85A6-5EABE2992E76}" dt="2024-11-12T21:48:07.544" v="5671" actId="21"/>
          <ac:spMkLst>
            <pc:docMk/>
            <pc:sldMk cId="2435781492" sldId="398"/>
            <ac:spMk id="16" creationId="{63DF5D35-DC3B-ED93-68B1-C9BB628B48F4}"/>
          </ac:spMkLst>
        </pc:spChg>
        <pc:spChg chg="del">
          <ac:chgData name="Toby Donaldson" userId="2e6e5431-bb17-4c41-9985-d39c50d83c73" providerId="ADAL" clId="{104E910F-6058-B84E-85A6-5EABE2992E76}" dt="2024-11-12T21:48:07.544" v="5671" actId="21"/>
          <ac:spMkLst>
            <pc:docMk/>
            <pc:sldMk cId="2435781492" sldId="398"/>
            <ac:spMk id="17" creationId="{FF09FD04-5B4D-5D18-E3D2-96B8FBDFC9F0}"/>
          </ac:spMkLst>
        </pc:spChg>
        <pc:spChg chg="del mod">
          <ac:chgData name="Toby Donaldson" userId="2e6e5431-bb17-4c41-9985-d39c50d83c73" providerId="ADAL" clId="{104E910F-6058-B84E-85A6-5EABE2992E76}" dt="2024-11-12T21:53:07.812" v="5894" actId="21"/>
          <ac:spMkLst>
            <pc:docMk/>
            <pc:sldMk cId="2435781492" sldId="398"/>
            <ac:spMk id="18" creationId="{0635B1A3-3E08-AB5B-5B83-FA71EBCF9D7E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1:54:56.428" v="5965" actId="1076"/>
        <pc:sldMkLst>
          <pc:docMk/>
          <pc:sldMk cId="2870848995" sldId="399"/>
        </pc:sldMkLst>
        <pc:spChg chg="add mod">
          <ac:chgData name="Toby Donaldson" userId="2e6e5431-bb17-4c41-9985-d39c50d83c73" providerId="ADAL" clId="{104E910F-6058-B84E-85A6-5EABE2992E76}" dt="2024-11-12T21:54:56.428" v="5965" actId="1076"/>
          <ac:spMkLst>
            <pc:docMk/>
            <pc:sldMk cId="2870848995" sldId="399"/>
            <ac:spMk id="3" creationId="{01A1E8DB-D9B5-AE8A-C3A1-94DE176C3CEB}"/>
          </ac:spMkLst>
        </pc:spChg>
        <pc:spChg chg="add mod">
          <ac:chgData name="Toby Donaldson" userId="2e6e5431-bb17-4c41-9985-d39c50d83c73" providerId="ADAL" clId="{104E910F-6058-B84E-85A6-5EABE2992E76}" dt="2024-11-12T21:54:49.297" v="5963"/>
          <ac:spMkLst>
            <pc:docMk/>
            <pc:sldMk cId="2870848995" sldId="399"/>
            <ac:spMk id="6" creationId="{09B00291-54B1-B481-81D6-3144BC14CAB0}"/>
          </ac:spMkLst>
        </pc:spChg>
        <pc:spChg chg="mod">
          <ac:chgData name="Toby Donaldson" userId="2e6e5431-bb17-4c41-9985-d39c50d83c73" providerId="ADAL" clId="{104E910F-6058-B84E-85A6-5EABE2992E76}" dt="2024-11-12T21:52:52.157" v="5890" actId="20577"/>
          <ac:spMkLst>
            <pc:docMk/>
            <pc:sldMk cId="2870848995" sldId="399"/>
            <ac:spMk id="10" creationId="{6FA233B5-F51D-7FA4-5CA3-AA13D94A4CE0}"/>
          </ac:spMkLst>
        </pc:spChg>
        <pc:spChg chg="mod">
          <ac:chgData name="Toby Donaldson" userId="2e6e5431-bb17-4c41-9985-d39c50d83c73" providerId="ADAL" clId="{104E910F-6058-B84E-85A6-5EABE2992E76}" dt="2024-11-12T21:52:41.186" v="5874" actId="313"/>
          <ac:spMkLst>
            <pc:docMk/>
            <pc:sldMk cId="2870848995" sldId="399"/>
            <ac:spMk id="13" creationId="{DA34247F-F48C-149B-61A2-E20DB315069E}"/>
          </ac:spMkLst>
        </pc:spChg>
        <pc:spChg chg="del mod">
          <ac:chgData name="Toby Donaldson" userId="2e6e5431-bb17-4c41-9985-d39c50d83c73" providerId="ADAL" clId="{104E910F-6058-B84E-85A6-5EABE2992E76}" dt="2024-11-12T21:54:44.863" v="5962" actId="21"/>
          <ac:spMkLst>
            <pc:docMk/>
            <pc:sldMk cId="2870848995" sldId="399"/>
            <ac:spMk id="18" creationId="{A69BC673-F189-1F53-4A32-71CE155A10EA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3:51:38.089" v="7038" actId="207"/>
        <pc:sldMkLst>
          <pc:docMk/>
          <pc:sldMk cId="511488615" sldId="400"/>
        </pc:sldMkLst>
        <pc:spChg chg="mod">
          <ac:chgData name="Toby Donaldson" userId="2e6e5431-bb17-4c41-9985-d39c50d83c73" providerId="ADAL" clId="{104E910F-6058-B84E-85A6-5EABE2992E76}" dt="2024-11-12T23:51:38.089" v="7038" actId="207"/>
          <ac:spMkLst>
            <pc:docMk/>
            <pc:sldMk cId="511488615" sldId="400"/>
            <ac:spMk id="3" creationId="{11CACF3E-E440-AEDD-785F-59076283A533}"/>
          </ac:spMkLst>
        </pc:spChg>
        <pc:spChg chg="mod">
          <ac:chgData name="Toby Donaldson" userId="2e6e5431-bb17-4c41-9985-d39c50d83c73" providerId="ADAL" clId="{104E910F-6058-B84E-85A6-5EABE2992E76}" dt="2024-11-12T22:01:13.070" v="6409" actId="1076"/>
          <ac:spMkLst>
            <pc:docMk/>
            <pc:sldMk cId="511488615" sldId="400"/>
            <ac:spMk id="5" creationId="{C3489FA6-E41E-C46B-25FF-D3573F74E053}"/>
          </ac:spMkLst>
        </pc:spChg>
        <pc:spChg chg="del">
          <ac:chgData name="Toby Donaldson" userId="2e6e5431-bb17-4c41-9985-d39c50d83c73" providerId="ADAL" clId="{104E910F-6058-B84E-85A6-5EABE2992E76}" dt="2024-11-12T21:56:00.590" v="5967" actId="21"/>
          <ac:spMkLst>
            <pc:docMk/>
            <pc:sldMk cId="511488615" sldId="400"/>
            <ac:spMk id="6" creationId="{FF3B9CC2-7C85-6228-183F-AE5EA9910F7C}"/>
          </ac:spMkLst>
        </pc:spChg>
        <pc:spChg chg="add del mod">
          <ac:chgData name="Toby Donaldson" userId="2e6e5431-bb17-4c41-9985-d39c50d83c73" providerId="ADAL" clId="{104E910F-6058-B84E-85A6-5EABE2992E76}" dt="2024-11-12T21:59:38.246" v="6157" actId="21"/>
          <ac:spMkLst>
            <pc:docMk/>
            <pc:sldMk cId="511488615" sldId="400"/>
            <ac:spMk id="7" creationId="{F5479FA2-DA97-B7BC-01E3-73B1088E4FD2}"/>
          </ac:spMkLst>
        </pc:spChg>
        <pc:spChg chg="add del mod">
          <ac:chgData name="Toby Donaldson" userId="2e6e5431-bb17-4c41-9985-d39c50d83c73" providerId="ADAL" clId="{104E910F-6058-B84E-85A6-5EABE2992E76}" dt="2024-11-12T22:02:55.927" v="6536" actId="21"/>
          <ac:spMkLst>
            <pc:docMk/>
            <pc:sldMk cId="511488615" sldId="400"/>
            <ac:spMk id="8" creationId="{28CDAB2A-2BC9-481E-7DE7-1D68072D8D44}"/>
          </ac:spMkLst>
        </pc:spChg>
        <pc:spChg chg="add del mod">
          <ac:chgData name="Toby Donaldson" userId="2e6e5431-bb17-4c41-9985-d39c50d83c73" providerId="ADAL" clId="{104E910F-6058-B84E-85A6-5EABE2992E76}" dt="2024-11-12T22:02:55.927" v="6536" actId="21"/>
          <ac:spMkLst>
            <pc:docMk/>
            <pc:sldMk cId="511488615" sldId="400"/>
            <ac:spMk id="9" creationId="{5C08B170-637C-9348-4724-B86DD0F1D2D3}"/>
          </ac:spMkLst>
        </pc:spChg>
        <pc:spChg chg="add mod">
          <ac:chgData name="Toby Donaldson" userId="2e6e5431-bb17-4c41-9985-d39c50d83c73" providerId="ADAL" clId="{104E910F-6058-B84E-85A6-5EABE2992E76}" dt="2024-11-12T22:01:00.201" v="6407" actId="571"/>
          <ac:spMkLst>
            <pc:docMk/>
            <pc:sldMk cId="511488615" sldId="400"/>
            <ac:spMk id="10" creationId="{D2105AD1-E15B-8B7C-AFF7-ED436DA7D809}"/>
          </ac:spMkLst>
        </pc:spChg>
        <pc:spChg chg="add mod">
          <ac:chgData name="Toby Donaldson" userId="2e6e5431-bb17-4c41-9985-d39c50d83c73" providerId="ADAL" clId="{104E910F-6058-B84E-85A6-5EABE2992E76}" dt="2024-11-12T22:01:00.201" v="6407" actId="571"/>
          <ac:spMkLst>
            <pc:docMk/>
            <pc:sldMk cId="511488615" sldId="400"/>
            <ac:spMk id="11" creationId="{3A195AFE-8D38-CDE2-B3A6-1B36F4D500BA}"/>
          </ac:spMkLst>
        </pc:spChg>
        <pc:spChg chg="add mod">
          <ac:chgData name="Toby Donaldson" userId="2e6e5431-bb17-4c41-9985-d39c50d83c73" providerId="ADAL" clId="{104E910F-6058-B84E-85A6-5EABE2992E76}" dt="2024-11-12T22:01:00.201" v="6407" actId="571"/>
          <ac:spMkLst>
            <pc:docMk/>
            <pc:sldMk cId="511488615" sldId="400"/>
            <ac:spMk id="12" creationId="{D51AF48B-89FE-65B6-B2C8-3090C29B90DF}"/>
          </ac:spMkLst>
        </pc:spChg>
        <pc:spChg chg="add del mod">
          <ac:chgData name="Toby Donaldson" userId="2e6e5431-bb17-4c41-9985-d39c50d83c73" providerId="ADAL" clId="{104E910F-6058-B84E-85A6-5EABE2992E76}" dt="2024-11-12T23:51:31.848" v="7037" actId="21"/>
          <ac:spMkLst>
            <pc:docMk/>
            <pc:sldMk cId="511488615" sldId="400"/>
            <ac:spMk id="13" creationId="{8343083C-4BD3-EA0F-C721-2B42572AE791}"/>
          </ac:spMkLst>
        </pc:spChg>
        <pc:spChg chg="add del mod">
          <ac:chgData name="Toby Donaldson" userId="2e6e5431-bb17-4c41-9985-d39c50d83c73" providerId="ADAL" clId="{104E910F-6058-B84E-85A6-5EABE2992E76}" dt="2024-11-12T22:04:53.108" v="6644" actId="21"/>
          <ac:spMkLst>
            <pc:docMk/>
            <pc:sldMk cId="511488615" sldId="400"/>
            <ac:spMk id="17" creationId="{0225B02F-2D04-7591-02E9-7CC7A1BB5A6C}"/>
          </ac:spMkLst>
        </pc:spChg>
        <pc:cxnChg chg="add del mod">
          <ac:chgData name="Toby Donaldson" userId="2e6e5431-bb17-4c41-9985-d39c50d83c73" providerId="ADAL" clId="{104E910F-6058-B84E-85A6-5EABE2992E76}" dt="2024-11-12T23:51:31.848" v="7037" actId="21"/>
          <ac:cxnSpMkLst>
            <pc:docMk/>
            <pc:sldMk cId="511488615" sldId="400"/>
            <ac:cxnSpMk id="15" creationId="{68908A57-93E0-38DE-B27E-24D29DCBDFAA}"/>
          </ac:cxnSpMkLst>
        </pc:cxnChg>
      </pc:sldChg>
      <pc:sldChg chg="addSp delSp modSp add mod ord">
        <pc:chgData name="Toby Donaldson" userId="2e6e5431-bb17-4c41-9985-d39c50d83c73" providerId="ADAL" clId="{104E910F-6058-B84E-85A6-5EABE2992E76}" dt="2024-11-12T22:18:05.739" v="6832" actId="21"/>
        <pc:sldMkLst>
          <pc:docMk/>
          <pc:sldMk cId="142309767" sldId="401"/>
        </pc:sldMkLst>
        <pc:spChg chg="add del mod">
          <ac:chgData name="Toby Donaldson" userId="2e6e5431-bb17-4c41-9985-d39c50d83c73" providerId="ADAL" clId="{104E910F-6058-B84E-85A6-5EABE2992E76}" dt="2024-11-12T22:18:05.739" v="6832" actId="21"/>
          <ac:spMkLst>
            <pc:docMk/>
            <pc:sldMk cId="142309767" sldId="401"/>
            <ac:spMk id="7" creationId="{53B41D52-949D-5B24-5511-B7435C9F6553}"/>
          </ac:spMkLst>
        </pc:spChg>
        <pc:spChg chg="mod">
          <ac:chgData name="Toby Donaldson" userId="2e6e5431-bb17-4c41-9985-d39c50d83c73" providerId="ADAL" clId="{104E910F-6058-B84E-85A6-5EABE2992E76}" dt="2024-11-12T22:14:41.417" v="6805" actId="20577"/>
          <ac:spMkLst>
            <pc:docMk/>
            <pc:sldMk cId="142309767" sldId="401"/>
            <ac:spMk id="9" creationId="{FC93E586-BD05-89C2-0A18-22743BE087C2}"/>
          </ac:spMkLst>
        </pc:spChg>
        <pc:spChg chg="del">
          <ac:chgData name="Toby Donaldson" userId="2e6e5431-bb17-4c41-9985-d39c50d83c73" providerId="ADAL" clId="{104E910F-6058-B84E-85A6-5EABE2992E76}" dt="2024-11-12T22:13:52.519" v="6803" actId="21"/>
          <ac:spMkLst>
            <pc:docMk/>
            <pc:sldMk cId="142309767" sldId="401"/>
            <ac:spMk id="13" creationId="{51C919D9-75A3-0A42-F226-C17BB9F44909}"/>
          </ac:spMkLst>
        </pc:spChg>
        <pc:cxnChg chg="add del mod">
          <ac:chgData name="Toby Donaldson" userId="2e6e5431-bb17-4c41-9985-d39c50d83c73" providerId="ADAL" clId="{104E910F-6058-B84E-85A6-5EABE2992E76}" dt="2024-11-12T22:18:05.739" v="6832" actId="21"/>
          <ac:cxnSpMkLst>
            <pc:docMk/>
            <pc:sldMk cId="142309767" sldId="401"/>
            <ac:cxnSpMk id="6" creationId="{8BF8E407-04AC-6F71-1422-FE61593A0245}"/>
          </ac:cxnSpMkLst>
        </pc:cxnChg>
        <pc:cxnChg chg="del mod">
          <ac:chgData name="Toby Donaldson" userId="2e6e5431-bb17-4c41-9985-d39c50d83c73" providerId="ADAL" clId="{104E910F-6058-B84E-85A6-5EABE2992E76}" dt="2024-11-12T22:05:00.280" v="6645" actId="21"/>
          <ac:cxnSpMkLst>
            <pc:docMk/>
            <pc:sldMk cId="142309767" sldId="401"/>
            <ac:cxnSpMk id="15" creationId="{A1EA7A87-7FEB-9A24-CA79-258789F47AA7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23:52:25.365" v="7039" actId="21"/>
        <pc:sldMkLst>
          <pc:docMk/>
          <pc:sldMk cId="4262481010" sldId="402"/>
        </pc:sldMkLst>
        <pc:spChg chg="mod">
          <ac:chgData name="Toby Donaldson" userId="2e6e5431-bb17-4c41-9985-d39c50d83c73" providerId="ADAL" clId="{104E910F-6058-B84E-85A6-5EABE2992E76}" dt="2024-11-12T22:16:06.738" v="6814" actId="1076"/>
          <ac:spMkLst>
            <pc:docMk/>
            <pc:sldMk cId="4262481010" sldId="402"/>
            <ac:spMk id="3" creationId="{5C0E9B5E-ACCC-E260-E39B-8E57D85493C1}"/>
          </ac:spMkLst>
        </pc:spChg>
        <pc:spChg chg="add del mod">
          <ac:chgData name="Toby Donaldson" userId="2e6e5431-bb17-4c41-9985-d39c50d83c73" providerId="ADAL" clId="{104E910F-6058-B84E-85A6-5EABE2992E76}" dt="2024-11-12T22:07:13.006" v="6683" actId="21"/>
          <ac:spMkLst>
            <pc:docMk/>
            <pc:sldMk cId="4262481010" sldId="402"/>
            <ac:spMk id="6" creationId="{D5AD5988-3E99-EB27-FE95-CEC219B26B6F}"/>
          </ac:spMkLst>
        </pc:spChg>
        <pc:spChg chg="add mod">
          <ac:chgData name="Toby Donaldson" userId="2e6e5431-bb17-4c41-9985-d39c50d83c73" providerId="ADAL" clId="{104E910F-6058-B84E-85A6-5EABE2992E76}" dt="2024-11-12T22:19:26.145" v="6846" actId="1076"/>
          <ac:spMkLst>
            <pc:docMk/>
            <pc:sldMk cId="4262481010" sldId="402"/>
            <ac:spMk id="7" creationId="{6233ECDD-5B20-DC26-C943-2C424B81EF39}"/>
          </ac:spMkLst>
        </pc:spChg>
        <pc:spChg chg="add del mod">
          <ac:chgData name="Toby Donaldson" userId="2e6e5431-bb17-4c41-9985-d39c50d83c73" providerId="ADAL" clId="{104E910F-6058-B84E-85A6-5EABE2992E76}" dt="2024-11-12T23:52:25.365" v="7039" actId="21"/>
          <ac:spMkLst>
            <pc:docMk/>
            <pc:sldMk cId="4262481010" sldId="402"/>
            <ac:spMk id="8" creationId="{A35C9703-10EF-4174-B109-D4F1FBDB022C}"/>
          </ac:spMkLst>
        </pc:spChg>
        <pc:spChg chg="del">
          <ac:chgData name="Toby Donaldson" userId="2e6e5431-bb17-4c41-9985-d39c50d83c73" providerId="ADAL" clId="{104E910F-6058-B84E-85A6-5EABE2992E76}" dt="2024-11-12T22:06:22.848" v="6663" actId="21"/>
          <ac:spMkLst>
            <pc:docMk/>
            <pc:sldMk cId="4262481010" sldId="402"/>
            <ac:spMk id="13" creationId="{149BDD93-5A6B-259B-3501-BB1B6D267488}"/>
          </ac:spMkLst>
        </pc:spChg>
        <pc:cxnChg chg="del mod">
          <ac:chgData name="Toby Donaldson" userId="2e6e5431-bb17-4c41-9985-d39c50d83c73" providerId="ADAL" clId="{104E910F-6058-B84E-85A6-5EABE2992E76}" dt="2024-11-12T22:06:22.848" v="6663" actId="21"/>
          <ac:cxnSpMkLst>
            <pc:docMk/>
            <pc:sldMk cId="4262481010" sldId="402"/>
            <ac:cxnSpMk id="15" creationId="{B4E1CECC-2917-6960-E3DE-AC516F8BCBB8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22:23:52.240" v="7028" actId="2711"/>
        <pc:sldMkLst>
          <pc:docMk/>
          <pc:sldMk cId="1759866411" sldId="403"/>
        </pc:sldMkLst>
        <pc:spChg chg="del">
          <ac:chgData name="Toby Donaldson" userId="2e6e5431-bb17-4c41-9985-d39c50d83c73" providerId="ADAL" clId="{104E910F-6058-B84E-85A6-5EABE2992E76}" dt="2024-11-12T22:19:41.580" v="6848" actId="21"/>
          <ac:spMkLst>
            <pc:docMk/>
            <pc:sldMk cId="1759866411" sldId="403"/>
            <ac:spMk id="2" creationId="{34E6A103-7F11-7E2B-69AE-ADB78612AD96}"/>
          </ac:spMkLst>
        </pc:spChg>
        <pc:spChg chg="mod">
          <ac:chgData name="Toby Donaldson" userId="2e6e5431-bb17-4c41-9985-d39c50d83c73" providerId="ADAL" clId="{104E910F-6058-B84E-85A6-5EABE2992E76}" dt="2024-11-12T22:19:51.295" v="6851" actId="1076"/>
          <ac:spMkLst>
            <pc:docMk/>
            <pc:sldMk cId="1759866411" sldId="403"/>
            <ac:spMk id="3" creationId="{736A6638-3CC1-0109-0202-2A17E876D147}"/>
          </ac:spMkLst>
        </pc:spChg>
        <pc:spChg chg="del">
          <ac:chgData name="Toby Donaldson" userId="2e6e5431-bb17-4c41-9985-d39c50d83c73" providerId="ADAL" clId="{104E910F-6058-B84E-85A6-5EABE2992E76}" dt="2024-11-12T22:19:41.580" v="6848" actId="21"/>
          <ac:spMkLst>
            <pc:docMk/>
            <pc:sldMk cId="1759866411" sldId="403"/>
            <ac:spMk id="5" creationId="{85B9C29F-A728-536E-492E-0A8875366AE9}"/>
          </ac:spMkLst>
        </pc:spChg>
        <pc:spChg chg="mod">
          <ac:chgData name="Toby Donaldson" userId="2e6e5431-bb17-4c41-9985-d39c50d83c73" providerId="ADAL" clId="{104E910F-6058-B84E-85A6-5EABE2992E76}" dt="2024-11-12T22:20:06.677" v="6854" actId="207"/>
          <ac:spMkLst>
            <pc:docMk/>
            <pc:sldMk cId="1759866411" sldId="403"/>
            <ac:spMk id="7" creationId="{F3FCB742-99C1-3FB9-65E6-8C29D0B8ECAA}"/>
          </ac:spMkLst>
        </pc:spChg>
        <pc:spChg chg="mod">
          <ac:chgData name="Toby Donaldson" userId="2e6e5431-bb17-4c41-9985-d39c50d83c73" providerId="ADAL" clId="{104E910F-6058-B84E-85A6-5EABE2992E76}" dt="2024-11-12T22:21:29.775" v="6875" actId="1076"/>
          <ac:spMkLst>
            <pc:docMk/>
            <pc:sldMk cId="1759866411" sldId="403"/>
            <ac:spMk id="8" creationId="{DB2C5F41-92F8-6ED6-B924-0BB8C14F6C9C}"/>
          </ac:spMkLst>
        </pc:spChg>
        <pc:spChg chg="add del mod">
          <ac:chgData name="Toby Donaldson" userId="2e6e5431-bb17-4c41-9985-d39c50d83c73" providerId="ADAL" clId="{104E910F-6058-B84E-85A6-5EABE2992E76}" dt="2024-11-12T22:19:44.146" v="6849" actId="21"/>
          <ac:spMkLst>
            <pc:docMk/>
            <pc:sldMk cId="1759866411" sldId="403"/>
            <ac:spMk id="9" creationId="{A423D2DE-9886-471C-BC8B-9E7A28A78B5B}"/>
          </ac:spMkLst>
        </pc:spChg>
        <pc:spChg chg="add mod">
          <ac:chgData name="Toby Donaldson" userId="2e6e5431-bb17-4c41-9985-d39c50d83c73" providerId="ADAL" clId="{104E910F-6058-B84E-85A6-5EABE2992E76}" dt="2024-11-12T22:23:38.836" v="7027" actId="1076"/>
          <ac:spMkLst>
            <pc:docMk/>
            <pc:sldMk cId="1759866411" sldId="403"/>
            <ac:spMk id="10" creationId="{FC80F4CB-F097-CC20-5E86-2616FE8CDD3F}"/>
          </ac:spMkLst>
        </pc:spChg>
        <pc:spChg chg="add mod">
          <ac:chgData name="Toby Donaldson" userId="2e6e5431-bb17-4c41-9985-d39c50d83c73" providerId="ADAL" clId="{104E910F-6058-B84E-85A6-5EABE2992E76}" dt="2024-11-12T22:23:25.125" v="7025" actId="14100"/>
          <ac:spMkLst>
            <pc:docMk/>
            <pc:sldMk cId="1759866411" sldId="403"/>
            <ac:spMk id="11" creationId="{2A3455AA-5256-FE57-0B67-63EBA3654258}"/>
          </ac:spMkLst>
        </pc:spChg>
        <pc:spChg chg="add mod">
          <ac:chgData name="Toby Donaldson" userId="2e6e5431-bb17-4c41-9985-d39c50d83c73" providerId="ADAL" clId="{104E910F-6058-B84E-85A6-5EABE2992E76}" dt="2024-11-12T22:23:52.240" v="7028" actId="2711"/>
          <ac:spMkLst>
            <pc:docMk/>
            <pc:sldMk cId="1759866411" sldId="403"/>
            <ac:spMk id="22" creationId="{E56C2B6A-026C-52A8-2C47-D54D5575D03A}"/>
          </ac:spMkLst>
        </pc:spChg>
        <pc:cxnChg chg="add mod">
          <ac:chgData name="Toby Donaldson" userId="2e6e5431-bb17-4c41-9985-d39c50d83c73" providerId="ADAL" clId="{104E910F-6058-B84E-85A6-5EABE2992E76}" dt="2024-11-12T22:23:38.836" v="7027" actId="1076"/>
          <ac:cxnSpMkLst>
            <pc:docMk/>
            <pc:sldMk cId="1759866411" sldId="403"/>
            <ac:cxnSpMk id="13" creationId="{0DAF53E4-B893-CF9C-0828-7790FFB3FF31}"/>
          </ac:cxnSpMkLst>
        </pc:cxnChg>
        <pc:cxnChg chg="add mod">
          <ac:chgData name="Toby Donaldson" userId="2e6e5431-bb17-4c41-9985-d39c50d83c73" providerId="ADAL" clId="{104E910F-6058-B84E-85A6-5EABE2992E76}" dt="2024-11-12T22:23:25.125" v="7025" actId="14100"/>
          <ac:cxnSpMkLst>
            <pc:docMk/>
            <pc:sldMk cId="1759866411" sldId="403"/>
            <ac:cxnSpMk id="15" creationId="{BD308866-101F-83E5-8081-3E72A5DF0A3F}"/>
          </ac:cxnSpMkLst>
        </pc:cxnChg>
      </pc:sldChg>
      <pc:sldChg chg="add">
        <pc:chgData name="Toby Donaldson" userId="2e6e5431-bb17-4c41-9985-d39c50d83c73" providerId="ADAL" clId="{104E910F-6058-B84E-85A6-5EABE2992E76}" dt="2024-11-12T23:51:25.164" v="7036" actId="2890"/>
        <pc:sldMkLst>
          <pc:docMk/>
          <pc:sldMk cId="3713464181" sldId="404"/>
        </pc:sldMkLst>
      </pc:sldChg>
    </pc:docChg>
  </pc:docChgLst>
  <pc:docChgLst>
    <pc:chgData name="Toby Donaldson" userId="2e6e5431-bb17-4c41-9985-d39c50d83c73" providerId="ADAL" clId="{20086F44-729C-4D12-B1C6-A34D923A4F13}"/>
    <pc:docChg chg="undo redo custSel addSld delSld modSld sldOrd addSection delSection modSection">
      <pc:chgData name="Toby Donaldson" userId="2e6e5431-bb17-4c41-9985-d39c50d83c73" providerId="ADAL" clId="{20086F44-729C-4D12-B1C6-A34D923A4F13}" dt="2024-10-08T21:34:45.504" v="8046" actId="11529"/>
      <pc:docMkLst>
        <pc:docMk/>
      </pc:docMkLst>
      <pc:sldChg chg="addSp delSp modSp mod">
        <pc:chgData name="Toby Donaldson" userId="2e6e5431-bb17-4c41-9985-d39c50d83c73" providerId="ADAL" clId="{20086F44-729C-4D12-B1C6-A34D923A4F13}" dt="2024-10-03T21:37:41.706" v="53" actId="1076"/>
        <pc:sldMkLst>
          <pc:docMk/>
          <pc:sldMk cId="3113156551" sldId="256"/>
        </pc:sldMkLst>
        <pc:spChg chg="mod">
          <ac:chgData name="Toby Donaldson" userId="2e6e5431-bb17-4c41-9985-d39c50d83c73" providerId="ADAL" clId="{20086F44-729C-4D12-B1C6-A34D923A4F13}" dt="2024-10-03T21:35:58.367" v="46" actId="20577"/>
          <ac:spMkLst>
            <pc:docMk/>
            <pc:sldMk cId="3113156551" sldId="256"/>
            <ac:spMk id="2" creationId="{10D35B3B-97F8-53B4-0820-5D8414186FD7}"/>
          </ac:spMkLst>
        </pc:spChg>
        <pc:spChg chg="del">
          <ac:chgData name="Toby Donaldson" userId="2e6e5431-bb17-4c41-9985-d39c50d83c73" providerId="ADAL" clId="{20086F44-729C-4D12-B1C6-A34D923A4F13}" dt="2024-10-03T21:36:04.325" v="47" actId="21"/>
          <ac:spMkLst>
            <pc:docMk/>
            <pc:sldMk cId="3113156551" sldId="256"/>
            <ac:spMk id="4" creationId="{1C211242-B5A3-D371-4A7A-C8E9982D7CD5}"/>
          </ac:spMkLst>
        </pc:spChg>
        <pc:picChg chg="add mod">
          <ac:chgData name="Toby Donaldson" userId="2e6e5431-bb17-4c41-9985-d39c50d83c73" providerId="ADAL" clId="{20086F44-729C-4D12-B1C6-A34D923A4F13}" dt="2024-10-03T21:37:41.706" v="53" actId="1076"/>
          <ac:picMkLst>
            <pc:docMk/>
            <pc:sldMk cId="3113156551" sldId="256"/>
            <ac:picMk id="1026" creationId="{D7CF5703-6B8F-799B-33FD-360088ED037E}"/>
          </ac:picMkLst>
        </pc:picChg>
      </pc:sldChg>
      <pc:sldChg chg="addSp delSp modSp mod">
        <pc:chgData name="Toby Donaldson" userId="2e6e5431-bb17-4c41-9985-d39c50d83c73" providerId="ADAL" clId="{20086F44-729C-4D12-B1C6-A34D923A4F13}" dt="2024-10-03T21:51:28.719" v="347" actId="207"/>
        <pc:sldMkLst>
          <pc:docMk/>
          <pc:sldMk cId="3108921986" sldId="297"/>
        </pc:sldMkLst>
        <pc:spChg chg="mod">
          <ac:chgData name="Toby Donaldson" userId="2e6e5431-bb17-4c41-9985-d39c50d83c73" providerId="ADAL" clId="{20086F44-729C-4D12-B1C6-A34D923A4F13}" dt="2024-10-03T21:38:42.135" v="84" actId="14100"/>
          <ac:spMkLst>
            <pc:docMk/>
            <pc:sldMk cId="3108921986" sldId="297"/>
            <ac:spMk id="2" creationId="{A5E6C931-848B-61E7-A584-2A3E14781E8C}"/>
          </ac:spMkLst>
        </pc:spChg>
        <pc:spChg chg="add mod">
          <ac:chgData name="Toby Donaldson" userId="2e6e5431-bb17-4c41-9985-d39c50d83c73" providerId="ADAL" clId="{20086F44-729C-4D12-B1C6-A34D923A4F13}" dt="2024-10-03T21:51:28.719" v="347" actId="207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20086F44-729C-4D12-B1C6-A34D923A4F13}" dt="2024-10-03T21:44:11.978" v="252" actId="1076"/>
          <ac:spMkLst>
            <pc:docMk/>
            <pc:sldMk cId="3108921986" sldId="297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6" creationId="{1565F188-0C9C-7DF4-CE89-2CC9B303DE12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7" creationId="{28E7FD6A-68D9-BA8F-AF4E-BCC0E38510A6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2" creationId="{958E5E97-9D47-0ADE-99C5-D88526EA390A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4" creationId="{08AD1BB2-15E5-88F0-755A-84E7DFEA84C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5" creationId="{FFF1E0BA-2830-BEF6-A0A9-62CD1C6DC671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6" creationId="{63E03A26-A03F-2C50-C272-84AB48FF8711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7" creationId="{8F06C369-6096-516C-804F-6B1DE621E0DE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8" creationId="{46FCC965-1E75-BA97-9627-39DC16D95166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9" creationId="{45EB175D-D6BF-60E9-67AC-118EF4EEC7D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0" creationId="{DB556A62-E1EE-95F0-2028-C7C3E51C2D5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1" creationId="{06925D53-9A64-BA32-2DBB-A8840CCF59A8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2" creationId="{DA6C832A-6297-3457-B5D7-FD18D4CDE1E7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3" creationId="{51D0F90B-70AA-445A-2BDB-387120999556}"/>
          </ac:spMkLst>
        </pc:spChg>
        <pc:spChg chg="add mod">
          <ac:chgData name="Toby Donaldson" userId="2e6e5431-bb17-4c41-9985-d39c50d83c73" providerId="ADAL" clId="{20086F44-729C-4D12-B1C6-A34D923A4F13}" dt="2024-10-03T21:48:07.768" v="327" actId="207"/>
          <ac:spMkLst>
            <pc:docMk/>
            <pc:sldMk cId="3108921986" sldId="297"/>
            <ac:spMk id="24" creationId="{C6FC1C15-29EE-5218-62ED-9663B9E9CA82}"/>
          </ac:spMkLst>
        </pc:spChg>
        <pc:spChg chg="add del mod">
          <ac:chgData name="Toby Donaldson" userId="2e6e5431-bb17-4c41-9985-d39c50d83c73" providerId="ADAL" clId="{20086F44-729C-4D12-B1C6-A34D923A4F13}" dt="2024-10-03T21:50:02.487" v="344" actId="21"/>
          <ac:spMkLst>
            <pc:docMk/>
            <pc:sldMk cId="3108921986" sldId="297"/>
            <ac:spMk id="25" creationId="{BF13057D-58EA-9233-D164-961F93909208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6" creationId="{B5B0C43F-ABD2-B03D-0D3D-A9E4FF84B062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7" creationId="{61374441-2B3B-E16B-333E-B62E8536C8AD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8" creationId="{B98FF9C3-5708-0E9E-ACF0-05B0EB6092A0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9" creationId="{3BC22ABB-E3B5-0CBE-70FA-9DB4EE6A67C4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0" creationId="{AC930381-7632-386C-D3AD-DB035432FA07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1" creationId="{47E22880-08FF-C95D-8DE8-D254C426855F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3" creationId="{7E7B8850-5CBD-D40B-EA06-F028FAEFDABB}"/>
          </ac:spMkLst>
        </pc:spChg>
        <pc:grpChg chg="del">
          <ac:chgData name="Toby Donaldson" userId="2e6e5431-bb17-4c41-9985-d39c50d83c73" providerId="ADAL" clId="{20086F44-729C-4D12-B1C6-A34D923A4F13}" dt="2024-10-03T21:38:46.309" v="85" actId="21"/>
          <ac:grpSpMkLst>
            <pc:docMk/>
            <pc:sldMk cId="3108921986" sldId="297"/>
            <ac:grpSpMk id="32" creationId="{2D16F0E4-20B1-98C5-E278-646C060BCF28}"/>
          </ac:grpSpMkLst>
        </pc:grp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11" creationId="{FB689EAB-6BB3-0BF6-C2FD-8CDCA9E69CF6}"/>
          </ac:cxnSpMkLst>
        </pc:cxnChg>
      </pc:sldChg>
      <pc:sldChg chg="modSp add mod">
        <pc:chgData name="Toby Donaldson" userId="2e6e5431-bb17-4c41-9985-d39c50d83c73" providerId="ADAL" clId="{20086F44-729C-4D12-B1C6-A34D923A4F13}" dt="2024-10-03T22:05:02.082" v="419" actId="207"/>
        <pc:sldMkLst>
          <pc:docMk/>
          <pc:sldMk cId="169709043" sldId="298"/>
        </pc:sldMkLst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3" creationId="{C0765ED2-70F5-2A56-05B2-5AE326083876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6" creationId="{9EBA55BF-15B1-2784-DB14-92C23C93C5FA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7" creationId="{671B3395-23EF-5B65-8A03-E4A752371BDD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2" creationId="{96F838FA-5D24-BD97-0DC3-F102CC3F1107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4" creationId="{5666B38A-E7DB-D377-C609-B1D5EDF05CD8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5" creationId="{2B9FF8FF-0096-58D8-5B85-A9AA19B873AF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6" creationId="{A913C91A-30E6-CF45-A1CE-31057736A9E1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7" creationId="{A1C6FB2D-7DCB-8BCC-F4D4-F75EA9A4A098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8" creationId="{B9F4A274-ED6C-11DF-4961-FFA66909636E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9" creationId="{AC5BE766-070C-8A0F-2485-79D3A9163AE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11805653" sldId="298"/>
        </pc:sldMkLst>
      </pc:sldChg>
      <pc:sldChg chg="delSp modSp add mod">
        <pc:chgData name="Toby Donaldson" userId="2e6e5431-bb17-4c41-9985-d39c50d83c73" providerId="ADAL" clId="{20086F44-729C-4D12-B1C6-A34D923A4F13}" dt="2024-10-03T21:57:14.713" v="357" actId="207"/>
        <pc:sldMkLst>
          <pc:docMk/>
          <pc:sldMk cId="3016795140" sldId="299"/>
        </pc:sldMkLst>
        <pc:spChg chg="mod">
          <ac:chgData name="Toby Donaldson" userId="2e6e5431-bb17-4c41-9985-d39c50d83c73" providerId="ADAL" clId="{20086F44-729C-4D12-B1C6-A34D923A4F13}" dt="2024-10-03T21:52:01.244" v="350" actId="207"/>
          <ac:spMkLst>
            <pc:docMk/>
            <pc:sldMk cId="3016795140" sldId="299"/>
            <ac:spMk id="3" creationId="{78B74961-AD39-B8CE-07DC-816032A552DA}"/>
          </ac:spMkLst>
        </pc:spChg>
        <pc:spChg chg="mod">
          <ac:chgData name="Toby Donaldson" userId="2e6e5431-bb17-4c41-9985-d39c50d83c73" providerId="ADAL" clId="{20086F44-729C-4D12-B1C6-A34D923A4F13}" dt="2024-10-03T21:57:14.713" v="357" actId="207"/>
          <ac:spMkLst>
            <pc:docMk/>
            <pc:sldMk cId="3016795140" sldId="299"/>
            <ac:spMk id="25" creationId="{CC575518-8E59-4A8A-8B85-06BA0385C912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7" creationId="{3AD69899-F5A9-68BB-46F9-4AC2FB990A3E}"/>
          </ac:spMkLst>
        </pc:spChg>
        <pc:spChg chg="del">
          <ac:chgData name="Toby Donaldson" userId="2e6e5431-bb17-4c41-9985-d39c50d83c73" providerId="ADAL" clId="{20086F44-729C-4D12-B1C6-A34D923A4F13}" dt="2024-10-03T21:57:07.651" v="353" actId="21"/>
          <ac:spMkLst>
            <pc:docMk/>
            <pc:sldMk cId="3016795140" sldId="299"/>
            <ac:spMk id="28" creationId="{D2798386-9353-A1B1-790F-E591ECB7B72C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9" creationId="{31338FEA-2C40-CC8E-933E-2EE8B6107BC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0" creationId="{9FE33C91-6BC8-0E11-F860-2DD5F76C8BCA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1" creationId="{56E1C3A8-0FD0-9D59-B5ED-9C31A6ABC1F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3" creationId="{19EF6EAB-4C34-CBB5-DF5D-B2989F6274D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119060891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60604349" sldId="300"/>
        </pc:sldMkLst>
      </pc:sldChg>
      <pc:sldChg chg="addSp modSp add mod">
        <pc:chgData name="Toby Donaldson" userId="2e6e5431-bb17-4c41-9985-d39c50d83c73" providerId="ADAL" clId="{20086F44-729C-4D12-B1C6-A34D923A4F13}" dt="2024-10-03T21:57:26.717" v="358"/>
        <pc:sldMkLst>
          <pc:docMk/>
          <pc:sldMk cId="2815964907" sldId="300"/>
        </pc:sldMkLst>
        <pc:spChg chg="mod">
          <ac:chgData name="Toby Donaldson" userId="2e6e5431-bb17-4c41-9985-d39c50d83c73" providerId="ADAL" clId="{20086F44-729C-4D12-B1C6-A34D923A4F13}" dt="2024-10-03T21:51:47.757" v="349" actId="20577"/>
          <ac:spMkLst>
            <pc:docMk/>
            <pc:sldMk cId="2815964907" sldId="300"/>
            <ac:spMk id="3" creationId="{35813BDE-D0BE-B8F1-7991-A41F9AC7C506}"/>
          </ac:spMkLst>
        </pc:spChg>
        <pc:spChg chg="add mod">
          <ac:chgData name="Toby Donaldson" userId="2e6e5431-bb17-4c41-9985-d39c50d83c73" providerId="ADAL" clId="{20086F44-729C-4D12-B1C6-A34D923A4F13}" dt="2024-10-03T21:57:26.717" v="358"/>
          <ac:spMkLst>
            <pc:docMk/>
            <pc:sldMk cId="2815964907" sldId="300"/>
            <ac:spMk id="6" creationId="{7432AE43-9392-29A7-90E5-4CC93F2CA781}"/>
          </ac:spMkLst>
        </pc:spChg>
      </pc:sldChg>
      <pc:sldChg chg="delSp modSp add mod">
        <pc:chgData name="Toby Donaldson" userId="2e6e5431-bb17-4c41-9985-d39c50d83c73" providerId="ADAL" clId="{20086F44-729C-4D12-B1C6-A34D923A4F13}" dt="2024-10-03T21:58:21.278" v="367" actId="21"/>
        <pc:sldMkLst>
          <pc:docMk/>
          <pc:sldMk cId="2175829944" sldId="301"/>
        </pc:sldMkLst>
        <pc:spChg chg="mod">
          <ac:chgData name="Toby Donaldson" userId="2e6e5431-bb17-4c41-9985-d39c50d83c73" providerId="ADAL" clId="{20086F44-729C-4D12-B1C6-A34D923A4F13}" dt="2024-10-03T21:57:54.441" v="361" actId="207"/>
          <ac:spMkLst>
            <pc:docMk/>
            <pc:sldMk cId="2175829944" sldId="301"/>
            <ac:spMk id="25" creationId="{1BAE31DB-AA76-9F93-40D9-B2363E1FD630}"/>
          </ac:spMkLst>
        </pc:spChg>
        <pc:spChg chg="mod">
          <ac:chgData name="Toby Donaldson" userId="2e6e5431-bb17-4c41-9985-d39c50d83c73" providerId="ADAL" clId="{20086F44-729C-4D12-B1C6-A34D923A4F13}" dt="2024-10-03T21:58:05.861" v="365" actId="207"/>
          <ac:spMkLst>
            <pc:docMk/>
            <pc:sldMk cId="2175829944" sldId="301"/>
            <ac:spMk id="27" creationId="{3966C3E5-6654-94F2-4527-88954CB8FCEC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29" creationId="{FD97D9DE-9EA3-24CE-3381-FB58426F01E3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0" creationId="{62B8F06A-3CC0-C070-09E6-F0F3CCE35178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1" creationId="{D27EA26E-A33C-40A3-02B7-77402E51FF78}"/>
          </ac:spMkLst>
        </pc:spChg>
        <pc:spChg chg="del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3" creationId="{E8F60D99-9F66-CACC-28EF-481D04B6CE8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12806536" sldId="301"/>
        </pc:sldMkLst>
      </pc:sldChg>
      <pc:sldChg chg="modSp add mod">
        <pc:chgData name="Toby Donaldson" userId="2e6e5431-bb17-4c41-9985-d39c50d83c73" providerId="ADAL" clId="{20086F44-729C-4D12-B1C6-A34D923A4F13}" dt="2024-10-03T21:57:41.353" v="360" actId="20577"/>
        <pc:sldMkLst>
          <pc:docMk/>
          <pc:sldMk cId="972195058" sldId="302"/>
        </pc:sldMkLst>
        <pc:spChg chg="mod">
          <ac:chgData name="Toby Donaldson" userId="2e6e5431-bb17-4c41-9985-d39c50d83c73" providerId="ADAL" clId="{20086F44-729C-4D12-B1C6-A34D923A4F13}" dt="2024-10-03T21:57:41.353" v="360" actId="20577"/>
          <ac:spMkLst>
            <pc:docMk/>
            <pc:sldMk cId="972195058" sldId="302"/>
            <ac:spMk id="25" creationId="{80CD3AC8-6B85-3EEA-5EF0-14406448463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32205588" sldId="302"/>
        </pc:sldMkLst>
      </pc:sldChg>
      <pc:sldChg chg="modSp add del mod">
        <pc:chgData name="Toby Donaldson" userId="2e6e5431-bb17-4c41-9985-d39c50d83c73" providerId="ADAL" clId="{20086F44-729C-4D12-B1C6-A34D923A4F13}" dt="2024-10-03T22:03:09.409" v="396" actId="2696"/>
        <pc:sldMkLst>
          <pc:docMk/>
          <pc:sldMk cId="2087402192" sldId="303"/>
        </pc:sldMkLst>
        <pc:spChg chg="mod">
          <ac:chgData name="Toby Donaldson" userId="2e6e5431-bb17-4c41-9985-d39c50d83c73" providerId="ADAL" clId="{20086F44-729C-4D12-B1C6-A34D923A4F13}" dt="2024-10-03T21:58:31.157" v="368" actId="207"/>
          <ac:spMkLst>
            <pc:docMk/>
            <pc:sldMk cId="2087402192" sldId="303"/>
            <ac:spMk id="27" creationId="{7F4E2970-4E9C-32C6-0E09-CAFAE227E290}"/>
          </ac:spMkLst>
        </pc:spChg>
        <pc:spChg chg="mod">
          <ac:chgData name="Toby Donaldson" userId="2e6e5431-bb17-4c41-9985-d39c50d83c73" providerId="ADAL" clId="{20086F44-729C-4D12-B1C6-A34D923A4F13}" dt="2024-10-03T21:59:38.283" v="372" actId="1076"/>
          <ac:spMkLst>
            <pc:docMk/>
            <pc:sldMk cId="2087402192" sldId="303"/>
            <ac:spMk id="33" creationId="{10742B31-C30F-7817-49C9-438F6874376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32166047" sldId="304"/>
        </pc:sldMkLst>
      </pc:sldChg>
      <pc:sldChg chg="addSp delSp modSp add mod">
        <pc:chgData name="Toby Donaldson" userId="2e6e5431-bb17-4c41-9985-d39c50d83c73" providerId="ADAL" clId="{20086F44-729C-4D12-B1C6-A34D923A4F13}" dt="2024-10-03T21:59:58.465" v="376" actId="21"/>
        <pc:sldMkLst>
          <pc:docMk/>
          <pc:sldMk cId="3323907594" sldId="304"/>
        </pc:sldMkLst>
        <pc:spChg chg="add del mod">
          <ac:chgData name="Toby Donaldson" userId="2e6e5431-bb17-4c41-9985-d39c50d83c73" providerId="ADAL" clId="{20086F44-729C-4D12-B1C6-A34D923A4F13}" dt="2024-10-03T21:59:58.465" v="376" actId="21"/>
          <ac:spMkLst>
            <pc:docMk/>
            <pc:sldMk cId="3323907594" sldId="304"/>
            <ac:spMk id="6" creationId="{F8ECFCD1-7844-5509-97BE-5F5214BE7B0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7" creationId="{1F726B8F-393F-3CBB-58E0-2D97366C177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8" creationId="{97E187FE-4DCB-345A-B6C2-2662D09EEEC5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9" creationId="{5FB8846B-B178-C1F4-EEAC-9DFD507995AD}"/>
          </ac:spMkLst>
        </pc:spChg>
        <pc:spChg chg="mod">
          <ac:chgData name="Toby Donaldson" userId="2e6e5431-bb17-4c41-9985-d39c50d83c73" providerId="ADAL" clId="{20086F44-729C-4D12-B1C6-A34D923A4F13}" dt="2024-10-03T21:59:26.174" v="370" actId="20577"/>
          <ac:spMkLst>
            <pc:docMk/>
            <pc:sldMk cId="3323907594" sldId="304"/>
            <ac:spMk id="27" creationId="{BD675DDA-3BD0-5C62-ABCF-E1B5D73D287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683567091" sldId="305"/>
        </pc:sldMkLst>
      </pc:sldChg>
      <pc:sldChg chg="modSp add mod">
        <pc:chgData name="Toby Donaldson" userId="2e6e5431-bb17-4c41-9985-d39c50d83c73" providerId="ADAL" clId="{20086F44-729C-4D12-B1C6-A34D923A4F13}" dt="2024-10-03T22:00:54.763" v="383"/>
        <pc:sldMkLst>
          <pc:docMk/>
          <pc:sldMk cId="3242673173" sldId="305"/>
        </pc:sldMkLst>
        <pc:spChg chg="mod">
          <ac:chgData name="Toby Donaldson" userId="2e6e5431-bb17-4c41-9985-d39c50d83c73" providerId="ADAL" clId="{20086F44-729C-4D12-B1C6-A34D923A4F13}" dt="2024-10-03T22:00:48.414" v="380" actId="207"/>
          <ac:spMkLst>
            <pc:docMk/>
            <pc:sldMk cId="3242673173" sldId="305"/>
            <ac:spMk id="6" creationId="{00F3FA57-2684-7E05-316E-D9E065E38373}"/>
          </ac:spMkLst>
        </pc:spChg>
        <pc:spChg chg="mod">
          <ac:chgData name="Toby Donaldson" userId="2e6e5431-bb17-4c41-9985-d39c50d83c73" providerId="ADAL" clId="{20086F44-729C-4D12-B1C6-A34D923A4F13}" dt="2024-10-03T22:00:52.305" v="381"/>
          <ac:spMkLst>
            <pc:docMk/>
            <pc:sldMk cId="3242673173" sldId="305"/>
            <ac:spMk id="7" creationId="{B60A04AD-ADB7-9E29-8BCF-5D3D5FFEC764}"/>
          </ac:spMkLst>
        </pc:spChg>
        <pc:spChg chg="mod">
          <ac:chgData name="Toby Donaldson" userId="2e6e5431-bb17-4c41-9985-d39c50d83c73" providerId="ADAL" clId="{20086F44-729C-4D12-B1C6-A34D923A4F13}" dt="2024-10-03T22:00:53.515" v="382"/>
          <ac:spMkLst>
            <pc:docMk/>
            <pc:sldMk cId="3242673173" sldId="305"/>
            <ac:spMk id="8" creationId="{E988613D-8D74-E39E-2FD2-4097C83207A2}"/>
          </ac:spMkLst>
        </pc:spChg>
        <pc:spChg chg="mod">
          <ac:chgData name="Toby Donaldson" userId="2e6e5431-bb17-4c41-9985-d39c50d83c73" providerId="ADAL" clId="{20086F44-729C-4D12-B1C6-A34D923A4F13}" dt="2024-10-03T22:00:54.763" v="383"/>
          <ac:spMkLst>
            <pc:docMk/>
            <pc:sldMk cId="3242673173" sldId="305"/>
            <ac:spMk id="9" creationId="{58CC43EB-7C62-0A6D-BCD4-CD9610CD2B40}"/>
          </ac:spMkLst>
        </pc:spChg>
      </pc:sldChg>
      <pc:sldChg chg="modSp add mod">
        <pc:chgData name="Toby Donaldson" userId="2e6e5431-bb17-4c41-9985-d39c50d83c73" providerId="ADAL" clId="{20086F44-729C-4D12-B1C6-A34D923A4F13}" dt="2024-10-03T22:01:09.016" v="385" actId="20577"/>
        <pc:sldMkLst>
          <pc:docMk/>
          <pc:sldMk cId="521494747" sldId="306"/>
        </pc:sldMkLst>
        <pc:spChg chg="mod">
          <ac:chgData name="Toby Donaldson" userId="2e6e5431-bb17-4c41-9985-d39c50d83c73" providerId="ADAL" clId="{20086F44-729C-4D12-B1C6-A34D923A4F13}" dt="2024-10-03T22:01:09.016" v="385" actId="20577"/>
          <ac:spMkLst>
            <pc:docMk/>
            <pc:sldMk cId="521494747" sldId="306"/>
            <ac:spMk id="6" creationId="{147BF74E-54C5-2E7A-6A96-4093DFEFBDB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73607454" sldId="306"/>
        </pc:sldMkLst>
      </pc:sldChg>
      <pc:sldChg chg="modSp add del mod">
        <pc:chgData name="Toby Donaldson" userId="2e6e5431-bb17-4c41-9985-d39c50d83c73" providerId="ADAL" clId="{20086F44-729C-4D12-B1C6-A34D923A4F13}" dt="2024-10-03T22:03:30.142" v="397" actId="2696"/>
        <pc:sldMkLst>
          <pc:docMk/>
          <pc:sldMk cId="1567350618" sldId="307"/>
        </pc:sldMkLst>
        <pc:spChg chg="mod">
          <ac:chgData name="Toby Donaldson" userId="2e6e5431-bb17-4c41-9985-d39c50d83c73" providerId="ADAL" clId="{20086F44-729C-4D12-B1C6-A34D923A4F13}" dt="2024-10-03T22:01:22.267" v="387" actId="20577"/>
          <ac:spMkLst>
            <pc:docMk/>
            <pc:sldMk cId="1567350618" sldId="307"/>
            <ac:spMk id="7" creationId="{CF7F363B-3217-8586-49E0-D3D78DCF789B}"/>
          </ac:spMkLst>
        </pc:spChg>
        <pc:spChg chg="mod">
          <ac:chgData name="Toby Donaldson" userId="2e6e5431-bb17-4c41-9985-d39c50d83c73" providerId="ADAL" clId="{20086F44-729C-4D12-B1C6-A34D923A4F13}" dt="2024-10-03T22:02:52.200" v="395" actId="20577"/>
          <ac:spMkLst>
            <pc:docMk/>
            <pc:sldMk cId="1567350618" sldId="307"/>
            <ac:spMk id="8" creationId="{0F5D2AC5-1604-716D-9628-9DACB6453922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72453283" sldId="307"/>
        </pc:sldMkLst>
      </pc:sldChg>
      <pc:sldChg chg="modSp add mod">
        <pc:chgData name="Toby Donaldson" userId="2e6e5431-bb17-4c41-9985-d39c50d83c73" providerId="ADAL" clId="{20086F44-729C-4D12-B1C6-A34D923A4F13}" dt="2024-10-03T22:03:57.355" v="400" actId="20577"/>
        <pc:sldMkLst>
          <pc:docMk/>
          <pc:sldMk cId="4062493392" sldId="307"/>
        </pc:sldMkLst>
        <pc:spChg chg="mod">
          <ac:chgData name="Toby Donaldson" userId="2e6e5431-bb17-4c41-9985-d39c50d83c73" providerId="ADAL" clId="{20086F44-729C-4D12-B1C6-A34D923A4F13}" dt="2024-10-03T22:03:57.355" v="400" actId="20577"/>
          <ac:spMkLst>
            <pc:docMk/>
            <pc:sldMk cId="4062493392" sldId="307"/>
            <ac:spMk id="7" creationId="{793D590D-516A-D69D-A88E-F24E701D2230}"/>
          </ac:spMkLst>
        </pc:spChg>
      </pc:sldChg>
      <pc:sldChg chg="modSp add mod">
        <pc:chgData name="Toby Donaldson" userId="2e6e5431-bb17-4c41-9985-d39c50d83c73" providerId="ADAL" clId="{20086F44-729C-4D12-B1C6-A34D923A4F13}" dt="2024-10-03T22:04:07.393" v="402" actId="20577"/>
        <pc:sldMkLst>
          <pc:docMk/>
          <pc:sldMk cId="98537914" sldId="308"/>
        </pc:sldMkLst>
        <pc:spChg chg="mod">
          <ac:chgData name="Toby Donaldson" userId="2e6e5431-bb17-4c41-9985-d39c50d83c73" providerId="ADAL" clId="{20086F44-729C-4D12-B1C6-A34D923A4F13}" dt="2024-10-03T22:04:07.393" v="402" actId="20577"/>
          <ac:spMkLst>
            <pc:docMk/>
            <pc:sldMk cId="98537914" sldId="308"/>
            <ac:spMk id="8" creationId="{8C9B751A-83F5-84B0-87C6-70CD8E4C0785}"/>
          </ac:spMkLst>
        </pc:spChg>
      </pc:sldChg>
      <pc:sldChg chg="modSp add del mod">
        <pc:chgData name="Toby Donaldson" userId="2e6e5431-bb17-4c41-9985-d39c50d83c73" providerId="ADAL" clId="{20086F44-729C-4D12-B1C6-A34D923A4F13}" dt="2024-10-03T22:03:33.626" v="398" actId="2696"/>
        <pc:sldMkLst>
          <pc:docMk/>
          <pc:sldMk cId="881788143" sldId="308"/>
        </pc:sldMkLst>
        <pc:spChg chg="mod">
          <ac:chgData name="Toby Donaldson" userId="2e6e5431-bb17-4c41-9985-d39c50d83c73" providerId="ADAL" clId="{20086F44-729C-4D12-B1C6-A34D923A4F13}" dt="2024-10-03T22:02:16.953" v="389" actId="20577"/>
          <ac:spMkLst>
            <pc:docMk/>
            <pc:sldMk cId="881788143" sldId="308"/>
            <ac:spMk id="8" creationId="{8EE2798D-3B73-6FE7-307B-4520D38738E7}"/>
          </ac:spMkLst>
        </pc:spChg>
        <pc:spChg chg="mod">
          <ac:chgData name="Toby Donaldson" userId="2e6e5431-bb17-4c41-9985-d39c50d83c73" providerId="ADAL" clId="{20086F44-729C-4D12-B1C6-A34D923A4F13}" dt="2024-10-03T22:02:22.963" v="390" actId="20577"/>
          <ac:spMkLst>
            <pc:docMk/>
            <pc:sldMk cId="881788143" sldId="308"/>
            <ac:spMk id="9" creationId="{4E8679BA-97DB-C7D8-876A-F8996F119CF6}"/>
          </ac:spMkLst>
        </pc:spChg>
      </pc:sldChg>
      <pc:sldChg chg="add del">
        <pc:chgData name="Toby Donaldson" userId="2e6e5431-bb17-4c41-9985-d39c50d83c73" providerId="ADAL" clId="{20086F44-729C-4D12-B1C6-A34D923A4F13}" dt="2024-10-03T22:02:41.696" v="392" actId="2696"/>
        <pc:sldMkLst>
          <pc:docMk/>
          <pc:sldMk cId="67683111" sldId="309"/>
        </pc:sldMkLst>
      </pc:sldChg>
      <pc:sldChg chg="modSp add mod">
        <pc:chgData name="Toby Donaldson" userId="2e6e5431-bb17-4c41-9985-d39c50d83c73" providerId="ADAL" clId="{20086F44-729C-4D12-B1C6-A34D923A4F13}" dt="2024-10-03T22:04:19.626" v="404" actId="20577"/>
        <pc:sldMkLst>
          <pc:docMk/>
          <pc:sldMk cId="3679140938" sldId="309"/>
        </pc:sldMkLst>
        <pc:spChg chg="mod">
          <ac:chgData name="Toby Donaldson" userId="2e6e5431-bb17-4c41-9985-d39c50d83c73" providerId="ADAL" clId="{20086F44-729C-4D12-B1C6-A34D923A4F13}" dt="2024-10-03T22:04:19.626" v="404" actId="20577"/>
          <ac:spMkLst>
            <pc:docMk/>
            <pc:sldMk cId="3679140938" sldId="309"/>
            <ac:spMk id="9" creationId="{F85B4862-639D-DB93-47A8-28A59ADC0193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82997732" sldId="310"/>
        </pc:sldMkLst>
      </pc:sldChg>
      <pc:sldChg chg="modSp add mod">
        <pc:chgData name="Toby Donaldson" userId="2e6e5431-bb17-4c41-9985-d39c50d83c73" providerId="ADAL" clId="{20086F44-729C-4D12-B1C6-A34D923A4F13}" dt="2024-10-03T22:05:24.639" v="421" actId="20577"/>
        <pc:sldMkLst>
          <pc:docMk/>
          <pc:sldMk cId="2657520401" sldId="310"/>
        </pc:sldMkLst>
        <pc:spChg chg="mod">
          <ac:chgData name="Toby Donaldson" userId="2e6e5431-bb17-4c41-9985-d39c50d83c73" providerId="ADAL" clId="{20086F44-729C-4D12-B1C6-A34D923A4F13}" dt="2024-10-03T22:05:24.639" v="421" actId="20577"/>
          <ac:spMkLst>
            <pc:docMk/>
            <pc:sldMk cId="2657520401" sldId="310"/>
            <ac:spMk id="17" creationId="{E6A5A469-0B9A-409E-32C5-015ECC4C4391}"/>
          </ac:spMkLst>
        </pc:spChg>
      </pc:sldChg>
      <pc:sldChg chg="modSp add mod">
        <pc:chgData name="Toby Donaldson" userId="2e6e5431-bb17-4c41-9985-d39c50d83c73" providerId="ADAL" clId="{20086F44-729C-4D12-B1C6-A34D923A4F13}" dt="2024-10-03T22:06:41.125" v="423" actId="20577"/>
        <pc:sldMkLst>
          <pc:docMk/>
          <pc:sldMk cId="3744931505" sldId="311"/>
        </pc:sldMkLst>
        <pc:spChg chg="mod">
          <ac:chgData name="Toby Donaldson" userId="2e6e5431-bb17-4c41-9985-d39c50d83c73" providerId="ADAL" clId="{20086F44-729C-4D12-B1C6-A34D923A4F13}" dt="2024-10-03T22:06:41.125" v="423" actId="20577"/>
          <ac:spMkLst>
            <pc:docMk/>
            <pc:sldMk cId="3744931505" sldId="311"/>
            <ac:spMk id="18" creationId="{631BF19C-4455-D432-EBDB-F8C06A5DD25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44662364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9025065" sldId="312"/>
        </pc:sldMkLst>
      </pc:sldChg>
      <pc:sldChg chg="modSp add mod">
        <pc:chgData name="Toby Donaldson" userId="2e6e5431-bb17-4c41-9985-d39c50d83c73" providerId="ADAL" clId="{20086F44-729C-4D12-B1C6-A34D923A4F13}" dt="2024-10-03T22:06:48.001" v="425" actId="20577"/>
        <pc:sldMkLst>
          <pc:docMk/>
          <pc:sldMk cId="3207964120" sldId="312"/>
        </pc:sldMkLst>
        <pc:spChg chg="mod">
          <ac:chgData name="Toby Donaldson" userId="2e6e5431-bb17-4c41-9985-d39c50d83c73" providerId="ADAL" clId="{20086F44-729C-4D12-B1C6-A34D923A4F13}" dt="2024-10-03T22:06:48.001" v="425" actId="20577"/>
          <ac:spMkLst>
            <pc:docMk/>
            <pc:sldMk cId="3207964120" sldId="312"/>
            <ac:spMk id="19" creationId="{93745872-0895-23CE-53F0-AE5DAF56B8A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01333559" sldId="313"/>
        </pc:sldMkLst>
      </pc:sldChg>
      <pc:sldChg chg="new del">
        <pc:chgData name="Toby Donaldson" userId="2e6e5431-bb17-4c41-9985-d39c50d83c73" providerId="ADAL" clId="{20086F44-729C-4D12-B1C6-A34D923A4F13}" dt="2024-10-03T22:06:59.462" v="428" actId="2696"/>
        <pc:sldMkLst>
          <pc:docMk/>
          <pc:sldMk cId="3692616815" sldId="31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61131009" sldId="314"/>
        </pc:sldMkLst>
      </pc:sldChg>
      <pc:sldChg chg="addSp delSp modSp add mod">
        <pc:chgData name="Toby Donaldson" userId="2e6e5431-bb17-4c41-9985-d39c50d83c73" providerId="ADAL" clId="{20086F44-729C-4D12-B1C6-A34D923A4F13}" dt="2024-10-03T23:23:41.659" v="651" actId="20577"/>
        <pc:sldMkLst>
          <pc:docMk/>
          <pc:sldMk cId="3982967344" sldId="314"/>
        </pc:sldMkLst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3" creationId="{D87D71D6-CC31-6414-B3A7-8B824C81C364}"/>
          </ac:spMkLst>
        </pc:spChg>
        <pc:spChg chg="mod">
          <ac:chgData name="Toby Donaldson" userId="2e6e5431-bb17-4c41-9985-d39c50d83c73" providerId="ADAL" clId="{20086F44-729C-4D12-B1C6-A34D923A4F13}" dt="2024-10-03T22:10:52.274" v="614" actId="1076"/>
          <ac:spMkLst>
            <pc:docMk/>
            <pc:sldMk cId="3982967344" sldId="314"/>
            <ac:spMk id="5" creationId="{41F534D3-F66A-A8C3-4318-4CBDD5C7503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6" creationId="{03EC419D-135E-8AA4-6C62-29E97545E3C3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7" creationId="{EE016510-F873-BA32-F932-BBC6E63F6972}"/>
          </ac:spMkLst>
        </pc:spChg>
        <pc:spChg chg="add mod">
          <ac:chgData name="Toby Donaldson" userId="2e6e5431-bb17-4c41-9985-d39c50d83c73" providerId="ADAL" clId="{20086F44-729C-4D12-B1C6-A34D923A4F13}" dt="2024-10-03T23:23:41.659" v="651" actId="20577"/>
          <ac:spMkLst>
            <pc:docMk/>
            <pc:sldMk cId="3982967344" sldId="314"/>
            <ac:spMk id="8" creationId="{3978C987-C887-524D-0F11-8B18995B9CD2}"/>
          </ac:spMkLst>
        </pc:spChg>
        <pc:spChg chg="add del mod">
          <ac:chgData name="Toby Donaldson" userId="2e6e5431-bb17-4c41-9985-d39c50d83c73" providerId="ADAL" clId="{20086F44-729C-4D12-B1C6-A34D923A4F13}" dt="2024-10-03T23:23:38.950" v="650" actId="21"/>
          <ac:spMkLst>
            <pc:docMk/>
            <pc:sldMk cId="3982967344" sldId="314"/>
            <ac:spMk id="9" creationId="{A54598C0-84F6-0E0A-4562-BA372920121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2" creationId="{11FB1C43-1B21-684A-03C0-6E01F1910D8F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4" creationId="{910630A5-A2EF-1B8F-F665-45075A3F98D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5" creationId="{0396868E-D326-B8BE-DB40-82EF82D2387A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6" creationId="{645168FA-DE83-8D43-11DC-3B77CCAEBDB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7" creationId="{8E58A743-BA37-7FA9-94F4-5DB43F70118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8" creationId="{26E55A26-E6D8-E24F-82F3-8BEF25B9CC8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9" creationId="{FD277453-D186-8F6B-67C9-AEF1C9F28870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3T23:23:23.811" v="648"/>
        <pc:sldMkLst>
          <pc:docMk/>
          <pc:sldMk cId="2206724113" sldId="315"/>
        </pc:sldMkLst>
        <pc:spChg chg="mod">
          <ac:chgData name="Toby Donaldson" userId="2e6e5431-bb17-4c41-9985-d39c50d83c73" providerId="ADAL" clId="{20086F44-729C-4D12-B1C6-A34D923A4F13}" dt="2024-10-03T23:23:17.907" v="645" actId="20577"/>
          <ac:spMkLst>
            <pc:docMk/>
            <pc:sldMk cId="2206724113" sldId="315"/>
            <ac:spMk id="8" creationId="{8229BA0C-C293-1E6E-DCAE-8703BB68FE60}"/>
          </ac:spMkLst>
        </pc:spChg>
        <pc:spChg chg="del">
          <ac:chgData name="Toby Donaldson" userId="2e6e5431-bb17-4c41-9985-d39c50d83c73" providerId="ADAL" clId="{20086F44-729C-4D12-B1C6-A34D923A4F13}" dt="2024-10-03T23:23:21.521" v="646" actId="21"/>
          <ac:spMkLst>
            <pc:docMk/>
            <pc:sldMk cId="2206724113" sldId="315"/>
            <ac:spMk id="9" creationId="{7BE10969-68E4-51AE-ED0D-2AB8AD87F54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66552019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858326061" sldId="316"/>
        </pc:sldMkLst>
      </pc:sldChg>
      <pc:sldChg chg="add">
        <pc:chgData name="Toby Donaldson" userId="2e6e5431-bb17-4c41-9985-d39c50d83c73" providerId="ADAL" clId="{20086F44-729C-4D12-B1C6-A34D923A4F13}" dt="2024-10-03T23:23:32.398" v="649" actId="2890"/>
        <pc:sldMkLst>
          <pc:docMk/>
          <pc:sldMk cId="4046174309" sldId="316"/>
        </pc:sldMkLst>
      </pc:sldChg>
      <pc:sldChg chg="modSp add mod ord">
        <pc:chgData name="Toby Donaldson" userId="2e6e5431-bb17-4c41-9985-d39c50d83c73" providerId="ADAL" clId="{20086F44-729C-4D12-B1C6-A34D923A4F13}" dt="2024-10-03T23:27:34.397" v="887" actId="20577"/>
        <pc:sldMkLst>
          <pc:docMk/>
          <pc:sldMk cId="2317714996" sldId="317"/>
        </pc:sldMkLst>
        <pc:spChg chg="mod">
          <ac:chgData name="Toby Donaldson" userId="2e6e5431-bb17-4c41-9985-d39c50d83c73" providerId="ADAL" clId="{20086F44-729C-4D12-B1C6-A34D923A4F13}" dt="2024-10-03T23:27:34.397" v="887" actId="20577"/>
          <ac:spMkLst>
            <pc:docMk/>
            <pc:sldMk cId="2317714996" sldId="317"/>
            <ac:spMk id="8" creationId="{60083F5A-8736-F857-10CC-A3BEFD16D2CF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24852120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49145512" sldId="318"/>
        </pc:sldMkLst>
      </pc:sldChg>
      <pc:sldChg chg="delSp modSp add mod">
        <pc:chgData name="Toby Donaldson" userId="2e6e5431-bb17-4c41-9985-d39c50d83c73" providerId="ADAL" clId="{20086F44-729C-4D12-B1C6-A34D923A4F13}" dt="2024-10-03T23:30:14.219" v="1044" actId="207"/>
        <pc:sldMkLst>
          <pc:docMk/>
          <pc:sldMk cId="1531055308" sldId="318"/>
        </pc:sldMkLst>
        <pc:spChg chg="mod">
          <ac:chgData name="Toby Donaldson" userId="2e6e5431-bb17-4c41-9985-d39c50d83c73" providerId="ADAL" clId="{20086F44-729C-4D12-B1C6-A34D923A4F13}" dt="2024-10-03T23:28:23.192" v="915" actId="20577"/>
          <ac:spMkLst>
            <pc:docMk/>
            <pc:sldMk cId="1531055308" sldId="318"/>
            <ac:spMk id="2" creationId="{DACA471E-FD1E-F62E-1944-2FF98E592087}"/>
          </ac:spMkLst>
        </pc:spChg>
        <pc:spChg chg="mod">
          <ac:chgData name="Toby Donaldson" userId="2e6e5431-bb17-4c41-9985-d39c50d83c73" providerId="ADAL" clId="{20086F44-729C-4D12-B1C6-A34D923A4F13}" dt="2024-10-03T23:30:14.219" v="1044" actId="207"/>
          <ac:spMkLst>
            <pc:docMk/>
            <pc:sldMk cId="1531055308" sldId="318"/>
            <ac:spMk id="3" creationId="{1480505B-806A-5C78-E142-AF4257F5B62A}"/>
          </ac:spMkLst>
        </pc:spChg>
        <pc:spChg chg="mod">
          <ac:chgData name="Toby Donaldson" userId="2e6e5431-bb17-4c41-9985-d39c50d83c73" providerId="ADAL" clId="{20086F44-729C-4D12-B1C6-A34D923A4F13}" dt="2024-10-03T23:30:09.350" v="1043" actId="1076"/>
          <ac:spMkLst>
            <pc:docMk/>
            <pc:sldMk cId="1531055308" sldId="318"/>
            <ac:spMk id="5" creationId="{45D6F043-816C-CEBA-57B3-F1D9FB66C439}"/>
          </ac:spMkLst>
        </pc:spChg>
        <pc:spChg chg="del">
          <ac:chgData name="Toby Donaldson" userId="2e6e5431-bb17-4c41-9985-d39c50d83c73" providerId="ADAL" clId="{20086F44-729C-4D12-B1C6-A34D923A4F13}" dt="2024-10-03T23:28:57.373" v="916" actId="21"/>
          <ac:spMkLst>
            <pc:docMk/>
            <pc:sldMk cId="1531055308" sldId="318"/>
            <ac:spMk id="24" creationId="{479765C8-0262-FA29-4357-4A4C4B96F64E}"/>
          </ac:spMkLst>
        </pc:spChg>
      </pc:sldChg>
      <pc:sldChg chg="new del">
        <pc:chgData name="Toby Donaldson" userId="2e6e5431-bb17-4c41-9985-d39c50d83c73" providerId="ADAL" clId="{20086F44-729C-4D12-B1C6-A34D923A4F13}" dt="2024-10-03T23:26:46.701" v="797" actId="2696"/>
        <pc:sldMkLst>
          <pc:docMk/>
          <pc:sldMk cId="4142395185" sldId="31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252038421" sldId="319"/>
        </pc:sldMkLst>
      </pc:sldChg>
      <pc:sldChg chg="modSp add mod">
        <pc:chgData name="Toby Donaldson" userId="2e6e5431-bb17-4c41-9985-d39c50d83c73" providerId="ADAL" clId="{20086F44-729C-4D12-B1C6-A34D923A4F13}" dt="2024-10-03T23:30:55.876" v="1057" actId="20577"/>
        <pc:sldMkLst>
          <pc:docMk/>
          <pc:sldMk cId="4273788612" sldId="319"/>
        </pc:sldMkLst>
        <pc:spChg chg="mod">
          <ac:chgData name="Toby Donaldson" userId="2e6e5431-bb17-4c41-9985-d39c50d83c73" providerId="ADAL" clId="{20086F44-729C-4D12-B1C6-A34D923A4F13}" dt="2024-10-03T23:30:55.876" v="1057" actId="20577"/>
          <ac:spMkLst>
            <pc:docMk/>
            <pc:sldMk cId="4273788612" sldId="319"/>
            <ac:spMk id="3" creationId="{883B985D-DD8E-622F-0D52-82B685AB44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8943026" sldId="320"/>
        </pc:sldMkLst>
      </pc:sldChg>
      <pc:sldChg chg="modSp add mod">
        <pc:chgData name="Toby Donaldson" userId="2e6e5431-bb17-4c41-9985-d39c50d83c73" providerId="ADAL" clId="{20086F44-729C-4D12-B1C6-A34D923A4F13}" dt="2024-10-03T23:32:27.092" v="1117"/>
        <pc:sldMkLst>
          <pc:docMk/>
          <pc:sldMk cId="2942349654" sldId="320"/>
        </pc:sldMkLst>
        <pc:spChg chg="mod">
          <ac:chgData name="Toby Donaldson" userId="2e6e5431-bb17-4c41-9985-d39c50d83c73" providerId="ADAL" clId="{20086F44-729C-4D12-B1C6-A34D923A4F13}" dt="2024-10-03T23:32:27.092" v="1117"/>
          <ac:spMkLst>
            <pc:docMk/>
            <pc:sldMk cId="2942349654" sldId="320"/>
            <ac:spMk id="3" creationId="{64CB0CB5-9086-A713-27B3-EF6E58CF25B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96177901" sldId="321"/>
        </pc:sldMkLst>
      </pc:sldChg>
      <pc:sldChg chg="modSp add mod">
        <pc:chgData name="Toby Donaldson" userId="2e6e5431-bb17-4c41-9985-d39c50d83c73" providerId="ADAL" clId="{20086F44-729C-4D12-B1C6-A34D923A4F13}" dt="2024-10-03T23:34:47.165" v="1157" actId="20577"/>
        <pc:sldMkLst>
          <pc:docMk/>
          <pc:sldMk cId="3803866199" sldId="321"/>
        </pc:sldMkLst>
        <pc:spChg chg="mod">
          <ac:chgData name="Toby Donaldson" userId="2e6e5431-bb17-4c41-9985-d39c50d83c73" providerId="ADAL" clId="{20086F44-729C-4D12-B1C6-A34D923A4F13}" dt="2024-10-03T23:34:47.165" v="1157" actId="20577"/>
          <ac:spMkLst>
            <pc:docMk/>
            <pc:sldMk cId="3803866199" sldId="321"/>
            <ac:spMk id="3" creationId="{78A2C5EF-9E3A-DB2B-11BC-AF91EF8FCA8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990104137" sldId="322"/>
        </pc:sldMkLst>
      </pc:sldChg>
      <pc:sldChg chg="modSp add mod">
        <pc:chgData name="Toby Donaldson" userId="2e6e5431-bb17-4c41-9985-d39c50d83c73" providerId="ADAL" clId="{20086F44-729C-4D12-B1C6-A34D923A4F13}" dt="2024-10-03T23:36:56.254" v="1220" actId="313"/>
        <pc:sldMkLst>
          <pc:docMk/>
          <pc:sldMk cId="3735376480" sldId="322"/>
        </pc:sldMkLst>
        <pc:spChg chg="mod">
          <ac:chgData name="Toby Donaldson" userId="2e6e5431-bb17-4c41-9985-d39c50d83c73" providerId="ADAL" clId="{20086F44-729C-4D12-B1C6-A34D923A4F13}" dt="2024-10-03T23:36:56.254" v="1220" actId="313"/>
          <ac:spMkLst>
            <pc:docMk/>
            <pc:sldMk cId="3735376480" sldId="322"/>
            <ac:spMk id="3" creationId="{7636D3EE-8B46-EEBE-1B0E-8D60EDE6C11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58446259" sldId="323"/>
        </pc:sldMkLst>
      </pc:sldChg>
      <pc:sldChg chg="modSp add mod">
        <pc:chgData name="Toby Donaldson" userId="2e6e5431-bb17-4c41-9985-d39c50d83c73" providerId="ADAL" clId="{20086F44-729C-4D12-B1C6-A34D923A4F13}" dt="2024-10-03T23:38:51.814" v="1303" actId="1076"/>
        <pc:sldMkLst>
          <pc:docMk/>
          <pc:sldMk cId="2878214079" sldId="323"/>
        </pc:sldMkLst>
        <pc:spChg chg="mod">
          <ac:chgData name="Toby Donaldson" userId="2e6e5431-bb17-4c41-9985-d39c50d83c73" providerId="ADAL" clId="{20086F44-729C-4D12-B1C6-A34D923A4F13}" dt="2024-10-03T23:38:51.814" v="1303" actId="1076"/>
          <ac:spMkLst>
            <pc:docMk/>
            <pc:sldMk cId="2878214079" sldId="323"/>
            <ac:spMk id="3" creationId="{E86D5DCC-F89B-FB64-7D2C-FEC8FEED16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092517109" sldId="324"/>
        </pc:sldMkLst>
      </pc:sldChg>
      <pc:sldChg chg="addSp modSp add mod">
        <pc:chgData name="Toby Donaldson" userId="2e6e5431-bb17-4c41-9985-d39c50d83c73" providerId="ADAL" clId="{20086F44-729C-4D12-B1C6-A34D923A4F13}" dt="2024-10-03T23:41:44.460" v="1518" actId="113"/>
        <pc:sldMkLst>
          <pc:docMk/>
          <pc:sldMk cId="3212215102" sldId="324"/>
        </pc:sldMkLst>
        <pc:spChg chg="mod">
          <ac:chgData name="Toby Donaldson" userId="2e6e5431-bb17-4c41-9985-d39c50d83c73" providerId="ADAL" clId="{20086F44-729C-4D12-B1C6-A34D923A4F13}" dt="2024-10-03T23:40:06.073" v="1324" actId="1076"/>
          <ac:spMkLst>
            <pc:docMk/>
            <pc:sldMk cId="3212215102" sldId="324"/>
            <ac:spMk id="3" creationId="{93D6C4A8-EEEB-FC8D-EFE7-A2EA690F58A8}"/>
          </ac:spMkLst>
        </pc:spChg>
        <pc:spChg chg="mod">
          <ac:chgData name="Toby Donaldson" userId="2e6e5431-bb17-4c41-9985-d39c50d83c73" providerId="ADAL" clId="{20086F44-729C-4D12-B1C6-A34D923A4F13}" dt="2024-10-03T23:41:44.460" v="1518" actId="113"/>
          <ac:spMkLst>
            <pc:docMk/>
            <pc:sldMk cId="3212215102" sldId="324"/>
            <ac:spMk id="5" creationId="{AFD5F202-D7DC-09C8-6084-69BCF9BEEA01}"/>
          </ac:spMkLst>
        </pc:spChg>
        <pc:spChg chg="add mod">
          <ac:chgData name="Toby Donaldson" userId="2e6e5431-bb17-4c41-9985-d39c50d83c73" providerId="ADAL" clId="{20086F44-729C-4D12-B1C6-A34D923A4F13}" dt="2024-10-03T23:40:57.642" v="1455" actId="1076"/>
          <ac:spMkLst>
            <pc:docMk/>
            <pc:sldMk cId="3212215102" sldId="324"/>
            <ac:spMk id="6" creationId="{4F045FD3-C4A0-2D00-BDBC-62EFFC91691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15848448" sldId="325"/>
        </pc:sldMkLst>
      </pc:sldChg>
      <pc:sldChg chg="addSp modSp mod">
        <pc:chgData name="Toby Donaldson" userId="2e6e5431-bb17-4c41-9985-d39c50d83c73" providerId="ADAL" clId="{20086F44-729C-4D12-B1C6-A34D923A4F13}" dt="2024-10-03T23:45:17.791" v="1650" actId="207"/>
        <pc:sldMkLst>
          <pc:docMk/>
          <pc:sldMk cId="3902963989" sldId="325"/>
        </pc:sldMkLst>
        <pc:spChg chg="mod">
          <ac:chgData name="Toby Donaldson" userId="2e6e5431-bb17-4c41-9985-d39c50d83c73" providerId="ADAL" clId="{20086F44-729C-4D12-B1C6-A34D923A4F13}" dt="2024-10-03T23:42:59.289" v="1533" actId="12789"/>
          <ac:spMkLst>
            <pc:docMk/>
            <pc:sldMk cId="3902963989" sldId="325"/>
            <ac:spMk id="3" creationId="{FD1B04CF-B376-DD57-4AB1-58419CA65D83}"/>
          </ac:spMkLst>
        </pc:spChg>
        <pc:spChg chg="mod">
          <ac:chgData name="Toby Donaldson" userId="2e6e5431-bb17-4c41-9985-d39c50d83c73" providerId="ADAL" clId="{20086F44-729C-4D12-B1C6-A34D923A4F13}" dt="2024-10-03T23:45:03.582" v="1649" actId="1076"/>
          <ac:spMkLst>
            <pc:docMk/>
            <pc:sldMk cId="3902963989" sldId="325"/>
            <ac:spMk id="5" creationId="{63958328-82EE-513E-B9E7-48CBA5487C86}"/>
          </ac:spMkLst>
        </pc:spChg>
        <pc:spChg chg="add mod">
          <ac:chgData name="Toby Donaldson" userId="2e6e5431-bb17-4c41-9985-d39c50d83c73" providerId="ADAL" clId="{20086F44-729C-4D12-B1C6-A34D923A4F13}" dt="2024-10-03T23:45:17.791" v="1650" actId="207"/>
          <ac:spMkLst>
            <pc:docMk/>
            <pc:sldMk cId="3902963989" sldId="325"/>
            <ac:spMk id="6" creationId="{7CC64928-657F-970B-91CA-9A4EFD0D593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270752324" sldId="326"/>
        </pc:sldMkLst>
      </pc:sldChg>
      <pc:sldChg chg="addSp delSp modSp add mod">
        <pc:chgData name="Toby Donaldson" userId="2e6e5431-bb17-4c41-9985-d39c50d83c73" providerId="ADAL" clId="{20086F44-729C-4D12-B1C6-A34D923A4F13}" dt="2024-10-03T23:45:39.643" v="1653" actId="207"/>
        <pc:sldMkLst>
          <pc:docMk/>
          <pc:sldMk cId="3995934686" sldId="326"/>
        </pc:sldMkLst>
        <pc:spChg chg="mod">
          <ac:chgData name="Toby Donaldson" userId="2e6e5431-bb17-4c41-9985-d39c50d83c73" providerId="ADAL" clId="{20086F44-729C-4D12-B1C6-A34D923A4F13}" dt="2024-10-03T23:43:54.883" v="1540" actId="12789"/>
          <ac:spMkLst>
            <pc:docMk/>
            <pc:sldMk cId="3995934686" sldId="326"/>
            <ac:spMk id="3" creationId="{7A11CB8C-2AD3-ECE8-5012-A1A578699BE3}"/>
          </ac:spMkLst>
        </pc:spChg>
        <pc:spChg chg="del">
          <ac:chgData name="Toby Donaldson" userId="2e6e5431-bb17-4c41-9985-d39c50d83c73" providerId="ADAL" clId="{20086F44-729C-4D12-B1C6-A34D923A4F13}" dt="2024-10-03T23:45:28.089" v="1651" actId="21"/>
          <ac:spMkLst>
            <pc:docMk/>
            <pc:sldMk cId="3995934686" sldId="326"/>
            <ac:spMk id="5" creationId="{B44E6367-1CF3-95C0-9437-C9BF8E4974BB}"/>
          </ac:spMkLst>
        </pc:spChg>
        <pc:spChg chg="add mod">
          <ac:chgData name="Toby Donaldson" userId="2e6e5431-bb17-4c41-9985-d39c50d83c73" providerId="ADAL" clId="{20086F44-729C-4D12-B1C6-A34D923A4F13}" dt="2024-10-03T23:45:39.643" v="1653" actId="207"/>
          <ac:spMkLst>
            <pc:docMk/>
            <pc:sldMk cId="3995934686" sldId="326"/>
            <ac:spMk id="6" creationId="{07FD27B4-74C0-882A-6637-6B40E453984B}"/>
          </ac:spMkLst>
        </pc:spChg>
        <pc:spChg chg="add mod">
          <ac:chgData name="Toby Donaldson" userId="2e6e5431-bb17-4c41-9985-d39c50d83c73" providerId="ADAL" clId="{20086F44-729C-4D12-B1C6-A34D923A4F13}" dt="2024-10-03T23:45:33.606" v="1652"/>
          <ac:spMkLst>
            <pc:docMk/>
            <pc:sldMk cId="3995934686" sldId="326"/>
            <ac:spMk id="7" creationId="{ECB53817-8021-461D-DD7F-CC70F75A0DE8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3T23:59:16.729" v="1979" actId="114"/>
        <pc:sldMkLst>
          <pc:docMk/>
          <pc:sldMk cId="3331836019" sldId="327"/>
        </pc:sldMkLst>
        <pc:spChg chg="mod">
          <ac:chgData name="Toby Donaldson" userId="2e6e5431-bb17-4c41-9985-d39c50d83c73" providerId="ADAL" clId="{20086F44-729C-4D12-B1C6-A34D923A4F13}" dt="2024-10-03T23:59:16.729" v="1979" actId="114"/>
          <ac:spMkLst>
            <pc:docMk/>
            <pc:sldMk cId="3331836019" sldId="327"/>
            <ac:spMk id="3" creationId="{DA8F48D5-C945-B698-AA2B-2F6DF75C1E3F}"/>
          </ac:spMkLst>
        </pc:spChg>
        <pc:spChg chg="add mod">
          <ac:chgData name="Toby Donaldson" userId="2e6e5431-bb17-4c41-9985-d39c50d83c73" providerId="ADAL" clId="{20086F44-729C-4D12-B1C6-A34D923A4F13}" dt="2024-10-03T23:56:32.503" v="1916" actId="20577"/>
          <ac:spMkLst>
            <pc:docMk/>
            <pc:sldMk cId="3331836019" sldId="327"/>
            <ac:spMk id="5" creationId="{ADD6E53C-1379-EAEF-9D22-75D09DA7478E}"/>
          </ac:spMkLst>
        </pc:spChg>
        <pc:spChg chg="del">
          <ac:chgData name="Toby Donaldson" userId="2e6e5431-bb17-4c41-9985-d39c50d83c73" providerId="ADAL" clId="{20086F44-729C-4D12-B1C6-A34D923A4F13}" dt="2024-10-03T23:48:56.367" v="1695" actId="21"/>
          <ac:spMkLst>
            <pc:docMk/>
            <pc:sldMk cId="3331836019" sldId="327"/>
            <ac:spMk id="6" creationId="{F75D0EAA-A3B9-973C-013B-379F2B86FCDF}"/>
          </ac:spMkLst>
        </pc:spChg>
        <pc:spChg chg="del">
          <ac:chgData name="Toby Donaldson" userId="2e6e5431-bb17-4c41-9985-d39c50d83c73" providerId="ADAL" clId="{20086F44-729C-4D12-B1C6-A34D923A4F13}" dt="2024-10-03T23:54:31.878" v="1901" actId="21"/>
          <ac:spMkLst>
            <pc:docMk/>
            <pc:sldMk cId="3331836019" sldId="327"/>
            <ac:spMk id="7" creationId="{F64E3082-79E9-19FB-4387-31BF6690ED78}"/>
          </ac:spMkLst>
        </pc:spChg>
        <pc:spChg chg="add mod">
          <ac:chgData name="Toby Donaldson" userId="2e6e5431-bb17-4c41-9985-d39c50d83c73" providerId="ADAL" clId="{20086F44-729C-4D12-B1C6-A34D923A4F13}" dt="2024-10-03T23:52:54.526" v="1894"/>
          <ac:spMkLst>
            <pc:docMk/>
            <pc:sldMk cId="3331836019" sldId="327"/>
            <ac:spMk id="8" creationId="{9C5BDC19-27A8-1548-AB11-A1791FE9D854}"/>
          </ac:spMkLst>
        </pc:spChg>
        <pc:spChg chg="add mod">
          <ac:chgData name="Toby Donaldson" userId="2e6e5431-bb17-4c41-9985-d39c50d83c73" providerId="ADAL" clId="{20086F44-729C-4D12-B1C6-A34D923A4F13}" dt="2024-10-03T23:59:01.299" v="1978" actId="207"/>
          <ac:spMkLst>
            <pc:docMk/>
            <pc:sldMk cId="3331836019" sldId="327"/>
            <ac:spMk id="9" creationId="{4050BBEA-1971-EB6D-AABF-74B3D86DE136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74951965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75367705" sldId="328"/>
        </pc:sldMkLst>
      </pc:sldChg>
      <pc:sldChg chg="modSp add mod">
        <pc:chgData name="Toby Donaldson" userId="2e6e5431-bb17-4c41-9985-d39c50d83c73" providerId="ADAL" clId="{20086F44-729C-4D12-B1C6-A34D923A4F13}" dt="2024-10-03T23:59:22.380" v="1980" actId="114"/>
        <pc:sldMkLst>
          <pc:docMk/>
          <pc:sldMk cId="3488065849" sldId="328"/>
        </pc:sldMkLst>
        <pc:spChg chg="mod">
          <ac:chgData name="Toby Donaldson" userId="2e6e5431-bb17-4c41-9985-d39c50d83c73" providerId="ADAL" clId="{20086F44-729C-4D12-B1C6-A34D923A4F13}" dt="2024-10-03T23:59:22.380" v="1980" actId="114"/>
          <ac:spMkLst>
            <pc:docMk/>
            <pc:sldMk cId="3488065849" sldId="328"/>
            <ac:spMk id="3" creationId="{6DF5C59E-BC8D-85D7-FEED-8FBB62B082FB}"/>
          </ac:spMkLst>
        </pc:spChg>
        <pc:spChg chg="mod">
          <ac:chgData name="Toby Donaldson" userId="2e6e5431-bb17-4c41-9985-d39c50d83c73" providerId="ADAL" clId="{20086F44-729C-4D12-B1C6-A34D923A4F13}" dt="2024-10-03T23:58:06.039" v="1942" actId="207"/>
          <ac:spMkLst>
            <pc:docMk/>
            <pc:sldMk cId="3488065849" sldId="328"/>
            <ac:spMk id="5" creationId="{60BC7659-6F35-B7C9-634B-01522F33601D}"/>
          </ac:spMkLst>
        </pc:spChg>
        <pc:spChg chg="mod">
          <ac:chgData name="Toby Donaldson" userId="2e6e5431-bb17-4c41-9985-d39c50d83c73" providerId="ADAL" clId="{20086F44-729C-4D12-B1C6-A34D923A4F13}" dt="2024-10-03T23:58:49.043" v="1977" actId="20577"/>
          <ac:spMkLst>
            <pc:docMk/>
            <pc:sldMk cId="3488065849" sldId="328"/>
            <ac:spMk id="9" creationId="{6F5F0FD9-D2CB-5627-E5A3-97A86E525C84}"/>
          </ac:spMkLst>
        </pc:spChg>
      </pc:sldChg>
      <pc:sldChg chg="modSp add mod ord">
        <pc:chgData name="Toby Donaldson" userId="2e6e5431-bb17-4c41-9985-d39c50d83c73" providerId="ADAL" clId="{20086F44-729C-4D12-B1C6-A34D923A4F13}" dt="2024-10-04T00:02:07.481" v="2075" actId="20577"/>
        <pc:sldMkLst>
          <pc:docMk/>
          <pc:sldMk cId="2059733870" sldId="329"/>
        </pc:sldMkLst>
        <pc:spChg chg="mod">
          <ac:chgData name="Toby Donaldson" userId="2e6e5431-bb17-4c41-9985-d39c50d83c73" providerId="ADAL" clId="{20086F44-729C-4D12-B1C6-A34D923A4F13}" dt="2024-10-04T00:00:46.536" v="2043" actId="20577"/>
          <ac:spMkLst>
            <pc:docMk/>
            <pc:sldMk cId="2059733870" sldId="329"/>
            <ac:spMk id="3" creationId="{8843D030-E7A9-06F9-14DF-576F7354C120}"/>
          </ac:spMkLst>
        </pc:spChg>
        <pc:spChg chg="mod">
          <ac:chgData name="Toby Donaldson" userId="2e6e5431-bb17-4c41-9985-d39c50d83c73" providerId="ADAL" clId="{20086F44-729C-4D12-B1C6-A34D923A4F13}" dt="2024-10-04T00:00:57.893" v="2050" actId="20577"/>
          <ac:spMkLst>
            <pc:docMk/>
            <pc:sldMk cId="2059733870" sldId="329"/>
            <ac:spMk id="5" creationId="{939E27F1-074B-173A-7766-9EF1B2754794}"/>
          </ac:spMkLst>
        </pc:spChg>
        <pc:spChg chg="mod">
          <ac:chgData name="Toby Donaldson" userId="2e6e5431-bb17-4c41-9985-d39c50d83c73" providerId="ADAL" clId="{20086F44-729C-4D12-B1C6-A34D923A4F13}" dt="2024-10-04T00:02:07.481" v="2075" actId="20577"/>
          <ac:spMkLst>
            <pc:docMk/>
            <pc:sldMk cId="2059733870" sldId="329"/>
            <ac:spMk id="9" creationId="{545B4E3F-7529-3023-3EB5-2091E0599CD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76077529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630335454" sldId="330"/>
        </pc:sldMkLst>
      </pc:sldChg>
      <pc:sldChg chg="modSp add mod">
        <pc:chgData name="Toby Donaldson" userId="2e6e5431-bb17-4c41-9985-d39c50d83c73" providerId="ADAL" clId="{20086F44-729C-4D12-B1C6-A34D923A4F13}" dt="2024-10-04T00:03:29.895" v="2139" actId="313"/>
        <pc:sldMkLst>
          <pc:docMk/>
          <pc:sldMk cId="2454781990" sldId="330"/>
        </pc:sldMkLst>
        <pc:spChg chg="mod">
          <ac:chgData name="Toby Donaldson" userId="2e6e5431-bb17-4c41-9985-d39c50d83c73" providerId="ADAL" clId="{20086F44-729C-4D12-B1C6-A34D923A4F13}" dt="2024-10-04T00:02:37.758" v="2092" actId="20577"/>
          <ac:spMkLst>
            <pc:docMk/>
            <pc:sldMk cId="2454781990" sldId="330"/>
            <ac:spMk id="3" creationId="{C4641F0F-1357-C9DF-D5DC-3BBAF9C17337}"/>
          </ac:spMkLst>
        </pc:spChg>
        <pc:spChg chg="mod">
          <ac:chgData name="Toby Donaldson" userId="2e6e5431-bb17-4c41-9985-d39c50d83c73" providerId="ADAL" clId="{20086F44-729C-4D12-B1C6-A34D923A4F13}" dt="2024-10-04T00:02:56.216" v="2107" actId="20577"/>
          <ac:spMkLst>
            <pc:docMk/>
            <pc:sldMk cId="2454781990" sldId="330"/>
            <ac:spMk id="5" creationId="{DDE6F3D6-5F76-CE15-6A59-0BCA7383548F}"/>
          </ac:spMkLst>
        </pc:spChg>
        <pc:spChg chg="mod">
          <ac:chgData name="Toby Donaldson" userId="2e6e5431-bb17-4c41-9985-d39c50d83c73" providerId="ADAL" clId="{20086F44-729C-4D12-B1C6-A34D923A4F13}" dt="2024-10-04T00:03:29.895" v="2139" actId="313"/>
          <ac:spMkLst>
            <pc:docMk/>
            <pc:sldMk cId="2454781990" sldId="330"/>
            <ac:spMk id="9" creationId="{FCE1AAD1-0B1E-77B8-D4F6-E547DA498E1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519914869" sldId="331"/>
        </pc:sldMkLst>
      </pc:sldChg>
      <pc:sldChg chg="delSp modSp add mod">
        <pc:chgData name="Toby Donaldson" userId="2e6e5431-bb17-4c41-9985-d39c50d83c73" providerId="ADAL" clId="{20086F44-729C-4D12-B1C6-A34D923A4F13}" dt="2024-10-04T04:10:54.197" v="2418" actId="113"/>
        <pc:sldMkLst>
          <pc:docMk/>
          <pc:sldMk cId="3107842778" sldId="331"/>
        </pc:sldMkLst>
        <pc:spChg chg="mod">
          <ac:chgData name="Toby Donaldson" userId="2e6e5431-bb17-4c41-9985-d39c50d83c73" providerId="ADAL" clId="{20086F44-729C-4D12-B1C6-A34D923A4F13}" dt="2024-10-04T04:10:54.197" v="2418" actId="113"/>
          <ac:spMkLst>
            <pc:docMk/>
            <pc:sldMk cId="3107842778" sldId="331"/>
            <ac:spMk id="3" creationId="{B2089832-D1AB-2913-72F4-7C3A5DD3D95A}"/>
          </ac:spMkLst>
        </pc:spChg>
        <pc:spChg chg="mod">
          <ac:chgData name="Toby Donaldson" userId="2e6e5431-bb17-4c41-9985-d39c50d83c73" providerId="ADAL" clId="{20086F44-729C-4D12-B1C6-A34D923A4F13}" dt="2024-10-04T00:10:46.148" v="2413" actId="207"/>
          <ac:spMkLst>
            <pc:docMk/>
            <pc:sldMk cId="3107842778" sldId="331"/>
            <ac:spMk id="5" creationId="{DCF3AE84-D7C7-A6BA-87A3-20500C771B68}"/>
          </ac:spMkLst>
        </pc:spChg>
        <pc:spChg chg="del">
          <ac:chgData name="Toby Donaldson" userId="2e6e5431-bb17-4c41-9985-d39c50d83c73" providerId="ADAL" clId="{20086F44-729C-4D12-B1C6-A34D923A4F13}" dt="2024-10-04T00:06:47.947" v="2269" actId="21"/>
          <ac:spMkLst>
            <pc:docMk/>
            <pc:sldMk cId="3107842778" sldId="331"/>
            <ac:spMk id="9" creationId="{61EB2B66-C1BF-9054-4E98-20CFAFF0DAC3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4T04:22:50.682" v="2989" actId="313"/>
        <pc:sldMkLst>
          <pc:docMk/>
          <pc:sldMk cId="825497567" sldId="332"/>
        </pc:sldMkLst>
        <pc:spChg chg="mod">
          <ac:chgData name="Toby Donaldson" userId="2e6e5431-bb17-4c41-9985-d39c50d83c73" providerId="ADAL" clId="{20086F44-729C-4D12-B1C6-A34D923A4F13}" dt="2024-10-04T04:11:15.499" v="2441" actId="20577"/>
          <ac:spMkLst>
            <pc:docMk/>
            <pc:sldMk cId="825497567" sldId="332"/>
            <ac:spMk id="2" creationId="{54425F1E-04A9-1067-B560-2769E2966A71}"/>
          </ac:spMkLst>
        </pc:spChg>
        <pc:spChg chg="mod">
          <ac:chgData name="Toby Donaldson" userId="2e6e5431-bb17-4c41-9985-d39c50d83c73" providerId="ADAL" clId="{20086F44-729C-4D12-B1C6-A34D923A4F13}" dt="2024-10-04T04:18:41.674" v="2874" actId="1076"/>
          <ac:spMkLst>
            <pc:docMk/>
            <pc:sldMk cId="825497567" sldId="332"/>
            <ac:spMk id="3" creationId="{E104267A-448E-9E25-D3E5-E108AAAF8089}"/>
          </ac:spMkLst>
        </pc:spChg>
        <pc:spChg chg="del mod">
          <ac:chgData name="Toby Donaldson" userId="2e6e5431-bb17-4c41-9985-d39c50d83c73" providerId="ADAL" clId="{20086F44-729C-4D12-B1C6-A34D923A4F13}" dt="2024-10-04T04:15:09.379" v="2718" actId="21"/>
          <ac:spMkLst>
            <pc:docMk/>
            <pc:sldMk cId="825497567" sldId="332"/>
            <ac:spMk id="5" creationId="{D75D898A-6F9B-9220-19DF-3B087EB7B83C}"/>
          </ac:spMkLst>
        </pc:spChg>
        <pc:spChg chg="add mod">
          <ac:chgData name="Toby Donaldson" userId="2e6e5431-bb17-4c41-9985-d39c50d83c73" providerId="ADAL" clId="{20086F44-729C-4D12-B1C6-A34D923A4F13}" dt="2024-10-04T04:16:17.251" v="2780" actId="1076"/>
          <ac:spMkLst>
            <pc:docMk/>
            <pc:sldMk cId="825497567" sldId="332"/>
            <ac:spMk id="7" creationId="{6E42547A-67EF-ECFA-1692-9A7F4D54314A}"/>
          </ac:spMkLst>
        </pc:spChg>
        <pc:spChg chg="add mod">
          <ac:chgData name="Toby Donaldson" userId="2e6e5431-bb17-4c41-9985-d39c50d83c73" providerId="ADAL" clId="{20086F44-729C-4D12-B1C6-A34D923A4F13}" dt="2024-10-04T04:22:50.682" v="2989" actId="313"/>
          <ac:spMkLst>
            <pc:docMk/>
            <pc:sldMk cId="825497567" sldId="332"/>
            <ac:spMk id="8" creationId="{D5726C9F-5CBB-58B5-7ECA-98BBDDCD3B73}"/>
          </ac:spMkLst>
        </pc:spChg>
        <pc:graphicFrameChg chg="add mod modGraphic">
          <ac:chgData name="Toby Donaldson" userId="2e6e5431-bb17-4c41-9985-d39c50d83c73" providerId="ADAL" clId="{20086F44-729C-4D12-B1C6-A34D923A4F13}" dt="2024-10-04T04:15:37.292" v="2721" actId="1076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49956798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67795402" sldId="333"/>
        </pc:sldMkLst>
      </pc:sldChg>
      <pc:sldChg chg="modSp add mod ord">
        <pc:chgData name="Toby Donaldson" userId="2e6e5431-bb17-4c41-9985-d39c50d83c73" providerId="ADAL" clId="{20086F44-729C-4D12-B1C6-A34D923A4F13}" dt="2024-10-04T04:23:34.569" v="3030" actId="20577"/>
        <pc:sldMkLst>
          <pc:docMk/>
          <pc:sldMk cId="4071468877" sldId="333"/>
        </pc:sldMkLst>
        <pc:spChg chg="mod">
          <ac:chgData name="Toby Donaldson" userId="2e6e5431-bb17-4c41-9985-d39c50d83c73" providerId="ADAL" clId="{20086F44-729C-4D12-B1C6-A34D923A4F13}" dt="2024-10-04T04:21:50.994" v="2950" actId="20577"/>
          <ac:spMkLst>
            <pc:docMk/>
            <pc:sldMk cId="4071468877" sldId="333"/>
            <ac:spMk id="7" creationId="{5CE190B9-15DD-75B8-4336-90262E046057}"/>
          </ac:spMkLst>
        </pc:spChg>
        <pc:spChg chg="mod">
          <ac:chgData name="Toby Donaldson" userId="2e6e5431-bb17-4c41-9985-d39c50d83c73" providerId="ADAL" clId="{20086F44-729C-4D12-B1C6-A34D923A4F13}" dt="2024-10-04T04:23:34.569" v="3030" actId="20577"/>
          <ac:spMkLst>
            <pc:docMk/>
            <pc:sldMk cId="4071468877" sldId="333"/>
            <ac:spMk id="8" creationId="{F90745FE-F93A-44B8-9DE0-DE4EBC7CDDEC}"/>
          </ac:spMkLst>
        </pc:spChg>
        <pc:graphicFrameChg chg="mod modGraphic">
          <ac:chgData name="Toby Donaldson" userId="2e6e5431-bb17-4c41-9985-d39c50d83c73" providerId="ADAL" clId="{20086F44-729C-4D12-B1C6-A34D923A4F13}" dt="2024-10-04T04:22:17.119" v="2957" actId="20577"/>
          <ac:graphicFrameMkLst>
            <pc:docMk/>
            <pc:sldMk cId="4071468877" sldId="333"/>
            <ac:graphicFrameMk id="6" creationId="{B7813797-B782-7466-0E9A-A89314EDB562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618373808" sldId="334"/>
        </pc:sldMkLst>
      </pc:sldChg>
      <pc:sldChg chg="modSp add mod ord">
        <pc:chgData name="Toby Donaldson" userId="2e6e5431-bb17-4c41-9985-d39c50d83c73" providerId="ADAL" clId="{20086F44-729C-4D12-B1C6-A34D923A4F13}" dt="2024-10-04T04:22:44.052" v="2985" actId="313"/>
        <pc:sldMkLst>
          <pc:docMk/>
          <pc:sldMk cId="3885508006" sldId="334"/>
        </pc:sldMkLst>
        <pc:spChg chg="mod">
          <ac:chgData name="Toby Donaldson" userId="2e6e5431-bb17-4c41-9985-d39c50d83c73" providerId="ADAL" clId="{20086F44-729C-4D12-B1C6-A34D923A4F13}" dt="2024-10-04T04:22:44.052" v="2985" actId="313"/>
          <ac:spMkLst>
            <pc:docMk/>
            <pc:sldMk cId="3885508006" sldId="334"/>
            <ac:spMk id="8" creationId="{B93A95A1-E347-20E8-316B-9C32BA1CB601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0:48:50.334" v="3190" actId="113"/>
        <pc:sldMkLst>
          <pc:docMk/>
          <pc:sldMk cId="1720491985" sldId="335"/>
        </pc:sldMkLst>
        <pc:spChg chg="mod">
          <ac:chgData name="Toby Donaldson" userId="2e6e5431-bb17-4c41-9985-d39c50d83c73" providerId="ADAL" clId="{20086F44-729C-4D12-B1C6-A34D923A4F13}" dt="2024-10-06T20:47:28.814" v="3066" actId="20577"/>
          <ac:spMkLst>
            <pc:docMk/>
            <pc:sldMk cId="1720491985" sldId="335"/>
            <ac:spMk id="2" creationId="{8642D435-DBD5-B86C-9AB9-3BA5437A4302}"/>
          </ac:spMkLst>
        </pc:spChg>
        <pc:spChg chg="del">
          <ac:chgData name="Toby Donaldson" userId="2e6e5431-bb17-4c41-9985-d39c50d83c73" providerId="ADAL" clId="{20086F44-729C-4D12-B1C6-A34D923A4F13}" dt="2024-10-06T20:48:13.733" v="3074" actId="21"/>
          <ac:spMkLst>
            <pc:docMk/>
            <pc:sldMk cId="1720491985" sldId="335"/>
            <ac:spMk id="3" creationId="{DEDF511B-D021-D076-8978-0D2C3D11ECFC}"/>
          </ac:spMkLst>
        </pc:spChg>
        <pc:spChg chg="mod">
          <ac:chgData name="Toby Donaldson" userId="2e6e5431-bb17-4c41-9985-d39c50d83c73" providerId="ADAL" clId="{20086F44-729C-4D12-B1C6-A34D923A4F13}" dt="2024-10-06T20:48:50.334" v="3190" actId="113"/>
          <ac:spMkLst>
            <pc:docMk/>
            <pc:sldMk cId="1720491985" sldId="335"/>
            <ac:spMk id="7" creationId="{27E554AE-2AC0-6005-8F04-A793EC93185B}"/>
          </ac:spMkLst>
        </pc:spChg>
        <pc:spChg chg="mod">
          <ac:chgData name="Toby Donaldson" userId="2e6e5431-bb17-4c41-9985-d39c50d83c73" providerId="ADAL" clId="{20086F44-729C-4D12-B1C6-A34D923A4F13}" dt="2024-10-06T20:48:02.518" v="3073" actId="1076"/>
          <ac:spMkLst>
            <pc:docMk/>
            <pc:sldMk cId="1720491985" sldId="335"/>
            <ac:spMk id="8" creationId="{76AEA39C-B522-36A2-DA23-1E20F0499034}"/>
          </ac:spMkLst>
        </pc:spChg>
        <pc:graphicFrameChg chg="del">
          <ac:chgData name="Toby Donaldson" userId="2e6e5431-bb17-4c41-9985-d39c50d83c73" providerId="ADAL" clId="{20086F44-729C-4D12-B1C6-A34D923A4F13}" dt="2024-10-06T20:47:58.931" v="3072" actId="21"/>
          <ac:graphicFrameMkLst>
            <pc:docMk/>
            <pc:sldMk cId="1720491985" sldId="335"/>
            <ac:graphicFrameMk id="6" creationId="{052EED27-C35F-CE3F-1592-4413E7518DEC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16633986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20086F44-729C-4D12-B1C6-A34D923A4F13}" dt="2024-10-06T20:50:02.842" v="3264" actId="1076"/>
        <pc:sldMkLst>
          <pc:docMk/>
          <pc:sldMk cId="1702262640" sldId="336"/>
        </pc:sldMkLst>
        <pc:spChg chg="add mod">
          <ac:chgData name="Toby Donaldson" userId="2e6e5431-bb17-4c41-9985-d39c50d83c73" providerId="ADAL" clId="{20086F44-729C-4D12-B1C6-A34D923A4F13}" dt="2024-10-06T20:49:10.646" v="3194" actId="208"/>
          <ac:spMkLst>
            <pc:docMk/>
            <pc:sldMk cId="1702262640" sldId="336"/>
            <ac:spMk id="3" creationId="{ED170A54-4D9C-03EC-CEE7-B9FE7D580AB9}"/>
          </ac:spMkLst>
        </pc:spChg>
        <pc:spChg chg="add mod">
          <ac:chgData name="Toby Donaldson" userId="2e6e5431-bb17-4c41-9985-d39c50d83c73" providerId="ADAL" clId="{20086F44-729C-4D12-B1C6-A34D923A4F13}" dt="2024-10-06T20:50:02.842" v="3264" actId="1076"/>
          <ac:spMkLst>
            <pc:docMk/>
            <pc:sldMk cId="1702262640" sldId="336"/>
            <ac:spMk id="5" creationId="{AD46A529-988D-911A-35E0-CFD5399C646F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0:51:36.591" v="3356" actId="14100"/>
        <pc:sldMkLst>
          <pc:docMk/>
          <pc:sldMk cId="1996348735" sldId="337"/>
        </pc:sldMkLst>
        <pc:spChg chg="mod">
          <ac:chgData name="Toby Donaldson" userId="2e6e5431-bb17-4c41-9985-d39c50d83c73" providerId="ADAL" clId="{20086F44-729C-4D12-B1C6-A34D923A4F13}" dt="2024-10-06T20:50:15.513" v="3266" actId="14100"/>
          <ac:spMkLst>
            <pc:docMk/>
            <pc:sldMk cId="1996348735" sldId="337"/>
            <ac:spMk id="3" creationId="{CFE3E108-757D-2132-1801-F24F8679E699}"/>
          </ac:spMkLst>
        </pc:spChg>
        <pc:spChg chg="mod">
          <ac:chgData name="Toby Donaldson" userId="2e6e5431-bb17-4c41-9985-d39c50d83c73" providerId="ADAL" clId="{20086F44-729C-4D12-B1C6-A34D923A4F13}" dt="2024-10-06T20:51:22.831" v="3354" actId="20577"/>
          <ac:spMkLst>
            <pc:docMk/>
            <pc:sldMk cId="1996348735" sldId="337"/>
            <ac:spMk id="5" creationId="{A31FD2A9-4EEA-F163-59CC-EAA19BDDC8FC}"/>
          </ac:spMkLst>
        </pc:spChg>
        <pc:cxnChg chg="add mod">
          <ac:chgData name="Toby Donaldson" userId="2e6e5431-bb17-4c41-9985-d39c50d83c73" providerId="ADAL" clId="{20086F44-729C-4D12-B1C6-A34D923A4F13}" dt="2024-10-06T20:51:36.591" v="3356" actId="14100"/>
          <ac:cxnSpMkLst>
            <pc:docMk/>
            <pc:sldMk cId="1996348735" sldId="337"/>
            <ac:cxnSpMk id="9" creationId="{7A4294D7-600E-946D-7740-44C8822DBE29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46212211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80668604" sldId="338"/>
        </pc:sldMkLst>
      </pc:sldChg>
      <pc:sldChg chg="modSp add mod">
        <pc:chgData name="Toby Donaldson" userId="2e6e5431-bb17-4c41-9985-d39c50d83c73" providerId="ADAL" clId="{20086F44-729C-4D12-B1C6-A34D923A4F13}" dt="2024-10-06T20:51:47.755" v="3359" actId="14100"/>
        <pc:sldMkLst>
          <pc:docMk/>
          <pc:sldMk cId="2623435609" sldId="338"/>
        </pc:sldMkLst>
        <pc:cxnChg chg="mod">
          <ac:chgData name="Toby Donaldson" userId="2e6e5431-bb17-4c41-9985-d39c50d83c73" providerId="ADAL" clId="{20086F44-729C-4D12-B1C6-A34D923A4F13}" dt="2024-10-06T20:51:47.755" v="3359" actId="14100"/>
          <ac:cxnSpMkLst>
            <pc:docMk/>
            <pc:sldMk cId="2623435609" sldId="338"/>
            <ac:cxnSpMk id="9" creationId="{0041A595-65BB-1F22-E84E-BBE3D4A44D33}"/>
          </ac:cxnSpMkLst>
        </pc:cxnChg>
      </pc:sldChg>
      <pc:sldChg chg="modSp add mod">
        <pc:chgData name="Toby Donaldson" userId="2e6e5431-bb17-4c41-9985-d39c50d83c73" providerId="ADAL" clId="{20086F44-729C-4D12-B1C6-A34D923A4F13}" dt="2024-10-06T20:51:59.739" v="3362" actId="14100"/>
        <pc:sldMkLst>
          <pc:docMk/>
          <pc:sldMk cId="1038925990" sldId="339"/>
        </pc:sldMkLst>
        <pc:cxnChg chg="mod">
          <ac:chgData name="Toby Donaldson" userId="2e6e5431-bb17-4c41-9985-d39c50d83c73" providerId="ADAL" clId="{20086F44-729C-4D12-B1C6-A34D923A4F13}" dt="2024-10-06T20:51:59.739" v="3362" actId="14100"/>
          <ac:cxnSpMkLst>
            <pc:docMk/>
            <pc:sldMk cId="1038925990" sldId="339"/>
            <ac:cxnSpMk id="9" creationId="{68452C03-60BE-3748-6E78-C6AD62DF7BEF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10673805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3291535" sldId="340"/>
        </pc:sldMkLst>
      </pc:sldChg>
      <pc:sldChg chg="modSp add mod">
        <pc:chgData name="Toby Donaldson" userId="2e6e5431-bb17-4c41-9985-d39c50d83c73" providerId="ADAL" clId="{20086F44-729C-4D12-B1C6-A34D923A4F13}" dt="2024-10-06T20:52:12.110" v="3365" actId="14100"/>
        <pc:sldMkLst>
          <pc:docMk/>
          <pc:sldMk cId="2898579699" sldId="340"/>
        </pc:sldMkLst>
        <pc:cxnChg chg="mod">
          <ac:chgData name="Toby Donaldson" userId="2e6e5431-bb17-4c41-9985-d39c50d83c73" providerId="ADAL" clId="{20086F44-729C-4D12-B1C6-A34D923A4F13}" dt="2024-10-06T20:52:12.110" v="3365" actId="14100"/>
          <ac:cxnSpMkLst>
            <pc:docMk/>
            <pc:sldMk cId="2898579699" sldId="340"/>
            <ac:cxnSpMk id="9" creationId="{A738BD15-EFAA-63E0-E47A-651CC8336A1B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86612823" sldId="341"/>
        </pc:sldMkLst>
      </pc:sldChg>
      <pc:sldChg chg="delSp modSp add mod">
        <pc:chgData name="Toby Donaldson" userId="2e6e5431-bb17-4c41-9985-d39c50d83c73" providerId="ADAL" clId="{20086F44-729C-4D12-B1C6-A34D923A4F13}" dt="2024-10-06T20:53:07.173" v="3466" actId="21"/>
        <pc:sldMkLst>
          <pc:docMk/>
          <pc:sldMk cId="4014983717" sldId="341"/>
        </pc:sldMkLst>
        <pc:spChg chg="mod">
          <ac:chgData name="Toby Donaldson" userId="2e6e5431-bb17-4c41-9985-d39c50d83c73" providerId="ADAL" clId="{20086F44-729C-4D12-B1C6-A34D923A4F13}" dt="2024-10-06T20:52:29.822" v="3368" actId="14100"/>
          <ac:spMkLst>
            <pc:docMk/>
            <pc:sldMk cId="4014983717" sldId="341"/>
            <ac:spMk id="3" creationId="{35B029AD-9A60-EA61-AAE1-03D8BB21AA13}"/>
          </ac:spMkLst>
        </pc:spChg>
        <pc:spChg chg="mod">
          <ac:chgData name="Toby Donaldson" userId="2e6e5431-bb17-4c41-9985-d39c50d83c73" providerId="ADAL" clId="{20086F44-729C-4D12-B1C6-A34D923A4F13}" dt="2024-10-06T20:52:59.894" v="3465" actId="1076"/>
          <ac:spMkLst>
            <pc:docMk/>
            <pc:sldMk cId="4014983717" sldId="341"/>
            <ac:spMk id="5" creationId="{C3E6FD48-8738-4FCB-6D91-8AEDEB842AF5}"/>
          </ac:spMkLst>
        </pc:spChg>
        <pc:cxnChg chg="del">
          <ac:chgData name="Toby Donaldson" userId="2e6e5431-bb17-4c41-9985-d39c50d83c73" providerId="ADAL" clId="{20086F44-729C-4D12-B1C6-A34D923A4F13}" dt="2024-10-06T20:53:07.173" v="3466" actId="21"/>
          <ac:cxnSpMkLst>
            <pc:docMk/>
            <pc:sldMk cId="4014983717" sldId="341"/>
            <ac:cxnSpMk id="9" creationId="{BEF7F1DD-2AEC-0B5D-C41C-1C4838294E1C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534370893" sldId="342"/>
        </pc:sldMkLst>
      </pc:sldChg>
      <pc:sldChg chg="delSp modSp add del mod">
        <pc:chgData name="Toby Donaldson" userId="2e6e5431-bb17-4c41-9985-d39c50d83c73" providerId="ADAL" clId="{20086F44-729C-4D12-B1C6-A34D923A4F13}" dt="2024-10-06T20:55:01.748" v="3552" actId="2696"/>
        <pc:sldMkLst>
          <pc:docMk/>
          <pc:sldMk cId="3749231992" sldId="342"/>
        </pc:sldMkLst>
        <pc:spChg chg="del mod">
          <ac:chgData name="Toby Donaldson" userId="2e6e5431-bb17-4c41-9985-d39c50d83c73" providerId="ADAL" clId="{20086F44-729C-4D12-B1C6-A34D923A4F13}" dt="2024-10-06T20:54:34.529" v="3549" actId="21"/>
          <ac:spMkLst>
            <pc:docMk/>
            <pc:sldMk cId="3749231992" sldId="342"/>
            <ac:spMk id="3" creationId="{6FCB9F5B-BEA2-C8F4-551B-D505F7C84AF2}"/>
          </ac:spMkLst>
        </pc:spChg>
        <pc:spChg chg="del mod">
          <ac:chgData name="Toby Donaldson" userId="2e6e5431-bb17-4c41-9985-d39c50d83c73" providerId="ADAL" clId="{20086F44-729C-4D12-B1C6-A34D923A4F13}" dt="2024-10-06T20:54:14.570" v="3543" actId="21"/>
          <ac:spMkLst>
            <pc:docMk/>
            <pc:sldMk cId="3749231992" sldId="342"/>
            <ac:spMk id="5" creationId="{CD22E7FE-A622-AF16-0D07-39665A20311A}"/>
          </ac:spMkLst>
        </pc:spChg>
        <pc:spChg chg="mod">
          <ac:chgData name="Toby Donaldson" userId="2e6e5431-bb17-4c41-9985-d39c50d83c73" providerId="ADAL" clId="{20086F44-729C-4D12-B1C6-A34D923A4F13}" dt="2024-10-06T20:53:55.650" v="3536" actId="1076"/>
          <ac:spMkLst>
            <pc:docMk/>
            <pc:sldMk cId="3749231992" sldId="342"/>
            <ac:spMk id="7" creationId="{346C0997-392B-C431-AA1D-67DA0BA17477}"/>
          </ac:spMkLst>
        </pc:spChg>
        <pc:spChg chg="mod">
          <ac:chgData name="Toby Donaldson" userId="2e6e5431-bb17-4c41-9985-d39c50d83c73" providerId="ADAL" clId="{20086F44-729C-4D12-B1C6-A34D923A4F13}" dt="2024-10-06T20:54:22.915" v="3546" actId="1076"/>
          <ac:spMkLst>
            <pc:docMk/>
            <pc:sldMk cId="3749231992" sldId="342"/>
            <ac:spMk id="8" creationId="{756E5421-9914-F9BD-9F99-445E79E7C000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20086F44-729C-4D12-B1C6-A34D923A4F13}" dt="2024-10-06T21:34:12.401" v="5247" actId="20577"/>
        <pc:sldMkLst>
          <pc:docMk/>
          <pc:sldMk cId="3285907966" sldId="343"/>
        </pc:sldMkLst>
        <pc:spChg chg="mod">
          <ac:chgData name="Toby Donaldson" userId="2e6e5431-bb17-4c41-9985-d39c50d83c73" providerId="ADAL" clId="{20086F44-729C-4D12-B1C6-A34D923A4F13}" dt="2024-10-06T20:54:45.233" v="3551" actId="14100"/>
          <ac:spMkLst>
            <pc:docMk/>
            <pc:sldMk cId="3285907966" sldId="343"/>
            <ac:spMk id="3" creationId="{6F165964-1054-F304-F911-56E1DA35C255}"/>
          </ac:spMkLst>
        </pc:spChg>
        <pc:spChg chg="add del mod">
          <ac:chgData name="Toby Donaldson" userId="2e6e5431-bb17-4c41-9985-d39c50d83c73" providerId="ADAL" clId="{20086F44-729C-4D12-B1C6-A34D923A4F13}" dt="2024-10-06T21:30:10.166" v="5048" actId="21"/>
          <ac:spMkLst>
            <pc:docMk/>
            <pc:sldMk cId="3285907966" sldId="343"/>
            <ac:spMk id="5" creationId="{EFA02372-589C-D87D-9611-FD00E7AA9A11}"/>
          </ac:spMkLst>
        </pc:spChg>
        <pc:spChg chg="mod">
          <ac:chgData name="Toby Donaldson" userId="2e6e5431-bb17-4c41-9985-d39c50d83c73" providerId="ADAL" clId="{20086F44-729C-4D12-B1C6-A34D923A4F13}" dt="2024-10-06T21:34:12.401" v="5247" actId="20577"/>
          <ac:spMkLst>
            <pc:docMk/>
            <pc:sldMk cId="3285907966" sldId="343"/>
            <ac:spMk id="8" creationId="{3E4A8C46-4AE0-E930-B416-EAF8A74DE933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34:23.159" v="5248" actId="20577"/>
        <pc:sldMkLst>
          <pc:docMk/>
          <pc:sldMk cId="41229538" sldId="344"/>
        </pc:sldMkLst>
        <pc:spChg chg="mod">
          <ac:chgData name="Toby Donaldson" userId="2e6e5431-bb17-4c41-9985-d39c50d83c73" providerId="ADAL" clId="{20086F44-729C-4D12-B1C6-A34D923A4F13}" dt="2024-10-06T20:55:13.535" v="3554" actId="14100"/>
          <ac:spMkLst>
            <pc:docMk/>
            <pc:sldMk cId="41229538" sldId="344"/>
            <ac:spMk id="3" creationId="{A80CA766-B3AE-305B-E550-5683C918A2A7}"/>
          </ac:spMkLst>
        </pc:spChg>
        <pc:spChg chg="add mod">
          <ac:chgData name="Toby Donaldson" userId="2e6e5431-bb17-4c41-9985-d39c50d83c73" providerId="ADAL" clId="{20086F44-729C-4D12-B1C6-A34D923A4F13}" dt="2024-10-06T20:55:45.552" v="3638" actId="1076"/>
          <ac:spMkLst>
            <pc:docMk/>
            <pc:sldMk cId="41229538" sldId="344"/>
            <ac:spMk id="5" creationId="{D3C904F4-F53C-574A-77C8-3675381CE46D}"/>
          </ac:spMkLst>
        </pc:spChg>
        <pc:spChg chg="mod">
          <ac:chgData name="Toby Donaldson" userId="2e6e5431-bb17-4c41-9985-d39c50d83c73" providerId="ADAL" clId="{20086F44-729C-4D12-B1C6-A34D923A4F13}" dt="2024-10-06T21:34:23.159" v="5248" actId="20577"/>
          <ac:spMkLst>
            <pc:docMk/>
            <pc:sldMk cId="41229538" sldId="344"/>
            <ac:spMk id="8" creationId="{96018908-CCF4-A4C8-57D5-74DCD8C3912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73259547" sldId="344"/>
        </pc:sldMkLst>
      </pc:sldChg>
      <pc:sldChg chg="modSp add mod">
        <pc:chgData name="Toby Donaldson" userId="2e6e5431-bb17-4c41-9985-d39c50d83c73" providerId="ADAL" clId="{20086F44-729C-4D12-B1C6-A34D923A4F13}" dt="2024-10-06T21:34:27.971" v="5249" actId="20577"/>
        <pc:sldMkLst>
          <pc:docMk/>
          <pc:sldMk cId="1057551346" sldId="345"/>
        </pc:sldMkLst>
        <pc:spChg chg="mod">
          <ac:chgData name="Toby Donaldson" userId="2e6e5431-bb17-4c41-9985-d39c50d83c73" providerId="ADAL" clId="{20086F44-729C-4D12-B1C6-A34D923A4F13}" dt="2024-10-06T20:56:01.979" v="3641" actId="14100"/>
          <ac:spMkLst>
            <pc:docMk/>
            <pc:sldMk cId="1057551346" sldId="345"/>
            <ac:spMk id="3" creationId="{B49FEA9E-2438-CE80-3E4F-5AC2E3F561D6}"/>
          </ac:spMkLst>
        </pc:spChg>
        <pc:spChg chg="mod">
          <ac:chgData name="Toby Donaldson" userId="2e6e5431-bb17-4c41-9985-d39c50d83c73" providerId="ADAL" clId="{20086F44-729C-4D12-B1C6-A34D923A4F13}" dt="2024-10-06T20:56:19.908" v="3696" actId="5793"/>
          <ac:spMkLst>
            <pc:docMk/>
            <pc:sldMk cId="1057551346" sldId="345"/>
            <ac:spMk id="5" creationId="{AD0585E3-032A-C2FB-2E2F-227FCC617EEA}"/>
          </ac:spMkLst>
        </pc:spChg>
        <pc:spChg chg="mod">
          <ac:chgData name="Toby Donaldson" userId="2e6e5431-bb17-4c41-9985-d39c50d83c73" providerId="ADAL" clId="{20086F44-729C-4D12-B1C6-A34D923A4F13}" dt="2024-10-06T21:34:27.971" v="5249" actId="20577"/>
          <ac:spMkLst>
            <pc:docMk/>
            <pc:sldMk cId="1057551346" sldId="345"/>
            <ac:spMk id="8" creationId="{C9723C0C-99E7-1011-9FF8-59DF6C7ADD0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15138058" sldId="345"/>
        </pc:sldMkLst>
      </pc:sldChg>
      <pc:sldChg chg="addSp modSp add mod">
        <pc:chgData name="Toby Donaldson" userId="2e6e5431-bb17-4c41-9985-d39c50d83c73" providerId="ADAL" clId="{20086F44-729C-4D12-B1C6-A34D923A4F13}" dt="2024-10-06T21:34:32.412" v="5250" actId="20577"/>
        <pc:sldMkLst>
          <pc:docMk/>
          <pc:sldMk cId="4044506947" sldId="346"/>
        </pc:sldMkLst>
        <pc:spChg chg="mod">
          <ac:chgData name="Toby Donaldson" userId="2e6e5431-bb17-4c41-9985-d39c50d83c73" providerId="ADAL" clId="{20086F44-729C-4D12-B1C6-A34D923A4F13}" dt="2024-10-06T20:56:31.592" v="3698" actId="14100"/>
          <ac:spMkLst>
            <pc:docMk/>
            <pc:sldMk cId="4044506947" sldId="346"/>
            <ac:spMk id="3" creationId="{5228ACEB-C6BA-80FD-5014-4A83FC033CC9}"/>
          </ac:spMkLst>
        </pc:spChg>
        <pc:spChg chg="mod">
          <ac:chgData name="Toby Donaldson" userId="2e6e5431-bb17-4c41-9985-d39c50d83c73" providerId="ADAL" clId="{20086F44-729C-4D12-B1C6-A34D923A4F13}" dt="2024-10-06T20:57:16.499" v="3824" actId="1076"/>
          <ac:spMkLst>
            <pc:docMk/>
            <pc:sldMk cId="4044506947" sldId="346"/>
            <ac:spMk id="5" creationId="{93D3C382-AB41-82A6-581F-9840DD233289}"/>
          </ac:spMkLst>
        </pc:spChg>
        <pc:spChg chg="mod">
          <ac:chgData name="Toby Donaldson" userId="2e6e5431-bb17-4c41-9985-d39c50d83c73" providerId="ADAL" clId="{20086F44-729C-4D12-B1C6-A34D923A4F13}" dt="2024-10-06T21:34:32.412" v="5250" actId="20577"/>
          <ac:spMkLst>
            <pc:docMk/>
            <pc:sldMk cId="4044506947" sldId="346"/>
            <ac:spMk id="8" creationId="{21A09FC4-AF14-4876-F2A3-EAC1FE283188}"/>
          </ac:spMkLst>
        </pc:spChg>
        <pc:cxnChg chg="add">
          <ac:chgData name="Toby Donaldson" userId="2e6e5431-bb17-4c41-9985-d39c50d83c73" providerId="ADAL" clId="{20086F44-729C-4D12-B1C6-A34D923A4F13}" dt="2024-10-06T20:57:20.590" v="3825" actId="11529"/>
          <ac:cxnSpMkLst>
            <pc:docMk/>
            <pc:sldMk cId="4044506947" sldId="346"/>
            <ac:cxnSpMk id="9" creationId="{316C3E34-9C92-74BB-F95E-C4AA445A14C0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36.798" v="5251" actId="20577"/>
        <pc:sldMkLst>
          <pc:docMk/>
          <pc:sldMk cId="2657708492" sldId="347"/>
        </pc:sldMkLst>
        <pc:spChg chg="mod">
          <ac:chgData name="Toby Donaldson" userId="2e6e5431-bb17-4c41-9985-d39c50d83c73" providerId="ADAL" clId="{20086F44-729C-4D12-B1C6-A34D923A4F13}" dt="2024-10-06T20:57:47.810" v="3830" actId="14100"/>
          <ac:spMkLst>
            <pc:docMk/>
            <pc:sldMk cId="2657708492" sldId="347"/>
            <ac:spMk id="3" creationId="{F628A908-3264-533F-7B3A-D6134942D7E2}"/>
          </ac:spMkLst>
        </pc:spChg>
        <pc:spChg chg="mod">
          <ac:chgData name="Toby Donaldson" userId="2e6e5431-bb17-4c41-9985-d39c50d83c73" providerId="ADAL" clId="{20086F44-729C-4D12-B1C6-A34D923A4F13}" dt="2024-10-06T20:58:35.881" v="3984" actId="14100"/>
          <ac:spMkLst>
            <pc:docMk/>
            <pc:sldMk cId="2657708492" sldId="347"/>
            <ac:spMk id="5" creationId="{3ED422E3-8596-8AF3-7579-9021FF040104}"/>
          </ac:spMkLst>
        </pc:spChg>
        <pc:spChg chg="mod">
          <ac:chgData name="Toby Donaldson" userId="2e6e5431-bb17-4c41-9985-d39c50d83c73" providerId="ADAL" clId="{20086F44-729C-4D12-B1C6-A34D923A4F13}" dt="2024-10-06T21:34:36.798" v="5251" actId="20577"/>
          <ac:spMkLst>
            <pc:docMk/>
            <pc:sldMk cId="2657708492" sldId="347"/>
            <ac:spMk id="8" creationId="{E7B000FB-CD07-B8FA-A023-8C222072D98A}"/>
          </ac:spMkLst>
        </pc:spChg>
        <pc:cxnChg chg="del mod">
          <ac:chgData name="Toby Donaldson" userId="2e6e5431-bb17-4c41-9985-d39c50d83c73" providerId="ADAL" clId="{20086F44-729C-4D12-B1C6-A34D923A4F13}" dt="2024-10-06T20:58:40.686" v="3985" actId="21"/>
          <ac:cxnSpMkLst>
            <pc:docMk/>
            <pc:sldMk cId="2657708492" sldId="347"/>
            <ac:cxnSpMk id="9" creationId="{16A05B48-C10F-65B1-D19D-D8CFE2A29A3A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43.057" v="5252" actId="20577"/>
        <pc:sldMkLst>
          <pc:docMk/>
          <pc:sldMk cId="689492062" sldId="348"/>
        </pc:sldMkLst>
        <pc:spChg chg="del mod">
          <ac:chgData name="Toby Donaldson" userId="2e6e5431-bb17-4c41-9985-d39c50d83c73" providerId="ADAL" clId="{20086F44-729C-4D12-B1C6-A34D923A4F13}" dt="2024-10-06T21:00:34.181" v="4092" actId="21"/>
          <ac:spMkLst>
            <pc:docMk/>
            <pc:sldMk cId="689492062" sldId="348"/>
            <ac:spMk id="3" creationId="{FBFB64C1-0E2B-49F1-19D8-98C2978CEA95}"/>
          </ac:spMkLst>
        </pc:spChg>
        <pc:spChg chg="mod">
          <ac:chgData name="Toby Donaldson" userId="2e6e5431-bb17-4c41-9985-d39c50d83c73" providerId="ADAL" clId="{20086F44-729C-4D12-B1C6-A34D923A4F13}" dt="2024-10-06T21:02:32.790" v="4124" actId="20577"/>
          <ac:spMkLst>
            <pc:docMk/>
            <pc:sldMk cId="689492062" sldId="348"/>
            <ac:spMk id="5" creationId="{8B731A52-EBE5-E127-87BC-D89721283BB3}"/>
          </ac:spMkLst>
        </pc:spChg>
        <pc:spChg chg="mod">
          <ac:chgData name="Toby Donaldson" userId="2e6e5431-bb17-4c41-9985-d39c50d83c73" providerId="ADAL" clId="{20086F44-729C-4D12-B1C6-A34D923A4F13}" dt="2024-10-06T21:34:43.057" v="5252" actId="20577"/>
          <ac:spMkLst>
            <pc:docMk/>
            <pc:sldMk cId="689492062" sldId="348"/>
            <ac:spMk id="8" creationId="{B179821E-4575-D3D6-0314-516A28A996CA}"/>
          </ac:spMkLst>
        </pc:spChg>
      </pc:sldChg>
      <pc:sldChg chg="modSp add mod">
        <pc:chgData name="Toby Donaldson" userId="2e6e5431-bb17-4c41-9985-d39c50d83c73" providerId="ADAL" clId="{20086F44-729C-4D12-B1C6-A34D923A4F13}" dt="2024-10-06T21:34:46.204" v="5253" actId="20577"/>
        <pc:sldMkLst>
          <pc:docMk/>
          <pc:sldMk cId="1214199312" sldId="349"/>
        </pc:sldMkLst>
        <pc:spChg chg="mod">
          <ac:chgData name="Toby Donaldson" userId="2e6e5431-bb17-4c41-9985-d39c50d83c73" providerId="ADAL" clId="{20086F44-729C-4D12-B1C6-A34D923A4F13}" dt="2024-10-06T21:02:06.898" v="4118" actId="207"/>
          <ac:spMkLst>
            <pc:docMk/>
            <pc:sldMk cId="1214199312" sldId="349"/>
            <ac:spMk id="5" creationId="{FA342AAF-27CB-821D-DDAF-37DF13AB43A8}"/>
          </ac:spMkLst>
        </pc:spChg>
        <pc:spChg chg="mod">
          <ac:chgData name="Toby Donaldson" userId="2e6e5431-bb17-4c41-9985-d39c50d83c73" providerId="ADAL" clId="{20086F44-729C-4D12-B1C6-A34D923A4F13}" dt="2024-10-06T21:34:46.204" v="5253" actId="20577"/>
          <ac:spMkLst>
            <pc:docMk/>
            <pc:sldMk cId="1214199312" sldId="349"/>
            <ac:spMk id="8" creationId="{A0F9E74D-FA18-3E74-B580-0A519527A516}"/>
          </ac:spMkLst>
        </pc:spChg>
      </pc:sldChg>
      <pc:sldChg chg="addSp modSp add mod ord">
        <pc:chgData name="Toby Donaldson" userId="2e6e5431-bb17-4c41-9985-d39c50d83c73" providerId="ADAL" clId="{20086F44-729C-4D12-B1C6-A34D923A4F13}" dt="2024-10-06T21:34:50.953" v="5254" actId="20577"/>
        <pc:sldMkLst>
          <pc:docMk/>
          <pc:sldMk cId="894663321" sldId="350"/>
        </pc:sldMkLst>
        <pc:spChg chg="mod">
          <ac:chgData name="Toby Donaldson" userId="2e6e5431-bb17-4c41-9985-d39c50d83c73" providerId="ADAL" clId="{20086F44-729C-4D12-B1C6-A34D923A4F13}" dt="2024-10-06T21:03:54.413" v="4221" actId="113"/>
          <ac:spMkLst>
            <pc:docMk/>
            <pc:sldMk cId="894663321" sldId="350"/>
            <ac:spMk id="5" creationId="{0241BFD8-E114-6F36-3E35-1427AE265EB2}"/>
          </ac:spMkLst>
        </pc:spChg>
        <pc:spChg chg="add mod">
          <ac:chgData name="Toby Donaldson" userId="2e6e5431-bb17-4c41-9985-d39c50d83c73" providerId="ADAL" clId="{20086F44-729C-4D12-B1C6-A34D923A4F13}" dt="2024-10-06T21:03:30.127" v="4216" actId="1076"/>
          <ac:spMkLst>
            <pc:docMk/>
            <pc:sldMk cId="894663321" sldId="350"/>
            <ac:spMk id="6" creationId="{DFB7F3C5-61BE-7867-8CCA-1C5A425DF2CB}"/>
          </ac:spMkLst>
        </pc:spChg>
        <pc:spChg chg="mod">
          <ac:chgData name="Toby Donaldson" userId="2e6e5431-bb17-4c41-9985-d39c50d83c73" providerId="ADAL" clId="{20086F44-729C-4D12-B1C6-A34D923A4F13}" dt="2024-10-06T21:34:50.953" v="5254" actId="20577"/>
          <ac:spMkLst>
            <pc:docMk/>
            <pc:sldMk cId="894663321" sldId="350"/>
            <ac:spMk id="8" creationId="{E776783D-1C48-4226-B539-8858A85D62DE}"/>
          </ac:spMkLst>
        </pc:spChg>
        <pc:cxnChg chg="add">
          <ac:chgData name="Toby Donaldson" userId="2e6e5431-bb17-4c41-9985-d39c50d83c73" providerId="ADAL" clId="{20086F44-729C-4D12-B1C6-A34D923A4F13}" dt="2024-10-06T21:03:44.582" v="4219" actId="11529"/>
          <ac:cxnSpMkLst>
            <pc:docMk/>
            <pc:sldMk cId="894663321" sldId="350"/>
            <ac:cxnSpMk id="10" creationId="{EC86007A-8215-5EB2-E302-3A2F11899A49}"/>
          </ac:cxnSpMkLst>
        </pc:cxnChg>
        <pc:cxnChg chg="add">
          <ac:chgData name="Toby Donaldson" userId="2e6e5431-bb17-4c41-9985-d39c50d83c73" providerId="ADAL" clId="{20086F44-729C-4D12-B1C6-A34D923A4F13}" dt="2024-10-06T21:03:51.505" v="4220" actId="11529"/>
          <ac:cxnSpMkLst>
            <pc:docMk/>
            <pc:sldMk cId="894663321" sldId="350"/>
            <ac:cxnSpMk id="12" creationId="{B720DC4B-ABFB-6BB9-72CA-D5F9AF820BAB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6:01.160" v="4348" actId="14100"/>
        <pc:sldMkLst>
          <pc:docMk/>
          <pc:sldMk cId="237995310" sldId="351"/>
        </pc:sldMkLst>
        <pc:spChg chg="del">
          <ac:chgData name="Toby Donaldson" userId="2e6e5431-bb17-4c41-9985-d39c50d83c73" providerId="ADAL" clId="{20086F44-729C-4D12-B1C6-A34D923A4F13}" dt="2024-10-06T21:04:42.025" v="4230" actId="21"/>
          <ac:spMkLst>
            <pc:docMk/>
            <pc:sldMk cId="237995310" sldId="351"/>
            <ac:spMk id="3" creationId="{CC5D1678-44FD-08F1-DC50-B0E413BE5679}"/>
          </ac:spMkLst>
        </pc:spChg>
        <pc:spChg chg="del">
          <ac:chgData name="Toby Donaldson" userId="2e6e5431-bb17-4c41-9985-d39c50d83c73" providerId="ADAL" clId="{20086F44-729C-4D12-B1C6-A34D923A4F13}" dt="2024-10-06T21:04:35" v="4227" actId="21"/>
          <ac:spMkLst>
            <pc:docMk/>
            <pc:sldMk cId="237995310" sldId="351"/>
            <ac:spMk id="5" creationId="{379F3FFE-C350-4C9D-8513-70C20F1CE027}"/>
          </ac:spMkLst>
        </pc:spChg>
        <pc:spChg chg="mod">
          <ac:chgData name="Toby Donaldson" userId="2e6e5431-bb17-4c41-9985-d39c50d83c73" providerId="ADAL" clId="{20086F44-729C-4D12-B1C6-A34D923A4F13}" dt="2024-10-06T21:06:01.160" v="4348" actId="14100"/>
          <ac:spMkLst>
            <pc:docMk/>
            <pc:sldMk cId="237995310" sldId="351"/>
            <ac:spMk id="6" creationId="{AB20BB07-CB50-C98F-53ED-FC8198FBD1FE}"/>
          </ac:spMkLst>
        </pc:spChg>
        <pc:spChg chg="mod">
          <ac:chgData name="Toby Donaldson" userId="2e6e5431-bb17-4c41-9985-d39c50d83c73" providerId="ADAL" clId="{20086F44-729C-4D12-B1C6-A34D923A4F13}" dt="2024-10-06T21:05:40.759" v="4338" actId="1076"/>
          <ac:spMkLst>
            <pc:docMk/>
            <pc:sldMk cId="237995310" sldId="351"/>
            <ac:spMk id="7" creationId="{82A63A8B-9097-F75D-CEDC-2DDE4ADE55CC}"/>
          </ac:spMkLst>
        </pc:spChg>
        <pc:spChg chg="mod">
          <ac:chgData name="Toby Donaldson" userId="2e6e5431-bb17-4c41-9985-d39c50d83c73" providerId="ADAL" clId="{20086F44-729C-4D12-B1C6-A34D923A4F13}" dt="2024-10-06T21:05:52.663" v="4346" actId="20577"/>
          <ac:spMkLst>
            <pc:docMk/>
            <pc:sldMk cId="237995310" sldId="351"/>
            <ac:spMk id="8" creationId="{115C2D4A-6747-7A71-F438-03168C42034E}"/>
          </ac:spMkLst>
        </pc:spChg>
        <pc:cxnChg chg="del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0" creationId="{CB1D25E4-B225-C814-F335-A8154526C17E}"/>
          </ac:cxnSpMkLst>
        </pc:cxnChg>
        <pc:cxnChg chg="del mod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2" creationId="{7689FFDC-376D-72A6-9168-297A5B304D7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6:42.716" v="4358" actId="1076"/>
        <pc:sldMkLst>
          <pc:docMk/>
          <pc:sldMk cId="737578770" sldId="352"/>
        </pc:sldMkLst>
        <pc:spChg chg="add mod">
          <ac:chgData name="Toby Donaldson" userId="2e6e5431-bb17-4c41-9985-d39c50d83c73" providerId="ADAL" clId="{20086F44-729C-4D12-B1C6-A34D923A4F13}" dt="2024-10-06T21:06:30.222" v="4354" actId="14100"/>
          <ac:spMkLst>
            <pc:docMk/>
            <pc:sldMk cId="737578770" sldId="352"/>
            <ac:spMk id="3" creationId="{323ACAF5-C13A-3C22-AA73-DD925F89A345}"/>
          </ac:spMkLst>
        </pc:spChg>
        <pc:spChg chg="add mod">
          <ac:chgData name="Toby Donaldson" userId="2e6e5431-bb17-4c41-9985-d39c50d83c73" providerId="ADAL" clId="{20086F44-729C-4D12-B1C6-A34D923A4F13}" dt="2024-10-06T21:06:42.716" v="4358" actId="1076"/>
          <ac:spMkLst>
            <pc:docMk/>
            <pc:sldMk cId="737578770" sldId="352"/>
            <ac:spMk id="5" creationId="{317CC6B3-471F-B9C9-6E8A-1D07A86274FA}"/>
          </ac:spMkLst>
        </pc:spChg>
        <pc:spChg chg="mod">
          <ac:chgData name="Toby Donaldson" userId="2e6e5431-bb17-4c41-9985-d39c50d83c73" providerId="ADAL" clId="{20086F44-729C-4D12-B1C6-A34D923A4F13}" dt="2024-10-06T21:06:21.472" v="4351" actId="14100"/>
          <ac:spMkLst>
            <pc:docMk/>
            <pc:sldMk cId="737578770" sldId="352"/>
            <ac:spMk id="6" creationId="{B0FCFB85-4201-8BE1-E386-38D9B5E15C0C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08:01.134" v="4439" actId="11529"/>
        <pc:sldMkLst>
          <pc:docMk/>
          <pc:sldMk cId="3682672744" sldId="353"/>
        </pc:sldMkLst>
        <pc:spChg chg="add mod">
          <ac:chgData name="Toby Donaldson" userId="2e6e5431-bb17-4c41-9985-d39c50d83c73" providerId="ADAL" clId="{20086F44-729C-4D12-B1C6-A34D923A4F13}" dt="2024-10-06T21:07:55.707" v="4438" actId="1076"/>
          <ac:spMkLst>
            <pc:docMk/>
            <pc:sldMk cId="3682672744" sldId="353"/>
            <ac:spMk id="9" creationId="{C2BB4F1A-215E-1C8F-ACA5-118E23EC5C13}"/>
          </ac:spMkLst>
        </pc:spChg>
        <pc:cxnChg chg="add">
          <ac:chgData name="Toby Donaldson" userId="2e6e5431-bb17-4c41-9985-d39c50d83c73" providerId="ADAL" clId="{20086F44-729C-4D12-B1C6-A34D923A4F13}" dt="2024-10-06T21:08:01.134" v="4439" actId="11529"/>
          <ac:cxnSpMkLst>
            <pc:docMk/>
            <pc:sldMk cId="3682672744" sldId="353"/>
            <ac:cxnSpMk id="11" creationId="{D84DAF4F-5557-20D2-806C-7602486B012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8:53.985" v="4511" actId="14100"/>
        <pc:sldMkLst>
          <pc:docMk/>
          <pc:sldMk cId="538204599" sldId="354"/>
        </pc:sldMkLst>
        <pc:spChg chg="mod">
          <ac:chgData name="Toby Donaldson" userId="2e6e5431-bb17-4c41-9985-d39c50d83c73" providerId="ADAL" clId="{20086F44-729C-4D12-B1C6-A34D923A4F13}" dt="2024-10-06T21:08:33.687" v="4506" actId="1076"/>
          <ac:spMkLst>
            <pc:docMk/>
            <pc:sldMk cId="538204599" sldId="354"/>
            <ac:spMk id="9" creationId="{5E5D679D-C6FF-F394-E12B-B1840D8F2483}"/>
          </ac:spMkLst>
        </pc:spChg>
        <pc:cxnChg chg="mod">
          <ac:chgData name="Toby Donaldson" userId="2e6e5431-bb17-4c41-9985-d39c50d83c73" providerId="ADAL" clId="{20086F44-729C-4D12-B1C6-A34D923A4F13}" dt="2024-10-06T21:08:41.946" v="4508" actId="14100"/>
          <ac:cxnSpMkLst>
            <pc:docMk/>
            <pc:sldMk cId="538204599" sldId="354"/>
            <ac:cxnSpMk id="11" creationId="{89F050DF-97C4-0F6E-E8E1-6B938E72F777}"/>
          </ac:cxnSpMkLst>
        </pc:cxnChg>
        <pc:cxnChg chg="add mod">
          <ac:chgData name="Toby Donaldson" userId="2e6e5431-bb17-4c41-9985-d39c50d83c73" providerId="ADAL" clId="{20086F44-729C-4D12-B1C6-A34D923A4F13}" dt="2024-10-06T21:08:53.985" v="4511" actId="14100"/>
          <ac:cxnSpMkLst>
            <pc:docMk/>
            <pc:sldMk cId="538204599" sldId="354"/>
            <ac:cxnSpMk id="12" creationId="{069A6683-6EE9-2F61-B5D2-833927EB6E1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9:54.327" v="4557" actId="14100"/>
        <pc:sldMkLst>
          <pc:docMk/>
          <pc:sldMk cId="1123783993" sldId="355"/>
        </pc:sldMkLst>
        <pc:spChg chg="del">
          <ac:chgData name="Toby Donaldson" userId="2e6e5431-bb17-4c41-9985-d39c50d83c73" providerId="ADAL" clId="{20086F44-729C-4D12-B1C6-A34D923A4F13}" dt="2024-10-06T21:09:46.012" v="4555" actId="21"/>
          <ac:spMkLst>
            <pc:docMk/>
            <pc:sldMk cId="1123783993" sldId="355"/>
            <ac:spMk id="3" creationId="{FC552BF6-1515-7E08-3F20-D38972A4CE29}"/>
          </ac:spMkLst>
        </pc:spChg>
        <pc:spChg chg="mod">
          <ac:chgData name="Toby Donaldson" userId="2e6e5431-bb17-4c41-9985-d39c50d83c73" providerId="ADAL" clId="{20086F44-729C-4D12-B1C6-A34D923A4F13}" dt="2024-10-06T21:09:54.327" v="4557" actId="14100"/>
          <ac:spMkLst>
            <pc:docMk/>
            <pc:sldMk cId="1123783993" sldId="355"/>
            <ac:spMk id="5" creationId="{C382983C-267E-6BD0-085D-A2A10A78E311}"/>
          </ac:spMkLst>
        </pc:spChg>
        <pc:spChg chg="del">
          <ac:chgData name="Toby Donaldson" userId="2e6e5431-bb17-4c41-9985-d39c50d83c73" providerId="ADAL" clId="{20086F44-729C-4D12-B1C6-A34D923A4F13}" dt="2024-10-06T21:09:41.056" v="4554" actId="21"/>
          <ac:spMkLst>
            <pc:docMk/>
            <pc:sldMk cId="1123783993" sldId="355"/>
            <ac:spMk id="6" creationId="{2D80643F-1D14-27E8-FF05-6A4B309C37B0}"/>
          </ac:spMkLst>
        </pc:spChg>
        <pc:spChg chg="mod">
          <ac:chgData name="Toby Donaldson" userId="2e6e5431-bb17-4c41-9985-d39c50d83c73" providerId="ADAL" clId="{20086F44-729C-4D12-B1C6-A34D923A4F13}" dt="2024-10-06T21:09:49.710" v="4556" actId="1076"/>
          <ac:spMkLst>
            <pc:docMk/>
            <pc:sldMk cId="1123783993" sldId="355"/>
            <ac:spMk id="9" creationId="{08797C9C-8C24-59A6-3ECF-BABADAF264A4}"/>
          </ac:spMkLst>
        </pc:sp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1" creationId="{FA880DA6-F5D6-1A57-7019-B2083F0CA37C}"/>
          </ac:cxnSpMkLst>
        </pc:cxn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2" creationId="{4523744C-E791-FBA9-E475-C485F2FB21C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10:07.914" v="4560" actId="21"/>
        <pc:sldMkLst>
          <pc:docMk/>
          <pc:sldMk cId="1944055237" sldId="356"/>
        </pc:sldMkLst>
        <pc:spChg chg="del">
          <ac:chgData name="Toby Donaldson" userId="2e6e5431-bb17-4c41-9985-d39c50d83c73" providerId="ADAL" clId="{20086F44-729C-4D12-B1C6-A34D923A4F13}" dt="2024-10-06T21:10:07.914" v="4560" actId="21"/>
          <ac:spMkLst>
            <pc:docMk/>
            <pc:sldMk cId="1944055237" sldId="356"/>
            <ac:spMk id="5" creationId="{EE608073-06A9-9CC8-F960-33F2BDF69C7C}"/>
          </ac:spMkLst>
        </pc:spChg>
        <pc:spChg chg="mod">
          <ac:chgData name="Toby Donaldson" userId="2e6e5431-bb17-4c41-9985-d39c50d83c73" providerId="ADAL" clId="{20086F44-729C-4D12-B1C6-A34D923A4F13}" dt="2024-10-06T21:10:03.655" v="4559" actId="20577"/>
          <ac:spMkLst>
            <pc:docMk/>
            <pc:sldMk cId="1944055237" sldId="356"/>
            <ac:spMk id="8" creationId="{9605A0B5-CF10-8BD8-F31C-A903B801EEF6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18:35.079" v="4617" actId="313"/>
        <pc:sldMkLst>
          <pc:docMk/>
          <pc:sldMk cId="1723111724" sldId="357"/>
        </pc:sldMkLst>
        <pc:spChg chg="mod">
          <ac:chgData name="Toby Donaldson" userId="2e6e5431-bb17-4c41-9985-d39c50d83c73" providerId="ADAL" clId="{20086F44-729C-4D12-B1C6-A34D923A4F13}" dt="2024-10-06T21:18:35.079" v="4617" actId="313"/>
          <ac:spMkLst>
            <pc:docMk/>
            <pc:sldMk cId="1723111724" sldId="357"/>
            <ac:spMk id="8" creationId="{A7C717B5-C933-9EC7-90F9-0996FB4CA804}"/>
          </ac:spMkLst>
        </pc:spChg>
        <pc:spChg chg="del">
          <ac:chgData name="Toby Donaldson" userId="2e6e5431-bb17-4c41-9985-d39c50d83c73" providerId="ADAL" clId="{20086F44-729C-4D12-B1C6-A34D923A4F13}" dt="2024-10-06T21:16:00.540" v="4567" actId="21"/>
          <ac:spMkLst>
            <pc:docMk/>
            <pc:sldMk cId="1723111724" sldId="357"/>
            <ac:spMk id="9" creationId="{D64C043A-2B41-BAE2-4218-45BA3D978013}"/>
          </ac:spMkLst>
        </pc:spChg>
      </pc:sldChg>
      <pc:sldChg chg="addSp delSp modSp add mod">
        <pc:chgData name="Toby Donaldson" userId="2e6e5431-bb17-4c41-9985-d39c50d83c73" providerId="ADAL" clId="{20086F44-729C-4D12-B1C6-A34D923A4F13}" dt="2024-10-06T21:22:27.235" v="4817" actId="21"/>
        <pc:sldMkLst>
          <pc:docMk/>
          <pc:sldMk cId="4001447535" sldId="358"/>
        </pc:sldMkLst>
        <pc:spChg chg="add del mod">
          <ac:chgData name="Toby Donaldson" userId="2e6e5431-bb17-4c41-9985-d39c50d83c73" providerId="ADAL" clId="{20086F44-729C-4D12-B1C6-A34D923A4F13}" dt="2024-10-06T21:22:27.235" v="4817" actId="21"/>
          <ac:spMkLst>
            <pc:docMk/>
            <pc:sldMk cId="4001447535" sldId="358"/>
            <ac:spMk id="3" creationId="{8EE735F9-A83D-1F3E-F692-E234EC6D516B}"/>
          </ac:spMkLst>
        </pc:spChg>
        <pc:spChg chg="mod">
          <ac:chgData name="Toby Donaldson" userId="2e6e5431-bb17-4c41-9985-d39c50d83c73" providerId="ADAL" clId="{20086F44-729C-4D12-B1C6-A34D923A4F13}" dt="2024-10-06T21:20:07.943" v="4717" actId="113"/>
          <ac:spMkLst>
            <pc:docMk/>
            <pc:sldMk cId="4001447535" sldId="358"/>
            <ac:spMk id="7" creationId="{393A9AE3-9ECE-1460-D004-46D8CE7056EF}"/>
          </ac:spMkLst>
        </pc:spChg>
        <pc:spChg chg="mod">
          <ac:chgData name="Toby Donaldson" userId="2e6e5431-bb17-4c41-9985-d39c50d83c73" providerId="ADAL" clId="{20086F44-729C-4D12-B1C6-A34D923A4F13}" dt="2024-10-06T21:19:42.001" v="4629" actId="1076"/>
          <ac:spMkLst>
            <pc:docMk/>
            <pc:sldMk cId="4001447535" sldId="358"/>
            <ac:spMk id="8" creationId="{10BDF864-37FB-4F32-82CA-06CFA258F91D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6T21:41:37.221" v="5661" actId="1076"/>
        <pc:sldMkLst>
          <pc:docMk/>
          <pc:sldMk cId="479954462" sldId="359"/>
        </pc:sldMkLst>
        <pc:spChg chg="mod">
          <ac:chgData name="Toby Donaldson" userId="2e6e5431-bb17-4c41-9985-d39c50d83c73" providerId="ADAL" clId="{20086F44-729C-4D12-B1C6-A34D923A4F13}" dt="2024-10-06T21:24:05.939" v="4907" actId="20577"/>
          <ac:spMkLst>
            <pc:docMk/>
            <pc:sldMk cId="479954462" sldId="359"/>
            <ac:spMk id="2" creationId="{07ED7D0B-E1CC-813B-7DF5-9B8EEDDE1E5F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3" creationId="{4544066E-7222-6847-19AD-4F7F4555C769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5" creationId="{703ECC6A-5C77-4733-9633-DD1C1C9CD8B0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6" creationId="{C65EA27A-04C1-0637-08FB-2E050D299A16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7" creationId="{982D84A0-1D72-7291-EDC4-742DD848957D}"/>
          </ac:spMkLst>
        </pc:spChg>
        <pc:spChg chg="del mod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8" creationId="{AD5B86D4-F8C0-1C39-80D0-8C029130B789}"/>
          </ac:spMkLst>
        </pc:spChg>
        <pc:spChg chg="add mod">
          <ac:chgData name="Toby Donaldson" userId="2e6e5431-bb17-4c41-9985-d39c50d83c73" providerId="ADAL" clId="{20086F44-729C-4D12-B1C6-A34D923A4F13}" dt="2024-10-06T21:40:42.712" v="5656" actId="20577"/>
          <ac:spMkLst>
            <pc:docMk/>
            <pc:sldMk cId="479954462" sldId="359"/>
            <ac:spMk id="9" creationId="{8EE735F9-A83D-1F3E-F692-E234EC6D516B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10" creationId="{48F545C0-AE0D-2C42-3C82-73FE82B8373F}"/>
          </ac:spMkLst>
        </pc:spChg>
        <pc:spChg chg="add del mod topLvl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11" creationId="{6CFB0849-47EC-4DA9-CC3D-C727D9EDCD9D}"/>
          </ac:spMkLst>
        </pc:spChg>
        <pc:grpChg chg="add del mod">
          <ac:chgData name="Toby Donaldson" userId="2e6e5431-bb17-4c41-9985-d39c50d83c73" providerId="ADAL" clId="{20086F44-729C-4D12-B1C6-A34D923A4F13}" dt="2024-10-06T21:27:47.661" v="5010" actId="165"/>
          <ac:grpSpMkLst>
            <pc:docMk/>
            <pc:sldMk cId="479954462" sldId="359"/>
            <ac:grpSpMk id="25" creationId="{6711D521-69E4-D1D2-99D4-D07804D690EC}"/>
          </ac:grpSpMkLst>
        </pc:grp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6" creationId="{B5AA3BD7-72A2-C667-3255-C733885FE368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8" creationId="{1D3B183A-234E-17E7-F132-4453F35097E3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30" creationId="{8DFCFC22-B0D7-FD1A-BBE3-5647AA7B97A8}"/>
          </ac:picMkLst>
        </pc:picChg>
        <pc:picChg chg="add mod">
          <ac:chgData name="Toby Donaldson" userId="2e6e5431-bb17-4c41-9985-d39c50d83c73" providerId="ADAL" clId="{20086F44-729C-4D12-B1C6-A34D923A4F13}" dt="2024-10-06T21:41:37.221" v="5661" actId="1076"/>
          <ac:picMkLst>
            <pc:docMk/>
            <pc:sldMk cId="479954462" sldId="359"/>
            <ac:picMk id="1032" creationId="{BA8026C5-A8CF-486B-7BFF-3E058C3388EA}"/>
          </ac:picMkLst>
        </pc:picChg>
        <pc:cxnChg chg="add del mod topLvl">
          <ac:chgData name="Toby Donaldson" userId="2e6e5431-bb17-4c41-9985-d39c50d83c73" providerId="ADAL" clId="{20086F44-729C-4D12-B1C6-A34D923A4F13}" dt="2024-10-06T21:27:52.771" v="5013" actId="21"/>
          <ac:cxnSpMkLst>
            <pc:docMk/>
            <pc:sldMk cId="479954462" sldId="359"/>
            <ac:cxnSpMk id="13" creationId="{FE5801A1-058A-55E6-DFCA-98BA417118A8}"/>
          </ac:cxnSpMkLst>
        </pc:cxnChg>
        <pc:cxnChg chg="add del mod topLvl">
          <ac:chgData name="Toby Donaldson" userId="2e6e5431-bb17-4c41-9985-d39c50d83c73" providerId="ADAL" clId="{20086F44-729C-4D12-B1C6-A34D923A4F13}" dt="2024-10-06T21:27:54.618" v="5014" actId="21"/>
          <ac:cxnSpMkLst>
            <pc:docMk/>
            <pc:sldMk cId="479954462" sldId="359"/>
            <ac:cxnSpMk id="18" creationId="{03956DCE-4915-F20C-D098-E182E86B45C8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0" creationId="{8407E845-B0C1-3640-81FA-8FDF069FD710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2" creationId="{98565D34-571B-C44B-5E8D-FF68A26AC245}"/>
          </ac:cxnSpMkLst>
        </pc:cxnChg>
        <pc:cxnChg chg="add del mod">
          <ac:chgData name="Toby Donaldson" userId="2e6e5431-bb17-4c41-9985-d39c50d83c73" providerId="ADAL" clId="{20086F44-729C-4D12-B1C6-A34D923A4F13}" dt="2024-10-06T21:27:20.298" v="5007" actId="21"/>
          <ac:cxnSpMkLst>
            <pc:docMk/>
            <pc:sldMk cId="479954462" sldId="359"/>
            <ac:cxnSpMk id="24" creationId="{9273FD30-22FC-134F-37CC-FA6855C5ADFB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7" creationId="{6A3C3F3A-9200-95FE-F92C-7F7F43E8D48F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1" creationId="{CF56AE8D-A2D4-3707-D160-F5C84947D993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4" creationId="{4E85BF33-8A0E-00AF-511F-CBA0CA30C732}"/>
          </ac:cxnSpMkLst>
        </pc:cxnChg>
      </pc:sldChg>
      <pc:sldChg chg="new del">
        <pc:chgData name="Toby Donaldson" userId="2e6e5431-bb17-4c41-9985-d39c50d83c73" providerId="ADAL" clId="{20086F44-729C-4D12-B1C6-A34D923A4F13}" dt="2024-10-06T21:23:52.302" v="4887" actId="2696"/>
        <pc:sldMkLst>
          <pc:docMk/>
          <pc:sldMk cId="2128688848" sldId="360"/>
        </pc:sldMkLst>
      </pc:sldChg>
      <pc:sldChg chg="add">
        <pc:chgData name="Toby Donaldson" userId="2e6e5431-bb17-4c41-9985-d39c50d83c73" providerId="ADAL" clId="{20086F44-729C-4D12-B1C6-A34D923A4F13}" dt="2024-10-06T21:23:42.646" v="4885" actId="2890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20086F44-729C-4D12-B1C6-A34D923A4F13}" dt="2024-10-06T21:34:04.492" v="5246" actId="1076"/>
        <pc:sldMkLst>
          <pc:docMk/>
          <pc:sldMk cId="876541978" sldId="362"/>
        </pc:sldMkLst>
        <pc:spChg chg="del">
          <ac:chgData name="Toby Donaldson" userId="2e6e5431-bb17-4c41-9985-d39c50d83c73" providerId="ADAL" clId="{20086F44-729C-4D12-B1C6-A34D923A4F13}" dt="2024-10-06T21:30:28.003" v="5051" actId="21"/>
          <ac:spMkLst>
            <pc:docMk/>
            <pc:sldMk cId="876541978" sldId="362"/>
            <ac:spMk id="3" creationId="{D9741686-656C-C2C2-2EAF-2F3CA084D6B7}"/>
          </ac:spMkLst>
        </pc:spChg>
        <pc:spChg chg="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5" creationId="{546D0B5B-59C7-B4BE-1596-8B3CB431A388}"/>
          </ac:spMkLst>
        </pc:spChg>
        <pc:spChg chg="add 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6" creationId="{E217C753-51B2-9540-0F55-1CA8E43AF8EF}"/>
          </ac:spMkLst>
        </pc:spChg>
        <pc:spChg chg="mod">
          <ac:chgData name="Toby Donaldson" userId="2e6e5431-bb17-4c41-9985-d39c50d83c73" providerId="ADAL" clId="{20086F44-729C-4D12-B1C6-A34D923A4F13}" dt="2024-10-06T21:34:04.492" v="5246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20086F44-729C-4D12-B1C6-A34D923A4F13}" dt="2024-10-06T21:32:22.288" v="5129" actId="20577"/>
          <ac:spMkLst>
            <pc:docMk/>
            <pc:sldMk cId="876541978" sldId="362"/>
            <ac:spMk id="8" creationId="{84FA98D7-0AFF-07AD-9CF8-FEFE045200D1}"/>
          </ac:spMkLst>
        </pc:spChg>
        <pc:spChg chg="add mod">
          <ac:chgData name="Toby Donaldson" userId="2e6e5431-bb17-4c41-9985-d39c50d83c73" providerId="ADAL" clId="{20086F44-729C-4D12-B1C6-A34D923A4F13}" dt="2024-10-06T21:32:49.294" v="5139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20086F44-729C-4D12-B1C6-A34D923A4F13}" dt="2024-10-06T21:32:45.001" v="5138" actId="1076"/>
          <ac:spMkLst>
            <pc:docMk/>
            <pc:sldMk cId="876541978" sldId="362"/>
            <ac:spMk id="16" creationId="{B5CC7FDD-8702-D55B-1834-FD80717DF50E}"/>
          </ac:spMkLst>
        </pc:spChg>
        <pc:cxnChg chg="add mod">
          <ac:chgData name="Toby Donaldson" userId="2e6e5431-bb17-4c41-9985-d39c50d83c73" providerId="ADAL" clId="{20086F44-729C-4D12-B1C6-A34D923A4F13}" dt="2024-10-06T21:31:57.023" v="5123" actId="14100"/>
          <ac:cxnSpMkLst>
            <pc:docMk/>
            <pc:sldMk cId="876541978" sldId="362"/>
            <ac:cxnSpMk id="10" creationId="{DE4886A3-4EC5-02DF-CFBE-2E203E3DC928}"/>
          </ac:cxnSpMkLst>
        </pc:cxnChg>
        <pc:cxnChg chg="add mod">
          <ac:chgData name="Toby Donaldson" userId="2e6e5431-bb17-4c41-9985-d39c50d83c73" providerId="ADAL" clId="{20086F44-729C-4D12-B1C6-A34D923A4F13}" dt="2024-10-06T21:32:53.565" v="5140" actId="14100"/>
          <ac:cxnSpMkLst>
            <pc:docMk/>
            <pc:sldMk cId="876541978" sldId="362"/>
            <ac:cxnSpMk id="13" creationId="{469F1475-D4DF-D749-9EA9-3B502F704B65}"/>
          </ac:cxnSpMkLst>
        </pc:cxnChg>
        <pc:cxnChg chg="add mod">
          <ac:chgData name="Toby Donaldson" userId="2e6e5431-bb17-4c41-9985-d39c50d83c73" providerId="ADAL" clId="{20086F44-729C-4D12-B1C6-A34D923A4F13}" dt="2024-10-06T21:32:41.890" v="5137" actId="14100"/>
          <ac:cxnSpMkLst>
            <pc:docMk/>
            <pc:sldMk cId="876541978" sldId="362"/>
            <ac:cxnSpMk id="17" creationId="{8907C9C6-359B-8F2B-A673-B47ACF5D971B}"/>
          </ac:cxnSpMkLst>
        </pc:cxnChg>
        <pc:cxnChg chg="add mod">
          <ac:chgData name="Toby Donaldson" userId="2e6e5431-bb17-4c41-9985-d39c50d83c73" providerId="ADAL" clId="{20086F44-729C-4D12-B1C6-A34D923A4F13}" dt="2024-10-06T21:33:00.245" v="5142" actId="1076"/>
          <ac:cxnSpMkLst>
            <pc:docMk/>
            <pc:sldMk cId="876541978" sldId="362"/>
            <ac:cxnSpMk id="21" creationId="{B9052BE9-79FA-21E3-04F5-D79D36828ECA}"/>
          </ac:cxnSpMkLst>
        </pc:cxnChg>
        <pc:cxnChg chg="add mod">
          <ac:chgData name="Toby Donaldson" userId="2e6e5431-bb17-4c41-9985-d39c50d83c73" providerId="ADAL" clId="{20086F44-729C-4D12-B1C6-A34D923A4F13}" dt="2024-10-06T21:33:10.916" v="5145" actId="14100"/>
          <ac:cxnSpMkLst>
            <pc:docMk/>
            <pc:sldMk cId="876541978" sldId="362"/>
            <ac:cxnSpMk id="22" creationId="{B494FEF7-CFE4-6889-6E88-D03B759A09E0}"/>
          </ac:cxnSpMkLst>
        </pc:cxnChg>
        <pc:cxnChg chg="add mod">
          <ac:chgData name="Toby Donaldson" userId="2e6e5431-bb17-4c41-9985-d39c50d83c73" providerId="ADAL" clId="{20086F44-729C-4D12-B1C6-A34D923A4F13}" dt="2024-10-06T21:33:19.432" v="5148" actId="14100"/>
          <ac:cxnSpMkLst>
            <pc:docMk/>
            <pc:sldMk cId="876541978" sldId="362"/>
            <ac:cxnSpMk id="24" creationId="{E73DC43C-4674-722D-4C64-59CE3EA774C9}"/>
          </ac:cxnSpMkLst>
        </pc:cxnChg>
        <pc:cxnChg chg="add mod">
          <ac:chgData name="Toby Donaldson" userId="2e6e5431-bb17-4c41-9985-d39c50d83c73" providerId="ADAL" clId="{20086F44-729C-4D12-B1C6-A34D923A4F13}" dt="2024-10-06T21:33:32.456" v="5151" actId="14100"/>
          <ac:cxnSpMkLst>
            <pc:docMk/>
            <pc:sldMk cId="876541978" sldId="362"/>
            <ac:cxnSpMk id="27" creationId="{153DE890-8B92-95F9-FDE5-32371C2FF2E0}"/>
          </ac:cxnSpMkLst>
        </pc:cxnChg>
      </pc:sldChg>
      <pc:sldChg chg="add">
        <pc:chgData name="Toby Donaldson" userId="2e6e5431-bb17-4c41-9985-d39c50d83c73" providerId="ADAL" clId="{20086F44-729C-4D12-B1C6-A34D923A4F13}" dt="2024-10-06T21:35:18.892" v="5255" actId="2890"/>
        <pc:sldMkLst>
          <pc:docMk/>
          <pc:sldMk cId="1998224056" sldId="363"/>
        </pc:sldMkLst>
      </pc:sldChg>
      <pc:sldChg chg="addSp delSp modSp add mod">
        <pc:chgData name="Toby Donaldson" userId="2e6e5431-bb17-4c41-9985-d39c50d83c73" providerId="ADAL" clId="{20086F44-729C-4D12-B1C6-A34D923A4F13}" dt="2024-10-06T21:44:46.886" v="5903"/>
        <pc:sldMkLst>
          <pc:docMk/>
          <pc:sldMk cId="3804911334" sldId="364"/>
        </pc:sldMkLst>
        <pc:spChg chg="add del mod">
          <ac:chgData name="Toby Donaldson" userId="2e6e5431-bb17-4c41-9985-d39c50d83c73" providerId="ADAL" clId="{20086F44-729C-4D12-B1C6-A34D923A4F13}" dt="2024-10-06T21:44:42.533" v="5902" actId="21"/>
          <ac:spMkLst>
            <pc:docMk/>
            <pc:sldMk cId="3804911334" sldId="364"/>
            <ac:spMk id="3" creationId="{BCAFD49E-957F-45F8-ECF9-2AEB31090085}"/>
          </ac:spMkLst>
        </pc:spChg>
        <pc:spChg chg="add mod">
          <ac:chgData name="Toby Donaldson" userId="2e6e5431-bb17-4c41-9985-d39c50d83c73" providerId="ADAL" clId="{20086F44-729C-4D12-B1C6-A34D923A4F13}" dt="2024-10-06T21:44:46.886" v="5903"/>
          <ac:spMkLst>
            <pc:docMk/>
            <pc:sldMk cId="3804911334" sldId="364"/>
            <ac:spMk id="5" creationId="{4E5FB387-091A-378E-801F-F7931B72D96A}"/>
          </ac:spMkLst>
        </pc:spChg>
        <pc:picChg chg="add">
          <ac:chgData name="Toby Donaldson" userId="2e6e5431-bb17-4c41-9985-d39c50d83c73" providerId="ADAL" clId="{20086F44-729C-4D12-B1C6-A34D923A4F13}" dt="2024-10-06T21:42:17.552" v="5663"/>
          <ac:picMkLst>
            <pc:docMk/>
            <pc:sldMk cId="3804911334" sldId="364"/>
            <ac:picMk id="2050" creationId="{D0F27E3D-7151-115D-2FC9-E30A97129B67}"/>
          </ac:picMkLst>
        </pc:picChg>
      </pc:sldChg>
      <pc:sldChg chg="addSp modSp add mod">
        <pc:chgData name="Toby Donaldson" userId="2e6e5431-bb17-4c41-9985-d39c50d83c73" providerId="ADAL" clId="{20086F44-729C-4D12-B1C6-A34D923A4F13}" dt="2024-10-06T21:44:34.392" v="5901" actId="113"/>
        <pc:sldMkLst>
          <pc:docMk/>
          <pc:sldMk cId="2226048549" sldId="365"/>
        </pc:sldMkLst>
        <pc:spChg chg="mod">
          <ac:chgData name="Toby Donaldson" userId="2e6e5431-bb17-4c41-9985-d39c50d83c73" providerId="ADAL" clId="{20086F44-729C-4D12-B1C6-A34D923A4F13}" dt="2024-10-06T21:44:34.392" v="5901" actId="113"/>
          <ac:spMkLst>
            <pc:docMk/>
            <pc:sldMk cId="2226048549" sldId="365"/>
            <ac:spMk id="3" creationId="{32C197D0-31CC-191F-EF5B-8F6E87BBD181}"/>
          </ac:spMkLst>
        </pc:spChg>
        <pc:spChg chg="add mod">
          <ac:chgData name="Toby Donaldson" userId="2e6e5431-bb17-4c41-9985-d39c50d83c73" providerId="ADAL" clId="{20086F44-729C-4D12-B1C6-A34D923A4F13}" dt="2024-10-06T21:43:34.151" v="5851" actId="14100"/>
          <ac:spMkLst>
            <pc:docMk/>
            <pc:sldMk cId="2226048549" sldId="365"/>
            <ac:spMk id="5" creationId="{ABCD393B-6A0F-9881-0B81-62CCAE88B582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1:48:22.977" v="6035" actId="1076"/>
        <pc:sldMkLst>
          <pc:docMk/>
          <pc:sldMk cId="3292605436" sldId="366"/>
        </pc:sldMkLst>
        <pc:spChg chg="mod">
          <ac:chgData name="Toby Donaldson" userId="2e6e5431-bb17-4c41-9985-d39c50d83c73" providerId="ADAL" clId="{20086F44-729C-4D12-B1C6-A34D923A4F13}" dt="2024-10-06T21:48:22.977" v="6035" actId="1076"/>
          <ac:spMkLst>
            <pc:docMk/>
            <pc:sldMk cId="3292605436" sldId="366"/>
            <ac:spMk id="8" creationId="{3B6B86C4-201D-717B-27B8-548041962BBE}"/>
          </ac:spMkLst>
        </pc:spChg>
        <pc:spChg chg="mod">
          <ac:chgData name="Toby Donaldson" userId="2e6e5431-bb17-4c41-9985-d39c50d83c73" providerId="ADAL" clId="{20086F44-729C-4D12-B1C6-A34D923A4F13}" dt="2024-10-06T21:47:59.241" v="6030" actId="14100"/>
          <ac:spMkLst>
            <pc:docMk/>
            <pc:sldMk cId="3292605436" sldId="366"/>
            <ac:spMk id="9" creationId="{2959890D-64D5-8FF5-FC52-F85A510583B2}"/>
          </ac:spMkLst>
        </pc:spChg>
        <pc:spChg chg="del">
          <ac:chgData name="Toby Donaldson" userId="2e6e5431-bb17-4c41-9985-d39c50d83c73" providerId="ADAL" clId="{20086F44-729C-4D12-B1C6-A34D923A4F13}" dt="2024-10-06T21:45:42.493" v="5911" actId="21"/>
          <ac:spMkLst>
            <pc:docMk/>
            <pc:sldMk cId="3292605436" sldId="366"/>
            <ac:spMk id="11" creationId="{BA4B3656-B7D7-BD26-FE9C-64377116580F}"/>
          </ac:spMkLst>
        </pc:sp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0" creationId="{651CAD73-393C-EBA8-B3F0-85D9CBD3520D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2" creationId="{52988704-6E60-E3CF-9423-812D2DC027B3}"/>
          </ac:cxnSpMkLst>
        </pc:cxn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7" creationId="{FC844325-2F02-70A7-81A0-51F240FA6268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1" creationId="{DA2E9B85-874B-D486-413E-F448A2658FF7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4" creationId="{9752B2C4-2556-74AB-044E-7EFDB802CA77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0:21.117" v="6128" actId="20577"/>
        <pc:sldMkLst>
          <pc:docMk/>
          <pc:sldMk cId="1281652328" sldId="367"/>
        </pc:sldMkLst>
        <pc:spChg chg="add mod">
          <ac:chgData name="Toby Donaldson" userId="2e6e5431-bb17-4c41-9985-d39c50d83c73" providerId="ADAL" clId="{20086F44-729C-4D12-B1C6-A34D923A4F13}" dt="2024-10-06T21:48:49.569" v="6112" actId="122"/>
          <ac:spMkLst>
            <pc:docMk/>
            <pc:sldMk cId="1281652328" sldId="367"/>
            <ac:spMk id="3" creationId="{575BE670-5C13-3A61-A929-B75D7321EDDD}"/>
          </ac:spMkLst>
        </pc:spChg>
        <pc:spChg chg="add mod">
          <ac:chgData name="Toby Donaldson" userId="2e6e5431-bb17-4c41-9985-d39c50d83c73" providerId="ADAL" clId="{20086F44-729C-4D12-B1C6-A34D923A4F13}" dt="2024-10-06T21:49:09.952" v="6115" actId="208"/>
          <ac:spMkLst>
            <pc:docMk/>
            <pc:sldMk cId="1281652328" sldId="367"/>
            <ac:spMk id="5" creationId="{D8240BB5-0539-C4C7-F1C6-6BB9C5E47193}"/>
          </ac:spMkLst>
        </pc:spChg>
        <pc:spChg chg="add mod">
          <ac:chgData name="Toby Donaldson" userId="2e6e5431-bb17-4c41-9985-d39c50d83c73" providerId="ADAL" clId="{20086F44-729C-4D12-B1C6-A34D923A4F13}" dt="2024-10-06T21:49:26.735" v="6119" actId="14100"/>
          <ac:spMkLst>
            <pc:docMk/>
            <pc:sldMk cId="1281652328" sldId="367"/>
            <ac:spMk id="6" creationId="{F33CF9B3-6163-F492-117D-DFB7299A5B18}"/>
          </ac:spMkLst>
        </pc:spChg>
        <pc:spChg chg="mod">
          <ac:chgData name="Toby Donaldson" userId="2e6e5431-bb17-4c41-9985-d39c50d83c73" providerId="ADAL" clId="{20086F44-729C-4D12-B1C6-A34D923A4F13}" dt="2024-10-06T21:50:21.117" v="6128" actId="20577"/>
          <ac:spMkLst>
            <pc:docMk/>
            <pc:sldMk cId="1281652328" sldId="367"/>
            <ac:spMk id="8" creationId="{4134FE0D-F420-2533-DB46-DADA52715ED8}"/>
          </ac:spMkLst>
        </pc:spChg>
        <pc:cxnChg chg="add mod">
          <ac:chgData name="Toby Donaldson" userId="2e6e5431-bb17-4c41-9985-d39c50d83c73" providerId="ADAL" clId="{20086F44-729C-4D12-B1C6-A34D923A4F13}" dt="2024-10-06T21:50:16.942" v="6127" actId="14100"/>
          <ac:cxnSpMkLst>
            <pc:docMk/>
            <pc:sldMk cId="1281652328" sldId="367"/>
            <ac:cxnSpMk id="10" creationId="{844E9CE0-DB23-02B2-71A0-81C75208C9B4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1:09.868" v="6212" actId="20577"/>
        <pc:sldMkLst>
          <pc:docMk/>
          <pc:sldMk cId="4088079527" sldId="368"/>
        </pc:sldMkLst>
        <pc:spChg chg="add mod">
          <ac:chgData name="Toby Donaldson" userId="2e6e5431-bb17-4c41-9985-d39c50d83c73" providerId="ADAL" clId="{20086F44-729C-4D12-B1C6-A34D923A4F13}" dt="2024-10-06T21:51:09.868" v="6212" actId="20577"/>
          <ac:spMkLst>
            <pc:docMk/>
            <pc:sldMk cId="4088079527" sldId="368"/>
            <ac:spMk id="7" creationId="{76124B1B-AE29-61A2-E7E8-266E39D0437C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52:04.752" v="6300" actId="1076"/>
        <pc:sldMkLst>
          <pc:docMk/>
          <pc:sldMk cId="258802373" sldId="369"/>
        </pc:sldMkLst>
        <pc:spChg chg="del">
          <ac:chgData name="Toby Donaldson" userId="2e6e5431-bb17-4c41-9985-d39c50d83c73" providerId="ADAL" clId="{20086F44-729C-4D12-B1C6-A34D923A4F13}" dt="2024-10-06T21:51:51.312" v="6295" actId="21"/>
          <ac:spMkLst>
            <pc:docMk/>
            <pc:sldMk cId="258802373" sldId="369"/>
            <ac:spMk id="3" creationId="{C126410C-D737-529E-DFC1-943580E37AC9}"/>
          </ac:spMkLst>
        </pc:spChg>
        <pc:spChg chg="del">
          <ac:chgData name="Toby Donaldson" userId="2e6e5431-bb17-4c41-9985-d39c50d83c73" providerId="ADAL" clId="{20086F44-729C-4D12-B1C6-A34D923A4F13}" dt="2024-10-06T21:51:56.363" v="6297" actId="21"/>
          <ac:spMkLst>
            <pc:docMk/>
            <pc:sldMk cId="258802373" sldId="369"/>
            <ac:spMk id="5" creationId="{90520027-DCD5-CA8D-3BCC-2431D9A98020}"/>
          </ac:spMkLst>
        </pc:spChg>
        <pc:spChg chg="mod">
          <ac:chgData name="Toby Donaldson" userId="2e6e5431-bb17-4c41-9985-d39c50d83c73" providerId="ADAL" clId="{20086F44-729C-4D12-B1C6-A34D923A4F13}" dt="2024-10-06T21:52:02.110" v="6299" actId="14100"/>
          <ac:spMkLst>
            <pc:docMk/>
            <pc:sldMk cId="258802373" sldId="369"/>
            <ac:spMk id="6" creationId="{25DBCDAC-2D3A-2ADB-11D0-52DE9134EAD4}"/>
          </ac:spMkLst>
        </pc:spChg>
        <pc:spChg chg="mod">
          <ac:chgData name="Toby Donaldson" userId="2e6e5431-bb17-4c41-9985-d39c50d83c73" providerId="ADAL" clId="{20086F44-729C-4D12-B1C6-A34D923A4F13}" dt="2024-10-06T21:52:04.752" v="6300" actId="1076"/>
          <ac:spMkLst>
            <pc:docMk/>
            <pc:sldMk cId="258802373" sldId="369"/>
            <ac:spMk id="7" creationId="{538DCC9D-D758-10EB-79F5-25518EE4BF6C}"/>
          </ac:spMkLst>
        </pc:spChg>
        <pc:cxnChg chg="del">
          <ac:chgData name="Toby Donaldson" userId="2e6e5431-bb17-4c41-9985-d39c50d83c73" providerId="ADAL" clId="{20086F44-729C-4D12-B1C6-A34D923A4F13}" dt="2024-10-06T21:51:53.428" v="6296" actId="21"/>
          <ac:cxnSpMkLst>
            <pc:docMk/>
            <pc:sldMk cId="258802373" sldId="369"/>
            <ac:cxnSpMk id="10" creationId="{D75F9D31-7559-377D-B279-8C7594A66768}"/>
          </ac:cxnSpMkLst>
        </pc:cxnChg>
      </pc:sldChg>
      <pc:sldChg chg="modSp add mod">
        <pc:chgData name="Toby Donaldson" userId="2e6e5431-bb17-4c41-9985-d39c50d83c73" providerId="ADAL" clId="{20086F44-729C-4D12-B1C6-A34D923A4F13}" dt="2024-10-06T21:52:46.729" v="6390" actId="20577"/>
        <pc:sldMkLst>
          <pc:docMk/>
          <pc:sldMk cId="1877160746" sldId="370"/>
        </pc:sldMkLst>
        <pc:spChg chg="mod">
          <ac:chgData name="Toby Donaldson" userId="2e6e5431-bb17-4c41-9985-d39c50d83c73" providerId="ADAL" clId="{20086F44-729C-4D12-B1C6-A34D923A4F13}" dt="2024-10-06T21:52:15.766" v="6302" actId="14100"/>
          <ac:spMkLst>
            <pc:docMk/>
            <pc:sldMk cId="1877160746" sldId="370"/>
            <ac:spMk id="6" creationId="{A8B01437-273E-8736-0D9A-3D76B829D5CD}"/>
          </ac:spMkLst>
        </pc:spChg>
        <pc:spChg chg="mod">
          <ac:chgData name="Toby Donaldson" userId="2e6e5431-bb17-4c41-9985-d39c50d83c73" providerId="ADAL" clId="{20086F44-729C-4D12-B1C6-A34D923A4F13}" dt="2024-10-06T21:52:46.729" v="6390" actId="20577"/>
          <ac:spMkLst>
            <pc:docMk/>
            <pc:sldMk cId="1877160746" sldId="370"/>
            <ac:spMk id="7" creationId="{85D4D328-3701-DA00-E164-3C990DD9EBC1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54:03.652" v="6524" actId="14100"/>
        <pc:sldMkLst>
          <pc:docMk/>
          <pc:sldMk cId="3159336100" sldId="371"/>
        </pc:sldMkLst>
        <pc:spChg chg="add mod">
          <ac:chgData name="Toby Donaldson" userId="2e6e5431-bb17-4c41-9985-d39c50d83c73" providerId="ADAL" clId="{20086F44-729C-4D12-B1C6-A34D923A4F13}" dt="2024-10-06T21:53:03.332" v="6393" actId="14100"/>
          <ac:spMkLst>
            <pc:docMk/>
            <pc:sldMk cId="3159336100" sldId="371"/>
            <ac:spMk id="3" creationId="{D17B146A-7011-DE57-0EA3-8277AED0B2A0}"/>
          </ac:spMkLst>
        </pc:spChg>
        <pc:spChg chg="add mod">
          <ac:chgData name="Toby Donaldson" userId="2e6e5431-bb17-4c41-9985-d39c50d83c73" providerId="ADAL" clId="{20086F44-729C-4D12-B1C6-A34D923A4F13}" dt="2024-10-06T21:53:20.155" v="6410" actId="20577"/>
          <ac:spMkLst>
            <pc:docMk/>
            <pc:sldMk cId="3159336100" sldId="371"/>
            <ac:spMk id="5" creationId="{EBA98ABD-237E-C637-1A44-63DD8357AC03}"/>
          </ac:spMkLst>
        </pc:spChg>
        <pc:spChg chg="mod">
          <ac:chgData name="Toby Donaldson" userId="2e6e5431-bb17-4c41-9985-d39c50d83c73" providerId="ADAL" clId="{20086F44-729C-4D12-B1C6-A34D923A4F13}" dt="2024-10-06T21:52:42.926" v="6389" actId="20577"/>
          <ac:spMkLst>
            <pc:docMk/>
            <pc:sldMk cId="3159336100" sldId="371"/>
            <ac:spMk id="7" creationId="{DB246D4B-E84F-C997-EE7B-3353FA1BC475}"/>
          </ac:spMkLst>
        </pc:spChg>
        <pc:spChg chg="add mod">
          <ac:chgData name="Toby Donaldson" userId="2e6e5431-bb17-4c41-9985-d39c50d83c73" providerId="ADAL" clId="{20086F44-729C-4D12-B1C6-A34D923A4F13}" dt="2024-10-06T21:54:03.652" v="6524" actId="14100"/>
          <ac:spMkLst>
            <pc:docMk/>
            <pc:sldMk cId="3159336100" sldId="371"/>
            <ac:spMk id="10" creationId="{C7436105-BF94-045F-EA83-2A3DC5F7DCA0}"/>
          </ac:spMkLst>
        </pc:spChg>
      </pc:sldChg>
      <pc:sldChg chg="addSp delSp modSp new mod">
        <pc:chgData name="Toby Donaldson" userId="2e6e5431-bb17-4c41-9985-d39c50d83c73" providerId="ADAL" clId="{20086F44-729C-4D12-B1C6-A34D923A4F13}" dt="2024-10-08T04:07:31.191" v="7250" actId="20577"/>
        <pc:sldMkLst>
          <pc:docMk/>
          <pc:sldMk cId="2490867769" sldId="391"/>
        </pc:sldMkLst>
        <pc:spChg chg="del">
          <ac:chgData name="Toby Donaldson" userId="2e6e5431-bb17-4c41-9985-d39c50d83c73" providerId="ADAL" clId="{20086F44-729C-4D12-B1C6-A34D923A4F13}" dt="2024-10-08T03:24:14.421" v="6534" actId="21"/>
          <ac:spMkLst>
            <pc:docMk/>
            <pc:sldMk cId="2490867769" sldId="391"/>
            <ac:spMk id="2" creationId="{67232277-8CB7-2DB8-5C2F-78F146C9589F}"/>
          </ac:spMkLst>
        </pc:spChg>
        <pc:spChg chg="del">
          <ac:chgData name="Toby Donaldson" userId="2e6e5431-bb17-4c41-9985-d39c50d83c73" providerId="ADAL" clId="{20086F44-729C-4D12-B1C6-A34D923A4F13}" dt="2024-10-08T03:24:16.844" v="6535" actId="21"/>
          <ac:spMkLst>
            <pc:docMk/>
            <pc:sldMk cId="2490867769" sldId="391"/>
            <ac:spMk id="3" creationId="{1E67BFF0-FCA3-059A-80C0-6419172AB9F5}"/>
          </ac:spMkLst>
        </pc:spChg>
        <pc:spChg chg="add mod">
          <ac:chgData name="Toby Donaldson" userId="2e6e5431-bb17-4c41-9985-d39c50d83c73" providerId="ADAL" clId="{20086F44-729C-4D12-B1C6-A34D923A4F13}" dt="2024-10-08T04:07:19.803" v="7249" actId="20577"/>
          <ac:spMkLst>
            <pc:docMk/>
            <pc:sldMk cId="2490867769" sldId="391"/>
            <ac:spMk id="5" creationId="{3AFF535E-6D47-83E6-0CDD-652A201BA017}"/>
          </ac:spMkLst>
        </pc:spChg>
        <pc:spChg chg="add mod">
          <ac:chgData name="Toby Donaldson" userId="2e6e5431-bb17-4c41-9985-d39c50d83c73" providerId="ADAL" clId="{20086F44-729C-4D12-B1C6-A34D923A4F13}" dt="2024-10-08T04:07:31.191" v="7250" actId="20577"/>
          <ac:spMkLst>
            <pc:docMk/>
            <pc:sldMk cId="2490867769" sldId="391"/>
            <ac:spMk id="6" creationId="{DB35E2F8-9B36-497B-43F5-3523C21725F9}"/>
          </ac:spMkLst>
        </pc:spChg>
        <pc:spChg chg="add del mod">
          <ac:chgData name="Toby Donaldson" userId="2e6e5431-bb17-4c41-9985-d39c50d83c73" providerId="ADAL" clId="{20086F44-729C-4D12-B1C6-A34D923A4F13}" dt="2024-10-08T03:28:29.472" v="6745" actId="21"/>
          <ac:spMkLst>
            <pc:docMk/>
            <pc:sldMk cId="2490867769" sldId="391"/>
            <ac:spMk id="7" creationId="{534C59CF-8093-A927-877B-F9EB79A068FA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8" creationId="{6E345C50-DBE1-25A3-E943-80A020E9093B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9" creationId="{412C684E-8EFF-AED0-4ED2-827B303FD57C}"/>
          </ac:spMkLst>
        </pc:spChg>
        <pc:spChg chg="add mod">
          <ac:chgData name="Toby Donaldson" userId="2e6e5431-bb17-4c41-9985-d39c50d83c73" providerId="ADAL" clId="{20086F44-729C-4D12-B1C6-A34D923A4F13}" dt="2024-10-08T03:50:10.369" v="7237" actId="1076"/>
          <ac:spMkLst>
            <pc:docMk/>
            <pc:sldMk cId="2490867769" sldId="391"/>
            <ac:spMk id="10" creationId="{86BA1028-65C1-602F-5459-BDA28181EFD5}"/>
          </ac:spMkLst>
        </pc:spChg>
      </pc:sldChg>
      <pc:sldChg chg="new del">
        <pc:chgData name="Toby Donaldson" userId="2e6e5431-bb17-4c41-9985-d39c50d83c73" providerId="ADAL" clId="{20086F44-729C-4D12-B1C6-A34D923A4F13}" dt="2024-10-08T03:33:32.975" v="6808" actId="2696"/>
        <pc:sldMkLst>
          <pc:docMk/>
          <pc:sldMk cId="3683790908" sldId="392"/>
        </pc:sldMkLst>
      </pc:sldChg>
      <pc:sldChg chg="delSp modSp add mod ord">
        <pc:chgData name="Toby Donaldson" userId="2e6e5431-bb17-4c41-9985-d39c50d83c73" providerId="ADAL" clId="{20086F44-729C-4D12-B1C6-A34D923A4F13}" dt="2024-10-08T03:48:48.967" v="7199" actId="113"/>
        <pc:sldMkLst>
          <pc:docMk/>
          <pc:sldMk cId="1641751640" sldId="393"/>
        </pc:sldMkLst>
        <pc:spChg chg="mod">
          <ac:chgData name="Toby Donaldson" userId="2e6e5431-bb17-4c41-9985-d39c50d83c73" providerId="ADAL" clId="{20086F44-729C-4D12-B1C6-A34D923A4F13}" dt="2024-10-08T03:48:48.967" v="7199" actId="113"/>
          <ac:spMkLst>
            <pc:docMk/>
            <pc:sldMk cId="1641751640" sldId="393"/>
            <ac:spMk id="5" creationId="{0D05A3E2-9EF9-9474-1125-484444D04367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6" creationId="{44B35115-B6FD-8B0E-B437-16BA80FCDD62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8" creationId="{BACCA3AB-DBB2-CBE8-CBCE-B836769BA30A}"/>
          </ac:spMkLst>
        </pc:spChg>
        <pc:spChg chg="del">
          <ac:chgData name="Toby Donaldson" userId="2e6e5431-bb17-4c41-9985-d39c50d83c73" providerId="ADAL" clId="{20086F44-729C-4D12-B1C6-A34D923A4F13}" dt="2024-10-08T03:46:56.310" v="7166" actId="21"/>
          <ac:spMkLst>
            <pc:docMk/>
            <pc:sldMk cId="1641751640" sldId="393"/>
            <ac:spMk id="9" creationId="{B289D460-DF28-C681-0D38-B77119DB0223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10" creationId="{5A74F07B-18FD-33F1-980A-F0ABA20F084E}"/>
          </ac:spMkLst>
        </pc:spChg>
      </pc:sldChg>
      <pc:sldChg chg="new del">
        <pc:chgData name="Toby Donaldson" userId="2e6e5431-bb17-4c41-9985-d39c50d83c73" providerId="ADAL" clId="{20086F44-729C-4D12-B1C6-A34D923A4F13}" dt="2024-10-08T03:47:32.151" v="7170" actId="2696"/>
        <pc:sldMkLst>
          <pc:docMk/>
          <pc:sldMk cId="739521262" sldId="394"/>
        </pc:sldMkLst>
      </pc:sldChg>
      <pc:sldChg chg="modSp add mod">
        <pc:chgData name="Toby Donaldson" userId="2e6e5431-bb17-4c41-9985-d39c50d83c73" providerId="ADAL" clId="{20086F44-729C-4D12-B1C6-A34D923A4F13}" dt="2024-10-08T03:49:17.024" v="7223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20086F44-729C-4D12-B1C6-A34D923A4F13}" dt="2024-10-08T03:49:17.024" v="7223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addSp delSp modSp add del mod ord">
        <pc:chgData name="Toby Donaldson" userId="2e6e5431-bb17-4c41-9985-d39c50d83c73" providerId="ADAL" clId="{20086F44-729C-4D12-B1C6-A34D923A4F13}" dt="2024-10-08T21:27:06.918" v="7387" actId="2696"/>
        <pc:sldMkLst>
          <pc:docMk/>
          <pc:sldMk cId="2639103466" sldId="396"/>
        </pc:sldMkLst>
        <pc:spChg chg="del">
          <ac:chgData name="Toby Donaldson" userId="2e6e5431-bb17-4c41-9985-d39c50d83c73" providerId="ADAL" clId="{20086F44-729C-4D12-B1C6-A34D923A4F13}" dt="2024-10-08T21:14:59.609" v="7255" actId="21"/>
          <ac:spMkLst>
            <pc:docMk/>
            <pc:sldMk cId="2639103466" sldId="396"/>
            <ac:spMk id="3" creationId="{589A12D6-BB05-198B-4387-54F9F30BAC84}"/>
          </ac:spMkLst>
        </pc:spChg>
        <pc:spChg chg="add mod">
          <ac:chgData name="Toby Donaldson" userId="2e6e5431-bb17-4c41-9985-d39c50d83c73" providerId="ADAL" clId="{20086F44-729C-4D12-B1C6-A34D923A4F13}" dt="2024-10-08T21:26:29.922" v="7382" actId="255"/>
          <ac:spMkLst>
            <pc:docMk/>
            <pc:sldMk cId="2639103466" sldId="396"/>
            <ac:spMk id="5" creationId="{2E8763FE-BDBA-1F28-6483-2F99E5115D99}"/>
          </ac:spMkLst>
        </pc:spChg>
        <pc:spChg chg="add mod">
          <ac:chgData name="Toby Donaldson" userId="2e6e5431-bb17-4c41-9985-d39c50d83c73" providerId="ADAL" clId="{20086F44-729C-4D12-B1C6-A34D923A4F13}" dt="2024-10-08T21:26:35.367" v="7383" actId="255"/>
          <ac:spMkLst>
            <pc:docMk/>
            <pc:sldMk cId="2639103466" sldId="396"/>
            <ac:spMk id="6" creationId="{668475E1-6620-F52E-FAF8-ECF0AD9525E6}"/>
          </ac:spMkLst>
        </pc:spChg>
        <pc:spChg chg="del">
          <ac:chgData name="Toby Donaldson" userId="2e6e5431-bb17-4c41-9985-d39c50d83c73" providerId="ADAL" clId="{20086F44-729C-4D12-B1C6-A34D923A4F13}" dt="2024-10-08T21:14:55.223" v="7254" actId="21"/>
          <ac:spMkLst>
            <pc:docMk/>
            <pc:sldMk cId="2639103466" sldId="396"/>
            <ac:spMk id="8" creationId="{90323B6E-91F1-D491-0687-926A29D301EF}"/>
          </ac:spMkLst>
        </pc:spChg>
        <pc:spChg chg="add mod">
          <ac:chgData name="Toby Donaldson" userId="2e6e5431-bb17-4c41-9985-d39c50d83c73" providerId="ADAL" clId="{20086F44-729C-4D12-B1C6-A34D923A4F13}" dt="2024-10-08T21:26:41.134" v="7384" actId="255"/>
          <ac:spMkLst>
            <pc:docMk/>
            <pc:sldMk cId="2639103466" sldId="396"/>
            <ac:spMk id="9" creationId="{B59A389C-ACA6-7832-C568-D370250C1F36}"/>
          </ac:spMkLst>
        </pc:spChg>
        <pc:spChg chg="add mod">
          <ac:chgData name="Toby Donaldson" userId="2e6e5431-bb17-4c41-9985-d39c50d83c73" providerId="ADAL" clId="{20086F44-729C-4D12-B1C6-A34D923A4F13}" dt="2024-10-08T21:26:46.861" v="7385" actId="255"/>
          <ac:spMkLst>
            <pc:docMk/>
            <pc:sldMk cId="2639103466" sldId="396"/>
            <ac:spMk id="10" creationId="{C79AAD06-D33B-99DC-B155-D1C4CB1FB604}"/>
          </ac:spMkLst>
        </pc:spChg>
        <pc:spChg chg="add mod">
          <ac:chgData name="Toby Donaldson" userId="2e6e5431-bb17-4c41-9985-d39c50d83c73" providerId="ADAL" clId="{20086F44-729C-4D12-B1C6-A34D923A4F13}" dt="2024-10-08T21:26:53.224" v="7386" actId="255"/>
          <ac:spMkLst>
            <pc:docMk/>
            <pc:sldMk cId="2639103466" sldId="396"/>
            <ac:spMk id="11" creationId="{ED920C67-F0B8-3BA9-7628-6CCF6012FEB9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2" creationId="{614A0059-3654-89F2-98D0-0BDB71BF5184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3" creationId="{AF011483-C96F-F915-D1C1-F91D29F493E6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4" creationId="{07BC15E1-2D77-DDA8-9B5C-AA99E21C1025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5" creationId="{A3F66F3D-4FE7-1F7C-C5B9-EACAB1DB4442}"/>
          </ac:spMkLst>
        </pc:spChg>
        <pc:spChg chg="add mod">
          <ac:chgData name="Toby Donaldson" userId="2e6e5431-bb17-4c41-9985-d39c50d83c73" providerId="ADAL" clId="{20086F44-729C-4D12-B1C6-A34D923A4F13}" dt="2024-10-08T21:25:14.110" v="7377" actId="1076"/>
          <ac:spMkLst>
            <pc:docMk/>
            <pc:sldMk cId="2639103466" sldId="396"/>
            <ac:spMk id="16" creationId="{1553BB0D-B912-1898-C429-5C3F6DE96B1B}"/>
          </ac:spMkLst>
        </pc:spChg>
      </pc:sldChg>
      <pc:sldChg chg="addSp modSp add mod">
        <pc:chgData name="Toby Donaldson" userId="2e6e5431-bb17-4c41-9985-d39c50d83c73" providerId="ADAL" clId="{20086F44-729C-4D12-B1C6-A34D923A4F13}" dt="2024-10-08T21:34:45.504" v="8046" actId="11529"/>
        <pc:sldMkLst>
          <pc:docMk/>
          <pc:sldMk cId="3215829657" sldId="397"/>
        </pc:sldMkLst>
        <pc:spChg chg="add 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3" creationId="{B5F703A0-B10C-80C7-4C99-3F723A5C81C8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5" creationId="{90A50A8F-A91A-EE52-0F2A-C08AB1154E2E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6" creationId="{13D2BAF3-00DD-1F91-FAAE-12F6F90EBA23}"/>
          </ac:spMkLst>
        </pc:spChg>
        <pc:spChg chg="add mod">
          <ac:chgData name="Toby Donaldson" userId="2e6e5431-bb17-4c41-9985-d39c50d83c73" providerId="ADAL" clId="{20086F44-729C-4D12-B1C6-A34D923A4F13}" dt="2024-10-08T21:31:03.873" v="7760" actId="12788"/>
          <ac:spMkLst>
            <pc:docMk/>
            <pc:sldMk cId="3215829657" sldId="397"/>
            <ac:spMk id="8" creationId="{CF4CF28C-8507-8C28-994A-15D0D23B98A6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9" creationId="{B6622C95-07CA-57FA-1444-3C4E48616C2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0" creationId="{EFC81027-8A0A-B394-85A6-E975CFCFFAB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1" creationId="{8E8A7D89-78F5-033A-8859-1B6F39E20057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2" creationId="{E17C3C16-2F88-46F2-FEC4-11E170C40A92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3" creationId="{4E45D9F5-B922-F70F-0A65-12687B5732B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4" creationId="{45E5EE3B-6BC6-3ADD-D476-13F780EF77AB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5" creationId="{24837141-9D74-DFA4-DC75-B40D08C6BEA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6" creationId="{095707C7-7833-F0CC-0BFD-36DE0473009A}"/>
          </ac:spMkLst>
        </pc:spChg>
        <pc:spChg chg="add mod">
          <ac:chgData name="Toby Donaldson" userId="2e6e5431-bb17-4c41-9985-d39c50d83c73" providerId="ADAL" clId="{20086F44-729C-4D12-B1C6-A34D923A4F13}" dt="2024-10-08T21:33:05.806" v="7901" actId="20577"/>
          <ac:spMkLst>
            <pc:docMk/>
            <pc:sldMk cId="3215829657" sldId="397"/>
            <ac:spMk id="17" creationId="{74B5AB45-C7AE-B60A-4CF5-E598EBC09909}"/>
          </ac:spMkLst>
        </pc:spChg>
        <pc:spChg chg="add mod">
          <ac:chgData name="Toby Donaldson" userId="2e6e5431-bb17-4c41-9985-d39c50d83c73" providerId="ADAL" clId="{20086F44-729C-4D12-B1C6-A34D923A4F13}" dt="2024-10-08T21:32:22.574" v="7881" actId="465"/>
          <ac:spMkLst>
            <pc:docMk/>
            <pc:sldMk cId="3215829657" sldId="397"/>
            <ac:spMk id="18" creationId="{C2C05B58-413D-60E2-F8A3-971901AC23CE}"/>
          </ac:spMkLst>
        </pc:spChg>
        <pc:spChg chg="add mod">
          <ac:chgData name="Toby Donaldson" userId="2e6e5431-bb17-4c41-9985-d39c50d83c73" providerId="ADAL" clId="{20086F44-729C-4D12-B1C6-A34D923A4F13}" dt="2024-10-08T21:32:31.797" v="7883" actId="113"/>
          <ac:spMkLst>
            <pc:docMk/>
            <pc:sldMk cId="3215829657" sldId="397"/>
            <ac:spMk id="19" creationId="{9942CC3F-7226-F5F3-43B5-93F2B5F133AD}"/>
          </ac:spMkLst>
        </pc:spChg>
        <pc:spChg chg="add mod">
          <ac:chgData name="Toby Donaldson" userId="2e6e5431-bb17-4c41-9985-d39c50d83c73" providerId="ADAL" clId="{20086F44-729C-4D12-B1C6-A34D923A4F13}" dt="2024-10-08T21:34:23.711" v="8043" actId="14100"/>
          <ac:spMkLst>
            <pc:docMk/>
            <pc:sldMk cId="3215829657" sldId="397"/>
            <ac:spMk id="20" creationId="{CC9EA90F-F415-BB1C-FB9B-A44FEC715BB8}"/>
          </ac:spMkLst>
        </pc:spChg>
        <pc:cxnChg chg="add">
          <ac:chgData name="Toby Donaldson" userId="2e6e5431-bb17-4c41-9985-d39c50d83c73" providerId="ADAL" clId="{20086F44-729C-4D12-B1C6-A34D923A4F13}" dt="2024-10-08T21:34:35.221" v="8044" actId="11529"/>
          <ac:cxnSpMkLst>
            <pc:docMk/>
            <pc:sldMk cId="3215829657" sldId="397"/>
            <ac:cxnSpMk id="22" creationId="{B490FA86-758B-B82A-A91B-C9E70281108A}"/>
          </ac:cxnSpMkLst>
        </pc:cxnChg>
        <pc:cxnChg chg="add">
          <ac:chgData name="Toby Donaldson" userId="2e6e5431-bb17-4c41-9985-d39c50d83c73" providerId="ADAL" clId="{20086F44-729C-4D12-B1C6-A34D923A4F13}" dt="2024-10-08T21:34:41.137" v="8045" actId="11529"/>
          <ac:cxnSpMkLst>
            <pc:docMk/>
            <pc:sldMk cId="3215829657" sldId="397"/>
            <ac:cxnSpMk id="24" creationId="{DFDB875E-2651-FE0F-A665-9541CE25190C}"/>
          </ac:cxnSpMkLst>
        </pc:cxnChg>
        <pc:cxnChg chg="add">
          <ac:chgData name="Toby Donaldson" userId="2e6e5431-bb17-4c41-9985-d39c50d83c73" providerId="ADAL" clId="{20086F44-729C-4D12-B1C6-A34D923A4F13}" dt="2024-10-08T21:34:45.504" v="8046" actId="11529"/>
          <ac:cxnSpMkLst>
            <pc:docMk/>
            <pc:sldMk cId="3215829657" sldId="397"/>
            <ac:cxnSpMk id="26" creationId="{C63D81DF-B9CC-3AB9-0924-DD998B25502F}"/>
          </ac:cxnSpMkLst>
        </pc:cxnChg>
      </pc:sldChg>
    </pc:docChg>
  </pc:docChgLst>
  <pc:docChgLst>
    <pc:chgData name="Toby Donaldson" userId="2e6e5431-bb17-4c41-9985-d39c50d83c73" providerId="ADAL" clId="{3BD5420F-8264-4A74-AD01-AFEC2C384065}"/>
    <pc:docChg chg="undo redo custSel addSld delSld modSld sldOrd addSection delSection modSection">
      <pc:chgData name="Toby Donaldson" userId="2e6e5431-bb17-4c41-9985-d39c50d83c73" providerId="ADAL" clId="{3BD5420F-8264-4A74-AD01-AFEC2C384065}" dt="2024-11-03T22:32:51.693" v="6147" actId="1076"/>
      <pc:docMkLst>
        <pc:docMk/>
      </pc:docMkLst>
      <pc:sldChg chg="addSp delSp modSp mod">
        <pc:chgData name="Toby Donaldson" userId="2e6e5431-bb17-4c41-9985-d39c50d83c73" providerId="ADAL" clId="{3BD5420F-8264-4A74-AD01-AFEC2C384065}" dt="2024-11-02T18:03:34.941" v="906" actId="113"/>
        <pc:sldMkLst>
          <pc:docMk/>
          <pc:sldMk cId="3108921986" sldId="297"/>
        </pc:sldMkLst>
        <pc:spChg chg="del mod">
          <ac:chgData name="Toby Donaldson" userId="2e6e5431-bb17-4c41-9985-d39c50d83c73" providerId="ADAL" clId="{3BD5420F-8264-4A74-AD01-AFEC2C384065}" dt="2024-11-02T18:03:12.730" v="901" actId="21"/>
          <ac:spMkLst>
            <pc:docMk/>
            <pc:sldMk cId="3108921986" sldId="297"/>
            <ac:spMk id="2" creationId="{A5E6C931-848B-61E7-A584-2A3E14781E8C}"/>
          </ac:spMkLst>
        </pc:spChg>
        <pc:spChg chg="del">
          <ac:chgData name="Toby Donaldson" userId="2e6e5431-bb17-4c41-9985-d39c50d83c73" providerId="ADAL" clId="{3BD5420F-8264-4A74-AD01-AFEC2C384065}" dt="2024-11-02T17:41:30.260" v="126" actId="21"/>
          <ac:spMkLst>
            <pc:docMk/>
            <pc:sldMk cId="3108921986" sldId="297"/>
            <ac:spMk id="3" creationId="{660352C6-F5BE-E3C9-CA3C-283677BA85A6}"/>
          </ac:spMkLst>
        </pc:spChg>
        <pc:spChg chg="del mod">
          <ac:chgData name="Toby Donaldson" userId="2e6e5431-bb17-4c41-9985-d39c50d83c73" providerId="ADAL" clId="{3BD5420F-8264-4A74-AD01-AFEC2C384065}" dt="2024-11-02T18:03:12.730" v="901" actId="21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3BD5420F-8264-4A74-AD01-AFEC2C384065}" dt="2024-11-02T17:41:59.522" v="203" actId="21"/>
          <ac:spMkLst>
            <pc:docMk/>
            <pc:sldMk cId="3108921986" sldId="297"/>
            <ac:spMk id="6" creationId="{C5195972-F651-208B-00D4-47D63C6CCCFC}"/>
          </ac:spMkLst>
        </pc:spChg>
        <pc:spChg chg="add mod">
          <ac:chgData name="Toby Donaldson" userId="2e6e5431-bb17-4c41-9985-d39c50d83c73" providerId="ADAL" clId="{3BD5420F-8264-4A74-AD01-AFEC2C384065}" dt="2024-11-02T18:03:29.799" v="904" actId="113"/>
          <ac:spMkLst>
            <pc:docMk/>
            <pc:sldMk cId="3108921986" sldId="297"/>
            <ac:spMk id="7" creationId="{FA63A31D-E742-6EA2-3A66-E7EF7F21155E}"/>
          </ac:spMkLst>
        </pc:spChg>
        <pc:spChg chg="add mod">
          <ac:chgData name="Toby Donaldson" userId="2e6e5431-bb17-4c41-9985-d39c50d83c73" providerId="ADAL" clId="{3BD5420F-8264-4A74-AD01-AFEC2C384065}" dt="2024-11-02T18:03:32.059" v="905" actId="113"/>
          <ac:spMkLst>
            <pc:docMk/>
            <pc:sldMk cId="3108921986" sldId="297"/>
            <ac:spMk id="10" creationId="{08005E07-6728-1669-553A-1D05E4709E6B}"/>
          </ac:spMkLst>
        </pc:spChg>
        <pc:spChg chg="add mod">
          <ac:chgData name="Toby Donaldson" userId="2e6e5431-bb17-4c41-9985-d39c50d83c73" providerId="ADAL" clId="{3BD5420F-8264-4A74-AD01-AFEC2C384065}" dt="2024-11-02T18:03:34.941" v="906" actId="113"/>
          <ac:spMkLst>
            <pc:docMk/>
            <pc:sldMk cId="3108921986" sldId="297"/>
            <ac:spMk id="11" creationId="{6FE9185B-1DD9-E60F-60D4-326ACE64B77E}"/>
          </ac:spMkLst>
        </pc:spChg>
        <pc:spChg chg="del">
          <ac:chgData name="Toby Donaldson" userId="2e6e5431-bb17-4c41-9985-d39c50d83c73" providerId="ADAL" clId="{3BD5420F-8264-4A74-AD01-AFEC2C384065}" dt="2024-11-02T17:41:30.260" v="126" actId="21"/>
          <ac:spMkLst>
            <pc:docMk/>
            <pc:sldMk cId="3108921986" sldId="297"/>
            <ac:spMk id="12" creationId="{3AF2C4DB-946E-1805-ACEA-E990CBE59E01}"/>
          </ac:spMkLst>
        </pc:spChg>
        <pc:spChg chg="add del mod">
          <ac:chgData name="Toby Donaldson" userId="2e6e5431-bb17-4c41-9985-d39c50d83c73" providerId="ADAL" clId="{3BD5420F-8264-4A74-AD01-AFEC2C384065}" dt="2024-11-02T18:03:14.275" v="902" actId="21"/>
          <ac:spMkLst>
            <pc:docMk/>
            <pc:sldMk cId="3108921986" sldId="297"/>
            <ac:spMk id="14" creationId="{3FF85553-C830-57DE-6A3E-4013BF60D1C8}"/>
          </ac:spMkLst>
        </pc:spChg>
        <pc:spChg chg="add mod">
          <ac:chgData name="Toby Donaldson" userId="2e6e5431-bb17-4c41-9985-d39c50d83c73" providerId="ADAL" clId="{3BD5420F-8264-4A74-AD01-AFEC2C384065}" dt="2024-11-02T18:03:19.532" v="903"/>
          <ac:spMkLst>
            <pc:docMk/>
            <pc:sldMk cId="3108921986" sldId="297"/>
            <ac:spMk id="15" creationId="{0BF736B8-C93F-7669-F7AD-A834CC36A3B0}"/>
          </ac:spMkLst>
        </pc:spChg>
        <pc:spChg chg="add mod">
          <ac:chgData name="Toby Donaldson" userId="2e6e5431-bb17-4c41-9985-d39c50d83c73" providerId="ADAL" clId="{3BD5420F-8264-4A74-AD01-AFEC2C384065}" dt="2024-11-02T18:03:19.532" v="903"/>
          <ac:spMkLst>
            <pc:docMk/>
            <pc:sldMk cId="3108921986" sldId="297"/>
            <ac:spMk id="16" creationId="{0D472E8E-1529-AD09-DACE-002A79E6E2F3}"/>
          </ac:spMkLst>
        </pc:sp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9" creationId="{5B6864FD-F799-F82E-2670-19A5785BC87F}"/>
          </ac:picMkLst>
        </pc:pic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1026" creationId="{9CE3234A-2E95-CBCC-2762-27882E629C29}"/>
          </ac:picMkLst>
        </pc:pic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1028" creationId="{FC260E1D-3B39-2036-CAB3-DE8ED9DD98B6}"/>
          </ac:picMkLst>
        </pc:picChg>
      </pc:sldChg>
      <pc:sldChg chg="modSp mod">
        <pc:chgData name="Toby Donaldson" userId="2e6e5431-bb17-4c41-9985-d39c50d83c73" providerId="ADAL" clId="{3BD5420F-8264-4A74-AD01-AFEC2C384065}" dt="2024-11-02T17:38:00.093" v="38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3BD5420F-8264-4A74-AD01-AFEC2C384065}" dt="2024-11-02T17:38:00.093" v="38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 ord">
        <pc:chgData name="Toby Donaldson" userId="2e6e5431-bb17-4c41-9985-d39c50d83c73" providerId="ADAL" clId="{3BD5420F-8264-4A74-AD01-AFEC2C384065}" dt="2024-11-03T21:48:40.166" v="4838"/>
        <pc:sldMkLst>
          <pc:docMk/>
          <pc:sldMk cId="233389791" sldId="299"/>
        </pc:sldMkLst>
        <pc:spChg chg="mod">
          <ac:chgData name="Toby Donaldson" userId="2e6e5431-bb17-4c41-9985-d39c50d83c73" providerId="ADAL" clId="{3BD5420F-8264-4A74-AD01-AFEC2C384065}" dt="2024-11-03T21:30:40.009" v="4140" actId="1076"/>
          <ac:spMkLst>
            <pc:docMk/>
            <pc:sldMk cId="233389791" sldId="299"/>
            <ac:spMk id="2" creationId="{BC62FBB0-484C-78C0-24D6-992F76A42089}"/>
          </ac:spMkLst>
        </pc:spChg>
        <pc:spChg chg="del mod">
          <ac:chgData name="Toby Donaldson" userId="2e6e5431-bb17-4c41-9985-d39c50d83c73" providerId="ADAL" clId="{3BD5420F-8264-4A74-AD01-AFEC2C384065}" dt="2024-11-03T21:35:35.091" v="4394" actId="21"/>
          <ac:spMkLst>
            <pc:docMk/>
            <pc:sldMk cId="233389791" sldId="299"/>
            <ac:spMk id="3" creationId="{4E0EFC6B-3E0D-CC3C-DE64-336A283F5E9A}"/>
          </ac:spMkLst>
        </pc:spChg>
        <pc:spChg chg="mod">
          <ac:chgData name="Toby Donaldson" userId="2e6e5431-bb17-4c41-9985-d39c50d83c73" providerId="ADAL" clId="{3BD5420F-8264-4A74-AD01-AFEC2C384065}" dt="2024-11-03T21:35:00.639" v="4389" actId="1076"/>
          <ac:spMkLst>
            <pc:docMk/>
            <pc:sldMk cId="233389791" sldId="299"/>
            <ac:spMk id="5" creationId="{3A79C901-96C6-9F74-6544-5CC5C594147A}"/>
          </ac:spMkLst>
        </pc:spChg>
        <pc:spChg chg="del">
          <ac:chgData name="Toby Donaldson" userId="2e6e5431-bb17-4c41-9985-d39c50d83c73" providerId="ADAL" clId="{3BD5420F-8264-4A74-AD01-AFEC2C384065}" dt="2024-11-03T21:32:48.666" v="4343" actId="21"/>
          <ac:spMkLst>
            <pc:docMk/>
            <pc:sldMk cId="233389791" sldId="299"/>
            <ac:spMk id="6" creationId="{3444EAC1-8E37-B7F8-8D36-327FB59E9D3D}"/>
          </ac:spMkLst>
        </pc:spChg>
        <pc:spChg chg="add mod">
          <ac:chgData name="Toby Donaldson" userId="2e6e5431-bb17-4c41-9985-d39c50d83c73" providerId="ADAL" clId="{3BD5420F-8264-4A74-AD01-AFEC2C384065}" dt="2024-11-03T21:35:04.336" v="4390" actId="1076"/>
          <ac:spMkLst>
            <pc:docMk/>
            <pc:sldMk cId="233389791" sldId="299"/>
            <ac:spMk id="7" creationId="{175743B0-BFA5-E91E-9DB9-84963DC79407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0" creationId="{8597CE70-78D7-D57A-2DD6-EDDA371594BB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1" creationId="{DF5FAE3E-CE1F-2CEF-74A3-4BAA1DFA8CD0}"/>
          </ac:spMkLst>
        </pc:spChg>
        <pc:spChg chg="del mod">
          <ac:chgData name="Toby Donaldson" userId="2e6e5431-bb17-4c41-9985-d39c50d83c73" providerId="ADAL" clId="{3BD5420F-8264-4A74-AD01-AFEC2C384065}" dt="2024-11-03T21:36:30.699" v="4399" actId="21"/>
          <ac:spMkLst>
            <pc:docMk/>
            <pc:sldMk cId="233389791" sldId="299"/>
            <ac:spMk id="12" creationId="{9C4E3B0B-AC92-0B0D-A2A0-5F86A3559E9D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3" creationId="{30CF7D1F-F48F-D92E-96E2-B0F87D404B9B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6" creationId="{85700301-2FAB-5AEF-D4EB-99A06731CF7F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7" creationId="{2400CF8A-931A-F3D6-BAEE-EBB871E26EE1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8" creationId="{88CA121F-B786-DABB-D7F4-9790222AF1E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1" creationId="{C0822B3A-8F4F-DFFA-896A-D6F2D8054FF6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2" creationId="{47E2C43B-04C8-86BA-1C3B-5554C241FB0D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3" creationId="{6F87C6B0-BA56-036B-A634-E7F1A4E86C07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6" creationId="{58DDA066-CCF7-7BCC-D553-D819396E03B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7" creationId="{BA182CEF-37C9-6248-58D7-D8A664095A92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8" creationId="{DED08002-41CB-A1B1-0EF3-6FE1FA86A5A2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1" creationId="{36BA2A9F-6957-FF56-55A8-146358398C4C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2" creationId="{3192D228-4E2F-36C7-9A91-298DE5AADEB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3" creationId="{D338945A-3D96-0292-E571-E084DEC8C9A8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6" creationId="{978D818A-B74B-4C5C-643B-404C4EBFC1A4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7" creationId="{BDB7D3C2-9D4A-9C9A-8C8A-5DF443644D44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8" creationId="{E1685B17-215D-C0E7-1A47-4A4C6F2A8E58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39" creationId="{9D0589F1-B645-DD10-F01D-66D1C2ACB481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0" creationId="{9C63289A-1B52-74A4-71CD-96FC9013BA37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1" creationId="{DD8D7850-7A47-0A97-9312-BAC78F2F8737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2" creationId="{F3665FA2-69B0-3D51-2EF6-79A13FB71396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3" creationId="{0C71B3A4-2E1D-88CB-E6D5-CB20E991F965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4" creationId="{2CF99580-5A9C-C145-F9DE-0A6F2EB3A4CD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5" creationId="{763522CD-8CE0-FAA5-B5FB-127EB7EED401}"/>
          </ac:spMkLst>
        </pc:spChg>
        <pc:spChg chg="add mod">
          <ac:chgData name="Toby Donaldson" userId="2e6e5431-bb17-4c41-9985-d39c50d83c73" providerId="ADAL" clId="{3BD5420F-8264-4A74-AD01-AFEC2C384065}" dt="2024-11-03T21:43:47.045" v="4667" actId="6549"/>
          <ac:spMkLst>
            <pc:docMk/>
            <pc:sldMk cId="233389791" sldId="299"/>
            <ac:spMk id="46" creationId="{ABC67CC9-382F-0F88-F967-1FEFD5395F45}"/>
          </ac:spMkLst>
        </pc:spChg>
        <pc:spChg chg="add mod">
          <ac:chgData name="Toby Donaldson" userId="2e6e5431-bb17-4c41-9985-d39c50d83c73" providerId="ADAL" clId="{3BD5420F-8264-4A74-AD01-AFEC2C384065}" dt="2024-11-03T21:43:42.738" v="4663" actId="20577"/>
          <ac:spMkLst>
            <pc:docMk/>
            <pc:sldMk cId="233389791" sldId="299"/>
            <ac:spMk id="47" creationId="{8D029C6C-CD53-F0DB-9F68-E363C036DCC0}"/>
          </ac:spMkLst>
        </pc:spChg>
        <pc:spChg chg="add del mod">
          <ac:chgData name="Toby Donaldson" userId="2e6e5431-bb17-4c41-9985-d39c50d83c73" providerId="ADAL" clId="{3BD5420F-8264-4A74-AD01-AFEC2C384065}" dt="2024-11-03T21:48:30.471" v="4835" actId="21"/>
          <ac:spMkLst>
            <pc:docMk/>
            <pc:sldMk cId="233389791" sldId="299"/>
            <ac:spMk id="48" creationId="{ADFEDA18-3F6A-98D2-4B7C-88CB0AD16694}"/>
          </ac:spMkLst>
        </pc:spChg>
        <pc:spChg chg="add mod">
          <ac:chgData name="Toby Donaldson" userId="2e6e5431-bb17-4c41-9985-d39c50d83c73" providerId="ADAL" clId="{3BD5420F-8264-4A74-AD01-AFEC2C384065}" dt="2024-11-03T21:48:40.166" v="4838"/>
          <ac:spMkLst>
            <pc:docMk/>
            <pc:sldMk cId="233389791" sldId="299"/>
            <ac:spMk id="49" creationId="{A26DFAB4-147F-221F-460A-81D186103F30}"/>
          </ac:spMkLst>
        </pc:s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8" creationId="{B906730F-5ADC-DCAF-443E-E45452D1C9AC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9" creationId="{CEF35A68-06D5-925F-75D1-82DC322679F1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14" creationId="{F98072E6-1867-0920-782C-08527FAF9BDF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15" creationId="{133C4F69-B3F4-EB0A-869C-62C5A5867E05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19" creationId="{6BED4362-6C89-8915-5F15-481FA4D17BB4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20" creationId="{63E0BD78-FE3F-818A-7166-7070D5F2CD6C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24" creationId="{5B157789-F3DE-8310-165B-51E8C5D94933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25" creationId="{076FEEC6-1E8E-39AB-F3F2-654DD2DE1056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29" creationId="{D130C6FA-4367-E03F-0140-2ECD9721B0E5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30" creationId="{92459ED4-98D0-7290-2511-4E0B0BD257DB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34" creationId="{02151435-BA6D-ACB6-E2FC-49BCB608F580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35" creationId="{27AF4875-56DD-0E66-7377-B11176014A84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33314460" sldId="299"/>
        </pc:sldMkLst>
      </pc:sldChg>
      <pc:sldChg chg="addSp delSp modSp add mod">
        <pc:chgData name="Toby Donaldson" userId="2e6e5431-bb17-4c41-9985-d39c50d83c73" providerId="ADAL" clId="{3BD5420F-8264-4A74-AD01-AFEC2C384065}" dt="2024-11-02T18:06:19.609" v="989" actId="1076"/>
        <pc:sldMkLst>
          <pc:docMk/>
          <pc:sldMk cId="2394251928" sldId="300"/>
        </pc:sldMkLst>
        <pc:spChg chg="mod">
          <ac:chgData name="Toby Donaldson" userId="2e6e5431-bb17-4c41-9985-d39c50d83c73" providerId="ADAL" clId="{3BD5420F-8264-4A74-AD01-AFEC2C384065}" dt="2024-11-02T18:03:08.109" v="900" actId="1076"/>
          <ac:spMkLst>
            <pc:docMk/>
            <pc:sldMk cId="2394251928" sldId="300"/>
            <ac:spMk id="2" creationId="{6795476D-E2DE-5252-BB34-0A5B7A9A38BB}"/>
          </ac:spMkLst>
        </pc:spChg>
        <pc:spChg chg="add mod topLvl">
          <ac:chgData name="Toby Donaldson" userId="2e6e5431-bb17-4c41-9985-d39c50d83c73" providerId="ADAL" clId="{3BD5420F-8264-4A74-AD01-AFEC2C384065}" dt="2024-11-02T17:59:10.804" v="728" actId="20577"/>
          <ac:spMkLst>
            <pc:docMk/>
            <pc:sldMk cId="2394251928" sldId="300"/>
            <ac:spMk id="3" creationId="{8EB8FFC4-5A81-9138-C1FE-319FF6E29FB7}"/>
          </ac:spMkLst>
        </pc:spChg>
        <pc:spChg chg="mod">
          <ac:chgData name="Toby Donaldson" userId="2e6e5431-bb17-4c41-9985-d39c50d83c73" providerId="ADAL" clId="{3BD5420F-8264-4A74-AD01-AFEC2C384065}" dt="2024-11-02T18:03:08.109" v="900" actId="1076"/>
          <ac:spMkLst>
            <pc:docMk/>
            <pc:sldMk cId="2394251928" sldId="300"/>
            <ac:spMk id="5" creationId="{C64F8A92-4966-F38F-4362-3BC16EFD15F7}"/>
          </ac:spMkLst>
        </pc:spChg>
        <pc:spChg chg="add mod topLvl">
          <ac:chgData name="Toby Donaldson" userId="2e6e5431-bb17-4c41-9985-d39c50d83c73" providerId="ADAL" clId="{3BD5420F-8264-4A74-AD01-AFEC2C384065}" dt="2024-11-02T17:58:51.161" v="718" actId="164"/>
          <ac:spMkLst>
            <pc:docMk/>
            <pc:sldMk cId="2394251928" sldId="300"/>
            <ac:spMk id="6" creationId="{3DB37EFC-B5CE-8CFF-964E-4C3C89D9D357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7" creationId="{728F6B2A-40D4-B13C-5146-594256E3C3C6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10" creationId="{BD77F1E6-00ED-FF9D-E6F3-2F4CA44BF0FB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11" creationId="{9A2B5A57-7F49-EA45-5F90-29E6FE5EE225}"/>
          </ac:spMkLst>
        </pc:spChg>
        <pc:spChg chg="mod">
          <ac:chgData name="Toby Donaldson" userId="2e6e5431-bb17-4c41-9985-d39c50d83c73" providerId="ADAL" clId="{3BD5420F-8264-4A74-AD01-AFEC2C384065}" dt="2024-11-02T17:55:58.630" v="692" actId="20577"/>
          <ac:spMkLst>
            <pc:docMk/>
            <pc:sldMk cId="2394251928" sldId="300"/>
            <ac:spMk id="13" creationId="{4CF5BDEB-3597-A9A7-2B63-924157F2EDD6}"/>
          </ac:spMkLst>
        </pc:spChg>
        <pc:spChg chg="mod">
          <ac:chgData name="Toby Donaldson" userId="2e6e5431-bb17-4c41-9985-d39c50d83c73" providerId="ADAL" clId="{3BD5420F-8264-4A74-AD01-AFEC2C384065}" dt="2024-11-02T17:55:02.335" v="676" actId="20577"/>
          <ac:spMkLst>
            <pc:docMk/>
            <pc:sldMk cId="2394251928" sldId="300"/>
            <ac:spMk id="14" creationId="{AED0E151-E052-0325-02D5-3753ABC10C29}"/>
          </ac:spMkLst>
        </pc:spChg>
        <pc:spChg chg="mod">
          <ac:chgData name="Toby Donaldson" userId="2e6e5431-bb17-4c41-9985-d39c50d83c73" providerId="ADAL" clId="{3BD5420F-8264-4A74-AD01-AFEC2C384065}" dt="2024-11-02T17:55:55.788" v="691" actId="20577"/>
          <ac:spMkLst>
            <pc:docMk/>
            <pc:sldMk cId="2394251928" sldId="300"/>
            <ac:spMk id="16" creationId="{6B0BC2E6-456B-0134-0C97-34F9007E4E33}"/>
          </ac:spMkLst>
        </pc:spChg>
        <pc:spChg chg="mod">
          <ac:chgData name="Toby Donaldson" userId="2e6e5431-bb17-4c41-9985-d39c50d83c73" providerId="ADAL" clId="{3BD5420F-8264-4A74-AD01-AFEC2C384065}" dt="2024-11-02T17:55:04.443" v="677" actId="20577"/>
          <ac:spMkLst>
            <pc:docMk/>
            <pc:sldMk cId="2394251928" sldId="300"/>
            <ac:spMk id="17" creationId="{53EE838F-DABD-E756-59B0-F9D7CFD2C1F1}"/>
          </ac:spMkLst>
        </pc:spChg>
        <pc:spChg chg="mod">
          <ac:chgData name="Toby Donaldson" userId="2e6e5431-bb17-4c41-9985-d39c50d83c73" providerId="ADAL" clId="{3BD5420F-8264-4A74-AD01-AFEC2C384065}" dt="2024-11-02T17:56:02.853" v="694" actId="20577"/>
          <ac:spMkLst>
            <pc:docMk/>
            <pc:sldMk cId="2394251928" sldId="300"/>
            <ac:spMk id="19" creationId="{D6614A85-9718-6F50-7BBA-6FF079F704F3}"/>
          </ac:spMkLst>
        </pc:spChg>
        <pc:spChg chg="mod">
          <ac:chgData name="Toby Donaldson" userId="2e6e5431-bb17-4c41-9985-d39c50d83c73" providerId="ADAL" clId="{3BD5420F-8264-4A74-AD01-AFEC2C384065}" dt="2024-11-02T17:55:06.834" v="678" actId="20577"/>
          <ac:spMkLst>
            <pc:docMk/>
            <pc:sldMk cId="2394251928" sldId="300"/>
            <ac:spMk id="20" creationId="{7FACA621-D25B-F288-4F95-7287ED190FA6}"/>
          </ac:spMkLst>
        </pc:spChg>
        <pc:spChg chg="mod">
          <ac:chgData name="Toby Donaldson" userId="2e6e5431-bb17-4c41-9985-d39c50d83c73" providerId="ADAL" clId="{3BD5420F-8264-4A74-AD01-AFEC2C384065}" dt="2024-11-02T17:56:06.748" v="696" actId="20577"/>
          <ac:spMkLst>
            <pc:docMk/>
            <pc:sldMk cId="2394251928" sldId="300"/>
            <ac:spMk id="22" creationId="{96F1E7FF-5EA4-F59C-B2CB-06543E20BEA0}"/>
          </ac:spMkLst>
        </pc:spChg>
        <pc:spChg chg="mod">
          <ac:chgData name="Toby Donaldson" userId="2e6e5431-bb17-4c41-9985-d39c50d83c73" providerId="ADAL" clId="{3BD5420F-8264-4A74-AD01-AFEC2C384065}" dt="2024-11-02T17:55:09.174" v="679" actId="20577"/>
          <ac:spMkLst>
            <pc:docMk/>
            <pc:sldMk cId="2394251928" sldId="300"/>
            <ac:spMk id="23" creationId="{0B857A30-2269-2D99-A39A-B5CF363F29D7}"/>
          </ac:spMkLst>
        </pc:spChg>
        <pc:spChg chg="mod">
          <ac:chgData name="Toby Donaldson" userId="2e6e5431-bb17-4c41-9985-d39c50d83c73" providerId="ADAL" clId="{3BD5420F-8264-4A74-AD01-AFEC2C384065}" dt="2024-11-02T17:56:09.349" v="698" actId="20577"/>
          <ac:spMkLst>
            <pc:docMk/>
            <pc:sldMk cId="2394251928" sldId="300"/>
            <ac:spMk id="25" creationId="{EBF29B9D-1B32-FF62-C3A1-EBD7A3CCF060}"/>
          </ac:spMkLst>
        </pc:spChg>
        <pc:spChg chg="mod">
          <ac:chgData name="Toby Donaldson" userId="2e6e5431-bb17-4c41-9985-d39c50d83c73" providerId="ADAL" clId="{3BD5420F-8264-4A74-AD01-AFEC2C384065}" dt="2024-11-02T17:55:11.467" v="680" actId="20577"/>
          <ac:spMkLst>
            <pc:docMk/>
            <pc:sldMk cId="2394251928" sldId="300"/>
            <ac:spMk id="26" creationId="{0711D8E9-CFE7-5651-1CDF-82B4903DEB19}"/>
          </ac:spMkLst>
        </pc:spChg>
        <pc:spChg chg="add mod">
          <ac:chgData name="Toby Donaldson" userId="2e6e5431-bb17-4c41-9985-d39c50d83c73" providerId="ADAL" clId="{3BD5420F-8264-4A74-AD01-AFEC2C384065}" dt="2024-11-02T17:58:57.799" v="721" actId="164"/>
          <ac:spMkLst>
            <pc:docMk/>
            <pc:sldMk cId="2394251928" sldId="300"/>
            <ac:spMk id="27" creationId="{22417CA3-F3E7-6504-D6D6-AF8F1A3062CC}"/>
          </ac:spMkLst>
        </pc:spChg>
        <pc:spChg chg="mod">
          <ac:chgData name="Toby Donaldson" userId="2e6e5431-bb17-4c41-9985-d39c50d83c73" providerId="ADAL" clId="{3BD5420F-8264-4A74-AD01-AFEC2C384065}" dt="2024-11-02T17:59:14.676" v="729"/>
          <ac:spMkLst>
            <pc:docMk/>
            <pc:sldMk cId="2394251928" sldId="300"/>
            <ac:spMk id="32" creationId="{3ECA784F-8A15-008D-5C7A-21A963B93BAE}"/>
          </ac:spMkLst>
        </pc:spChg>
        <pc:spChg chg="mod">
          <ac:chgData name="Toby Donaldson" userId="2e6e5431-bb17-4c41-9985-d39c50d83c73" providerId="ADAL" clId="{3BD5420F-8264-4A74-AD01-AFEC2C384065}" dt="2024-11-02T17:59:59.773" v="746" actId="20577"/>
          <ac:spMkLst>
            <pc:docMk/>
            <pc:sldMk cId="2394251928" sldId="300"/>
            <ac:spMk id="33" creationId="{12D0B0BF-BE85-5133-6828-58CA96AA32F5}"/>
          </ac:spMkLst>
        </pc:spChg>
        <pc:spChg chg="mod">
          <ac:chgData name="Toby Donaldson" userId="2e6e5431-bb17-4c41-9985-d39c50d83c73" providerId="ADAL" clId="{3BD5420F-8264-4A74-AD01-AFEC2C384065}" dt="2024-11-02T17:59:49.177" v="741" actId="20577"/>
          <ac:spMkLst>
            <pc:docMk/>
            <pc:sldMk cId="2394251928" sldId="300"/>
            <ac:spMk id="34" creationId="{CF4CBF4E-8EF6-EBBE-4523-C5EDD3D3A4A8}"/>
          </ac:spMkLst>
        </pc:spChg>
        <pc:spChg chg="mod">
          <ac:chgData name="Toby Donaldson" userId="2e6e5431-bb17-4c41-9985-d39c50d83c73" providerId="ADAL" clId="{3BD5420F-8264-4A74-AD01-AFEC2C384065}" dt="2024-11-02T17:59:18.696" v="731"/>
          <ac:spMkLst>
            <pc:docMk/>
            <pc:sldMk cId="2394251928" sldId="300"/>
            <ac:spMk id="37" creationId="{A87BB8C8-BE7A-E445-3F9E-918165F25A3A}"/>
          </ac:spMkLst>
        </pc:spChg>
        <pc:spChg chg="mod">
          <ac:chgData name="Toby Donaldson" userId="2e6e5431-bb17-4c41-9985-d39c50d83c73" providerId="ADAL" clId="{3BD5420F-8264-4A74-AD01-AFEC2C384065}" dt="2024-11-02T18:00:01.861" v="747" actId="20577"/>
          <ac:spMkLst>
            <pc:docMk/>
            <pc:sldMk cId="2394251928" sldId="300"/>
            <ac:spMk id="38" creationId="{EA66D07E-47BD-5B48-6B75-DA349CA7E885}"/>
          </ac:spMkLst>
        </pc:spChg>
        <pc:spChg chg="mod">
          <ac:chgData name="Toby Donaldson" userId="2e6e5431-bb17-4c41-9985-d39c50d83c73" providerId="ADAL" clId="{3BD5420F-8264-4A74-AD01-AFEC2C384065}" dt="2024-11-02T17:59:50.487" v="742" actId="20577"/>
          <ac:spMkLst>
            <pc:docMk/>
            <pc:sldMk cId="2394251928" sldId="300"/>
            <ac:spMk id="39" creationId="{CDAA5565-38A6-9350-7813-AFD98EF9BC89}"/>
          </ac:spMkLst>
        </pc:spChg>
        <pc:spChg chg="mod">
          <ac:chgData name="Toby Donaldson" userId="2e6e5431-bb17-4c41-9985-d39c50d83c73" providerId="ADAL" clId="{3BD5420F-8264-4A74-AD01-AFEC2C384065}" dt="2024-11-02T17:59:22.596" v="733"/>
          <ac:spMkLst>
            <pc:docMk/>
            <pc:sldMk cId="2394251928" sldId="300"/>
            <ac:spMk id="42" creationId="{73A346EA-FCC7-8138-EF6E-C79A6F8415DC}"/>
          </ac:spMkLst>
        </pc:spChg>
        <pc:spChg chg="mod">
          <ac:chgData name="Toby Donaldson" userId="2e6e5431-bb17-4c41-9985-d39c50d83c73" providerId="ADAL" clId="{3BD5420F-8264-4A74-AD01-AFEC2C384065}" dt="2024-11-02T18:00:03.484" v="748" actId="20577"/>
          <ac:spMkLst>
            <pc:docMk/>
            <pc:sldMk cId="2394251928" sldId="300"/>
            <ac:spMk id="43" creationId="{0735A003-5B29-9553-EB21-EE048C37DF89}"/>
          </ac:spMkLst>
        </pc:spChg>
        <pc:spChg chg="mod">
          <ac:chgData name="Toby Donaldson" userId="2e6e5431-bb17-4c41-9985-d39c50d83c73" providerId="ADAL" clId="{3BD5420F-8264-4A74-AD01-AFEC2C384065}" dt="2024-11-02T17:59:52.011" v="743" actId="20577"/>
          <ac:spMkLst>
            <pc:docMk/>
            <pc:sldMk cId="2394251928" sldId="300"/>
            <ac:spMk id="44" creationId="{C4A5DCA9-FA6A-9C87-4B14-E0245BAE8219}"/>
          </ac:spMkLst>
        </pc:spChg>
        <pc:spChg chg="mod">
          <ac:chgData name="Toby Donaldson" userId="2e6e5431-bb17-4c41-9985-d39c50d83c73" providerId="ADAL" clId="{3BD5420F-8264-4A74-AD01-AFEC2C384065}" dt="2024-11-02T17:59:25.512" v="735"/>
          <ac:spMkLst>
            <pc:docMk/>
            <pc:sldMk cId="2394251928" sldId="300"/>
            <ac:spMk id="47" creationId="{86282E9F-5072-C789-8019-24FB2BE9FDA2}"/>
          </ac:spMkLst>
        </pc:spChg>
        <pc:spChg chg="mod">
          <ac:chgData name="Toby Donaldson" userId="2e6e5431-bb17-4c41-9985-d39c50d83c73" providerId="ADAL" clId="{3BD5420F-8264-4A74-AD01-AFEC2C384065}" dt="2024-11-02T18:00:04.795" v="749" actId="20577"/>
          <ac:spMkLst>
            <pc:docMk/>
            <pc:sldMk cId="2394251928" sldId="300"/>
            <ac:spMk id="48" creationId="{C095B548-ACA7-8964-9DC5-7236B124A98D}"/>
          </ac:spMkLst>
        </pc:spChg>
        <pc:spChg chg="mod">
          <ac:chgData name="Toby Donaldson" userId="2e6e5431-bb17-4c41-9985-d39c50d83c73" providerId="ADAL" clId="{3BD5420F-8264-4A74-AD01-AFEC2C384065}" dt="2024-11-02T17:59:53.780" v="744" actId="20577"/>
          <ac:spMkLst>
            <pc:docMk/>
            <pc:sldMk cId="2394251928" sldId="300"/>
            <ac:spMk id="49" creationId="{7AB45C54-55A1-EB40-5A2D-20CF8E1C15CE}"/>
          </ac:spMkLst>
        </pc:spChg>
        <pc:spChg chg="mod">
          <ac:chgData name="Toby Donaldson" userId="2e6e5431-bb17-4c41-9985-d39c50d83c73" providerId="ADAL" clId="{3BD5420F-8264-4A74-AD01-AFEC2C384065}" dt="2024-11-02T17:59:30.874" v="737"/>
          <ac:spMkLst>
            <pc:docMk/>
            <pc:sldMk cId="2394251928" sldId="300"/>
            <ac:spMk id="52" creationId="{8B482F7B-410D-8988-918A-8B1F94D14E22}"/>
          </ac:spMkLst>
        </pc:spChg>
        <pc:spChg chg="mod">
          <ac:chgData name="Toby Donaldson" userId="2e6e5431-bb17-4c41-9985-d39c50d83c73" providerId="ADAL" clId="{3BD5420F-8264-4A74-AD01-AFEC2C384065}" dt="2024-11-02T18:00:06.951" v="750" actId="20577"/>
          <ac:spMkLst>
            <pc:docMk/>
            <pc:sldMk cId="2394251928" sldId="300"/>
            <ac:spMk id="53" creationId="{F149691C-1BE6-108B-952E-A58063955055}"/>
          </ac:spMkLst>
        </pc:spChg>
        <pc:spChg chg="mod">
          <ac:chgData name="Toby Donaldson" userId="2e6e5431-bb17-4c41-9985-d39c50d83c73" providerId="ADAL" clId="{3BD5420F-8264-4A74-AD01-AFEC2C384065}" dt="2024-11-02T17:59:56.042" v="745" actId="20577"/>
          <ac:spMkLst>
            <pc:docMk/>
            <pc:sldMk cId="2394251928" sldId="300"/>
            <ac:spMk id="54" creationId="{758C5731-E155-670B-49A6-678669A3C2D0}"/>
          </ac:spMkLst>
        </pc:spChg>
        <pc:spChg chg="add mod">
          <ac:chgData name="Toby Donaldson" userId="2e6e5431-bb17-4c41-9985-d39c50d83c73" providerId="ADAL" clId="{3BD5420F-8264-4A74-AD01-AFEC2C384065}" dt="2024-11-02T18:06:19.609" v="989" actId="1076"/>
          <ac:spMkLst>
            <pc:docMk/>
            <pc:sldMk cId="2394251928" sldId="300"/>
            <ac:spMk id="55" creationId="{151DCB16-DFAB-6ACC-94F0-FB8C1529B198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6" creationId="{271C4E36-8B2F-7A76-AB1A-5BD833082AEF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7" creationId="{B9175D58-16FD-33F2-C2DD-C08D0F8B0A93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8" creationId="{6E42359B-B41B-FFEF-AA83-F793E91CF138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9" creationId="{798873D6-EDFE-721C-0358-D88BEDF978E3}"/>
          </ac:spMkLst>
        </pc:spChg>
        <pc:grpChg chg="add del mod">
          <ac:chgData name="Toby Donaldson" userId="2e6e5431-bb17-4c41-9985-d39c50d83c73" providerId="ADAL" clId="{3BD5420F-8264-4A74-AD01-AFEC2C384065}" dt="2024-11-02T17:57:18.045" v="708" actId="165"/>
          <ac:grpSpMkLst>
            <pc:docMk/>
            <pc:sldMk cId="2394251928" sldId="300"/>
            <ac:grpSpMk id="8" creationId="{78504870-C245-A681-6016-BBDAFE6357A7}"/>
          </ac:grpSpMkLst>
        </pc:grpChg>
        <pc:grpChg chg="add del mod">
          <ac:chgData name="Toby Donaldson" userId="2e6e5431-bb17-4c41-9985-d39c50d83c73" providerId="ADAL" clId="{3BD5420F-8264-4A74-AD01-AFEC2C384065}" dt="2024-11-02T17:57:13.453" v="707" actId="21"/>
          <ac:grpSpMkLst>
            <pc:docMk/>
            <pc:sldMk cId="2394251928" sldId="300"/>
            <ac:grpSpMk id="12" creationId="{AA2F8EA5-E320-B20F-0021-CCBFB86D9625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15" creationId="{C8D3E640-4EE4-784C-13D2-4EE548E7FC02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18" creationId="{744A24D6-CD21-5F0A-DB3B-0D0510FC4321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21" creationId="{AA3A48BA-CEC0-0DAB-5525-AEE65315EC3E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24" creationId="{C8EC13AB-D3F9-7078-5048-3097783D3F1B}"/>
          </ac:grpSpMkLst>
        </pc:grpChg>
        <pc:grpChg chg="add mod">
          <ac:chgData name="Toby Donaldson" userId="2e6e5431-bb17-4c41-9985-d39c50d83c73" providerId="ADAL" clId="{3BD5420F-8264-4A74-AD01-AFEC2C384065}" dt="2024-11-02T17:58:57.799" v="721" actId="164"/>
          <ac:grpSpMkLst>
            <pc:docMk/>
            <pc:sldMk cId="2394251928" sldId="300"/>
            <ac:grpSpMk id="28" creationId="{D37AAEFD-149A-04BE-4ECB-8B4A00172C79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29" creationId="{D59BEB81-7BE5-A23E-3B79-94AD983E0189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30" creationId="{08E542F9-B5E0-F984-180B-51482DE92703}"/>
          </ac:grpSpMkLst>
        </pc:grpChg>
        <pc:grpChg chg="mod">
          <ac:chgData name="Toby Donaldson" userId="2e6e5431-bb17-4c41-9985-d39c50d83c73" providerId="ADAL" clId="{3BD5420F-8264-4A74-AD01-AFEC2C384065}" dt="2024-11-02T17:59:14.676" v="729"/>
          <ac:grpSpMkLst>
            <pc:docMk/>
            <pc:sldMk cId="2394251928" sldId="300"/>
            <ac:grpSpMk id="31" creationId="{2484FBEB-12B5-25EC-44EB-7977D6ADFECB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35" creationId="{1FE005B7-4D2C-5A05-DD77-580B4C18C33C}"/>
          </ac:grpSpMkLst>
        </pc:grpChg>
        <pc:grpChg chg="mod">
          <ac:chgData name="Toby Donaldson" userId="2e6e5431-bb17-4c41-9985-d39c50d83c73" providerId="ADAL" clId="{3BD5420F-8264-4A74-AD01-AFEC2C384065}" dt="2024-11-02T17:59:18.696" v="731"/>
          <ac:grpSpMkLst>
            <pc:docMk/>
            <pc:sldMk cId="2394251928" sldId="300"/>
            <ac:grpSpMk id="36" creationId="{372FBD64-DF85-3040-A4F9-65AE485EFB00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40" creationId="{F89D5B36-F401-B070-B023-BCDB34D90A5E}"/>
          </ac:grpSpMkLst>
        </pc:grpChg>
        <pc:grpChg chg="mod">
          <ac:chgData name="Toby Donaldson" userId="2e6e5431-bb17-4c41-9985-d39c50d83c73" providerId="ADAL" clId="{3BD5420F-8264-4A74-AD01-AFEC2C384065}" dt="2024-11-02T17:59:22.596" v="733"/>
          <ac:grpSpMkLst>
            <pc:docMk/>
            <pc:sldMk cId="2394251928" sldId="300"/>
            <ac:grpSpMk id="41" creationId="{E06B533D-F1A8-68DC-DA7F-040F20DECF1C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45" creationId="{58F2D4A5-0AC0-E2F5-8054-74A0C0009C44}"/>
          </ac:grpSpMkLst>
        </pc:grpChg>
        <pc:grpChg chg="mod">
          <ac:chgData name="Toby Donaldson" userId="2e6e5431-bb17-4c41-9985-d39c50d83c73" providerId="ADAL" clId="{3BD5420F-8264-4A74-AD01-AFEC2C384065}" dt="2024-11-02T17:59:25.512" v="735"/>
          <ac:grpSpMkLst>
            <pc:docMk/>
            <pc:sldMk cId="2394251928" sldId="300"/>
            <ac:grpSpMk id="46" creationId="{5606E578-BC09-96E0-AF66-DC4CFE22073F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50" creationId="{42FD9F43-04DD-251A-BC64-6A9598A4A896}"/>
          </ac:grpSpMkLst>
        </pc:grpChg>
        <pc:grpChg chg="mod">
          <ac:chgData name="Toby Donaldson" userId="2e6e5431-bb17-4c41-9985-d39c50d83c73" providerId="ADAL" clId="{3BD5420F-8264-4A74-AD01-AFEC2C384065}" dt="2024-11-02T17:59:30.874" v="737"/>
          <ac:grpSpMkLst>
            <pc:docMk/>
            <pc:sldMk cId="2394251928" sldId="300"/>
            <ac:grpSpMk id="51" creationId="{E12D6AD9-5865-F606-9A71-A5759D67669B}"/>
          </ac:grpSpMkLst>
        </pc:grp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9" creationId="{DC77244C-D0B0-057B-6F8C-00FD6A54AB3A}"/>
          </ac:picMkLst>
        </pc:pic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1026" creationId="{7251AB8F-5647-B6D7-E8A9-2DE476FF26B4}"/>
          </ac:picMkLst>
        </pc:pic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1028" creationId="{1E0F43D3-7D22-4DA1-2D72-A6989BF7F8ED}"/>
          </ac:picMkLst>
        </pc:pic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85977241" sldId="30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495128168" sldId="301"/>
        </pc:sldMkLst>
      </pc:sldChg>
      <pc:sldChg chg="addSp delSp modSp add mod">
        <pc:chgData name="Toby Donaldson" userId="2e6e5431-bb17-4c41-9985-d39c50d83c73" providerId="ADAL" clId="{3BD5420F-8264-4A74-AD01-AFEC2C384065}" dt="2024-11-02T18:47:54.932" v="2742" actId="21"/>
        <pc:sldMkLst>
          <pc:docMk/>
          <pc:sldMk cId="2310511591" sldId="301"/>
        </pc:sldMkLst>
        <pc:spChg chg="del">
          <ac:chgData name="Toby Donaldson" userId="2e6e5431-bb17-4c41-9985-d39c50d83c73" providerId="ADAL" clId="{3BD5420F-8264-4A74-AD01-AFEC2C384065}" dt="2024-11-02T18:42:25.574" v="2639" actId="21"/>
          <ac:spMkLst>
            <pc:docMk/>
            <pc:sldMk cId="2310511591" sldId="301"/>
            <ac:spMk id="2" creationId="{52265AF7-22BE-8C85-8FD6-2A8FBFB7CA87}"/>
          </ac:spMkLst>
        </pc:spChg>
        <pc:spChg chg="del">
          <ac:chgData name="Toby Donaldson" userId="2e6e5431-bb17-4c41-9985-d39c50d83c73" providerId="ADAL" clId="{3BD5420F-8264-4A74-AD01-AFEC2C384065}" dt="2024-11-02T18:42:25.574" v="2639" actId="21"/>
          <ac:spMkLst>
            <pc:docMk/>
            <pc:sldMk cId="2310511591" sldId="301"/>
            <ac:spMk id="5" creationId="{1D6CEA69-D18B-B472-C3D4-1047E4447B64}"/>
          </ac:spMkLst>
        </pc:spChg>
        <pc:spChg chg="add del mod">
          <ac:chgData name="Toby Donaldson" userId="2e6e5431-bb17-4c41-9985-d39c50d83c73" providerId="ADAL" clId="{3BD5420F-8264-4A74-AD01-AFEC2C384065}" dt="2024-11-02T18:42:28.817" v="2640" actId="21"/>
          <ac:spMkLst>
            <pc:docMk/>
            <pc:sldMk cId="2310511591" sldId="301"/>
            <ac:spMk id="8" creationId="{7E4BDDE3-E7A4-93B7-B6EF-21A5C374FBE5}"/>
          </ac:spMkLst>
        </pc:spChg>
        <pc:spChg chg="add mod">
          <ac:chgData name="Toby Donaldson" userId="2e6e5431-bb17-4c41-9985-d39c50d83c73" providerId="ADAL" clId="{3BD5420F-8264-4A74-AD01-AFEC2C384065}" dt="2024-11-02T18:42:34.433" v="2641"/>
          <ac:spMkLst>
            <pc:docMk/>
            <pc:sldMk cId="2310511591" sldId="301"/>
            <ac:spMk id="9" creationId="{82D1EB41-CC4A-A9BE-3204-58C7D3BE81FF}"/>
          </ac:spMkLst>
        </pc:spChg>
        <pc:spChg chg="add mod">
          <ac:chgData name="Toby Donaldson" userId="2e6e5431-bb17-4c41-9985-d39c50d83c73" providerId="ADAL" clId="{3BD5420F-8264-4A74-AD01-AFEC2C384065}" dt="2024-11-02T18:42:34.433" v="2641"/>
          <ac:spMkLst>
            <pc:docMk/>
            <pc:sldMk cId="2310511591" sldId="301"/>
            <ac:spMk id="10" creationId="{E7A7A0FC-0B3D-9135-947D-8709D84E764B}"/>
          </ac:spMkLst>
        </pc:spChg>
        <pc:spChg chg="add mod">
          <ac:chgData name="Toby Donaldson" userId="2e6e5431-bb17-4c41-9985-d39c50d83c73" providerId="ADAL" clId="{3BD5420F-8264-4A74-AD01-AFEC2C384065}" dt="2024-11-02T18:46:50.057" v="2732" actId="20577"/>
          <ac:spMkLst>
            <pc:docMk/>
            <pc:sldMk cId="2310511591" sldId="301"/>
            <ac:spMk id="11" creationId="{C321291C-3890-70DA-E603-7EAD2A32E26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4" creationId="{1CE159A0-3EF6-2290-984E-95F8A82E107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5" creationId="{1839DF0A-60E9-EA34-AFFA-90338EC3524A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6" creationId="{C442AA45-9AF8-D99B-37CD-6504EADA3350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9" creationId="{833D5E0E-73B7-F802-02DD-3C74BA9F4B67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0" creationId="{8F71ACBC-FA77-B08B-C03D-E152276AE1A9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1" creationId="{42D491AC-F423-0EA4-972C-B098D92D5907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4" creationId="{4BEA343A-B282-F5C1-0BB8-533147747884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5" creationId="{DAF19539-3BA5-1C14-5162-A1DD65FF0B9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6" creationId="{A0BDE6F7-0ABA-C672-A1E1-32A8DAC4EFB2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7" creationId="{EAA63318-C290-711B-84F3-EACFEA8F5EE2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8" creationId="{E5BD2F29-2013-39D3-A40F-7D70A3A441A0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9" creationId="{55711E1F-5118-1321-587B-1A160DE3537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2" creationId="{D1E03440-7CA0-86C0-AAFA-ED2D010446FE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3" creationId="{3366056D-2085-4D34-3F2D-C43F90CB6974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4" creationId="{84F48C05-EE21-CE91-CAE8-00F7E4B832D6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7" creationId="{E90DC791-2CFD-C477-88C7-0D86CA86EA8A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8" creationId="{0FCAA4F7-6340-E7FC-5BE7-1E0353903B03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9" creationId="{20634D50-6F64-51DD-35ED-7D34197FD3F3}"/>
          </ac:spMkLst>
        </pc:spChg>
        <pc:spChg chg="add del mod">
          <ac:chgData name="Toby Donaldson" userId="2e6e5431-bb17-4c41-9985-d39c50d83c73" providerId="ADAL" clId="{3BD5420F-8264-4A74-AD01-AFEC2C384065}" dt="2024-11-02T18:47:54.932" v="2742" actId="21"/>
          <ac:spMkLst>
            <pc:docMk/>
            <pc:sldMk cId="2310511591" sldId="301"/>
            <ac:spMk id="70" creationId="{2FC55464-F9FE-A299-8D04-4E370742E3C2}"/>
          </ac:spMkLst>
        </pc:s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2" creationId="{A35DA40E-1188-90E4-3328-6E8E7153147E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3" creationId="{0907060A-94AF-3E53-BF48-8E9895DDADEF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7" creationId="{1030DD2D-C572-1E96-A876-75A415CB7962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8" creationId="{CFC706C0-ABA0-11E8-83E3-5C8FD252C338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22" creationId="{C9B9AF00-FDBE-9B84-1289-4C53B3178677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23" creationId="{5ED214C5-3150-19D2-819A-915F2B959632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29" creationId="{BE7B7866-5CDA-5C17-FFD8-44AE40F7D74E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30" creationId="{857B5011-EC21-3398-5C0D-55E6F15A4797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35" creationId="{DEB558AD-F0FA-F706-63F0-9D0738B84D34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40" creationId="{99F18712-73D2-6876-6C8A-C09B6B39D45D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45" creationId="{20AED135-244A-97B5-207E-D056F900F308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50" creationId="{64095F84-43BF-660C-05BE-6DD47D049E02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55" creationId="{73AD5B54-3725-2AD4-98A5-4A16E80FFBE1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56" creationId="{A08419B7-2671-56C7-3C58-F251A3C31607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0" creationId="{A8C73F30-5A50-600B-669B-A5B76F5D1E96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1" creationId="{9EE449DE-9EAA-E819-62E3-370F20517886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5" creationId="{BC80C790-129C-4A8B-EE0E-15A87AC940DC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6" creationId="{8620418A-95BC-7317-17AA-425F7020496E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51930175" sldId="302"/>
        </pc:sldMkLst>
      </pc:sldChg>
      <pc:sldChg chg="addSp modSp add del mod">
        <pc:chgData name="Toby Donaldson" userId="2e6e5431-bb17-4c41-9985-d39c50d83c73" providerId="ADAL" clId="{3BD5420F-8264-4A74-AD01-AFEC2C384065}" dt="2024-11-02T18:09:22.171" v="1113" actId="2696"/>
        <pc:sldMkLst>
          <pc:docMk/>
          <pc:sldMk cId="3742433670" sldId="302"/>
        </pc:sldMkLst>
        <pc:spChg chg="add mod">
          <ac:chgData name="Toby Donaldson" userId="2e6e5431-bb17-4c41-9985-d39c50d83c73" providerId="ADAL" clId="{3BD5420F-8264-4A74-AD01-AFEC2C384065}" dt="2024-11-02T18:08:40.849" v="1111" actId="20577"/>
          <ac:spMkLst>
            <pc:docMk/>
            <pc:sldMk cId="3742433670" sldId="302"/>
            <ac:spMk id="3" creationId="{9E9ECABC-E3B9-D1C0-CB00-E0ECA3BCC201}"/>
          </ac:spMkLst>
        </pc:spChg>
        <pc:spChg chg="mod">
          <ac:chgData name="Toby Donaldson" userId="2e6e5431-bb17-4c41-9985-d39c50d83c73" providerId="ADAL" clId="{3BD5420F-8264-4A74-AD01-AFEC2C384065}" dt="2024-11-02T18:07:07.205" v="992" actId="207"/>
          <ac:spMkLst>
            <pc:docMk/>
            <pc:sldMk cId="3742433670" sldId="302"/>
            <ac:spMk id="56" creationId="{634C6EEF-1CAA-7347-9A69-3C64967400BB}"/>
          </ac:spMkLst>
        </pc:spChg>
        <pc:spChg chg="mod">
          <ac:chgData name="Toby Donaldson" userId="2e6e5431-bb17-4c41-9985-d39c50d83c73" providerId="ADAL" clId="{3BD5420F-8264-4A74-AD01-AFEC2C384065}" dt="2024-11-02T18:06:57.032" v="991" actId="207"/>
          <ac:spMkLst>
            <pc:docMk/>
            <pc:sldMk cId="3742433670" sldId="302"/>
            <ac:spMk id="57" creationId="{FE99A772-2BD4-63C0-D7FC-2810A5AA1753}"/>
          </ac:spMkLst>
        </pc:spChg>
        <pc:spChg chg="mod">
          <ac:chgData name="Toby Donaldson" userId="2e6e5431-bb17-4c41-9985-d39c50d83c73" providerId="ADAL" clId="{3BD5420F-8264-4A74-AD01-AFEC2C384065}" dt="2024-11-02T18:07:21.271" v="994" actId="207"/>
          <ac:spMkLst>
            <pc:docMk/>
            <pc:sldMk cId="3742433670" sldId="302"/>
            <ac:spMk id="58" creationId="{788A60BF-0605-3DBA-8F33-EDEBBC1DFD90}"/>
          </ac:spMkLst>
        </pc:spChg>
        <pc:spChg chg="mod">
          <ac:chgData name="Toby Donaldson" userId="2e6e5431-bb17-4c41-9985-d39c50d83c73" providerId="ADAL" clId="{3BD5420F-8264-4A74-AD01-AFEC2C384065}" dt="2024-11-02T18:07:31.895" v="996" actId="207"/>
          <ac:spMkLst>
            <pc:docMk/>
            <pc:sldMk cId="3742433670" sldId="302"/>
            <ac:spMk id="59" creationId="{DE41EFB7-EA01-BD36-A9F4-8FA4B918E0DA}"/>
          </ac:spMkLst>
        </pc:spChg>
      </pc:sldChg>
      <pc:sldChg chg="addSp delSp modSp add mod">
        <pc:chgData name="Toby Donaldson" userId="2e6e5431-bb17-4c41-9985-d39c50d83c73" providerId="ADAL" clId="{3BD5420F-8264-4A74-AD01-AFEC2C384065}" dt="2024-11-02T18:17:16.126" v="1656" actId="2711"/>
        <pc:sldMkLst>
          <pc:docMk/>
          <pc:sldMk cId="1682139714" sldId="303"/>
        </pc:sldMkLst>
        <pc:spChg chg="mod">
          <ac:chgData name="Toby Donaldson" userId="2e6e5431-bb17-4c41-9985-d39c50d83c73" providerId="ADAL" clId="{3BD5420F-8264-4A74-AD01-AFEC2C384065}" dt="2024-11-02T18:14:06.218" v="1527" actId="12788"/>
          <ac:spMkLst>
            <pc:docMk/>
            <pc:sldMk cId="1682139714" sldId="303"/>
            <ac:spMk id="3" creationId="{C46B8FC1-D2FC-D835-A1B4-48332D94BD97}"/>
          </ac:spMkLst>
        </pc:spChg>
        <pc:spChg chg="add mod">
          <ac:chgData name="Toby Donaldson" userId="2e6e5431-bb17-4c41-9985-d39c50d83c73" providerId="ADAL" clId="{3BD5420F-8264-4A74-AD01-AFEC2C384065}" dt="2024-11-02T18:14:10.880" v="1528" actId="465"/>
          <ac:spMkLst>
            <pc:docMk/>
            <pc:sldMk cId="1682139714" sldId="303"/>
            <ac:spMk id="6" creationId="{011295CF-3C01-2AA1-8991-F79A747E7C4A}"/>
          </ac:spMkLst>
        </pc:spChg>
        <pc:spChg chg="add mod">
          <ac:chgData name="Toby Donaldson" userId="2e6e5431-bb17-4c41-9985-d39c50d83c73" providerId="ADAL" clId="{3BD5420F-8264-4A74-AD01-AFEC2C384065}" dt="2024-11-02T18:14:06.218" v="1527" actId="12788"/>
          <ac:spMkLst>
            <pc:docMk/>
            <pc:sldMk cId="1682139714" sldId="303"/>
            <ac:spMk id="7" creationId="{62182108-2704-E68F-5F66-FC2E7364021B}"/>
          </ac:spMkLst>
        </pc:spChg>
        <pc:spChg chg="add mod">
          <ac:chgData name="Toby Donaldson" userId="2e6e5431-bb17-4c41-9985-d39c50d83c73" providerId="ADAL" clId="{3BD5420F-8264-4A74-AD01-AFEC2C384065}" dt="2024-11-02T18:17:16.126" v="1656" actId="2711"/>
          <ac:spMkLst>
            <pc:docMk/>
            <pc:sldMk cId="1682139714" sldId="303"/>
            <ac:spMk id="8" creationId="{1DC1AE39-3A46-D4E1-347E-C50F54606799}"/>
          </ac:spMkLst>
        </pc:spChg>
        <pc:spChg chg="add mod">
          <ac:chgData name="Toby Donaldson" userId="2e6e5431-bb17-4c41-9985-d39c50d83c73" providerId="ADAL" clId="{3BD5420F-8264-4A74-AD01-AFEC2C384065}" dt="2024-11-02T18:16:30.145" v="1643" actId="1076"/>
          <ac:spMkLst>
            <pc:docMk/>
            <pc:sldMk cId="1682139714" sldId="303"/>
            <ac:spMk id="13" creationId="{D545E107-0219-2B85-3F94-D9CCF3AD95F5}"/>
          </ac:spMkLst>
        </pc:spChg>
        <pc:spChg chg="del mod">
          <ac:chgData name="Toby Donaldson" userId="2e6e5431-bb17-4c41-9985-d39c50d83c73" providerId="ADAL" clId="{3BD5420F-8264-4A74-AD01-AFEC2C384065}" dt="2024-11-02T18:11:17.179" v="1242" actId="21"/>
          <ac:spMkLst>
            <pc:docMk/>
            <pc:sldMk cId="1682139714" sldId="303"/>
            <ac:spMk id="56" creationId="{00062012-7165-7F4E-9245-3D2B82FF7C18}"/>
          </ac:spMkLst>
        </pc:spChg>
        <pc:spChg chg="mod">
          <ac:chgData name="Toby Donaldson" userId="2e6e5431-bb17-4c41-9985-d39c50d83c73" providerId="ADAL" clId="{3BD5420F-8264-4A74-AD01-AFEC2C384065}" dt="2024-11-02T18:14:51.627" v="1529" actId="1076"/>
          <ac:spMkLst>
            <pc:docMk/>
            <pc:sldMk cId="1682139714" sldId="303"/>
            <ac:spMk id="57" creationId="{0B86C4A1-E384-0F15-36F1-134D77C28DFF}"/>
          </ac:spMkLst>
        </pc:spChg>
        <pc:spChg chg="del mod">
          <ac:chgData name="Toby Donaldson" userId="2e6e5431-bb17-4c41-9985-d39c50d83c73" providerId="ADAL" clId="{3BD5420F-8264-4A74-AD01-AFEC2C384065}" dt="2024-11-02T18:11:17.179" v="1242" actId="21"/>
          <ac:spMkLst>
            <pc:docMk/>
            <pc:sldMk cId="1682139714" sldId="303"/>
            <ac:spMk id="58" creationId="{DCE82CE0-5F99-C12A-FC83-4B5B0E8E09EA}"/>
          </ac:spMkLst>
        </pc:spChg>
        <pc:spChg chg="mod">
          <ac:chgData name="Toby Donaldson" userId="2e6e5431-bb17-4c41-9985-d39c50d83c73" providerId="ADAL" clId="{3BD5420F-8264-4A74-AD01-AFEC2C384065}" dt="2024-11-02T18:10:24.164" v="1226" actId="1076"/>
          <ac:spMkLst>
            <pc:docMk/>
            <pc:sldMk cId="1682139714" sldId="303"/>
            <ac:spMk id="59" creationId="{A105F003-CA66-18BF-C731-5F05E9D7F949}"/>
          </ac:spMkLst>
        </pc:spChg>
        <pc:cxnChg chg="add del">
          <ac:chgData name="Toby Donaldson" userId="2e6e5431-bb17-4c41-9985-d39c50d83c73" providerId="ADAL" clId="{3BD5420F-8264-4A74-AD01-AFEC2C384065}" dt="2024-11-02T18:15:50.193" v="1595" actId="21"/>
          <ac:cxnSpMkLst>
            <pc:docMk/>
            <pc:sldMk cId="1682139714" sldId="303"/>
            <ac:cxnSpMk id="10" creationId="{3B18F873-C1BF-7754-3D03-E644F4939290}"/>
          </ac:cxnSpMkLst>
        </pc:cxnChg>
        <pc:cxnChg chg="add del">
          <ac:chgData name="Toby Donaldson" userId="2e6e5431-bb17-4c41-9985-d39c50d83c73" providerId="ADAL" clId="{3BD5420F-8264-4A74-AD01-AFEC2C384065}" dt="2024-11-02T18:15:53.487" v="1596" actId="21"/>
          <ac:cxnSpMkLst>
            <pc:docMk/>
            <pc:sldMk cId="1682139714" sldId="303"/>
            <ac:cxnSpMk id="12" creationId="{EB34B45A-880E-589A-E046-96F55861650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3262634" sldId="303"/>
        </pc:sldMkLst>
      </pc:sldChg>
      <pc:sldChg chg="delSp modSp add mod">
        <pc:chgData name="Toby Donaldson" userId="2e6e5431-bb17-4c41-9985-d39c50d83c73" providerId="ADAL" clId="{3BD5420F-8264-4A74-AD01-AFEC2C384065}" dt="2024-11-02T18:23:18.758" v="2099" actId="465"/>
        <pc:sldMkLst>
          <pc:docMk/>
          <pc:sldMk cId="1756750088" sldId="304"/>
        </pc:sldMkLst>
        <pc:spChg chg="mod">
          <ac:chgData name="Toby Donaldson" userId="2e6e5431-bb17-4c41-9985-d39c50d83c73" providerId="ADAL" clId="{3BD5420F-8264-4A74-AD01-AFEC2C384065}" dt="2024-11-02T18:23:14.173" v="2098" actId="12788"/>
          <ac:spMkLst>
            <pc:docMk/>
            <pc:sldMk cId="1756750088" sldId="304"/>
            <ac:spMk id="3" creationId="{08FF0180-99E7-B5C6-8229-8D3817F1269F}"/>
          </ac:spMkLst>
        </pc:spChg>
        <pc:spChg chg="mod">
          <ac:chgData name="Toby Donaldson" userId="2e6e5431-bb17-4c41-9985-d39c50d83c73" providerId="ADAL" clId="{3BD5420F-8264-4A74-AD01-AFEC2C384065}" dt="2024-11-02T18:23:18.758" v="2099" actId="465"/>
          <ac:spMkLst>
            <pc:docMk/>
            <pc:sldMk cId="1756750088" sldId="304"/>
            <ac:spMk id="6" creationId="{E2011766-3903-7EB7-57AD-66720E899025}"/>
          </ac:spMkLst>
        </pc:spChg>
        <pc:spChg chg="mod">
          <ac:chgData name="Toby Donaldson" userId="2e6e5431-bb17-4c41-9985-d39c50d83c73" providerId="ADAL" clId="{3BD5420F-8264-4A74-AD01-AFEC2C384065}" dt="2024-11-02T18:23:14.173" v="2098" actId="12788"/>
          <ac:spMkLst>
            <pc:docMk/>
            <pc:sldMk cId="1756750088" sldId="304"/>
            <ac:spMk id="7" creationId="{925F6878-68FE-151C-5336-E0DFF0337F1A}"/>
          </ac:spMkLst>
        </pc:spChg>
        <pc:spChg chg="mod">
          <ac:chgData name="Toby Donaldson" userId="2e6e5431-bb17-4c41-9985-d39c50d83c73" providerId="ADAL" clId="{3BD5420F-8264-4A74-AD01-AFEC2C384065}" dt="2024-11-02T18:19:02.878" v="1781" actId="20577"/>
          <ac:spMkLst>
            <pc:docMk/>
            <pc:sldMk cId="1756750088" sldId="304"/>
            <ac:spMk id="8" creationId="{AAA7F795-E009-1577-00AC-98FC2CF5A7D1}"/>
          </ac:spMkLst>
        </pc:spChg>
        <pc:spChg chg="del">
          <ac:chgData name="Toby Donaldson" userId="2e6e5431-bb17-4c41-9985-d39c50d83c73" providerId="ADAL" clId="{3BD5420F-8264-4A74-AD01-AFEC2C384065}" dt="2024-11-02T18:18:56.168" v="1780" actId="21"/>
          <ac:spMkLst>
            <pc:docMk/>
            <pc:sldMk cId="1756750088" sldId="304"/>
            <ac:spMk id="13" creationId="{12141B3C-7AAC-E7B1-CAA7-AF33B59A6994}"/>
          </ac:spMkLst>
        </pc:spChg>
        <pc:spChg chg="mod">
          <ac:chgData name="Toby Donaldson" userId="2e6e5431-bb17-4c41-9985-d39c50d83c73" providerId="ADAL" clId="{3BD5420F-8264-4A74-AD01-AFEC2C384065}" dt="2024-11-02T18:18:53.981" v="1779" actId="1076"/>
          <ac:spMkLst>
            <pc:docMk/>
            <pc:sldMk cId="1756750088" sldId="304"/>
            <ac:spMk id="57" creationId="{13D8E1C3-51FF-04CB-7707-4E64E6CB591D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861186469" sldId="304"/>
        </pc:sldMkLst>
      </pc:sldChg>
      <pc:sldChg chg="addSp delSp modSp add mod">
        <pc:chgData name="Toby Donaldson" userId="2e6e5431-bb17-4c41-9985-d39c50d83c73" providerId="ADAL" clId="{3BD5420F-8264-4A74-AD01-AFEC2C384065}" dt="2024-11-02T18:35:53.999" v="2545" actId="20577"/>
        <pc:sldMkLst>
          <pc:docMk/>
          <pc:sldMk cId="747596697" sldId="305"/>
        </pc:sldMkLst>
        <pc:spChg chg="del">
          <ac:chgData name="Toby Donaldson" userId="2e6e5431-bb17-4c41-9985-d39c50d83c73" providerId="ADAL" clId="{3BD5420F-8264-4A74-AD01-AFEC2C384065}" dt="2024-11-02T18:32:01.328" v="2396" actId="21"/>
          <ac:spMkLst>
            <pc:docMk/>
            <pc:sldMk cId="747596697" sldId="305"/>
            <ac:spMk id="5" creationId="{169B5217-208D-B250-0C66-DEC8506CD81F}"/>
          </ac:spMkLst>
        </pc:spChg>
        <pc:spChg chg="del">
          <ac:chgData name="Toby Donaldson" userId="2e6e5431-bb17-4c41-9985-d39c50d83c73" providerId="ADAL" clId="{3BD5420F-8264-4A74-AD01-AFEC2C384065}" dt="2024-11-02T18:28:36.436" v="2316" actId="21"/>
          <ac:spMkLst>
            <pc:docMk/>
            <pc:sldMk cId="747596697" sldId="305"/>
            <ac:spMk id="7" creationId="{F050B29C-8510-3425-3C92-66F9673E6F6F}"/>
          </ac:spMkLst>
        </pc:spChg>
        <pc:spChg chg="del mod">
          <ac:chgData name="Toby Donaldson" userId="2e6e5431-bb17-4c41-9985-d39c50d83c73" providerId="ADAL" clId="{3BD5420F-8264-4A74-AD01-AFEC2C384065}" dt="2024-11-02T18:24:19.174" v="2132" actId="21"/>
          <ac:spMkLst>
            <pc:docMk/>
            <pc:sldMk cId="747596697" sldId="305"/>
            <ac:spMk id="8" creationId="{92A1F2D6-D677-7532-4704-B2DF91AAABBD}"/>
          </ac:spMkLst>
        </pc:spChg>
        <pc:spChg chg="add mod">
          <ac:chgData name="Toby Donaldson" userId="2e6e5431-bb17-4c41-9985-d39c50d83c73" providerId="ADAL" clId="{3BD5420F-8264-4A74-AD01-AFEC2C384065}" dt="2024-11-02T18:31:57.478" v="2395" actId="313"/>
          <ac:spMkLst>
            <pc:docMk/>
            <pc:sldMk cId="747596697" sldId="305"/>
            <ac:spMk id="9" creationId="{1DBF31D8-F219-CD2F-A6B8-095123A81978}"/>
          </ac:spMkLst>
        </pc:spChg>
        <pc:spChg chg="add mod">
          <ac:chgData name="Toby Donaldson" userId="2e6e5431-bb17-4c41-9985-d39c50d83c73" providerId="ADAL" clId="{3BD5420F-8264-4A74-AD01-AFEC2C384065}" dt="2024-11-02T18:25:39.885" v="2163" actId="164"/>
          <ac:spMkLst>
            <pc:docMk/>
            <pc:sldMk cId="747596697" sldId="305"/>
            <ac:spMk id="10" creationId="{6D57719D-A960-E1D7-2744-D8630D2A76B1}"/>
          </ac:spMkLst>
        </pc:spChg>
        <pc:spChg chg="add del mod">
          <ac:chgData name="Toby Donaldson" userId="2e6e5431-bb17-4c41-9985-d39c50d83c73" providerId="ADAL" clId="{3BD5420F-8264-4A74-AD01-AFEC2C384065}" dt="2024-11-02T18:27:51.990" v="2304" actId="21"/>
          <ac:spMkLst>
            <pc:docMk/>
            <pc:sldMk cId="747596697" sldId="305"/>
            <ac:spMk id="12" creationId="{E2A405BE-4F37-BE56-6DB1-8FF3FD40F02C}"/>
          </ac:spMkLst>
        </pc:spChg>
        <pc:spChg chg="add mod">
          <ac:chgData name="Toby Donaldson" userId="2e6e5431-bb17-4c41-9985-d39c50d83c73" providerId="ADAL" clId="{3BD5420F-8264-4A74-AD01-AFEC2C384065}" dt="2024-11-02T18:33:53.534" v="2458" actId="1076"/>
          <ac:spMkLst>
            <pc:docMk/>
            <pc:sldMk cId="747596697" sldId="305"/>
            <ac:spMk id="13" creationId="{8C631948-2DE5-5E21-72D1-1888D160DD09}"/>
          </ac:spMkLst>
        </pc:spChg>
        <pc:spChg chg="add mod">
          <ac:chgData name="Toby Donaldson" userId="2e6e5431-bb17-4c41-9985-d39c50d83c73" providerId="ADAL" clId="{3BD5420F-8264-4A74-AD01-AFEC2C384065}" dt="2024-11-02T18:35:53.999" v="2545" actId="20577"/>
          <ac:spMkLst>
            <pc:docMk/>
            <pc:sldMk cId="747596697" sldId="305"/>
            <ac:spMk id="17" creationId="{3F1C5908-2F57-0F7D-EDE5-E2E8A868C436}"/>
          </ac:spMkLst>
        </pc:spChg>
        <pc:spChg chg="add mod">
          <ac:chgData name="Toby Donaldson" userId="2e6e5431-bb17-4c41-9985-d39c50d83c73" providerId="ADAL" clId="{3BD5420F-8264-4A74-AD01-AFEC2C384065}" dt="2024-11-02T18:35:52.079" v="2541" actId="20577"/>
          <ac:spMkLst>
            <pc:docMk/>
            <pc:sldMk cId="747596697" sldId="305"/>
            <ac:spMk id="18" creationId="{A867A199-CFC4-7DC6-67F0-CD58CF8F658E}"/>
          </ac:spMkLst>
        </pc:spChg>
        <pc:spChg chg="add mod">
          <ac:chgData name="Toby Donaldson" userId="2e6e5431-bb17-4c41-9985-d39c50d83c73" providerId="ADAL" clId="{3BD5420F-8264-4A74-AD01-AFEC2C384065}" dt="2024-11-02T18:35:49.953" v="2537"/>
          <ac:spMkLst>
            <pc:docMk/>
            <pc:sldMk cId="747596697" sldId="305"/>
            <ac:spMk id="19" creationId="{BCB64875-D7AF-B596-3FBE-7BC70FBCE6AD}"/>
          </ac:spMkLst>
        </pc:spChg>
        <pc:spChg chg="del">
          <ac:chgData name="Toby Donaldson" userId="2e6e5431-bb17-4c41-9985-d39c50d83c73" providerId="ADAL" clId="{3BD5420F-8264-4A74-AD01-AFEC2C384065}" dt="2024-11-02T18:32:01.328" v="2396" actId="21"/>
          <ac:spMkLst>
            <pc:docMk/>
            <pc:sldMk cId="747596697" sldId="305"/>
            <ac:spMk id="55" creationId="{2DEB12DD-99D0-3017-B9E5-E543CC231BAD}"/>
          </ac:spMkLst>
        </pc:spChg>
        <pc:spChg chg="mod">
          <ac:chgData name="Toby Donaldson" userId="2e6e5431-bb17-4c41-9985-d39c50d83c73" providerId="ADAL" clId="{3BD5420F-8264-4A74-AD01-AFEC2C384065}" dt="2024-11-02T18:33:56.570" v="2459" actId="1076"/>
          <ac:spMkLst>
            <pc:docMk/>
            <pc:sldMk cId="747596697" sldId="305"/>
            <ac:spMk id="57" creationId="{81469FF4-D556-1040-17D7-8466995E735B}"/>
          </ac:spMkLst>
        </pc:spChg>
        <pc:grpChg chg="add mod">
          <ac:chgData name="Toby Donaldson" userId="2e6e5431-bb17-4c41-9985-d39c50d83c73" providerId="ADAL" clId="{3BD5420F-8264-4A74-AD01-AFEC2C384065}" dt="2024-11-02T18:34:05.695" v="2460" actId="1076"/>
          <ac:grpSpMkLst>
            <pc:docMk/>
            <pc:sldMk cId="747596697" sldId="305"/>
            <ac:grpSpMk id="11" creationId="{B229DDAB-A146-6782-AFE5-ABB7BB067534}"/>
          </ac:grpSpMkLst>
        </pc:grpChg>
        <pc:cxnChg chg="add mod">
          <ac:chgData name="Toby Donaldson" userId="2e6e5431-bb17-4c41-9985-d39c50d83c73" providerId="ADAL" clId="{3BD5420F-8264-4A74-AD01-AFEC2C384065}" dt="2024-11-02T18:34:14.621" v="2462" actId="14100"/>
          <ac:cxnSpMkLst>
            <pc:docMk/>
            <pc:sldMk cId="747596697" sldId="305"/>
            <ac:cxnSpMk id="15" creationId="{9DF028CD-9905-DC70-3F90-9628825EDE75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097316468" sldId="30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65592690" sldId="306"/>
        </pc:sldMkLst>
      </pc:sldChg>
      <pc:sldChg chg="addSp modSp add del mod">
        <pc:chgData name="Toby Donaldson" userId="2e6e5431-bb17-4c41-9985-d39c50d83c73" providerId="ADAL" clId="{3BD5420F-8264-4A74-AD01-AFEC2C384065}" dt="2024-11-02T18:41:58.880" v="2638" actId="2696"/>
        <pc:sldMkLst>
          <pc:docMk/>
          <pc:sldMk cId="1478655420" sldId="306"/>
        </pc:sldMkLst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7" creationId="{F2F7AB36-005F-410C-2E7F-B7F57B856CE0}"/>
          </ac:spMkLst>
        </pc:spChg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8" creationId="{2126F3A6-0F45-27C5-94A6-8F79CE57CBA1}"/>
          </ac:spMkLst>
        </pc:spChg>
        <pc:spChg chg="mod">
          <ac:chgData name="Toby Donaldson" userId="2e6e5431-bb17-4c41-9985-d39c50d83c73" providerId="ADAL" clId="{3BD5420F-8264-4A74-AD01-AFEC2C384065}" dt="2024-11-02T18:29:16.185" v="2350" actId="313"/>
          <ac:spMkLst>
            <pc:docMk/>
            <pc:sldMk cId="1478655420" sldId="306"/>
            <ac:spMk id="9" creationId="{4A736375-2F1E-F762-CC66-CB4225965645}"/>
          </ac:spMkLst>
        </pc:spChg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12" creationId="{C857EA69-BD7E-C486-0B66-D0C3877964B0}"/>
          </ac:spMkLst>
        </pc:spChg>
        <pc:spChg chg="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57" creationId="{60B05F26-9F30-38A5-8738-64B5819083F9}"/>
          </ac:spMkLst>
        </pc:spChg>
        <pc:grpChg chg="add mod">
          <ac:chgData name="Toby Donaldson" userId="2e6e5431-bb17-4c41-9985-d39c50d83c73" providerId="ADAL" clId="{3BD5420F-8264-4A74-AD01-AFEC2C384065}" dt="2024-11-02T18:36:33.203" v="2549" actId="1076"/>
          <ac:grpSpMkLst>
            <pc:docMk/>
            <pc:sldMk cId="1478655420" sldId="306"/>
            <ac:grpSpMk id="14" creationId="{15E309F6-8442-3F61-4A53-48019F9C6039}"/>
          </ac:grpSpMkLst>
        </pc:grpChg>
      </pc:sldChg>
      <pc:sldChg chg="addSp delSp modSp add mod">
        <pc:chgData name="Toby Donaldson" userId="2e6e5431-bb17-4c41-9985-d39c50d83c73" providerId="ADAL" clId="{3BD5420F-8264-4A74-AD01-AFEC2C384065}" dt="2024-11-02T18:41:46.306" v="2637" actId="21"/>
        <pc:sldMkLst>
          <pc:docMk/>
          <pc:sldMk cId="1743394338" sldId="307"/>
        </pc:sldMkLst>
        <pc:spChg chg="mod topLvl">
          <ac:chgData name="Toby Donaldson" userId="2e6e5431-bb17-4c41-9985-d39c50d83c73" providerId="ADAL" clId="{3BD5420F-8264-4A74-AD01-AFEC2C384065}" dt="2024-11-02T18:41:37.245" v="2636" actId="21"/>
          <ac:spMkLst>
            <pc:docMk/>
            <pc:sldMk cId="1743394338" sldId="307"/>
            <ac:spMk id="7" creationId="{2C140927-4863-98DE-7BDC-022980B60340}"/>
          </ac:spMkLst>
        </pc:spChg>
        <pc:spChg chg="del mod">
          <ac:chgData name="Toby Donaldson" userId="2e6e5431-bb17-4c41-9985-d39c50d83c73" providerId="ADAL" clId="{3BD5420F-8264-4A74-AD01-AFEC2C384065}" dt="2024-11-02T18:41:33.998" v="2635" actId="21"/>
          <ac:spMkLst>
            <pc:docMk/>
            <pc:sldMk cId="1743394338" sldId="307"/>
            <ac:spMk id="8" creationId="{BC2337DA-B6C3-1E03-BDC9-EE6783EB3595}"/>
          </ac:spMkLst>
        </pc:spChg>
        <pc:spChg chg="del mod">
          <ac:chgData name="Toby Donaldson" userId="2e6e5431-bb17-4c41-9985-d39c50d83c73" providerId="ADAL" clId="{3BD5420F-8264-4A74-AD01-AFEC2C384065}" dt="2024-11-02T18:41:29.396" v="2634" actId="21"/>
          <ac:spMkLst>
            <pc:docMk/>
            <pc:sldMk cId="1743394338" sldId="307"/>
            <ac:spMk id="12" creationId="{6F6E356E-3E77-8F60-960E-5D24D93A4618}"/>
          </ac:spMkLst>
        </pc:spChg>
        <pc:spChg chg="del mod topLvl">
          <ac:chgData name="Toby Donaldson" userId="2e6e5431-bb17-4c41-9985-d39c50d83c73" providerId="ADAL" clId="{3BD5420F-8264-4A74-AD01-AFEC2C384065}" dt="2024-11-02T18:41:37.245" v="2636" actId="21"/>
          <ac:spMkLst>
            <pc:docMk/>
            <pc:sldMk cId="1743394338" sldId="307"/>
            <ac:spMk id="14" creationId="{79A04229-1B15-E40A-D059-57C5EC0C3225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7" creationId="{C2E0E9F4-CA89-79A9-A31F-D4DB5D95355F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8" creationId="{91E2020C-09F8-C618-BF33-4508398AEEA1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9" creationId="{8D321A78-2545-7CDB-24A0-BF62362BEAF4}"/>
          </ac:spMkLst>
        </pc:spChg>
        <pc:spChg chg="mod topLvl">
          <ac:chgData name="Toby Donaldson" userId="2e6e5431-bb17-4c41-9985-d39c50d83c73" providerId="ADAL" clId="{3BD5420F-8264-4A74-AD01-AFEC2C384065}" dt="2024-11-02T18:38:01.186" v="2573" actId="313"/>
          <ac:spMkLst>
            <pc:docMk/>
            <pc:sldMk cId="1743394338" sldId="307"/>
            <ac:spMk id="20" creationId="{1AB6F7A2-CFC6-389D-01A4-9B0D65E852BA}"/>
          </ac:spMkLst>
        </pc:spChg>
        <pc:spChg chg="del mod topLvl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1" creationId="{0E913BE0-34C4-E00F-F290-9C28C1664B5C}"/>
          </ac:spMkLst>
        </pc:spChg>
        <pc:spChg chg="del mod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2" creationId="{251AB0A8-0128-36D9-D52E-D47DBD16CA09}"/>
          </ac:spMkLst>
        </pc:spChg>
        <pc:spChg chg="del mod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3" creationId="{969E4D58-5CF2-0147-7888-83356B6166E2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4" creationId="{79B7105A-D572-F2EC-8468-1CA0F2246A4A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5" creationId="{1068F9F9-A74E-2F41-7B11-7469C0989953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6" creationId="{E90E672C-B8B0-2CC2-84A3-F9E709012CCC}"/>
          </ac:spMkLst>
        </pc:spChg>
        <pc:spChg chg="add mod">
          <ac:chgData name="Toby Donaldson" userId="2e6e5431-bb17-4c41-9985-d39c50d83c73" providerId="ADAL" clId="{3BD5420F-8264-4A74-AD01-AFEC2C384065}" dt="2024-11-02T18:40:58.110" v="2632" actId="20577"/>
          <ac:spMkLst>
            <pc:docMk/>
            <pc:sldMk cId="1743394338" sldId="307"/>
            <ac:spMk id="27" creationId="{54B6DA2C-81B1-229F-8007-9D27A0209845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8" creationId="{CE0CEB01-6F7F-8213-F4A2-6B41EBAF76DE}"/>
          </ac:spMkLst>
        </pc:spChg>
        <pc:grpChg chg="add del mod">
          <ac:chgData name="Toby Donaldson" userId="2e6e5431-bb17-4c41-9985-d39c50d83c73" providerId="ADAL" clId="{3BD5420F-8264-4A74-AD01-AFEC2C384065}" dt="2024-11-02T18:41:37.245" v="2636" actId="21"/>
          <ac:grpSpMkLst>
            <pc:docMk/>
            <pc:sldMk cId="1743394338" sldId="307"/>
            <ac:grpSpMk id="5" creationId="{D68E70D0-5C39-92E4-7928-2EA7332BBA50}"/>
          </ac:grpSpMkLst>
        </pc:grpChg>
        <pc:grpChg chg="add del mod">
          <ac:chgData name="Toby Donaldson" userId="2e6e5431-bb17-4c41-9985-d39c50d83c73" providerId="ADAL" clId="{3BD5420F-8264-4A74-AD01-AFEC2C384065}" dt="2024-11-02T18:37:24.864" v="2564" actId="21"/>
          <ac:grpSpMkLst>
            <pc:docMk/>
            <pc:sldMk cId="1743394338" sldId="307"/>
            <ac:grpSpMk id="16" creationId="{2679DD97-64AD-4149-82CA-9396926FC9A1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625361" sldId="307"/>
        </pc:sldMkLst>
      </pc:sldChg>
      <pc:sldChg chg="add">
        <pc:chgData name="Toby Donaldson" userId="2e6e5431-bb17-4c41-9985-d39c50d83c73" providerId="ADAL" clId="{3BD5420F-8264-4A74-AD01-AFEC2C384065}" dt="2024-11-02T18:41:16.934" v="2633" actId="2890"/>
        <pc:sldMkLst>
          <pc:docMk/>
          <pc:sldMk cId="1219074393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52713045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0064537" sldId="309"/>
        </pc:sldMkLst>
      </pc:sldChg>
      <pc:sldChg chg="addSp modSp add mod">
        <pc:chgData name="Toby Donaldson" userId="2e6e5431-bb17-4c41-9985-d39c50d83c73" providerId="ADAL" clId="{3BD5420F-8264-4A74-AD01-AFEC2C384065}" dt="2024-11-02T18:49:46.409" v="2936" actId="14100"/>
        <pc:sldMkLst>
          <pc:docMk/>
          <pc:sldMk cId="4136958964" sldId="309"/>
        </pc:sldMkLst>
        <pc:spChg chg="add mod">
          <ac:chgData name="Toby Donaldson" userId="2e6e5431-bb17-4c41-9985-d39c50d83c73" providerId="ADAL" clId="{3BD5420F-8264-4A74-AD01-AFEC2C384065}" dt="2024-11-02T18:47:39.342" v="2739" actId="1076"/>
          <ac:spMkLst>
            <pc:docMk/>
            <pc:sldMk cId="4136958964" sldId="309"/>
            <ac:spMk id="2" creationId="{F6BB1864-1290-5BFB-A744-B8F37914F0D5}"/>
          </ac:spMkLst>
        </pc:spChg>
        <pc:spChg chg="add mod">
          <ac:chgData name="Toby Donaldson" userId="2e6e5431-bb17-4c41-9985-d39c50d83c73" providerId="ADAL" clId="{3BD5420F-8264-4A74-AD01-AFEC2C384065}" dt="2024-11-02T18:49:46.409" v="2936" actId="14100"/>
          <ac:spMkLst>
            <pc:docMk/>
            <pc:sldMk cId="4136958964" sldId="309"/>
            <ac:spMk id="5" creationId="{76FD085D-53D3-666B-03B7-8B9377A3AA04}"/>
          </ac:spMkLst>
        </pc:spChg>
        <pc:spChg chg="add mod">
          <ac:chgData name="Toby Donaldson" userId="2e6e5431-bb17-4c41-9985-d39c50d83c73" providerId="ADAL" clId="{3BD5420F-8264-4A74-AD01-AFEC2C384065}" dt="2024-11-02T18:49:28.608" v="2931" actId="113"/>
          <ac:spMkLst>
            <pc:docMk/>
            <pc:sldMk cId="4136958964" sldId="309"/>
            <ac:spMk id="7" creationId="{7C9BDB00-6AB3-69D2-A706-B8E74BD67FBD}"/>
          </ac:spMkLst>
        </pc:spChg>
        <pc:spChg chg="add mod">
          <ac:chgData name="Toby Donaldson" userId="2e6e5431-bb17-4c41-9985-d39c50d83c73" providerId="ADAL" clId="{3BD5420F-8264-4A74-AD01-AFEC2C384065}" dt="2024-11-02T18:49:25.644" v="2930" actId="113"/>
          <ac:spMkLst>
            <pc:docMk/>
            <pc:sldMk cId="4136958964" sldId="309"/>
            <ac:spMk id="8" creationId="{36CCAF13-D48E-71C8-119A-3399088EEE8C}"/>
          </ac:spMkLst>
        </pc:s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29" creationId="{5990EF9E-760C-DC30-31CB-947333E2EBDD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30" creationId="{C391E38A-1671-F395-886A-81F316C1753B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35" creationId="{B823755F-8D73-13F4-BC62-FC577761F7A6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40" creationId="{DBDCF84E-7D71-B6EE-12F3-ED7A8B21588E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45" creationId="{0C17B83A-F4F3-0787-7616-54347366C20A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50" creationId="{879E8BF2-AD62-74CE-27BF-9B487798CB06}"/>
          </ac:grpSpMkLst>
        </pc:grpChg>
      </pc:sldChg>
      <pc:sldChg chg="delSp add mod ord">
        <pc:chgData name="Toby Donaldson" userId="2e6e5431-bb17-4c41-9985-d39c50d83c73" providerId="ADAL" clId="{3BD5420F-8264-4A74-AD01-AFEC2C384065}" dt="2024-11-03T19:34:28.398" v="2940"/>
        <pc:sldMkLst>
          <pc:docMk/>
          <pc:sldMk cId="2365037268" sldId="310"/>
        </pc:sldMkLst>
        <pc:spChg chg="del">
          <ac:chgData name="Toby Donaldson" userId="2e6e5431-bb17-4c41-9985-d39c50d83c73" providerId="ADAL" clId="{3BD5420F-8264-4A74-AD01-AFEC2C384065}" dt="2024-11-03T19:34:22.802" v="2938" actId="21"/>
          <ac:spMkLst>
            <pc:docMk/>
            <pc:sldMk cId="2365037268" sldId="310"/>
            <ac:spMk id="7" creationId="{A96616A8-F24C-B46B-2CAF-0EC56EE9A8BC}"/>
          </ac:spMkLst>
        </pc:spChg>
        <pc:spChg chg="del">
          <ac:chgData name="Toby Donaldson" userId="2e6e5431-bb17-4c41-9985-d39c50d83c73" providerId="ADAL" clId="{3BD5420F-8264-4A74-AD01-AFEC2C384065}" dt="2024-11-03T19:34:22.802" v="2938" actId="21"/>
          <ac:spMkLst>
            <pc:docMk/>
            <pc:sldMk cId="2365037268" sldId="310"/>
            <ac:spMk id="8" creationId="{3DF51C7F-06C4-357B-0B94-04727A7121FE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8343893" sldId="31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78667518" sldId="311"/>
        </pc:sldMkLst>
      </pc:sldChg>
      <pc:sldChg chg="addSp delSp modSp add mod">
        <pc:chgData name="Toby Donaldson" userId="2e6e5431-bb17-4c41-9985-d39c50d83c73" providerId="ADAL" clId="{3BD5420F-8264-4A74-AD01-AFEC2C384065}" dt="2024-11-03T19:41:39.879" v="3158" actId="21"/>
        <pc:sldMkLst>
          <pc:docMk/>
          <pc:sldMk cId="1709796186" sldId="311"/>
        </pc:sldMkLst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2" creationId="{CA7648AA-BBF8-EB22-39C0-B4E4A02D839E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5" creationId="{9FCEB909-AF0A-553D-88ED-C65EEA9F11C3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7" creationId="{917E4F5A-7505-2950-9A0A-55481E9DFE80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8" creationId="{DF704635-D9E1-82B5-B2B4-A8383A04A674}"/>
          </ac:spMkLst>
        </pc:spChg>
        <pc:spChg chg="del">
          <ac:chgData name="Toby Donaldson" userId="2e6e5431-bb17-4c41-9985-d39c50d83c73" providerId="ADAL" clId="{3BD5420F-8264-4A74-AD01-AFEC2C384065}" dt="2024-11-03T19:36:04.117" v="2981" actId="21"/>
          <ac:spMkLst>
            <pc:docMk/>
            <pc:sldMk cId="1709796186" sldId="311"/>
            <ac:spMk id="11" creationId="{5122BC71-60D4-E61D-57B4-543889E44CAA}"/>
          </ac:spMkLst>
        </pc:spChg>
        <pc:spChg chg="add mod">
          <ac:chgData name="Toby Donaldson" userId="2e6e5431-bb17-4c41-9985-d39c50d83c73" providerId="ADAL" clId="{3BD5420F-8264-4A74-AD01-AFEC2C384065}" dt="2024-11-03T19:38:09.402" v="3022" actId="1076"/>
          <ac:spMkLst>
            <pc:docMk/>
            <pc:sldMk cId="1709796186" sldId="311"/>
            <ac:spMk id="12" creationId="{BF5DD9D9-5351-BA73-EE19-EF48C36FEABF}"/>
          </ac:spMkLst>
        </pc:spChg>
        <pc:spChg chg="add mod">
          <ac:chgData name="Toby Donaldson" userId="2e6e5431-bb17-4c41-9985-d39c50d83c73" providerId="ADAL" clId="{3BD5420F-8264-4A74-AD01-AFEC2C384065}" dt="2024-11-03T19:38:25.034" v="3030" actId="2711"/>
          <ac:spMkLst>
            <pc:docMk/>
            <pc:sldMk cId="1709796186" sldId="311"/>
            <ac:spMk id="13" creationId="{D2609A4E-8A15-803C-A985-75C53E390E66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4" creationId="{883FFF80-0C69-3542-0591-AE35207686EB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5" creationId="{76B963DF-4838-C355-5B12-FB9D8C9AF8C6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6" creationId="{B1595369-D29F-D1C5-0B34-70A279B10DCE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7" creationId="{4326744F-376E-C000-49DA-C718D7F00D87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8" creationId="{E75E7E16-8E62-C563-625A-147B1D2B4FF4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9" creationId="{79D12309-8F7E-F862-C073-DD4FD28EBED1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20" creationId="{741547E9-C24B-BC4C-D57B-550CD9F39ECA}"/>
          </ac:spMkLst>
        </pc:s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29" creationId="{8C982897-FF10-F371-6714-7FFB9A4AB8E4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30" creationId="{8E290D0C-7897-A331-F22E-53F5582362B1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35" creationId="{E0F11603-5F38-E9D2-F343-3ED9E6691FAE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40" creationId="{C8A1A9DA-50B5-4DFD-BAF2-829D04D190A2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45" creationId="{D2581040-5362-CE82-BAD1-3C408376A69E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50" creationId="{C45CAE08-D117-3D8C-47D0-3CB81E446FEA}"/>
          </ac:grpSpMkLst>
        </pc:grpChg>
      </pc:sldChg>
      <pc:sldChg chg="delSp add mod">
        <pc:chgData name="Toby Donaldson" userId="2e6e5431-bb17-4c41-9985-d39c50d83c73" providerId="ADAL" clId="{3BD5420F-8264-4A74-AD01-AFEC2C384065}" dt="2024-11-03T19:41:55.916" v="3160" actId="21"/>
        <pc:sldMkLst>
          <pc:docMk/>
          <pc:sldMk cId="3178009219" sldId="312"/>
        </pc:sldMkLst>
        <pc:spChg chg="del">
          <ac:chgData name="Toby Donaldson" userId="2e6e5431-bb17-4c41-9985-d39c50d83c73" providerId="ADAL" clId="{3BD5420F-8264-4A74-AD01-AFEC2C384065}" dt="2024-11-03T19:41:55.916" v="3160" actId="21"/>
          <ac:spMkLst>
            <pc:docMk/>
            <pc:sldMk cId="3178009219" sldId="312"/>
            <ac:spMk id="20" creationId="{3392584F-8A71-76F7-9DAE-01C6F3DF2B9B}"/>
          </ac:spMkLst>
        </pc:spChg>
      </pc:sldChg>
      <pc:sldChg chg="add">
        <pc:chgData name="Toby Donaldson" userId="2e6e5431-bb17-4c41-9985-d39c50d83c73" providerId="ADAL" clId="{3BD5420F-8264-4A74-AD01-AFEC2C384065}" dt="2024-11-03T19:41:49.301" v="3159" actId="2890"/>
        <pc:sldMkLst>
          <pc:docMk/>
          <pc:sldMk cId="1426103505" sldId="31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79495432" sldId="313"/>
        </pc:sldMkLst>
      </pc:sldChg>
      <pc:sldChg chg="addSp delSp modSp add mod">
        <pc:chgData name="Toby Donaldson" userId="2e6e5431-bb17-4c41-9985-d39c50d83c73" providerId="ADAL" clId="{3BD5420F-8264-4A74-AD01-AFEC2C384065}" dt="2024-11-03T20:57:50.581" v="3302" actId="21"/>
        <pc:sldMkLst>
          <pc:docMk/>
          <pc:sldMk cId="2594522910" sldId="314"/>
        </pc:sldMkLst>
        <pc:spChg chg="add mod">
          <ac:chgData name="Toby Donaldson" userId="2e6e5431-bb17-4c41-9985-d39c50d83c73" providerId="ADAL" clId="{3BD5420F-8264-4A74-AD01-AFEC2C384065}" dt="2024-11-03T20:53:48.543" v="3256" actId="554"/>
          <ac:spMkLst>
            <pc:docMk/>
            <pc:sldMk cId="2594522910" sldId="314"/>
            <ac:spMk id="2" creationId="{BFC72202-DCC6-F0A8-DE9A-A7D8FB6AF39A}"/>
          </ac:spMkLst>
        </pc:spChg>
        <pc:spChg chg="add mod">
          <ac:chgData name="Toby Donaldson" userId="2e6e5431-bb17-4c41-9985-d39c50d83c73" providerId="ADAL" clId="{3BD5420F-8264-4A74-AD01-AFEC2C384065}" dt="2024-11-03T20:54:53.117" v="3290" actId="164"/>
          <ac:spMkLst>
            <pc:docMk/>
            <pc:sldMk cId="2594522910" sldId="314"/>
            <ac:spMk id="5" creationId="{8E0C82ED-1521-4C4B-8DBC-1C4D6E3E2D31}"/>
          </ac:spMkLst>
        </pc:spChg>
        <pc:spChg chg="add mod">
          <ac:chgData name="Toby Donaldson" userId="2e6e5431-bb17-4c41-9985-d39c50d83c73" providerId="ADAL" clId="{3BD5420F-8264-4A74-AD01-AFEC2C384065}" dt="2024-11-03T20:54:53.117" v="3290" actId="164"/>
          <ac:spMkLst>
            <pc:docMk/>
            <pc:sldMk cId="2594522910" sldId="314"/>
            <ac:spMk id="7" creationId="{4EB6E05C-596D-C121-504E-F53FDC40D2D9}"/>
          </ac:spMkLst>
        </pc:spChg>
        <pc:spChg chg="add mod">
          <ac:chgData name="Toby Donaldson" userId="2e6e5431-bb17-4c41-9985-d39c50d83c73" providerId="ADAL" clId="{3BD5420F-8264-4A74-AD01-AFEC2C384065}" dt="2024-11-03T20:55:34.473" v="3297" actId="12789"/>
          <ac:spMkLst>
            <pc:docMk/>
            <pc:sldMk cId="2594522910" sldId="314"/>
            <ac:spMk id="11" creationId="{EF63A4DD-6FB0-F7E7-845A-41BE122D2612}"/>
          </ac:spMkLst>
        </pc:spChg>
        <pc:spChg chg="mod">
          <ac:chgData name="Toby Donaldson" userId="2e6e5431-bb17-4c41-9985-d39c50d83c73" providerId="ADAL" clId="{3BD5420F-8264-4A74-AD01-AFEC2C384065}" dt="2024-11-03T20:55:01.182" v="3292" actId="1076"/>
          <ac:spMkLst>
            <pc:docMk/>
            <pc:sldMk cId="2594522910" sldId="314"/>
            <ac:spMk id="20" creationId="{2F0D0BCD-8C53-1A79-9525-44FC2E8B58F3}"/>
          </ac:spMkLst>
        </pc:spChg>
        <pc:spChg chg="add del mod">
          <ac:chgData name="Toby Donaldson" userId="2e6e5431-bb17-4c41-9985-d39c50d83c73" providerId="ADAL" clId="{3BD5420F-8264-4A74-AD01-AFEC2C384065}" dt="2024-11-03T20:57:50.581" v="3302" actId="21"/>
          <ac:spMkLst>
            <pc:docMk/>
            <pc:sldMk cId="2594522910" sldId="314"/>
            <ac:spMk id="21" creationId="{25F019BD-A72E-79A8-4074-FD090C511DF0}"/>
          </ac:spMkLst>
        </pc:spChg>
        <pc:spChg chg="mod">
          <ac:chgData name="Toby Donaldson" userId="2e6e5431-bb17-4c41-9985-d39c50d83c73" providerId="ADAL" clId="{3BD5420F-8264-4A74-AD01-AFEC2C384065}" dt="2024-11-03T20:57:47.402" v="3301"/>
          <ac:spMkLst>
            <pc:docMk/>
            <pc:sldMk cId="2594522910" sldId="314"/>
            <ac:spMk id="23" creationId="{C24261D0-D13F-9D15-E53C-4FAD05E23E49}"/>
          </ac:spMkLst>
        </pc:spChg>
        <pc:spChg chg="mod">
          <ac:chgData name="Toby Donaldson" userId="2e6e5431-bb17-4c41-9985-d39c50d83c73" providerId="ADAL" clId="{3BD5420F-8264-4A74-AD01-AFEC2C384065}" dt="2024-11-03T20:57:47.402" v="3301"/>
          <ac:spMkLst>
            <pc:docMk/>
            <pc:sldMk cId="2594522910" sldId="314"/>
            <ac:spMk id="24" creationId="{44218774-8D76-3A07-9ED9-2C9A74019116}"/>
          </ac:spMkLst>
        </pc:spChg>
        <pc:grpChg chg="add del mod">
          <ac:chgData name="Toby Donaldson" userId="2e6e5431-bb17-4c41-9985-d39c50d83c73" providerId="ADAL" clId="{3BD5420F-8264-4A74-AD01-AFEC2C384065}" dt="2024-11-03T20:57:50.581" v="3302" actId="21"/>
          <ac:grpSpMkLst>
            <pc:docMk/>
            <pc:sldMk cId="2594522910" sldId="314"/>
            <ac:grpSpMk id="8" creationId="{1B23D5C7-16FE-09FE-6CB7-FCB10FFB0ED8}"/>
          </ac:grpSpMkLst>
        </pc:grpChg>
        <pc:grpChg chg="add mod">
          <ac:chgData name="Toby Donaldson" userId="2e6e5431-bb17-4c41-9985-d39c50d83c73" providerId="ADAL" clId="{3BD5420F-8264-4A74-AD01-AFEC2C384065}" dt="2024-11-03T20:57:47.402" v="3301"/>
          <ac:grpSpMkLst>
            <pc:docMk/>
            <pc:sldMk cId="2594522910" sldId="314"/>
            <ac:grpSpMk id="22" creationId="{4E9896C2-B554-E2D3-49EE-766B9A0EE5BB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19650652" sldId="314"/>
        </pc:sldMkLst>
      </pc:sldChg>
      <pc:sldChg chg="delSp modSp add mod ord">
        <pc:chgData name="Toby Donaldson" userId="2e6e5431-bb17-4c41-9985-d39c50d83c73" providerId="ADAL" clId="{3BD5420F-8264-4A74-AD01-AFEC2C384065}" dt="2024-11-03T20:57:56.024" v="3304"/>
        <pc:sldMkLst>
          <pc:docMk/>
          <pc:sldMk cId="1744715140" sldId="315"/>
        </pc:sldMkLst>
        <pc:spChg chg="del">
          <ac:chgData name="Toby Donaldson" userId="2e6e5431-bb17-4c41-9985-d39c50d83c73" providerId="ADAL" clId="{3BD5420F-8264-4A74-AD01-AFEC2C384065}" dt="2024-11-03T20:57:38.373" v="3299" actId="21"/>
          <ac:spMkLst>
            <pc:docMk/>
            <pc:sldMk cId="1744715140" sldId="315"/>
            <ac:spMk id="2" creationId="{335218F4-2745-0ADA-E5F3-89A17E2ABC70}"/>
          </ac:spMkLst>
        </pc:spChg>
        <pc:spChg chg="del">
          <ac:chgData name="Toby Donaldson" userId="2e6e5431-bb17-4c41-9985-d39c50d83c73" providerId="ADAL" clId="{3BD5420F-8264-4A74-AD01-AFEC2C384065}" dt="2024-11-03T20:57:38.373" v="3299" actId="21"/>
          <ac:spMkLst>
            <pc:docMk/>
            <pc:sldMk cId="1744715140" sldId="315"/>
            <ac:spMk id="21" creationId="{31A2EF0A-C2FB-076C-138E-E601595A5A22}"/>
          </ac:spMkLst>
        </pc:spChg>
        <pc:grpChg chg="mod">
          <ac:chgData name="Toby Donaldson" userId="2e6e5431-bb17-4c41-9985-d39c50d83c73" providerId="ADAL" clId="{3BD5420F-8264-4A74-AD01-AFEC2C384065}" dt="2024-11-03T20:57:41.812" v="3300" actId="1076"/>
          <ac:grpSpMkLst>
            <pc:docMk/>
            <pc:sldMk cId="1744715140" sldId="315"/>
            <ac:grpSpMk id="8" creationId="{5C06DD64-92EC-56D1-C7C1-CD546C08C757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60039024" sldId="315"/>
        </pc:sldMkLst>
      </pc:sldChg>
      <pc:sldChg chg="addSp delSp modSp add mod">
        <pc:chgData name="Toby Donaldson" userId="2e6e5431-bb17-4c41-9985-d39c50d83c73" providerId="ADAL" clId="{3BD5420F-8264-4A74-AD01-AFEC2C384065}" dt="2024-11-03T21:01:49.566" v="3434" actId="21"/>
        <pc:sldMkLst>
          <pc:docMk/>
          <pc:sldMk cId="2326560552" sldId="316"/>
        </pc:sldMkLst>
        <pc:spChg chg="del mod">
          <ac:chgData name="Toby Donaldson" userId="2e6e5431-bb17-4c41-9985-d39c50d83c73" providerId="ADAL" clId="{3BD5420F-8264-4A74-AD01-AFEC2C384065}" dt="2024-11-03T21:01:49.566" v="3434" actId="21"/>
          <ac:spMkLst>
            <pc:docMk/>
            <pc:sldMk cId="2326560552" sldId="316"/>
            <ac:spMk id="2" creationId="{D97F0264-2F22-8B4A-0E96-9C007B907D73}"/>
          </ac:spMkLst>
        </pc:spChg>
        <pc:spChg chg="add mod">
          <ac:chgData name="Toby Donaldson" userId="2e6e5431-bb17-4c41-9985-d39c50d83c73" providerId="ADAL" clId="{3BD5420F-8264-4A74-AD01-AFEC2C384065}" dt="2024-11-03T21:00:59.634" v="3432" actId="1076"/>
          <ac:spMkLst>
            <pc:docMk/>
            <pc:sldMk cId="2326560552" sldId="316"/>
            <ac:spMk id="5" creationId="{492D7E60-5DBD-63A9-F58D-EBBB0B1B29C1}"/>
          </ac:spMkLst>
        </pc:spChg>
        <pc:spChg chg="del">
          <ac:chgData name="Toby Donaldson" userId="2e6e5431-bb17-4c41-9985-d39c50d83c73" providerId="ADAL" clId="{3BD5420F-8264-4A74-AD01-AFEC2C384065}" dt="2024-11-03T21:00:32.577" v="3407" actId="21"/>
          <ac:spMkLst>
            <pc:docMk/>
            <pc:sldMk cId="2326560552" sldId="316"/>
            <ac:spMk id="11" creationId="{52C6A8A0-7ACC-3B8A-A2A7-07B062BA6828}"/>
          </ac:spMkLst>
        </pc:spChg>
        <pc:spChg chg="mod">
          <ac:chgData name="Toby Donaldson" userId="2e6e5431-bb17-4c41-9985-d39c50d83c73" providerId="ADAL" clId="{3BD5420F-8264-4A74-AD01-AFEC2C384065}" dt="2024-11-03T21:00:57.477" v="3431" actId="113"/>
          <ac:spMkLst>
            <pc:docMk/>
            <pc:sldMk cId="2326560552" sldId="316"/>
            <ac:spMk id="20" creationId="{B6164466-574B-C9CD-3738-8FBBD8D37BF8}"/>
          </ac:spMkLst>
        </pc:spChg>
        <pc:spChg chg="mod">
          <ac:chgData name="Toby Donaldson" userId="2e6e5431-bb17-4c41-9985-d39c50d83c73" providerId="ADAL" clId="{3BD5420F-8264-4A74-AD01-AFEC2C384065}" dt="2024-11-03T21:00:02.710" v="3362" actId="20577"/>
          <ac:spMkLst>
            <pc:docMk/>
            <pc:sldMk cId="2326560552" sldId="316"/>
            <ac:spMk id="23" creationId="{B17B8E23-7E2B-7906-FA21-056B407BBF61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44777113" sldId="316"/>
        </pc:sldMkLst>
      </pc:sldChg>
      <pc:sldChg chg="add">
        <pc:chgData name="Toby Donaldson" userId="2e6e5431-bb17-4c41-9985-d39c50d83c73" providerId="ADAL" clId="{3BD5420F-8264-4A74-AD01-AFEC2C384065}" dt="2024-11-03T21:01:45.412" v="3433" actId="2890"/>
        <pc:sldMkLst>
          <pc:docMk/>
          <pc:sldMk cId="330077512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17005126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7709859" sldId="318"/>
        </pc:sldMkLst>
      </pc:sldChg>
      <pc:sldChg chg="addSp delSp modSp add mod">
        <pc:chgData name="Toby Donaldson" userId="2e6e5431-bb17-4c41-9985-d39c50d83c73" providerId="ADAL" clId="{3BD5420F-8264-4A74-AD01-AFEC2C384065}" dt="2024-11-03T21:05:36.268" v="3522" actId="1076"/>
        <pc:sldMkLst>
          <pc:docMk/>
          <pc:sldMk cId="3716439672" sldId="318"/>
        </pc:sldMkLst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2" creationId="{442D98D2-BC0E-0E95-BB39-889953E10DB2}"/>
          </ac:spMkLst>
        </pc:spChg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5" creationId="{4037F507-E38A-03B4-DFB6-FA8FBEE85DC1}"/>
          </ac:spMkLst>
        </pc:spChg>
        <pc:spChg chg="add mod">
          <ac:chgData name="Toby Donaldson" userId="2e6e5431-bb17-4c41-9985-d39c50d83c73" providerId="ADAL" clId="{3BD5420F-8264-4A74-AD01-AFEC2C384065}" dt="2024-11-03T21:05:30.019" v="3521" actId="113"/>
          <ac:spMkLst>
            <pc:docMk/>
            <pc:sldMk cId="3716439672" sldId="318"/>
            <ac:spMk id="7" creationId="{8F23E297-3B60-2014-4C1E-008EE734E10C}"/>
          </ac:spMkLst>
        </pc:spChg>
        <pc:spChg chg="add mod">
          <ac:chgData name="Toby Donaldson" userId="2e6e5431-bb17-4c41-9985-d39c50d83c73" providerId="ADAL" clId="{3BD5420F-8264-4A74-AD01-AFEC2C384065}" dt="2024-11-03T21:05:36.268" v="3522" actId="1076"/>
          <ac:spMkLst>
            <pc:docMk/>
            <pc:sldMk cId="3716439672" sldId="318"/>
            <ac:spMk id="8" creationId="{852C54EF-9232-24A4-356D-A9EAE9A8CB18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3" creationId="{EE2D86CB-E383-D2A8-FE89-5902D5B64254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4" creationId="{97EDBD23-FCB2-57D3-D8A9-3C2E570B5AA9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5" creationId="{9E477785-B569-D1DB-9719-9560F4A476C8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6" creationId="{104A534F-CECD-6D8A-33F5-FCE3A743FCB1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7" creationId="{C91F1528-A9D8-8A07-A669-9C1BE4FC42BC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8" creationId="{6E192A68-FAA0-C51B-A55E-43C2ED433AD4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9" creationId="{5F40D50D-B876-2D56-F789-FDA615C3CFE4}"/>
          </ac:spMkLst>
        </pc:spChg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20" creationId="{B4E404AC-4D91-11E2-0CBF-B0391EF9B136}"/>
          </ac:spMkLst>
        </pc:spChg>
        <pc:grpChg chg="del">
          <ac:chgData name="Toby Donaldson" userId="2e6e5431-bb17-4c41-9985-d39c50d83c73" providerId="ADAL" clId="{3BD5420F-8264-4A74-AD01-AFEC2C384065}" dt="2024-11-03T21:04:06.804" v="3438" actId="21"/>
          <ac:grpSpMkLst>
            <pc:docMk/>
            <pc:sldMk cId="3716439672" sldId="318"/>
            <ac:grpSpMk id="22" creationId="{C920E930-BB7E-4588-C324-E75013370F28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29" creationId="{85B72864-98EB-E8BF-1427-05BF5B83C35E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30" creationId="{E4B4514E-7854-9201-F6CF-F8FA72EC164B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35" creationId="{471CD63C-5B5B-A332-377C-3103B51B82FC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40" creationId="{14DB0915-FC54-400B-123C-9841B7CE79C2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45" creationId="{5C726829-0D94-FD5A-7FD4-92FCD7A81FCF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50" creationId="{52443653-33CF-D381-EC51-B462171A6CC6}"/>
          </ac:grpSpMkLst>
        </pc:grpChg>
      </pc:sldChg>
      <pc:sldChg chg="addSp delSp modSp add mod">
        <pc:chgData name="Toby Donaldson" userId="2e6e5431-bb17-4c41-9985-d39c50d83c73" providerId="ADAL" clId="{3BD5420F-8264-4A74-AD01-AFEC2C384065}" dt="2024-11-03T21:06:39.296" v="3558" actId="20577"/>
        <pc:sldMkLst>
          <pc:docMk/>
          <pc:sldMk cId="3670977749" sldId="319"/>
        </pc:sldMkLst>
        <pc:spChg chg="add mod">
          <ac:chgData name="Toby Donaldson" userId="2e6e5431-bb17-4c41-9985-d39c50d83c73" providerId="ADAL" clId="{3BD5420F-8264-4A74-AD01-AFEC2C384065}" dt="2024-11-03T21:06:39.296" v="3558" actId="20577"/>
          <ac:spMkLst>
            <pc:docMk/>
            <pc:sldMk cId="3670977749" sldId="319"/>
            <ac:spMk id="2" creationId="{F541D5CC-09E8-F6E2-9564-3EC795FF9394}"/>
          </ac:spMkLst>
        </pc:spChg>
        <pc:spChg chg="del">
          <ac:chgData name="Toby Donaldson" userId="2e6e5431-bb17-4c41-9985-d39c50d83c73" providerId="ADAL" clId="{3BD5420F-8264-4A74-AD01-AFEC2C384065}" dt="2024-11-03T21:05:53.074" v="3524" actId="21"/>
          <ac:spMkLst>
            <pc:docMk/>
            <pc:sldMk cId="3670977749" sldId="319"/>
            <ac:spMk id="8" creationId="{6FB214DA-0D80-629A-BEE5-055E124769BB}"/>
          </ac:spMkLst>
        </pc:spChg>
      </pc:sldChg>
      <pc:sldChg chg="addSp modSp add mod">
        <pc:chgData name="Toby Donaldson" userId="2e6e5431-bb17-4c41-9985-d39c50d83c73" providerId="ADAL" clId="{3BD5420F-8264-4A74-AD01-AFEC2C384065}" dt="2024-11-03T21:07:27.536" v="3722" actId="113"/>
        <pc:sldMkLst>
          <pc:docMk/>
          <pc:sldMk cId="1826297932" sldId="320"/>
        </pc:sldMkLst>
        <pc:spChg chg="mod">
          <ac:chgData name="Toby Donaldson" userId="2e6e5431-bb17-4c41-9985-d39c50d83c73" providerId="ADAL" clId="{3BD5420F-8264-4A74-AD01-AFEC2C384065}" dt="2024-11-03T21:06:35.677" v="3557" actId="20577"/>
          <ac:spMkLst>
            <pc:docMk/>
            <pc:sldMk cId="1826297932" sldId="320"/>
            <ac:spMk id="2" creationId="{18DC70FA-D2B5-FE38-D717-05AA40DA552B}"/>
          </ac:spMkLst>
        </pc:spChg>
        <pc:spChg chg="add mod">
          <ac:chgData name="Toby Donaldson" userId="2e6e5431-bb17-4c41-9985-d39c50d83c73" providerId="ADAL" clId="{3BD5420F-8264-4A74-AD01-AFEC2C384065}" dt="2024-11-03T21:07:27.536" v="3722" actId="113"/>
          <ac:spMkLst>
            <pc:docMk/>
            <pc:sldMk cId="1826297932" sldId="320"/>
            <ac:spMk id="5" creationId="{C02ADE00-0473-551E-38E6-7614A159F873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23747460" sldId="320"/>
        </pc:sldMkLst>
      </pc:sldChg>
      <pc:sldChg chg="addSp delSp modSp add del mod">
        <pc:chgData name="Toby Donaldson" userId="2e6e5431-bb17-4c41-9985-d39c50d83c73" providerId="ADAL" clId="{3BD5420F-8264-4A74-AD01-AFEC2C384065}" dt="2024-11-03T21:28:15.622" v="4118" actId="2696"/>
        <pc:sldMkLst>
          <pc:docMk/>
          <pc:sldMk cId="1354924222" sldId="321"/>
        </pc:sldMkLst>
        <pc:spChg chg="del">
          <ac:chgData name="Toby Donaldson" userId="2e6e5431-bb17-4c41-9985-d39c50d83c73" providerId="ADAL" clId="{3BD5420F-8264-4A74-AD01-AFEC2C384065}" dt="2024-11-03T21:07:36.536" v="3724" actId="21"/>
          <ac:spMkLst>
            <pc:docMk/>
            <pc:sldMk cId="1354924222" sldId="321"/>
            <ac:spMk id="2" creationId="{43D4B797-3251-0D07-D4AA-2AD96C177601}"/>
          </ac:spMkLst>
        </pc:spChg>
        <pc:spChg chg="del mod">
          <ac:chgData name="Toby Donaldson" userId="2e6e5431-bb17-4c41-9985-d39c50d83c73" providerId="ADAL" clId="{3BD5420F-8264-4A74-AD01-AFEC2C384065}" dt="2024-11-03T21:07:41.284" v="3727" actId="21"/>
          <ac:spMkLst>
            <pc:docMk/>
            <pc:sldMk cId="1354924222" sldId="321"/>
            <ac:spMk id="5" creationId="{A1208824-FF6B-E17D-76A1-5A4B4F3AA534}"/>
          </ac:spMkLst>
        </pc:spChg>
        <pc:spChg chg="del">
          <ac:chgData name="Toby Donaldson" userId="2e6e5431-bb17-4c41-9985-d39c50d83c73" providerId="ADAL" clId="{3BD5420F-8264-4A74-AD01-AFEC2C384065}" dt="2024-11-03T21:07:38.699" v="3725" actId="21"/>
          <ac:spMkLst>
            <pc:docMk/>
            <pc:sldMk cId="1354924222" sldId="321"/>
            <ac:spMk id="7" creationId="{07FA86BA-D62E-5989-3129-C08EAABD92EF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8" creationId="{A975AD34-BD93-C787-F121-EBB5365FD863}"/>
          </ac:spMkLst>
        </pc:spChg>
        <pc:spChg chg="mod">
          <ac:chgData name="Toby Donaldson" userId="2e6e5431-bb17-4c41-9985-d39c50d83c73" providerId="ADAL" clId="{3BD5420F-8264-4A74-AD01-AFEC2C384065}" dt="2024-11-03T21:17:07.759" v="4019" actId="196"/>
          <ac:spMkLst>
            <pc:docMk/>
            <pc:sldMk cId="1354924222" sldId="321"/>
            <ac:spMk id="10" creationId="{3773C67D-48E7-4605-48DA-77F223E45F64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1" creationId="{BCD2E8F8-AEEE-756C-9B6E-5FCD3211A50C}"/>
          </ac:spMkLst>
        </pc:spChg>
        <pc:spChg chg="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3" creationId="{D775212F-1B79-7378-B998-81052B139255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4" creationId="{5B278F5F-50C7-0A9D-40B3-79243C2BF78A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5" creationId="{9B8D4F50-98A5-DACB-D394-D23F8B90E091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6" creationId="{6B035995-6FE8-0B33-3A4D-9923D59D93B5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7" creationId="{1D48BDF6-E4A9-F8B0-1AF4-84B7364B8E17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8" creationId="{9D411407-93FA-7C80-D501-187062FC151E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9" creationId="{F3C1D2EB-3E68-B171-5AB4-6681E9ACA5C3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0" creationId="{E2B5111D-9071-584A-56F8-82A644924557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1" creationId="{11DBC341-CC41-51BE-0343-882E8B4043F4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2" creationId="{2D56A954-FB10-3650-D26A-99ADF7B6603D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3" creationId="{7E8A9B33-D8BB-1CBA-C444-4D87F8C376C2}"/>
          </ac:spMkLst>
        </pc:spChg>
        <pc:spChg chg="add mod">
          <ac:chgData name="Toby Donaldson" userId="2e6e5431-bb17-4c41-9985-d39c50d83c73" providerId="ADAL" clId="{3BD5420F-8264-4A74-AD01-AFEC2C384065}" dt="2024-11-03T21:10:38.433" v="3773" actId="113"/>
          <ac:spMkLst>
            <pc:docMk/>
            <pc:sldMk cId="1354924222" sldId="321"/>
            <ac:spMk id="24" creationId="{6A5BC1E2-E039-E444-D8BB-82956BF9D16F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25" creationId="{91EF481A-6675-64DE-DE46-D902078062EC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26" creationId="{259D7B98-D736-324E-EB57-481D2382AF4F}"/>
          </ac:spMkLst>
        </pc:spChg>
        <pc:spChg chg="mod">
          <ac:chgData name="Toby Donaldson" userId="2e6e5431-bb17-4c41-9985-d39c50d83c73" providerId="ADAL" clId="{3BD5420F-8264-4A74-AD01-AFEC2C384065}" dt="2024-11-03T21:08:32.840" v="3742" actId="12788"/>
          <ac:spMkLst>
            <pc:docMk/>
            <pc:sldMk cId="1354924222" sldId="321"/>
            <ac:spMk id="54" creationId="{F2B0A0C3-0875-5BD4-CB9B-F5D2DFEBF6B0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5" creationId="{D507FC92-34DD-9BE7-13CA-40CBFD93C68F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6" creationId="{6442BFAC-18F1-5CFD-492E-3286FCE4EE2C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7" creationId="{31F0DE28-06B9-5E8F-C29A-AD6539F7E14E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8" creationId="{D3DFA7C3-82C5-EF5A-6191-13DE3B5655EC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65" creationId="{A37E3FCE-EB68-A471-09A0-21605D212119}"/>
          </ac:spMkLst>
        </pc:spChg>
        <pc:spChg chg="add mod">
          <ac:chgData name="Toby Donaldson" userId="2e6e5431-bb17-4c41-9985-d39c50d83c73" providerId="ADAL" clId="{3BD5420F-8264-4A74-AD01-AFEC2C384065}" dt="2024-11-03T21:17:07.759" v="4019" actId="196"/>
          <ac:spMkLst>
            <pc:docMk/>
            <pc:sldMk cId="1354924222" sldId="321"/>
            <ac:spMk id="66" creationId="{9897A29A-ADCB-381C-F0DA-8E034C02185C}"/>
          </ac:spMkLst>
        </pc:spChg>
        <pc:spChg chg="add del mod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69" creationId="{5B5CCC99-44DA-9175-AEA5-402A742D59B0}"/>
          </ac:spMkLst>
        </pc:spChg>
        <pc:spChg chg="add del mod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70" creationId="{30E41561-E68C-04FE-86AD-D7B7C4115573}"/>
          </ac:spMkLst>
        </pc:spChg>
        <pc:spChg chg="add del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71" creationId="{F4E82EE2-92B9-1F46-7D4C-9810B235A27D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2" creationId="{AA23CD8F-DA4F-497C-FC55-00D4D030C4B5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3" creationId="{A1E5D981-9F65-6839-32AE-3D09EBC46189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4" creationId="{9870801E-A35D-1269-AF92-5F9D91610585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5" creationId="{8B2A7AFC-9676-2F80-EED4-443277E8EA71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6" creationId="{18A60596-02B1-FEF6-8CB2-CE13559390C6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7" creationId="{F8237935-77AD-A301-23C7-D6236506F27B}"/>
          </ac:spMkLst>
        </pc:s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29" creationId="{52629CF0-1683-4A99-0282-06EE5E2424AD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30" creationId="{A572E689-F676-6F24-2926-6B0EF1D6251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35" creationId="{09094ED4-FFB7-4304-687C-F32E7E16AF59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40" creationId="{3E439060-DB42-0A8A-97B7-E8D8C9218CE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45" creationId="{A8109D93-FA90-757A-E438-E775954D752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50" creationId="{DE2B3E68-78AE-69D2-0907-5C946898F561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59" creationId="{AF5728A1-78B6-0905-AC58-942DD86AFA4F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0" creationId="{298299F8-3FCA-0CB8-06DD-2145984CE6E2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1" creationId="{D88082F6-4E04-B7E4-6345-AC07D354585E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2" creationId="{09236A3B-67D3-A8BD-34A8-C01E07C137DF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3" creationId="{AE0E0B2B-4676-DF8C-45CC-8F495EC35417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4" creationId="{B38E4EA3-0A0B-A08F-F6F0-AFDDAAB53DEE}"/>
          </ac:grpSpMkLst>
        </pc:grpChg>
        <pc:cxnChg chg="add mod">
          <ac:chgData name="Toby Donaldson" userId="2e6e5431-bb17-4c41-9985-d39c50d83c73" providerId="ADAL" clId="{3BD5420F-8264-4A74-AD01-AFEC2C384065}" dt="2024-11-03T21:25:50.103" v="4104" actId="14100"/>
          <ac:cxnSpMkLst>
            <pc:docMk/>
            <pc:sldMk cId="1354924222" sldId="321"/>
            <ac:cxnSpMk id="68" creationId="{7A918D89-549B-0EB4-9437-8054F364635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9857899" sldId="321"/>
        </pc:sldMkLst>
      </pc:sldChg>
      <pc:sldChg chg="delSp modSp add del mod">
        <pc:chgData name="Toby Donaldson" userId="2e6e5431-bb17-4c41-9985-d39c50d83c73" providerId="ADAL" clId="{3BD5420F-8264-4A74-AD01-AFEC2C384065}" dt="2024-11-03T21:29:58.246" v="4132" actId="2696"/>
        <pc:sldMkLst>
          <pc:docMk/>
          <pc:sldMk cId="48742512" sldId="322"/>
        </pc:sldMkLst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4" creationId="{97386158-2839-223E-7B31-628DB3BBE5FC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5" creationId="{DB730F10-D0C4-BEF6-15CE-F772F3AB284A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6" creationId="{319560E0-FBF1-E37C-B611-BD63646F4136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7" creationId="{08F3B274-8A49-129D-536F-0D2DC43A60B2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8" creationId="{8F697E96-A0CE-A1FC-81F5-A5C2A3F78EBB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9" creationId="{4C581C7A-FB3B-5945-BF0C-A0ACFD4C8A8B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25" creationId="{F74897D2-A159-36E8-DC72-D38265A9E830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26" creationId="{78F777C9-AFCD-45F8-DAB7-731E40A0E721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5" creationId="{DB9BCE1D-7EA5-4278-71DE-624295C8AE63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6" creationId="{3A69783E-8E29-7157-F4CE-A0524454B234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7" creationId="{896E6ACE-A651-A7EF-99C1-729CA113C983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8" creationId="{80079313-E7E9-3FB5-C030-9FCDA1F3D9DD}"/>
          </ac:spMkLst>
        </pc:s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59" creationId="{6AA6E62E-F708-AC9C-77F8-83F31B23A5AB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0" creationId="{5D7B37C6-8600-0302-B313-6CE5092416B1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1" creationId="{94F0E100-ABF1-3450-F6DA-55450C132A3A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2" creationId="{31D004E2-DC06-9346-14DF-CBC8B32B12BF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3" creationId="{3C774BC7-8DC6-6B84-DE8D-24B0753DEF6F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4" creationId="{8EBD27C3-AA7B-868A-0A65-E974ADD8601F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509614308" sldId="32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37895630" sldId="323"/>
        </pc:sldMkLst>
      </pc:sldChg>
      <pc:sldChg chg="delSp add del mod">
        <pc:chgData name="Toby Donaldson" userId="2e6e5431-bb17-4c41-9985-d39c50d83c73" providerId="ADAL" clId="{3BD5420F-8264-4A74-AD01-AFEC2C384065}" dt="2024-11-03T21:29:16.541" v="4127" actId="2696"/>
        <pc:sldMkLst>
          <pc:docMk/>
          <pc:sldMk cId="1902867292" sldId="323"/>
        </pc:sldMkLst>
        <pc:spChg chg="del">
          <ac:chgData name="Toby Donaldson" userId="2e6e5431-bb17-4c41-9985-d39c50d83c73" providerId="ADAL" clId="{3BD5420F-8264-4A74-AD01-AFEC2C384065}" dt="2024-11-03T21:19:40.561" v="4046" actId="21"/>
          <ac:spMkLst>
            <pc:docMk/>
            <pc:sldMk cId="1902867292" sldId="323"/>
            <ac:spMk id="70" creationId="{5EE7D561-6314-1247-9508-3AB13C6560B3}"/>
          </ac:spMkLst>
        </pc:spChg>
        <pc:spChg chg="del">
          <ac:chgData name="Toby Donaldson" userId="2e6e5431-bb17-4c41-9985-d39c50d83c73" providerId="ADAL" clId="{3BD5420F-8264-4A74-AD01-AFEC2C384065}" dt="2024-11-03T21:19:40.561" v="4046" actId="21"/>
          <ac:spMkLst>
            <pc:docMk/>
            <pc:sldMk cId="1902867292" sldId="323"/>
            <ac:spMk id="71" creationId="{2384D8FD-D0AF-BD35-7B0E-DA4445E0C2EA}"/>
          </ac:spMkLst>
        </pc:spChg>
      </pc:sldChg>
      <pc:sldChg chg="delSp modSp add del mod">
        <pc:chgData name="Toby Donaldson" userId="2e6e5431-bb17-4c41-9985-d39c50d83c73" providerId="ADAL" clId="{3BD5420F-8264-4A74-AD01-AFEC2C384065}" dt="2024-11-03T21:29:29.584" v="4128" actId="2696"/>
        <pc:sldMkLst>
          <pc:docMk/>
          <pc:sldMk cId="3096949341" sldId="324"/>
        </pc:sldMkLst>
        <pc:spChg chg="del">
          <ac:chgData name="Toby Donaldson" userId="2e6e5431-bb17-4c41-9985-d39c50d83c73" providerId="ADAL" clId="{3BD5420F-8264-4A74-AD01-AFEC2C384065}" dt="2024-11-03T21:22:26.121" v="4092" actId="21"/>
          <ac:spMkLst>
            <pc:docMk/>
            <pc:sldMk cId="3096949341" sldId="324"/>
            <ac:spMk id="66" creationId="{B98486B4-8B97-8918-E7CB-CA6338955730}"/>
          </ac:spMkLst>
        </pc:spChg>
        <pc:cxnChg chg="del mod">
          <ac:chgData name="Toby Donaldson" userId="2e6e5431-bb17-4c41-9985-d39c50d83c73" providerId="ADAL" clId="{3BD5420F-8264-4A74-AD01-AFEC2C384065}" dt="2024-11-03T21:22:27.430" v="4093" actId="21"/>
          <ac:cxnSpMkLst>
            <pc:docMk/>
            <pc:sldMk cId="3096949341" sldId="324"/>
            <ac:cxnSpMk id="68" creationId="{F5005C41-A6C1-57AA-9374-D01A409F8513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90628659" sldId="324"/>
        </pc:sldMkLst>
      </pc:sldChg>
      <pc:sldChg chg="delSp modSp add mod">
        <pc:chgData name="Toby Donaldson" userId="2e6e5431-bb17-4c41-9985-d39c50d83c73" providerId="ADAL" clId="{3BD5420F-8264-4A74-AD01-AFEC2C384065}" dt="2024-11-03T21:22:52.015" v="4097" actId="408"/>
        <pc:sldMkLst>
          <pc:docMk/>
          <pc:sldMk cId="243781180" sldId="325"/>
        </pc:sldMkLst>
        <pc:spChg chg="del">
          <ac:chgData name="Toby Donaldson" userId="2e6e5431-bb17-4c41-9985-d39c50d83c73" providerId="ADAL" clId="{3BD5420F-8264-4A74-AD01-AFEC2C384065}" dt="2024-11-03T21:22:30.855" v="4094" actId="21"/>
          <ac:spMkLst>
            <pc:docMk/>
            <pc:sldMk cId="243781180" sldId="325"/>
            <ac:spMk id="66" creationId="{FC4D2931-B8D0-0205-704B-069E3371BD9B}"/>
          </ac:spMkLst>
        </pc:spChg>
        <pc:spChg chg="mod">
          <ac:chgData name="Toby Donaldson" userId="2e6e5431-bb17-4c41-9985-d39c50d83c73" providerId="ADAL" clId="{3BD5420F-8264-4A74-AD01-AFEC2C384065}" dt="2024-11-03T21:22:45.027" v="4096" actId="20577"/>
          <ac:spMkLst>
            <pc:docMk/>
            <pc:sldMk cId="243781180" sldId="325"/>
            <ac:spMk id="69" creationId="{8B34990D-4CB7-41E6-86E8-76E67CBAA1C1}"/>
          </ac:spMkLst>
        </pc:spChg>
        <pc:spChg chg="mod">
          <ac:chgData name="Toby Donaldson" userId="2e6e5431-bb17-4c41-9985-d39c50d83c73" providerId="ADAL" clId="{3BD5420F-8264-4A74-AD01-AFEC2C384065}" dt="2024-11-03T21:21:57.153" v="4090" actId="1076"/>
          <ac:spMkLst>
            <pc:docMk/>
            <pc:sldMk cId="243781180" sldId="325"/>
            <ac:spMk id="70" creationId="{CB16DDA2-07BD-CBE1-412B-DE9CC83999E6}"/>
          </ac:spMkLst>
        </pc:spChg>
        <pc:spChg chg="mod">
          <ac:chgData name="Toby Donaldson" userId="2e6e5431-bb17-4c41-9985-d39c50d83c73" providerId="ADAL" clId="{3BD5420F-8264-4A74-AD01-AFEC2C384065}" dt="2024-11-03T21:22:52.015" v="4097" actId="408"/>
          <ac:spMkLst>
            <pc:docMk/>
            <pc:sldMk cId="243781180" sldId="325"/>
            <ac:spMk id="71" creationId="{C30CD70A-2BC9-2AFA-0891-ADD59C60848C}"/>
          </ac:spMkLst>
        </pc:spChg>
        <pc:cxnChg chg="del mod">
          <ac:chgData name="Toby Donaldson" userId="2e6e5431-bb17-4c41-9985-d39c50d83c73" providerId="ADAL" clId="{3BD5420F-8264-4A74-AD01-AFEC2C384065}" dt="2024-11-03T21:22:30.855" v="4094" actId="21"/>
          <ac:cxnSpMkLst>
            <pc:docMk/>
            <pc:sldMk cId="243781180" sldId="325"/>
            <ac:cxnSpMk id="68" creationId="{13554498-8B76-2E52-4A45-D23E79EC2B8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98311652" sldId="325"/>
        </pc:sldMkLst>
      </pc:sldChg>
      <pc:sldChg chg="modSp add del mod">
        <pc:chgData name="Toby Donaldson" userId="2e6e5431-bb17-4c41-9985-d39c50d83c73" providerId="ADAL" clId="{3BD5420F-8264-4A74-AD01-AFEC2C384065}" dt="2024-11-03T21:27:46.200" v="4116" actId="2696"/>
        <pc:sldMkLst>
          <pc:docMk/>
          <pc:sldMk cId="2196358119" sldId="326"/>
        </pc:sldMkLst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2" creationId="{9EFB19FC-4A0F-5173-E49B-ADD0234491E3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3" creationId="{5C493C0E-5F4D-7EFA-0E3B-10B15327B6DB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4" creationId="{60567432-B1A0-27C2-CFC1-F4F97F9F77E0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5" creationId="{E2C9ACDF-9383-376F-004D-DEA4BE082B6D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6" creationId="{BA9136A5-F064-7591-1E7A-AE081567DE7F}"/>
          </ac:spMkLst>
        </pc:spChg>
        <pc:spChg chg="mod">
          <ac:chgData name="Toby Donaldson" userId="2e6e5431-bb17-4c41-9985-d39c50d83c73" providerId="ADAL" clId="{3BD5420F-8264-4A74-AD01-AFEC2C384065}" dt="2024-11-03T21:26:11.809" v="4108" actId="207"/>
          <ac:spMkLst>
            <pc:docMk/>
            <pc:sldMk cId="2196358119" sldId="326"/>
            <ac:spMk id="77" creationId="{95856B72-983A-D5DC-7C26-E468B12A00E9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54571621" sldId="32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82017614" sldId="327"/>
        </pc:sldMkLst>
      </pc:sldChg>
      <pc:sldChg chg="addSp delSp modSp add mod">
        <pc:chgData name="Toby Donaldson" userId="2e6e5431-bb17-4c41-9985-d39c50d83c73" providerId="ADAL" clId="{3BD5420F-8264-4A74-AD01-AFEC2C384065}" dt="2024-11-03T21:28:19.816" v="4119" actId="21"/>
        <pc:sldMkLst>
          <pc:docMk/>
          <pc:sldMk cId="3564239030" sldId="327"/>
        </pc:sldMkLst>
        <pc:spChg chg="add del mod">
          <ac:chgData name="Toby Donaldson" userId="2e6e5431-bb17-4c41-9985-d39c50d83c73" providerId="ADAL" clId="{3BD5420F-8264-4A74-AD01-AFEC2C384065}" dt="2024-11-03T21:28:19.816" v="4119" actId="21"/>
          <ac:spMkLst>
            <pc:docMk/>
            <pc:sldMk cId="3564239030" sldId="327"/>
            <ac:spMk id="2" creationId="{3E0F76A1-1ECE-159D-0FF4-A8792646F9E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8" creationId="{B8EDFC2C-BB51-C8F1-FBE6-10762EFDE82B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1" creationId="{634B00E2-9F2C-38B9-CB9C-C0F90C43806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2" creationId="{A294CBE3-EC18-1548-956F-CE00D4447E8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3" creationId="{BFC6AEF5-FC7D-E143-627A-E8C80E639E6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4" creationId="{3CEA6C34-8783-6551-14B7-64E650F5E106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5" creationId="{4BDDD23A-4025-8FAF-99CC-5040C795A247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6" creationId="{7091A8A6-1216-C271-D62F-396616571FCA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7" creationId="{734BF58C-FA87-575F-8C60-26E3758C6F5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8" creationId="{0A7B2199-BD29-75B3-2145-489E472A799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9" creationId="{F9DD50AC-F205-40B2-0FE5-CC08BB6794E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0" creationId="{93C5D342-AD31-DADB-B53F-D7791EE9E3E3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1" creationId="{D42E1F07-8B2A-AB33-783E-8B004909FA80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2" creationId="{26F7C9D1-04C7-E324-DBE5-6FDB2529B19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3" creationId="{291AD133-BFC2-ADC5-EE37-0C70B2159DB4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65" creationId="{2DF757BD-957F-CECC-98F0-CFA3A78C04BB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2" creationId="{E823D138-E53A-CFC1-5C0A-E3E3568895F9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3" creationId="{2F0E6F85-ECC4-161D-8CFC-41825D89CAC6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4" creationId="{13E3D042-A051-BDCB-D37D-63EB55D98EC5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5" creationId="{73E33AFC-54E5-3B76-61C0-E9DFBF4F6C30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6" creationId="{8ECEA53D-5206-C74C-B4C4-6B5952B90B51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7" creationId="{EDB44A4B-4DC9-1BD3-ECB7-835E730BEA7A}"/>
          </ac:spMkLst>
        </pc:s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29" creationId="{9BAE46F6-96DE-0F22-C781-D27CA13F0962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30" creationId="{0F809CD9-A9CD-0A6F-97A2-BA9CEECB7A48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35" creationId="{5178F681-1F2B-B0AF-B130-3EF3B68E3A69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40" creationId="{16C9E712-573E-05F4-9AAD-12F86C681596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45" creationId="{412801A7-5FC4-A76C-B2A7-82FF90D5A62A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50" creationId="{FD79E66C-F248-74D1-0B7A-4EF9CEE8D8F5}"/>
          </ac:grpSpMkLst>
        </pc:grpChg>
        <pc:cxnChg chg="mod">
          <ac:chgData name="Toby Donaldson" userId="2e6e5431-bb17-4c41-9985-d39c50d83c73" providerId="ADAL" clId="{3BD5420F-8264-4A74-AD01-AFEC2C384065}" dt="2024-11-03T21:27:05.615" v="4112" actId="14100"/>
          <ac:cxnSpMkLst>
            <pc:docMk/>
            <pc:sldMk cId="3564239030" sldId="327"/>
            <ac:cxnSpMk id="68" creationId="{FBD460EB-A23D-CC49-1FCE-9AF4D2D8EB18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91094791" sldId="328"/>
        </pc:sldMkLst>
      </pc:sldChg>
      <pc:sldChg chg="delSp add mod">
        <pc:chgData name="Toby Donaldson" userId="2e6e5431-bb17-4c41-9985-d39c50d83c73" providerId="ADAL" clId="{3BD5420F-8264-4A74-AD01-AFEC2C384065}" dt="2024-11-03T21:28:34.498" v="4121" actId="21"/>
        <pc:sldMkLst>
          <pc:docMk/>
          <pc:sldMk cId="3945989254" sldId="328"/>
        </pc:sldMkLst>
        <pc:spChg chg="del">
          <ac:chgData name="Toby Donaldson" userId="2e6e5431-bb17-4c41-9985-d39c50d83c73" providerId="ADAL" clId="{3BD5420F-8264-4A74-AD01-AFEC2C384065}" dt="2024-11-03T21:28:34.498" v="4121" actId="21"/>
          <ac:spMkLst>
            <pc:docMk/>
            <pc:sldMk cId="3945989254" sldId="328"/>
            <ac:spMk id="2" creationId="{A2D86310-5CAC-2124-15EC-4A210F24761B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27847569" sldId="329"/>
        </pc:sldMkLst>
      </pc:sldChg>
      <pc:sldChg chg="add">
        <pc:chgData name="Toby Donaldson" userId="2e6e5431-bb17-4c41-9985-d39c50d83c73" providerId="ADAL" clId="{3BD5420F-8264-4A74-AD01-AFEC2C384065}" dt="2024-11-03T21:28:12.589" v="4117" actId="2890"/>
        <pc:sldMkLst>
          <pc:docMk/>
          <pc:sldMk cId="3639081737" sldId="32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43254403" sldId="330"/>
        </pc:sldMkLst>
      </pc:sldChg>
      <pc:sldChg chg="addSp delSp modSp add mod">
        <pc:chgData name="Toby Donaldson" userId="2e6e5431-bb17-4c41-9985-d39c50d83c73" providerId="ADAL" clId="{3BD5420F-8264-4A74-AD01-AFEC2C384065}" dt="2024-11-03T21:29:02.886" v="4126" actId="21"/>
        <pc:sldMkLst>
          <pc:docMk/>
          <pc:sldMk cId="956606302" sldId="330"/>
        </pc:sldMkLst>
        <pc:spChg chg="add del mod">
          <ac:chgData name="Toby Donaldson" userId="2e6e5431-bb17-4c41-9985-d39c50d83c73" providerId="ADAL" clId="{3BD5420F-8264-4A74-AD01-AFEC2C384065}" dt="2024-11-03T21:29:01.854" v="4125" actId="21"/>
          <ac:spMkLst>
            <pc:docMk/>
            <pc:sldMk cId="956606302" sldId="330"/>
            <ac:spMk id="5" creationId="{D5D9568C-E75A-8BD5-5405-8B66BA300407}"/>
          </ac:spMkLst>
        </pc:spChg>
        <pc:spChg chg="add del mod">
          <ac:chgData name="Toby Donaldson" userId="2e6e5431-bb17-4c41-9985-d39c50d83c73" providerId="ADAL" clId="{3BD5420F-8264-4A74-AD01-AFEC2C384065}" dt="2024-11-03T21:29:02.886" v="4126" actId="21"/>
          <ac:spMkLst>
            <pc:docMk/>
            <pc:sldMk cId="956606302" sldId="330"/>
            <ac:spMk id="7" creationId="{C6197438-82EC-8A7E-AEB2-45A28A6290B9}"/>
          </ac:spMkLst>
        </pc:spChg>
      </pc:sldChg>
      <pc:sldChg chg="add">
        <pc:chgData name="Toby Donaldson" userId="2e6e5431-bb17-4c41-9985-d39c50d83c73" providerId="ADAL" clId="{3BD5420F-8264-4A74-AD01-AFEC2C384065}" dt="2024-11-03T21:28:58.915" v="4124" actId="2890"/>
        <pc:sldMkLst>
          <pc:docMk/>
          <pc:sldMk cId="1004727309" sldId="33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43895988" sldId="331"/>
        </pc:sldMkLst>
      </pc:sldChg>
      <pc:sldChg chg="addSp delSp modSp add mod">
        <pc:chgData name="Toby Donaldson" userId="2e6e5431-bb17-4c41-9985-d39c50d83c73" providerId="ADAL" clId="{3BD5420F-8264-4A74-AD01-AFEC2C384065}" dt="2024-11-03T21:29:50.418" v="4131"/>
        <pc:sldMkLst>
          <pc:docMk/>
          <pc:sldMk cId="1971578157" sldId="332"/>
        </pc:sldMkLst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2" creationId="{ABD0F182-84CF-F14A-902A-F17C67BB673A}"/>
          </ac:spMkLst>
        </pc:spChg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5" creationId="{90E6859A-8806-C847-9A8C-AEB2A3C9DF52}"/>
          </ac:spMkLst>
        </pc:spChg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7" creationId="{9A76A4AA-3089-B687-4322-3285185A4372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4" creationId="{B06A302B-EB07-D3F0-81A9-7FA161A1EAF6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5" creationId="{5B0C64AB-878B-AC73-9BA3-D0F4BBCDB2C4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6" creationId="{70CABC86-9CFC-ACA2-C28C-BA20C9562EB6}"/>
          </ac:spMkLst>
        </pc:spChg>
      </pc:sldChg>
      <pc:sldChg chg="delSp modSp add mod ord">
        <pc:chgData name="Toby Donaldson" userId="2e6e5431-bb17-4c41-9985-d39c50d83c73" providerId="ADAL" clId="{3BD5420F-8264-4A74-AD01-AFEC2C384065}" dt="2024-11-03T22:18:55.325" v="5377" actId="1076"/>
        <pc:sldMkLst>
          <pc:docMk/>
          <pc:sldMk cId="2470756863" sldId="333"/>
        </pc:sldMkLst>
        <pc:spChg chg="mod">
          <ac:chgData name="Toby Donaldson" userId="2e6e5431-bb17-4c41-9985-d39c50d83c73" providerId="ADAL" clId="{3BD5420F-8264-4A74-AD01-AFEC2C384065}" dt="2024-11-03T21:49:58.267" v="4858" actId="1076"/>
          <ac:spMkLst>
            <pc:docMk/>
            <pc:sldMk cId="2470756863" sldId="333"/>
            <ac:spMk id="2" creationId="{02DC6084-B61F-0FAA-F1CC-DBA545821445}"/>
          </ac:spMkLst>
        </pc:spChg>
        <pc:spChg chg="mod">
          <ac:chgData name="Toby Donaldson" userId="2e6e5431-bb17-4c41-9985-d39c50d83c73" providerId="ADAL" clId="{3BD5420F-8264-4A74-AD01-AFEC2C384065}" dt="2024-11-03T22:18:51.315" v="5376" actId="1076"/>
          <ac:spMkLst>
            <pc:docMk/>
            <pc:sldMk cId="2470756863" sldId="333"/>
            <ac:spMk id="3" creationId="{47A0A65E-F475-D6E2-B997-749E85216437}"/>
          </ac:spMkLst>
        </pc:spChg>
        <pc:spChg chg="mod">
          <ac:chgData name="Toby Donaldson" userId="2e6e5431-bb17-4c41-9985-d39c50d83c73" providerId="ADAL" clId="{3BD5420F-8264-4A74-AD01-AFEC2C384065}" dt="2024-11-03T22:18:55.325" v="5377" actId="1076"/>
          <ac:spMkLst>
            <pc:docMk/>
            <pc:sldMk cId="2470756863" sldId="333"/>
            <ac:spMk id="5" creationId="{FC45D3FE-95B7-58DB-9B00-2A7682023A8D}"/>
          </ac:spMkLst>
        </pc:spChg>
        <pc:spChg chg="del">
          <ac:chgData name="Toby Donaldson" userId="2e6e5431-bb17-4c41-9985-d39c50d83c73" providerId="ADAL" clId="{3BD5420F-8264-4A74-AD01-AFEC2C384065}" dt="2024-11-03T21:50:52.345" v="5010" actId="21"/>
          <ac:spMkLst>
            <pc:docMk/>
            <pc:sldMk cId="2470756863" sldId="333"/>
            <ac:spMk id="7" creationId="{DFC4E7FC-2A2D-00FE-2F6D-5A4FE63E27AE}"/>
          </ac:spMkLst>
        </pc:spChg>
        <pc:spChg chg="del">
          <ac:chgData name="Toby Donaldson" userId="2e6e5431-bb17-4c41-9985-d39c50d83c73" providerId="ADAL" clId="{3BD5420F-8264-4A74-AD01-AFEC2C384065}" dt="2024-11-03T22:18:00.094" v="5370" actId="21"/>
          <ac:spMkLst>
            <pc:docMk/>
            <pc:sldMk cId="2470756863" sldId="333"/>
            <ac:spMk id="12" creationId="{5605C2EB-0C3F-6C27-6582-F85B562956D2}"/>
          </ac:spMkLst>
        </pc:spChg>
      </pc:sldChg>
      <pc:sldChg chg="delSp add del mod">
        <pc:chgData name="Toby Donaldson" userId="2e6e5431-bb17-4c41-9985-d39c50d83c73" providerId="ADAL" clId="{3BD5420F-8264-4A74-AD01-AFEC2C384065}" dt="2024-11-03T21:49:20.855" v="4841" actId="2696"/>
        <pc:sldMkLst>
          <pc:docMk/>
          <pc:sldMk cId="2055613924" sldId="334"/>
        </pc:sldMkLst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39" creationId="{A2968944-1780-0E1C-E8A2-6D5932170E7A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0" creationId="{74E47ECB-B34A-A0CE-5B82-F2C959081B27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1" creationId="{CE87009D-EE01-8BDE-2F03-2C48034291AE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2" creationId="{E2284B0E-3BBA-3AD9-6043-4F7CF329E0A4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3" creationId="{70710833-4E76-27D5-DBF7-F3077D4572A6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4" creationId="{01FEACC4-39D7-5455-CCE6-70095033373C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5" creationId="{29939A61-2A39-5931-96F1-A7B83CC3C0BA}"/>
          </ac:spMkLst>
        </pc:s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8" creationId="{086B96A4-2B68-E670-06C9-C8496F03DD29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14" creationId="{2D774940-8862-261F-3645-A263CD340205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19" creationId="{8E37D3AC-F078-B4C1-7954-1F7659B1EDE2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24" creationId="{DBAF7DA6-4BC2-BC4A-CBB6-D8C7076EFF84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29" creationId="{F214B094-FD8A-5BB3-D73F-C1EC33A463DF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34" creationId="{16D40206-80A8-30DD-6E57-B47D9A73BE5B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32506138" sldId="33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940314753" sldId="335"/>
        </pc:sldMkLst>
      </pc:sldChg>
      <pc:sldChg chg="addSp delSp modSp add mod">
        <pc:chgData name="Toby Donaldson" userId="2e6e5431-bb17-4c41-9985-d39c50d83c73" providerId="ADAL" clId="{3BD5420F-8264-4A74-AD01-AFEC2C384065}" dt="2024-11-03T21:48:39.095" v="4837"/>
        <pc:sldMkLst>
          <pc:docMk/>
          <pc:sldMk cId="2555486784" sldId="335"/>
        </pc:sldMkLst>
        <pc:spChg chg="add mod">
          <ac:chgData name="Toby Donaldson" userId="2e6e5431-bb17-4c41-9985-d39c50d83c73" providerId="ADAL" clId="{3BD5420F-8264-4A74-AD01-AFEC2C384065}" dt="2024-11-03T21:45:49.189" v="4778" actId="1076"/>
          <ac:spMkLst>
            <pc:docMk/>
            <pc:sldMk cId="2555486784" sldId="335"/>
            <ac:spMk id="3" creationId="{42CBDC8C-B765-DC87-0E71-04F90FD087BE}"/>
          </ac:spMkLst>
        </pc:spChg>
        <pc:spChg chg="add mod">
          <ac:chgData name="Toby Donaldson" userId="2e6e5431-bb17-4c41-9985-d39c50d83c73" providerId="ADAL" clId="{3BD5420F-8264-4A74-AD01-AFEC2C384065}" dt="2024-11-03T21:48:39.095" v="4837"/>
          <ac:spMkLst>
            <pc:docMk/>
            <pc:sldMk cId="2555486784" sldId="335"/>
            <ac:spMk id="6" creationId="{081353AF-082F-FD62-DF3F-189F38520C90}"/>
          </ac:spMkLst>
        </pc:spChg>
        <pc:spChg chg="mod">
          <ac:chgData name="Toby Donaldson" userId="2e6e5431-bb17-4c41-9985-d39c50d83c73" providerId="ADAL" clId="{3BD5420F-8264-4A74-AD01-AFEC2C384065}" dt="2024-11-03T21:44:17.799" v="4674" actId="207"/>
          <ac:spMkLst>
            <pc:docMk/>
            <pc:sldMk cId="2555486784" sldId="335"/>
            <ac:spMk id="46" creationId="{3CFACBCD-0023-CE1E-EAEA-B642152EE5EF}"/>
          </ac:spMkLst>
        </pc:spChg>
        <pc:spChg chg="mod">
          <ac:chgData name="Toby Donaldson" userId="2e6e5431-bb17-4c41-9985-d39c50d83c73" providerId="ADAL" clId="{3BD5420F-8264-4A74-AD01-AFEC2C384065}" dt="2024-11-03T21:44:17.799" v="4674" actId="207"/>
          <ac:spMkLst>
            <pc:docMk/>
            <pc:sldMk cId="2555486784" sldId="335"/>
            <ac:spMk id="47" creationId="{630C622D-730B-93B1-6650-BE3089D36678}"/>
          </ac:spMkLst>
        </pc:spChg>
        <pc:spChg chg="del">
          <ac:chgData name="Toby Donaldson" userId="2e6e5431-bb17-4c41-9985-d39c50d83c73" providerId="ADAL" clId="{3BD5420F-8264-4A74-AD01-AFEC2C384065}" dt="2024-11-03T21:48:27.786" v="4834" actId="21"/>
          <ac:spMkLst>
            <pc:docMk/>
            <pc:sldMk cId="2555486784" sldId="335"/>
            <ac:spMk id="48" creationId="{DAA760C5-E435-9A72-2C9A-A1A07B43DB87}"/>
          </ac:spMkLst>
        </pc:spChg>
      </pc:sldChg>
      <pc:sldChg chg="addSp delSp modSp add mod ord">
        <pc:chgData name="Toby Donaldson" userId="2e6e5431-bb17-4c41-9985-d39c50d83c73" providerId="ADAL" clId="{3BD5420F-8264-4A74-AD01-AFEC2C384065}" dt="2024-11-03T21:48:37.676" v="4836"/>
        <pc:sldMkLst>
          <pc:docMk/>
          <pc:sldMk cId="2869353474" sldId="336"/>
        </pc:sldMkLst>
        <pc:spChg chg="add mod">
          <ac:chgData name="Toby Donaldson" userId="2e6e5431-bb17-4c41-9985-d39c50d83c73" providerId="ADAL" clId="{3BD5420F-8264-4A74-AD01-AFEC2C384065}" dt="2024-11-03T21:48:37.676" v="4836"/>
          <ac:spMkLst>
            <pc:docMk/>
            <pc:sldMk cId="2869353474" sldId="336"/>
            <ac:spMk id="3" creationId="{AB250BCC-A70B-1BF1-A3C5-5E6EF886BEFB}"/>
          </ac:spMkLst>
        </pc:spChg>
        <pc:spChg chg="mod">
          <ac:chgData name="Toby Donaldson" userId="2e6e5431-bb17-4c41-9985-d39c50d83c73" providerId="ADAL" clId="{3BD5420F-8264-4A74-AD01-AFEC2C384065}" dt="2024-11-03T21:47:13.921" v="4815" actId="207"/>
          <ac:spMkLst>
            <pc:docMk/>
            <pc:sldMk cId="2869353474" sldId="336"/>
            <ac:spMk id="46" creationId="{AA317ED1-DE2B-F319-D831-F63E5C219CA9}"/>
          </ac:spMkLst>
        </pc:spChg>
        <pc:spChg chg="del">
          <ac:chgData name="Toby Donaldson" userId="2e6e5431-bb17-4c41-9985-d39c50d83c73" providerId="ADAL" clId="{3BD5420F-8264-4A74-AD01-AFEC2C384065}" dt="2024-11-03T21:47:04.267" v="4813" actId="21"/>
          <ac:spMkLst>
            <pc:docMk/>
            <pc:sldMk cId="2869353474" sldId="336"/>
            <ac:spMk id="47" creationId="{4AB78539-C6B1-2DC0-9F72-B92E3F2EC1F5}"/>
          </ac:spMkLst>
        </pc:spChg>
        <pc:spChg chg="del">
          <ac:chgData name="Toby Donaldson" userId="2e6e5431-bb17-4c41-9985-d39c50d83c73" providerId="ADAL" clId="{3BD5420F-8264-4A74-AD01-AFEC2C384065}" dt="2024-11-03T21:48:24.394" v="4833" actId="21"/>
          <ac:spMkLst>
            <pc:docMk/>
            <pc:sldMk cId="2869353474" sldId="336"/>
            <ac:spMk id="48" creationId="{7620AEAC-EF3E-DC6C-FE36-496F72371300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2897958" sldId="336"/>
        </pc:sldMkLst>
      </pc:sldChg>
      <pc:sldChg chg="modSp add mod ord">
        <pc:chgData name="Toby Donaldson" userId="2e6e5431-bb17-4c41-9985-d39c50d83c73" providerId="ADAL" clId="{3BD5420F-8264-4A74-AD01-AFEC2C384065}" dt="2024-11-03T21:49:13.223" v="4840"/>
        <pc:sldMkLst>
          <pc:docMk/>
          <pc:sldMk cId="1379946002" sldId="337"/>
        </pc:sldMkLst>
        <pc:spChg chg="mod">
          <ac:chgData name="Toby Donaldson" userId="2e6e5431-bb17-4c41-9985-d39c50d83c73" providerId="ADAL" clId="{3BD5420F-8264-4A74-AD01-AFEC2C384065}" dt="2024-11-03T21:47:47.203" v="4820" actId="20577"/>
          <ac:spMkLst>
            <pc:docMk/>
            <pc:sldMk cId="1379946002" sldId="337"/>
            <ac:spMk id="46" creationId="{0A923BA6-9D89-E636-836E-4745007D6B0C}"/>
          </ac:spMkLst>
        </pc:spChg>
        <pc:spChg chg="mod">
          <ac:chgData name="Toby Donaldson" userId="2e6e5431-bb17-4c41-9985-d39c50d83c73" providerId="ADAL" clId="{3BD5420F-8264-4A74-AD01-AFEC2C384065}" dt="2024-11-03T21:48:18.896" v="4832" actId="14100"/>
          <ac:spMkLst>
            <pc:docMk/>
            <pc:sldMk cId="1379946002" sldId="337"/>
            <ac:spMk id="48" creationId="{C5A1BB6D-12A4-5F57-ECEF-621707DC60D6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82123790" sldId="33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89289677" sldId="338"/>
        </pc:sldMkLst>
      </pc:sldChg>
      <pc:sldChg chg="add">
        <pc:chgData name="Toby Donaldson" userId="2e6e5431-bb17-4c41-9985-d39c50d83c73" providerId="ADAL" clId="{3BD5420F-8264-4A74-AD01-AFEC2C384065}" dt="2024-11-03T21:49:45.757" v="4843" actId="2890"/>
        <pc:sldMkLst>
          <pc:docMk/>
          <pc:sldMk cId="3675363778" sldId="33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69219913" sldId="339"/>
        </pc:sldMkLst>
      </pc:sldChg>
      <pc:sldChg chg="addSp delSp modSp add mod">
        <pc:chgData name="Toby Donaldson" userId="2e6e5431-bb17-4c41-9985-d39c50d83c73" providerId="ADAL" clId="{3BD5420F-8264-4A74-AD01-AFEC2C384065}" dt="2024-11-03T22:29:20.716" v="5809" actId="21"/>
        <pc:sldMkLst>
          <pc:docMk/>
          <pc:sldMk cId="2579216949" sldId="339"/>
        </pc:sldMkLst>
        <pc:spChg chg="mod">
          <ac:chgData name="Toby Donaldson" userId="2e6e5431-bb17-4c41-9985-d39c50d83c73" providerId="ADAL" clId="{3BD5420F-8264-4A74-AD01-AFEC2C384065}" dt="2024-11-03T22:20:31.490" v="5498" actId="313"/>
          <ac:spMkLst>
            <pc:docMk/>
            <pc:sldMk cId="2579216949" sldId="339"/>
            <ac:spMk id="3" creationId="{BBE5F24A-F278-04FB-E808-A1929775A6C4}"/>
          </ac:spMkLst>
        </pc:spChg>
        <pc:spChg chg="add del mod">
          <ac:chgData name="Toby Donaldson" userId="2e6e5431-bb17-4c41-9985-d39c50d83c73" providerId="ADAL" clId="{3BD5420F-8264-4A74-AD01-AFEC2C384065}" dt="2024-11-03T22:27:21.599" v="5672" actId="21"/>
          <ac:spMkLst>
            <pc:docMk/>
            <pc:sldMk cId="2579216949" sldId="339"/>
            <ac:spMk id="6" creationId="{17B4796C-2CA3-88DF-2CC0-52BAED347040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7" creationId="{517A7C9E-85B6-7104-5AA9-038FA84B4FE9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8" creationId="{BCEAF0C3-A670-F963-7C26-80268C3A8E5B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9" creationId="{A7806E51-5E7A-6EF3-2D19-75FEA5317EF6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0" creationId="{4D2219B6-0619-5F2A-C56D-8CCFAAC16579}"/>
          </ac:spMkLst>
        </pc:spChg>
        <pc:spChg chg="add mod">
          <ac:chgData name="Toby Donaldson" userId="2e6e5431-bb17-4c41-9985-d39c50d83c73" providerId="ADAL" clId="{3BD5420F-8264-4A74-AD01-AFEC2C384065}" dt="2024-11-03T22:23:19.410" v="5555"/>
          <ac:spMkLst>
            <pc:docMk/>
            <pc:sldMk cId="2579216949" sldId="339"/>
            <ac:spMk id="16" creationId="{6292AF64-54B8-454F-D593-B59E7840E129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7" creationId="{C7FBAB28-2954-E662-287E-D9C82930FAF5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8" creationId="{F7AFDAF2-8E51-5680-F387-2BBCBD94D297}"/>
          </ac:spMkLst>
        </pc:spChg>
        <pc:cxnChg chg="add del mod">
          <ac:chgData name="Toby Donaldson" userId="2e6e5431-bb17-4c41-9985-d39c50d83c73" providerId="ADAL" clId="{3BD5420F-8264-4A74-AD01-AFEC2C384065}" dt="2024-11-03T22:29:20.716" v="5809" actId="21"/>
          <ac:cxnSpMkLst>
            <pc:docMk/>
            <pc:sldMk cId="2579216949" sldId="339"/>
            <ac:cxnSpMk id="12" creationId="{7A7C2B68-7E1C-C896-4F61-CA0DB4C58029}"/>
          </ac:cxnSpMkLst>
        </pc:cxnChg>
        <pc:cxnChg chg="add del mod">
          <ac:chgData name="Toby Donaldson" userId="2e6e5431-bb17-4c41-9985-d39c50d83c73" providerId="ADAL" clId="{3BD5420F-8264-4A74-AD01-AFEC2C384065}" dt="2024-11-03T22:29:20.716" v="5809" actId="21"/>
          <ac:cxnSpMkLst>
            <pc:docMk/>
            <pc:sldMk cId="2579216949" sldId="339"/>
            <ac:cxnSpMk id="14" creationId="{FE1B9C78-6DDB-DEAD-FDCF-4502A33DB5A7}"/>
          </ac:cxnSpMkLst>
        </pc:cxnChg>
      </pc:sldChg>
      <pc:sldChg chg="addSp delSp modSp add mod">
        <pc:chgData name="Toby Donaldson" userId="2e6e5431-bb17-4c41-9985-d39c50d83c73" providerId="ADAL" clId="{3BD5420F-8264-4A74-AD01-AFEC2C384065}" dt="2024-11-03T22:31:15.226" v="5869" actId="1076"/>
        <pc:sldMkLst>
          <pc:docMk/>
          <pc:sldMk cId="508083452" sldId="340"/>
        </pc:sldMkLst>
        <pc:spChg chg="mod">
          <ac:chgData name="Toby Donaldson" userId="2e6e5431-bb17-4c41-9985-d39c50d83c73" providerId="ADAL" clId="{3BD5420F-8264-4A74-AD01-AFEC2C384065}" dt="2024-11-03T22:26:28.751" v="5669" actId="1076"/>
          <ac:spMkLst>
            <pc:docMk/>
            <pc:sldMk cId="508083452" sldId="340"/>
            <ac:spMk id="3" creationId="{6C68477D-7BDC-DF27-ADA2-A7615171DE16}"/>
          </ac:spMkLst>
        </pc:spChg>
        <pc:spChg chg="mod">
          <ac:chgData name="Toby Donaldson" userId="2e6e5431-bb17-4c41-9985-d39c50d83c73" providerId="ADAL" clId="{3BD5420F-8264-4A74-AD01-AFEC2C384065}" dt="2024-11-03T22:26:21.243" v="5667" actId="20577"/>
          <ac:spMkLst>
            <pc:docMk/>
            <pc:sldMk cId="508083452" sldId="340"/>
            <ac:spMk id="7" creationId="{DB9C8790-5005-C5E0-2C56-2819130399DF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8" creationId="{E0FEA2B7-D425-7F47-4C53-7BF36A247AC4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9" creationId="{12A4F24E-7E80-5DE2-9C5F-E381519498B7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10" creationId="{0E0CA50C-DAE2-20FC-A456-B8AD174C5599}"/>
          </ac:spMkLst>
        </pc:spChg>
        <pc:spChg chg="add del">
          <ac:chgData name="Toby Donaldson" userId="2e6e5431-bb17-4c41-9985-d39c50d83c73" providerId="ADAL" clId="{3BD5420F-8264-4A74-AD01-AFEC2C384065}" dt="2024-11-03T22:25:19.031" v="5654" actId="21"/>
          <ac:spMkLst>
            <pc:docMk/>
            <pc:sldMk cId="508083452" sldId="340"/>
            <ac:spMk id="11" creationId="{AC3264E5-49B9-3881-9A04-DC7FEE031DBB}"/>
          </ac:spMkLst>
        </pc:spChg>
        <pc:spChg chg="add 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13" creationId="{18691E61-9281-C42E-5753-1615B07667CD}"/>
          </ac:spMkLst>
        </pc:spChg>
        <pc:spChg chg="add mod">
          <ac:chgData name="Toby Donaldson" userId="2e6e5431-bb17-4c41-9985-d39c50d83c73" providerId="ADAL" clId="{3BD5420F-8264-4A74-AD01-AFEC2C384065}" dt="2024-11-03T22:31:15.226" v="5869" actId="1076"/>
          <ac:spMkLst>
            <pc:docMk/>
            <pc:sldMk cId="508083452" sldId="340"/>
            <ac:spMk id="15" creationId="{A172B5D4-0B7D-A694-11C9-32C7B295447E}"/>
          </ac:spMkLst>
        </pc:spChg>
        <pc:spChg chg="del">
          <ac:chgData name="Toby Donaldson" userId="2e6e5431-bb17-4c41-9985-d39c50d83c73" providerId="ADAL" clId="{3BD5420F-8264-4A74-AD01-AFEC2C384065}" dt="2024-11-03T22:24:56.319" v="5652" actId="21"/>
          <ac:spMkLst>
            <pc:docMk/>
            <pc:sldMk cId="508083452" sldId="340"/>
            <ac:spMk id="17" creationId="{53E00C8E-D69D-D71B-DF37-AE679B9A3876}"/>
          </ac:spMkLst>
        </pc:spChg>
        <pc:cxnChg chg="mod">
          <ac:chgData name="Toby Donaldson" userId="2e6e5431-bb17-4c41-9985-d39c50d83c73" providerId="ADAL" clId="{3BD5420F-8264-4A74-AD01-AFEC2C384065}" dt="2024-11-03T22:26:35.586" v="5670" actId="1076"/>
          <ac:cxnSpMkLst>
            <pc:docMk/>
            <pc:sldMk cId="508083452" sldId="340"/>
            <ac:cxnSpMk id="12" creationId="{83BD0CA0-B30E-8374-1779-5E1F475484FF}"/>
          </ac:cxnSpMkLst>
        </pc:cxnChg>
        <pc:cxnChg chg="del mod">
          <ac:chgData name="Toby Donaldson" userId="2e6e5431-bb17-4c41-9985-d39c50d83c73" providerId="ADAL" clId="{3BD5420F-8264-4A74-AD01-AFEC2C384065}" dt="2024-11-03T22:25:21.161" v="5655" actId="21"/>
          <ac:cxnSpMkLst>
            <pc:docMk/>
            <pc:sldMk cId="508083452" sldId="340"/>
            <ac:cxnSpMk id="14" creationId="{D3CD9703-A5B3-269A-1D88-9F800C573042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60845824" sldId="340"/>
        </pc:sldMkLst>
      </pc:sldChg>
      <pc:sldChg chg="add">
        <pc:chgData name="Toby Donaldson" userId="2e6e5431-bb17-4c41-9985-d39c50d83c73" providerId="ADAL" clId="{3BD5420F-8264-4A74-AD01-AFEC2C384065}" dt="2024-11-03T22:27:16.913" v="5671" actId="2890"/>
        <pc:sldMkLst>
          <pc:docMk/>
          <pc:sldMk cId="1757061586" sldId="34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0862578" sldId="341"/>
        </pc:sldMkLst>
      </pc:sldChg>
      <pc:sldChg chg="delSp modSp add mod">
        <pc:chgData name="Toby Donaldson" userId="2e6e5431-bb17-4c41-9985-d39c50d83c73" providerId="ADAL" clId="{3BD5420F-8264-4A74-AD01-AFEC2C384065}" dt="2024-11-03T22:32:51.693" v="6147" actId="1076"/>
        <pc:sldMkLst>
          <pc:docMk/>
          <pc:sldMk cId="1165086782" sldId="342"/>
        </pc:sldMkLst>
        <pc:spChg chg="mod">
          <ac:chgData name="Toby Donaldson" userId="2e6e5431-bb17-4c41-9985-d39c50d83c73" providerId="ADAL" clId="{3BD5420F-8264-4A74-AD01-AFEC2C384065}" dt="2024-11-03T22:32:05.015" v="5982" actId="113"/>
          <ac:spMkLst>
            <pc:docMk/>
            <pc:sldMk cId="1165086782" sldId="342"/>
            <ac:spMk id="6" creationId="{EEBAED55-32F1-B350-899F-5ACB74E9F152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7" creationId="{D68DAB70-647C-A431-B64F-DCF4C573E015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8" creationId="{9669E510-2A39-1D89-F36B-912F3C310FC8}"/>
          </ac:spMkLst>
        </pc:spChg>
        <pc:spChg chg="del">
          <ac:chgData name="Toby Donaldson" userId="2e6e5431-bb17-4c41-9985-d39c50d83c73" providerId="ADAL" clId="{3BD5420F-8264-4A74-AD01-AFEC2C384065}" dt="2024-11-03T22:32:13.719" v="5984" actId="21"/>
          <ac:spMkLst>
            <pc:docMk/>
            <pc:sldMk cId="1165086782" sldId="342"/>
            <ac:spMk id="9" creationId="{60E4DB0B-BC1B-11C9-2EA8-75D88A9257A5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10" creationId="{58812583-1A2C-91F4-D016-7D83F4162188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13" creationId="{C1A81CCE-0B0A-2DBE-A930-73FD5302ABC2}"/>
          </ac:spMkLst>
        </pc:spChg>
        <pc:spChg chg="mod">
          <ac:chgData name="Toby Donaldson" userId="2e6e5431-bb17-4c41-9985-d39c50d83c73" providerId="ADAL" clId="{3BD5420F-8264-4A74-AD01-AFEC2C384065}" dt="2024-11-03T22:32:51.693" v="6147" actId="1076"/>
          <ac:spMkLst>
            <pc:docMk/>
            <pc:sldMk cId="1165086782" sldId="342"/>
            <ac:spMk id="15" creationId="{16EB0202-E68E-978E-6099-AD8DAA7CC6EC}"/>
          </ac:spMkLst>
        </pc:spChg>
        <pc:cxnChg chg="del mod">
          <ac:chgData name="Toby Donaldson" userId="2e6e5431-bb17-4c41-9985-d39c50d83c73" providerId="ADAL" clId="{3BD5420F-8264-4A74-AD01-AFEC2C384065}" dt="2024-11-03T22:32:10.798" v="5983" actId="21"/>
          <ac:cxnSpMkLst>
            <pc:docMk/>
            <pc:sldMk cId="1165086782" sldId="342"/>
            <ac:cxnSpMk id="12" creationId="{FF1A6C84-1089-5126-56A0-F70A4C727574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17996570" sldId="34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10070950" sldId="34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556383594" sldId="34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264327507" sldId="34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55662188" sldId="34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18592599" sldId="34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38777344" sldId="34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74488400" sldId="34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3912225" sldId="35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8669342" sldId="35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615613375" sldId="35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63097408" sldId="35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37704892" sldId="35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9845948" sldId="35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45005155" sldId="35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9766122" sldId="35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54056988" sldId="35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070484776" sldId="35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17755974" sldId="36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38805861" sldId="36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4719906" sldId="36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449079006" sldId="36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26514322" sldId="36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93448474" sldId="36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1622308" sldId="36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056197" sldId="36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31730313" sldId="36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5980825" sldId="36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10725605" sldId="37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83669396" sldId="371"/>
        </pc:sldMkLst>
      </pc:sldChg>
    </pc:docChg>
  </pc:docChgLst>
  <pc:docChgLst>
    <pc:chgData name="Toby Donaldson" userId="2e6e5431-bb17-4c41-9985-d39c50d83c73" providerId="ADAL" clId="{DFCC407E-6A28-49CB-9DB6-0FE97A71B51F}"/>
    <pc:docChg chg="undo custSel addSld delSld modSld sldOrd delSection modSection">
      <pc:chgData name="Toby Donaldson" userId="2e6e5431-bb17-4c41-9985-d39c50d83c73" providerId="ADAL" clId="{DFCC407E-6A28-49CB-9DB6-0FE97A71B51F}" dt="2024-11-13T23:15:00.382" v="2255"/>
      <pc:docMkLst>
        <pc:docMk/>
      </pc:docMkLst>
      <pc:sldChg chg="addSp delSp modSp mod">
        <pc:chgData name="Toby Donaldson" userId="2e6e5431-bb17-4c41-9985-d39c50d83c73" providerId="ADAL" clId="{DFCC407E-6A28-49CB-9DB6-0FE97A71B51F}" dt="2024-11-06T19:13:40.928" v="964"/>
        <pc:sldMkLst>
          <pc:docMk/>
          <pc:sldMk cId="3108921986" sldId="297"/>
        </pc:sldMkLst>
        <pc:spChg chg="add mod">
          <ac:chgData name="Toby Donaldson" userId="2e6e5431-bb17-4c41-9985-d39c50d83c73" providerId="ADAL" clId="{DFCC407E-6A28-49CB-9DB6-0FE97A71B51F}" dt="2024-11-06T19:09:53.267" v="767"/>
          <ac:spMkLst>
            <pc:docMk/>
            <pc:sldMk cId="3108921986" sldId="297"/>
            <ac:spMk id="2" creationId="{2920CB0B-054D-8EE0-6FE5-91021E150C43}"/>
          </ac:spMkLst>
        </pc:spChg>
        <pc:spChg chg="add del mod">
          <ac:chgData name="Toby Donaldson" userId="2e6e5431-bb17-4c41-9985-d39c50d83c73" providerId="ADAL" clId="{DFCC407E-6A28-49CB-9DB6-0FE97A71B51F}" dt="2024-11-06T18:49:45.210" v="278" actId="21"/>
          <ac:spMkLst>
            <pc:docMk/>
            <pc:sldMk cId="3108921986" sldId="297"/>
            <ac:spMk id="2" creationId="{A36EA69C-94AD-A0F9-02DB-0535E6043CD1}"/>
          </ac:spMkLst>
        </pc:spChg>
        <pc:spChg chg="add mod">
          <ac:chgData name="Toby Donaldson" userId="2e6e5431-bb17-4c41-9985-d39c50d83c73" providerId="ADAL" clId="{DFCC407E-6A28-49CB-9DB6-0FE97A71B51F}" dt="2024-11-06T19:12:42.940" v="963" actId="465"/>
          <ac:spMkLst>
            <pc:docMk/>
            <pc:sldMk cId="3108921986" sldId="297"/>
            <ac:spMk id="3" creationId="{5195C85F-4867-44D8-F82F-C687C968B64D}"/>
          </ac:spMkLst>
        </pc:spChg>
        <pc:spChg chg="add del mod">
          <ac:chgData name="Toby Donaldson" userId="2e6e5431-bb17-4c41-9985-d39c50d83c73" providerId="ADAL" clId="{DFCC407E-6A28-49CB-9DB6-0FE97A71B51F}" dt="2024-11-06T19:09:56.142" v="768" actId="21"/>
          <ac:spMkLst>
            <pc:docMk/>
            <pc:sldMk cId="3108921986" sldId="297"/>
            <ac:spMk id="5" creationId="{94E43FA4-0DDD-9B26-E639-74115D5E7213}"/>
          </ac:spMkLst>
        </pc:spChg>
        <pc:spChg chg="add mod">
          <ac:chgData name="Toby Donaldson" userId="2e6e5431-bb17-4c41-9985-d39c50d83c73" providerId="ADAL" clId="{DFCC407E-6A28-49CB-9DB6-0FE97A71B51F}" dt="2024-11-06T19:09:53.267" v="767"/>
          <ac:spMkLst>
            <pc:docMk/>
            <pc:sldMk cId="3108921986" sldId="297"/>
            <ac:spMk id="6" creationId="{5550C728-CE90-ED07-A1E0-CC11F63B049D}"/>
          </ac:spMkLst>
        </pc:spChg>
        <pc:spChg chg="add mod">
          <ac:chgData name="Toby Donaldson" userId="2e6e5431-bb17-4c41-9985-d39c50d83c73" providerId="ADAL" clId="{DFCC407E-6A28-49CB-9DB6-0FE97A71B51F}" dt="2024-11-06T19:12:42.940" v="963" actId="465"/>
          <ac:spMkLst>
            <pc:docMk/>
            <pc:sldMk cId="3108921986" sldId="297"/>
            <ac:spMk id="7" creationId="{439FCDCB-9430-72E2-16D1-9794DFB696FB}"/>
          </ac:spMkLst>
        </pc:spChg>
        <pc:spChg chg="del">
          <ac:chgData name="Toby Donaldson" userId="2e6e5431-bb17-4c41-9985-d39c50d83c73" providerId="ADAL" clId="{DFCC407E-6A28-49CB-9DB6-0FE97A71B51F}" dt="2024-11-06T18:47:51.095" v="190" actId="21"/>
          <ac:spMkLst>
            <pc:docMk/>
            <pc:sldMk cId="3108921986" sldId="297"/>
            <ac:spMk id="7" creationId="{FA63A31D-E742-6EA2-3A66-E7EF7F21155E}"/>
          </ac:spMkLst>
        </pc:spChg>
        <pc:spChg chg="add mod">
          <ac:chgData name="Toby Donaldson" userId="2e6e5431-bb17-4c41-9985-d39c50d83c73" providerId="ADAL" clId="{DFCC407E-6A28-49CB-9DB6-0FE97A71B51F}" dt="2024-11-06T19:12:19.734" v="962" actId="113"/>
          <ac:spMkLst>
            <pc:docMk/>
            <pc:sldMk cId="3108921986" sldId="297"/>
            <ac:spMk id="8" creationId="{6FA9EC1A-99FB-8125-9766-B5F1D143922C}"/>
          </ac:spMkLst>
        </pc:spChg>
        <pc:spChg chg="add mod">
          <ac:chgData name="Toby Donaldson" userId="2e6e5431-bb17-4c41-9985-d39c50d83c73" providerId="ADAL" clId="{DFCC407E-6A28-49CB-9DB6-0FE97A71B51F}" dt="2024-11-06T19:13:40.928" v="964"/>
          <ac:spMkLst>
            <pc:docMk/>
            <pc:sldMk cId="3108921986" sldId="297"/>
            <ac:spMk id="9" creationId="{030E937C-432A-2C97-0F51-7ECD2827F9FC}"/>
          </ac:spMkLst>
        </pc:spChg>
        <pc:spChg chg="del">
          <ac:chgData name="Toby Donaldson" userId="2e6e5431-bb17-4c41-9985-d39c50d83c73" providerId="ADAL" clId="{DFCC407E-6A28-49CB-9DB6-0FE97A71B51F}" dt="2024-11-06T18:47:51.095" v="190" actId="21"/>
          <ac:spMkLst>
            <pc:docMk/>
            <pc:sldMk cId="3108921986" sldId="297"/>
            <ac:spMk id="10" creationId="{08005E07-6728-1669-553A-1D05E4709E6B}"/>
          </ac:spMkLst>
        </pc:spChg>
        <pc:spChg chg="del">
          <ac:chgData name="Toby Donaldson" userId="2e6e5431-bb17-4c41-9985-d39c50d83c73" providerId="ADAL" clId="{DFCC407E-6A28-49CB-9DB6-0FE97A71B51F}" dt="2024-11-06T18:47:51.095" v="190" actId="21"/>
          <ac:spMkLst>
            <pc:docMk/>
            <pc:sldMk cId="3108921986" sldId="297"/>
            <ac:spMk id="11" creationId="{6FE9185B-1DD9-E60F-60D4-326ACE64B77E}"/>
          </ac:spMkLst>
        </pc:spChg>
        <pc:spChg chg="mod">
          <ac:chgData name="Toby Donaldson" userId="2e6e5431-bb17-4c41-9985-d39c50d83c73" providerId="ADAL" clId="{DFCC407E-6A28-49CB-9DB6-0FE97A71B51F}" dt="2024-11-06T18:54:04.501" v="478" actId="20577"/>
          <ac:spMkLst>
            <pc:docMk/>
            <pc:sldMk cId="3108921986" sldId="297"/>
            <ac:spMk id="15" creationId="{0BF736B8-C93F-7669-F7AD-A834CC36A3B0}"/>
          </ac:spMkLst>
        </pc:spChg>
        <pc:spChg chg="mod">
          <ac:chgData name="Toby Donaldson" userId="2e6e5431-bb17-4c41-9985-d39c50d83c73" providerId="ADAL" clId="{DFCC407E-6A28-49CB-9DB6-0FE97A71B51F}" dt="2024-11-06T18:46:52.476" v="28" actId="20577"/>
          <ac:spMkLst>
            <pc:docMk/>
            <pc:sldMk cId="3108921986" sldId="297"/>
            <ac:spMk id="16" creationId="{0D472E8E-1529-AD09-DACE-002A79E6E2F3}"/>
          </ac:spMkLst>
        </pc:spChg>
        <pc:picChg chg="del">
          <ac:chgData name="Toby Donaldson" userId="2e6e5431-bb17-4c41-9985-d39c50d83c73" providerId="ADAL" clId="{DFCC407E-6A28-49CB-9DB6-0FE97A71B51F}" dt="2024-11-06T18:47:51.095" v="190" actId="21"/>
          <ac:picMkLst>
            <pc:docMk/>
            <pc:sldMk cId="3108921986" sldId="297"/>
            <ac:picMk id="9" creationId="{5B6864FD-F799-F82E-2670-19A5785BC87F}"/>
          </ac:picMkLst>
        </pc:picChg>
        <pc:picChg chg="del">
          <ac:chgData name="Toby Donaldson" userId="2e6e5431-bb17-4c41-9985-d39c50d83c73" providerId="ADAL" clId="{DFCC407E-6A28-49CB-9DB6-0FE97A71B51F}" dt="2024-11-06T18:47:51.095" v="190" actId="21"/>
          <ac:picMkLst>
            <pc:docMk/>
            <pc:sldMk cId="3108921986" sldId="297"/>
            <ac:picMk id="1026" creationId="{9CE3234A-2E95-CBCC-2762-27882E629C29}"/>
          </ac:picMkLst>
        </pc:picChg>
        <pc:picChg chg="del">
          <ac:chgData name="Toby Donaldson" userId="2e6e5431-bb17-4c41-9985-d39c50d83c73" providerId="ADAL" clId="{DFCC407E-6A28-49CB-9DB6-0FE97A71B51F}" dt="2024-11-06T18:47:51.095" v="190" actId="21"/>
          <ac:picMkLst>
            <pc:docMk/>
            <pc:sldMk cId="3108921986" sldId="297"/>
            <ac:picMk id="1028" creationId="{FC260E1D-3B39-2036-CAB3-DE8ED9DD98B6}"/>
          </ac:picMkLst>
        </pc:picChg>
      </pc:sldChg>
      <pc:sldChg chg="modSp mod">
        <pc:chgData name="Toby Donaldson" userId="2e6e5431-bb17-4c41-9985-d39c50d83c73" providerId="ADAL" clId="{DFCC407E-6A28-49CB-9DB6-0FE97A71B51F}" dt="2024-11-06T18:46:33.494" v="6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DFCC407E-6A28-49CB-9DB6-0FE97A71B51F}" dt="2024-11-06T18:46:33.494" v="6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modSp del mod">
        <pc:chgData name="Toby Donaldson" userId="2e6e5431-bb17-4c41-9985-d39c50d83c73" providerId="ADAL" clId="{DFCC407E-6A28-49CB-9DB6-0FE97A71B51F}" dt="2024-11-06T19:32:36.435" v="1308" actId="47"/>
        <pc:sldMkLst>
          <pc:docMk/>
          <pc:sldMk cId="233389791" sldId="299"/>
        </pc:sldMkLst>
        <pc:spChg chg="mod">
          <ac:chgData name="Toby Donaldson" userId="2e6e5431-bb17-4c41-9985-d39c50d83c73" providerId="ADAL" clId="{DFCC407E-6A28-49CB-9DB6-0FE97A71B51F}" dt="2024-11-06T19:27:02.650" v="1200" actId="20577"/>
          <ac:spMkLst>
            <pc:docMk/>
            <pc:sldMk cId="233389791" sldId="299"/>
            <ac:spMk id="5" creationId="{3A79C901-96C6-9F74-6544-5CC5C594147A}"/>
          </ac:spMkLst>
        </pc:spChg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2394251928" sldId="300"/>
        </pc:sldMkLst>
      </pc:sldChg>
      <pc:sldChg chg="addSp delSp modSp mod">
        <pc:chgData name="Toby Donaldson" userId="2e6e5431-bb17-4c41-9985-d39c50d83c73" providerId="ADAL" clId="{DFCC407E-6A28-49CB-9DB6-0FE97A71B51F}" dt="2024-11-06T18:58:00.459" v="565" actId="1076"/>
        <pc:sldMkLst>
          <pc:docMk/>
          <pc:sldMk cId="2310511591" sldId="301"/>
        </pc:sldMkLst>
        <pc:spChg chg="add del mod">
          <ac:chgData name="Toby Donaldson" userId="2e6e5431-bb17-4c41-9985-d39c50d83c73" providerId="ADAL" clId="{DFCC407E-6A28-49CB-9DB6-0FE97A71B51F}" dt="2024-11-06T18:54:26.818" v="482" actId="21"/>
          <ac:spMkLst>
            <pc:docMk/>
            <pc:sldMk cId="2310511591" sldId="301"/>
            <ac:spMk id="5" creationId="{674AD5E2-516F-11CC-1799-8F09A01F8B5C}"/>
          </ac:spMkLst>
        </pc:spChg>
        <pc:spChg chg="add mod">
          <ac:chgData name="Toby Donaldson" userId="2e6e5431-bb17-4c41-9985-d39c50d83c73" providerId="ADAL" clId="{DFCC407E-6A28-49CB-9DB6-0FE97A71B51F}" dt="2024-11-06T18:54:34.090" v="483"/>
          <ac:spMkLst>
            <pc:docMk/>
            <pc:sldMk cId="2310511591" sldId="301"/>
            <ac:spMk id="6" creationId="{7B4B64E9-920C-991C-C81F-8CBD1B84DCEC}"/>
          </ac:spMkLst>
        </pc:spChg>
        <pc:spChg chg="add mod">
          <ac:chgData name="Toby Donaldson" userId="2e6e5431-bb17-4c41-9985-d39c50d83c73" providerId="ADAL" clId="{DFCC407E-6A28-49CB-9DB6-0FE97A71B51F}" dt="2024-11-06T18:54:34.090" v="483"/>
          <ac:spMkLst>
            <pc:docMk/>
            <pc:sldMk cId="2310511591" sldId="301"/>
            <ac:spMk id="7" creationId="{DEDFFDFE-782C-39FF-D6A6-15EA76604528}"/>
          </ac:spMkLst>
        </pc:spChg>
        <pc:spChg chg="add del mod">
          <ac:chgData name="Toby Donaldson" userId="2e6e5431-bb17-4c41-9985-d39c50d83c73" providerId="ADAL" clId="{DFCC407E-6A28-49CB-9DB6-0FE97A71B51F}" dt="2024-11-06T18:57:30.163" v="559" actId="21"/>
          <ac:spMkLst>
            <pc:docMk/>
            <pc:sldMk cId="2310511591" sldId="301"/>
            <ac:spMk id="8" creationId="{C8A88270-707E-7E80-15D6-0B9953BF93C3}"/>
          </ac:spMkLst>
        </pc:spChg>
        <pc:spChg chg="del">
          <ac:chgData name="Toby Donaldson" userId="2e6e5431-bb17-4c41-9985-d39c50d83c73" providerId="ADAL" clId="{DFCC407E-6A28-49CB-9DB6-0FE97A71B51F}" dt="2024-11-06T18:54:24.571" v="481" actId="21"/>
          <ac:spMkLst>
            <pc:docMk/>
            <pc:sldMk cId="2310511591" sldId="301"/>
            <ac:spMk id="9" creationId="{82D1EB41-CC4A-A9BE-3204-58C7D3BE81FF}"/>
          </ac:spMkLst>
        </pc:spChg>
        <pc:spChg chg="del">
          <ac:chgData name="Toby Donaldson" userId="2e6e5431-bb17-4c41-9985-d39c50d83c73" providerId="ADAL" clId="{DFCC407E-6A28-49CB-9DB6-0FE97A71B51F}" dt="2024-11-06T18:54:24.571" v="481" actId="21"/>
          <ac:spMkLst>
            <pc:docMk/>
            <pc:sldMk cId="2310511591" sldId="301"/>
            <ac:spMk id="10" creationId="{E7A7A0FC-0B3D-9135-947D-8709D84E764B}"/>
          </ac:spMkLst>
        </pc:spChg>
        <pc:spChg chg="mod">
          <ac:chgData name="Toby Donaldson" userId="2e6e5431-bb17-4c41-9985-d39c50d83c73" providerId="ADAL" clId="{DFCC407E-6A28-49CB-9DB6-0FE97A71B51F}" dt="2024-11-06T18:54:41.297" v="487" actId="20577"/>
          <ac:spMkLst>
            <pc:docMk/>
            <pc:sldMk cId="2310511591" sldId="301"/>
            <ac:spMk id="11" creationId="{C321291C-3890-70DA-E603-7EAD2A32E261}"/>
          </ac:spMkLst>
        </pc:spChg>
        <pc:spChg chg="mod">
          <ac:chgData name="Toby Donaldson" userId="2e6e5431-bb17-4c41-9985-d39c50d83c73" providerId="ADAL" clId="{DFCC407E-6A28-49CB-9DB6-0FE97A71B51F}" dt="2024-11-06T18:54:51.563" v="489" actId="20577"/>
          <ac:spMkLst>
            <pc:docMk/>
            <pc:sldMk cId="2310511591" sldId="301"/>
            <ac:spMk id="15" creationId="{1839DF0A-60E9-EA34-AFFA-90338EC3524A}"/>
          </ac:spMkLst>
        </pc:spChg>
        <pc:spChg chg="mod">
          <ac:chgData name="Toby Donaldson" userId="2e6e5431-bb17-4c41-9985-d39c50d83c73" providerId="ADAL" clId="{DFCC407E-6A28-49CB-9DB6-0FE97A71B51F}" dt="2024-11-06T18:54:55.119" v="491" actId="20577"/>
          <ac:spMkLst>
            <pc:docMk/>
            <pc:sldMk cId="2310511591" sldId="301"/>
            <ac:spMk id="20" creationId="{8F71ACBC-FA77-B08B-C03D-E152276AE1A9}"/>
          </ac:spMkLst>
        </pc:spChg>
        <pc:spChg chg="mod">
          <ac:chgData name="Toby Donaldson" userId="2e6e5431-bb17-4c41-9985-d39c50d83c73" providerId="ADAL" clId="{DFCC407E-6A28-49CB-9DB6-0FE97A71B51F}" dt="2024-11-06T18:54:58.075" v="493" actId="20577"/>
          <ac:spMkLst>
            <pc:docMk/>
            <pc:sldMk cId="2310511591" sldId="301"/>
            <ac:spMk id="25" creationId="{DAF19539-3BA5-1C14-5162-A1DD65FF0B91}"/>
          </ac:spMkLst>
        </pc:spChg>
        <pc:spChg chg="add del mod">
          <ac:chgData name="Toby Donaldson" userId="2e6e5431-bb17-4c41-9985-d39c50d83c73" providerId="ADAL" clId="{DFCC407E-6A28-49CB-9DB6-0FE97A71B51F}" dt="2024-11-06T18:56:57.065" v="528" actId="21"/>
          <ac:spMkLst>
            <pc:docMk/>
            <pc:sldMk cId="2310511591" sldId="301"/>
            <ac:spMk id="27" creationId="{B34E6817-130E-DD88-5602-6A1FDC8ED825}"/>
          </ac:spMkLst>
        </pc:spChg>
        <pc:spChg chg="add del mod">
          <ac:chgData name="Toby Donaldson" userId="2e6e5431-bb17-4c41-9985-d39c50d83c73" providerId="ADAL" clId="{DFCC407E-6A28-49CB-9DB6-0FE97A71B51F}" dt="2024-11-06T18:56:57.065" v="528" actId="21"/>
          <ac:spMkLst>
            <pc:docMk/>
            <pc:sldMk cId="2310511591" sldId="301"/>
            <ac:spMk id="28" creationId="{B1305333-D600-6B86-D5EA-C23562E821F8}"/>
          </ac:spMkLst>
        </pc:spChg>
        <pc:spChg chg="add del mod">
          <ac:chgData name="Toby Donaldson" userId="2e6e5431-bb17-4c41-9985-d39c50d83c73" providerId="ADAL" clId="{DFCC407E-6A28-49CB-9DB6-0FE97A71B51F}" dt="2024-11-06T18:56:57.065" v="528" actId="21"/>
          <ac:spMkLst>
            <pc:docMk/>
            <pc:sldMk cId="2310511591" sldId="301"/>
            <ac:spMk id="29" creationId="{0A2E72A4-D3B8-14C3-46C0-1604E37D443A}"/>
          </ac:spMkLst>
        </pc:spChg>
        <pc:spChg chg="add mod">
          <ac:chgData name="Toby Donaldson" userId="2e6e5431-bb17-4c41-9985-d39c50d83c73" providerId="ADAL" clId="{DFCC407E-6A28-49CB-9DB6-0FE97A71B51F}" dt="2024-11-06T18:57:24.712" v="558" actId="1076"/>
          <ac:spMkLst>
            <pc:docMk/>
            <pc:sldMk cId="2310511591" sldId="301"/>
            <ac:spMk id="30" creationId="{8D787908-2410-8B98-EE11-A2C509B68567}"/>
          </ac:spMkLst>
        </pc:spChg>
        <pc:spChg chg="add del">
          <ac:chgData name="Toby Donaldson" userId="2e6e5431-bb17-4c41-9985-d39c50d83c73" providerId="ADAL" clId="{DFCC407E-6A28-49CB-9DB6-0FE97A71B51F}" dt="2024-11-06T18:57:42.136" v="561" actId="21"/>
          <ac:spMkLst>
            <pc:docMk/>
            <pc:sldMk cId="2310511591" sldId="301"/>
            <ac:spMk id="32" creationId="{58130295-DAA0-D3DE-9FE7-8053B8E9DE01}"/>
          </ac:spMkLst>
        </pc:spChg>
        <pc:spChg chg="add mod">
          <ac:chgData name="Toby Donaldson" userId="2e6e5431-bb17-4c41-9985-d39c50d83c73" providerId="ADAL" clId="{DFCC407E-6A28-49CB-9DB6-0FE97A71B51F}" dt="2024-11-06T18:58:00.459" v="565" actId="1076"/>
          <ac:spMkLst>
            <pc:docMk/>
            <pc:sldMk cId="2310511591" sldId="301"/>
            <ac:spMk id="33" creationId="{EB4A0913-97A1-9109-1E5B-8BF657085C8D}"/>
          </ac:spMkLst>
        </pc:spChg>
        <pc:spChg chg="mod">
          <ac:chgData name="Toby Donaldson" userId="2e6e5431-bb17-4c41-9985-d39c50d83c73" providerId="ADAL" clId="{DFCC407E-6A28-49CB-9DB6-0FE97A71B51F}" dt="2024-11-06T18:55:00.413" v="495" actId="20577"/>
          <ac:spMkLst>
            <pc:docMk/>
            <pc:sldMk cId="2310511591" sldId="301"/>
            <ac:spMk id="58" creationId="{E5BD2F29-2013-39D3-A40F-7D70A3A441A0}"/>
          </ac:spMkLst>
        </pc:spChg>
        <pc:spChg chg="mod">
          <ac:chgData name="Toby Donaldson" userId="2e6e5431-bb17-4c41-9985-d39c50d83c73" providerId="ADAL" clId="{DFCC407E-6A28-49CB-9DB6-0FE97A71B51F}" dt="2024-11-06T18:55:04.239" v="497" actId="20577"/>
          <ac:spMkLst>
            <pc:docMk/>
            <pc:sldMk cId="2310511591" sldId="301"/>
            <ac:spMk id="63" creationId="{3366056D-2085-4D34-3F2D-C43F90CB6974}"/>
          </ac:spMkLst>
        </pc:spChg>
        <pc:spChg chg="mod">
          <ac:chgData name="Toby Donaldson" userId="2e6e5431-bb17-4c41-9985-d39c50d83c73" providerId="ADAL" clId="{DFCC407E-6A28-49CB-9DB6-0FE97A71B51F}" dt="2024-11-06T18:55:07.441" v="499" actId="20577"/>
          <ac:spMkLst>
            <pc:docMk/>
            <pc:sldMk cId="2310511591" sldId="301"/>
            <ac:spMk id="68" creationId="{0FCAA4F7-6340-E7FC-5BE7-1E0353903B03}"/>
          </ac:spMkLst>
        </pc:spChg>
        <pc:inkChg chg="del">
          <ac:chgData name="Toby Donaldson" userId="2e6e5431-bb17-4c41-9985-d39c50d83c73" providerId="ADAL" clId="{DFCC407E-6A28-49CB-9DB6-0FE97A71B51F}" dt="2024-11-06T18:54:16.153" v="480" actId="21"/>
          <ac:inkMkLst>
            <pc:docMk/>
            <pc:sldMk cId="2310511591" sldId="301"/>
            <ac:inkMk id="2" creationId="{BAA68101-B5B9-D77F-F57E-5246392426A6}"/>
          </ac:inkMkLst>
        </pc:inkChg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3742433670" sldId="302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1682139714" sldId="303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1756750088" sldId="304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747596697" sldId="305"/>
        </pc:sldMkLst>
      </pc:sldChg>
      <pc:sldChg chg="del">
        <pc:chgData name="Toby Donaldson" userId="2e6e5431-bb17-4c41-9985-d39c50d83c73" providerId="ADAL" clId="{DFCC407E-6A28-49CB-9DB6-0FE97A71B51F}" dt="2024-11-06T18:53:57.788" v="469" actId="2696"/>
        <pc:sldMkLst>
          <pc:docMk/>
          <pc:sldMk cId="1743394338" sldId="307"/>
        </pc:sldMkLst>
      </pc:sldChg>
      <pc:sldChg chg="del">
        <pc:chgData name="Toby Donaldson" userId="2e6e5431-bb17-4c41-9985-d39c50d83c73" providerId="ADAL" clId="{DFCC407E-6A28-49CB-9DB6-0FE97A71B51F}" dt="2024-11-06T18:53:57.788" v="469" actId="2696"/>
        <pc:sldMkLst>
          <pc:docMk/>
          <pc:sldMk cId="1219074393" sldId="308"/>
        </pc:sldMkLst>
      </pc:sldChg>
      <pc:sldChg chg="del">
        <pc:chgData name="Toby Donaldson" userId="2e6e5431-bb17-4c41-9985-d39c50d83c73" providerId="ADAL" clId="{DFCC407E-6A28-49CB-9DB6-0FE97A71B51F}" dt="2024-11-06T18:56:18.894" v="526" actId="2696"/>
        <pc:sldMkLst>
          <pc:docMk/>
          <pc:sldMk cId="4136958964" sldId="309"/>
        </pc:sldMkLst>
      </pc:sldChg>
      <pc:sldChg chg="del">
        <pc:chgData name="Toby Donaldson" userId="2e6e5431-bb17-4c41-9985-d39c50d83c73" providerId="ADAL" clId="{DFCC407E-6A28-49CB-9DB6-0FE97A71B51F}" dt="2024-11-06T18:56:14.124" v="525" actId="2696"/>
        <pc:sldMkLst>
          <pc:docMk/>
          <pc:sldMk cId="2365037268" sldId="310"/>
        </pc:sldMkLst>
      </pc:sldChg>
      <pc:sldChg chg="del">
        <pc:chgData name="Toby Donaldson" userId="2e6e5431-bb17-4c41-9985-d39c50d83c73" providerId="ADAL" clId="{DFCC407E-6A28-49CB-9DB6-0FE97A71B51F}" dt="2024-11-06T19:00:23.233" v="591" actId="47"/>
        <pc:sldMkLst>
          <pc:docMk/>
          <pc:sldMk cId="1709796186" sldId="311"/>
        </pc:sldMkLst>
      </pc:sldChg>
      <pc:sldChg chg="del">
        <pc:chgData name="Toby Donaldson" userId="2e6e5431-bb17-4c41-9985-d39c50d83c73" providerId="ADAL" clId="{DFCC407E-6A28-49CB-9DB6-0FE97A71B51F}" dt="2024-11-06T19:00:27" v="592" actId="47"/>
        <pc:sldMkLst>
          <pc:docMk/>
          <pc:sldMk cId="3178009219" sldId="312"/>
        </pc:sldMkLst>
      </pc:sldChg>
      <pc:sldChg chg="del">
        <pc:chgData name="Toby Donaldson" userId="2e6e5431-bb17-4c41-9985-d39c50d83c73" providerId="ADAL" clId="{DFCC407E-6A28-49CB-9DB6-0FE97A71B51F}" dt="2024-11-06T19:02:43.026" v="632" actId="2696"/>
        <pc:sldMkLst>
          <pc:docMk/>
          <pc:sldMk cId="1426103505" sldId="313"/>
        </pc:sldMkLst>
      </pc:sldChg>
      <pc:sldChg chg="del">
        <pc:chgData name="Toby Donaldson" userId="2e6e5431-bb17-4c41-9985-d39c50d83c73" providerId="ADAL" clId="{DFCC407E-6A28-49CB-9DB6-0FE97A71B51F}" dt="2024-11-06T19:08:15.828" v="760" actId="47"/>
        <pc:sldMkLst>
          <pc:docMk/>
          <pc:sldMk cId="2594522910" sldId="314"/>
        </pc:sldMkLst>
      </pc:sldChg>
      <pc:sldChg chg="del">
        <pc:chgData name="Toby Donaldson" userId="2e6e5431-bb17-4c41-9985-d39c50d83c73" providerId="ADAL" clId="{DFCC407E-6A28-49CB-9DB6-0FE97A71B51F}" dt="2024-11-06T19:08:10.511" v="759" actId="47"/>
        <pc:sldMkLst>
          <pc:docMk/>
          <pc:sldMk cId="1744715140" sldId="315"/>
        </pc:sldMkLst>
      </pc:sldChg>
      <pc:sldChg chg="del">
        <pc:chgData name="Toby Donaldson" userId="2e6e5431-bb17-4c41-9985-d39c50d83c73" providerId="ADAL" clId="{DFCC407E-6A28-49CB-9DB6-0FE97A71B51F}" dt="2024-11-06T19:08:21.373" v="761" actId="47"/>
        <pc:sldMkLst>
          <pc:docMk/>
          <pc:sldMk cId="2326560552" sldId="316"/>
        </pc:sldMkLst>
      </pc:sldChg>
      <pc:sldChg chg="del">
        <pc:chgData name="Toby Donaldson" userId="2e6e5431-bb17-4c41-9985-d39c50d83c73" providerId="ADAL" clId="{DFCC407E-6A28-49CB-9DB6-0FE97A71B51F}" dt="2024-11-06T19:08:26.203" v="762" actId="47"/>
        <pc:sldMkLst>
          <pc:docMk/>
          <pc:sldMk cId="330077512" sldId="317"/>
        </pc:sldMkLst>
      </pc:sldChg>
      <pc:sldChg chg="del">
        <pc:chgData name="Toby Donaldson" userId="2e6e5431-bb17-4c41-9985-d39c50d83c73" providerId="ADAL" clId="{DFCC407E-6A28-49CB-9DB6-0FE97A71B51F}" dt="2024-11-06T19:20:47.781" v="1132" actId="47"/>
        <pc:sldMkLst>
          <pc:docMk/>
          <pc:sldMk cId="3716439672" sldId="318"/>
        </pc:sldMkLst>
      </pc:sldChg>
      <pc:sldChg chg="del">
        <pc:chgData name="Toby Donaldson" userId="2e6e5431-bb17-4c41-9985-d39c50d83c73" providerId="ADAL" clId="{DFCC407E-6A28-49CB-9DB6-0FE97A71B51F}" dt="2024-11-06T19:20:50.150" v="1133" actId="47"/>
        <pc:sldMkLst>
          <pc:docMk/>
          <pc:sldMk cId="3670977749" sldId="319"/>
        </pc:sldMkLst>
      </pc:sldChg>
      <pc:sldChg chg="del">
        <pc:chgData name="Toby Donaldson" userId="2e6e5431-bb17-4c41-9985-d39c50d83c73" providerId="ADAL" clId="{DFCC407E-6A28-49CB-9DB6-0FE97A71B51F}" dt="2024-11-06T19:20:51.893" v="1134" actId="47"/>
        <pc:sldMkLst>
          <pc:docMk/>
          <pc:sldMk cId="1826297932" sldId="320"/>
        </pc:sldMkLst>
      </pc:sldChg>
      <pc:sldChg chg="del">
        <pc:chgData name="Toby Donaldson" userId="2e6e5431-bb17-4c41-9985-d39c50d83c73" providerId="ADAL" clId="{DFCC407E-6A28-49CB-9DB6-0FE97A71B51F}" dt="2024-11-06T19:20:52.931" v="1135" actId="47"/>
        <pc:sldMkLst>
          <pc:docMk/>
          <pc:sldMk cId="3564239030" sldId="327"/>
        </pc:sldMkLst>
      </pc:sldChg>
      <pc:sldChg chg="del">
        <pc:chgData name="Toby Donaldson" userId="2e6e5431-bb17-4c41-9985-d39c50d83c73" providerId="ADAL" clId="{DFCC407E-6A28-49CB-9DB6-0FE97A71B51F}" dt="2024-11-06T19:20:54.282" v="1136" actId="47"/>
        <pc:sldMkLst>
          <pc:docMk/>
          <pc:sldMk cId="3945989254" sldId="328"/>
        </pc:sldMkLst>
      </pc:sldChg>
      <pc:sldChg chg="del">
        <pc:chgData name="Toby Donaldson" userId="2e6e5431-bb17-4c41-9985-d39c50d83c73" providerId="ADAL" clId="{DFCC407E-6A28-49CB-9DB6-0FE97A71B51F}" dt="2024-11-06T19:26:05.882" v="1192" actId="47"/>
        <pc:sldMkLst>
          <pc:docMk/>
          <pc:sldMk cId="956606302" sldId="330"/>
        </pc:sldMkLst>
      </pc:sldChg>
      <pc:sldChg chg="del">
        <pc:chgData name="Toby Donaldson" userId="2e6e5431-bb17-4c41-9985-d39c50d83c73" providerId="ADAL" clId="{DFCC407E-6A28-49CB-9DB6-0FE97A71B51F}" dt="2024-11-06T19:26:14.437" v="1193" actId="47"/>
        <pc:sldMkLst>
          <pc:docMk/>
          <pc:sldMk cId="1004727309" sldId="331"/>
        </pc:sldMkLst>
      </pc:sldChg>
      <pc:sldChg chg="del">
        <pc:chgData name="Toby Donaldson" userId="2e6e5431-bb17-4c41-9985-d39c50d83c73" providerId="ADAL" clId="{DFCC407E-6A28-49CB-9DB6-0FE97A71B51F}" dt="2024-11-06T19:26:17.819" v="1194" actId="47"/>
        <pc:sldMkLst>
          <pc:docMk/>
          <pc:sldMk cId="1971578157" sldId="332"/>
        </pc:sldMkLst>
      </pc:sldChg>
      <pc:sldChg chg="delSp del mod">
        <pc:chgData name="Toby Donaldson" userId="2e6e5431-bb17-4c41-9985-d39c50d83c73" providerId="ADAL" clId="{DFCC407E-6A28-49CB-9DB6-0FE97A71B51F}" dt="2024-11-06T19:40:40.943" v="1471" actId="47"/>
        <pc:sldMkLst>
          <pc:docMk/>
          <pc:sldMk cId="2470756863" sldId="333"/>
        </pc:sldMkLst>
        <pc:inkChg chg="del">
          <ac:chgData name="Toby Donaldson" userId="2e6e5431-bb17-4c41-9985-d39c50d83c73" providerId="ADAL" clId="{DFCC407E-6A28-49CB-9DB6-0FE97A71B51F}" dt="2024-11-06T19:40:28.314" v="1470" actId="21"/>
          <ac:inkMkLst>
            <pc:docMk/>
            <pc:sldMk cId="2470756863" sldId="333"/>
            <ac:inkMk id="6" creationId="{E0F29388-8E4B-5539-E2F5-103BE15CFE88}"/>
          </ac:inkMkLst>
        </pc:inkChg>
      </pc:sldChg>
      <pc:sldChg chg="del">
        <pc:chgData name="Toby Donaldson" userId="2e6e5431-bb17-4c41-9985-d39c50d83c73" providerId="ADAL" clId="{DFCC407E-6A28-49CB-9DB6-0FE97A71B51F}" dt="2024-11-06T19:37:38.668" v="1390" actId="2696"/>
        <pc:sldMkLst>
          <pc:docMk/>
          <pc:sldMk cId="2555486784" sldId="335"/>
        </pc:sldMkLst>
      </pc:sldChg>
      <pc:sldChg chg="del">
        <pc:chgData name="Toby Donaldson" userId="2e6e5431-bb17-4c41-9985-d39c50d83c73" providerId="ADAL" clId="{DFCC407E-6A28-49CB-9DB6-0FE97A71B51F}" dt="2024-11-06T19:40:12.715" v="1469" actId="47"/>
        <pc:sldMkLst>
          <pc:docMk/>
          <pc:sldMk cId="2869353474" sldId="336"/>
        </pc:sldMkLst>
      </pc:sldChg>
      <pc:sldChg chg="del">
        <pc:chgData name="Toby Donaldson" userId="2e6e5431-bb17-4c41-9985-d39c50d83c73" providerId="ADAL" clId="{DFCC407E-6A28-49CB-9DB6-0FE97A71B51F}" dt="2024-11-06T19:40:11.703" v="1468" actId="47"/>
        <pc:sldMkLst>
          <pc:docMk/>
          <pc:sldMk cId="1379946002" sldId="337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3675363778" sldId="338"/>
        </pc:sldMkLst>
      </pc:sldChg>
      <pc:sldChg chg="addSp modSp mod ord">
        <pc:chgData name="Toby Donaldson" userId="2e6e5431-bb17-4c41-9985-d39c50d83c73" providerId="ADAL" clId="{DFCC407E-6A28-49CB-9DB6-0FE97A71B51F}" dt="2024-11-06T23:08:48.776" v="2246"/>
        <pc:sldMkLst>
          <pc:docMk/>
          <pc:sldMk cId="2579216949" sldId="339"/>
        </pc:sldMkLst>
        <pc:spChg chg="mod">
          <ac:chgData name="Toby Donaldson" userId="2e6e5431-bb17-4c41-9985-d39c50d83c73" providerId="ADAL" clId="{DFCC407E-6A28-49CB-9DB6-0FE97A71B51F}" dt="2024-11-06T19:48:41.793" v="1827" actId="20577"/>
          <ac:spMkLst>
            <pc:docMk/>
            <pc:sldMk cId="2579216949" sldId="339"/>
            <ac:spMk id="2" creationId="{4296AD42-A1C5-FDE0-A14D-D4B3CDC53AF8}"/>
          </ac:spMkLst>
        </pc:spChg>
        <pc:spChg chg="mod">
          <ac:chgData name="Toby Donaldson" userId="2e6e5431-bb17-4c41-9985-d39c50d83c73" providerId="ADAL" clId="{DFCC407E-6A28-49CB-9DB6-0FE97A71B51F}" dt="2024-11-06T19:44:50.961" v="1600" actId="207"/>
          <ac:spMkLst>
            <pc:docMk/>
            <pc:sldMk cId="2579216949" sldId="339"/>
            <ac:spMk id="3" creationId="{BBE5F24A-F278-04FB-E808-A1929775A6C4}"/>
          </ac:spMkLst>
        </pc:spChg>
        <pc:spChg chg="mod">
          <ac:chgData name="Toby Donaldson" userId="2e6e5431-bb17-4c41-9985-d39c50d83c73" providerId="ADAL" clId="{DFCC407E-6A28-49CB-9DB6-0FE97A71B51F}" dt="2024-11-06T19:45:26.789" v="1601" actId="20577"/>
          <ac:spMkLst>
            <pc:docMk/>
            <pc:sldMk cId="2579216949" sldId="339"/>
            <ac:spMk id="5" creationId="{6EC98C60-FF64-56FA-EC63-54C4F40E9253}"/>
          </ac:spMkLst>
        </pc:s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579216949" sldId="339"/>
            <ac:inkMk id="6" creationId="{F6D3CAF4-74DF-B4D4-4BCF-9AEC818F197E}"/>
          </ac:inkMkLst>
        </pc:inkChg>
      </pc:sldChg>
      <pc:sldChg chg="del">
        <pc:chgData name="Toby Donaldson" userId="2e6e5431-bb17-4c41-9985-d39c50d83c73" providerId="ADAL" clId="{DFCC407E-6A28-49CB-9DB6-0FE97A71B51F}" dt="2024-11-06T19:45:40.025" v="1603" actId="47"/>
        <pc:sldMkLst>
          <pc:docMk/>
          <pc:sldMk cId="508083452" sldId="340"/>
        </pc:sldMkLst>
      </pc:sldChg>
      <pc:sldChg chg="del">
        <pc:chgData name="Toby Donaldson" userId="2e6e5431-bb17-4c41-9985-d39c50d83c73" providerId="ADAL" clId="{DFCC407E-6A28-49CB-9DB6-0FE97A71B51F}" dt="2024-11-06T19:45:38.586" v="1602" actId="47"/>
        <pc:sldMkLst>
          <pc:docMk/>
          <pc:sldMk cId="1757061586" sldId="341"/>
        </pc:sldMkLst>
      </pc:sldChg>
      <pc:sldChg chg="del">
        <pc:chgData name="Toby Donaldson" userId="2e6e5431-bb17-4c41-9985-d39c50d83c73" providerId="ADAL" clId="{DFCC407E-6A28-49CB-9DB6-0FE97A71B51F}" dt="2024-11-06T19:45:41.505" v="1604" actId="47"/>
        <pc:sldMkLst>
          <pc:docMk/>
          <pc:sldMk cId="1165086782" sldId="342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3029673995" sldId="343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2247830890" sldId="344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3225904827" sldId="345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3127852689" sldId="346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2985627581" sldId="347"/>
        </pc:sldMkLst>
      </pc:sldChg>
      <pc:sldChg chg="del">
        <pc:chgData name="Toby Donaldson" userId="2e6e5431-bb17-4c41-9985-d39c50d83c73" providerId="ADAL" clId="{DFCC407E-6A28-49CB-9DB6-0FE97A71B51F}" dt="2024-11-06T19:59:51.851" v="2234" actId="2696"/>
        <pc:sldMkLst>
          <pc:docMk/>
          <pc:sldMk cId="580786466" sldId="348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2425616480" sldId="350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3014335125" sldId="351"/>
        </pc:sldMkLst>
      </pc:sldChg>
      <pc:sldChg chg="del">
        <pc:chgData name="Toby Donaldson" userId="2e6e5431-bb17-4c41-9985-d39c50d83c73" providerId="ADAL" clId="{DFCC407E-6A28-49CB-9DB6-0FE97A71B51F}" dt="2024-11-06T18:48:44.135" v="195" actId="2696"/>
        <pc:sldMkLst>
          <pc:docMk/>
          <pc:sldMk cId="95739150" sldId="352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3690368091" sldId="353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1251879132" sldId="354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2537946873" sldId="355"/>
        </pc:sldMkLst>
      </pc:sldChg>
      <pc:sldChg chg="del">
        <pc:chgData name="Toby Donaldson" userId="2e6e5431-bb17-4c41-9985-d39c50d83c73" providerId="ADAL" clId="{DFCC407E-6A28-49CB-9DB6-0FE97A71B51F}" dt="2024-11-06T19:40:42.487" v="1472" actId="47"/>
        <pc:sldMkLst>
          <pc:docMk/>
          <pc:sldMk cId="2802425358" sldId="356"/>
        </pc:sldMkLst>
      </pc:sldChg>
      <pc:sldChg chg="addSp delSp modSp mod">
        <pc:chgData name="Toby Donaldson" userId="2e6e5431-bb17-4c41-9985-d39c50d83c73" providerId="ADAL" clId="{DFCC407E-6A28-49CB-9DB6-0FE97A71B51F}" dt="2024-11-06T23:09:41.319" v="2254" actId="313"/>
        <pc:sldMkLst>
          <pc:docMk/>
          <pc:sldMk cId="2266901553" sldId="357"/>
        </pc:sldMkLst>
        <pc:spChg chg="mod">
          <ac:chgData name="Toby Donaldson" userId="2e6e5431-bb17-4c41-9985-d39c50d83c73" providerId="ADAL" clId="{DFCC407E-6A28-49CB-9DB6-0FE97A71B51F}" dt="2024-11-06T19:59:40.071" v="2233" actId="20577"/>
          <ac:spMkLst>
            <pc:docMk/>
            <pc:sldMk cId="2266901553" sldId="357"/>
            <ac:spMk id="2" creationId="{8F9C20B3-6E90-419A-9CE5-052DE768C8A9}"/>
          </ac:spMkLst>
        </pc:spChg>
        <pc:spChg chg="mod">
          <ac:chgData name="Toby Donaldson" userId="2e6e5431-bb17-4c41-9985-d39c50d83c73" providerId="ADAL" clId="{DFCC407E-6A28-49CB-9DB6-0FE97A71B51F}" dt="2024-11-06T20:00:53.115" v="2242" actId="20577"/>
          <ac:spMkLst>
            <pc:docMk/>
            <pc:sldMk cId="2266901553" sldId="357"/>
            <ac:spMk id="3" creationId="{32DDD140-F951-2121-677B-F1B1B722F586}"/>
          </ac:spMkLst>
        </pc:spChg>
        <pc:spChg chg="mod">
          <ac:chgData name="Toby Donaldson" userId="2e6e5431-bb17-4c41-9985-d39c50d83c73" providerId="ADAL" clId="{DFCC407E-6A28-49CB-9DB6-0FE97A71B51F}" dt="2024-11-06T19:53:54.704" v="2057" actId="20577"/>
          <ac:spMkLst>
            <pc:docMk/>
            <pc:sldMk cId="2266901553" sldId="357"/>
            <ac:spMk id="5" creationId="{4D6393A4-550F-89B0-B4F9-5BE06D589287}"/>
          </ac:spMkLst>
        </pc:spChg>
        <pc:spChg chg="add mod">
          <ac:chgData name="Toby Donaldson" userId="2e6e5431-bb17-4c41-9985-d39c50d83c73" providerId="ADAL" clId="{DFCC407E-6A28-49CB-9DB6-0FE97A71B51F}" dt="2024-11-06T20:00:42.523" v="2239" actId="20577"/>
          <ac:spMkLst>
            <pc:docMk/>
            <pc:sldMk cId="2266901553" sldId="357"/>
            <ac:spMk id="7" creationId="{A040E5D0-DF89-01F5-7A3A-BB5553FE05AF}"/>
          </ac:spMkLst>
        </pc:spChg>
        <pc:spChg chg="del">
          <ac:chgData name="Toby Donaldson" userId="2e6e5431-bb17-4c41-9985-d39c50d83c73" providerId="ADAL" clId="{DFCC407E-6A28-49CB-9DB6-0FE97A71B51F}" dt="2024-11-06T19:52:03.689" v="1926" actId="21"/>
          <ac:spMkLst>
            <pc:docMk/>
            <pc:sldMk cId="2266901553" sldId="357"/>
            <ac:spMk id="8" creationId="{4EAA2A49-99D5-457A-21B6-984C160AB560}"/>
          </ac:spMkLst>
        </pc:spChg>
        <pc:spChg chg="add mod">
          <ac:chgData name="Toby Donaldson" userId="2e6e5431-bb17-4c41-9985-d39c50d83c73" providerId="ADAL" clId="{DFCC407E-6A28-49CB-9DB6-0FE97A71B51F}" dt="2024-11-06T23:09:41.319" v="2254" actId="313"/>
          <ac:spMkLst>
            <pc:docMk/>
            <pc:sldMk cId="2266901553" sldId="357"/>
            <ac:spMk id="9" creationId="{D1C493E9-3574-F702-C14C-173F964A9801}"/>
          </ac:spMkLst>
        </pc:spChg>
        <pc:inkChg chg="del">
          <ac:chgData name="Toby Donaldson" userId="2e6e5431-bb17-4c41-9985-d39c50d83c73" providerId="ADAL" clId="{DFCC407E-6A28-49CB-9DB6-0FE97A71B51F}" dt="2024-11-06T19:51:58.562" v="1925" actId="21"/>
          <ac:inkMkLst>
            <pc:docMk/>
            <pc:sldMk cId="2266901553" sldId="357"/>
            <ac:inkMk id="6" creationId="{33DC7B99-B374-0149-8130-29CBBF559C90}"/>
          </ac:inkMkLst>
        </pc:ink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266901553" sldId="357"/>
            <ac:inkMk id="6" creationId="{EF72C79C-FC4E-C166-F907-FA772E376A80}"/>
          </ac:inkMkLst>
        </pc:inkChg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2589050326" sldId="358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748725112" sldId="359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2962435463" sldId="360"/>
        </pc:sldMkLst>
      </pc:sldChg>
      <pc:sldChg chg="add del">
        <pc:chgData name="Toby Donaldson" userId="2e6e5431-bb17-4c41-9985-d39c50d83c73" providerId="ADAL" clId="{DFCC407E-6A28-49CB-9DB6-0FE97A71B51F}" dt="2024-11-06T18:54:11.721" v="479" actId="2696"/>
        <pc:sldMkLst>
          <pc:docMk/>
          <pc:sldMk cId="1043226718" sldId="361"/>
        </pc:sldMkLst>
      </pc:sldChg>
      <pc:sldChg chg="add del">
        <pc:chgData name="Toby Donaldson" userId="2e6e5431-bb17-4c41-9985-d39c50d83c73" providerId="ADAL" clId="{DFCC407E-6A28-49CB-9DB6-0FE97A71B51F}" dt="2024-11-06T19:00:15.307" v="590" actId="47"/>
        <pc:sldMkLst>
          <pc:docMk/>
          <pc:sldMk cId="1838570046" sldId="361"/>
        </pc:sldMkLst>
      </pc:sldChg>
      <pc:sldChg chg="addSp modSp add mod">
        <pc:chgData name="Toby Donaldson" userId="2e6e5431-bb17-4c41-9985-d39c50d83c73" providerId="ADAL" clId="{DFCC407E-6A28-49CB-9DB6-0FE97A71B51F}" dt="2024-11-06T19:00:02.143" v="589" actId="20577"/>
        <pc:sldMkLst>
          <pc:docMk/>
          <pc:sldMk cId="3785498372" sldId="362"/>
        </pc:sldMkLst>
        <pc:spChg chg="add mod">
          <ac:chgData name="Toby Donaldson" userId="2e6e5431-bb17-4c41-9985-d39c50d83c73" providerId="ADAL" clId="{DFCC407E-6A28-49CB-9DB6-0FE97A71B51F}" dt="2024-11-06T18:59:31.082" v="582" actId="554"/>
          <ac:spMkLst>
            <pc:docMk/>
            <pc:sldMk cId="3785498372" sldId="362"/>
            <ac:spMk id="2" creationId="{FCBE0D2D-861B-3658-B8C1-65B344B9601A}"/>
          </ac:spMkLst>
        </pc:spChg>
        <pc:spChg chg="add mod">
          <ac:chgData name="Toby Donaldson" userId="2e6e5431-bb17-4c41-9985-d39c50d83c73" providerId="ADAL" clId="{DFCC407E-6A28-49CB-9DB6-0FE97A71B51F}" dt="2024-11-06T18:59:50.024" v="585" actId="20577"/>
          <ac:spMkLst>
            <pc:docMk/>
            <pc:sldMk cId="3785498372" sldId="362"/>
            <ac:spMk id="3" creationId="{A8A3505F-BAC0-02FB-1CC5-9A0BA390B250}"/>
          </ac:spMkLst>
        </pc:spChg>
        <pc:spChg chg="add mod">
          <ac:chgData name="Toby Donaldson" userId="2e6e5431-bb17-4c41-9985-d39c50d83c73" providerId="ADAL" clId="{DFCC407E-6A28-49CB-9DB6-0FE97A71B51F}" dt="2024-11-06T18:59:52.406" v="586" actId="20577"/>
          <ac:spMkLst>
            <pc:docMk/>
            <pc:sldMk cId="3785498372" sldId="362"/>
            <ac:spMk id="5" creationId="{4A10BAE8-ED8A-F607-5A0F-9CB87EBE9AAD}"/>
          </ac:spMkLst>
        </pc:spChg>
        <pc:spChg chg="add mod">
          <ac:chgData name="Toby Donaldson" userId="2e6e5431-bb17-4c41-9985-d39c50d83c73" providerId="ADAL" clId="{DFCC407E-6A28-49CB-9DB6-0FE97A71B51F}" dt="2024-11-06T18:59:56.472" v="587" actId="20577"/>
          <ac:spMkLst>
            <pc:docMk/>
            <pc:sldMk cId="3785498372" sldId="362"/>
            <ac:spMk id="8" creationId="{15D370C0-E2AF-A623-B574-EAD66C46C1EE}"/>
          </ac:spMkLst>
        </pc:spChg>
        <pc:spChg chg="add mod">
          <ac:chgData name="Toby Donaldson" userId="2e6e5431-bb17-4c41-9985-d39c50d83c73" providerId="ADAL" clId="{DFCC407E-6A28-49CB-9DB6-0FE97A71B51F}" dt="2024-11-06T18:59:59.512" v="588" actId="20577"/>
          <ac:spMkLst>
            <pc:docMk/>
            <pc:sldMk cId="3785498372" sldId="362"/>
            <ac:spMk id="9" creationId="{CAAEDFB5-60E0-662F-DCDD-355CE738F177}"/>
          </ac:spMkLst>
        </pc:spChg>
        <pc:spChg chg="add mod">
          <ac:chgData name="Toby Donaldson" userId="2e6e5431-bb17-4c41-9985-d39c50d83c73" providerId="ADAL" clId="{DFCC407E-6A28-49CB-9DB6-0FE97A71B51F}" dt="2024-11-06T19:00:02.143" v="589" actId="20577"/>
          <ac:spMkLst>
            <pc:docMk/>
            <pc:sldMk cId="3785498372" sldId="362"/>
            <ac:spMk id="10" creationId="{09A4C46D-85D3-5373-DCFB-713B2FF9A7C3}"/>
          </ac:spMkLst>
        </pc:spChg>
      </pc:sldChg>
      <pc:sldChg chg="add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3819978950" sldId="363"/>
        </pc:sldMkLst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2" creationId="{FFD048C8-22CB-1A9D-16E7-79C4462CE920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3" creationId="{80EAEEB1-D3BB-AA2D-DD73-20D2883F32A6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5" creationId="{391A4139-C500-B545-64CD-311B105D50F2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8" creationId="{237B4F67-E8C5-CC36-BDBB-C0739D709C42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9" creationId="{74CC81CB-8E23-C568-DB93-44C12B71114C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10" creationId="{BAA47179-7AD8-8946-9E79-118E865BDCA0}"/>
          </ac:spMkLst>
        </pc:spChg>
        <pc:spChg chg="add mod">
          <ac:chgData name="Toby Donaldson" userId="2e6e5431-bb17-4c41-9985-d39c50d83c73" providerId="ADAL" clId="{DFCC407E-6A28-49CB-9DB6-0FE97A71B51F}" dt="2024-11-06T19:02:27.550" v="630" actId="207"/>
          <ac:spMkLst>
            <pc:docMk/>
            <pc:sldMk cId="3819978950" sldId="363"/>
            <ac:spMk id="27" creationId="{847C7588-7DA2-AE14-1866-4237C209C63C}"/>
          </ac:spMkLst>
        </pc:spChg>
        <pc:spChg chg="add mod">
          <ac:chgData name="Toby Donaldson" userId="2e6e5431-bb17-4c41-9985-d39c50d83c73" providerId="ADAL" clId="{DFCC407E-6A28-49CB-9DB6-0FE97A71B51F}" dt="2024-11-06T19:02:35.567" v="631" actId="207"/>
          <ac:spMkLst>
            <pc:docMk/>
            <pc:sldMk cId="3819978950" sldId="363"/>
            <ac:spMk id="28" creationId="{17E64220-0383-61C8-9295-20DC03373E96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30" creationId="{9439B609-3F92-C667-FF84-3C1EC70EB304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33" creationId="{99FBAF5A-413E-7687-AB09-DC4B7EAC6677}"/>
          </ac:spMkLst>
        </pc:s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12" creationId="{CC04A20D-1DBD-1EEF-F930-685190738557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17" creationId="{91B7E520-F9EE-949D-5E55-6CE08A896F2A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22" creationId="{8B279790-2BC5-4B91-1BB2-C7D709A1AD70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55" creationId="{48AB3585-F51D-CF4B-AE18-E55F3AC0B6D3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60" creationId="{864C41C3-D4D2-ADCC-F9E2-62D091AC3137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65" creationId="{555B9DCB-9368-471B-2D48-BE4E372E3E03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3819978950" sldId="363"/>
            <ac:inkMk id="29" creationId="{8216270B-A4FA-B084-5F14-1F68EB44ED3B}"/>
          </ac:inkMkLst>
        </pc:inkChg>
      </pc:sldChg>
      <pc:sldChg chg="addSp delSp modSp add mod ord">
        <pc:chgData name="Toby Donaldson" userId="2e6e5431-bb17-4c41-9985-d39c50d83c73" providerId="ADAL" clId="{DFCC407E-6A28-49CB-9DB6-0FE97A71B51F}" dt="2024-11-06T23:08:48.776" v="2246"/>
        <pc:sldMkLst>
          <pc:docMk/>
          <pc:sldMk cId="2225316138" sldId="364"/>
        </pc:sldMkLst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2" creationId="{ECA35B05-F5BA-86C9-7685-D6ACBB218403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3" creationId="{96771550-FA4D-88C9-DB19-7EC7B594D7E8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5" creationId="{664B91C4-81AF-9FB0-D998-8BEB75E7D765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8" creationId="{F4AAD378-9CB7-81D0-DB11-09854555B0A9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9" creationId="{33DF11EF-8FF3-7835-A18B-B6D45D02CEE2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10" creationId="{3C03232C-D1BE-4787-4A5A-167A73505E72}"/>
          </ac:spMkLst>
        </pc:spChg>
        <pc:spChg chg="del">
          <ac:chgData name="Toby Donaldson" userId="2e6e5431-bb17-4c41-9985-d39c50d83c73" providerId="ADAL" clId="{DFCC407E-6A28-49CB-9DB6-0FE97A71B51F}" dt="2024-11-06T19:03:11.166" v="635" actId="21"/>
          <ac:spMkLst>
            <pc:docMk/>
            <pc:sldMk cId="2225316138" sldId="364"/>
            <ac:spMk id="27" creationId="{001BE453-7F0C-20CC-D277-37FB9534BA90}"/>
          </ac:spMkLst>
        </pc:spChg>
        <pc:spChg chg="del">
          <ac:chgData name="Toby Donaldson" userId="2e6e5431-bb17-4c41-9985-d39c50d83c73" providerId="ADAL" clId="{DFCC407E-6A28-49CB-9DB6-0FE97A71B51F}" dt="2024-11-06T19:03:14.756" v="636" actId="21"/>
          <ac:spMkLst>
            <pc:docMk/>
            <pc:sldMk cId="2225316138" sldId="364"/>
            <ac:spMk id="28" creationId="{69DC903F-C896-B6FE-DE35-B2EC54DB74E2}"/>
          </ac:spMkLst>
        </pc:spChg>
        <pc:spChg chg="add mod">
          <ac:chgData name="Toby Donaldson" userId="2e6e5431-bb17-4c41-9985-d39c50d83c73" providerId="ADAL" clId="{DFCC407E-6A28-49CB-9DB6-0FE97A71B51F}" dt="2024-11-06T19:05:54.944" v="734" actId="1076"/>
          <ac:spMkLst>
            <pc:docMk/>
            <pc:sldMk cId="2225316138" sldId="364"/>
            <ac:spMk id="29" creationId="{9AB72773-0A47-D9DF-49FC-245DD8D3A1B4}"/>
          </ac:spMkLst>
        </pc:spChg>
        <pc:spChg chg="add mod">
          <ac:chgData name="Toby Donaldson" userId="2e6e5431-bb17-4c41-9985-d39c50d83c73" providerId="ADAL" clId="{DFCC407E-6A28-49CB-9DB6-0FE97A71B51F}" dt="2024-11-06T19:06:48.792" v="750" actId="164"/>
          <ac:spMkLst>
            <pc:docMk/>
            <pc:sldMk cId="2225316138" sldId="364"/>
            <ac:spMk id="31" creationId="{2B6DD1FE-6CE8-0D10-1736-01A55CC20ED7}"/>
          </ac:spMkLst>
        </pc:spChg>
        <pc:spChg chg="add del mod">
          <ac:chgData name="Toby Donaldson" userId="2e6e5431-bb17-4c41-9985-d39c50d83c73" providerId="ADAL" clId="{DFCC407E-6A28-49CB-9DB6-0FE97A71B51F}" dt="2024-11-06T19:07:29.607" v="757" actId="21"/>
          <ac:spMkLst>
            <pc:docMk/>
            <pc:sldMk cId="2225316138" sldId="364"/>
            <ac:spMk id="32" creationId="{2920CB0B-054D-8EE0-6FE5-91021E150C43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33" creationId="{E6A3528E-BD0B-5A08-DFA2-054031B9470A}"/>
          </ac:spMkLst>
        </pc:spChg>
        <pc:spChg chg="add mod">
          <ac:chgData name="Toby Donaldson" userId="2e6e5431-bb17-4c41-9985-d39c50d83c73" providerId="ADAL" clId="{DFCC407E-6A28-49CB-9DB6-0FE97A71B51F}" dt="2024-11-06T19:06:48.792" v="750" actId="164"/>
          <ac:spMkLst>
            <pc:docMk/>
            <pc:sldMk cId="2225316138" sldId="364"/>
            <ac:spMk id="34" creationId="{0B1EA9D4-6030-B0BD-063D-6BA3E7AF76CC}"/>
          </ac:spMkLst>
        </pc:spChg>
        <pc:spChg chg="add">
          <ac:chgData name="Toby Donaldson" userId="2e6e5431-bb17-4c41-9985-d39c50d83c73" providerId="ADAL" clId="{DFCC407E-6A28-49CB-9DB6-0FE97A71B51F}" dt="2024-11-06T19:07:00.308" v="751" actId="11529"/>
          <ac:spMkLst>
            <pc:docMk/>
            <pc:sldMk cId="2225316138" sldId="364"/>
            <ac:spMk id="36" creationId="{EF574554-67D7-EA29-74DA-38C27D704C27}"/>
          </ac:spMkLst>
        </pc:spChg>
        <pc:spChg chg="add del mod">
          <ac:chgData name="Toby Donaldson" userId="2e6e5431-bb17-4c41-9985-d39c50d83c73" providerId="ADAL" clId="{DFCC407E-6A28-49CB-9DB6-0FE97A71B51F}" dt="2024-11-06T19:07:29.607" v="757" actId="21"/>
          <ac:spMkLst>
            <pc:docMk/>
            <pc:sldMk cId="2225316138" sldId="364"/>
            <ac:spMk id="37" creationId="{5550C728-CE90-ED07-A1E0-CC11F63B049D}"/>
          </ac:spMkLst>
        </pc:s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12" creationId="{8F82909B-9EAB-8042-8593-CD9915DC0C9E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17" creationId="{356397DC-A3BE-D136-1D1B-4369EF454073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22" creationId="{460886C1-6C7B-39EF-BD31-529338ED8AC4}"/>
          </ac:grpSpMkLst>
        </pc:grpChg>
        <pc:grpChg chg="add mod">
          <ac:chgData name="Toby Donaldson" userId="2e6e5431-bb17-4c41-9985-d39c50d83c73" providerId="ADAL" clId="{DFCC407E-6A28-49CB-9DB6-0FE97A71B51F}" dt="2024-11-06T19:06:48.792" v="750" actId="164"/>
          <ac:grpSpMkLst>
            <pc:docMk/>
            <pc:sldMk cId="2225316138" sldId="364"/>
            <ac:grpSpMk id="35" creationId="{0933BC91-CB9C-3472-B86C-9B0A0E081CD0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55" creationId="{025580C4-4FB3-A903-A02B-A34885472655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60" creationId="{BECC4A6A-E016-F48D-BB41-CF8977D76114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65" creationId="{732FB269-D561-83F9-BCBA-50B9D4E2CA09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225316138" sldId="364"/>
            <ac:inkMk id="27" creationId="{41C0DD45-A228-CDD8-D63F-3432F4F85C80}"/>
          </ac:inkMkLst>
        </pc:inkChg>
      </pc:sldChg>
      <pc:sldChg chg="addSp add">
        <pc:chgData name="Toby Donaldson" userId="2e6e5431-bb17-4c41-9985-d39c50d83c73" providerId="ADAL" clId="{DFCC407E-6A28-49CB-9DB6-0FE97A71B51F}" dt="2024-11-06T23:08:48.776" v="2246"/>
        <pc:sldMkLst>
          <pc:docMk/>
          <pc:sldMk cId="858480520" sldId="365"/>
        </pc:sldMkLst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858480520" sldId="365"/>
            <ac:inkMk id="27" creationId="{C0C2A945-5538-98C7-2B70-6480E56BD6B0}"/>
          </ac:inkMkLst>
        </pc:inkChg>
      </pc:sldChg>
      <pc:sldChg chg="add del">
        <pc:chgData name="Toby Donaldson" userId="2e6e5431-bb17-4c41-9985-d39c50d83c73" providerId="ADAL" clId="{DFCC407E-6A28-49CB-9DB6-0FE97A71B51F}" dt="2024-11-06T19:13:47.760" v="965" actId="2696"/>
        <pc:sldMkLst>
          <pc:docMk/>
          <pc:sldMk cId="224991245" sldId="366"/>
        </pc:sldMkLst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2877039528" sldId="366"/>
        </pc:sldMkLst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2" creationId="{D5B4966C-C85F-2A5F-2747-2AEF33DF76C6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3" creationId="{4AE3F830-AAB5-245E-56D1-035F3627F9A0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5" creationId="{ECB547C3-8F4C-1A1A-545B-76AA2F28E368}"/>
          </ac:spMkLst>
        </pc:spChg>
        <pc:spChg chg="del">
          <ac:chgData name="Toby Donaldson" userId="2e6e5431-bb17-4c41-9985-d39c50d83c73" providerId="ADAL" clId="{DFCC407E-6A28-49CB-9DB6-0FE97A71B51F}" dt="2024-11-06T19:15:57.373" v="1089" actId="21"/>
          <ac:spMkLst>
            <pc:docMk/>
            <pc:sldMk cId="2877039528" sldId="366"/>
            <ac:spMk id="7" creationId="{82F99AB5-5665-3CEF-AF7C-DE58F635E388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8" creationId="{A91344F1-07FD-A93E-5B7A-CFE4A9BAC543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9" creationId="{D20CCB73-F8D7-3AD8-B7C4-8A6236BFB0FD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10" creationId="{48554F9F-6AFC-31D8-13BB-4C10846366A8}"/>
          </ac:spMkLst>
        </pc:spChg>
        <pc:spChg chg="del">
          <ac:chgData name="Toby Donaldson" userId="2e6e5431-bb17-4c41-9985-d39c50d83c73" providerId="ADAL" clId="{DFCC407E-6A28-49CB-9DB6-0FE97A71B51F}" dt="2024-11-06T19:14:55.690" v="970" actId="21"/>
          <ac:spMkLst>
            <pc:docMk/>
            <pc:sldMk cId="2877039528" sldId="366"/>
            <ac:spMk id="11" creationId="{CA2E5CB7-2FA0-1730-B28A-3EC025E51676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27" creationId="{541F6795-3605-13FA-E206-D9500234EDF7}"/>
          </ac:spMkLst>
        </pc:spChg>
        <pc:spChg chg="add mod">
          <ac:chgData name="Toby Donaldson" userId="2e6e5431-bb17-4c41-9985-d39c50d83c73" providerId="ADAL" clId="{DFCC407E-6A28-49CB-9DB6-0FE97A71B51F}" dt="2024-11-06T19:26:36.664" v="1195" actId="113"/>
          <ac:spMkLst>
            <pc:docMk/>
            <pc:sldMk cId="2877039528" sldId="366"/>
            <ac:spMk id="28" creationId="{9426C969-357C-10CF-6157-08484F89C7FC}"/>
          </ac:spMkLst>
        </pc:spChg>
        <pc:spChg chg="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33" creationId="{B7A4F8EB-2694-98B6-C24B-34B0E0C8C15E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4" creationId="{98898078-6F6E-C853-28D7-DA11603DBB66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5" creationId="{5E6C9A32-F8FA-BECC-3023-BB162822EE8F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6" creationId="{127A9E31-5DA4-2B34-229D-CBAF08107C16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7" creationId="{05642317-DC3D-1144-3674-E9741CA96543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8" creationId="{1E8030E5-F176-63E5-5697-EB38FEAFC19A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9" creationId="{7DC93F5B-149E-2693-75FC-F0CF32C8E0FB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2" creationId="{E7ABB738-2FBF-4310-D6FF-28122E354694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3" creationId="{DD9639DF-FA8C-C966-EB03-E966710CA4AD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4" creationId="{B5573E67-18ED-F645-D374-6DA8ABF2BD15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5" creationId="{DDBC3B29-531C-CA3A-B4FC-9FB316836CEA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6" creationId="{5772444F-37B7-3CFB-AD83-8DD07F284975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7" creationId="{0B7F140F-EF30-881D-2D9E-898190B684F9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8" creationId="{F608A688-4F3D-9D5A-49A7-F4926680079A}"/>
          </ac:spMkLst>
        </pc:s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12" creationId="{1535EC1E-F84F-E19F-1B35-340B3604741D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17" creationId="{EBD3660A-6917-3E29-C768-9C8A8F8C5F80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22" creationId="{9761160D-A3E7-4DCB-55F1-F4746F349502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55" creationId="{5FCA07EA-890B-6219-747D-980BA261519F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60" creationId="{EF27592D-1B46-206A-AD7B-00BFE0563A83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65" creationId="{7AB4B930-98B9-4F82-D590-655ECB3611D6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877039528" sldId="366"/>
            <ac:inkMk id="7" creationId="{E55B6908-C3EA-B442-06A6-9E9765F1B15C}"/>
          </ac:inkMkLst>
        </pc:inkChg>
        <pc:cxnChg chg="add mod">
          <ac:chgData name="Toby Donaldson" userId="2e6e5431-bb17-4c41-9985-d39c50d83c73" providerId="ADAL" clId="{DFCC407E-6A28-49CB-9DB6-0FE97A71B51F}" dt="2024-11-06T19:16:46.387" v="1093" actId="1076"/>
          <ac:cxnSpMkLst>
            <pc:docMk/>
            <pc:sldMk cId="2877039528" sldId="366"/>
            <ac:cxnSpMk id="31" creationId="{A7A5CE9B-9A6D-1F28-C0CB-B53B5116F992}"/>
          </ac:cxnSpMkLst>
        </pc:cxnChg>
        <pc:cxnChg chg="add mod">
          <ac:chgData name="Toby Donaldson" userId="2e6e5431-bb17-4c41-9985-d39c50d83c73" providerId="ADAL" clId="{DFCC407E-6A28-49CB-9DB6-0FE97A71B51F}" dt="2024-11-06T19:22:48.123" v="1149" actId="1076"/>
          <ac:cxnSpMkLst>
            <pc:docMk/>
            <pc:sldMk cId="2877039528" sldId="366"/>
            <ac:cxnSpMk id="49" creationId="{84146DFD-CA2B-426B-5817-C3EAD9B40796}"/>
          </ac:cxnSpMkLst>
        </pc:cxnChg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2395036816" sldId="367"/>
        </pc:sldMkLst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2" creationId="{D2B7EA24-5B8F-FB93-FC22-A3486EDC381E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" creationId="{A09F5464-EA86-2826-13E2-34BF40CF6D10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5" creationId="{E7C8812D-EA74-EEB6-9E84-68BFFEDE13CD}"/>
          </ac:spMkLst>
        </pc:spChg>
        <pc:spChg chg="add mod">
          <ac:chgData name="Toby Donaldson" userId="2e6e5431-bb17-4c41-9985-d39c50d83c73" providerId="ADAL" clId="{DFCC407E-6A28-49CB-9DB6-0FE97A71B51F}" dt="2024-11-06T19:25:08.326" v="1177" actId="1076"/>
          <ac:spMkLst>
            <pc:docMk/>
            <pc:sldMk cId="2395036816" sldId="367"/>
            <ac:spMk id="7" creationId="{992861EA-2ADD-D655-57AA-A76EF6394A80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8" creationId="{66FDF682-BEC1-27E2-42CE-4D5F65732784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9" creationId="{710D6BBC-8872-0B8C-B260-77B2C6A5E1CB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10" creationId="{1E49A0AC-B8AE-FA4E-5719-7287EB1F4BC2}"/>
          </ac:spMkLst>
        </pc:spChg>
        <pc:spChg chg="add mod">
          <ac:chgData name="Toby Donaldson" userId="2e6e5431-bb17-4c41-9985-d39c50d83c73" providerId="ADAL" clId="{DFCC407E-6A28-49CB-9DB6-0FE97A71B51F}" dt="2024-11-06T19:25:54.167" v="1191" actId="20577"/>
          <ac:spMkLst>
            <pc:docMk/>
            <pc:sldMk cId="2395036816" sldId="367"/>
            <ac:spMk id="11" creationId="{435990B2-9B3A-BD59-3EF2-568905A56F02}"/>
          </ac:spMkLst>
        </pc:spChg>
        <pc:spChg chg="del mod">
          <ac:chgData name="Toby Donaldson" userId="2e6e5431-bb17-4c41-9985-d39c50d83c73" providerId="ADAL" clId="{DFCC407E-6A28-49CB-9DB6-0FE97A71B51F}" dt="2024-11-06T19:24:25.133" v="1169" actId="21"/>
          <ac:spMkLst>
            <pc:docMk/>
            <pc:sldMk cId="2395036816" sldId="367"/>
            <ac:spMk id="27" creationId="{B706F258-4614-AA84-440C-1D3A4BD01617}"/>
          </ac:spMkLst>
        </pc:spChg>
        <pc:spChg chg="del">
          <ac:chgData name="Toby Donaldson" userId="2e6e5431-bb17-4c41-9985-d39c50d83c73" providerId="ADAL" clId="{DFCC407E-6A28-49CB-9DB6-0FE97A71B51F}" dt="2024-11-06T19:23:27.787" v="1152" actId="21"/>
          <ac:spMkLst>
            <pc:docMk/>
            <pc:sldMk cId="2395036816" sldId="367"/>
            <ac:spMk id="28" creationId="{E59DC7E7-CB30-6C80-8ABA-1E565F6A6D03}"/>
          </ac:spMkLst>
        </pc:spChg>
        <pc:spChg chg="mod">
          <ac:chgData name="Toby Donaldson" userId="2e6e5431-bb17-4c41-9985-d39c50d83c73" providerId="ADAL" clId="{DFCC407E-6A28-49CB-9DB6-0FE97A71B51F}" dt="2024-11-06T19:23:37.428" v="1153" actId="1076"/>
          <ac:spMkLst>
            <pc:docMk/>
            <pc:sldMk cId="2395036816" sldId="367"/>
            <ac:spMk id="30" creationId="{549CAEE7-A00B-3400-B431-5C17E3344462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3" creationId="{F594F646-1CAC-4D75-CF9B-4B4F7F663536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4" creationId="{4F244767-BAD8-EC5E-7344-1277DA49D743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5" creationId="{412544D2-2416-5157-CF0B-AC2BD6509A38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6" creationId="{EAB19F56-A225-83E1-D48E-3691B96957F7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7" creationId="{43CB86DF-8E6D-557B-9FDE-B3CA2766B323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8" creationId="{72805704-675F-3E4F-C058-A347FDBE5A00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9" creationId="{A004CE32-3A2D-649A-746D-D992A8797496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2" creationId="{FCFE287F-152F-38B6-215B-9AD8F9D49AD6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3" creationId="{120536C9-3693-0F44-CB6D-024CD568F774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4" creationId="{C1A76C6B-3EC8-A6E8-8EE1-62A79B231260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5" creationId="{F4C02CA0-9BB3-FDBA-FA78-509787D447EA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6" creationId="{84AD0719-B448-340A-2B0B-FC728C8CFDFE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7" creationId="{B3F6A08A-30D6-706D-C7B2-94905AD11E47}"/>
          </ac:spMkLst>
        </pc:spChg>
        <pc:spChg chg="del mod">
          <ac:chgData name="Toby Donaldson" userId="2e6e5431-bb17-4c41-9985-d39c50d83c73" providerId="ADAL" clId="{DFCC407E-6A28-49CB-9DB6-0FE97A71B51F}" dt="2024-11-06T19:24:21" v="1168" actId="21"/>
          <ac:spMkLst>
            <pc:docMk/>
            <pc:sldMk cId="2395036816" sldId="367"/>
            <ac:spMk id="48" creationId="{73F3C693-5C19-1E53-413D-57AAB95A5FAB}"/>
          </ac:spMkLst>
        </pc:s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12" creationId="{79880B69-0A93-4E81-72EF-2C5EEB81B97A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17" creationId="{ABB2BF8B-A250-798E-0624-B5BE521BE857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22" creationId="{EA7F1082-5DB5-62DE-670A-03C7C1978B96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55" creationId="{08548F76-E252-D379-D0B6-A1B435830CC3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60" creationId="{1A9D0792-7285-729B-6BEE-A8C819B6880B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65" creationId="{AAD0D3B7-8D2D-C0FC-7FD3-F0C993DAE2F8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395036816" sldId="367"/>
            <ac:inkMk id="27" creationId="{08D8AB2D-99F1-0F85-840F-F1634A00A86B}"/>
          </ac:inkMkLst>
        </pc:inkChg>
        <pc:cxnChg chg="del mod">
          <ac:chgData name="Toby Donaldson" userId="2e6e5431-bb17-4c41-9985-d39c50d83c73" providerId="ADAL" clId="{DFCC407E-6A28-49CB-9DB6-0FE97A71B51F}" dt="2024-11-06T19:23:27.787" v="1152" actId="21"/>
          <ac:cxnSpMkLst>
            <pc:docMk/>
            <pc:sldMk cId="2395036816" sldId="367"/>
            <ac:cxnSpMk id="31" creationId="{D1086C17-6B84-2F75-B1CA-D747D8D2D47E}"/>
          </ac:cxnSpMkLst>
        </pc:cxnChg>
        <pc:cxnChg chg="del mod">
          <ac:chgData name="Toby Donaldson" userId="2e6e5431-bb17-4c41-9985-d39c50d83c73" providerId="ADAL" clId="{DFCC407E-6A28-49CB-9DB6-0FE97A71B51F}" dt="2024-11-06T19:23:27.787" v="1152" actId="21"/>
          <ac:cxnSpMkLst>
            <pc:docMk/>
            <pc:sldMk cId="2395036816" sldId="367"/>
            <ac:cxnSpMk id="49" creationId="{7F3B0264-E81D-87DA-3C9A-A556E4A9584C}"/>
          </ac:cxnSpMkLst>
        </pc:cxnChg>
      </pc:sldChg>
      <pc:sldChg chg="delSp modSp add del mod">
        <pc:chgData name="Toby Donaldson" userId="2e6e5431-bb17-4c41-9985-d39c50d83c73" providerId="ADAL" clId="{DFCC407E-6A28-49CB-9DB6-0FE97A71B51F}" dt="2024-11-06T19:23:00.182" v="1150" actId="2696"/>
        <pc:sldMkLst>
          <pc:docMk/>
          <pc:sldMk cId="3214354650" sldId="367"/>
        </pc:sldMkLst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2" creationId="{BC922F53-6BC4-DA9C-4FFD-67342D9C12C6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" creationId="{255112CE-8A24-B219-2663-197AFBD14561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5" creationId="{3ED3738E-D064-2455-670F-4E7D776C0928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8" creationId="{15F12C4A-E153-7384-B91C-891EE40B83EB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9" creationId="{D349D388-3F89-5902-3158-AEE57BED51F1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10" creationId="{6DB96B3B-EDFC-43ED-C7CF-4F4BB32B901F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27" creationId="{D580A004-6B9B-0758-FCBF-EDFD202F739C}"/>
          </ac:spMkLst>
        </pc:spChg>
        <pc:spChg chg="del">
          <ac:chgData name="Toby Donaldson" userId="2e6e5431-bb17-4c41-9985-d39c50d83c73" providerId="ADAL" clId="{DFCC407E-6A28-49CB-9DB6-0FE97A71B51F}" dt="2024-11-06T19:21:12.788" v="1138" actId="21"/>
          <ac:spMkLst>
            <pc:docMk/>
            <pc:sldMk cId="3214354650" sldId="367"/>
            <ac:spMk id="28" creationId="{C8483C4C-EDCF-25CE-9455-257FE637B8FC}"/>
          </ac:spMkLst>
        </pc:spChg>
        <pc:spChg chg="mod">
          <ac:chgData name="Toby Donaldson" userId="2e6e5431-bb17-4c41-9985-d39c50d83c73" providerId="ADAL" clId="{DFCC407E-6A28-49CB-9DB6-0FE97A71B51F}" dt="2024-11-06T19:21:22.090" v="1139" actId="1076"/>
          <ac:spMkLst>
            <pc:docMk/>
            <pc:sldMk cId="3214354650" sldId="367"/>
            <ac:spMk id="30" creationId="{1E37C423-563F-6C06-FEBB-8BD21FE576D8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3" creationId="{F05B4CD8-5BEA-9BC2-4882-54DFCBA15E3C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4" creationId="{7F3E9CA4-1698-5F57-E1D3-992776B8FF36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5" creationId="{0E332DB4-087B-7AD8-FAC3-37921F59E949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6" creationId="{CCEC51BF-36A1-ED9C-BE6A-66C65B779287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7" creationId="{251D1E85-F624-A61E-D47C-94E1013C35C5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8" creationId="{691592BB-8E25-681E-A399-41635D1B15B4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9" creationId="{0C29CAF3-0E37-550C-576B-AC1327DEBE69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2" creationId="{9E80263C-C899-26F4-E1FB-4CFB02560E37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3" creationId="{EB45B345-6AAA-666C-AF1E-D227807278AB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4" creationId="{0C663AAD-699C-9541-22E0-593F616537CF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5" creationId="{930EC085-7F9D-963A-C0BF-7619487EB095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6" creationId="{8C47BDC5-C7B6-E647-573E-88AF3DB1FFFB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7" creationId="{6773E44F-9E15-535C-EF9E-C6EA5A043EBA}"/>
          </ac:spMkLst>
        </pc:s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12" creationId="{1CCEBF8B-90D0-1FA8-E1C4-4613DAB4FFBD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17" creationId="{10C65890-7F53-CFA7-E822-2C9AA739C590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22" creationId="{34205681-3455-1738-F21B-97BA3FE69DF2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55" creationId="{B9265420-10F2-2318-FFA1-E470256B18FE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60" creationId="{96CDE17B-258D-D6D3-AA40-601FF16561A0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65" creationId="{FB7680F9-5FA9-5C5B-AFE0-EF7A25D535E6}"/>
          </ac:grpSpMkLst>
        </pc:grpChg>
        <pc:cxnChg chg="del mod">
          <ac:chgData name="Toby Donaldson" userId="2e6e5431-bb17-4c41-9985-d39c50d83c73" providerId="ADAL" clId="{DFCC407E-6A28-49CB-9DB6-0FE97A71B51F}" dt="2024-11-06T19:21:12.788" v="1138" actId="21"/>
          <ac:cxnSpMkLst>
            <pc:docMk/>
            <pc:sldMk cId="3214354650" sldId="367"/>
            <ac:cxnSpMk id="31" creationId="{F4BCB4EA-2EFB-1F4B-0A0C-D9BC878B12B4}"/>
          </ac:cxnSpMkLst>
        </pc:cxnChg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618014523" sldId="368"/>
        </pc:sldMkLst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2" creationId="{440F26BA-D1ED-5052-77A5-C88DEC487C9E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3" creationId="{048C64EB-9AB4-E3D7-F2F0-E6991BD17E79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5" creationId="{50133F69-A8AA-5CC8-C8A3-9DA47F434725}"/>
          </ac:spMkLst>
        </pc:spChg>
        <pc:spChg chg="del">
          <ac:chgData name="Toby Donaldson" userId="2e6e5431-bb17-4c41-9985-d39c50d83c73" providerId="ADAL" clId="{DFCC407E-6A28-49CB-9DB6-0FE97A71B51F}" dt="2024-11-06T19:28:16.477" v="1203" actId="21"/>
          <ac:spMkLst>
            <pc:docMk/>
            <pc:sldMk cId="618014523" sldId="368"/>
            <ac:spMk id="7" creationId="{297213F1-03C5-7A27-23E6-AD618F48BDAD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8" creationId="{9CD3C261-8D76-1EC4-8339-1DB65D0B371E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9" creationId="{3323592A-DBF6-4AD5-C3FD-DE5FCD0504E2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10" creationId="{F152884B-351C-4EE7-AA2E-F469AD2B5F91}"/>
          </ac:spMkLst>
        </pc:spChg>
        <pc:spChg chg="del">
          <ac:chgData name="Toby Donaldson" userId="2e6e5431-bb17-4c41-9985-d39c50d83c73" providerId="ADAL" clId="{DFCC407E-6A28-49CB-9DB6-0FE97A71B51F}" dt="2024-11-06T19:28:16.477" v="1203" actId="21"/>
          <ac:spMkLst>
            <pc:docMk/>
            <pc:sldMk cId="618014523" sldId="368"/>
            <ac:spMk id="11" creationId="{EC2D1051-5001-331B-9CD2-DBC72962ADAE}"/>
          </ac:spMkLst>
        </pc:spChg>
        <pc:spChg chg="add del mod">
          <ac:chgData name="Toby Donaldson" userId="2e6e5431-bb17-4c41-9985-d39c50d83c73" providerId="ADAL" clId="{DFCC407E-6A28-49CB-9DB6-0FE97A71B51F}" dt="2024-11-06T19:36:57.014" v="1387" actId="21"/>
          <ac:spMkLst>
            <pc:docMk/>
            <pc:sldMk cId="618014523" sldId="368"/>
            <ac:spMk id="27" creationId="{07BFC5C3-B8A6-3DDE-CBA7-F327D4FBA7E3}"/>
          </ac:spMkLst>
        </pc:spChg>
        <pc:spChg chg="add del mod">
          <ac:chgData name="Toby Donaldson" userId="2e6e5431-bb17-4c41-9985-d39c50d83c73" providerId="ADAL" clId="{DFCC407E-6A28-49CB-9DB6-0FE97A71B51F}" dt="2024-11-06T19:34:04.738" v="1342" actId="21"/>
          <ac:spMkLst>
            <pc:docMk/>
            <pc:sldMk cId="618014523" sldId="368"/>
            <ac:spMk id="28" creationId="{8D08E4E8-BF4B-FC08-4EA5-0476BB74EC48}"/>
          </ac:spMkLst>
        </pc:spChg>
        <pc:spChg chg="del">
          <ac:chgData name="Toby Donaldson" userId="2e6e5431-bb17-4c41-9985-d39c50d83c73" providerId="ADAL" clId="{DFCC407E-6A28-49CB-9DB6-0FE97A71B51F}" dt="2024-11-06T19:28:31.902" v="1212" actId="21"/>
          <ac:spMkLst>
            <pc:docMk/>
            <pc:sldMk cId="618014523" sldId="368"/>
            <ac:spMk id="29" creationId="{BC9115BB-8C9A-D14C-2C88-A7F3F87B1D4A}"/>
          </ac:spMkLst>
        </pc:spChg>
        <pc:spChg chg="del">
          <ac:chgData name="Toby Donaldson" userId="2e6e5431-bb17-4c41-9985-d39c50d83c73" providerId="ADAL" clId="{DFCC407E-6A28-49CB-9DB6-0FE97A71B51F}" dt="2024-11-06T19:33:21.433" v="1313" actId="21"/>
          <ac:spMkLst>
            <pc:docMk/>
            <pc:sldMk cId="618014523" sldId="368"/>
            <ac:spMk id="30" creationId="{CD8BB27D-C27A-7A0D-1023-FABFBD7BA5F7}"/>
          </ac:spMkLst>
        </pc:spChg>
        <pc:spChg chg="del mod">
          <ac:chgData name="Toby Donaldson" userId="2e6e5431-bb17-4c41-9985-d39c50d83c73" providerId="ADAL" clId="{DFCC407E-6A28-49CB-9DB6-0FE97A71B51F}" dt="2024-11-06T19:28:58.307" v="1215" actId="21"/>
          <ac:spMkLst>
            <pc:docMk/>
            <pc:sldMk cId="618014523" sldId="368"/>
            <ac:spMk id="32" creationId="{09048CFB-3B3D-AD04-B989-60F648D0A7A2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33" creationId="{AF5AA5E3-6930-3AA6-3256-8A9CC8509F89}"/>
          </ac:spMkLst>
        </pc:spChg>
        <pc:spChg chg="del">
          <ac:chgData name="Toby Donaldson" userId="2e6e5431-bb17-4c41-9985-d39c50d83c73" providerId="ADAL" clId="{DFCC407E-6A28-49CB-9DB6-0FE97A71B51F}" dt="2024-11-06T19:28:31.902" v="1212" actId="21"/>
          <ac:spMkLst>
            <pc:docMk/>
            <pc:sldMk cId="618014523" sldId="368"/>
            <ac:spMk id="36" creationId="{A380625B-FF73-99D0-54A3-DA4D13754FF4}"/>
          </ac:spMkLst>
        </pc:spChg>
        <pc:spChg chg="del">
          <ac:chgData name="Toby Donaldson" userId="2e6e5431-bb17-4c41-9985-d39c50d83c73" providerId="ADAL" clId="{DFCC407E-6A28-49CB-9DB6-0FE97A71B51F}" dt="2024-11-06T19:28:31.902" v="1212" actId="21"/>
          <ac:spMkLst>
            <pc:docMk/>
            <pc:sldMk cId="618014523" sldId="368"/>
            <ac:spMk id="37" creationId="{4948BF77-E109-38AF-164A-4ACCF3E60906}"/>
          </ac:spMkLst>
        </pc:spChg>
        <pc:spChg chg="add del mod">
          <ac:chgData name="Toby Donaldson" userId="2e6e5431-bb17-4c41-9985-d39c50d83c73" providerId="ADAL" clId="{DFCC407E-6A28-49CB-9DB6-0FE97A71B51F}" dt="2024-11-06T19:31:29.265" v="1286" actId="21"/>
          <ac:spMkLst>
            <pc:docMk/>
            <pc:sldMk cId="618014523" sldId="368"/>
            <ac:spMk id="38" creationId="{F44775F3-3B91-D799-8B24-E6735C6596D4}"/>
          </ac:spMkLst>
        </pc:spChg>
        <pc:spChg chg="add mod">
          <ac:chgData name="Toby Donaldson" userId="2e6e5431-bb17-4c41-9985-d39c50d83c73" providerId="ADAL" clId="{DFCC407E-6A28-49CB-9DB6-0FE97A71B51F}" dt="2024-11-06T19:35:03.474" v="1345" actId="1076"/>
          <ac:spMkLst>
            <pc:docMk/>
            <pc:sldMk cId="618014523" sldId="368"/>
            <ac:spMk id="39" creationId="{52CBEB54-0C06-D85C-DEF5-6F7F182A379B}"/>
          </ac:spMkLst>
        </pc:spChg>
        <pc:spChg chg="add mod">
          <ac:chgData name="Toby Donaldson" userId="2e6e5431-bb17-4c41-9985-d39c50d83c73" providerId="ADAL" clId="{DFCC407E-6A28-49CB-9DB6-0FE97A71B51F}" dt="2024-11-06T19:36:08.929" v="1366" actId="1076"/>
          <ac:spMkLst>
            <pc:docMk/>
            <pc:sldMk cId="618014523" sldId="368"/>
            <ac:spMk id="40" creationId="{7494FE8F-C7A7-4D05-0A79-CD60A727D1C4}"/>
          </ac:spMkLst>
        </pc:spChg>
        <pc:spChg chg="add mod">
          <ac:chgData name="Toby Donaldson" userId="2e6e5431-bb17-4c41-9985-d39c50d83c73" providerId="ADAL" clId="{DFCC407E-6A28-49CB-9DB6-0FE97A71B51F}" dt="2024-11-06T19:36:17.111" v="1368" actId="14100"/>
          <ac:spMkLst>
            <pc:docMk/>
            <pc:sldMk cId="618014523" sldId="368"/>
            <ac:spMk id="41" creationId="{6232A438-A27B-F1E0-F9C3-9D187686E246}"/>
          </ac:spMkLst>
        </pc:spChg>
        <pc:spChg chg="add mod">
          <ac:chgData name="Toby Donaldson" userId="2e6e5431-bb17-4c41-9985-d39c50d83c73" providerId="ADAL" clId="{DFCC407E-6A28-49CB-9DB6-0FE97A71B51F}" dt="2024-11-06T19:37:03.608" v="1388"/>
          <ac:spMkLst>
            <pc:docMk/>
            <pc:sldMk cId="618014523" sldId="368"/>
            <ac:spMk id="42" creationId="{C75FBEB7-E08B-D444-8933-0CFE7B68130F}"/>
          </ac:spMkLst>
        </pc:s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12" creationId="{8C76950B-94BC-B489-3462-85D00272E833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17" creationId="{CF54943D-7DDC-652B-3C10-BD7B2A1FC048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22" creationId="{389D7EC7-8F42-9322-DEB8-8F0882BF6541}"/>
          </ac:grpSpMkLst>
        </pc:grpChg>
        <pc:grpChg chg="del">
          <ac:chgData name="Toby Donaldson" userId="2e6e5431-bb17-4c41-9985-d39c50d83c73" providerId="ADAL" clId="{DFCC407E-6A28-49CB-9DB6-0FE97A71B51F}" dt="2024-11-06T19:28:31.902" v="1212" actId="21"/>
          <ac:grpSpMkLst>
            <pc:docMk/>
            <pc:sldMk cId="618014523" sldId="368"/>
            <ac:grpSpMk id="35" creationId="{25F1D10C-56C5-3A1A-DB8E-19F38630768D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55" creationId="{874BF1ED-E980-BA05-9D20-6A38DF86DB33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60" creationId="{C32AF47B-DE42-FAE2-0524-941937128213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65" creationId="{F3AF73BE-78C1-B7EC-D38E-2BCCF3DDA8C6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618014523" sldId="368"/>
            <ac:inkMk id="2" creationId="{AE960697-21E1-E196-7FD8-235FD5A94625}"/>
          </ac:inkMkLst>
        </pc:inkChg>
      </pc:sldChg>
      <pc:sldChg chg="addSp delSp modSp add mod">
        <pc:chgData name="Toby Donaldson" userId="2e6e5431-bb17-4c41-9985-d39c50d83c73" providerId="ADAL" clId="{DFCC407E-6A28-49CB-9DB6-0FE97A71B51F}" dt="2024-11-06T19:39:48.076" v="1466"/>
        <pc:sldMkLst>
          <pc:docMk/>
          <pc:sldMk cId="4266276714" sldId="369"/>
        </pc:sldMkLst>
        <pc:spChg chg="add mod">
          <ac:chgData name="Toby Donaldson" userId="2e6e5431-bb17-4c41-9985-d39c50d83c73" providerId="ADAL" clId="{DFCC407E-6A28-49CB-9DB6-0FE97A71B51F}" dt="2024-11-06T19:39:48.076" v="1466"/>
          <ac:spMkLst>
            <pc:docMk/>
            <pc:sldMk cId="4266276714" sldId="369"/>
            <ac:spMk id="7" creationId="{00A1E84B-974A-4961-F661-BCA1D6CC4033}"/>
          </ac:spMkLst>
        </pc:spChg>
        <pc:spChg chg="del">
          <ac:chgData name="Toby Donaldson" userId="2e6e5431-bb17-4c41-9985-d39c50d83c73" providerId="ADAL" clId="{DFCC407E-6A28-49CB-9DB6-0FE97A71B51F}" dt="2024-11-06T19:39:39.338" v="1465" actId="21"/>
          <ac:spMkLst>
            <pc:docMk/>
            <pc:sldMk cId="4266276714" sldId="369"/>
            <ac:spMk id="27" creationId="{CD78ADBE-416B-D59D-6E67-CA29511FBF0B}"/>
          </ac:spMkLst>
        </pc:spChg>
      </pc:sldChg>
      <pc:sldChg chg="add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1248740256" sldId="370"/>
        </pc:sldMkLst>
        <pc:spChg chg="mod">
          <ac:chgData name="Toby Donaldson" userId="2e6e5431-bb17-4c41-9985-d39c50d83c73" providerId="ADAL" clId="{DFCC407E-6A28-49CB-9DB6-0FE97A71B51F}" dt="2024-11-06T19:36:49.188" v="1386" actId="14100"/>
          <ac:spMkLst>
            <pc:docMk/>
            <pc:sldMk cId="1248740256" sldId="370"/>
            <ac:spMk id="27" creationId="{64984ADE-74CF-6B31-CDFB-A14D8E8240CB}"/>
          </ac:spMkLst>
        </pc:s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1248740256" sldId="370"/>
            <ac:inkMk id="7" creationId="{3CDA072C-1CB4-313E-D9CD-83E77548BBEB}"/>
          </ac:inkMkLst>
        </pc:inkChg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4039314859" sldId="371"/>
        </pc:sldMkLst>
        <pc:spChg chg="add mod">
          <ac:chgData name="Toby Donaldson" userId="2e6e5431-bb17-4c41-9985-d39c50d83c73" providerId="ADAL" clId="{DFCC407E-6A28-49CB-9DB6-0FE97A71B51F}" dt="2024-11-06T19:39:50.477" v="1467"/>
          <ac:spMkLst>
            <pc:docMk/>
            <pc:sldMk cId="4039314859" sldId="371"/>
            <ac:spMk id="7" creationId="{6D6ADEF7-E49E-1155-42C5-670A652F2002}"/>
          </ac:spMkLst>
        </pc:spChg>
        <pc:spChg chg="del">
          <ac:chgData name="Toby Donaldson" userId="2e6e5431-bb17-4c41-9985-d39c50d83c73" providerId="ADAL" clId="{DFCC407E-6A28-49CB-9DB6-0FE97A71B51F}" dt="2024-11-06T19:39:33.871" v="1464" actId="21"/>
          <ac:spMkLst>
            <pc:docMk/>
            <pc:sldMk cId="4039314859" sldId="371"/>
            <ac:spMk id="27" creationId="{187B9903-9252-721A-015F-C28ED2E6BDCA}"/>
          </ac:spMkLst>
        </pc:spChg>
        <pc:spChg chg="mod">
          <ac:chgData name="Toby Donaldson" userId="2e6e5431-bb17-4c41-9985-d39c50d83c73" providerId="ADAL" clId="{DFCC407E-6A28-49CB-9DB6-0FE97A71B51F}" dt="2024-11-06T19:38:58.519" v="1463" actId="207"/>
          <ac:spMkLst>
            <pc:docMk/>
            <pc:sldMk cId="4039314859" sldId="371"/>
            <ac:spMk id="28" creationId="{2CEB85BC-3AD7-4655-9FF6-AA500F526D1F}"/>
          </ac:spMkLst>
        </pc:s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4039314859" sldId="371"/>
            <ac:inkMk id="11" creationId="{AB6189AE-C7F5-DD2B-1D20-5C1BDB9303A0}"/>
          </ac:inkMkLst>
        </pc:inkChg>
      </pc:sldChg>
      <pc:sldChg chg="addSp modSp add mod ord">
        <pc:chgData name="Toby Donaldson" userId="2e6e5431-bb17-4c41-9985-d39c50d83c73" providerId="ADAL" clId="{DFCC407E-6A28-49CB-9DB6-0FE97A71B51F}" dt="2024-11-06T23:08:48.776" v="2246"/>
        <pc:sldMkLst>
          <pc:docMk/>
          <pc:sldMk cId="3828095324" sldId="372"/>
        </pc:sldMkLst>
        <pc:spChg chg="mod">
          <ac:chgData name="Toby Donaldson" userId="2e6e5431-bb17-4c41-9985-d39c50d83c73" providerId="ADAL" clId="{DFCC407E-6A28-49CB-9DB6-0FE97A71B51F}" dt="2024-11-06T19:48:32.405" v="1819" actId="20577"/>
          <ac:spMkLst>
            <pc:docMk/>
            <pc:sldMk cId="3828095324" sldId="372"/>
            <ac:spMk id="2" creationId="{1F6E7B37-5FE2-D6E9-5B82-81DDE35FB46F}"/>
          </ac:spMkLst>
        </pc:spChg>
        <pc:spChg chg="mod">
          <ac:chgData name="Toby Donaldson" userId="2e6e5431-bb17-4c41-9985-d39c50d83c73" providerId="ADAL" clId="{DFCC407E-6A28-49CB-9DB6-0FE97A71B51F}" dt="2024-11-06T19:50:36.876" v="1906" actId="313"/>
          <ac:spMkLst>
            <pc:docMk/>
            <pc:sldMk cId="3828095324" sldId="372"/>
            <ac:spMk id="3" creationId="{9220D8EB-024F-E874-C612-CA17C65E12FF}"/>
          </ac:spMkLst>
        </pc:spChg>
        <pc:spChg chg="mod">
          <ac:chgData name="Toby Donaldson" userId="2e6e5431-bb17-4c41-9985-d39c50d83c73" providerId="ADAL" clId="{DFCC407E-6A28-49CB-9DB6-0FE97A71B51F}" dt="2024-11-06T19:48:28.071" v="1815" actId="113"/>
          <ac:spMkLst>
            <pc:docMk/>
            <pc:sldMk cId="3828095324" sldId="372"/>
            <ac:spMk id="5" creationId="{06BD6234-109B-B8B5-F949-9FDCE2FA1461}"/>
          </ac:spMkLst>
        </pc:s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3828095324" sldId="372"/>
            <ac:inkMk id="6" creationId="{AC8C0255-FCDF-D90C-45DE-ABC307FF738D}"/>
          </ac:inkMkLst>
        </pc:inkChg>
      </pc:sldChg>
      <pc:sldChg chg="modSp add mod">
        <pc:chgData name="Toby Donaldson" userId="2e6e5431-bb17-4c41-9985-d39c50d83c73" providerId="ADAL" clId="{DFCC407E-6A28-49CB-9DB6-0FE97A71B51F}" dt="2024-11-06T23:09:26.252" v="2250" actId="313"/>
        <pc:sldMkLst>
          <pc:docMk/>
          <pc:sldMk cId="807447019" sldId="373"/>
        </pc:sldMkLst>
        <pc:spChg chg="mod">
          <ac:chgData name="Toby Donaldson" userId="2e6e5431-bb17-4c41-9985-d39c50d83c73" providerId="ADAL" clId="{DFCC407E-6A28-49CB-9DB6-0FE97A71B51F}" dt="2024-11-06T23:09:26.252" v="2250" actId="313"/>
          <ac:spMkLst>
            <pc:docMk/>
            <pc:sldMk cId="807447019" sldId="373"/>
            <ac:spMk id="9" creationId="{EB5C2940-0771-955B-B4E1-91B2707454F7}"/>
          </ac:spMkLst>
        </pc:spChg>
      </pc:sldChg>
      <pc:sldChg chg="add del">
        <pc:chgData name="Toby Donaldson" userId="2e6e5431-bb17-4c41-9985-d39c50d83c73" providerId="ADAL" clId="{DFCC407E-6A28-49CB-9DB6-0FE97A71B51F}" dt="2024-11-06T19:59:51.851" v="2234" actId="2696"/>
        <pc:sldMkLst>
          <pc:docMk/>
          <pc:sldMk cId="1612706861" sldId="373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162034591" sldId="374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162034591" sldId="374"/>
            <ac:inkMk id="6" creationId="{5A5611C9-B840-709E-B3A1-E48F3045E7C4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307807174" sldId="376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307807174" sldId="376"/>
            <ac:inkMk id="8" creationId="{16CDB0CF-E1D3-72E4-87E1-1A8FE719843C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29957749" sldId="377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329957749" sldId="377"/>
            <ac:inkMk id="6" creationId="{9926AF05-070B-DBB4-C832-A70D99F89303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668762976" sldId="378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668762976" sldId="378"/>
            <ac:inkMk id="7" creationId="{F3B3A196-0779-EE8B-EAC7-B0D9CCDCDE36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92649226" sldId="379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192649226" sldId="379"/>
            <ac:inkMk id="6" creationId="{58611B21-8A3E-C4CB-B69C-4E1D6A9A72ED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916349276" sldId="380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916349276" sldId="380"/>
            <ac:inkMk id="6" creationId="{D5C8C4E9-C65E-7DD4-175E-A57D51F49B5B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889743009" sldId="381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889743009" sldId="381"/>
            <ac:inkMk id="6" creationId="{E0E0E602-6605-E108-2595-86498FE7B968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617323450" sldId="382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617323450" sldId="382"/>
            <ac:inkMk id="6" creationId="{8B48F706-9F1F-2391-4A7A-FA8235F4DDE7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76652831" sldId="383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176652831" sldId="383"/>
            <ac:inkMk id="6" creationId="{B84051FA-2EC0-79F8-55EC-05AC9F85BA21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703714514" sldId="384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703714514" sldId="384"/>
            <ac:inkMk id="9" creationId="{8AADCC3E-03DD-DCCC-5F81-1A5607EF7329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586481752" sldId="385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586481752" sldId="385"/>
            <ac:inkMk id="6" creationId="{A5988622-0B52-4F5F-AA3E-462A71777487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807038965" sldId="386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807038965" sldId="386"/>
            <ac:inkMk id="6" creationId="{269BFD27-82DC-34D3-C4FF-DF4EAB4A5C0C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92166506" sldId="387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392166506" sldId="387"/>
            <ac:inkMk id="8" creationId="{4622E977-C0D8-4970-C7E2-A6AB1CFAF07B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92686135" sldId="388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192686135" sldId="388"/>
            <ac:inkMk id="8" creationId="{D3411907-BEF4-4028-D91B-1FAE5E6778C9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266760611" sldId="389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266760611" sldId="389"/>
            <ac:inkMk id="6" creationId="{0A333F34-FB98-44DA-8C59-DA96EFB0E551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45693054" sldId="390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45693054" sldId="390"/>
            <ac:inkMk id="8" creationId="{316C3E9B-4CE4-CEE2-BD15-3BBE0D67ED31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521158521" sldId="391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521158521" sldId="391"/>
            <ac:inkMk id="7" creationId="{3C9DEC19-7DC2-0723-34A6-FC92B20283B9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483271642" sldId="392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483271642" sldId="392"/>
            <ac:inkMk id="6" creationId="{8D93D867-0BE7-7615-45B2-38C7FF858408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446351697" sldId="393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3446351697" sldId="393"/>
            <ac:inkMk id="7" creationId="{BC5FA861-DEE1-DA45-9A70-AA73E5470F65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889113382" sldId="394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889113382" sldId="394"/>
            <ac:inkMk id="3" creationId="{713D3C3C-5AFB-8288-DDDC-5F0C81CBB957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750629644" sldId="395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750629644" sldId="395"/>
            <ac:inkMk id="6" creationId="{0316E10D-8D4C-5854-8140-8F845646B11B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67320005" sldId="396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67320005" sldId="396"/>
            <ac:inkMk id="3" creationId="{3F3B4A81-8B58-1186-0592-279E31D47D7A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753928923" sldId="397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3753928923" sldId="397"/>
            <ac:inkMk id="3" creationId="{D0ADE542-35B5-163E-3F29-A02DA78B39E9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435781492" sldId="398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2435781492" sldId="398"/>
            <ac:inkMk id="6" creationId="{0B07C122-E21C-B727-B0DE-26D9DD125E31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511488615" sldId="400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511488615" sldId="400"/>
            <ac:inkMk id="6" creationId="{4CFA5BBE-B2AB-8D05-D215-2AE86252C2BC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4262481010" sldId="402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4262481010" sldId="402"/>
            <ac:inkMk id="6" creationId="{B3593320-E658-6CF3-69B4-55BF478B64F1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759866411" sldId="403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1759866411" sldId="403"/>
            <ac:inkMk id="2" creationId="{161307FA-99E3-64F8-C6E2-911EE1BDC768}"/>
          </ac:inkMkLst>
        </pc:inkChg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713464181" sldId="404"/>
        </pc:sldMkLst>
        <pc:inkChg chg="add">
          <ac:chgData name="Toby Donaldson" userId="2e6e5431-bb17-4c41-9985-d39c50d83c73" providerId="ADAL" clId="{DFCC407E-6A28-49CB-9DB6-0FE97A71B51F}" dt="2024-11-13T23:15:00.382" v="2255"/>
          <ac:inkMkLst>
            <pc:docMk/>
            <pc:sldMk cId="3713464181" sldId="404"/>
            <ac:inkMk id="6" creationId="{21021C1E-CEF1-11CA-15F9-0D32E3D95365}"/>
          </ac:inkMkLst>
        </pc:inkChg>
      </pc:sldChg>
    </pc:docChg>
  </pc:docChgLst>
  <pc:docChgLst>
    <pc:chgData name="Toby Donaldson" userId="2e6e5431-bb17-4c41-9985-d39c50d83c73" providerId="ADAL" clId="{3E73F375-118E-4313-B197-86FE59234AEF}"/>
    <pc:docChg chg="undo custSel addSld modSld modSection">
      <pc:chgData name="Toby Donaldson" userId="2e6e5431-bb17-4c41-9985-d39c50d83c73" providerId="ADAL" clId="{3E73F375-118E-4313-B197-86FE59234AEF}" dt="2024-10-16T22:08:40.700" v="115"/>
      <pc:docMkLst>
        <pc:docMk/>
      </pc:docMkLst>
      <pc:sldChg chg="addSp delSp modSp mod">
        <pc:chgData name="Toby Donaldson" userId="2e6e5431-bb17-4c41-9985-d39c50d83c73" providerId="ADAL" clId="{3E73F375-118E-4313-B197-86FE59234AEF}" dt="2024-10-15T20:43:29.095" v="1"/>
        <pc:sldMkLst>
          <pc:docMk/>
          <pc:sldMk cId="3434322379" sldId="301"/>
        </pc:sldMkLst>
        <pc:spChg chg="del">
          <ac:chgData name="Toby Donaldson" userId="2e6e5431-bb17-4c41-9985-d39c50d83c73" providerId="ADAL" clId="{3E73F375-118E-4313-B197-86FE59234AEF}" dt="2024-10-15T20:43:21.238" v="0" actId="21"/>
          <ac:spMkLst>
            <pc:docMk/>
            <pc:sldMk cId="3434322379" sldId="301"/>
            <ac:spMk id="7" creationId="{AF1AF448-A6B5-D972-885A-04DA068B6110}"/>
          </ac:spMkLst>
        </pc:spChg>
        <pc:spChg chg="add mod">
          <ac:chgData name="Toby Donaldson" userId="2e6e5431-bb17-4c41-9985-d39c50d83c73" providerId="ADAL" clId="{3E73F375-118E-4313-B197-86FE59234AEF}" dt="2024-10-15T20:43:29.095" v="1"/>
          <ac:spMkLst>
            <pc:docMk/>
            <pc:sldMk cId="3434322379" sldId="301"/>
            <ac:spMk id="8" creationId="{EAB3469F-43D7-C0F0-548E-4D4182B226E5}"/>
          </ac:spMkLst>
        </pc:sp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2658978882" sldId="302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2658978882" sldId="302"/>
            <ac:inkMk id="3" creationId="{F85B093F-9625-356B-30E1-4E3681EC42A8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3332135005" sldId="30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3332135005" sldId="304"/>
            <ac:inkMk id="8" creationId="{F97A432A-B26B-2B80-A64B-2B90C82C4112}"/>
          </ac:inkMkLst>
        </pc:inkChg>
      </pc:sldChg>
      <pc:sldChg chg="modSp mod">
        <pc:chgData name="Toby Donaldson" userId="2e6e5431-bb17-4c41-9985-d39c50d83c73" providerId="ADAL" clId="{3E73F375-118E-4313-B197-86FE59234AEF}" dt="2024-10-15T20:47:59.716" v="14" actId="2711"/>
        <pc:sldMkLst>
          <pc:docMk/>
          <pc:sldMk cId="4030859673" sldId="306"/>
        </pc:sldMkLst>
        <pc:spChg chg="mod">
          <ac:chgData name="Toby Donaldson" userId="2e6e5431-bb17-4c41-9985-d39c50d83c73" providerId="ADAL" clId="{3E73F375-118E-4313-B197-86FE59234AEF}" dt="2024-10-15T20:47:59.716" v="14" actId="2711"/>
          <ac:spMkLst>
            <pc:docMk/>
            <pc:sldMk cId="4030859673" sldId="306"/>
            <ac:spMk id="7" creationId="{0918A78D-1C0B-BB54-111C-216618300AE7}"/>
          </ac:spMkLst>
        </pc:spChg>
      </pc:sldChg>
      <pc:sldChg chg="addSp delSp modSp mod">
        <pc:chgData name="Toby Donaldson" userId="2e6e5431-bb17-4c41-9985-d39c50d83c73" providerId="ADAL" clId="{3E73F375-118E-4313-B197-86FE59234AEF}" dt="2024-10-15T20:50:36.304" v="100" actId="207"/>
        <pc:sldMkLst>
          <pc:docMk/>
          <pc:sldMk cId="515663142" sldId="308"/>
        </pc:sldMkLst>
        <pc:spChg chg="add mod">
          <ac:chgData name="Toby Donaldson" userId="2e6e5431-bb17-4c41-9985-d39c50d83c73" providerId="ADAL" clId="{3E73F375-118E-4313-B197-86FE59234AEF}" dt="2024-10-15T20:50:36.304" v="100" actId="207"/>
          <ac:spMkLst>
            <pc:docMk/>
            <pc:sldMk cId="515663142" sldId="308"/>
            <ac:spMk id="3" creationId="{02467931-52B0-6649-B702-532553885F53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0" creationId="{680E2E02-CCC2-5320-85F8-3F81029F0872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1" creationId="{EC8DA32C-728B-22C5-42A3-EFC5C347E1C3}"/>
          </ac:spMkLst>
        </pc:spChg>
      </pc:sldChg>
      <pc:sldChg chg="delSp mod">
        <pc:chgData name="Toby Donaldson" userId="2e6e5431-bb17-4c41-9985-d39c50d83c73" providerId="ADAL" clId="{3E73F375-118E-4313-B197-86FE59234AEF}" dt="2024-10-15T20:51:43.382" v="103" actId="21"/>
        <pc:sldMkLst>
          <pc:docMk/>
          <pc:sldMk cId="1023544048" sldId="309"/>
        </pc:sldMkLst>
        <pc:spChg chg="del">
          <ac:chgData name="Toby Donaldson" userId="2e6e5431-bb17-4c41-9985-d39c50d83c73" providerId="ADAL" clId="{3E73F375-118E-4313-B197-86FE59234AEF}" dt="2024-10-15T20:51:43.382" v="103" actId="21"/>
          <ac:spMkLst>
            <pc:docMk/>
            <pc:sldMk cId="1023544048" sldId="309"/>
            <ac:spMk id="6" creationId="{E11FE972-ECCA-A1C5-B27C-D24B690608E3}"/>
          </ac:spMkLst>
        </pc:sp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4246999849" sldId="310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4246999849" sldId="310"/>
            <ac:inkMk id="3" creationId="{70B7CF7E-FE71-C246-AB0E-1540B759741C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2195443414" sldId="313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195443414" sldId="313"/>
            <ac:inkMk id="6" creationId="{5A989CF6-95D7-F83C-69C3-580986CB62D9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4023133742" sldId="31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4023133742" sldId="314"/>
            <ac:inkMk id="5" creationId="{8A4C7B97-28B1-979D-39F6-DA3115E5B8DE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3433693695" sldId="315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433693695" sldId="315"/>
            <ac:inkMk id="3" creationId="{614C03DF-5994-DBB6-B406-9D6788631507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71794041" sldId="33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371794041" sldId="337"/>
            <ac:inkMk id="15" creationId="{7B037A25-F216-3739-C370-5091813C4B0D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339854315" sldId="341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339854315" sldId="341"/>
            <ac:inkMk id="3" creationId="{FA118791-C553-E092-6B79-32F33128D85F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600028437" sldId="350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600028437" sldId="350"/>
            <ac:inkMk id="10" creationId="{AF49DB37-5B63-91CC-E27B-123B456C3F17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2040492478" sldId="353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2040492478" sldId="353"/>
            <ac:inkMk id="8" creationId="{F9A2D177-A374-F67B-222A-E3FEC033F031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416104049" sldId="35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416104049" sldId="357"/>
            <ac:inkMk id="7" creationId="{7E3B4623-B7E1-7193-2E94-4BADB2AF270E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958484672" sldId="363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958484672" sldId="363"/>
            <ac:inkMk id="5" creationId="{A843E03C-AF20-3F8C-9ACC-2218A4491E29}"/>
          </ac:inkMkLst>
        </pc:inkChg>
      </pc:sldChg>
      <pc:sldChg chg="modSp mod">
        <pc:chgData name="Toby Donaldson" userId="2e6e5431-bb17-4c41-9985-d39c50d83c73" providerId="ADAL" clId="{3E73F375-118E-4313-B197-86FE59234AEF}" dt="2024-10-16T20:49:37.862" v="108" actId="20577"/>
        <pc:sldMkLst>
          <pc:docMk/>
          <pc:sldMk cId="2445780534" sldId="371"/>
        </pc:sldMkLst>
        <pc:spChg chg="mod">
          <ac:chgData name="Toby Donaldson" userId="2e6e5431-bb17-4c41-9985-d39c50d83c73" providerId="ADAL" clId="{3E73F375-118E-4313-B197-86FE59234AEF}" dt="2024-10-16T20:49:37.862" v="108" actId="20577"/>
          <ac:spMkLst>
            <pc:docMk/>
            <pc:sldMk cId="2445780534" sldId="371"/>
            <ac:spMk id="8" creationId="{27A6C7D3-00A6-970B-FDB3-0B0463FE1473}"/>
          </ac:spMkLst>
        </pc:spChg>
        <pc:cxnChg chg="mod">
          <ac:chgData name="Toby Donaldson" userId="2e6e5431-bb17-4c41-9985-d39c50d83c73" providerId="ADAL" clId="{3E73F375-118E-4313-B197-86FE59234AEF}" dt="2024-10-16T20:49:37.862" v="108" actId="20577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addSp delSp modSp new mod modClrScheme chgLayout">
        <pc:chgData name="Toby Donaldson" userId="2e6e5431-bb17-4c41-9985-d39c50d83c73" providerId="ADAL" clId="{3E73F375-118E-4313-B197-86FE59234AEF}" dt="2024-10-15T20:46:46.791" v="12" actId="20577"/>
        <pc:sldMkLst>
          <pc:docMk/>
          <pc:sldMk cId="863441422" sldId="372"/>
        </pc:sldMkLst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2" creationId="{A74A24A5-CD9D-B093-C595-BDCF2138224C}"/>
          </ac:spMkLst>
        </pc:spChg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3" creationId="{4955E023-9FEC-5E6D-A69F-2F74D6F3566C}"/>
          </ac:spMkLst>
        </pc:spChg>
        <pc:spChg chg="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4" creationId="{D6505054-D305-BC27-F655-9BE60E998110}"/>
          </ac:spMkLst>
        </pc:spChg>
        <pc:spChg chg="add mod ord">
          <ac:chgData name="Toby Donaldson" userId="2e6e5431-bb17-4c41-9985-d39c50d83c73" providerId="ADAL" clId="{3E73F375-118E-4313-B197-86FE59234AEF}" dt="2024-10-15T20:46:46.791" v="12" actId="20577"/>
          <ac:spMkLst>
            <pc:docMk/>
            <pc:sldMk cId="863441422" sldId="372"/>
            <ac:spMk id="5" creationId="{12FB2EEB-124D-EA92-9906-CDD38DE12578}"/>
          </ac:spMkLst>
        </pc:spChg>
        <pc:spChg chg="add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6" creationId="{45522551-A2E0-F573-51B4-D979AA11263E}"/>
          </ac:spMkLst>
        </pc:spChg>
      </pc:sldChg>
      <pc:sldChg chg="addSp modSp add mod">
        <pc:chgData name="Toby Donaldson" userId="2e6e5431-bb17-4c41-9985-d39c50d83c73" providerId="ADAL" clId="{3E73F375-118E-4313-B197-86FE59234AEF}" dt="2024-10-15T22:14:48.722" v="105"/>
        <pc:sldMkLst>
          <pc:docMk/>
          <pc:sldMk cId="3269997775" sldId="373"/>
        </pc:sldMkLst>
        <pc:spChg chg="mod">
          <ac:chgData name="Toby Donaldson" userId="2e6e5431-bb17-4c41-9985-d39c50d83c73" providerId="ADAL" clId="{3E73F375-118E-4313-B197-86FE59234AEF}" dt="2024-10-15T20:51:02.670" v="101" actId="113"/>
          <ac:spMkLst>
            <pc:docMk/>
            <pc:sldMk cId="3269997775" sldId="373"/>
            <ac:spMk id="10" creationId="{7AEB9835-3084-4C49-E570-85678137630E}"/>
          </ac:spMkLst>
        </pc:spChg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269997775" sldId="373"/>
            <ac:inkMk id="3" creationId="{75E76DF5-3173-A1EB-C58B-C2C1C6F27D30}"/>
          </ac:inkMkLst>
        </pc:inkChg>
      </pc:sldChg>
      <pc:sldChg chg="addSp add">
        <pc:chgData name="Toby Donaldson" userId="2e6e5431-bb17-4c41-9985-d39c50d83c73" providerId="ADAL" clId="{3E73F375-118E-4313-B197-86FE59234AEF}" dt="2024-10-15T22:14:48.722" v="105"/>
        <pc:sldMkLst>
          <pc:docMk/>
          <pc:sldMk cId="2760953719" sldId="374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760953719" sldId="374"/>
            <ac:inkMk id="7" creationId="{A57E4D67-59C1-5B25-E319-3042C621420B}"/>
          </ac:inkMkLst>
        </pc:inkChg>
      </pc:sldChg>
      <pc:sldChg chg="addSp delSp modSp mod">
        <pc:chgData name="Toby Donaldson" userId="2e6e5431-bb17-4c41-9985-d39c50d83c73" providerId="ADAL" clId="{3E73F375-118E-4313-B197-86FE59234AEF}" dt="2024-10-16T20:59:26.672" v="110" actId="21"/>
        <pc:sldMkLst>
          <pc:docMk/>
          <pc:sldMk cId="1423492479" sldId="375"/>
        </pc:sldMkLst>
        <pc:spChg chg="del">
          <ac:chgData name="Toby Donaldson" userId="2e6e5431-bb17-4c41-9985-d39c50d83c73" providerId="ADAL" clId="{3E73F375-118E-4313-B197-86FE59234AEF}" dt="2024-10-16T20:59:23.245" v="109" actId="21"/>
          <ac:spMkLst>
            <pc:docMk/>
            <pc:sldMk cId="1423492479" sldId="375"/>
            <ac:spMk id="2" creationId="{7476F766-47B5-E84C-A6EF-6041697F9D63}"/>
          </ac:spMkLst>
        </pc:spChg>
        <pc:spChg chg="add del mod">
          <ac:chgData name="Toby Donaldson" userId="2e6e5431-bb17-4c41-9985-d39c50d83c73" providerId="ADAL" clId="{3E73F375-118E-4313-B197-86FE59234AEF}" dt="2024-10-16T20:59:26.672" v="110" actId="21"/>
          <ac:spMkLst>
            <pc:docMk/>
            <pc:sldMk cId="1423492479" sldId="375"/>
            <ac:spMk id="6" creationId="{E88FAEAD-9F46-71B8-A0D8-52B1A32E12C2}"/>
          </ac:spMkLst>
        </pc:sp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87091156" sldId="37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387091156" sldId="377"/>
            <ac:inkMk id="3" creationId="{46A40805-0C91-E2FB-8C5C-17480C2516BB}"/>
          </ac:inkMkLst>
        </pc:inkChg>
      </pc:sldChg>
      <pc:sldChg chg="addSp modSp mod">
        <pc:chgData name="Toby Donaldson" userId="2e6e5431-bb17-4c41-9985-d39c50d83c73" providerId="ADAL" clId="{3E73F375-118E-4313-B197-86FE59234AEF}" dt="2024-10-16T21:49:35.137" v="114"/>
        <pc:sldMkLst>
          <pc:docMk/>
          <pc:sldMk cId="3529617682" sldId="378"/>
        </pc:sldMkLst>
        <pc:spChg chg="mod">
          <ac:chgData name="Toby Donaldson" userId="2e6e5431-bb17-4c41-9985-d39c50d83c73" providerId="ADAL" clId="{3E73F375-118E-4313-B197-86FE59234AEF}" dt="2024-10-16T20:59:47.672" v="113" actId="20577"/>
          <ac:spMkLst>
            <pc:docMk/>
            <pc:sldMk cId="3529617682" sldId="378"/>
            <ac:spMk id="3" creationId="{333E7BDB-B526-B7A4-7F8F-F88B168E3569}"/>
          </ac:spMkLst>
        </pc:spChg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529617682" sldId="378"/>
            <ac:inkMk id="7" creationId="{D4BAF935-8E6E-CC4B-0BAF-C76E1F96C54B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783137732" sldId="391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783137732" sldId="391"/>
            <ac:inkMk id="64" creationId="{0A84DE4C-53F9-FE16-A028-3F74336F9FC1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867936421" sldId="393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867936421" sldId="393"/>
            <ac:inkMk id="64" creationId="{B571E3A6-0D8F-E650-82D5-2AB0D51B45EB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1377394535" sldId="394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1377394535" sldId="394"/>
            <ac:inkMk id="64" creationId="{B1E8C17E-D15E-4B22-9042-7960A77824CE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357367200" sldId="403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357367200" sldId="403"/>
            <ac:inkMk id="6" creationId="{F8C5E133-6B00-93BF-E0DC-37FD8C1B760A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3369581558" sldId="405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3369581558" sldId="405"/>
            <ac:inkMk id="2" creationId="{BD194897-02F3-EE34-F85F-919F62E798CB}"/>
          </ac:inkMkLst>
        </pc:inkChg>
      </pc:sldChg>
    </pc:docChg>
  </pc:docChgLst>
  <pc:docChgLst>
    <pc:chgData name="Toby Donaldson" userId="2e6e5431-bb17-4c41-9985-d39c50d83c73" providerId="ADAL" clId="{0825D956-6B86-4A33-AE7B-8E9A1880C1EA}"/>
    <pc:docChg chg="undo redo custSel addSld delSld modSld sldOrd addSection delSection modSection">
      <pc:chgData name="Toby Donaldson" userId="2e6e5431-bb17-4c41-9985-d39c50d83c73" providerId="ADAL" clId="{0825D956-6B86-4A33-AE7B-8E9A1880C1EA}" dt="2024-11-05T00:00:04.349" v="2140"/>
      <pc:docMkLst>
        <pc:docMk/>
      </pc:docMkLst>
      <pc:sldChg chg="delSp mod ord">
        <pc:chgData name="Toby Donaldson" userId="2e6e5431-bb17-4c41-9985-d39c50d83c73" providerId="ADAL" clId="{0825D956-6B86-4A33-AE7B-8E9A1880C1EA}" dt="2024-11-04T21:11:05.685" v="1733" actId="21"/>
        <pc:sldMkLst>
          <pc:docMk/>
          <pc:sldMk cId="233389791" sldId="299"/>
        </pc:sldMkLst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7" creationId="{175743B0-BFA5-E91E-9DB9-84963DC79407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6" creationId="{ABC67CC9-382F-0F88-F967-1FEFD5395F45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7" creationId="{8D029C6C-CD53-F0DB-9F68-E363C036DCC0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9" creationId="{A26DFAB4-147F-221F-460A-81D186103F30}"/>
          </ac:spMkLst>
        </pc:sp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10511591" sldId="30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10511591" sldId="301"/>
            <ac:inkMk id="2" creationId="{BAA68101-B5B9-D77F-F57E-5246392426A6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682139714" sldId="303"/>
        </pc:sldMkLst>
        <pc:spChg chg="del">
          <ac:chgData name="Toby Donaldson" userId="2e6e5431-bb17-4c41-9985-d39c50d83c73" providerId="ADAL" clId="{0825D956-6B86-4A33-AE7B-8E9A1880C1EA}" dt="2024-11-04T21:06:36.580" v="1722" actId="21"/>
          <ac:spMkLst>
            <pc:docMk/>
            <pc:sldMk cId="1682139714" sldId="303"/>
            <ac:spMk id="59" creationId="{A105F003-CA66-18BF-C731-5F05E9D7F949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682139714" sldId="303"/>
            <ac:inkMk id="9" creationId="{0A5701F1-CF56-7BC4-EBBB-FB8A7F3E22DE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756750088" sldId="304"/>
        </pc:sldMkLst>
        <pc:spChg chg="del">
          <ac:chgData name="Toby Donaldson" userId="2e6e5431-bb17-4c41-9985-d39c50d83c73" providerId="ADAL" clId="{0825D956-6B86-4A33-AE7B-8E9A1880C1EA}" dt="2024-11-04T21:06:44.003" v="1723" actId="21"/>
          <ac:spMkLst>
            <pc:docMk/>
            <pc:sldMk cId="1756750088" sldId="304"/>
            <ac:spMk id="59" creationId="{8FF38A6D-CDED-617C-F2B0-3A3AF8FBA8FC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56750088" sldId="304"/>
            <ac:inkMk id="9" creationId="{72967051-F348-7E06-964F-5179338DCBC8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747596697" sldId="305"/>
        </pc:sldMkLst>
        <pc:spChg chg="del">
          <ac:chgData name="Toby Donaldson" userId="2e6e5431-bb17-4c41-9985-d39c50d83c73" providerId="ADAL" clId="{0825D956-6B86-4A33-AE7B-8E9A1880C1EA}" dt="2024-11-04T21:06:59.800" v="1724" actId="21"/>
          <ac:spMkLst>
            <pc:docMk/>
            <pc:sldMk cId="747596697" sldId="305"/>
            <ac:spMk id="59" creationId="{6A50E057-7C9D-9F83-F198-4AD0F092F398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747596697" sldId="305"/>
            <ac:inkMk id="5" creationId="{9A3F2E75-DC17-DDC7-68CA-6AFB8D68226A}"/>
          </ac:inkMkLst>
        </pc:inkChg>
      </pc:sldChg>
      <pc:sldChg chg="delSp mod">
        <pc:chgData name="Toby Donaldson" userId="2e6e5431-bb17-4c41-9985-d39c50d83c73" providerId="ADAL" clId="{0825D956-6B86-4A33-AE7B-8E9A1880C1EA}" dt="2024-11-04T21:07:17.739" v="1725" actId="21"/>
        <pc:sldMkLst>
          <pc:docMk/>
          <pc:sldMk cId="1743394338" sldId="307"/>
        </pc:sldMkLst>
        <pc:spChg chg="del">
          <ac:chgData name="Toby Donaldson" userId="2e6e5431-bb17-4c41-9985-d39c50d83c73" providerId="ADAL" clId="{0825D956-6B86-4A33-AE7B-8E9A1880C1EA}" dt="2024-11-04T21:07:17.739" v="1725" actId="21"/>
          <ac:spMkLst>
            <pc:docMk/>
            <pc:sldMk cId="1743394338" sldId="307"/>
            <ac:spMk id="59" creationId="{D5A09822-601D-F492-38AA-AA183E0E9DF8}"/>
          </ac:spMkLst>
        </pc:spChg>
      </pc:sldChg>
      <pc:sldChg chg="delSp mod">
        <pc:chgData name="Toby Donaldson" userId="2e6e5431-bb17-4c41-9985-d39c50d83c73" providerId="ADAL" clId="{0825D956-6B86-4A33-AE7B-8E9A1880C1EA}" dt="2024-11-04T21:07:27.209" v="1726" actId="21"/>
        <pc:sldMkLst>
          <pc:docMk/>
          <pc:sldMk cId="1219074393" sldId="308"/>
        </pc:sldMkLst>
        <pc:spChg chg="del">
          <ac:chgData name="Toby Donaldson" userId="2e6e5431-bb17-4c41-9985-d39c50d83c73" providerId="ADAL" clId="{0825D956-6B86-4A33-AE7B-8E9A1880C1EA}" dt="2024-11-04T21:07:27.209" v="1726" actId="21"/>
          <ac:spMkLst>
            <pc:docMk/>
            <pc:sldMk cId="1219074393" sldId="308"/>
            <ac:spMk id="59" creationId="{29B2C8C3-9828-6B1A-0E09-3F7989C6DEFB}"/>
          </ac:spMkLst>
        </pc:sp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65037268" sldId="31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65037268" sldId="310"/>
            <ac:inkMk id="7" creationId="{EBF80385-ED14-447C-AA5F-27D2688A3238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09796186" sldId="31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09796186" sldId="311"/>
            <ac:inkMk id="2" creationId="{D12E8DF0-B22E-B386-118A-22B039B134E4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178009219" sldId="312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178009219" sldId="312"/>
            <ac:inkMk id="2" creationId="{7957E8AF-DF9F-2994-F7CB-E34D6190703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44715140" sldId="315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44715140" sldId="315"/>
            <ac:inkMk id="2" creationId="{4C3E0328-AE3C-8A6F-333E-E3CD62432530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26560552" sldId="316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26560552" sldId="316"/>
            <ac:inkMk id="2" creationId="{FDC0340B-81DE-463E-CDDE-1A3FD6FE660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30077512" sldId="317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30077512" sldId="317"/>
            <ac:inkMk id="7" creationId="{D685A6D8-7333-BCFE-89F7-F509B2F7A86C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716439672" sldId="318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716439672" sldId="318"/>
            <ac:inkMk id="2" creationId="{46F76D85-5A45-3C6C-B48D-805C890347B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826297932" sldId="32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826297932" sldId="320"/>
            <ac:inkMk id="8" creationId="{8A7D227D-EF83-B7F3-6ADD-582470E23E26}"/>
          </ac:inkMkLst>
        </pc:inkChg>
      </pc:sldChg>
      <pc:sldChg chg="del">
        <pc:chgData name="Toby Donaldson" userId="2e6e5431-bb17-4c41-9985-d39c50d83c73" providerId="ADAL" clId="{0825D956-6B86-4A33-AE7B-8E9A1880C1EA}" dt="2024-11-04T21:10:34.209" v="1727" actId="2696"/>
        <pc:sldMkLst>
          <pc:docMk/>
          <pc:sldMk cId="243781180" sldId="325"/>
        </pc:sldMkLst>
      </pc:sldChg>
      <pc:sldChg chg="del">
        <pc:chgData name="Toby Donaldson" userId="2e6e5431-bb17-4c41-9985-d39c50d83c73" providerId="ADAL" clId="{0825D956-6B86-4A33-AE7B-8E9A1880C1EA}" dt="2024-11-04T23:31:00.931" v="2139" actId="2696"/>
        <pc:sldMkLst>
          <pc:docMk/>
          <pc:sldMk cId="3639081737" sldId="329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956606302" sldId="33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956606302" sldId="330"/>
            <ac:inkMk id="5" creationId="{F8850C7D-C90C-19CD-5E64-D7304C4B5F43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004727309" sldId="33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004727309" sldId="331"/>
            <ac:inkMk id="24" creationId="{BCCECDB3-ECDE-FE09-0750-CF0F679F88C8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971578157" sldId="332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971578157" sldId="332"/>
            <ac:inkMk id="2" creationId="{8BC53AB1-3E35-559B-E0FF-A83D3DAA005D}"/>
          </ac:inkMkLst>
        </pc:ink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2470756863" sldId="333"/>
        </pc:sldMkLst>
        <pc:spChg chg="mod">
          <ac:chgData name="Toby Donaldson" userId="2e6e5431-bb17-4c41-9985-d39c50d83c73" providerId="ADAL" clId="{0825D956-6B86-4A33-AE7B-8E9A1880C1EA}" dt="2024-11-04T21:20:55.667" v="1745" actId="20577"/>
          <ac:spMkLst>
            <pc:docMk/>
            <pc:sldMk cId="2470756863" sldId="333"/>
            <ac:spMk id="3" creationId="{47A0A65E-F475-D6E2-B997-749E85216437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470756863" sldId="333"/>
            <ac:inkMk id="6" creationId="{E0F29388-8E4B-5539-E2F5-103BE15CFE88}"/>
          </ac:inkMkLst>
        </pc:inkChg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2869353474" sldId="336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869353474" sldId="336"/>
            <ac:inkMk id="6" creationId="{B17E9F14-C6ED-6CA7-B54D-E1AC37657495}"/>
          </ac:inkMkLst>
        </pc:inkChg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1379946002" sldId="337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1379946002" sldId="337"/>
            <ac:inkMk id="3" creationId="{6D9EACDC-FB34-C3DF-D41F-0BAA8242B8D9}"/>
          </ac:inkMkLst>
        </pc:inkChg>
      </pc:sldChg>
      <pc:sldChg chg="addSp delSp modSp mod ord">
        <pc:chgData name="Toby Donaldson" userId="2e6e5431-bb17-4c41-9985-d39c50d83c73" providerId="ADAL" clId="{0825D956-6B86-4A33-AE7B-8E9A1880C1EA}" dt="2024-11-04T21:42:06.537" v="2122" actId="21"/>
        <pc:sldMkLst>
          <pc:docMk/>
          <pc:sldMk cId="3675363778" sldId="338"/>
        </pc:sldMkLst>
        <pc:spChg chg="mod">
          <ac:chgData name="Toby Donaldson" userId="2e6e5431-bb17-4c41-9985-d39c50d83c73" providerId="ADAL" clId="{0825D956-6B86-4A33-AE7B-8E9A1880C1EA}" dt="2024-11-04T18:51:54.885" v="17" actId="20577"/>
          <ac:spMkLst>
            <pc:docMk/>
            <pc:sldMk cId="3675363778" sldId="338"/>
            <ac:spMk id="2" creationId="{FBE9F7BB-2F63-B285-874C-A824204A1826}"/>
          </ac:spMkLst>
        </pc:spChg>
        <pc:spChg chg="del mod">
          <ac:chgData name="Toby Donaldson" userId="2e6e5431-bb17-4c41-9985-d39c50d83c73" providerId="ADAL" clId="{0825D956-6B86-4A33-AE7B-8E9A1880C1EA}" dt="2024-11-04T21:23:38.157" v="1754" actId="21"/>
          <ac:spMkLst>
            <pc:docMk/>
            <pc:sldMk cId="3675363778" sldId="338"/>
            <ac:spMk id="3" creationId="{54843A64-F6F9-88B1-0306-5D887C55AFDB}"/>
          </ac:spMkLst>
        </pc:spChg>
        <pc:spChg chg="mod">
          <ac:chgData name="Toby Donaldson" userId="2e6e5431-bb17-4c41-9985-d39c50d83c73" providerId="ADAL" clId="{0825D956-6B86-4A33-AE7B-8E9A1880C1EA}" dt="2024-11-04T21:33:31.661" v="2032" actId="20577"/>
          <ac:spMkLst>
            <pc:docMk/>
            <pc:sldMk cId="3675363778" sldId="338"/>
            <ac:spMk id="5" creationId="{C2F3C338-1B78-AF40-785D-E0C4C35F3A30}"/>
          </ac:spMkLst>
        </pc:spChg>
        <pc:spChg chg="add del mod">
          <ac:chgData name="Toby Donaldson" userId="2e6e5431-bb17-4c41-9985-d39c50d83c73" providerId="ADAL" clId="{0825D956-6B86-4A33-AE7B-8E9A1880C1EA}" dt="2024-11-04T19:24:51.506" v="264" actId="21"/>
          <ac:spMkLst>
            <pc:docMk/>
            <pc:sldMk cId="3675363778" sldId="338"/>
            <ac:spMk id="6" creationId="{8238E571-35F8-6A3D-E87B-635BB71979E7}"/>
          </ac:spMkLst>
        </pc:spChg>
        <pc:spChg chg="del">
          <ac:chgData name="Toby Donaldson" userId="2e6e5431-bb17-4c41-9985-d39c50d83c73" providerId="ADAL" clId="{0825D956-6B86-4A33-AE7B-8E9A1880C1EA}" dt="2024-11-04T18:52:02.768" v="18" actId="21"/>
          <ac:spMkLst>
            <pc:docMk/>
            <pc:sldMk cId="3675363778" sldId="338"/>
            <ac:spMk id="7" creationId="{B8C5BCDC-A0C2-A5A2-4522-000B4A275997}"/>
          </ac:spMkLst>
        </pc:spChg>
        <pc:spChg chg="add del mod">
          <ac:chgData name="Toby Donaldson" userId="2e6e5431-bb17-4c41-9985-d39c50d83c73" providerId="ADAL" clId="{0825D956-6B86-4A33-AE7B-8E9A1880C1EA}" dt="2024-11-04T21:23:38.157" v="1754" actId="21"/>
          <ac:spMkLst>
            <pc:docMk/>
            <pc:sldMk cId="3675363778" sldId="338"/>
            <ac:spMk id="8" creationId="{E4A4E67E-01BF-2042-82C2-7E19E0F38B87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9" creationId="{8DE1C9B3-F76C-4971-03BA-08757B3482C4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0" creationId="{21419133-F860-E0BB-DFD3-1A15431E22B3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1" creationId="{912ABED5-2B00-3993-8763-866A10DE0228}"/>
          </ac:spMkLst>
        </pc:spChg>
        <pc:spChg chg="del">
          <ac:chgData name="Toby Donaldson" userId="2e6e5431-bb17-4c41-9985-d39c50d83c73" providerId="ADAL" clId="{0825D956-6B86-4A33-AE7B-8E9A1880C1EA}" dt="2024-11-04T19:24:10.788" v="258" actId="21"/>
          <ac:spMkLst>
            <pc:docMk/>
            <pc:sldMk cId="3675363778" sldId="338"/>
            <ac:spMk id="12" creationId="{C20CAA2C-3C73-8C43-85B9-433BC786E86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3" creationId="{ADDCBCB9-AC39-EFA2-937D-AF463FD5A69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4" creationId="{0E834622-864C-B397-7DC8-B13B784D1C4D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5" creationId="{676FE4B5-B03F-F208-CEC9-204E8CCC5EE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6" creationId="{B68C1CBB-2524-6F67-0FA6-2F63F6A415F8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7" creationId="{0B83E320-DA43-A2AA-5D19-2B7E9228B4B8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8" creationId="{FC2EC49E-67A4-3F9B-B2CF-3ACF1B56501B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19" creationId="{4BFEF411-D195-C26D-D060-1B650879EF5E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0" creationId="{B57124A8-1C51-5F87-15CA-1E58FCEA6D0D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1" creationId="{49227AA5-2BA7-FDE9-83CF-CCF868AD446C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2" creationId="{DD368FA2-D94C-4319-9028-81B762C0D442}"/>
          </ac:spMkLst>
        </pc:spChg>
        <pc:spChg chg="add mod">
          <ac:chgData name="Toby Donaldson" userId="2e6e5431-bb17-4c41-9985-d39c50d83c73" providerId="ADAL" clId="{0825D956-6B86-4A33-AE7B-8E9A1880C1EA}" dt="2024-11-04T21:35:16.924" v="2086" actId="1076"/>
          <ac:spMkLst>
            <pc:docMk/>
            <pc:sldMk cId="3675363778" sldId="338"/>
            <ac:spMk id="23" creationId="{044FC04C-33AB-96FF-812C-B3E337ADC5E7}"/>
          </ac:spMkLst>
        </pc:spChg>
        <pc:spChg chg="add del mod">
          <ac:chgData name="Toby Donaldson" userId="2e6e5431-bb17-4c41-9985-d39c50d83c73" providerId="ADAL" clId="{0825D956-6B86-4A33-AE7B-8E9A1880C1EA}" dt="2024-11-04T21:33:08.005" v="2026" actId="21"/>
          <ac:spMkLst>
            <pc:docMk/>
            <pc:sldMk cId="3675363778" sldId="338"/>
            <ac:spMk id="24" creationId="{4C60745D-F644-34A7-C69E-FFC7FBBC10AE}"/>
          </ac:spMkLst>
        </pc:spChg>
        <pc:spChg chg="add del mod">
          <ac:chgData name="Toby Donaldson" userId="2e6e5431-bb17-4c41-9985-d39c50d83c73" providerId="ADAL" clId="{0825D956-6B86-4A33-AE7B-8E9A1880C1EA}" dt="2024-11-04T21:41:55.769" v="2120" actId="21"/>
          <ac:spMkLst>
            <pc:docMk/>
            <pc:sldMk cId="3675363778" sldId="338"/>
            <ac:spMk id="25" creationId="{FF592275-D3D8-5E27-9ABB-2C55A0E737B5}"/>
          </ac:spMkLst>
        </pc:spChg>
        <pc:spChg chg="add del mod">
          <ac:chgData name="Toby Donaldson" userId="2e6e5431-bb17-4c41-9985-d39c50d83c73" providerId="ADAL" clId="{0825D956-6B86-4A33-AE7B-8E9A1880C1EA}" dt="2024-11-04T21:41:58.716" v="2121" actId="21"/>
          <ac:spMkLst>
            <pc:docMk/>
            <pc:sldMk cId="3675363778" sldId="338"/>
            <ac:spMk id="26" creationId="{DBAD1D51-5FD5-9BDA-D705-51CDC253991F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27" creationId="{7F280BA8-E580-C78C-B218-577B9EE17628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28" creationId="{562359D0-85AC-9748-B4A5-3500F451221A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0" creationId="{9D8A8C75-D0AF-5610-A5B8-67967B75EBFE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1" creationId="{304D9D60-A0AA-778F-9B91-BE6B69CF2B3E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2" creationId="{2F80EB03-D315-F29A-DA86-05DE3CEFD51B}"/>
          </ac:spMkLst>
        </pc:sp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508083452" sldId="340"/>
        </pc:sldMkLst>
        <pc:spChg chg="mod">
          <ac:chgData name="Toby Donaldson" userId="2e6e5431-bb17-4c41-9985-d39c50d83c73" providerId="ADAL" clId="{0825D956-6B86-4A33-AE7B-8E9A1880C1EA}" dt="2024-11-04T21:23:05.214" v="1751" actId="207"/>
          <ac:spMkLst>
            <pc:docMk/>
            <pc:sldMk cId="508083452" sldId="340"/>
            <ac:spMk id="7" creationId="{DB9C8790-5005-C5E0-2C56-2819130399DF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508083452" sldId="340"/>
            <ac:inkMk id="11" creationId="{E70BDDFA-6D2B-D886-A386-7AEED5F4104E}"/>
          </ac:inkMkLst>
        </pc:ink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1757061586" sldId="341"/>
        </pc:sldMkLst>
        <pc:spChg chg="mod">
          <ac:chgData name="Toby Donaldson" userId="2e6e5431-bb17-4c41-9985-d39c50d83c73" providerId="ADAL" clId="{0825D956-6B86-4A33-AE7B-8E9A1880C1EA}" dt="2024-11-04T21:22:57.986" v="1750" actId="207"/>
          <ac:spMkLst>
            <pc:docMk/>
            <pc:sldMk cId="1757061586" sldId="341"/>
            <ac:spMk id="7" creationId="{DAAE3941-D22E-CAA1-04EA-E4F86C459D44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1757061586" sldId="341"/>
            <ac:inkMk id="11" creationId="{6912B049-D178-046C-A93A-EFEA1561847D}"/>
          </ac:inkMkLst>
        </pc:inkChg>
      </pc:sldChg>
      <pc:sldChg chg="modSp mod">
        <pc:chgData name="Toby Donaldson" userId="2e6e5431-bb17-4c41-9985-d39c50d83c73" providerId="ADAL" clId="{0825D956-6B86-4A33-AE7B-8E9A1880C1EA}" dt="2024-11-04T18:50:29.198" v="0" actId="33524"/>
        <pc:sldMkLst>
          <pc:docMk/>
          <pc:sldMk cId="1165086782" sldId="342"/>
        </pc:sldMkLst>
        <pc:spChg chg="mod">
          <ac:chgData name="Toby Donaldson" userId="2e6e5431-bb17-4c41-9985-d39c50d83c73" providerId="ADAL" clId="{0825D956-6B86-4A33-AE7B-8E9A1880C1EA}" dt="2024-11-04T18:50:29.198" v="0" actId="33524"/>
          <ac:spMkLst>
            <pc:docMk/>
            <pc:sldMk cId="1165086782" sldId="342"/>
            <ac:spMk id="6" creationId="{EEBAED55-32F1-B350-899F-5ACB74E9F152}"/>
          </ac:spMkLst>
        </pc:spChg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3029673995" sldId="343"/>
        </pc:sldMkLst>
        <pc:spChg chg="mod">
          <ac:chgData name="Toby Donaldson" userId="2e6e5431-bb17-4c41-9985-d39c50d83c73" providerId="ADAL" clId="{0825D956-6B86-4A33-AE7B-8E9A1880C1EA}" dt="2024-11-04T19:54:27.989" v="667" actId="1076"/>
          <ac:spMkLst>
            <pc:docMk/>
            <pc:sldMk cId="3029673995" sldId="343"/>
            <ac:spMk id="3" creationId="{0B62FD6E-9FED-884C-D53C-0B94D10532CA}"/>
          </ac:spMkLst>
        </pc:spChg>
        <pc:spChg chg="mod">
          <ac:chgData name="Toby Donaldson" userId="2e6e5431-bb17-4c41-9985-d39c50d83c73" providerId="ADAL" clId="{0825D956-6B86-4A33-AE7B-8E9A1880C1EA}" dt="2024-11-04T19:53:33.752" v="656" actId="20577"/>
          <ac:spMkLst>
            <pc:docMk/>
            <pc:sldMk cId="3029673995" sldId="343"/>
            <ac:spMk id="5" creationId="{5EDAA3BF-EA68-3475-28FE-97AE4BB69E54}"/>
          </ac:spMkLst>
        </pc:spChg>
        <pc:spChg chg="add mod">
          <ac:chgData name="Toby Donaldson" userId="2e6e5431-bb17-4c41-9985-d39c50d83c73" providerId="ADAL" clId="{0825D956-6B86-4A33-AE7B-8E9A1880C1EA}" dt="2024-11-04T19:55:31.340" v="737" actId="20577"/>
          <ac:spMkLst>
            <pc:docMk/>
            <pc:sldMk cId="3029673995" sldId="343"/>
            <ac:spMk id="6" creationId="{45099D69-FD29-7F2E-A089-8935DB177822}"/>
          </ac:spMkLst>
        </pc:spChg>
        <pc:spChg chg="add mod">
          <ac:chgData name="Toby Donaldson" userId="2e6e5431-bb17-4c41-9985-d39c50d83c73" providerId="ADAL" clId="{0825D956-6B86-4A33-AE7B-8E9A1880C1EA}" dt="2024-11-04T19:55:16.040" v="729" actId="1076"/>
          <ac:spMkLst>
            <pc:docMk/>
            <pc:sldMk cId="3029673995" sldId="343"/>
            <ac:spMk id="7" creationId="{BFC3EDD6-29F7-9700-E782-F25CF0825BEE}"/>
          </ac:spMkLst>
        </pc:spChg>
        <pc:spChg chg="mod">
          <ac:chgData name="Toby Donaldson" userId="2e6e5431-bb17-4c41-9985-d39c50d83c73" providerId="ADAL" clId="{0825D956-6B86-4A33-AE7B-8E9A1880C1EA}" dt="2024-11-04T19:54:34.086" v="668" actId="1076"/>
          <ac:spMkLst>
            <pc:docMk/>
            <pc:sldMk cId="3029673995" sldId="343"/>
            <ac:spMk id="12" creationId="{3C38F1AE-91DC-CDF9-1AA4-E9DCEDDDD380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3029673995" sldId="343"/>
            <ac:inkMk id="8" creationId="{293A2905-FE6D-E551-52C4-BF5930E21BF5}"/>
          </ac:inkMkLst>
        </pc:inkChg>
      </pc:sldChg>
      <pc:sldChg chg="delSp add mod">
        <pc:chgData name="Toby Donaldson" userId="2e6e5431-bb17-4c41-9985-d39c50d83c73" providerId="ADAL" clId="{0825D956-6B86-4A33-AE7B-8E9A1880C1EA}" dt="2024-11-04T19:25:10.427" v="266" actId="21"/>
        <pc:sldMkLst>
          <pc:docMk/>
          <pc:sldMk cId="2247830890" sldId="344"/>
        </pc:sldMkLst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0" creationId="{99E0116C-C542-57E1-6A2C-238413F00206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1" creationId="{D9A01B31-EEF3-FE01-4291-E385DEDB6B44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3" creationId="{22E4C666-7B06-4A14-1311-802DB61275CB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4" creationId="{31D4F74B-DD7D-91F9-9E67-55629D154890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5" creationId="{36F3E3FD-D93C-0324-E8EE-D04258F09C00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6" creationId="{6772AC25-68AF-4028-CB97-6ABB4A87E9BE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7" creationId="{5650D652-9685-8632-4C3D-AA7DD2B9E72D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8" creationId="{D9BBB071-3E08-0D67-80B4-407D139CFF91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9" creationId="{C0BA00C9-B5F2-F2CA-EDA6-DE8787F9292B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0" creationId="{52E6778B-757D-320A-C8F9-6DB1DB1E22CC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1" creationId="{6B1D3128-7AD5-3C09-23B9-6918CDDF9509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2" creationId="{16C0D5AE-3491-B668-6483-A1C2B48E32A8}"/>
          </ac:spMkLst>
        </pc:spChg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3225904827" sldId="345"/>
        </pc:sldMkLst>
        <pc:spChg chg="del">
          <ac:chgData name="Toby Donaldson" userId="2e6e5431-bb17-4c41-9985-d39c50d83c73" providerId="ADAL" clId="{0825D956-6B86-4A33-AE7B-8E9A1880C1EA}" dt="2024-11-04T19:25:31.299" v="269" actId="21"/>
          <ac:spMkLst>
            <pc:docMk/>
            <pc:sldMk cId="3225904827" sldId="345"/>
            <ac:spMk id="11" creationId="{0EAAA8ED-1442-05C7-8FA6-7F488A922994}"/>
          </ac:spMkLst>
        </pc:spChg>
        <pc:spChg chg="del">
          <ac:chgData name="Toby Donaldson" userId="2e6e5431-bb17-4c41-9985-d39c50d83c73" providerId="ADAL" clId="{0825D956-6B86-4A33-AE7B-8E9A1880C1EA}" dt="2024-11-04T19:25:31.299" v="269" actId="21"/>
          <ac:spMkLst>
            <pc:docMk/>
            <pc:sldMk cId="3225904827" sldId="345"/>
            <ac:spMk id="14" creationId="{D5FBA851-AD9D-0831-CB49-AE146B6BB4B5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5" creationId="{151DA3D7-9C1A-FB63-AB91-BF3BA3211ADD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6" creationId="{E02B2C8E-6E68-7C79-3C42-F24DDB3D1216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7" creationId="{08BA70ED-5FC8-8B9C-D320-30F56F6FB595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8" creationId="{AE4276DB-9D0C-BB8D-C70D-8CFDCBC71790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21" creationId="{043CB67F-B123-AC8A-3734-D07DEEF53E33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22" creationId="{3152AAB6-C4DD-2906-EF54-FA3C7AEB56F3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3225904827" sldId="345"/>
            <ac:inkMk id="7" creationId="{CF294C2B-A5E7-CABD-7C33-ED030CA7E7AC}"/>
          </ac:inkMkLst>
        </pc:inkChg>
      </pc:sldChg>
      <pc:sldChg chg="delSp add mod">
        <pc:chgData name="Toby Donaldson" userId="2e6e5431-bb17-4c41-9985-d39c50d83c73" providerId="ADAL" clId="{0825D956-6B86-4A33-AE7B-8E9A1880C1EA}" dt="2024-11-04T19:26:11.710" v="271" actId="21"/>
        <pc:sldMkLst>
          <pc:docMk/>
          <pc:sldMk cId="3127852689" sldId="346"/>
        </pc:sldMkLst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5" creationId="{81EFE182-7DC0-8F1C-5981-F97010A7C628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6" creationId="{A262E43C-5596-3FA5-88DB-7331774CC2ED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7" creationId="{3957DBC6-F951-27F0-18B7-76B2DAE21A95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8" creationId="{96439FEE-ECD1-DFBE-7719-FC6B2DF4BBA9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21" creationId="{6F01657F-FF39-FA5D-D71F-3E627DB890D2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22" creationId="{B5C4544F-25F0-0431-F60C-EFB2E84733DA}"/>
          </ac:spMkLst>
        </pc:spChg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2985627581" sldId="347"/>
        </pc:sldMkLst>
        <pc:spChg chg="del">
          <ac:chgData name="Toby Donaldson" userId="2e6e5431-bb17-4c41-9985-d39c50d83c73" providerId="ADAL" clId="{0825D956-6B86-4A33-AE7B-8E9A1880C1EA}" dt="2024-11-04T19:26:24.893" v="273" actId="21"/>
          <ac:spMkLst>
            <pc:docMk/>
            <pc:sldMk cId="2985627581" sldId="347"/>
            <ac:spMk id="16" creationId="{C5CFDDA1-8A7D-6FC2-06D3-77134F9786A7}"/>
          </ac:spMkLst>
        </pc:spChg>
        <pc:spChg chg="del">
          <ac:chgData name="Toby Donaldson" userId="2e6e5431-bb17-4c41-9985-d39c50d83c73" providerId="ADAL" clId="{0825D956-6B86-4A33-AE7B-8E9A1880C1EA}" dt="2024-11-04T19:26:24.893" v="273" actId="21"/>
          <ac:spMkLst>
            <pc:docMk/>
            <pc:sldMk cId="2985627581" sldId="347"/>
            <ac:spMk id="18" creationId="{00064B24-7DFB-E497-1C56-E762CC3DCAEA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985627581" sldId="347"/>
            <ac:inkMk id="7" creationId="{680C9725-C851-4603-2B70-9400F7846115}"/>
          </ac:inkMkLst>
        </pc:inkChg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580786466" sldId="348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580786466" sldId="348"/>
            <ac:inkMk id="7" creationId="{1AE65247-4F27-149C-D286-D6B2BAF8B582}"/>
          </ac:inkMkLst>
        </pc:inkChg>
      </pc:sldChg>
      <pc:sldChg chg="new del">
        <pc:chgData name="Toby Donaldson" userId="2e6e5431-bb17-4c41-9985-d39c50d83c73" providerId="ADAL" clId="{0825D956-6B86-4A33-AE7B-8E9A1880C1EA}" dt="2024-11-04T19:26:44.281" v="275" actId="2696"/>
        <pc:sldMkLst>
          <pc:docMk/>
          <pc:sldMk cId="1647366222" sldId="349"/>
        </pc:sldMkLst>
      </pc:sldChg>
      <pc:sldChg chg="add del ord">
        <pc:chgData name="Toby Donaldson" userId="2e6e5431-bb17-4c41-9985-d39c50d83c73" providerId="ADAL" clId="{0825D956-6B86-4A33-AE7B-8E9A1880C1EA}" dt="2024-11-04T20:10:23.978" v="1313" actId="2696"/>
        <pc:sldMkLst>
          <pc:docMk/>
          <pc:sldMk cId="3918260192" sldId="349"/>
        </pc:sldMkLst>
      </pc:sldChg>
      <pc:sldChg chg="modSp add mod">
        <pc:chgData name="Toby Donaldson" userId="2e6e5431-bb17-4c41-9985-d39c50d83c73" providerId="ADAL" clId="{0825D956-6B86-4A33-AE7B-8E9A1880C1EA}" dt="2024-11-04T19:59:37.131" v="1064" actId="20577"/>
        <pc:sldMkLst>
          <pc:docMk/>
          <pc:sldMk cId="2425616480" sldId="350"/>
        </pc:sldMkLst>
        <pc:spChg chg="mod">
          <ac:chgData name="Toby Donaldson" userId="2e6e5431-bb17-4c41-9985-d39c50d83c73" providerId="ADAL" clId="{0825D956-6B86-4A33-AE7B-8E9A1880C1EA}" dt="2024-11-04T19:56:20.263" v="750" actId="20577"/>
          <ac:spMkLst>
            <pc:docMk/>
            <pc:sldMk cId="2425616480" sldId="350"/>
            <ac:spMk id="2" creationId="{8135937F-35F8-A14C-40A1-098506BFBAA0}"/>
          </ac:spMkLst>
        </pc:spChg>
        <pc:spChg chg="mod">
          <ac:chgData name="Toby Donaldson" userId="2e6e5431-bb17-4c41-9985-d39c50d83c73" providerId="ADAL" clId="{0825D956-6B86-4A33-AE7B-8E9A1880C1EA}" dt="2024-11-04T19:58:19.973" v="1032" actId="313"/>
          <ac:spMkLst>
            <pc:docMk/>
            <pc:sldMk cId="2425616480" sldId="350"/>
            <ac:spMk id="3" creationId="{6DE5CF22-D11E-55E8-BBB2-1F6E919F2566}"/>
          </ac:spMkLst>
        </pc:spChg>
        <pc:spChg chg="mod">
          <ac:chgData name="Toby Donaldson" userId="2e6e5431-bb17-4c41-9985-d39c50d83c73" providerId="ADAL" clId="{0825D956-6B86-4A33-AE7B-8E9A1880C1EA}" dt="2024-11-04T19:59:37.131" v="1064" actId="20577"/>
          <ac:spMkLst>
            <pc:docMk/>
            <pc:sldMk cId="2425616480" sldId="350"/>
            <ac:spMk id="5" creationId="{A40125B9-6D30-C7FE-5084-33116636D937}"/>
          </ac:spMkLst>
        </pc:spChg>
        <pc:spChg chg="mod">
          <ac:chgData name="Toby Donaldson" userId="2e6e5431-bb17-4c41-9985-d39c50d83c73" providerId="ADAL" clId="{0825D956-6B86-4A33-AE7B-8E9A1880C1EA}" dt="2024-11-04T19:59:24.146" v="1063" actId="20577"/>
          <ac:spMkLst>
            <pc:docMk/>
            <pc:sldMk cId="2425616480" sldId="350"/>
            <ac:spMk id="6" creationId="{97D509AA-0E9B-953B-D488-65B6A7F52CB0}"/>
          </ac:spMkLst>
        </pc:spChg>
      </pc:sldChg>
      <pc:sldChg chg="modSp add mod">
        <pc:chgData name="Toby Donaldson" userId="2e6e5431-bb17-4c41-9985-d39c50d83c73" providerId="ADAL" clId="{0825D956-6B86-4A33-AE7B-8E9A1880C1EA}" dt="2024-11-04T20:03:30.007" v="1311" actId="1076"/>
        <pc:sldMkLst>
          <pc:docMk/>
          <pc:sldMk cId="3014335125" sldId="351"/>
        </pc:sldMkLst>
        <pc:spChg chg="mod">
          <ac:chgData name="Toby Donaldson" userId="2e6e5431-bb17-4c41-9985-d39c50d83c73" providerId="ADAL" clId="{0825D956-6B86-4A33-AE7B-8E9A1880C1EA}" dt="2024-11-04T20:01:47.063" v="1232" actId="20577"/>
          <ac:spMkLst>
            <pc:docMk/>
            <pc:sldMk cId="3014335125" sldId="351"/>
            <ac:spMk id="2" creationId="{B69CF4A0-EED9-FCFF-3033-E7DA527B99D5}"/>
          </ac:spMkLst>
        </pc:spChg>
        <pc:spChg chg="mod">
          <ac:chgData name="Toby Donaldson" userId="2e6e5431-bb17-4c41-9985-d39c50d83c73" providerId="ADAL" clId="{0825D956-6B86-4A33-AE7B-8E9A1880C1EA}" dt="2024-11-04T20:03:15.098" v="1309" actId="1076"/>
          <ac:spMkLst>
            <pc:docMk/>
            <pc:sldMk cId="3014335125" sldId="351"/>
            <ac:spMk id="3" creationId="{2945B8C8-F4EA-F634-B5FB-BD1306A22E3B}"/>
          </ac:spMkLst>
        </pc:spChg>
        <pc:spChg chg="mod">
          <ac:chgData name="Toby Donaldson" userId="2e6e5431-bb17-4c41-9985-d39c50d83c73" providerId="ADAL" clId="{0825D956-6B86-4A33-AE7B-8E9A1880C1EA}" dt="2024-11-04T20:03:25.852" v="1310" actId="1076"/>
          <ac:spMkLst>
            <pc:docMk/>
            <pc:sldMk cId="3014335125" sldId="351"/>
            <ac:spMk id="5" creationId="{BC52D1A3-2F76-3133-F59F-C279E0A46F33}"/>
          </ac:spMkLst>
        </pc:spChg>
        <pc:spChg chg="mod">
          <ac:chgData name="Toby Donaldson" userId="2e6e5431-bb17-4c41-9985-d39c50d83c73" providerId="ADAL" clId="{0825D956-6B86-4A33-AE7B-8E9A1880C1EA}" dt="2024-11-04T20:03:05.844" v="1308" actId="20577"/>
          <ac:spMkLst>
            <pc:docMk/>
            <pc:sldMk cId="3014335125" sldId="351"/>
            <ac:spMk id="6" creationId="{9E5556E1-000F-E28A-3031-7E2B7315964C}"/>
          </ac:spMkLst>
        </pc:spChg>
        <pc:spChg chg="mod">
          <ac:chgData name="Toby Donaldson" userId="2e6e5431-bb17-4c41-9985-d39c50d83c73" providerId="ADAL" clId="{0825D956-6B86-4A33-AE7B-8E9A1880C1EA}" dt="2024-11-04T20:03:30.007" v="1311" actId="1076"/>
          <ac:spMkLst>
            <pc:docMk/>
            <pc:sldMk cId="3014335125" sldId="351"/>
            <ac:spMk id="7" creationId="{9551DF91-82B6-68A1-12B7-FACDA4FE08DE}"/>
          </ac:spMkLst>
        </pc:spChg>
        <pc:spChg chg="mod">
          <ac:chgData name="Toby Donaldson" userId="2e6e5431-bb17-4c41-9985-d39c50d83c73" providerId="ADAL" clId="{0825D956-6B86-4A33-AE7B-8E9A1880C1EA}" dt="2024-11-04T20:03:15.098" v="1309" actId="1076"/>
          <ac:spMkLst>
            <pc:docMk/>
            <pc:sldMk cId="3014335125" sldId="351"/>
            <ac:spMk id="12" creationId="{D94043B5-B065-F61A-1871-3C75916C15ED}"/>
          </ac:spMkLst>
        </pc:spChg>
      </pc:sldChg>
      <pc:sldChg chg="addSp delSp modSp new mod">
        <pc:chgData name="Toby Donaldson" userId="2e6e5431-bb17-4c41-9985-d39c50d83c73" providerId="ADAL" clId="{0825D956-6B86-4A33-AE7B-8E9A1880C1EA}" dt="2024-11-04T20:48:29.958" v="1721" actId="1076"/>
        <pc:sldMkLst>
          <pc:docMk/>
          <pc:sldMk cId="95739150" sldId="352"/>
        </pc:sldMkLst>
        <pc:spChg chg="del">
          <ac:chgData name="Toby Donaldson" userId="2e6e5431-bb17-4c41-9985-d39c50d83c73" providerId="ADAL" clId="{0825D956-6B86-4A33-AE7B-8E9A1880C1EA}" dt="2024-11-04T20:45:49.379" v="1321" actId="21"/>
          <ac:spMkLst>
            <pc:docMk/>
            <pc:sldMk cId="95739150" sldId="352"/>
            <ac:spMk id="2" creationId="{66BBD20B-2637-4177-80C3-7AF65ED5200F}"/>
          </ac:spMkLst>
        </pc:spChg>
        <pc:spChg chg="del">
          <ac:chgData name="Toby Donaldson" userId="2e6e5431-bb17-4c41-9985-d39c50d83c73" providerId="ADAL" clId="{0825D956-6B86-4A33-AE7B-8E9A1880C1EA}" dt="2024-11-04T20:45:51.564" v="1322" actId="21"/>
          <ac:spMkLst>
            <pc:docMk/>
            <pc:sldMk cId="95739150" sldId="352"/>
            <ac:spMk id="3" creationId="{931B1FC6-DFED-15AB-F112-0DA324A1384F}"/>
          </ac:spMkLst>
        </pc:spChg>
        <pc:spChg chg="add del mod">
          <ac:chgData name="Toby Donaldson" userId="2e6e5431-bb17-4c41-9985-d39c50d83c73" providerId="ADAL" clId="{0825D956-6B86-4A33-AE7B-8E9A1880C1EA}" dt="2024-11-04T20:46:29.941" v="1343"/>
          <ac:spMkLst>
            <pc:docMk/>
            <pc:sldMk cId="95739150" sldId="352"/>
            <ac:spMk id="7" creationId="{DFD0C902-BBE8-293C-D6A8-B04F81F17DBC}"/>
          </ac:spMkLst>
        </pc:spChg>
        <pc:spChg chg="add del">
          <ac:chgData name="Toby Donaldson" userId="2e6e5431-bb17-4c41-9985-d39c50d83c73" providerId="ADAL" clId="{0825D956-6B86-4A33-AE7B-8E9A1880C1EA}" dt="2024-11-04T20:46:35.113" v="1345" actId="21"/>
          <ac:spMkLst>
            <pc:docMk/>
            <pc:sldMk cId="95739150" sldId="352"/>
            <ac:spMk id="9" creationId="{161D6C70-E9FF-7C1A-0E30-DE330D408403}"/>
          </ac:spMkLst>
        </pc:spChg>
        <pc:spChg chg="add mod">
          <ac:chgData name="Toby Donaldson" userId="2e6e5431-bb17-4c41-9985-d39c50d83c73" providerId="ADAL" clId="{0825D956-6B86-4A33-AE7B-8E9A1880C1EA}" dt="2024-11-04T20:48:19.075" v="1719" actId="113"/>
          <ac:spMkLst>
            <pc:docMk/>
            <pc:sldMk cId="95739150" sldId="352"/>
            <ac:spMk id="10" creationId="{E3593831-C98F-5125-3FDE-D4BDB2DA75C5}"/>
          </ac:spMkLst>
        </pc:spChg>
        <pc:spChg chg="add mod">
          <ac:chgData name="Toby Donaldson" userId="2e6e5431-bb17-4c41-9985-d39c50d83c73" providerId="ADAL" clId="{0825D956-6B86-4A33-AE7B-8E9A1880C1EA}" dt="2024-11-04T20:48:29.958" v="1721" actId="1076"/>
          <ac:spMkLst>
            <pc:docMk/>
            <pc:sldMk cId="95739150" sldId="352"/>
            <ac:spMk id="11" creationId="{1625BB7B-2AC8-368A-CD57-578DB35D721D}"/>
          </ac:spMkLst>
        </pc:spChg>
        <pc:picChg chg="add mod">
          <ac:chgData name="Toby Donaldson" userId="2e6e5431-bb17-4c41-9985-d39c50d83c73" providerId="ADAL" clId="{0825D956-6B86-4A33-AE7B-8E9A1880C1EA}" dt="2024-11-04T20:45:59.944" v="1323" actId="1076"/>
          <ac:picMkLst>
            <pc:docMk/>
            <pc:sldMk cId="95739150" sldId="352"/>
            <ac:picMk id="6" creationId="{1ECC9580-B149-98C4-893C-C9F6284F9399}"/>
          </ac:picMkLst>
        </pc:picChg>
      </pc:sldChg>
      <pc:sldChg chg="delSp add mod">
        <pc:chgData name="Toby Donaldson" userId="2e6e5431-bb17-4c41-9985-d39c50d83c73" providerId="ADAL" clId="{0825D956-6B86-4A33-AE7B-8E9A1880C1EA}" dt="2024-11-04T21:11:19.451" v="1735" actId="21"/>
        <pc:sldMkLst>
          <pc:docMk/>
          <pc:sldMk cId="3690368091" sldId="353"/>
        </pc:sldMkLst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6" creationId="{8314DDD7-D7B0-8F3F-F7EF-7BE2A8469914}"/>
          </ac:spMkLst>
        </pc:spChg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7" creationId="{5EC94AE4-6171-9417-390D-D70EB271E944}"/>
          </ac:spMkLst>
        </pc:spChg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9" creationId="{B0064C83-F3D3-D741-18E7-D8E28B154798}"/>
          </ac:spMkLst>
        </pc:spChg>
      </pc:sldChg>
      <pc:sldChg chg="delSp add mod">
        <pc:chgData name="Toby Donaldson" userId="2e6e5431-bb17-4c41-9985-d39c50d83c73" providerId="ADAL" clId="{0825D956-6B86-4A33-AE7B-8E9A1880C1EA}" dt="2024-11-04T21:11:36.801" v="1737" actId="21"/>
        <pc:sldMkLst>
          <pc:docMk/>
          <pc:sldMk cId="1251879132" sldId="354"/>
        </pc:sldMkLst>
        <pc:spChg chg="del">
          <ac:chgData name="Toby Donaldson" userId="2e6e5431-bb17-4c41-9985-d39c50d83c73" providerId="ADAL" clId="{0825D956-6B86-4A33-AE7B-8E9A1880C1EA}" dt="2024-11-04T21:11:36.801" v="1737" actId="21"/>
          <ac:spMkLst>
            <pc:docMk/>
            <pc:sldMk cId="1251879132" sldId="354"/>
            <ac:spMk id="46" creationId="{53E4987A-C777-53A6-8F24-9D0E6C57E2A4}"/>
          </ac:spMkLst>
        </pc:spChg>
        <pc:spChg chg="del">
          <ac:chgData name="Toby Donaldson" userId="2e6e5431-bb17-4c41-9985-d39c50d83c73" providerId="ADAL" clId="{0825D956-6B86-4A33-AE7B-8E9A1880C1EA}" dt="2024-11-04T21:11:36.801" v="1737" actId="21"/>
          <ac:spMkLst>
            <pc:docMk/>
            <pc:sldMk cId="1251879132" sldId="354"/>
            <ac:spMk id="47" creationId="{9685A164-5CAD-239A-2985-1AF80D986BAA}"/>
          </ac:spMkLst>
        </pc:spChg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537946873" sldId="355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537946873" sldId="355"/>
            <ac:inkMk id="3" creationId="{752EBB63-E926-01EB-DB30-F487545ECA30}"/>
          </ac:inkMkLst>
        </pc:inkChg>
      </pc:sldChg>
      <pc:sldChg chg="modSp add mod">
        <pc:chgData name="Toby Donaldson" userId="2e6e5431-bb17-4c41-9985-d39c50d83c73" providerId="ADAL" clId="{0825D956-6B86-4A33-AE7B-8E9A1880C1EA}" dt="2024-11-04T21:21:07.446" v="1748" actId="20577"/>
        <pc:sldMkLst>
          <pc:docMk/>
          <pc:sldMk cId="2802425358" sldId="356"/>
        </pc:sldMkLst>
        <pc:spChg chg="mod">
          <ac:chgData name="Toby Donaldson" userId="2e6e5431-bb17-4c41-9985-d39c50d83c73" providerId="ADAL" clId="{0825D956-6B86-4A33-AE7B-8E9A1880C1EA}" dt="2024-11-04T21:21:07.446" v="1748" actId="20577"/>
          <ac:spMkLst>
            <pc:docMk/>
            <pc:sldMk cId="2802425358" sldId="356"/>
            <ac:spMk id="3" creationId="{B3D89F91-A3EC-A7A2-3EA3-7B0C7FB63F0A}"/>
          </ac:spMkLst>
        </pc:spChg>
      </pc:sldChg>
      <pc:sldChg chg="add del">
        <pc:chgData name="Toby Donaldson" userId="2e6e5431-bb17-4c41-9985-d39c50d83c73" providerId="ADAL" clId="{0825D956-6B86-4A33-AE7B-8E9A1880C1EA}" dt="2024-11-04T21:21:47.844" v="1749" actId="2696"/>
        <pc:sldMkLst>
          <pc:docMk/>
          <pc:sldMk cId="1613820491" sldId="357"/>
        </pc:sldMkLst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266901553" sldId="357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266901553" sldId="357"/>
            <ac:inkMk id="6" creationId="{33DC7B99-B374-0149-8130-29CBBF559C90}"/>
          </ac:inkMkLst>
        </pc:inkChg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2589050326" sldId="358"/>
        </pc:sldMkLst>
        <pc:spChg chg="mod">
          <ac:chgData name="Toby Donaldson" userId="2e6e5431-bb17-4c41-9985-d39c50d83c73" providerId="ADAL" clId="{0825D956-6B86-4A33-AE7B-8E9A1880C1EA}" dt="2024-11-04T21:45:12.766" v="2137" actId="207"/>
          <ac:spMkLst>
            <pc:docMk/>
            <pc:sldMk cId="2589050326" sldId="358"/>
            <ac:spMk id="26" creationId="{398F7FF8-CEEC-F3C9-64FB-9CE485C30AC8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589050326" sldId="358"/>
            <ac:inkMk id="3" creationId="{84630F24-7531-3F86-C1B0-0769E9F5E18F}"/>
          </ac:inkMkLst>
        </pc:inkChg>
      </pc:sldChg>
      <pc:sldChg chg="add del">
        <pc:chgData name="Toby Donaldson" userId="2e6e5431-bb17-4c41-9985-d39c50d83c73" providerId="ADAL" clId="{0825D956-6B86-4A33-AE7B-8E9A1880C1EA}" dt="2024-11-04T21:36:07.470" v="2088" actId="2696"/>
        <pc:sldMkLst>
          <pc:docMk/>
          <pc:sldMk cId="4008553429" sldId="358"/>
        </pc:sldMkLst>
      </pc:sldChg>
      <pc:sldChg chg="delSp add mod ord">
        <pc:chgData name="Toby Donaldson" userId="2e6e5431-bb17-4c41-9985-d39c50d83c73" providerId="ADAL" clId="{0825D956-6B86-4A33-AE7B-8E9A1880C1EA}" dt="2024-11-04T21:44:03.924" v="2128"/>
        <pc:sldMkLst>
          <pc:docMk/>
          <pc:sldMk cId="748725112" sldId="359"/>
        </pc:sldMkLst>
        <pc:spChg chg="del">
          <ac:chgData name="Toby Donaldson" userId="2e6e5431-bb17-4c41-9985-d39c50d83c73" providerId="ADAL" clId="{0825D956-6B86-4A33-AE7B-8E9A1880C1EA}" dt="2024-11-04T21:42:34.205" v="2125" actId="21"/>
          <ac:spMkLst>
            <pc:docMk/>
            <pc:sldMk cId="748725112" sldId="359"/>
            <ac:spMk id="25" creationId="{B77A0583-617A-0567-1E72-2965BE4DE7D8}"/>
          </ac:spMkLst>
        </pc:spChg>
        <pc:spChg chg="del">
          <ac:chgData name="Toby Donaldson" userId="2e6e5431-bb17-4c41-9985-d39c50d83c73" providerId="ADAL" clId="{0825D956-6B86-4A33-AE7B-8E9A1880C1EA}" dt="2024-11-04T21:42:31.685" v="2124" actId="21"/>
          <ac:spMkLst>
            <pc:docMk/>
            <pc:sldMk cId="748725112" sldId="359"/>
            <ac:spMk id="26" creationId="{80981DB6-EC62-C261-9F89-69C6E408719D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27" creationId="{F0F3E135-C675-392D-B115-6A0C05D6F1D1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28" creationId="{7FDA2EB9-346E-9ADF-91A6-327EF7A9F473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30" creationId="{E4468E50-D684-078E-B3EC-015DA0F5BC0A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31" creationId="{097BAF1C-6ED8-FB62-9CC7-C02A119674FD}"/>
          </ac:spMkLst>
        </pc:spChg>
      </pc:sldChg>
      <pc:sldChg chg="addSp delSp add mod ord">
        <pc:chgData name="Toby Donaldson" userId="2e6e5431-bb17-4c41-9985-d39c50d83c73" providerId="ADAL" clId="{0825D956-6B86-4A33-AE7B-8E9A1880C1EA}" dt="2024-11-05T00:00:04.349" v="2140"/>
        <pc:sldMkLst>
          <pc:docMk/>
          <pc:sldMk cId="2962435463" sldId="360"/>
        </pc:sldMkLst>
        <pc:spChg chg="del">
          <ac:chgData name="Toby Donaldson" userId="2e6e5431-bb17-4c41-9985-d39c50d83c73" providerId="ADAL" clId="{0825D956-6B86-4A33-AE7B-8E9A1880C1EA}" dt="2024-11-04T21:44:13.394" v="2130" actId="21"/>
          <ac:spMkLst>
            <pc:docMk/>
            <pc:sldMk cId="2962435463" sldId="360"/>
            <ac:spMk id="26" creationId="{A9E869C3-3C4F-C87F-A1B9-B0A7ABB08499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962435463" sldId="360"/>
            <ac:inkMk id="9" creationId="{0003D742-FAD4-93AB-87F9-A6F78732B637}"/>
          </ac:inkMkLst>
        </pc:inkChg>
        <pc:cxnChg chg="add del">
          <ac:chgData name="Toby Donaldson" userId="2e6e5431-bb17-4c41-9985-d39c50d83c73" providerId="ADAL" clId="{0825D956-6B86-4A33-AE7B-8E9A1880C1EA}" dt="2024-11-04T21:44:50.660" v="2134" actId="21"/>
          <ac:cxnSpMkLst>
            <pc:docMk/>
            <pc:sldMk cId="2962435463" sldId="360"/>
            <ac:cxnSpMk id="6" creationId="{D0B14D83-8F9B-DB46-B3A2-D8E325F88E28}"/>
          </ac:cxnSpMkLst>
        </pc:cxnChg>
        <pc:cxnChg chg="add del">
          <ac:chgData name="Toby Donaldson" userId="2e6e5431-bb17-4c41-9985-d39c50d83c73" providerId="ADAL" clId="{0825D956-6B86-4A33-AE7B-8E9A1880C1EA}" dt="2024-11-04T21:44:45.419" v="2133" actId="21"/>
          <ac:cxnSpMkLst>
            <pc:docMk/>
            <pc:sldMk cId="2962435463" sldId="360"/>
            <ac:cxnSpMk id="8" creationId="{A599F7A2-2C4A-C271-6FC5-A94D5905D9E7}"/>
          </ac:cxnSpMkLst>
        </pc:cxnChg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3T18:00:38.228" v="2577" actId="21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  <pc:spChg chg="mod">
          <ac:chgData name="Toby Donaldson" userId="2e6e5431-bb17-4c41-9985-d39c50d83c73" providerId="ADAL" clId="{CBA97E97-ECF2-4F39-A891-C39F5B7B2557}" dt="2024-09-19T20:27:45.137" v="33" actId="20577"/>
          <ac:spMkLst>
            <pc:docMk/>
            <pc:sldMk cId="3113156551" sldId="256"/>
            <ac:spMk id="2" creationId="{10D35B3B-97F8-53B4-0820-5D8414186FD7}"/>
          </ac:spMkLst>
        </pc:spChg>
        <pc:spChg chg="add mod">
          <ac:chgData name="Toby Donaldson" userId="2e6e5431-bb17-4c41-9985-d39c50d83c73" providerId="ADAL" clId="{CBA97E97-ECF2-4F39-A891-C39F5B7B2557}" dt="2024-09-19T20:28:46.561" v="113" actId="122"/>
          <ac:spMkLst>
            <pc:docMk/>
            <pc:sldMk cId="3113156551" sldId="256"/>
            <ac:spMk id="4" creationId="{1C211242-B5A3-D371-4A7A-C8E9982D7CD5}"/>
          </ac:spMkLst>
        </pc:spChg>
        <pc:picChg chg="add del">
          <ac:chgData name="Toby Donaldson" userId="2e6e5431-bb17-4c41-9985-d39c50d83c73" providerId="ADAL" clId="{CBA97E97-ECF2-4F39-A891-C39F5B7B2557}" dt="2024-09-19T20:27:45.692" v="34" actId="21"/>
          <ac:picMkLst>
            <pc:docMk/>
            <pc:sldMk cId="3113156551" sldId="256"/>
            <ac:picMk id="1026" creationId="{5A95B101-A092-4AFF-5F3C-02DA4D8C46A4}"/>
          </ac:picMkLst>
        </pc:picChg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  <pc:spChg chg="mod">
          <ac:chgData name="Toby Donaldson" userId="2e6e5431-bb17-4c41-9985-d39c50d83c73" providerId="ADAL" clId="{CBA97E97-ECF2-4F39-A891-C39F5B7B2557}" dt="2024-09-19T20:32:58.253" v="169" actId="20577"/>
          <ac:spMkLst>
            <pc:docMk/>
            <pc:sldMk cId="3108921986" sldId="297"/>
            <ac:spMk id="2" creationId="{A5E6C931-848B-61E7-A584-2A3E14781E8C}"/>
          </ac:spMkLst>
        </pc:spChg>
        <pc:spChg chg="del mod">
          <ac:chgData name="Toby Donaldson" userId="2e6e5431-bb17-4c41-9985-d39c50d83c73" providerId="ADAL" clId="{CBA97E97-ECF2-4F39-A891-C39F5B7B2557}" dt="2024-09-19T20:38:37.569" v="525" actId="21"/>
          <ac:spMkLst>
            <pc:docMk/>
            <pc:sldMk cId="3108921986" sldId="297"/>
            <ac:spMk id="3" creationId="{C5E9440C-5B25-AC34-271C-C92666B273EA}"/>
          </ac:spMkLst>
        </pc:spChg>
        <pc:spChg chg="mod">
          <ac:chgData name="Toby Donaldson" userId="2e6e5431-bb17-4c41-9985-d39c50d83c73" providerId="ADAL" clId="{CBA97E97-ECF2-4F39-A891-C39F5B7B2557}" dt="2024-09-19T20:43:16.539" v="688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CBA97E97-ECF2-4F39-A891-C39F5B7B2557}" dt="2024-09-19T20:35:41.913" v="290" actId="21"/>
          <ac:spMkLst>
            <pc:docMk/>
            <pc:sldMk cId="3108921986" sldId="297"/>
            <ac:spMk id="6" creationId="{96F10EE8-23A7-FE83-A820-5B885F373988}"/>
          </ac:spMkLst>
        </pc:spChg>
        <pc:spChg chg="del">
          <ac:chgData name="Toby Donaldson" userId="2e6e5431-bb17-4c41-9985-d39c50d83c73" providerId="ADAL" clId="{CBA97E97-ECF2-4F39-A891-C39F5B7B2557}" dt="2024-09-19T20:36:48.175" v="381" actId="21"/>
          <ac:spMkLst>
            <pc:docMk/>
            <pc:sldMk cId="3108921986" sldId="297"/>
            <ac:spMk id="7" creationId="{90AC8351-6490-FFBC-8EAD-267A0BCF0642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8" creationId="{54260181-C68A-8B14-17BB-4F979BCA3981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0" creationId="{D4968467-A8EC-8296-8852-32D585D8625F}"/>
          </ac:spMkLst>
        </pc:spChg>
        <pc:spChg chg="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3" creationId="{5C3CB041-437A-DDC4-FD22-B5E3515334BD}"/>
          </ac:spMkLst>
        </pc:spChg>
        <pc:spChg chg="add del mod">
          <ac:chgData name="Toby Donaldson" userId="2e6e5431-bb17-4c41-9985-d39c50d83c73" providerId="ADAL" clId="{CBA97E97-ECF2-4F39-A891-C39F5B7B2557}" dt="2024-09-19T20:42:04.970" v="588" actId="21"/>
          <ac:spMkLst>
            <pc:docMk/>
            <pc:sldMk cId="3108921986" sldId="297"/>
            <ac:spMk id="17" creationId="{C3F08EA4-0AD2-19FB-A957-F5875F0224A6}"/>
          </ac:spMkLst>
        </pc:spChg>
        <pc:spChg chg="add del mod">
          <ac:chgData name="Toby Donaldson" userId="2e6e5431-bb17-4c41-9985-d39c50d83c73" providerId="ADAL" clId="{CBA97E97-ECF2-4F39-A891-C39F5B7B2557}" dt="2024-09-19T20:43:36.258" v="690" actId="21"/>
          <ac:spMkLst>
            <pc:docMk/>
            <pc:sldMk cId="3108921986" sldId="297"/>
            <ac:spMk id="18" creationId="{FA4327C5-EFFA-DC23-EC97-E2CA64DCED4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19" creationId="{BC6AADBC-7FF7-9BE3-483F-6E2093710DD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22" creationId="{0D97D139-7C51-A166-1A7E-9A2F5C81445A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3" creationId="{7BBA966D-97F0-7110-C15A-C06AA9A0BEAE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6" creationId="{B4EF9E63-695C-BEA1-D77C-F803BF5DC0FB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27" creationId="{9D9A6DA8-8D5B-A029-741D-B0509D62955A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0" creationId="{10A47144-7308-0F52-D792-A2DB2E15C34D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1" creationId="{8EE7DFEC-28D0-40F7-6E60-C1137785F05A}"/>
          </ac:spMkLst>
        </pc:spChg>
        <pc:grpChg chg="add mod">
          <ac:chgData name="Toby Donaldson" userId="2e6e5431-bb17-4c41-9985-d39c50d83c73" providerId="ADAL" clId="{CBA97E97-ECF2-4F39-A891-C39F5B7B2557}" dt="2024-09-19T20:42:30.650" v="592" actId="12789"/>
          <ac:grpSpMkLst>
            <pc:docMk/>
            <pc:sldMk cId="3108921986" sldId="297"/>
            <ac:grpSpMk id="32" creationId="{2D16F0E4-20B1-98C5-E278-646C060BCF28}"/>
          </ac:grpSpMkLst>
        </pc:grpChg>
        <pc:grpChg chg="add del mod">
          <ac:chgData name="Toby Donaldson" userId="2e6e5431-bb17-4c41-9985-d39c50d83c73" providerId="ADAL" clId="{CBA97E97-ECF2-4F39-A891-C39F5B7B2557}" dt="2024-09-19T20:43:36.258" v="690" actId="21"/>
          <ac:grpSpMkLst>
            <pc:docMk/>
            <pc:sldMk cId="3108921986" sldId="297"/>
            <ac:grpSpMk id="33" creationId="{BE93A7F6-F98A-6AA1-D97B-80C284FBF584}"/>
          </ac:grpSpMkLst>
        </pc:grp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11" creationId="{FB689EAB-6BB3-0BF6-C2FD-8CDCA9E69CF6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0" creationId="{8C14E8F5-FBE7-E880-AB40-C594B56F2093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1" creationId="{6C0DD6C6-D3F8-FAE1-E3A3-3A0C05D0A62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4" creationId="{C42DF128-7B78-4961-4B4B-AF6C836DE26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5" creationId="{AD6668F6-F83D-1183-145F-F64803C0079E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8" creationId="{C19293E5-3F00-1B65-0F67-77F6AD9964D5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9" creationId="{0191187C-9177-409C-7E9F-543B4BB44486}"/>
          </ac:cxnSpMkLst>
        </pc:cxnChg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  <pc:spChg chg="del">
          <ac:chgData name="Toby Donaldson" userId="2e6e5431-bb17-4c41-9985-d39c50d83c73" providerId="ADAL" clId="{CBA97E97-ECF2-4F39-A891-C39F5B7B2557}" dt="2024-09-19T20:43:47.642" v="692" actId="21"/>
          <ac:spMkLst>
            <pc:docMk/>
            <pc:sldMk cId="2811805653" sldId="298"/>
            <ac:spMk id="18" creationId="{FA4327C5-EFFA-DC23-EC97-E2CA64DCED48}"/>
          </ac:spMkLst>
        </pc:spChg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  <pc:spChg chg="mod">
          <ac:chgData name="Toby Donaldson" userId="2e6e5431-bb17-4c41-9985-d39c50d83c73" providerId="ADAL" clId="{CBA97E97-ECF2-4F39-A891-C39F5B7B2557}" dt="2024-09-19T20:52:05.364" v="837" actId="1076"/>
          <ac:spMkLst>
            <pc:docMk/>
            <pc:sldMk cId="1760604349" sldId="300"/>
            <ac:spMk id="2" creationId="{A5E6C931-848B-61E7-A584-2A3E14781E8C}"/>
          </ac:spMkLst>
        </pc:spChg>
        <pc:spChg chg="add mod">
          <ac:chgData name="Toby Donaldson" userId="2e6e5431-bb17-4c41-9985-d39c50d83c73" providerId="ADAL" clId="{CBA97E97-ECF2-4F39-A891-C39F5B7B2557}" dt="2024-09-19T20:59:28.628" v="1113" actId="1076"/>
          <ac:spMkLst>
            <pc:docMk/>
            <pc:sldMk cId="1760604349" sldId="300"/>
            <ac:spMk id="3" creationId="{AB6E14D8-FE63-BB5F-4767-A4685A7BC3A4}"/>
          </ac:spMkLst>
        </pc:spChg>
        <pc:spChg chg="mod">
          <ac:chgData name="Toby Donaldson" userId="2e6e5431-bb17-4c41-9985-d39c50d83c73" providerId="ADAL" clId="{CBA97E97-ECF2-4F39-A891-C39F5B7B2557}" dt="2024-09-19T20:51:03.232" v="833" actId="1076"/>
          <ac:spMkLst>
            <pc:docMk/>
            <pc:sldMk cId="1760604349" sldId="300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CBA97E97-ECF2-4F39-A891-C39F5B7B2557}" dt="2024-09-19T20:59:12.502" v="1109" actId="21"/>
          <ac:spMkLst>
            <pc:docMk/>
            <pc:sldMk cId="1760604349" sldId="300"/>
            <ac:spMk id="6" creationId="{E25ACD8A-FC3E-E1AF-A037-B99CA5588DA3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7" creationId="{18EDCE0B-4AD4-D481-DB38-46BF723CA9C9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8" creationId="{54260181-C68A-8B14-17BB-4F979BCA3981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0" creationId="{D4968467-A8EC-8296-8852-32D585D8625F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CBA97E97-ECF2-4F39-A891-C39F5B7B2557}" dt="2024-09-19T20:59:35.709" v="1115" actId="14100"/>
          <ac:spMkLst>
            <pc:docMk/>
            <pc:sldMk cId="1760604349" sldId="300"/>
            <ac:spMk id="15" creationId="{E65E2FA9-0F50-8D51-0AA9-3546DE25D3BA}"/>
          </ac:spMkLst>
        </pc:spChg>
        <pc:spChg chg="add del mod">
          <ac:chgData name="Toby Donaldson" userId="2e6e5431-bb17-4c41-9985-d39c50d83c73" providerId="ADAL" clId="{CBA97E97-ECF2-4F39-A891-C39F5B7B2557}" dt="2024-09-19T20:59:16.339" v="1110" actId="21"/>
          <ac:spMkLst>
            <pc:docMk/>
            <pc:sldMk cId="1760604349" sldId="300"/>
            <ac:spMk id="16" creationId="{46A0BFFD-25E5-32A6-03EF-365C22F0EFB4}"/>
          </ac:spMkLst>
        </pc:spChg>
        <pc:spChg chg="add del mod">
          <ac:chgData name="Toby Donaldson" userId="2e6e5431-bb17-4c41-9985-d39c50d83c73" providerId="ADAL" clId="{CBA97E97-ECF2-4F39-A891-C39F5B7B2557}" dt="2024-09-19T20:59:25.691" v="1111" actId="21"/>
          <ac:spMkLst>
            <pc:docMk/>
            <pc:sldMk cId="1760604349" sldId="300"/>
            <ac:spMk id="17" creationId="{3C81EB39-1126-2B52-1A98-53E7C9DD425C}"/>
          </ac:spMkLst>
        </pc:spChg>
        <pc:spChg chg="add mod">
          <ac:chgData name="Toby Donaldson" userId="2e6e5431-bb17-4c41-9985-d39c50d83c73" providerId="ADAL" clId="{CBA97E97-ECF2-4F39-A891-C39F5B7B2557}" dt="2024-09-19T21:00:03.084" v="1160" actId="113"/>
          <ac:spMkLst>
            <pc:docMk/>
            <pc:sldMk cId="1760604349" sldId="300"/>
            <ac:spMk id="18" creationId="{C98BA4FB-38F3-C735-CAA1-B31E8547C214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2" creationId="{EEBB560C-50DC-8E76-7C51-F8250EE741C9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8" creationId="{DC6F550C-F0F2-5091-8193-ADDABF62B722}"/>
          </ac:spMkLst>
        </pc:spChg>
        <pc:spChg chg="add mod">
          <ac:chgData name="Toby Donaldson" userId="2e6e5431-bb17-4c41-9985-d39c50d83c73" providerId="ADAL" clId="{CBA97E97-ECF2-4F39-A891-C39F5B7B2557}" dt="2024-09-19T21:00:23.620" v="1164" actId="14100"/>
          <ac:spMkLst>
            <pc:docMk/>
            <pc:sldMk cId="1760604349" sldId="300"/>
            <ac:spMk id="37" creationId="{94AE80C0-436D-52C6-38FA-8DF421454B21}"/>
          </ac:spMkLst>
        </pc:spChg>
        <pc:spChg chg="add mod">
          <ac:chgData name="Toby Donaldson" userId="2e6e5431-bb17-4c41-9985-d39c50d83c73" providerId="ADAL" clId="{CBA97E97-ECF2-4F39-A891-C39F5B7B2557}" dt="2024-09-19T21:00:39.256" v="1170" actId="20577"/>
          <ac:spMkLst>
            <pc:docMk/>
            <pc:sldMk cId="1760604349" sldId="300"/>
            <ac:spMk id="38" creationId="{81A27BCE-E027-26A2-610F-E33D7A61E431}"/>
          </ac:spMkLst>
        </pc:spChg>
        <pc:grpChg chg="del">
          <ac:chgData name="Toby Donaldson" userId="2e6e5431-bb17-4c41-9985-d39c50d83c73" providerId="ADAL" clId="{CBA97E97-ECF2-4F39-A891-C39F5B7B2557}" dt="2024-09-19T20:48:00.415" v="717" actId="165"/>
          <ac:grpSpMkLst>
            <pc:docMk/>
            <pc:sldMk cId="1760604349" sldId="300"/>
            <ac:grpSpMk id="32" creationId="{2D16F0E4-20B1-98C5-E278-646C060BCF28}"/>
          </ac:grpSpMkLst>
        </pc:grp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9" creationId="{A1798CF0-1C3E-1382-CB58-57AF961422F3}"/>
          </ac:cxnSpMkLst>
        </pc:cxn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11" creationId="{FB689EAB-6BB3-0BF6-C2FD-8CDCA9E69CF6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14" creationId="{AB47BE82-F07A-5F76-5A84-6C96AB7450AE}"/>
          </ac:cxnSpMkLst>
        </pc:cxnChg>
        <pc:cxnChg chg="add mod">
          <ac:chgData name="Toby Donaldson" userId="2e6e5431-bb17-4c41-9985-d39c50d83c73" providerId="ADAL" clId="{CBA97E97-ECF2-4F39-A891-C39F5B7B2557}" dt="2024-09-19T21:00:07.761" v="1161" actId="14100"/>
          <ac:cxnSpMkLst>
            <pc:docMk/>
            <pc:sldMk cId="1760604349" sldId="300"/>
            <ac:cxnSpMk id="19" creationId="{15BF6E2F-78CA-E1BC-BE2A-9A5A95604BD1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3" creationId="{48032F4B-8B17-43F6-40FF-44ECCA26DE88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9" creationId="{68617EBC-ECAE-C3B5-C838-333188A524A7}"/>
          </ac:cxnSpMkLst>
        </pc:cxnChg>
        <pc:cxnChg chg="add mod">
          <ac:chgData name="Toby Donaldson" userId="2e6e5431-bb17-4c41-9985-d39c50d83c73" providerId="ADAL" clId="{CBA97E97-ECF2-4F39-A891-C39F5B7B2557}" dt="2024-09-19T21:00:36.052" v="1166" actId="1076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  <pc:spChg chg="mod">
          <ac:chgData name="Toby Donaldson" userId="2e6e5431-bb17-4c41-9985-d39c50d83c73" providerId="ADAL" clId="{CBA97E97-ECF2-4F39-A891-C39F5B7B2557}" dt="2024-09-19T21:01:22.871" v="1171" actId="113"/>
          <ac:spMkLst>
            <pc:docMk/>
            <pc:sldMk cId="3412806536" sldId="301"/>
            <ac:spMk id="18" creationId="{C98BA4FB-38F3-C735-CAA1-B31E8547C214}"/>
          </ac:spMkLst>
        </pc:spChg>
        <pc:spChg chg="mod">
          <ac:chgData name="Toby Donaldson" userId="2e6e5431-bb17-4c41-9985-d39c50d83c73" providerId="ADAL" clId="{CBA97E97-ECF2-4F39-A891-C39F5B7B2557}" dt="2024-09-19T21:01:25.679" v="1172" actId="20577"/>
          <ac:spMkLst>
            <pc:docMk/>
            <pc:sldMk cId="3412806536" sldId="301"/>
            <ac:spMk id="22" creationId="{EEBB560C-50DC-8E76-7C51-F8250EE741C9}"/>
          </ac:spMkLst>
        </pc:spChg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  <pc:spChg chg="add mod">
          <ac:chgData name="Toby Donaldson" userId="2e6e5431-bb17-4c41-9985-d39c50d83c73" providerId="ADAL" clId="{CBA97E97-ECF2-4F39-A891-C39F5B7B2557}" dt="2024-09-19T21:04:07.774" v="1332" actId="20577"/>
          <ac:spMkLst>
            <pc:docMk/>
            <pc:sldMk cId="1732205588" sldId="302"/>
            <ac:spMk id="9" creationId="{82699A7A-430C-A6AD-69FD-466D12327618}"/>
          </ac:spMkLst>
        </pc:spChg>
        <pc:spChg chg="del">
          <ac:chgData name="Toby Donaldson" userId="2e6e5431-bb17-4c41-9985-d39c50d83c73" providerId="ADAL" clId="{CBA97E97-ECF2-4F39-A891-C39F5B7B2557}" dt="2024-09-19T21:01:55.221" v="1176" actId="21"/>
          <ac:spMkLst>
            <pc:docMk/>
            <pc:sldMk cId="1732205588" sldId="302"/>
            <ac:spMk id="15" creationId="{E65E2FA9-0F50-8D51-0AA9-3546DE25D3BA}"/>
          </ac:spMkLst>
        </pc:spChg>
        <pc:spChg chg="del">
          <ac:chgData name="Toby Donaldson" userId="2e6e5431-bb17-4c41-9985-d39c50d83c73" providerId="ADAL" clId="{CBA97E97-ECF2-4F39-A891-C39F5B7B2557}" dt="2024-09-19T21:01:58.674" v="1177" actId="21"/>
          <ac:spMkLst>
            <pc:docMk/>
            <pc:sldMk cId="1732205588" sldId="302"/>
            <ac:spMk id="18" creationId="{C98BA4FB-38F3-C735-CAA1-B31E8547C214}"/>
          </ac:spMkLst>
        </pc:spChg>
        <pc:spChg chg="add mod">
          <ac:chgData name="Toby Donaldson" userId="2e6e5431-bb17-4c41-9985-d39c50d83c73" providerId="ADAL" clId="{CBA97E97-ECF2-4F39-A891-C39F5B7B2557}" dt="2024-09-19T21:05:04.176" v="1423" actId="113"/>
          <ac:spMkLst>
            <pc:docMk/>
            <pc:sldMk cId="1732205588" sldId="302"/>
            <ac:spMk id="20" creationId="{05634A30-244A-564F-DCD3-C53594054409}"/>
          </ac:spMkLst>
        </pc:spChg>
        <pc:spChg chg="add mod">
          <ac:chgData name="Toby Donaldson" userId="2e6e5431-bb17-4c41-9985-d39c50d83c73" providerId="ADAL" clId="{CBA97E97-ECF2-4F39-A891-C39F5B7B2557}" dt="2024-09-19T21:05:37.448" v="1429" actId="208"/>
          <ac:spMkLst>
            <pc:docMk/>
            <pc:sldMk cId="1732205588" sldId="302"/>
            <ac:spMk id="21" creationId="{2B31410E-36D7-6CAF-063A-4B084FD7DCD5}"/>
          </ac:spMkLst>
        </pc:spChg>
        <pc:spChg chg="mod">
          <ac:chgData name="Toby Donaldson" userId="2e6e5431-bb17-4c41-9985-d39c50d83c73" providerId="ADAL" clId="{CBA97E97-ECF2-4F39-A891-C39F5B7B2557}" dt="2024-09-19T21:03:09.168" v="1270" actId="14100"/>
          <ac:spMkLst>
            <pc:docMk/>
            <pc:sldMk cId="1732205588" sldId="302"/>
            <ac:spMk id="38" creationId="{81A27BCE-E027-26A2-610F-E33D7A61E431}"/>
          </ac:spMkLst>
        </pc:spChg>
        <pc:cxnChg chg="add del mod">
          <ac:chgData name="Toby Donaldson" userId="2e6e5431-bb17-4c41-9985-d39c50d83c73" providerId="ADAL" clId="{CBA97E97-ECF2-4F39-A891-C39F5B7B2557}" dt="2024-09-19T21:04:11.186" v="1333" actId="21"/>
          <ac:cxnSpMkLst>
            <pc:docMk/>
            <pc:sldMk cId="1732205588" sldId="302"/>
            <ac:cxnSpMk id="10" creationId="{04D5A685-FCC5-E7B6-F4D7-EC440E6F5883}"/>
          </ac:cxnSpMkLst>
        </pc:cxnChg>
        <pc:cxnChg chg="add mod">
          <ac:chgData name="Toby Donaldson" userId="2e6e5431-bb17-4c41-9985-d39c50d83c73" providerId="ADAL" clId="{CBA97E97-ECF2-4F39-A891-C39F5B7B2557}" dt="2024-09-19T21:04:19.437" v="1336" actId="14100"/>
          <ac:cxnSpMkLst>
            <pc:docMk/>
            <pc:sldMk cId="1732205588" sldId="302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1:58.674" v="1177" actId="21"/>
          <ac:cxnSpMkLst>
            <pc:docMk/>
            <pc:sldMk cId="1732205588" sldId="302"/>
            <ac:cxnSpMk id="19" creationId="{15BF6E2F-78CA-E1BC-BE2A-9A5A95604BD1}"/>
          </ac:cxnSpMkLst>
        </pc:cxnChg>
        <pc:cxnChg chg="add mod">
          <ac:chgData name="Toby Donaldson" userId="2e6e5431-bb17-4c41-9985-d39c50d83c73" providerId="ADAL" clId="{CBA97E97-ECF2-4F39-A891-C39F5B7B2557}" dt="2024-09-19T21:05:48.932" v="1432" actId="14100"/>
          <ac:cxnSpMkLst>
            <pc:docMk/>
            <pc:sldMk cId="1732205588" sldId="302"/>
            <ac:cxnSpMk id="22" creationId="{2588662D-71AE-6BC3-90A1-1122058A7402}"/>
          </ac:cxnSpMkLst>
        </pc:cxnChg>
        <pc:cxnChg chg="mod">
          <ac:chgData name="Toby Donaldson" userId="2e6e5431-bb17-4c41-9985-d39c50d83c73" providerId="ADAL" clId="{CBA97E97-ECF2-4F39-A891-C39F5B7B2557}" dt="2024-09-19T21:03:09.168" v="1270" actId="14100"/>
          <ac:cxnSpMkLst>
            <pc:docMk/>
            <pc:sldMk cId="1732205588" sldId="302"/>
            <ac:cxnSpMk id="39" creationId="{7901D27B-AA60-DBFE-FEDC-0BEACA095F92}"/>
          </ac:cxnSpMkLst>
        </pc:cxnChg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  <pc:spChg chg="del">
          <ac:chgData name="Toby Donaldson" userId="2e6e5431-bb17-4c41-9985-d39c50d83c73" providerId="ADAL" clId="{CBA97E97-ECF2-4F39-A891-C39F5B7B2557}" dt="2024-09-19T21:13:45.703" v="1507" actId="21"/>
          <ac:spMkLst>
            <pc:docMk/>
            <pc:sldMk cId="4097905578" sldId="303"/>
            <ac:spMk id="2" creationId="{A5E6C931-848B-61E7-A584-2A3E14781E8C}"/>
          </ac:spMkLst>
        </pc:spChg>
        <pc:spChg chg="mod">
          <ac:chgData name="Toby Donaldson" userId="2e6e5431-bb17-4c41-9985-d39c50d83c73" providerId="ADAL" clId="{CBA97E97-ECF2-4F39-A891-C39F5B7B2557}" dt="2024-09-19T21:14:09.728" v="1512" actId="208"/>
          <ac:spMkLst>
            <pc:docMk/>
            <pc:sldMk cId="4097905578" sldId="303"/>
            <ac:spMk id="3" creationId="{AB6E14D8-FE63-BB5F-4767-A4685A7BC3A4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5" creationId="{D63A62E8-3DF2-8251-CBDB-1A09A68559D7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6" creationId="{39E7F2C4-3DF9-2880-3655-00E1FC9411E0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7" creationId="{A5234857-1D30-A39C-48ED-29D6B6D09216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8" creationId="{D9EBE0BB-1C8B-ABD3-E5B7-24F724AA2025}"/>
          </ac:spMkLst>
        </pc:spChg>
        <pc:spChg chg="del mod">
          <ac:chgData name="Toby Donaldson" userId="2e6e5431-bb17-4c41-9985-d39c50d83c73" providerId="ADAL" clId="{CBA97E97-ECF2-4F39-A891-C39F5B7B2557}" dt="2024-09-19T21:13:51.880" v="1509" actId="21"/>
          <ac:spMkLst>
            <pc:docMk/>
            <pc:sldMk cId="4097905578" sldId="303"/>
            <ac:spMk id="9" creationId="{82699A7A-430C-A6AD-69FD-466D12327618}"/>
          </ac:spMkLst>
        </pc:spChg>
        <pc:spChg chg="add del mod">
          <ac:chgData name="Toby Donaldson" userId="2e6e5431-bb17-4c41-9985-d39c50d83c73" providerId="ADAL" clId="{CBA97E97-ECF2-4F39-A891-C39F5B7B2557}" dt="2024-09-19T21:13:50.542" v="1508" actId="21"/>
          <ac:spMkLst>
            <pc:docMk/>
            <pc:sldMk cId="4097905578" sldId="303"/>
            <ac:spMk id="11" creationId="{6DE40C14-0654-D9A6-713C-9958CCB5C844}"/>
          </ac:spMkLst>
        </pc:spChg>
        <pc:spChg chg="add mod">
          <ac:chgData name="Toby Donaldson" userId="2e6e5431-bb17-4c41-9985-d39c50d83c73" providerId="ADAL" clId="{CBA97E97-ECF2-4F39-A891-C39F5B7B2557}" dt="2024-09-19T21:15:22.764" v="1531" actId="208"/>
          <ac:spMkLst>
            <pc:docMk/>
            <pc:sldMk cId="4097905578" sldId="303"/>
            <ac:spMk id="12" creationId="{E76D433E-1A37-850C-A3A5-9AD623A473C6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20" creationId="{05634A30-244A-564F-DCD3-C53594054409}"/>
          </ac:spMkLst>
        </pc:spChg>
        <pc:spChg chg="del mod">
          <ac:chgData name="Toby Donaldson" userId="2e6e5431-bb17-4c41-9985-d39c50d83c73" providerId="ADAL" clId="{CBA97E97-ECF2-4F39-A891-C39F5B7B2557}" dt="2024-09-19T21:06:38.466" v="1438" actId="21"/>
          <ac:spMkLst>
            <pc:docMk/>
            <pc:sldMk cId="4097905578" sldId="303"/>
            <ac:spMk id="21" creationId="{2B31410E-36D7-6CAF-063A-4B084FD7DCD5}"/>
          </ac:spMkLst>
        </pc:spChg>
        <pc:spChg chg="del">
          <ac:chgData name="Toby Donaldson" userId="2e6e5431-bb17-4c41-9985-d39c50d83c73" providerId="ADAL" clId="{CBA97E97-ECF2-4F39-A891-C39F5B7B2557}" dt="2024-09-19T21:06:24.201" v="1436" actId="21"/>
          <ac:spMkLst>
            <pc:docMk/>
            <pc:sldMk cId="4097905578" sldId="303"/>
            <ac:spMk id="37" creationId="{94AE80C0-436D-52C6-38FA-8DF421454B21}"/>
          </ac:spMkLst>
        </pc:spChg>
        <pc:spChg chg="del">
          <ac:chgData name="Toby Donaldson" userId="2e6e5431-bb17-4c41-9985-d39c50d83c73" providerId="ADAL" clId="{CBA97E97-ECF2-4F39-A891-C39F5B7B2557}" dt="2024-09-19T21:06:46.266" v="1439" actId="21"/>
          <ac:spMkLst>
            <pc:docMk/>
            <pc:sldMk cId="4097905578" sldId="303"/>
            <ac:spMk id="38" creationId="{81A27BCE-E027-26A2-610F-E33D7A61E431}"/>
          </ac:spMkLst>
        </pc:spChg>
        <pc:cxnChg chg="del">
          <ac:chgData name="Toby Donaldson" userId="2e6e5431-bb17-4c41-9985-d39c50d83c73" providerId="ADAL" clId="{CBA97E97-ECF2-4F39-A891-C39F5B7B2557}" dt="2024-09-19T21:10:30.754" v="1467" actId="21"/>
          <ac:cxnSpMkLst>
            <pc:docMk/>
            <pc:sldMk cId="4097905578" sldId="303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6:22.424" v="1435" actId="21"/>
          <ac:cxnSpMkLst>
            <pc:docMk/>
            <pc:sldMk cId="4097905578" sldId="303"/>
            <ac:cxnSpMk id="22" creationId="{2588662D-71AE-6BC3-90A1-1122058A7402}"/>
          </ac:cxnSpMkLst>
        </pc:cxnChg>
        <pc:cxnChg chg="del mod">
          <ac:chgData name="Toby Donaldson" userId="2e6e5431-bb17-4c41-9985-d39c50d83c73" providerId="ADAL" clId="{CBA97E97-ECF2-4F39-A891-C39F5B7B2557}" dt="2024-09-19T21:06:46.266" v="1439" actId="21"/>
          <ac:cxnSpMkLst>
            <pc:docMk/>
            <pc:sldMk cId="4097905578" sldId="303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Sp modSp mod">
        <pc:chgData name="Toby Donaldson" userId="2e6e5431-bb17-4c41-9985-d39c50d83c73" providerId="ADAL" clId="{CBA97E97-ECF2-4F39-A891-C39F5B7B2557}" dt="2024-09-23T17:48:51.671" v="2506" actId="207"/>
        <pc:sldMkLst>
          <pc:docMk/>
          <pc:sldMk cId="2872453283" sldId="307"/>
        </pc:sldMkLst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2" creationId="{52B8C3FA-E6D0-9BB7-7751-26D9EC83D90D}"/>
          </ac:spMkLst>
        </pc:spChg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3" creationId="{4756E05D-8828-3326-D73E-EF25978288DA}"/>
          </ac:spMkLst>
        </pc:spChg>
        <pc:spChg chg="mod">
          <ac:chgData name="Toby Donaldson" userId="2e6e5431-bb17-4c41-9985-d39c50d83c73" providerId="ADAL" clId="{CBA97E97-ECF2-4F39-A891-C39F5B7B2557}" dt="2024-09-23T17:48:25.943" v="2503" actId="207"/>
          <ac:spMkLst>
            <pc:docMk/>
            <pc:sldMk cId="2872453283" sldId="30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48:51.671" v="2506" actId="207"/>
          <ac:spMkLst>
            <pc:docMk/>
            <pc:sldMk cId="2872453283" sldId="307"/>
            <ac:spMk id="10" creationId="{00418111-740E-B339-2ED1-2BC013B15505}"/>
          </ac:spMkLst>
        </pc:sp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7" creationId="{A25E9E7B-857C-ECA8-69E1-F30804DA6DDD}"/>
          </ac:cxnSpMkLst>
        </pc:cxn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23T17:50:21.834" v="2525" actId="2696"/>
        <pc:sldMkLst>
          <pc:docMk/>
          <pc:sldMk cId="892689126" sldId="309"/>
        </pc:sldMkLst>
      </pc:sldChg>
      <pc:sldChg chg="addSp delSp modSp mod">
        <pc:chgData name="Toby Donaldson" userId="2e6e5431-bb17-4c41-9985-d39c50d83c73" providerId="ADAL" clId="{CBA97E97-ECF2-4F39-A891-C39F5B7B2557}" dt="2024-09-23T17:50:01.034" v="2524" actId="1076"/>
        <pc:sldMkLst>
          <pc:docMk/>
          <pc:sldMk cId="1882997732" sldId="310"/>
        </pc:sldMkLst>
        <pc:spChg chg="add del mod topLvl">
          <ac:chgData name="Toby Donaldson" userId="2e6e5431-bb17-4c41-9985-d39c50d83c73" providerId="ADAL" clId="{CBA97E97-ECF2-4F39-A891-C39F5B7B2557}" dt="2024-09-23T17:42:47.900" v="2441" actId="21"/>
          <ac:spMkLst>
            <pc:docMk/>
            <pc:sldMk cId="1882997732" sldId="310"/>
            <ac:spMk id="2" creationId="{B1B790E0-9ED4-2BED-4B3C-CCAE470141A4}"/>
          </ac:spMkLst>
        </pc:spChg>
        <pc:spChg chg="add del mod">
          <ac:chgData name="Toby Donaldson" userId="2e6e5431-bb17-4c41-9985-d39c50d83c73" providerId="ADAL" clId="{CBA97E97-ECF2-4F39-A891-C39F5B7B2557}" dt="2024-09-23T17:40:17.508" v="2420" actId="21"/>
          <ac:spMkLst>
            <pc:docMk/>
            <pc:sldMk cId="1882997732" sldId="310"/>
            <ac:spMk id="5" creationId="{F58EFFC2-CA9F-871E-DD7E-01F75CFE0FB9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6" creationId="{FFC61FBE-6060-D8C7-02D4-F8BE87D0FCBD}"/>
          </ac:spMkLst>
        </pc:spChg>
        <pc:spChg chg="mod topLvl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8" creationId="{40D284A6-37BC-F0E3-3E70-0F2FCEA02C14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0" creationId="{00418111-740E-B339-2ED1-2BC013B15505}"/>
          </ac:spMkLst>
        </pc:spChg>
        <pc:spChg chg="del mod">
          <ac:chgData name="Toby Donaldson" userId="2e6e5431-bb17-4c41-9985-d39c50d83c73" providerId="ADAL" clId="{CBA97E97-ECF2-4F39-A891-C39F5B7B2557}" dt="2024-09-23T17:34:44.036" v="2348" actId="21"/>
          <ac:spMkLst>
            <pc:docMk/>
            <pc:sldMk cId="1882997732" sldId="310"/>
            <ac:spMk id="11" creationId="{C50813C2-D497-3ABD-F289-638D14DD4A57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3" creationId="{8D3351F3-A898-609E-5961-F04D85E787E1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5" creationId="{91A801F0-94BB-D7E2-7CF6-D3F9F5B0474B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6" creationId="{AACA4083-4D24-AF52-0231-B40DBEE3D679}"/>
          </ac:spMkLst>
        </pc:spChg>
        <pc:spChg chg="mod">
          <ac:chgData name="Toby Donaldson" userId="2e6e5431-bb17-4c41-9985-d39c50d83c73" providerId="ADAL" clId="{CBA97E97-ECF2-4F39-A891-C39F5B7B2557}" dt="2024-09-23T17:46:02.118" v="2469" actId="1076"/>
          <ac:spMkLst>
            <pc:docMk/>
            <pc:sldMk cId="1882997732" sldId="310"/>
            <ac:spMk id="17" creationId="{C13B2520-E3F7-E0AC-20AE-1E50CE7EF219}"/>
          </ac:spMkLst>
        </pc:spChg>
        <pc:spChg chg="mod topLvl">
          <ac:chgData name="Toby Donaldson" userId="2e6e5431-bb17-4c41-9985-d39c50d83c73" providerId="ADAL" clId="{CBA97E97-ECF2-4F39-A891-C39F5B7B2557}" dt="2024-09-23T17:45:57.485" v="2468" actId="1076"/>
          <ac:spMkLst>
            <pc:docMk/>
            <pc:sldMk cId="1882997732" sldId="310"/>
            <ac:spMk id="31" creationId="{4AD56D2B-FF2A-A0A6-EEED-4A7CF2180E7B}"/>
          </ac:spMkLst>
        </pc:spChg>
        <pc:spChg chg="del mod topLvl">
          <ac:chgData name="Toby Donaldson" userId="2e6e5431-bb17-4c41-9985-d39c50d83c73" providerId="ADAL" clId="{CBA97E97-ECF2-4F39-A891-C39F5B7B2557}" dt="2024-09-23T17:42:09.545" v="2434" actId="21"/>
          <ac:spMkLst>
            <pc:docMk/>
            <pc:sldMk cId="1882997732" sldId="310"/>
            <ac:spMk id="32" creationId="{C09C4576-B9A6-9C32-0410-EDEC4B03DB4C}"/>
          </ac:spMkLst>
        </pc:spChg>
        <pc:spChg chg="del mod">
          <ac:chgData name="Toby Donaldson" userId="2e6e5431-bb17-4c41-9985-d39c50d83c73" providerId="ADAL" clId="{CBA97E97-ECF2-4F39-A891-C39F5B7B2557}" dt="2024-09-23T17:41:29.501" v="2428" actId="21"/>
          <ac:spMkLst>
            <pc:docMk/>
            <pc:sldMk cId="1882997732" sldId="310"/>
            <ac:spMk id="33" creationId="{F5785532-3FDD-ED2B-31B5-A53AEB89A3CA}"/>
          </ac:spMkLst>
        </pc:spChg>
        <pc:spChg chg="add del mod">
          <ac:chgData name="Toby Donaldson" userId="2e6e5431-bb17-4c41-9985-d39c50d83c73" providerId="ADAL" clId="{CBA97E97-ECF2-4F39-A891-C39F5B7B2557}" dt="2024-09-23T17:42:43.170" v="2440" actId="21"/>
          <ac:spMkLst>
            <pc:docMk/>
            <pc:sldMk cId="1882997732" sldId="310"/>
            <ac:spMk id="34" creationId="{50A529CA-2986-67D3-0BBC-3FACB4F20040}"/>
          </ac:spMkLst>
        </pc:spChg>
        <pc:spChg chg="add del mod">
          <ac:chgData name="Toby Donaldson" userId="2e6e5431-bb17-4c41-9985-d39c50d83c73" providerId="ADAL" clId="{CBA97E97-ECF2-4F39-A891-C39F5B7B2557}" dt="2024-09-23T17:42:05.196" v="2433" actId="21"/>
          <ac:spMkLst>
            <pc:docMk/>
            <pc:sldMk cId="1882997732" sldId="310"/>
            <ac:spMk id="37" creationId="{7B022218-5D49-1D33-0472-A433B399D746}"/>
          </ac:spMkLst>
        </pc:spChg>
        <pc:spChg chg="add mod">
          <ac:chgData name="Toby Donaldson" userId="2e6e5431-bb17-4c41-9985-d39c50d83c73" providerId="ADAL" clId="{CBA97E97-ECF2-4F39-A891-C39F5B7B2557}" dt="2024-09-23T17:45:32.918" v="2464" actId="1076"/>
          <ac:spMkLst>
            <pc:docMk/>
            <pc:sldMk cId="1882997732" sldId="310"/>
            <ac:spMk id="39" creationId="{3508E96F-0A94-A373-79E9-75678869EF04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3" creationId="{4DA818E3-A7C0-EB58-F40E-3E653ECAFC95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4" creationId="{106902A8-CB2D-F943-BCE6-2CB3BA5F8926}"/>
          </ac:spMkLst>
        </pc:spChg>
        <pc:spChg chg="add del mod">
          <ac:chgData name="Toby Donaldson" userId="2e6e5431-bb17-4c41-9985-d39c50d83c73" providerId="ADAL" clId="{CBA97E97-ECF2-4F39-A891-C39F5B7B2557}" dt="2024-09-23T17:46:52.968" v="2482" actId="21"/>
          <ac:spMkLst>
            <pc:docMk/>
            <pc:sldMk cId="1882997732" sldId="310"/>
            <ac:spMk id="45" creationId="{64066ED5-51AA-11B2-F6AC-A92F00E952A3}"/>
          </ac:spMkLst>
        </pc:spChg>
        <pc:spChg chg="add mod">
          <ac:chgData name="Toby Donaldson" userId="2e6e5431-bb17-4c41-9985-d39c50d83c73" providerId="ADAL" clId="{CBA97E97-ECF2-4F39-A891-C39F5B7B2557}" dt="2024-09-23T17:50:01.034" v="2524" actId="1076"/>
          <ac:spMkLst>
            <pc:docMk/>
            <pc:sldMk cId="1882997732" sldId="310"/>
            <ac:spMk id="46" creationId="{1153F6B5-C825-C873-5448-06E2309E38E4}"/>
          </ac:spMkLst>
        </pc:spChg>
        <pc:grpChg chg="add del mod">
          <ac:chgData name="Toby Donaldson" userId="2e6e5431-bb17-4c41-9985-d39c50d83c73" providerId="ADAL" clId="{CBA97E97-ECF2-4F39-A891-C39F5B7B2557}" dt="2024-09-23T17:42:47.900" v="2441" actId="21"/>
          <ac:grpSpMkLst>
            <pc:docMk/>
            <pc:sldMk cId="1882997732" sldId="310"/>
            <ac:grpSpMk id="24" creationId="{1CEDCC55-2BE5-9E6E-9B02-3328695BB96E}"/>
          </ac:grpSpMkLst>
        </pc:grpChg>
        <pc:grpChg chg="add del mod">
          <ac:chgData name="Toby Donaldson" userId="2e6e5431-bb17-4c41-9985-d39c50d83c73" providerId="ADAL" clId="{CBA97E97-ECF2-4F39-A891-C39F5B7B2557}" dt="2024-09-23T17:42:09.545" v="2434" actId="21"/>
          <ac:grpSpMkLst>
            <pc:docMk/>
            <pc:sldMk cId="1882997732" sldId="310"/>
            <ac:grpSpMk id="30" creationId="{642CAD90-153C-3E93-34CB-74AB3BC221C0}"/>
          </ac:grpSpMkLst>
        </pc:grpChg>
        <pc:grpChg chg="add del mod">
          <ac:chgData name="Toby Donaldson" userId="2e6e5431-bb17-4c41-9985-d39c50d83c73" providerId="ADAL" clId="{CBA97E97-ECF2-4F39-A891-C39F5B7B2557}" dt="2024-09-23T17:46:27.551" v="2475" actId="21"/>
          <ac:grpSpMkLst>
            <pc:docMk/>
            <pc:sldMk cId="1882997732" sldId="310"/>
            <ac:grpSpMk id="40" creationId="{14774AEA-60AF-A6D4-92CC-D138754D056D}"/>
          </ac:grpSpMkLst>
        </pc:grp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3" creationId="{9AB8921A-2E4E-B095-F5E3-5CCFDA2A6D83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21" creationId="{90EC65A5-34B2-4390-B7D0-D7E99E18C101}"/>
          </ac:cxnSpMkLst>
        </pc:cxnChg>
        <pc:cxnChg chg="add del mod">
          <ac:chgData name="Toby Donaldson" userId="2e6e5431-bb17-4c41-9985-d39c50d83c73" providerId="ADAL" clId="{CBA97E97-ECF2-4F39-A891-C39F5B7B2557}" dt="2024-09-23T17:45:03.267" v="2460" actId="21"/>
          <ac:cxnSpMkLst>
            <pc:docMk/>
            <pc:sldMk cId="1882997732" sldId="310"/>
            <ac:cxnSpMk id="25" creationId="{468E544F-988F-0A27-DFAF-8D59299122D9}"/>
          </ac:cxnSpMkLst>
        </pc:cxnChg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delSp modSp mod">
        <pc:chgData name="Toby Donaldson" userId="2e6e5431-bb17-4c41-9985-d39c50d83c73" providerId="ADAL" clId="{CBA97E97-ECF2-4F39-A891-C39F5B7B2557}" dt="2024-09-23T17:51:18.238" v="2531" actId="113"/>
        <pc:sldMkLst>
          <pc:docMk/>
          <pc:sldMk cId="3944662364" sldId="311"/>
        </pc:sldMkLst>
        <pc:spChg chg="mod">
          <ac:chgData name="Toby Donaldson" userId="2e6e5431-bb17-4c41-9985-d39c50d83c73" providerId="ADAL" clId="{CBA97E97-ECF2-4F39-A891-C39F5B7B2557}" dt="2024-09-23T17:51:18.238" v="2531" actId="113"/>
          <ac:spMkLst>
            <pc:docMk/>
            <pc:sldMk cId="3944662364" sldId="311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7:51:07.955" v="2529" actId="21"/>
          <ac:spMkLst>
            <pc:docMk/>
            <pc:sldMk cId="3944662364" sldId="311"/>
            <ac:spMk id="11" creationId="{30DA05D9-9E6A-F367-A060-83BD870DEB9E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3" creationId="{8D3351F3-A898-609E-5961-F04D85E787E1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21" creationId="{0A5485D6-375C-B321-60CA-E800FEB0634D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8" creationId="{7D3AD6E6-71A9-64C9-AD5E-F4D6C8A65E67}"/>
          </ac:cxnSpMkLst>
        </pc:cxnChg>
        <pc:cxnChg chg="del mod">
          <ac:chgData name="Toby Donaldson" userId="2e6e5431-bb17-4c41-9985-d39c50d83c73" providerId="ADAL" clId="{CBA97E97-ECF2-4F39-A891-C39F5B7B2557}" dt="2024-09-23T17:51:04.087" v="2528" actId="21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modSp mod">
        <pc:chgData name="Toby Donaldson" userId="2e6e5431-bb17-4c41-9985-d39c50d83c73" providerId="ADAL" clId="{CBA97E97-ECF2-4F39-A891-C39F5B7B2557}" dt="2024-09-23T17:56:45.472" v="2557" actId="1076"/>
        <pc:sldMkLst>
          <pc:docMk/>
          <pc:sldMk cId="2209025065" sldId="312"/>
        </pc:sldMkLst>
        <pc:spChg chg="add mod">
          <ac:chgData name="Toby Donaldson" userId="2e6e5431-bb17-4c41-9985-d39c50d83c73" providerId="ADAL" clId="{CBA97E97-ECF2-4F39-A891-C39F5B7B2557}" dt="2024-09-23T17:56:45.472" v="2557" actId="1076"/>
          <ac:spMkLst>
            <pc:docMk/>
            <pc:sldMk cId="2209025065" sldId="312"/>
            <ac:spMk id="9" creationId="{B2448616-CD57-EDED-71BD-6B4CF028DF15}"/>
          </ac:spMkLst>
        </pc:spChg>
        <pc:spChg chg="mod">
          <ac:chgData name="Toby Donaldson" userId="2e6e5431-bb17-4c41-9985-d39c50d83c73" providerId="ADAL" clId="{CBA97E97-ECF2-4F39-A891-C39F5B7B2557}" dt="2024-09-23T17:56:09.769" v="2547" actId="12788"/>
          <ac:spMkLst>
            <pc:docMk/>
            <pc:sldMk cId="2209025065" sldId="312"/>
            <ac:spMk id="21" creationId="{930A444C-D57E-E683-A9F0-A23B36C944F1}"/>
          </ac:spMkLst>
        </pc:spChg>
        <pc:spChg chg="mod">
          <ac:chgData name="Toby Donaldson" userId="2e6e5431-bb17-4c41-9985-d39c50d83c73" providerId="ADAL" clId="{CBA97E97-ECF2-4F39-A891-C39F5B7B2557}" dt="2024-09-23T17:53:21.179" v="2539" actId="1076"/>
          <ac:spMkLst>
            <pc:docMk/>
            <pc:sldMk cId="2209025065" sldId="312"/>
            <ac:spMk id="26" creationId="{EAFC52BC-C892-DEC4-2FEA-BE4894E1757D}"/>
          </ac:spMkLst>
        </pc:spChg>
        <pc:cxnChg chg="mod">
          <ac:chgData name="Toby Donaldson" userId="2e6e5431-bb17-4c41-9985-d39c50d83c73" providerId="ADAL" clId="{CBA97E97-ECF2-4F39-A891-C39F5B7B2557}" dt="2024-09-23T17:52:55.011" v="253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mod">
          <ac:chgData name="Toby Donaldson" userId="2e6e5431-bb17-4c41-9985-d39c50d83c73" providerId="ADAL" clId="{CBA97E97-ECF2-4F39-A891-C39F5B7B2557}" dt="2024-09-23T17:56:09.769" v="2547" actId="12788"/>
          <ac:cxnSpMkLst>
            <pc:docMk/>
            <pc:sldMk cId="2209025065" sldId="312"/>
            <ac:cxnSpMk id="25" creationId="{148AF63C-666C-41E5-D1C4-DFD8128247FD}"/>
          </ac:cxnSpMkLst>
        </pc:cxnChg>
        <pc:cxnChg chg="mod">
          <ac:chgData name="Toby Donaldson" userId="2e6e5431-bb17-4c41-9985-d39c50d83c73" providerId="ADAL" clId="{CBA97E97-ECF2-4F39-A891-C39F5B7B2557}" dt="2024-09-23T17:53:21.179" v="2539" actId="1076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modSp mod">
        <pc:chgData name="Toby Donaldson" userId="2e6e5431-bb17-4c41-9985-d39c50d83c73" providerId="ADAL" clId="{CBA97E97-ECF2-4F39-A891-C39F5B7B2557}" dt="2024-09-23T17:56:31.742" v="2556" actId="313"/>
        <pc:sldMkLst>
          <pc:docMk/>
          <pc:sldMk cId="2701333559" sldId="313"/>
        </pc:sldMkLst>
        <pc:spChg chg="mod">
          <ac:chgData name="Toby Donaldson" userId="2e6e5431-bb17-4c41-9985-d39c50d83c73" providerId="ADAL" clId="{CBA97E97-ECF2-4F39-A891-C39F5B7B2557}" dt="2024-09-23T17:52:30.015" v="2537" actId="113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CBA97E97-ECF2-4F39-A891-C39F5B7B2557}" dt="2024-09-23T17:56:31.742" v="2556" actId="313"/>
          <ac:spMkLst>
            <pc:docMk/>
            <pc:sldMk cId="2701333559" sldId="313"/>
            <ac:spMk id="21" creationId="{0A5485D6-375C-B321-60CA-E800FEB0634D}"/>
          </ac:spMkLst>
        </pc:spChg>
      </pc:sldChg>
      <pc:sldChg chg="delSp modSp mod">
        <pc:chgData name="Toby Donaldson" userId="2e6e5431-bb17-4c41-9985-d39c50d83c73" providerId="ADAL" clId="{CBA97E97-ECF2-4F39-A891-C39F5B7B2557}" dt="2024-09-23T17:57:28.423" v="2560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5" creationId="{98C269E4-6FB5-E564-42DD-903D30CD8F2C}"/>
          </ac:spMkLst>
        </pc:spChg>
        <pc:spChg chg="mod">
          <ac:chgData name="Toby Donaldson" userId="2e6e5431-bb17-4c41-9985-d39c50d83c73" providerId="ADAL" clId="{CBA97E97-ECF2-4F39-A891-C39F5B7B2557}" dt="2024-09-23T17:57:28.423" v="2560" actId="20577"/>
          <ac:spMkLst>
            <pc:docMk/>
            <pc:sldMk cId="3461131009" sldId="314"/>
            <ac:spMk id="14" creationId="{FB8BAFD8-096F-2092-FBF2-E1B66712EAFF}"/>
          </ac:spMkLst>
        </pc:spChg>
        <pc:spChg chg="mod">
          <ac:chgData name="Toby Donaldson" userId="2e6e5431-bb17-4c41-9985-d39c50d83c73" providerId="ADAL" clId="{CBA97E97-ECF2-4F39-A891-C39F5B7B2557}" dt="2024-09-23T17:57:16.882" v="2559" actId="1076"/>
          <ac:spMkLst>
            <pc:docMk/>
            <pc:sldMk cId="3461131009" sldId="314"/>
            <ac:spMk id="19" creationId="{80C9E63F-2987-E93F-0BC8-180D284FF40C}"/>
          </ac:spMkLst>
        </pc:spChg>
        <pc:cxnChg chg="del">
          <ac:chgData name="Toby Donaldson" userId="2e6e5431-bb17-4c41-9985-d39c50d83c73" providerId="ADAL" clId="{CBA97E97-ECF2-4F39-A891-C39F5B7B2557}" dt="2024-09-23T17:57:09.136" v="2558" actId="21"/>
          <ac:cxnSpMkLst>
            <pc:docMk/>
            <pc:sldMk cId="3461131009" sldId="314"/>
            <ac:cxnSpMk id="17" creationId="{3BE31832-D837-6457-08A3-438652C35F36}"/>
          </ac:cxnSpMkLst>
        </pc:cxnChg>
      </pc:sldChg>
      <pc:sldChg chg="delSp modSp mod">
        <pc:chgData name="Toby Donaldson" userId="2e6e5431-bb17-4c41-9985-d39c50d83c73" providerId="ADAL" clId="{CBA97E97-ECF2-4F39-A891-C39F5B7B2557}" dt="2024-09-23T17:58:06.617" v="2563" actId="21"/>
        <pc:sldMkLst>
          <pc:docMk/>
          <pc:sldMk cId="2266552019" sldId="315"/>
        </pc:sldMkLst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CBA97E97-ECF2-4F39-A891-C39F5B7B2557}" dt="2024-09-23T17:58:03.626" v="2562" actId="21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mod">
        <pc:chgData name="Toby Donaldson" userId="2e6e5431-bb17-4c41-9985-d39c50d83c73" providerId="ADAL" clId="{CBA97E97-ECF2-4F39-A891-C39F5B7B2557}" dt="2024-09-23T17:59:40.050" v="2571" actId="207"/>
        <pc:sldMkLst>
          <pc:docMk/>
          <pc:sldMk cId="3858326061" sldId="316"/>
        </pc:sldMkLst>
        <pc:spChg chg="mod">
          <ac:chgData name="Toby Donaldson" userId="2e6e5431-bb17-4c41-9985-d39c50d83c73" providerId="ADAL" clId="{CBA97E97-ECF2-4F39-A891-C39F5B7B2557}" dt="2024-09-23T17:59:28.448" v="2568" actId="207"/>
          <ac:spMkLst>
            <pc:docMk/>
            <pc:sldMk cId="3858326061" sldId="316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7:59:32.205" v="2569" actId="207"/>
          <ac:spMkLst>
            <pc:docMk/>
            <pc:sldMk cId="3858326061" sldId="316"/>
            <ac:spMk id="8" creationId="{40D284A6-37BC-F0E3-3E70-0F2FCEA02C14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9" creationId="{E107BCF1-6A97-22EE-50AF-90ED5FB017B9}"/>
          </ac:spMkLst>
        </pc:spChg>
        <pc:spChg chg="mod">
          <ac:chgData name="Toby Donaldson" userId="2e6e5431-bb17-4c41-9985-d39c50d83c73" providerId="ADAL" clId="{CBA97E97-ECF2-4F39-A891-C39F5B7B2557}" dt="2024-09-23T17:59:40.050" v="2571" actId="207"/>
          <ac:spMkLst>
            <pc:docMk/>
            <pc:sldMk cId="3858326061" sldId="31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36.108" v="2570" actId="207"/>
          <ac:spMkLst>
            <pc:docMk/>
            <pc:sldMk cId="3858326061" sldId="316"/>
            <ac:spMk id="21" creationId="{0A5485D6-375C-B321-60CA-E800FEB0634D}"/>
          </ac:spMkLst>
        </pc:spChg>
        <pc:cxnChg chg="add del mod">
          <ac:chgData name="Toby Donaldson" userId="2e6e5431-bb17-4c41-9985-d39c50d83c73" providerId="ADAL" clId="{CBA97E97-ECF2-4F39-A891-C39F5B7B2557}" dt="2024-09-23T17:59:22.103" v="2567" actId="21"/>
          <ac:cxnSpMkLst>
            <pc:docMk/>
            <pc:sldMk cId="3858326061" sldId="316"/>
            <ac:cxnSpMk id="16" creationId="{77B50697-28C0-13F8-E32D-3EAC6E2DCA3E}"/>
          </ac:cxnSpMkLst>
        </pc:cxnChg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  <pc:spChg chg="del">
          <ac:chgData name="Toby Donaldson" userId="2e6e5431-bb17-4c41-9985-d39c50d83c73" providerId="ADAL" clId="{CBA97E97-ECF2-4F39-A891-C39F5B7B2557}" dt="2024-09-21T00:27:44.320" v="1918" actId="21"/>
          <ac:spMkLst>
            <pc:docMk/>
            <pc:sldMk cId="3248521206" sldId="317"/>
            <ac:spMk id="2" creationId="{250C8944-4588-5E37-1E45-536AF8705AD2}"/>
          </ac:spMkLst>
        </pc:spChg>
        <pc:spChg chg="del">
          <ac:chgData name="Toby Donaldson" userId="2e6e5431-bb17-4c41-9985-d39c50d83c73" providerId="ADAL" clId="{CBA97E97-ECF2-4F39-A891-C39F5B7B2557}" dt="2024-09-21T00:27:47.060" v="1919" actId="21"/>
          <ac:spMkLst>
            <pc:docMk/>
            <pc:sldMk cId="3248521206" sldId="317"/>
            <ac:spMk id="3" creationId="{918A31EB-C678-5819-02F6-953EBE7659A6}"/>
          </ac:spMkLst>
        </pc:spChg>
        <pc:spChg chg="add mod">
          <ac:chgData name="Toby Donaldson" userId="2e6e5431-bb17-4c41-9985-d39c50d83c73" providerId="ADAL" clId="{CBA97E97-ECF2-4F39-A891-C39F5B7B2557}" dt="2024-09-21T00:28:30.473" v="1949" actId="1076"/>
          <ac:spMkLst>
            <pc:docMk/>
            <pc:sldMk cId="3248521206" sldId="317"/>
            <ac:spMk id="5" creationId="{C2D1845F-55F8-9335-3BD4-E2B335EC21B1}"/>
          </ac:spMkLst>
        </pc:spChg>
        <pc:spChg chg="add mod">
          <ac:chgData name="Toby Donaldson" userId="2e6e5431-bb17-4c41-9985-d39c50d83c73" providerId="ADAL" clId="{CBA97E97-ECF2-4F39-A891-C39F5B7B2557}" dt="2024-09-21T00:29:46.114" v="2023" actId="1076"/>
          <ac:spMkLst>
            <pc:docMk/>
            <pc:sldMk cId="3248521206" sldId="317"/>
            <ac:spMk id="6" creationId="{6025B27D-2319-D939-2283-EB5E133E6FE0}"/>
          </ac:spMkLst>
        </pc:spChg>
        <pc:spChg chg="add mod">
          <ac:chgData name="Toby Donaldson" userId="2e6e5431-bb17-4c41-9985-d39c50d83c73" providerId="ADAL" clId="{CBA97E97-ECF2-4F39-A891-C39F5B7B2557}" dt="2024-09-21T00:29:31.713" v="2020" actId="20577"/>
          <ac:spMkLst>
            <pc:docMk/>
            <pc:sldMk cId="3248521206" sldId="317"/>
            <ac:spMk id="7" creationId="{682BFCDF-6664-58E4-01B6-2B626643D7F1}"/>
          </ac:spMkLst>
        </pc:spChg>
        <pc:spChg chg="add mod">
          <ac:chgData name="Toby Donaldson" userId="2e6e5431-bb17-4c41-9985-d39c50d83c73" providerId="ADAL" clId="{CBA97E97-ECF2-4F39-A891-C39F5B7B2557}" dt="2024-09-21T00:32:26.558" v="2214" actId="20577"/>
          <ac:spMkLst>
            <pc:docMk/>
            <pc:sldMk cId="3248521206" sldId="317"/>
            <ac:spMk id="8" creationId="{6EF561DF-C3CF-D4F0-936F-2C5CD1424934}"/>
          </ac:spMkLst>
        </pc:spChg>
        <pc:spChg chg="add mod">
          <ac:chgData name="Toby Donaldson" userId="2e6e5431-bb17-4c41-9985-d39c50d83c73" providerId="ADAL" clId="{CBA97E97-ECF2-4F39-A891-C39F5B7B2557}" dt="2024-09-21T00:32:56.150" v="2276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  <pc:spChg chg="add mod">
          <ac:chgData name="Toby Donaldson" userId="2e6e5431-bb17-4c41-9985-d39c50d83c73" providerId="ADAL" clId="{CBA97E97-ECF2-4F39-A891-C39F5B7B2557}" dt="2024-09-21T00:34:04.155" v="2321" actId="113"/>
          <ac:spMkLst>
            <pc:docMk/>
            <pc:sldMk cId="4252038421" sldId="319"/>
            <ac:spMk id="2" creationId="{DE345346-B6E4-646B-4FC5-34E4D72BDD21}"/>
          </ac:spMkLst>
        </pc:spChg>
        <pc:spChg chg="add mod">
          <ac:chgData name="Toby Donaldson" userId="2e6e5431-bb17-4c41-9985-d39c50d83c73" providerId="ADAL" clId="{CBA97E97-ECF2-4F39-A891-C39F5B7B2557}" dt="2024-09-21T00:34:32.920" v="2325" actId="14100"/>
          <ac:spMkLst>
            <pc:docMk/>
            <pc:sldMk cId="4252038421" sldId="319"/>
            <ac:spMk id="3" creationId="{EBB9AE55-D8CD-B1C4-1710-22D3267721CA}"/>
          </ac:spMkLst>
        </pc:spChg>
        <pc:spChg chg="mod">
          <ac:chgData name="Toby Donaldson" userId="2e6e5431-bb17-4c41-9985-d39c50d83c73" providerId="ADAL" clId="{CBA97E97-ECF2-4F39-A891-C39F5B7B2557}" dt="2024-09-21T00:34:46.679" v="2327" actId="20577"/>
          <ac:spMkLst>
            <pc:docMk/>
            <pc:sldMk cId="4252038421" sldId="319"/>
            <ac:spMk id="8" creationId="{6EF561DF-C3CF-D4F0-936F-2C5CD1424934}"/>
          </ac:spMkLst>
        </pc:spChg>
        <pc:spChg chg="mod">
          <ac:chgData name="Toby Donaldson" userId="2e6e5431-bb17-4c41-9985-d39c50d83c73" providerId="ADAL" clId="{CBA97E97-ECF2-4F39-A891-C39F5B7B2557}" dt="2024-09-21T00:34:08.529" v="2322" actId="113"/>
          <ac:spMkLst>
            <pc:docMk/>
            <pc:sldMk cId="4252038421" sldId="319"/>
            <ac:spMk id="9" creationId="{2946CC19-ECB5-0C67-CA6C-45A07D08376C}"/>
          </ac:spMkLst>
        </pc:spChg>
        <pc:spChg chg="add mod">
          <ac:chgData name="Toby Donaldson" userId="2e6e5431-bb17-4c41-9985-d39c50d83c73" providerId="ADAL" clId="{CBA97E97-ECF2-4F39-A891-C39F5B7B2557}" dt="2024-09-21T00:35:19.906" v="2331" actId="1076"/>
          <ac:spMkLst>
            <pc:docMk/>
            <pc:sldMk cId="4252038421" sldId="319"/>
            <ac:spMk id="12" creationId="{E46B76DF-18A0-D9DA-6A8E-5BD4183230D0}"/>
          </ac:spMkLst>
        </pc:spChg>
        <pc:cxnChg chg="add">
          <ac:chgData name="Toby Donaldson" userId="2e6e5431-bb17-4c41-9985-d39c50d83c73" providerId="ADAL" clId="{CBA97E97-ECF2-4F39-A891-C39F5B7B2557}" dt="2024-09-21T00:35:01.421" v="2328" actId="11529"/>
          <ac:cxnSpMkLst>
            <pc:docMk/>
            <pc:sldMk cId="4252038421" sldId="319"/>
            <ac:cxnSpMk id="11" creationId="{D5BC43FB-B1C6-C0C0-A609-3A56E1E808D6}"/>
          </ac:cxnSpMkLst>
        </pc:cxnChg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  <pc:sldChg chg="delSp modSp add mod">
        <pc:chgData name="Toby Donaldson" userId="2e6e5431-bb17-4c41-9985-d39c50d83c73" providerId="ADAL" clId="{CBA97E97-ECF2-4F39-A891-C39F5B7B2557}" dt="2024-09-23T17:51:54.876" v="2534" actId="21"/>
        <pc:sldMkLst>
          <pc:docMk/>
          <pc:sldMk cId="2849956798" sldId="332"/>
        </pc:sldMkLst>
        <pc:spChg chg="del">
          <ac:chgData name="Toby Donaldson" userId="2e6e5431-bb17-4c41-9985-d39c50d83c73" providerId="ADAL" clId="{CBA97E97-ECF2-4F39-A891-C39F5B7B2557}" dt="2024-09-23T17:51:50.518" v="2533" actId="21"/>
          <ac:spMkLst>
            <pc:docMk/>
            <pc:sldMk cId="2849956798" sldId="332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1:54.876" v="2534" actId="21"/>
          <ac:spMkLst>
            <pc:docMk/>
            <pc:sldMk cId="2849956798" sldId="332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50.518" v="2533" actId="21"/>
          <ac:cxnSpMkLst>
            <pc:docMk/>
            <pc:sldMk cId="2849956798" sldId="332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54.876" v="2534" actId="21"/>
          <ac:cxnSpMkLst>
            <pc:docMk/>
            <pc:sldMk cId="2849956798" sldId="332"/>
            <ac:cxnSpMk id="24" creationId="{EF3078A0-45CB-3ABB-CD7A-6915820AEA22}"/>
          </ac:cxnSpMkLst>
        </pc:cxnChg>
      </pc:sldChg>
      <pc:sldChg chg="delSp modSp add mod">
        <pc:chgData name="Toby Donaldson" userId="2e6e5431-bb17-4c41-9985-d39c50d83c73" providerId="ADAL" clId="{CBA97E97-ECF2-4F39-A891-C39F5B7B2557}" dt="2024-09-23T17:52:13.385" v="2536" actId="21"/>
        <pc:sldMkLst>
          <pc:docMk/>
          <pc:sldMk cId="3967795402" sldId="333"/>
        </pc:sldMkLst>
        <pc:spChg chg="del">
          <ac:chgData name="Toby Donaldson" userId="2e6e5431-bb17-4c41-9985-d39c50d83c73" providerId="ADAL" clId="{CBA97E97-ECF2-4F39-A891-C39F5B7B2557}" dt="2024-09-23T17:52:13.385" v="2536" actId="21"/>
          <ac:spMkLst>
            <pc:docMk/>
            <pc:sldMk cId="3967795402" sldId="333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2:13.385" v="2536" actId="21"/>
          <ac:cxnSpMkLst>
            <pc:docMk/>
            <pc:sldMk cId="3967795402" sldId="333"/>
            <ac:cxnSpMk id="24" creationId="{EF3078A0-45CB-3ABB-CD7A-6915820AEA22}"/>
          </ac:cxnSpMkLst>
        </pc:cxnChg>
      </pc:sldChg>
      <pc:sldChg chg="add">
        <pc:chgData name="Toby Donaldson" userId="2e6e5431-bb17-4c41-9985-d39c50d83c73" providerId="ADAL" clId="{CBA97E97-ECF2-4F39-A891-C39F5B7B2557}" dt="2024-09-23T17:52:03.064" v="2535" actId="2890"/>
        <pc:sldMkLst>
          <pc:docMk/>
          <pc:sldMk cId="2618373808" sldId="334"/>
        </pc:sldMkLst>
      </pc:sldChg>
      <pc:sldChg chg="delSp modSp add mod">
        <pc:chgData name="Toby Donaldson" userId="2e6e5431-bb17-4c41-9985-d39c50d83c73" providerId="ADAL" clId="{CBA97E97-ECF2-4F39-A891-C39F5B7B2557}" dt="2024-09-23T17:58:29.916" v="2565" actId="21"/>
        <pc:sldMkLst>
          <pc:docMk/>
          <pc:sldMk cId="2716633986" sldId="335"/>
        </pc:sldMkLst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30" creationId="{E55F7FC4-825C-7071-1AF1-B10A6DD504DB}"/>
          </ac:cxnSpMkLst>
        </pc:cxnChg>
      </pc:sldChg>
      <pc:sldChg chg="add">
        <pc:chgData name="Toby Donaldson" userId="2e6e5431-bb17-4c41-9985-d39c50d83c73" providerId="ADAL" clId="{CBA97E97-ECF2-4F39-A891-C39F5B7B2557}" dt="2024-09-23T17:58:22.695" v="2564" actId="2890"/>
        <pc:sldMkLst>
          <pc:docMk/>
          <pc:sldMk cId="1424474129" sldId="336"/>
        </pc:sldMkLst>
      </pc:sldChg>
      <pc:sldChg chg="delSp modSp add mod">
        <pc:chgData name="Toby Donaldson" userId="2e6e5431-bb17-4c41-9985-d39c50d83c73" providerId="ADAL" clId="{CBA97E97-ECF2-4F39-A891-C39F5B7B2557}" dt="2024-09-23T18:00:38.228" v="2577" actId="21"/>
        <pc:sldMkLst>
          <pc:docMk/>
          <pc:sldMk cId="3046212211" sldId="337"/>
        </pc:sldMkLst>
        <pc:spChg chg="mod">
          <ac:chgData name="Toby Donaldson" userId="2e6e5431-bb17-4c41-9985-d39c50d83c73" providerId="ADAL" clId="{CBA97E97-ECF2-4F39-A891-C39F5B7B2557}" dt="2024-09-23T17:59:57.001" v="2574" actId="207"/>
          <ac:spMkLst>
            <pc:docMk/>
            <pc:sldMk cId="3046212211" sldId="337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8:00:02.106" v="2575" actId="207"/>
          <ac:spMkLst>
            <pc:docMk/>
            <pc:sldMk cId="3046212211" sldId="33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59:49.840" v="2572" actId="207"/>
          <ac:spMkLst>
            <pc:docMk/>
            <pc:sldMk cId="3046212211" sldId="337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8:00:38.228" v="2577" actId="21"/>
          <ac:spMkLst>
            <pc:docMk/>
            <pc:sldMk cId="3046212211" sldId="337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53.223" v="2573" actId="207"/>
          <ac:spMkLst>
            <pc:docMk/>
            <pc:sldMk cId="3046212211" sldId="337"/>
            <ac:spMk id="21" creationId="{0A5485D6-375C-B321-60CA-E800FEB0634D}"/>
          </ac:spMkLst>
        </pc:spChg>
      </pc:sldChg>
      <pc:sldChg chg="add">
        <pc:chgData name="Toby Donaldson" userId="2e6e5431-bb17-4c41-9985-d39c50d83c73" providerId="ADAL" clId="{CBA97E97-ECF2-4F39-A891-C39F5B7B2557}" dt="2024-09-23T18:00:31.341" v="2576" actId="2890"/>
        <pc:sldMkLst>
          <pc:docMk/>
          <pc:sldMk cId="2280668604" sldId="338"/>
        </pc:sldMkLst>
      </pc:sldChg>
    </pc:docChg>
  </pc:docChgLst>
  <pc:docChgLst>
    <pc:chgData name="Toby Donaldson" userId="2e6e5431-bb17-4c41-9985-d39c50d83c73" providerId="ADAL" clId="{4180A1E8-8934-374C-B4C5-13283C50A140}"/>
    <pc:docChg chg="undo custSel addSld delSld modSld sldOrd addSection modSection">
      <pc:chgData name="Toby Donaldson" userId="2e6e5431-bb17-4c41-9985-d39c50d83c73" providerId="ADAL" clId="{4180A1E8-8934-374C-B4C5-13283C50A140}" dt="2024-11-20T07:07:06.525" v="5734" actId="1076"/>
      <pc:docMkLst>
        <pc:docMk/>
      </pc:docMkLst>
      <pc:sldChg chg="modSp mod">
        <pc:chgData name="Toby Donaldson" userId="2e6e5431-bb17-4c41-9985-d39c50d83c73" providerId="ADAL" clId="{4180A1E8-8934-374C-B4C5-13283C50A140}" dt="2024-11-20T03:14:36.925" v="22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4180A1E8-8934-374C-B4C5-13283C50A140}" dt="2024-11-20T03:14:36.925" v="22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mod">
        <pc:chgData name="Toby Donaldson" userId="2e6e5431-bb17-4c41-9985-d39c50d83c73" providerId="ADAL" clId="{4180A1E8-8934-374C-B4C5-13283C50A140}" dt="2024-11-20T03:34:10.586" v="1072" actId="21"/>
        <pc:sldMkLst>
          <pc:docMk/>
          <pc:sldMk cId="704332154" sldId="299"/>
        </pc:sldMkLst>
        <pc:spChg chg="add del mod">
          <ac:chgData name="Toby Donaldson" userId="2e6e5431-bb17-4c41-9985-d39c50d83c73" providerId="ADAL" clId="{4180A1E8-8934-374C-B4C5-13283C50A140}" dt="2024-11-20T03:34:07.107" v="1071" actId="21"/>
          <ac:spMkLst>
            <pc:docMk/>
            <pc:sldMk cId="704332154" sldId="299"/>
            <ac:spMk id="2" creationId="{DAC77630-CC0B-9747-4D37-D3D8FEE717E5}"/>
          </ac:spMkLst>
        </pc:spChg>
        <pc:spChg chg="add del mod">
          <ac:chgData name="Toby Donaldson" userId="2e6e5431-bb17-4c41-9985-d39c50d83c73" providerId="ADAL" clId="{4180A1E8-8934-374C-B4C5-13283C50A140}" dt="2024-11-20T03:16:38.255" v="55"/>
          <ac:spMkLst>
            <pc:docMk/>
            <pc:sldMk cId="704332154" sldId="299"/>
            <ac:spMk id="3" creationId="{FB7B223F-0803-1F1D-25CF-71594E0D2AE2}"/>
          </ac:spMkLst>
        </pc:spChg>
        <pc:spChg chg="add mod">
          <ac:chgData name="Toby Donaldson" userId="2e6e5431-bb17-4c41-9985-d39c50d83c73" providerId="ADAL" clId="{4180A1E8-8934-374C-B4C5-13283C50A140}" dt="2024-11-20T03:16:30.613" v="53"/>
          <ac:spMkLst>
            <pc:docMk/>
            <pc:sldMk cId="704332154" sldId="299"/>
            <ac:spMk id="5" creationId="{43A3DDCC-0465-1D08-E816-BDCE62BBF76D}"/>
          </ac:spMkLst>
        </pc:spChg>
        <pc:spChg chg="add del mod">
          <ac:chgData name="Toby Donaldson" userId="2e6e5431-bb17-4c41-9985-d39c50d83c73" providerId="ADAL" clId="{4180A1E8-8934-374C-B4C5-13283C50A140}" dt="2024-11-20T03:34:10.586" v="1072" actId="21"/>
          <ac:spMkLst>
            <pc:docMk/>
            <pc:sldMk cId="704332154" sldId="299"/>
            <ac:spMk id="6" creationId="{6B1A865A-C531-713C-F1F1-C8F0ED0E03B5}"/>
          </ac:spMkLst>
        </pc:spChg>
        <pc:spChg chg="add del mod">
          <ac:chgData name="Toby Donaldson" userId="2e6e5431-bb17-4c41-9985-d39c50d83c73" providerId="ADAL" clId="{4180A1E8-8934-374C-B4C5-13283C50A140}" dt="2024-11-20T03:34:07.107" v="1071" actId="21"/>
          <ac:spMkLst>
            <pc:docMk/>
            <pc:sldMk cId="704332154" sldId="299"/>
            <ac:spMk id="7" creationId="{53254462-B13B-CBBF-236D-1DCA22B40035}"/>
          </ac:spMkLst>
        </pc:spChg>
        <pc:spChg chg="del mod">
          <ac:chgData name="Toby Donaldson" userId="2e6e5431-bb17-4c41-9985-d39c50d83c73" providerId="ADAL" clId="{4180A1E8-8934-374C-B4C5-13283C50A140}" dt="2024-11-20T03:15:08.465" v="37" actId="21"/>
          <ac:spMkLst>
            <pc:docMk/>
            <pc:sldMk cId="704332154" sldId="299"/>
            <ac:spMk id="9" creationId="{41993411-8704-F1CD-3BC2-17EAD8DA4565}"/>
          </ac:spMkLst>
        </pc:spChg>
        <pc:spChg chg="mod">
          <ac:chgData name="Toby Donaldson" userId="2e6e5431-bb17-4c41-9985-d39c50d83c73" providerId="ADAL" clId="{4180A1E8-8934-374C-B4C5-13283C50A140}" dt="2024-11-20T03:14:58.212" v="33" actId="20577"/>
          <ac:spMkLst>
            <pc:docMk/>
            <pc:sldMk cId="704332154" sldId="299"/>
            <ac:spMk id="15" creationId="{80A66A1F-3A39-38FD-BF08-FB6B79100C42}"/>
          </ac:spMkLst>
        </pc:spChg>
        <pc:spChg chg="mod">
          <ac:chgData name="Toby Donaldson" userId="2e6e5431-bb17-4c41-9985-d39c50d83c73" providerId="ADAL" clId="{4180A1E8-8934-374C-B4C5-13283C50A140}" dt="2024-11-20T03:15:59.869" v="47" actId="113"/>
          <ac:spMkLst>
            <pc:docMk/>
            <pc:sldMk cId="704332154" sldId="299"/>
            <ac:spMk id="16" creationId="{835045DE-6CF8-EBFA-7D5E-B9063A3ADB70}"/>
          </ac:spMkLst>
        </pc:spChg>
      </pc:sldChg>
      <pc:sldChg chg="addSp delSp modSp add mod">
        <pc:chgData name="Toby Donaldson" userId="2e6e5431-bb17-4c41-9985-d39c50d83c73" providerId="ADAL" clId="{4180A1E8-8934-374C-B4C5-13283C50A140}" dt="2024-11-20T03:28:56.396" v="912" actId="14100"/>
        <pc:sldMkLst>
          <pc:docMk/>
          <pc:sldMk cId="501040267" sldId="300"/>
        </pc:sldMkLst>
        <pc:spChg chg="del">
          <ac:chgData name="Toby Donaldson" userId="2e6e5431-bb17-4c41-9985-d39c50d83c73" providerId="ADAL" clId="{4180A1E8-8934-374C-B4C5-13283C50A140}" dt="2024-11-20T03:23:46.451" v="593" actId="21"/>
          <ac:spMkLst>
            <pc:docMk/>
            <pc:sldMk cId="501040267" sldId="300"/>
            <ac:spMk id="2" creationId="{F4CA0F3E-DE54-1BDF-6BE7-50092CED6157}"/>
          </ac:spMkLst>
        </pc:spChg>
        <pc:spChg chg="add mod">
          <ac:chgData name="Toby Donaldson" userId="2e6e5431-bb17-4c41-9985-d39c50d83c73" providerId="ADAL" clId="{4180A1E8-8934-374C-B4C5-13283C50A140}" dt="2024-11-20T03:28:56.396" v="912" actId="14100"/>
          <ac:spMkLst>
            <pc:docMk/>
            <pc:sldMk cId="501040267" sldId="300"/>
            <ac:spMk id="3" creationId="{A3E8CCAA-5A2E-4FDD-52E7-AAF207EFCB13}"/>
          </ac:spMkLst>
        </pc:spChg>
        <pc:spChg chg="add mod">
          <ac:chgData name="Toby Donaldson" userId="2e6e5431-bb17-4c41-9985-d39c50d83c73" providerId="ADAL" clId="{4180A1E8-8934-374C-B4C5-13283C50A140}" dt="2024-11-20T03:26:58.308" v="679" actId="1076"/>
          <ac:spMkLst>
            <pc:docMk/>
            <pc:sldMk cId="501040267" sldId="300"/>
            <ac:spMk id="5" creationId="{91C0297E-3B1F-1E48-9540-8E5FA121834C}"/>
          </ac:spMkLst>
        </pc:spChg>
        <pc:spChg chg="mod">
          <ac:chgData name="Toby Donaldson" userId="2e6e5431-bb17-4c41-9985-d39c50d83c73" providerId="ADAL" clId="{4180A1E8-8934-374C-B4C5-13283C50A140}" dt="2024-11-20T03:26:23.912" v="672" actId="1076"/>
          <ac:spMkLst>
            <pc:docMk/>
            <pc:sldMk cId="501040267" sldId="300"/>
            <ac:spMk id="6" creationId="{C929203C-61AA-2ABD-D07F-7024A22FDBA1}"/>
          </ac:spMkLst>
        </pc:spChg>
        <pc:spChg chg="del">
          <ac:chgData name="Toby Donaldson" userId="2e6e5431-bb17-4c41-9985-d39c50d83c73" providerId="ADAL" clId="{4180A1E8-8934-374C-B4C5-13283C50A140}" dt="2024-11-20T03:23:46.451" v="593" actId="21"/>
          <ac:spMkLst>
            <pc:docMk/>
            <pc:sldMk cId="501040267" sldId="300"/>
            <ac:spMk id="7" creationId="{529D2916-5C7A-1483-FB01-1A272609916D}"/>
          </ac:spMkLst>
        </pc:spChg>
        <pc:spChg chg="add mod">
          <ac:chgData name="Toby Donaldson" userId="2e6e5431-bb17-4c41-9985-d39c50d83c73" providerId="ADAL" clId="{4180A1E8-8934-374C-B4C5-13283C50A140}" dt="2024-11-20T03:28:19.097" v="886" actId="1076"/>
          <ac:spMkLst>
            <pc:docMk/>
            <pc:sldMk cId="501040267" sldId="300"/>
            <ac:spMk id="8" creationId="{3F773048-61CF-C5C1-E6B8-1C45CC3D504A}"/>
          </ac:spMkLst>
        </pc:spChg>
      </pc:sldChg>
      <pc:sldChg chg="addSp delSp modSp add mod ord">
        <pc:chgData name="Toby Donaldson" userId="2e6e5431-bb17-4c41-9985-d39c50d83c73" providerId="ADAL" clId="{4180A1E8-8934-374C-B4C5-13283C50A140}" dt="2024-11-20T03:35:36.380" v="1078" actId="20578"/>
        <pc:sldMkLst>
          <pc:docMk/>
          <pc:sldMk cId="510819724" sldId="301"/>
        </pc:sldMkLst>
        <pc:spChg chg="add mod">
          <ac:chgData name="Toby Donaldson" userId="2e6e5431-bb17-4c41-9985-d39c50d83c73" providerId="ADAL" clId="{4180A1E8-8934-374C-B4C5-13283C50A140}" dt="2024-11-20T03:31:32.434" v="973" actId="1076"/>
          <ac:spMkLst>
            <pc:docMk/>
            <pc:sldMk cId="510819724" sldId="301"/>
            <ac:spMk id="2" creationId="{F7813F30-D451-641C-A820-2DCF0A35C65D}"/>
          </ac:spMkLst>
        </pc:spChg>
        <pc:spChg chg="mod">
          <ac:chgData name="Toby Donaldson" userId="2e6e5431-bb17-4c41-9985-d39c50d83c73" providerId="ADAL" clId="{4180A1E8-8934-374C-B4C5-13283C50A140}" dt="2024-11-20T03:32:20.905" v="985" actId="1076"/>
          <ac:spMkLst>
            <pc:docMk/>
            <pc:sldMk cId="510819724" sldId="301"/>
            <ac:spMk id="3" creationId="{FB0F231E-D47D-5761-BB3D-FDB9A0F03113}"/>
          </ac:spMkLst>
        </pc:spChg>
        <pc:spChg chg="del mod">
          <ac:chgData name="Toby Donaldson" userId="2e6e5431-bb17-4c41-9985-d39c50d83c73" providerId="ADAL" clId="{4180A1E8-8934-374C-B4C5-13283C50A140}" dt="2024-11-20T03:30:20.275" v="939" actId="21"/>
          <ac:spMkLst>
            <pc:docMk/>
            <pc:sldMk cId="510819724" sldId="301"/>
            <ac:spMk id="5" creationId="{5C8CA480-9F46-5253-6105-744BB4FDBF5C}"/>
          </ac:spMkLst>
        </pc:spChg>
        <pc:spChg chg="add mod">
          <ac:chgData name="Toby Donaldson" userId="2e6e5431-bb17-4c41-9985-d39c50d83c73" providerId="ADAL" clId="{4180A1E8-8934-374C-B4C5-13283C50A140}" dt="2024-11-20T03:32:27.084" v="987" actId="1076"/>
          <ac:spMkLst>
            <pc:docMk/>
            <pc:sldMk cId="510819724" sldId="301"/>
            <ac:spMk id="7" creationId="{C0DFE2A1-CF8C-DC37-AB54-193CB7EBC648}"/>
          </ac:spMkLst>
        </pc:spChg>
        <pc:spChg chg="del">
          <ac:chgData name="Toby Donaldson" userId="2e6e5431-bb17-4c41-9985-d39c50d83c73" providerId="ADAL" clId="{4180A1E8-8934-374C-B4C5-13283C50A140}" dt="2024-11-20T03:28:30.744" v="888" actId="21"/>
          <ac:spMkLst>
            <pc:docMk/>
            <pc:sldMk cId="510819724" sldId="301"/>
            <ac:spMk id="8" creationId="{2A90BE88-0ABE-5D11-9228-34738DFC3D62}"/>
          </ac:spMkLst>
        </pc:spChg>
        <pc:spChg chg="add mod">
          <ac:chgData name="Toby Donaldson" userId="2e6e5431-bb17-4c41-9985-d39c50d83c73" providerId="ADAL" clId="{4180A1E8-8934-374C-B4C5-13283C50A140}" dt="2024-11-20T03:32:24.640" v="986" actId="1076"/>
          <ac:spMkLst>
            <pc:docMk/>
            <pc:sldMk cId="510819724" sldId="301"/>
            <ac:spMk id="9" creationId="{AB4416AC-CDBD-6DB6-C49F-943770AFF7AC}"/>
          </ac:spMkLst>
        </pc:spChg>
        <pc:spChg chg="add mod">
          <ac:chgData name="Toby Donaldson" userId="2e6e5431-bb17-4c41-9985-d39c50d83c73" providerId="ADAL" clId="{4180A1E8-8934-374C-B4C5-13283C50A140}" dt="2024-11-20T03:32:54.941" v="1069" actId="1076"/>
          <ac:spMkLst>
            <pc:docMk/>
            <pc:sldMk cId="510819724" sldId="301"/>
            <ac:spMk id="10" creationId="{C52B5DBE-7C76-581C-71DC-42C1830DED6B}"/>
          </ac:spMkLst>
        </pc:spChg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4155162727" sldId="301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3537362281" sldId="302"/>
        </pc:sldMkLst>
      </pc:sldChg>
      <pc:sldChg chg="add">
        <pc:chgData name="Toby Donaldson" userId="2e6e5431-bb17-4c41-9985-d39c50d83c73" providerId="ADAL" clId="{4180A1E8-8934-374C-B4C5-13283C50A140}" dt="2024-11-20T03:33:59.661" v="1070" actId="2890"/>
        <pc:sldMkLst>
          <pc:docMk/>
          <pc:sldMk cId="4232833029" sldId="302"/>
        </pc:sldMkLst>
      </pc:sldChg>
      <pc:sldChg chg="delSp add mod ord">
        <pc:chgData name="Toby Donaldson" userId="2e6e5431-bb17-4c41-9985-d39c50d83c73" providerId="ADAL" clId="{4180A1E8-8934-374C-B4C5-13283C50A140}" dt="2024-11-20T03:34:36.953" v="1075" actId="20578"/>
        <pc:sldMkLst>
          <pc:docMk/>
          <pc:sldMk cId="1042135653" sldId="303"/>
        </pc:sldMkLst>
        <pc:spChg chg="del">
          <ac:chgData name="Toby Donaldson" userId="2e6e5431-bb17-4c41-9985-d39c50d83c73" providerId="ADAL" clId="{4180A1E8-8934-374C-B4C5-13283C50A140}" dt="2024-11-20T03:34:22.117" v="1074" actId="21"/>
          <ac:spMkLst>
            <pc:docMk/>
            <pc:sldMk cId="1042135653" sldId="303"/>
            <ac:spMk id="7" creationId="{24788A20-827C-3AE9-79EF-B43EA540A8B4}"/>
          </ac:spMkLst>
        </pc:spChg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1603675038" sldId="303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670618474" sldId="304"/>
        </pc:sldMkLst>
      </pc:sldChg>
      <pc:sldChg chg="addSp delSp modSp add mod ord">
        <pc:chgData name="Toby Donaldson" userId="2e6e5431-bb17-4c41-9985-d39c50d83c73" providerId="ADAL" clId="{4180A1E8-8934-374C-B4C5-13283C50A140}" dt="2024-11-20T03:52:40.693" v="1773" actId="21"/>
        <pc:sldMkLst>
          <pc:docMk/>
          <pc:sldMk cId="1743495196" sldId="304"/>
        </pc:sldMkLst>
        <pc:spChg chg="add del mod">
          <ac:chgData name="Toby Donaldson" userId="2e6e5431-bb17-4c41-9985-d39c50d83c73" providerId="ADAL" clId="{4180A1E8-8934-374C-B4C5-13283C50A140}" dt="2024-11-20T03:39:42.958" v="1329" actId="21"/>
          <ac:spMkLst>
            <pc:docMk/>
            <pc:sldMk cId="1743495196" sldId="304"/>
            <ac:spMk id="2" creationId="{BB800A90-3270-242F-C82F-363F3A66A937}"/>
          </ac:spMkLst>
        </pc:spChg>
        <pc:spChg chg="add mod">
          <ac:chgData name="Toby Donaldson" userId="2e6e5431-bb17-4c41-9985-d39c50d83c73" providerId="ADAL" clId="{4180A1E8-8934-374C-B4C5-13283C50A140}" dt="2024-11-20T03:42:08.988" v="1356" actId="20577"/>
          <ac:spMkLst>
            <pc:docMk/>
            <pc:sldMk cId="1743495196" sldId="304"/>
            <ac:spMk id="3" creationId="{B0151F3B-06B9-EED7-F300-21ED67620910}"/>
          </ac:spMkLst>
        </pc:spChg>
        <pc:spChg chg="add mod">
          <ac:chgData name="Toby Donaldson" userId="2e6e5431-bb17-4c41-9985-d39c50d83c73" providerId="ADAL" clId="{4180A1E8-8934-374C-B4C5-13283C50A140}" dt="2024-11-20T03:40:18.480" v="1337" actId="14100"/>
          <ac:spMkLst>
            <pc:docMk/>
            <pc:sldMk cId="1743495196" sldId="304"/>
            <ac:spMk id="5" creationId="{E893DD82-0442-D9AC-C425-06728428EB1D}"/>
          </ac:spMkLst>
        </pc:spChg>
        <pc:spChg chg="add mod">
          <ac:chgData name="Toby Donaldson" userId="2e6e5431-bb17-4c41-9985-d39c50d83c73" providerId="ADAL" clId="{4180A1E8-8934-374C-B4C5-13283C50A140}" dt="2024-11-20T03:41:02.302" v="1342" actId="164"/>
          <ac:spMkLst>
            <pc:docMk/>
            <pc:sldMk cId="1743495196" sldId="304"/>
            <ac:spMk id="6" creationId="{EDF6BE10-6AB0-00F0-BCC8-7E704A2EA9E4}"/>
          </ac:spMkLst>
        </pc:spChg>
        <pc:spChg chg="mod">
          <ac:chgData name="Toby Donaldson" userId="2e6e5431-bb17-4c41-9985-d39c50d83c73" providerId="ADAL" clId="{4180A1E8-8934-374C-B4C5-13283C50A140}" dt="2024-11-20T03:43:37.515" v="1370" actId="465"/>
          <ac:spMkLst>
            <pc:docMk/>
            <pc:sldMk cId="1743495196" sldId="304"/>
            <ac:spMk id="9" creationId="{714054FC-CC8F-2A90-EF09-9E9E4DA01D6A}"/>
          </ac:spMkLst>
        </pc:spChg>
        <pc:spChg chg="mod">
          <ac:chgData name="Toby Donaldson" userId="2e6e5431-bb17-4c41-9985-d39c50d83c73" providerId="ADAL" clId="{4180A1E8-8934-374C-B4C5-13283C50A140}" dt="2024-11-20T03:43:37.515" v="1370" actId="465"/>
          <ac:spMkLst>
            <pc:docMk/>
            <pc:sldMk cId="1743495196" sldId="304"/>
            <ac:spMk id="10" creationId="{82CDEC85-F50F-C529-5342-53A3ECEC2340}"/>
          </ac:spMkLst>
        </pc:spChg>
        <pc:spChg chg="mod">
          <ac:chgData name="Toby Donaldson" userId="2e6e5431-bb17-4c41-9985-d39c50d83c73" providerId="ADAL" clId="{4180A1E8-8934-374C-B4C5-13283C50A140}" dt="2024-11-20T03:43:37.515" v="1370" actId="465"/>
          <ac:spMkLst>
            <pc:docMk/>
            <pc:sldMk cId="1743495196" sldId="304"/>
            <ac:spMk id="12" creationId="{B9E419B2-9405-9C46-D4C9-5FCDC3A1F408}"/>
          </ac:spMkLst>
        </pc:spChg>
        <pc:spChg chg="mod">
          <ac:chgData name="Toby Donaldson" userId="2e6e5431-bb17-4c41-9985-d39c50d83c73" providerId="ADAL" clId="{4180A1E8-8934-374C-B4C5-13283C50A140}" dt="2024-11-20T03:43:37.515" v="1370" actId="465"/>
          <ac:spMkLst>
            <pc:docMk/>
            <pc:sldMk cId="1743495196" sldId="304"/>
            <ac:spMk id="13" creationId="{6C131973-DF6A-25FB-D3FA-CFEC089FE0A7}"/>
          </ac:spMkLst>
        </pc:spChg>
        <pc:spChg chg="mod">
          <ac:chgData name="Toby Donaldson" userId="2e6e5431-bb17-4c41-9985-d39c50d83c73" providerId="ADAL" clId="{4180A1E8-8934-374C-B4C5-13283C50A140}" dt="2024-11-20T03:35:45.530" v="1091" actId="20577"/>
          <ac:spMkLst>
            <pc:docMk/>
            <pc:sldMk cId="1743495196" sldId="304"/>
            <ac:spMk id="15" creationId="{64B2B856-6725-EAA3-AB95-7B65D5E41F68}"/>
          </ac:spMkLst>
        </pc:spChg>
        <pc:spChg chg="mod">
          <ac:chgData name="Toby Donaldson" userId="2e6e5431-bb17-4c41-9985-d39c50d83c73" providerId="ADAL" clId="{4180A1E8-8934-374C-B4C5-13283C50A140}" dt="2024-11-20T03:39:03.062" v="1319" actId="14100"/>
          <ac:spMkLst>
            <pc:docMk/>
            <pc:sldMk cId="1743495196" sldId="304"/>
            <ac:spMk id="16" creationId="{9BFD9724-CD55-DEF4-C903-D0C7D8163AE3}"/>
          </ac:spMkLst>
        </pc:spChg>
        <pc:spChg chg="mod">
          <ac:chgData name="Toby Donaldson" userId="2e6e5431-bb17-4c41-9985-d39c50d83c73" providerId="ADAL" clId="{4180A1E8-8934-374C-B4C5-13283C50A140}" dt="2024-11-20T03:43:37.515" v="1370" actId="465"/>
          <ac:spMkLst>
            <pc:docMk/>
            <pc:sldMk cId="1743495196" sldId="304"/>
            <ac:spMk id="17" creationId="{72392CE6-1415-4A24-2052-A0537B3D8469}"/>
          </ac:spMkLst>
        </pc:spChg>
        <pc:spChg chg="mod">
          <ac:chgData name="Toby Donaldson" userId="2e6e5431-bb17-4c41-9985-d39c50d83c73" providerId="ADAL" clId="{4180A1E8-8934-374C-B4C5-13283C50A140}" dt="2024-11-20T03:43:37.515" v="1370" actId="465"/>
          <ac:spMkLst>
            <pc:docMk/>
            <pc:sldMk cId="1743495196" sldId="304"/>
            <ac:spMk id="18" creationId="{5EA3B6F2-87F4-C7DB-6EAD-639CF58FAA95}"/>
          </ac:spMkLst>
        </pc:spChg>
        <pc:spChg chg="mod">
          <ac:chgData name="Toby Donaldson" userId="2e6e5431-bb17-4c41-9985-d39c50d83c73" providerId="ADAL" clId="{4180A1E8-8934-374C-B4C5-13283C50A140}" dt="2024-11-20T03:43:37.515" v="1370" actId="465"/>
          <ac:spMkLst>
            <pc:docMk/>
            <pc:sldMk cId="1743495196" sldId="304"/>
            <ac:spMk id="20" creationId="{FF112E20-C49D-C256-D71A-654F65E295B9}"/>
          </ac:spMkLst>
        </pc:spChg>
        <pc:spChg chg="mod">
          <ac:chgData name="Toby Donaldson" userId="2e6e5431-bb17-4c41-9985-d39c50d83c73" providerId="ADAL" clId="{4180A1E8-8934-374C-B4C5-13283C50A140}" dt="2024-11-20T03:43:37.515" v="1370" actId="465"/>
          <ac:spMkLst>
            <pc:docMk/>
            <pc:sldMk cId="1743495196" sldId="304"/>
            <ac:spMk id="21" creationId="{238FAE62-EB1E-2966-0053-A795FB9AA323}"/>
          </ac:spMkLst>
        </pc:spChg>
        <pc:spChg chg="mod">
          <ac:chgData name="Toby Donaldson" userId="2e6e5431-bb17-4c41-9985-d39c50d83c73" providerId="ADAL" clId="{4180A1E8-8934-374C-B4C5-13283C50A140}" dt="2024-11-20T03:44:55.290" v="1401" actId="20577"/>
          <ac:spMkLst>
            <pc:docMk/>
            <pc:sldMk cId="1743495196" sldId="304"/>
            <ac:spMk id="23" creationId="{2552B53C-DDD3-E022-0153-FBE4DDFD6431}"/>
          </ac:spMkLst>
        </pc:spChg>
        <pc:spChg chg="mod">
          <ac:chgData name="Toby Donaldson" userId="2e6e5431-bb17-4c41-9985-d39c50d83c73" providerId="ADAL" clId="{4180A1E8-8934-374C-B4C5-13283C50A140}" dt="2024-11-20T03:42:05.765" v="1355" actId="20577"/>
          <ac:spMkLst>
            <pc:docMk/>
            <pc:sldMk cId="1743495196" sldId="304"/>
            <ac:spMk id="24" creationId="{CE053C97-ECFA-4DD1-1C9A-B5BB0E85D6F0}"/>
          </ac:spMkLst>
        </pc:spChg>
        <pc:spChg chg="add mod">
          <ac:chgData name="Toby Donaldson" userId="2e6e5431-bb17-4c41-9985-d39c50d83c73" providerId="ADAL" clId="{4180A1E8-8934-374C-B4C5-13283C50A140}" dt="2024-11-20T03:49:31.705" v="1644" actId="1076"/>
          <ac:spMkLst>
            <pc:docMk/>
            <pc:sldMk cId="1743495196" sldId="304"/>
            <ac:spMk id="26" creationId="{58B5314F-A8AA-55BB-6865-31DCE1742C5A}"/>
          </ac:spMkLst>
        </pc:spChg>
        <pc:spChg chg="add mod">
          <ac:chgData name="Toby Donaldson" userId="2e6e5431-bb17-4c41-9985-d39c50d83c73" providerId="ADAL" clId="{4180A1E8-8934-374C-B4C5-13283C50A140}" dt="2024-11-20T03:52:12.401" v="1770" actId="1076"/>
          <ac:spMkLst>
            <pc:docMk/>
            <pc:sldMk cId="1743495196" sldId="304"/>
            <ac:spMk id="27" creationId="{BC866318-3AC9-4176-9EBF-0A0E440D745D}"/>
          </ac:spMkLst>
        </pc:spChg>
        <pc:spChg chg="add del mod">
          <ac:chgData name="Toby Donaldson" userId="2e6e5431-bb17-4c41-9985-d39c50d83c73" providerId="ADAL" clId="{4180A1E8-8934-374C-B4C5-13283C50A140}" dt="2024-11-20T03:52:40.693" v="1773" actId="21"/>
          <ac:spMkLst>
            <pc:docMk/>
            <pc:sldMk cId="1743495196" sldId="304"/>
            <ac:spMk id="28" creationId="{6E4322D6-088D-2590-C511-F245C1970B14}"/>
          </ac:spMkLst>
        </pc:spChg>
        <pc:spChg chg="add del mod">
          <ac:chgData name="Toby Donaldson" userId="2e6e5431-bb17-4c41-9985-d39c50d83c73" providerId="ADAL" clId="{4180A1E8-8934-374C-B4C5-13283C50A140}" dt="2024-11-20T03:52:40.693" v="1773" actId="21"/>
          <ac:spMkLst>
            <pc:docMk/>
            <pc:sldMk cId="1743495196" sldId="304"/>
            <ac:spMk id="29" creationId="{0BECE802-5535-A522-F7D5-846DC7E76F01}"/>
          </ac:spMkLst>
        </pc:spChg>
        <pc:spChg chg="add del mod">
          <ac:chgData name="Toby Donaldson" userId="2e6e5431-bb17-4c41-9985-d39c50d83c73" providerId="ADAL" clId="{4180A1E8-8934-374C-B4C5-13283C50A140}" dt="2024-11-20T03:52:40.693" v="1773" actId="21"/>
          <ac:spMkLst>
            <pc:docMk/>
            <pc:sldMk cId="1743495196" sldId="304"/>
            <ac:spMk id="30" creationId="{FF61FD3E-523F-EB6A-456E-662C87EF9C1F}"/>
          </ac:spMkLst>
        </pc:spChg>
        <pc:grpChg chg="add mod">
          <ac:chgData name="Toby Donaldson" userId="2e6e5431-bb17-4c41-9985-d39c50d83c73" providerId="ADAL" clId="{4180A1E8-8934-374C-B4C5-13283C50A140}" dt="2024-11-20T03:43:44.651" v="1371" actId="164"/>
          <ac:grpSpMkLst>
            <pc:docMk/>
            <pc:sldMk cId="1743495196" sldId="304"/>
            <ac:grpSpMk id="7" creationId="{99473520-6146-B7F6-E377-63693CD23A79}"/>
          </ac:grpSpMkLst>
        </pc:grpChg>
        <pc:grpChg chg="add mod">
          <ac:chgData name="Toby Donaldson" userId="2e6e5431-bb17-4c41-9985-d39c50d83c73" providerId="ADAL" clId="{4180A1E8-8934-374C-B4C5-13283C50A140}" dt="2024-11-20T03:43:44.651" v="1371" actId="164"/>
          <ac:grpSpMkLst>
            <pc:docMk/>
            <pc:sldMk cId="1743495196" sldId="304"/>
            <ac:grpSpMk id="8" creationId="{0921DEEE-EE87-C327-98F1-9F52C20D5325}"/>
          </ac:grpSpMkLst>
        </pc:grpChg>
        <pc:grpChg chg="add mod">
          <ac:chgData name="Toby Donaldson" userId="2e6e5431-bb17-4c41-9985-d39c50d83c73" providerId="ADAL" clId="{4180A1E8-8934-374C-B4C5-13283C50A140}" dt="2024-11-20T03:43:44.651" v="1371" actId="164"/>
          <ac:grpSpMkLst>
            <pc:docMk/>
            <pc:sldMk cId="1743495196" sldId="304"/>
            <ac:grpSpMk id="11" creationId="{CFC000E3-8C5F-B5E7-8D21-085AD509C51C}"/>
          </ac:grpSpMkLst>
        </pc:grpChg>
        <pc:grpChg chg="add mod">
          <ac:chgData name="Toby Donaldson" userId="2e6e5431-bb17-4c41-9985-d39c50d83c73" providerId="ADAL" clId="{4180A1E8-8934-374C-B4C5-13283C50A140}" dt="2024-11-20T03:43:44.651" v="1371" actId="164"/>
          <ac:grpSpMkLst>
            <pc:docMk/>
            <pc:sldMk cId="1743495196" sldId="304"/>
            <ac:grpSpMk id="14" creationId="{22B6328E-5465-668B-87FF-387987787F05}"/>
          </ac:grpSpMkLst>
        </pc:grpChg>
        <pc:grpChg chg="add mod">
          <ac:chgData name="Toby Donaldson" userId="2e6e5431-bb17-4c41-9985-d39c50d83c73" providerId="ADAL" clId="{4180A1E8-8934-374C-B4C5-13283C50A140}" dt="2024-11-20T03:43:44.651" v="1371" actId="164"/>
          <ac:grpSpMkLst>
            <pc:docMk/>
            <pc:sldMk cId="1743495196" sldId="304"/>
            <ac:grpSpMk id="19" creationId="{1FE0D2C5-6ABF-BD44-C890-3DA5E87DF888}"/>
          </ac:grpSpMkLst>
        </pc:grpChg>
        <pc:grpChg chg="add mod">
          <ac:chgData name="Toby Donaldson" userId="2e6e5431-bb17-4c41-9985-d39c50d83c73" providerId="ADAL" clId="{4180A1E8-8934-374C-B4C5-13283C50A140}" dt="2024-11-20T03:43:44.651" v="1371" actId="164"/>
          <ac:grpSpMkLst>
            <pc:docMk/>
            <pc:sldMk cId="1743495196" sldId="304"/>
            <ac:grpSpMk id="22" creationId="{D83220F3-4F86-E1DA-B673-9AEC9973239B}"/>
          </ac:grpSpMkLst>
        </pc:grpChg>
        <pc:grpChg chg="add mod">
          <ac:chgData name="Toby Donaldson" userId="2e6e5431-bb17-4c41-9985-d39c50d83c73" providerId="ADAL" clId="{4180A1E8-8934-374C-B4C5-13283C50A140}" dt="2024-11-20T03:49:31.705" v="1644" actId="1076"/>
          <ac:grpSpMkLst>
            <pc:docMk/>
            <pc:sldMk cId="1743495196" sldId="304"/>
            <ac:grpSpMk id="25" creationId="{A53DD31C-5C9E-2BD1-0B24-461ABAB0BC99}"/>
          </ac:grpSpMkLst>
        </pc:grpChg>
      </pc:sldChg>
      <pc:sldChg chg="delSp add mod">
        <pc:chgData name="Toby Donaldson" userId="2e6e5431-bb17-4c41-9985-d39c50d83c73" providerId="ADAL" clId="{4180A1E8-8934-374C-B4C5-13283C50A140}" dt="2024-11-20T03:53:09.086" v="1775" actId="21"/>
        <pc:sldMkLst>
          <pc:docMk/>
          <pc:sldMk cId="41044590" sldId="305"/>
        </pc:sldMkLst>
        <pc:spChg chg="del">
          <ac:chgData name="Toby Donaldson" userId="2e6e5431-bb17-4c41-9985-d39c50d83c73" providerId="ADAL" clId="{4180A1E8-8934-374C-B4C5-13283C50A140}" dt="2024-11-20T03:53:09.086" v="1775" actId="21"/>
          <ac:spMkLst>
            <pc:docMk/>
            <pc:sldMk cId="41044590" sldId="305"/>
            <ac:spMk id="29" creationId="{58C3F712-4D2C-A922-E531-8395A0F2805D}"/>
          </ac:spMkLst>
        </pc:spChg>
        <pc:spChg chg="del">
          <ac:chgData name="Toby Donaldson" userId="2e6e5431-bb17-4c41-9985-d39c50d83c73" providerId="ADAL" clId="{4180A1E8-8934-374C-B4C5-13283C50A140}" dt="2024-11-20T03:53:09.086" v="1775" actId="21"/>
          <ac:spMkLst>
            <pc:docMk/>
            <pc:sldMk cId="41044590" sldId="305"/>
            <ac:spMk id="30" creationId="{410DC5A8-0968-8123-C813-6D91A97CBCDD}"/>
          </ac:spMkLst>
        </pc:spChg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3070792585" sldId="305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741336921" sldId="306"/>
        </pc:sldMkLst>
      </pc:sldChg>
      <pc:sldChg chg="delSp modSp add mod">
        <pc:chgData name="Toby Donaldson" userId="2e6e5431-bb17-4c41-9985-d39c50d83c73" providerId="ADAL" clId="{4180A1E8-8934-374C-B4C5-13283C50A140}" dt="2024-11-20T03:55:08.802" v="1803" actId="207"/>
        <pc:sldMkLst>
          <pc:docMk/>
          <pc:sldMk cId="4167362768" sldId="306"/>
        </pc:sldMkLst>
        <pc:spChg chg="mod">
          <ac:chgData name="Toby Donaldson" userId="2e6e5431-bb17-4c41-9985-d39c50d83c73" providerId="ADAL" clId="{4180A1E8-8934-374C-B4C5-13283C50A140}" dt="2024-11-20T03:55:08.802" v="1803" actId="207"/>
          <ac:spMkLst>
            <pc:docMk/>
            <pc:sldMk cId="4167362768" sldId="306"/>
            <ac:spMk id="29" creationId="{A774D20B-7D60-40BE-9DB4-C39F7F5DAF38}"/>
          </ac:spMkLst>
        </pc:spChg>
        <pc:spChg chg="del">
          <ac:chgData name="Toby Donaldson" userId="2e6e5431-bb17-4c41-9985-d39c50d83c73" providerId="ADAL" clId="{4180A1E8-8934-374C-B4C5-13283C50A140}" dt="2024-11-20T03:53:25.993" v="1777" actId="21"/>
          <ac:spMkLst>
            <pc:docMk/>
            <pc:sldMk cId="4167362768" sldId="306"/>
            <ac:spMk id="30" creationId="{656F1917-7F9C-5E96-2B04-668EB5F01524}"/>
          </ac:spMkLst>
        </pc:spChg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1477628512" sldId="307"/>
        </pc:sldMkLst>
      </pc:sldChg>
      <pc:sldChg chg="modSp add mod">
        <pc:chgData name="Toby Donaldson" userId="2e6e5431-bb17-4c41-9985-d39c50d83c73" providerId="ADAL" clId="{4180A1E8-8934-374C-B4C5-13283C50A140}" dt="2024-11-20T03:54:59.746" v="1802" actId="20577"/>
        <pc:sldMkLst>
          <pc:docMk/>
          <pc:sldMk cId="3726390942" sldId="307"/>
        </pc:sldMkLst>
        <pc:spChg chg="mod">
          <ac:chgData name="Toby Donaldson" userId="2e6e5431-bb17-4c41-9985-d39c50d83c73" providerId="ADAL" clId="{4180A1E8-8934-374C-B4C5-13283C50A140}" dt="2024-11-20T03:54:50.356" v="1800" actId="207"/>
          <ac:spMkLst>
            <pc:docMk/>
            <pc:sldMk cId="3726390942" sldId="307"/>
            <ac:spMk id="29" creationId="{803FC3E8-91DD-7521-B591-7193F5C50350}"/>
          </ac:spMkLst>
        </pc:spChg>
        <pc:spChg chg="mod">
          <ac:chgData name="Toby Donaldson" userId="2e6e5431-bb17-4c41-9985-d39c50d83c73" providerId="ADAL" clId="{4180A1E8-8934-374C-B4C5-13283C50A140}" dt="2024-11-20T03:54:59.746" v="1802" actId="20577"/>
          <ac:spMkLst>
            <pc:docMk/>
            <pc:sldMk cId="3726390942" sldId="307"/>
            <ac:spMk id="30" creationId="{8A410C88-97D0-8286-6113-6C64B90F64A2}"/>
          </ac:spMkLst>
        </pc:spChg>
      </pc:sldChg>
      <pc:sldChg chg="addSp delSp modSp add mod">
        <pc:chgData name="Toby Donaldson" userId="2e6e5431-bb17-4c41-9985-d39c50d83c73" providerId="ADAL" clId="{4180A1E8-8934-374C-B4C5-13283C50A140}" dt="2024-11-20T03:57:52.297" v="2104" actId="1076"/>
        <pc:sldMkLst>
          <pc:docMk/>
          <pc:sldMk cId="620294648" sldId="308"/>
        </pc:sldMkLst>
        <pc:spChg chg="add mod">
          <ac:chgData name="Toby Donaldson" userId="2e6e5431-bb17-4c41-9985-d39c50d83c73" providerId="ADAL" clId="{4180A1E8-8934-374C-B4C5-13283C50A140}" dt="2024-11-20T03:57:22.541" v="2103" actId="1076"/>
          <ac:spMkLst>
            <pc:docMk/>
            <pc:sldMk cId="620294648" sldId="308"/>
            <ac:spMk id="2" creationId="{8CB5CDC2-B768-C5C0-251A-8ADAE5F810B3}"/>
          </ac:spMkLst>
        </pc:spChg>
        <pc:spChg chg="mod">
          <ac:chgData name="Toby Donaldson" userId="2e6e5431-bb17-4c41-9985-d39c50d83c73" providerId="ADAL" clId="{4180A1E8-8934-374C-B4C5-13283C50A140}" dt="2024-11-20T03:57:52.297" v="2104" actId="1076"/>
          <ac:spMkLst>
            <pc:docMk/>
            <pc:sldMk cId="620294648" sldId="308"/>
            <ac:spMk id="26" creationId="{97F7EF05-3593-CABA-AD9B-06B63F2075F6}"/>
          </ac:spMkLst>
        </pc:spChg>
        <pc:spChg chg="mod">
          <ac:chgData name="Toby Donaldson" userId="2e6e5431-bb17-4c41-9985-d39c50d83c73" providerId="ADAL" clId="{4180A1E8-8934-374C-B4C5-13283C50A140}" dt="2024-11-20T03:57:52.297" v="2104" actId="1076"/>
          <ac:spMkLst>
            <pc:docMk/>
            <pc:sldMk cId="620294648" sldId="308"/>
            <ac:spMk id="27" creationId="{7B7C423A-990E-F2BD-5622-1AE2B1AC68C5}"/>
          </ac:spMkLst>
        </pc:spChg>
        <pc:spChg chg="del">
          <ac:chgData name="Toby Donaldson" userId="2e6e5431-bb17-4c41-9985-d39c50d83c73" providerId="ADAL" clId="{4180A1E8-8934-374C-B4C5-13283C50A140}" dt="2024-11-20T03:55:36.705" v="1805" actId="21"/>
          <ac:spMkLst>
            <pc:docMk/>
            <pc:sldMk cId="620294648" sldId="308"/>
            <ac:spMk id="28" creationId="{340C0D1E-3A98-9765-EEEE-545DCAD38DBC}"/>
          </ac:spMkLst>
        </pc:spChg>
        <pc:spChg chg="del">
          <ac:chgData name="Toby Donaldson" userId="2e6e5431-bb17-4c41-9985-d39c50d83c73" providerId="ADAL" clId="{4180A1E8-8934-374C-B4C5-13283C50A140}" dt="2024-11-20T03:55:39.673" v="1806" actId="21"/>
          <ac:spMkLst>
            <pc:docMk/>
            <pc:sldMk cId="620294648" sldId="308"/>
            <ac:spMk id="29" creationId="{A530D2EF-A039-4AF8-344D-0BC8F6568E47}"/>
          </ac:spMkLst>
        </pc:spChg>
        <pc:spChg chg="del">
          <ac:chgData name="Toby Donaldson" userId="2e6e5431-bb17-4c41-9985-d39c50d83c73" providerId="ADAL" clId="{4180A1E8-8934-374C-B4C5-13283C50A140}" dt="2024-11-20T03:55:39.673" v="1806" actId="21"/>
          <ac:spMkLst>
            <pc:docMk/>
            <pc:sldMk cId="620294648" sldId="308"/>
            <ac:spMk id="30" creationId="{A8F79F5D-52DA-21EE-6DDE-FACAC6BA00A2}"/>
          </ac:spMkLst>
        </pc:spChg>
        <pc:grpChg chg="mod">
          <ac:chgData name="Toby Donaldson" userId="2e6e5431-bb17-4c41-9985-d39c50d83c73" providerId="ADAL" clId="{4180A1E8-8934-374C-B4C5-13283C50A140}" dt="2024-11-20T03:57:52.297" v="2104" actId="1076"/>
          <ac:grpSpMkLst>
            <pc:docMk/>
            <pc:sldMk cId="620294648" sldId="308"/>
            <ac:grpSpMk id="25" creationId="{F9533C34-473D-DE1A-A4B1-828CD3D431DC}"/>
          </ac:grpSpMkLst>
        </pc:grpChg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1211536643" sldId="308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2565013502" sldId="309"/>
        </pc:sldMkLst>
      </pc:sldChg>
      <pc:sldChg chg="addSp delSp modSp add mod">
        <pc:chgData name="Toby Donaldson" userId="2e6e5431-bb17-4c41-9985-d39c50d83c73" providerId="ADAL" clId="{4180A1E8-8934-374C-B4C5-13283C50A140}" dt="2024-11-20T04:11:55.212" v="2526" actId="21"/>
        <pc:sldMkLst>
          <pc:docMk/>
          <pc:sldMk cId="4254598628" sldId="309"/>
        </pc:sldMkLst>
        <pc:spChg chg="add mod">
          <ac:chgData name="Toby Donaldson" userId="2e6e5431-bb17-4c41-9985-d39c50d83c73" providerId="ADAL" clId="{4180A1E8-8934-374C-B4C5-13283C50A140}" dt="2024-11-20T04:00:23.909" v="2125" actId="14100"/>
          <ac:spMkLst>
            <pc:docMk/>
            <pc:sldMk cId="4254598628" sldId="309"/>
            <ac:spMk id="33" creationId="{4ED09C76-B57E-6087-B550-4E4B8F8F6418}"/>
          </ac:spMkLst>
        </pc:spChg>
        <pc:spChg chg="add del mod">
          <ac:chgData name="Toby Donaldson" userId="2e6e5431-bb17-4c41-9985-d39c50d83c73" providerId="ADAL" clId="{4180A1E8-8934-374C-B4C5-13283C50A140}" dt="2024-11-20T04:02:11.547" v="2242" actId="21"/>
          <ac:spMkLst>
            <pc:docMk/>
            <pc:sldMk cId="4254598628" sldId="309"/>
            <ac:spMk id="34" creationId="{A416780E-0A7A-8CE8-7766-9B838465FB43}"/>
          </ac:spMkLst>
        </pc:spChg>
        <pc:spChg chg="add mod">
          <ac:chgData name="Toby Donaldson" userId="2e6e5431-bb17-4c41-9985-d39c50d83c73" providerId="ADAL" clId="{4180A1E8-8934-374C-B4C5-13283C50A140}" dt="2024-11-20T04:02:20.973" v="2244" actId="2711"/>
          <ac:spMkLst>
            <pc:docMk/>
            <pc:sldMk cId="4254598628" sldId="309"/>
            <ac:spMk id="35" creationId="{777F58C4-CF7A-8582-5C74-CDB17DC8FA1E}"/>
          </ac:spMkLst>
        </pc:spChg>
        <pc:spChg chg="add del mod">
          <ac:chgData name="Toby Donaldson" userId="2e6e5431-bb17-4c41-9985-d39c50d83c73" providerId="ADAL" clId="{4180A1E8-8934-374C-B4C5-13283C50A140}" dt="2024-11-20T04:11:55.212" v="2526" actId="21"/>
          <ac:spMkLst>
            <pc:docMk/>
            <pc:sldMk cId="4254598628" sldId="309"/>
            <ac:spMk id="36" creationId="{1590C10F-9CE1-1BE6-6063-C64C5CA959D3}"/>
          </ac:spMkLst>
        </pc:spChg>
        <pc:cxnChg chg="add mod">
          <ac:chgData name="Toby Donaldson" userId="2e6e5431-bb17-4c41-9985-d39c50d83c73" providerId="ADAL" clId="{4180A1E8-8934-374C-B4C5-13283C50A140}" dt="2024-11-20T03:59:29.366" v="2118" actId="408"/>
          <ac:cxnSpMkLst>
            <pc:docMk/>
            <pc:sldMk cId="4254598628" sldId="309"/>
            <ac:cxnSpMk id="28" creationId="{6ACFE268-4195-2B9E-F366-9E7DECB74BE0}"/>
          </ac:cxnSpMkLst>
        </pc:cxnChg>
        <pc:cxnChg chg="add mod">
          <ac:chgData name="Toby Donaldson" userId="2e6e5431-bb17-4c41-9985-d39c50d83c73" providerId="ADAL" clId="{4180A1E8-8934-374C-B4C5-13283C50A140}" dt="2024-11-20T03:59:29.366" v="2118" actId="408"/>
          <ac:cxnSpMkLst>
            <pc:docMk/>
            <pc:sldMk cId="4254598628" sldId="309"/>
            <ac:cxnSpMk id="29" creationId="{2D83EC95-198A-443A-32B9-6184CD063D14}"/>
          </ac:cxnSpMkLst>
        </pc:cxnChg>
        <pc:cxnChg chg="add mod">
          <ac:chgData name="Toby Donaldson" userId="2e6e5431-bb17-4c41-9985-d39c50d83c73" providerId="ADAL" clId="{4180A1E8-8934-374C-B4C5-13283C50A140}" dt="2024-11-20T03:59:29.366" v="2118" actId="408"/>
          <ac:cxnSpMkLst>
            <pc:docMk/>
            <pc:sldMk cId="4254598628" sldId="309"/>
            <ac:cxnSpMk id="30" creationId="{52E0202A-97DE-C4A5-FF8B-B08B2DA066B4}"/>
          </ac:cxnSpMkLst>
        </pc:cxnChg>
        <pc:cxnChg chg="add mod">
          <ac:chgData name="Toby Donaldson" userId="2e6e5431-bb17-4c41-9985-d39c50d83c73" providerId="ADAL" clId="{4180A1E8-8934-374C-B4C5-13283C50A140}" dt="2024-11-20T03:59:29.366" v="2118" actId="408"/>
          <ac:cxnSpMkLst>
            <pc:docMk/>
            <pc:sldMk cId="4254598628" sldId="309"/>
            <ac:cxnSpMk id="31" creationId="{FDC60563-5C31-543E-2107-74BA251463F4}"/>
          </ac:cxnSpMkLst>
        </pc:cxnChg>
        <pc:cxnChg chg="add mod">
          <ac:chgData name="Toby Donaldson" userId="2e6e5431-bb17-4c41-9985-d39c50d83c73" providerId="ADAL" clId="{4180A1E8-8934-374C-B4C5-13283C50A140}" dt="2024-11-20T03:59:29.366" v="2118" actId="408"/>
          <ac:cxnSpMkLst>
            <pc:docMk/>
            <pc:sldMk cId="4254598628" sldId="309"/>
            <ac:cxnSpMk id="32" creationId="{6FDD161D-6346-4081-6340-81D7CF46A0E8}"/>
          </ac:cxnSpMkLst>
        </pc:cxnChg>
      </pc:sldChg>
      <pc:sldChg chg="delSp add mod ord">
        <pc:chgData name="Toby Donaldson" userId="2e6e5431-bb17-4c41-9985-d39c50d83c73" providerId="ADAL" clId="{4180A1E8-8934-374C-B4C5-13283C50A140}" dt="2024-11-20T04:02:46.675" v="2248" actId="20578"/>
        <pc:sldMkLst>
          <pc:docMk/>
          <pc:sldMk cId="232605240" sldId="310"/>
        </pc:sldMkLst>
        <pc:spChg chg="del">
          <ac:chgData name="Toby Donaldson" userId="2e6e5431-bb17-4c41-9985-d39c50d83c73" providerId="ADAL" clId="{4180A1E8-8934-374C-B4C5-13283C50A140}" dt="2024-11-20T04:02:35.085" v="2246" actId="21"/>
          <ac:spMkLst>
            <pc:docMk/>
            <pc:sldMk cId="232605240" sldId="310"/>
            <ac:spMk id="33" creationId="{5C3AECE0-504C-1C20-E301-1174BCA5B194}"/>
          </ac:spMkLst>
        </pc:spChg>
        <pc:spChg chg="del">
          <ac:chgData name="Toby Donaldson" userId="2e6e5431-bb17-4c41-9985-d39c50d83c73" providerId="ADAL" clId="{4180A1E8-8934-374C-B4C5-13283C50A140}" dt="2024-11-20T04:02:35.085" v="2246" actId="21"/>
          <ac:spMkLst>
            <pc:docMk/>
            <pc:sldMk cId="232605240" sldId="310"/>
            <ac:spMk id="35" creationId="{1A51A121-24B0-DFC4-2487-51C7A7F661C4}"/>
          </ac:spMkLst>
        </pc:spChg>
        <pc:cxnChg chg="del">
          <ac:chgData name="Toby Donaldson" userId="2e6e5431-bb17-4c41-9985-d39c50d83c73" providerId="ADAL" clId="{4180A1E8-8934-374C-B4C5-13283C50A140}" dt="2024-11-20T04:02:41.637" v="2247" actId="21"/>
          <ac:cxnSpMkLst>
            <pc:docMk/>
            <pc:sldMk cId="232605240" sldId="310"/>
            <ac:cxnSpMk id="29" creationId="{1E4B300E-536D-7DBB-677F-B6344642BF47}"/>
          </ac:cxnSpMkLst>
        </pc:cxnChg>
        <pc:cxnChg chg="del">
          <ac:chgData name="Toby Donaldson" userId="2e6e5431-bb17-4c41-9985-d39c50d83c73" providerId="ADAL" clId="{4180A1E8-8934-374C-B4C5-13283C50A140}" dt="2024-11-20T04:02:41.637" v="2247" actId="21"/>
          <ac:cxnSpMkLst>
            <pc:docMk/>
            <pc:sldMk cId="232605240" sldId="310"/>
            <ac:cxnSpMk id="30" creationId="{6626DCAF-0521-4335-CEBE-46FA91F4C77E}"/>
          </ac:cxnSpMkLst>
        </pc:cxnChg>
        <pc:cxnChg chg="del">
          <ac:chgData name="Toby Donaldson" userId="2e6e5431-bb17-4c41-9985-d39c50d83c73" providerId="ADAL" clId="{4180A1E8-8934-374C-B4C5-13283C50A140}" dt="2024-11-20T04:02:41.637" v="2247" actId="21"/>
          <ac:cxnSpMkLst>
            <pc:docMk/>
            <pc:sldMk cId="232605240" sldId="310"/>
            <ac:cxnSpMk id="31" creationId="{60E5D42E-5199-D4E6-2415-2FCE637B75A0}"/>
          </ac:cxnSpMkLst>
        </pc:cxnChg>
        <pc:cxnChg chg="del">
          <ac:chgData name="Toby Donaldson" userId="2e6e5431-bb17-4c41-9985-d39c50d83c73" providerId="ADAL" clId="{4180A1E8-8934-374C-B4C5-13283C50A140}" dt="2024-11-20T04:02:41.637" v="2247" actId="21"/>
          <ac:cxnSpMkLst>
            <pc:docMk/>
            <pc:sldMk cId="232605240" sldId="310"/>
            <ac:cxnSpMk id="32" creationId="{4E6F3D94-6AC3-4218-35BE-875142C9EDB0}"/>
          </ac:cxnSpMkLst>
        </pc:cxnChg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2990804474" sldId="310"/>
        </pc:sldMkLst>
      </pc:sldChg>
      <pc:sldChg chg="addSp modSp add">
        <pc:chgData name="Toby Donaldson" userId="2e6e5431-bb17-4c41-9985-d39c50d83c73" providerId="ADAL" clId="{4180A1E8-8934-374C-B4C5-13283C50A140}" dt="2024-11-20T04:02:56.209" v="2250"/>
        <pc:sldMkLst>
          <pc:docMk/>
          <pc:sldMk cId="1101459675" sldId="311"/>
        </pc:sldMkLst>
        <pc:cxnChg chg="add mod">
          <ac:chgData name="Toby Donaldson" userId="2e6e5431-bb17-4c41-9985-d39c50d83c73" providerId="ADAL" clId="{4180A1E8-8934-374C-B4C5-13283C50A140}" dt="2024-11-20T04:02:56.209" v="2250"/>
          <ac:cxnSpMkLst>
            <pc:docMk/>
            <pc:sldMk cId="1101459675" sldId="311"/>
            <ac:cxnSpMk id="5" creationId="{EA711C0C-3384-36FE-01A6-42696CCE220C}"/>
          </ac:cxnSpMkLst>
        </pc:cxnChg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2160413496" sldId="311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1179084613" sldId="312"/>
        </pc:sldMkLst>
      </pc:sldChg>
      <pc:sldChg chg="addSp modSp add">
        <pc:chgData name="Toby Donaldson" userId="2e6e5431-bb17-4c41-9985-d39c50d83c73" providerId="ADAL" clId="{4180A1E8-8934-374C-B4C5-13283C50A140}" dt="2024-11-20T04:03:16.075" v="2252"/>
        <pc:sldMkLst>
          <pc:docMk/>
          <pc:sldMk cId="2567046053" sldId="312"/>
        </pc:sldMkLst>
        <pc:cxnChg chg="add mod">
          <ac:chgData name="Toby Donaldson" userId="2e6e5431-bb17-4c41-9985-d39c50d83c73" providerId="ADAL" clId="{4180A1E8-8934-374C-B4C5-13283C50A140}" dt="2024-11-20T04:03:16.075" v="2252"/>
          <ac:cxnSpMkLst>
            <pc:docMk/>
            <pc:sldMk cId="2567046053" sldId="312"/>
            <ac:cxnSpMk id="29" creationId="{C9298BCE-0DD4-3030-5F5F-A25E4176BADA}"/>
          </ac:cxnSpMkLst>
        </pc:cxnChg>
      </pc:sldChg>
      <pc:sldChg chg="addSp modSp add">
        <pc:chgData name="Toby Donaldson" userId="2e6e5431-bb17-4c41-9985-d39c50d83c73" providerId="ADAL" clId="{4180A1E8-8934-374C-B4C5-13283C50A140}" dt="2024-11-20T04:03:32.626" v="2254"/>
        <pc:sldMkLst>
          <pc:docMk/>
          <pc:sldMk cId="2083170262" sldId="313"/>
        </pc:sldMkLst>
        <pc:cxnChg chg="add mod">
          <ac:chgData name="Toby Donaldson" userId="2e6e5431-bb17-4c41-9985-d39c50d83c73" providerId="ADAL" clId="{4180A1E8-8934-374C-B4C5-13283C50A140}" dt="2024-11-20T04:03:32.626" v="2254"/>
          <ac:cxnSpMkLst>
            <pc:docMk/>
            <pc:sldMk cId="2083170262" sldId="313"/>
            <ac:cxnSpMk id="30" creationId="{982B820A-DEB6-EF29-937A-1385F1374126}"/>
          </ac:cxnSpMkLst>
        </pc:cxnChg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3569791285" sldId="313"/>
        </pc:sldMkLst>
      </pc:sldChg>
      <pc:sldChg chg="addSp modSp add">
        <pc:chgData name="Toby Donaldson" userId="2e6e5431-bb17-4c41-9985-d39c50d83c73" providerId="ADAL" clId="{4180A1E8-8934-374C-B4C5-13283C50A140}" dt="2024-11-20T04:03:52.539" v="2256"/>
        <pc:sldMkLst>
          <pc:docMk/>
          <pc:sldMk cId="1256063422" sldId="314"/>
        </pc:sldMkLst>
        <pc:cxnChg chg="add mod">
          <ac:chgData name="Toby Donaldson" userId="2e6e5431-bb17-4c41-9985-d39c50d83c73" providerId="ADAL" clId="{4180A1E8-8934-374C-B4C5-13283C50A140}" dt="2024-11-20T04:03:52.539" v="2256"/>
          <ac:cxnSpMkLst>
            <pc:docMk/>
            <pc:sldMk cId="1256063422" sldId="314"/>
            <ac:cxnSpMk id="31" creationId="{311C6F70-354A-6A58-F372-2FBBED6BCD5F}"/>
          </ac:cxnSpMkLst>
        </pc:cxnChg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2445330101" sldId="314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1377238358" sldId="315"/>
        </pc:sldMkLst>
      </pc:sldChg>
      <pc:sldChg chg="addSp delSp modSp add mod">
        <pc:chgData name="Toby Donaldson" userId="2e6e5431-bb17-4c41-9985-d39c50d83c73" providerId="ADAL" clId="{4180A1E8-8934-374C-B4C5-13283C50A140}" dt="2024-11-20T04:17:19.476" v="2697" actId="21"/>
        <pc:sldMkLst>
          <pc:docMk/>
          <pc:sldMk cId="3157634246" sldId="315"/>
        </pc:sldMkLst>
        <pc:spChg chg="add mod">
          <ac:chgData name="Toby Donaldson" userId="2e6e5431-bb17-4c41-9985-d39c50d83c73" providerId="ADAL" clId="{4180A1E8-8934-374C-B4C5-13283C50A140}" dt="2024-11-20T04:12:32.917" v="2533" actId="1076"/>
          <ac:spMkLst>
            <pc:docMk/>
            <pc:sldMk cId="3157634246" sldId="315"/>
            <ac:spMk id="5" creationId="{C3AFD428-286E-1305-C7AC-7AF8711D886E}"/>
          </ac:spMkLst>
        </pc:spChg>
        <pc:spChg chg="del">
          <ac:chgData name="Toby Donaldson" userId="2e6e5431-bb17-4c41-9985-d39c50d83c73" providerId="ADAL" clId="{4180A1E8-8934-374C-B4C5-13283C50A140}" dt="2024-11-20T04:07:32.044" v="2258" actId="21"/>
          <ac:spMkLst>
            <pc:docMk/>
            <pc:sldMk cId="3157634246" sldId="315"/>
            <ac:spMk id="26" creationId="{2557FC64-33C8-D9B7-77AB-419666203AC3}"/>
          </ac:spMkLst>
        </pc:spChg>
        <pc:spChg chg="del">
          <ac:chgData name="Toby Donaldson" userId="2e6e5431-bb17-4c41-9985-d39c50d83c73" providerId="ADAL" clId="{4180A1E8-8934-374C-B4C5-13283C50A140}" dt="2024-11-20T04:07:34.965" v="2259" actId="21"/>
          <ac:spMkLst>
            <pc:docMk/>
            <pc:sldMk cId="3157634246" sldId="315"/>
            <ac:spMk id="27" creationId="{AFDB3BEC-975E-BB04-5882-73EA8DAF7FBF}"/>
          </ac:spMkLst>
        </pc:spChg>
        <pc:spChg chg="del">
          <ac:chgData name="Toby Donaldson" userId="2e6e5431-bb17-4c41-9985-d39c50d83c73" providerId="ADAL" clId="{4180A1E8-8934-374C-B4C5-13283C50A140}" dt="2024-11-20T04:07:32.044" v="2258" actId="21"/>
          <ac:spMkLst>
            <pc:docMk/>
            <pc:sldMk cId="3157634246" sldId="315"/>
            <ac:spMk id="33" creationId="{E59517D2-433D-2AE3-1432-1BC1678F5CB3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34" creationId="{F65BB48A-F90E-6C59-7AB8-463DD8580D44}"/>
          </ac:spMkLst>
        </pc:spChg>
        <pc:spChg chg="del">
          <ac:chgData name="Toby Donaldson" userId="2e6e5431-bb17-4c41-9985-d39c50d83c73" providerId="ADAL" clId="{4180A1E8-8934-374C-B4C5-13283C50A140}" dt="2024-11-20T04:07:32.044" v="2258" actId="21"/>
          <ac:spMkLst>
            <pc:docMk/>
            <pc:sldMk cId="3157634246" sldId="315"/>
            <ac:spMk id="35" creationId="{B407DD6C-8DAF-6A3A-F2DC-A6F0397CEA19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36" creationId="{4A70BBC3-CB6C-F518-0C64-0C16E7BEAA50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37" creationId="{D931A3B6-030B-DFE2-75E8-5E225DBB22B8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38" creationId="{17EF1BC9-66A2-4D98-603D-A73ECC0C7444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39" creationId="{2939619D-8F17-C239-68D1-F1E3893B8FA6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40" creationId="{868EFBB6-17E0-1180-CAA3-CF3440F1FFB1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41" creationId="{6908B23D-C658-3974-3E0F-F570E202F87D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42" creationId="{080D67B2-3C5C-AFEA-C4CE-3634123351AE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43" creationId="{BADBE811-E2FE-EA57-E2D2-75165F4BC04C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44" creationId="{BC8BB441-88D8-E077-3A0E-FE72758CDE67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45" creationId="{253EB3C7-CC3A-5BEE-6927-526E3090D13A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46" creationId="{93316CE1-74FC-6658-ECB2-E7FB9D6B7E38}"/>
          </ac:spMkLst>
        </pc:spChg>
        <pc:spChg chg="add del mod">
          <ac:chgData name="Toby Donaldson" userId="2e6e5431-bb17-4c41-9985-d39c50d83c73" providerId="ADAL" clId="{4180A1E8-8934-374C-B4C5-13283C50A140}" dt="2024-11-20T04:14:37.949" v="2626" actId="21"/>
          <ac:spMkLst>
            <pc:docMk/>
            <pc:sldMk cId="3157634246" sldId="315"/>
            <ac:spMk id="47" creationId="{02D87D42-6649-859C-FF48-DC57E8CA225A}"/>
          </ac:spMkLst>
        </pc:spChg>
        <pc:spChg chg="add del mod">
          <ac:chgData name="Toby Donaldson" userId="2e6e5431-bb17-4c41-9985-d39c50d83c73" providerId="ADAL" clId="{4180A1E8-8934-374C-B4C5-13283C50A140}" dt="2024-11-20T04:14:37.949" v="2626" actId="21"/>
          <ac:spMkLst>
            <pc:docMk/>
            <pc:sldMk cId="3157634246" sldId="315"/>
            <ac:spMk id="48" creationId="{B5E88870-E7EF-440A-0D81-4AE1620BD458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49" creationId="{530F91E9-041C-8E3A-C77E-9F0CA92CA743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50" creationId="{03742768-B6FC-8B77-A4A9-7278206D6833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51" creationId="{C82AD4D6-F266-52AA-A834-32389684969A}"/>
          </ac:spMkLst>
        </pc:spChg>
        <pc:spChg chg="add mod">
          <ac:chgData name="Toby Donaldson" userId="2e6e5431-bb17-4c41-9985-d39c50d83c73" providerId="ADAL" clId="{4180A1E8-8934-374C-B4C5-13283C50A140}" dt="2024-11-20T04:14:50.818" v="2629"/>
          <ac:spMkLst>
            <pc:docMk/>
            <pc:sldMk cId="3157634246" sldId="315"/>
            <ac:spMk id="52" creationId="{0752354F-01DD-B57C-77F5-54057D6027AE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53" creationId="{4D2FBCD3-77D9-904B-BA3C-E038D6850A68}"/>
          </ac:spMkLst>
        </pc:spChg>
        <pc:spChg chg="add del mod">
          <ac:chgData name="Toby Donaldson" userId="2e6e5431-bb17-4c41-9985-d39c50d83c73" providerId="ADAL" clId="{4180A1E8-8934-374C-B4C5-13283C50A140}" dt="2024-11-20T04:15:26.732" v="2633" actId="21"/>
          <ac:spMkLst>
            <pc:docMk/>
            <pc:sldMk cId="3157634246" sldId="315"/>
            <ac:spMk id="54" creationId="{EC8BDB51-4426-6576-8206-5B11AEA79B1A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55" creationId="{A1582009-60C8-246B-8799-A6DF93E6EA2C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56" creationId="{1D358895-1AED-2BE4-BD15-5D285C37A6F7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57" creationId="{918870CB-E3B8-8827-65F5-2B1A53953B1E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58" creationId="{DEDF262C-CF10-DA23-9FF7-558A5D83E6DA}"/>
          </ac:spMkLst>
        </pc:spChg>
        <pc:spChg chg="add del mod">
          <ac:chgData name="Toby Donaldson" userId="2e6e5431-bb17-4c41-9985-d39c50d83c73" providerId="ADAL" clId="{4180A1E8-8934-374C-B4C5-13283C50A140}" dt="2024-11-20T04:16:49.034" v="2694" actId="21"/>
          <ac:spMkLst>
            <pc:docMk/>
            <pc:sldMk cId="3157634246" sldId="315"/>
            <ac:spMk id="59" creationId="{30A82244-8FC1-7C6E-B935-3FFCDD2CD424}"/>
          </ac:spMkLst>
        </pc:spChg>
        <pc:spChg chg="add del mod">
          <ac:chgData name="Toby Donaldson" userId="2e6e5431-bb17-4c41-9985-d39c50d83c73" providerId="ADAL" clId="{4180A1E8-8934-374C-B4C5-13283C50A140}" dt="2024-11-20T04:17:19.476" v="2697" actId="21"/>
          <ac:spMkLst>
            <pc:docMk/>
            <pc:sldMk cId="3157634246" sldId="315"/>
            <ac:spMk id="60" creationId="{F3E3A0E4-B50F-AACB-7A02-7A96B064C580}"/>
          </ac:spMkLst>
        </pc:spChg>
        <pc:grpChg chg="del">
          <ac:chgData name="Toby Donaldson" userId="2e6e5431-bb17-4c41-9985-d39c50d83c73" providerId="ADAL" clId="{4180A1E8-8934-374C-B4C5-13283C50A140}" dt="2024-11-20T04:07:32.044" v="2258" actId="21"/>
          <ac:grpSpMkLst>
            <pc:docMk/>
            <pc:sldMk cId="3157634246" sldId="315"/>
            <ac:grpSpMk id="25" creationId="{257CC31B-A1B1-C1CB-88D4-6A8BD946CB18}"/>
          </ac:grpSpMkLst>
        </pc:grpChg>
        <pc:cxnChg chg="del">
          <ac:chgData name="Toby Donaldson" userId="2e6e5431-bb17-4c41-9985-d39c50d83c73" providerId="ADAL" clId="{4180A1E8-8934-374C-B4C5-13283C50A140}" dt="2024-11-20T04:07:32.044" v="2258" actId="21"/>
          <ac:cxnSpMkLst>
            <pc:docMk/>
            <pc:sldMk cId="3157634246" sldId="315"/>
            <ac:cxnSpMk id="28" creationId="{3BAE42A3-B222-72DB-586A-03286A1F2F65}"/>
          </ac:cxnSpMkLst>
        </pc:cxnChg>
        <pc:cxnChg chg="del">
          <ac:chgData name="Toby Donaldson" userId="2e6e5431-bb17-4c41-9985-d39c50d83c73" providerId="ADAL" clId="{4180A1E8-8934-374C-B4C5-13283C50A140}" dt="2024-11-20T04:07:32.044" v="2258" actId="21"/>
          <ac:cxnSpMkLst>
            <pc:docMk/>
            <pc:sldMk cId="3157634246" sldId="315"/>
            <ac:cxnSpMk id="29" creationId="{90F325B7-FA17-12C7-44AB-B8AE1953CBF6}"/>
          </ac:cxnSpMkLst>
        </pc:cxnChg>
        <pc:cxnChg chg="del">
          <ac:chgData name="Toby Donaldson" userId="2e6e5431-bb17-4c41-9985-d39c50d83c73" providerId="ADAL" clId="{4180A1E8-8934-374C-B4C5-13283C50A140}" dt="2024-11-20T04:07:32.044" v="2258" actId="21"/>
          <ac:cxnSpMkLst>
            <pc:docMk/>
            <pc:sldMk cId="3157634246" sldId="315"/>
            <ac:cxnSpMk id="30" creationId="{19734857-7DBB-18AD-995E-8FC7C3B1022E}"/>
          </ac:cxnSpMkLst>
        </pc:cxnChg>
        <pc:cxnChg chg="del">
          <ac:chgData name="Toby Donaldson" userId="2e6e5431-bb17-4c41-9985-d39c50d83c73" providerId="ADAL" clId="{4180A1E8-8934-374C-B4C5-13283C50A140}" dt="2024-11-20T04:07:32.044" v="2258" actId="21"/>
          <ac:cxnSpMkLst>
            <pc:docMk/>
            <pc:sldMk cId="3157634246" sldId="315"/>
            <ac:cxnSpMk id="31" creationId="{B7C6DC2B-424A-C127-9187-7746916C88B4}"/>
          </ac:cxnSpMkLst>
        </pc:cxnChg>
        <pc:cxnChg chg="del">
          <ac:chgData name="Toby Donaldson" userId="2e6e5431-bb17-4c41-9985-d39c50d83c73" providerId="ADAL" clId="{4180A1E8-8934-374C-B4C5-13283C50A140}" dt="2024-11-20T04:07:32.044" v="2258" actId="21"/>
          <ac:cxnSpMkLst>
            <pc:docMk/>
            <pc:sldMk cId="3157634246" sldId="315"/>
            <ac:cxnSpMk id="32" creationId="{5E95D076-317D-FF72-3062-088CF74D3841}"/>
          </ac:cxnSpMkLst>
        </pc:cxnChg>
      </pc:sldChg>
      <pc:sldChg chg="delSp add mod">
        <pc:chgData name="Toby Donaldson" userId="2e6e5431-bb17-4c41-9985-d39c50d83c73" providerId="ADAL" clId="{4180A1E8-8934-374C-B4C5-13283C50A140}" dt="2024-11-20T04:17:34.814" v="2700" actId="21"/>
        <pc:sldMkLst>
          <pc:docMk/>
          <pc:sldMk cId="181054468" sldId="316"/>
        </pc:sldMkLst>
        <pc:spChg chg="del">
          <ac:chgData name="Toby Donaldson" userId="2e6e5431-bb17-4c41-9985-d39c50d83c73" providerId="ADAL" clId="{4180A1E8-8934-374C-B4C5-13283C50A140}" dt="2024-11-20T04:17:30.394" v="2699" actId="21"/>
          <ac:spMkLst>
            <pc:docMk/>
            <pc:sldMk cId="181054468" sldId="316"/>
            <ac:spMk id="36" creationId="{F4F2EEBA-E747-B4E4-EB13-7314F8DA1DF7}"/>
          </ac:spMkLst>
        </pc:spChg>
        <pc:spChg chg="del">
          <ac:chgData name="Toby Donaldson" userId="2e6e5431-bb17-4c41-9985-d39c50d83c73" providerId="ADAL" clId="{4180A1E8-8934-374C-B4C5-13283C50A140}" dt="2024-11-20T04:17:30.394" v="2699" actId="21"/>
          <ac:spMkLst>
            <pc:docMk/>
            <pc:sldMk cId="181054468" sldId="316"/>
            <ac:spMk id="37" creationId="{81BBB3E1-8BA8-28E9-6AA6-6FE3B4544437}"/>
          </ac:spMkLst>
        </pc:spChg>
        <pc:spChg chg="del">
          <ac:chgData name="Toby Donaldson" userId="2e6e5431-bb17-4c41-9985-d39c50d83c73" providerId="ADAL" clId="{4180A1E8-8934-374C-B4C5-13283C50A140}" dt="2024-11-20T04:17:34.814" v="2700" actId="21"/>
          <ac:spMkLst>
            <pc:docMk/>
            <pc:sldMk cId="181054468" sldId="316"/>
            <ac:spMk id="43" creationId="{CF18D221-2049-A0FC-C0C9-D5647075F2B3}"/>
          </ac:spMkLst>
        </pc:spChg>
        <pc:spChg chg="del">
          <ac:chgData name="Toby Donaldson" userId="2e6e5431-bb17-4c41-9985-d39c50d83c73" providerId="ADAL" clId="{4180A1E8-8934-374C-B4C5-13283C50A140}" dt="2024-11-20T04:17:30.394" v="2699" actId="21"/>
          <ac:spMkLst>
            <pc:docMk/>
            <pc:sldMk cId="181054468" sldId="316"/>
            <ac:spMk id="44" creationId="{A4633F7D-E03C-25F9-54F1-5F539CD8287B}"/>
          </ac:spMkLst>
        </pc:spChg>
        <pc:spChg chg="del">
          <ac:chgData name="Toby Donaldson" userId="2e6e5431-bb17-4c41-9985-d39c50d83c73" providerId="ADAL" clId="{4180A1E8-8934-374C-B4C5-13283C50A140}" dt="2024-11-20T04:17:30.394" v="2699" actId="21"/>
          <ac:spMkLst>
            <pc:docMk/>
            <pc:sldMk cId="181054468" sldId="316"/>
            <ac:spMk id="45" creationId="{0D2BBEAF-35DF-D18D-F5DE-A75A5B4E04AF}"/>
          </ac:spMkLst>
        </pc:spChg>
        <pc:spChg chg="del">
          <ac:chgData name="Toby Donaldson" userId="2e6e5431-bb17-4c41-9985-d39c50d83c73" providerId="ADAL" clId="{4180A1E8-8934-374C-B4C5-13283C50A140}" dt="2024-11-20T04:17:30.394" v="2699" actId="21"/>
          <ac:spMkLst>
            <pc:docMk/>
            <pc:sldMk cId="181054468" sldId="316"/>
            <ac:spMk id="46" creationId="{1CB8F15E-CA55-1DA6-E26C-D60008CB961F}"/>
          </ac:spMkLst>
        </pc:spChg>
        <pc:spChg chg="del">
          <ac:chgData name="Toby Donaldson" userId="2e6e5431-bb17-4c41-9985-d39c50d83c73" providerId="ADAL" clId="{4180A1E8-8934-374C-B4C5-13283C50A140}" dt="2024-11-20T04:17:30.394" v="2699" actId="21"/>
          <ac:spMkLst>
            <pc:docMk/>
            <pc:sldMk cId="181054468" sldId="316"/>
            <ac:spMk id="49" creationId="{C4A723AD-C872-1E44-C6B1-173B82BF7148}"/>
          </ac:spMkLst>
        </pc:spChg>
        <pc:spChg chg="del">
          <ac:chgData name="Toby Donaldson" userId="2e6e5431-bb17-4c41-9985-d39c50d83c73" providerId="ADAL" clId="{4180A1E8-8934-374C-B4C5-13283C50A140}" dt="2024-11-20T04:17:30.394" v="2699" actId="21"/>
          <ac:spMkLst>
            <pc:docMk/>
            <pc:sldMk cId="181054468" sldId="316"/>
            <ac:spMk id="50" creationId="{A6CE359F-19E8-8EC0-6785-12627233F0B8}"/>
          </ac:spMkLst>
        </pc:spChg>
        <pc:spChg chg="del">
          <ac:chgData name="Toby Donaldson" userId="2e6e5431-bb17-4c41-9985-d39c50d83c73" providerId="ADAL" clId="{4180A1E8-8934-374C-B4C5-13283C50A140}" dt="2024-11-20T04:17:30.394" v="2699" actId="21"/>
          <ac:spMkLst>
            <pc:docMk/>
            <pc:sldMk cId="181054468" sldId="316"/>
            <ac:spMk id="51" creationId="{5D97E47C-783A-32E2-63CD-969BE2A1F7AA}"/>
          </ac:spMkLst>
        </pc:spChg>
        <pc:spChg chg="del">
          <ac:chgData name="Toby Donaldson" userId="2e6e5431-bb17-4c41-9985-d39c50d83c73" providerId="ADAL" clId="{4180A1E8-8934-374C-B4C5-13283C50A140}" dt="2024-11-20T04:17:30.394" v="2699" actId="21"/>
          <ac:spMkLst>
            <pc:docMk/>
            <pc:sldMk cId="181054468" sldId="316"/>
            <ac:spMk id="53" creationId="{A6B81E90-E107-B5B4-6604-D287EAC6521E}"/>
          </ac:spMkLst>
        </pc:spChg>
        <pc:spChg chg="del">
          <ac:chgData name="Toby Donaldson" userId="2e6e5431-bb17-4c41-9985-d39c50d83c73" providerId="ADAL" clId="{4180A1E8-8934-374C-B4C5-13283C50A140}" dt="2024-11-20T04:17:30.394" v="2699" actId="21"/>
          <ac:spMkLst>
            <pc:docMk/>
            <pc:sldMk cId="181054468" sldId="316"/>
            <ac:spMk id="55" creationId="{F7C8A85E-B53D-7DAA-4050-ED722406947B}"/>
          </ac:spMkLst>
        </pc:spChg>
        <pc:spChg chg="del">
          <ac:chgData name="Toby Donaldson" userId="2e6e5431-bb17-4c41-9985-d39c50d83c73" providerId="ADAL" clId="{4180A1E8-8934-374C-B4C5-13283C50A140}" dt="2024-11-20T04:17:30.394" v="2699" actId="21"/>
          <ac:spMkLst>
            <pc:docMk/>
            <pc:sldMk cId="181054468" sldId="316"/>
            <ac:spMk id="56" creationId="{B63AE9A9-47C7-9B65-3AA8-5941523CD6F3}"/>
          </ac:spMkLst>
        </pc:spChg>
        <pc:spChg chg="del">
          <ac:chgData name="Toby Donaldson" userId="2e6e5431-bb17-4c41-9985-d39c50d83c73" providerId="ADAL" clId="{4180A1E8-8934-374C-B4C5-13283C50A140}" dt="2024-11-20T04:17:30.394" v="2699" actId="21"/>
          <ac:spMkLst>
            <pc:docMk/>
            <pc:sldMk cId="181054468" sldId="316"/>
            <ac:spMk id="57" creationId="{789F96D6-45EB-6FAF-8539-62989106FC9B}"/>
          </ac:spMkLst>
        </pc:spChg>
        <pc:spChg chg="del">
          <ac:chgData name="Toby Donaldson" userId="2e6e5431-bb17-4c41-9985-d39c50d83c73" providerId="ADAL" clId="{4180A1E8-8934-374C-B4C5-13283C50A140}" dt="2024-11-20T04:17:30.394" v="2699" actId="21"/>
          <ac:spMkLst>
            <pc:docMk/>
            <pc:sldMk cId="181054468" sldId="316"/>
            <ac:spMk id="58" creationId="{5F432FF1-73B1-7006-2F4F-120DCDFC21B9}"/>
          </ac:spMkLst>
        </pc:spChg>
        <pc:spChg chg="del">
          <ac:chgData name="Toby Donaldson" userId="2e6e5431-bb17-4c41-9985-d39c50d83c73" providerId="ADAL" clId="{4180A1E8-8934-374C-B4C5-13283C50A140}" dt="2024-11-20T04:17:30.394" v="2699" actId="21"/>
          <ac:spMkLst>
            <pc:docMk/>
            <pc:sldMk cId="181054468" sldId="316"/>
            <ac:spMk id="60" creationId="{6A47A7B7-5682-C788-430F-11C66B87230D}"/>
          </ac:spMkLst>
        </pc:spChg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3039758997" sldId="316"/>
        </pc:sldMkLst>
      </pc:sldChg>
      <pc:sldChg chg="add">
        <pc:chgData name="Toby Donaldson" userId="2e6e5431-bb17-4c41-9985-d39c50d83c73" providerId="ADAL" clId="{4180A1E8-8934-374C-B4C5-13283C50A140}" dt="2024-11-20T04:17:22.093" v="2698" actId="2890"/>
        <pc:sldMkLst>
          <pc:docMk/>
          <pc:sldMk cId="2240499269" sldId="317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4100857923" sldId="317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321858369" sldId="318"/>
        </pc:sldMkLst>
      </pc:sldChg>
      <pc:sldChg chg="addSp modSp add">
        <pc:chgData name="Toby Donaldson" userId="2e6e5431-bb17-4c41-9985-d39c50d83c73" providerId="ADAL" clId="{4180A1E8-8934-374C-B4C5-13283C50A140}" dt="2024-11-20T04:17:52.815" v="2702"/>
        <pc:sldMkLst>
          <pc:docMk/>
          <pc:sldMk cId="1949460120" sldId="318"/>
        </pc:sldMkLst>
        <pc:spChg chg="add mod">
          <ac:chgData name="Toby Donaldson" userId="2e6e5431-bb17-4c41-9985-d39c50d83c73" providerId="ADAL" clId="{4180A1E8-8934-374C-B4C5-13283C50A140}" dt="2024-11-20T04:17:52.815" v="2702"/>
          <ac:spMkLst>
            <pc:docMk/>
            <pc:sldMk cId="1949460120" sldId="318"/>
            <ac:spMk id="3" creationId="{A34AE5E5-F550-D254-7990-E257CFAE2D28}"/>
          </ac:spMkLst>
        </pc:spChg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514764050" sldId="319"/>
        </pc:sldMkLst>
      </pc:sldChg>
      <pc:sldChg chg="addSp delSp modSp add mod">
        <pc:chgData name="Toby Donaldson" userId="2e6e5431-bb17-4c41-9985-d39c50d83c73" providerId="ADAL" clId="{4180A1E8-8934-374C-B4C5-13283C50A140}" dt="2024-11-20T04:19:04.325" v="2707" actId="21"/>
        <pc:sldMkLst>
          <pc:docMk/>
          <pc:sldMk cId="4106708011" sldId="319"/>
        </pc:sldMkLst>
        <pc:spChg chg="add mod">
          <ac:chgData name="Toby Donaldson" userId="2e6e5431-bb17-4c41-9985-d39c50d83c73" providerId="ADAL" clId="{4180A1E8-8934-374C-B4C5-13283C50A140}" dt="2024-11-20T04:18:12.729" v="2704"/>
          <ac:spMkLst>
            <pc:docMk/>
            <pc:sldMk cId="4106708011" sldId="319"/>
            <ac:spMk id="6" creationId="{24A08067-1B7A-C379-81DC-746DB6F4DC0E}"/>
          </ac:spMkLst>
        </pc:spChg>
        <pc:spChg chg="add mod">
          <ac:chgData name="Toby Donaldson" userId="2e6e5431-bb17-4c41-9985-d39c50d83c73" providerId="ADAL" clId="{4180A1E8-8934-374C-B4C5-13283C50A140}" dt="2024-11-20T04:18:12.729" v="2704"/>
          <ac:spMkLst>
            <pc:docMk/>
            <pc:sldMk cId="4106708011" sldId="319"/>
            <ac:spMk id="7" creationId="{F289BC1E-1E41-5B93-EF78-64974070DD4F}"/>
          </ac:spMkLst>
        </pc:spChg>
        <pc:spChg chg="add mod">
          <ac:chgData name="Toby Donaldson" userId="2e6e5431-bb17-4c41-9985-d39c50d83c73" providerId="ADAL" clId="{4180A1E8-8934-374C-B4C5-13283C50A140}" dt="2024-11-20T04:18:12.729" v="2704"/>
          <ac:spMkLst>
            <pc:docMk/>
            <pc:sldMk cId="4106708011" sldId="319"/>
            <ac:spMk id="8" creationId="{633E34E9-16F9-B202-10D6-02B7922843B5}"/>
          </ac:spMkLst>
        </pc:spChg>
        <pc:spChg chg="add mod">
          <ac:chgData name="Toby Donaldson" userId="2e6e5431-bb17-4c41-9985-d39c50d83c73" providerId="ADAL" clId="{4180A1E8-8934-374C-B4C5-13283C50A140}" dt="2024-11-20T04:18:12.729" v="2704"/>
          <ac:spMkLst>
            <pc:docMk/>
            <pc:sldMk cId="4106708011" sldId="319"/>
            <ac:spMk id="9" creationId="{0DD6B349-92F8-28DE-3058-47EC6CA3AB8E}"/>
          </ac:spMkLst>
        </pc:spChg>
        <pc:spChg chg="add mod">
          <ac:chgData name="Toby Donaldson" userId="2e6e5431-bb17-4c41-9985-d39c50d83c73" providerId="ADAL" clId="{4180A1E8-8934-374C-B4C5-13283C50A140}" dt="2024-11-20T04:18:12.729" v="2704"/>
          <ac:spMkLst>
            <pc:docMk/>
            <pc:sldMk cId="4106708011" sldId="319"/>
            <ac:spMk id="10" creationId="{E047C83B-7CB2-A996-0C36-E2B35078A108}"/>
          </ac:spMkLst>
        </pc:spChg>
        <pc:spChg chg="add mod">
          <ac:chgData name="Toby Donaldson" userId="2e6e5431-bb17-4c41-9985-d39c50d83c73" providerId="ADAL" clId="{4180A1E8-8934-374C-B4C5-13283C50A140}" dt="2024-11-20T04:18:12.729" v="2704"/>
          <ac:spMkLst>
            <pc:docMk/>
            <pc:sldMk cId="4106708011" sldId="319"/>
            <ac:spMk id="11" creationId="{FC5F89F6-AE8C-20A0-46B0-22169ACAF333}"/>
          </ac:spMkLst>
        </pc:spChg>
        <pc:spChg chg="add mod">
          <ac:chgData name="Toby Donaldson" userId="2e6e5431-bb17-4c41-9985-d39c50d83c73" providerId="ADAL" clId="{4180A1E8-8934-374C-B4C5-13283C50A140}" dt="2024-11-20T04:18:12.729" v="2704"/>
          <ac:spMkLst>
            <pc:docMk/>
            <pc:sldMk cId="4106708011" sldId="319"/>
            <ac:spMk id="12" creationId="{4071C73E-32FA-C9CC-8F6B-221909972559}"/>
          </ac:spMkLst>
        </pc:spChg>
        <pc:spChg chg="add del mod">
          <ac:chgData name="Toby Donaldson" userId="2e6e5431-bb17-4c41-9985-d39c50d83c73" providerId="ADAL" clId="{4180A1E8-8934-374C-B4C5-13283C50A140}" dt="2024-11-20T04:19:04.325" v="2707" actId="21"/>
          <ac:spMkLst>
            <pc:docMk/>
            <pc:sldMk cId="4106708011" sldId="319"/>
            <ac:spMk id="13" creationId="{89ACA92A-5D03-0988-9043-B7B40CC1309E}"/>
          </ac:spMkLst>
        </pc:spChg>
      </pc:sldChg>
      <pc:sldChg chg="add">
        <pc:chgData name="Toby Donaldson" userId="2e6e5431-bb17-4c41-9985-d39c50d83c73" providerId="ADAL" clId="{4180A1E8-8934-374C-B4C5-13283C50A140}" dt="2024-11-20T04:19:00.003" v="2706" actId="2890"/>
        <pc:sldMkLst>
          <pc:docMk/>
          <pc:sldMk cId="1180506894" sldId="320"/>
        </pc:sldMkLst>
      </pc:sldChg>
      <pc:sldChg chg="del">
        <pc:chgData name="Toby Donaldson" userId="2e6e5431-bb17-4c41-9985-d39c50d83c73" providerId="ADAL" clId="{4180A1E8-8934-374C-B4C5-13283C50A140}" dt="2024-11-20T03:14:50.691" v="23" actId="2696"/>
        <pc:sldMkLst>
          <pc:docMk/>
          <pc:sldMk cId="2138203009" sldId="320"/>
        </pc:sldMkLst>
      </pc:sldChg>
      <pc:sldChg chg="addSp delSp modSp add mod">
        <pc:chgData name="Toby Donaldson" userId="2e6e5431-bb17-4c41-9985-d39c50d83c73" providerId="ADAL" clId="{4180A1E8-8934-374C-B4C5-13283C50A140}" dt="2024-11-20T04:19:58.010" v="2710" actId="21"/>
        <pc:sldMkLst>
          <pc:docMk/>
          <pc:sldMk cId="948346448" sldId="321"/>
        </pc:sldMkLst>
        <pc:spChg chg="add mod">
          <ac:chgData name="Toby Donaldson" userId="2e6e5431-bb17-4c41-9985-d39c50d83c73" providerId="ADAL" clId="{4180A1E8-8934-374C-B4C5-13283C50A140}" dt="2024-11-20T04:19:51.020" v="2709"/>
          <ac:spMkLst>
            <pc:docMk/>
            <pc:sldMk cId="948346448" sldId="321"/>
            <ac:spMk id="14" creationId="{BECB8F6A-14D7-168B-EFBC-6793721C1431}"/>
          </ac:spMkLst>
        </pc:spChg>
        <pc:spChg chg="add mod">
          <ac:chgData name="Toby Donaldson" userId="2e6e5431-bb17-4c41-9985-d39c50d83c73" providerId="ADAL" clId="{4180A1E8-8934-374C-B4C5-13283C50A140}" dt="2024-11-20T04:19:51.020" v="2709"/>
          <ac:spMkLst>
            <pc:docMk/>
            <pc:sldMk cId="948346448" sldId="321"/>
            <ac:spMk id="17" creationId="{B85CDCB4-3862-57B4-55C6-91ED0B5D2DA3}"/>
          </ac:spMkLst>
        </pc:spChg>
        <pc:spChg chg="add mod">
          <ac:chgData name="Toby Donaldson" userId="2e6e5431-bb17-4c41-9985-d39c50d83c73" providerId="ADAL" clId="{4180A1E8-8934-374C-B4C5-13283C50A140}" dt="2024-11-20T04:19:51.020" v="2709"/>
          <ac:spMkLst>
            <pc:docMk/>
            <pc:sldMk cId="948346448" sldId="321"/>
            <ac:spMk id="18" creationId="{2D067D0C-851B-1295-888D-DCC400B1F971}"/>
          </ac:spMkLst>
        </pc:spChg>
        <pc:spChg chg="add mod">
          <ac:chgData name="Toby Donaldson" userId="2e6e5431-bb17-4c41-9985-d39c50d83c73" providerId="ADAL" clId="{4180A1E8-8934-374C-B4C5-13283C50A140}" dt="2024-11-20T04:19:51.020" v="2709"/>
          <ac:spMkLst>
            <pc:docMk/>
            <pc:sldMk cId="948346448" sldId="321"/>
            <ac:spMk id="19" creationId="{06B225A7-8C42-2E47-0D6C-278E823DAF54}"/>
          </ac:spMkLst>
        </pc:spChg>
        <pc:spChg chg="add mod">
          <ac:chgData name="Toby Donaldson" userId="2e6e5431-bb17-4c41-9985-d39c50d83c73" providerId="ADAL" clId="{4180A1E8-8934-374C-B4C5-13283C50A140}" dt="2024-11-20T04:19:51.020" v="2709"/>
          <ac:spMkLst>
            <pc:docMk/>
            <pc:sldMk cId="948346448" sldId="321"/>
            <ac:spMk id="20" creationId="{A10A411A-0998-E7E6-8AA1-B3A82CDCC819}"/>
          </ac:spMkLst>
        </pc:spChg>
        <pc:spChg chg="add del mod">
          <ac:chgData name="Toby Donaldson" userId="2e6e5431-bb17-4c41-9985-d39c50d83c73" providerId="ADAL" clId="{4180A1E8-8934-374C-B4C5-13283C50A140}" dt="2024-11-20T04:19:58.010" v="2710" actId="21"/>
          <ac:spMkLst>
            <pc:docMk/>
            <pc:sldMk cId="948346448" sldId="321"/>
            <ac:spMk id="21" creationId="{38B12F66-8D15-E20B-4E28-94C43D402C45}"/>
          </ac:spMkLst>
        </pc:spChg>
      </pc:sldChg>
      <pc:sldChg chg="add">
        <pc:chgData name="Toby Donaldson" userId="2e6e5431-bb17-4c41-9985-d39c50d83c73" providerId="ADAL" clId="{4180A1E8-8934-374C-B4C5-13283C50A140}" dt="2024-11-20T04:20:06.165" v="2711" actId="2890"/>
        <pc:sldMkLst>
          <pc:docMk/>
          <pc:sldMk cId="1252264213" sldId="322"/>
        </pc:sldMkLst>
      </pc:sldChg>
      <pc:sldChg chg="addSp modSp add mod">
        <pc:chgData name="Toby Donaldson" userId="2e6e5431-bb17-4c41-9985-d39c50d83c73" providerId="ADAL" clId="{4180A1E8-8934-374C-B4C5-13283C50A140}" dt="2024-11-20T04:21:47.953" v="2851" actId="11529"/>
        <pc:sldMkLst>
          <pc:docMk/>
          <pc:sldMk cId="3737289013" sldId="323"/>
        </pc:sldMkLst>
        <pc:spChg chg="add mod">
          <ac:chgData name="Toby Donaldson" userId="2e6e5431-bb17-4c41-9985-d39c50d83c73" providerId="ADAL" clId="{4180A1E8-8934-374C-B4C5-13283C50A140}" dt="2024-11-20T04:20:47.920" v="2715" actId="692"/>
          <ac:spMkLst>
            <pc:docMk/>
            <pc:sldMk cId="3737289013" sldId="323"/>
            <ac:spMk id="3" creationId="{F270EE04-27FC-54F7-D992-BC17ADFC8ED7}"/>
          </ac:spMkLst>
        </pc:spChg>
        <pc:spChg chg="add mod">
          <ac:chgData name="Toby Donaldson" userId="2e6e5431-bb17-4c41-9985-d39c50d83c73" providerId="ADAL" clId="{4180A1E8-8934-374C-B4C5-13283C50A140}" dt="2024-11-20T04:21:36.855" v="2850" actId="113"/>
          <ac:spMkLst>
            <pc:docMk/>
            <pc:sldMk cId="3737289013" sldId="323"/>
            <ac:spMk id="6" creationId="{A5C144BF-A090-A0C9-178E-DA0C5A48D56C}"/>
          </ac:spMkLst>
        </pc:spChg>
        <pc:cxnChg chg="add">
          <ac:chgData name="Toby Donaldson" userId="2e6e5431-bb17-4c41-9985-d39c50d83c73" providerId="ADAL" clId="{4180A1E8-8934-374C-B4C5-13283C50A140}" dt="2024-11-20T04:21:47.953" v="2851" actId="11529"/>
          <ac:cxnSpMkLst>
            <pc:docMk/>
            <pc:sldMk cId="3737289013" sldId="323"/>
            <ac:cxnSpMk id="8" creationId="{1FB37950-30D0-3275-425B-9E8A77C894C0}"/>
          </ac:cxnSpMkLst>
        </pc:cxnChg>
      </pc:sldChg>
      <pc:sldChg chg="addSp delSp modSp add mod">
        <pc:chgData name="Toby Donaldson" userId="2e6e5431-bb17-4c41-9985-d39c50d83c73" providerId="ADAL" clId="{4180A1E8-8934-374C-B4C5-13283C50A140}" dt="2024-11-20T06:26:10.036" v="3588" actId="20577"/>
        <pc:sldMkLst>
          <pc:docMk/>
          <pc:sldMk cId="2648292738" sldId="324"/>
        </pc:sldMkLst>
        <pc:spChg chg="del">
          <ac:chgData name="Toby Donaldson" userId="2e6e5431-bb17-4c41-9985-d39c50d83c73" providerId="ADAL" clId="{4180A1E8-8934-374C-B4C5-13283C50A140}" dt="2024-11-20T04:22:29.237" v="2853" actId="21"/>
          <ac:spMkLst>
            <pc:docMk/>
            <pc:sldMk cId="2648292738" sldId="324"/>
            <ac:spMk id="2" creationId="{E00A5C0D-1CFC-66B8-3B46-46DB80F3DBB1}"/>
          </ac:spMkLst>
        </pc:spChg>
        <pc:spChg chg="del">
          <ac:chgData name="Toby Donaldson" userId="2e6e5431-bb17-4c41-9985-d39c50d83c73" providerId="ADAL" clId="{4180A1E8-8934-374C-B4C5-13283C50A140}" dt="2024-11-20T04:22:29.237" v="2853" actId="21"/>
          <ac:spMkLst>
            <pc:docMk/>
            <pc:sldMk cId="2648292738" sldId="324"/>
            <ac:spMk id="3" creationId="{E43AEA5D-A355-8C89-D5E0-43D1445C9916}"/>
          </ac:spMkLst>
        </pc:spChg>
        <pc:spChg chg="del">
          <ac:chgData name="Toby Donaldson" userId="2e6e5431-bb17-4c41-9985-d39c50d83c73" providerId="ADAL" clId="{4180A1E8-8934-374C-B4C5-13283C50A140}" dt="2024-11-20T04:22:33.977" v="2854" actId="21"/>
          <ac:spMkLst>
            <pc:docMk/>
            <pc:sldMk cId="2648292738" sldId="324"/>
            <ac:spMk id="5" creationId="{EFEEC33C-2CD2-2B50-C6B9-1ED805F28017}"/>
          </ac:spMkLst>
        </pc:spChg>
        <pc:spChg chg="del">
          <ac:chgData name="Toby Donaldson" userId="2e6e5431-bb17-4c41-9985-d39c50d83c73" providerId="ADAL" clId="{4180A1E8-8934-374C-B4C5-13283C50A140}" dt="2024-11-20T04:22:29.237" v="2853" actId="21"/>
          <ac:spMkLst>
            <pc:docMk/>
            <pc:sldMk cId="2648292738" sldId="324"/>
            <ac:spMk id="6" creationId="{79BC61FA-BB1D-4CE0-12AC-165E18D6193A}"/>
          </ac:spMkLst>
        </pc:spChg>
        <pc:spChg chg="add mod">
          <ac:chgData name="Toby Donaldson" userId="2e6e5431-bb17-4c41-9985-d39c50d83c73" providerId="ADAL" clId="{4180A1E8-8934-374C-B4C5-13283C50A140}" dt="2024-11-20T04:30:44.562" v="3220" actId="1076"/>
          <ac:spMkLst>
            <pc:docMk/>
            <pc:sldMk cId="2648292738" sldId="324"/>
            <ac:spMk id="7" creationId="{9DB891D1-CD0D-219B-3DAE-04BC95C14C40}"/>
          </ac:spMkLst>
        </pc:spChg>
        <pc:spChg chg="add mod">
          <ac:chgData name="Toby Donaldson" userId="2e6e5431-bb17-4c41-9985-d39c50d83c73" providerId="ADAL" clId="{4180A1E8-8934-374C-B4C5-13283C50A140}" dt="2024-11-20T06:25:45.733" v="3576" actId="20577"/>
          <ac:spMkLst>
            <pc:docMk/>
            <pc:sldMk cId="2648292738" sldId="324"/>
            <ac:spMk id="9" creationId="{F93CC15D-E5B1-7EAA-CEB7-2495B5040925}"/>
          </ac:spMkLst>
        </pc:spChg>
        <pc:spChg chg="add mod">
          <ac:chgData name="Toby Donaldson" userId="2e6e5431-bb17-4c41-9985-d39c50d83c73" providerId="ADAL" clId="{4180A1E8-8934-374C-B4C5-13283C50A140}" dt="2024-11-20T06:26:10.036" v="3588" actId="20577"/>
          <ac:spMkLst>
            <pc:docMk/>
            <pc:sldMk cId="2648292738" sldId="324"/>
            <ac:spMk id="10" creationId="{DC579AE7-DD34-255B-9551-AB4A3F207753}"/>
          </ac:spMkLst>
        </pc:spChg>
        <pc:spChg chg="add mod">
          <ac:chgData name="Toby Donaldson" userId="2e6e5431-bb17-4c41-9985-d39c50d83c73" providerId="ADAL" clId="{4180A1E8-8934-374C-B4C5-13283C50A140}" dt="2024-11-20T04:30:50.614" v="3221" actId="2711"/>
          <ac:spMkLst>
            <pc:docMk/>
            <pc:sldMk cId="2648292738" sldId="324"/>
            <ac:spMk id="11" creationId="{E985CFB5-E880-A207-8B25-6F079F2FB362}"/>
          </ac:spMkLst>
        </pc:spChg>
        <pc:spChg chg="add mod">
          <ac:chgData name="Toby Donaldson" userId="2e6e5431-bb17-4c41-9985-d39c50d83c73" providerId="ADAL" clId="{4180A1E8-8934-374C-B4C5-13283C50A140}" dt="2024-11-20T04:30:18.932" v="3217" actId="164"/>
          <ac:spMkLst>
            <pc:docMk/>
            <pc:sldMk cId="2648292738" sldId="324"/>
            <ac:spMk id="12" creationId="{886F1A61-A8DA-3D70-4A1D-46826CC118CB}"/>
          </ac:spMkLst>
        </pc:spChg>
        <pc:spChg chg="add mod">
          <ac:chgData name="Toby Donaldson" userId="2e6e5431-bb17-4c41-9985-d39c50d83c73" providerId="ADAL" clId="{4180A1E8-8934-374C-B4C5-13283C50A140}" dt="2024-11-20T04:30:14.250" v="3216" actId="164"/>
          <ac:spMkLst>
            <pc:docMk/>
            <pc:sldMk cId="2648292738" sldId="324"/>
            <ac:spMk id="13" creationId="{1D3C831D-B48E-CDCD-2510-04E0A885F445}"/>
          </ac:spMkLst>
        </pc:spChg>
        <pc:spChg chg="mod">
          <ac:chgData name="Toby Donaldson" userId="2e6e5431-bb17-4c41-9985-d39c50d83c73" providerId="ADAL" clId="{4180A1E8-8934-374C-B4C5-13283C50A140}" dt="2024-11-20T04:23:25.566" v="2865" actId="20577"/>
          <ac:spMkLst>
            <pc:docMk/>
            <pc:sldMk cId="2648292738" sldId="324"/>
            <ac:spMk id="15" creationId="{130AA833-65BA-01FF-4F6E-A8B8C7D78DE0}"/>
          </ac:spMkLst>
        </pc:spChg>
        <pc:spChg chg="mod">
          <ac:chgData name="Toby Donaldson" userId="2e6e5431-bb17-4c41-9985-d39c50d83c73" providerId="ADAL" clId="{4180A1E8-8934-374C-B4C5-13283C50A140}" dt="2024-11-20T04:29:46.527" v="3205" actId="1076"/>
          <ac:spMkLst>
            <pc:docMk/>
            <pc:sldMk cId="2648292738" sldId="324"/>
            <ac:spMk id="16" creationId="{5011F456-1488-25CA-5639-5C4E36C2A667}"/>
          </ac:spMkLst>
        </pc:spChg>
        <pc:spChg chg="add del mod">
          <ac:chgData name="Toby Donaldson" userId="2e6e5431-bb17-4c41-9985-d39c50d83c73" providerId="ADAL" clId="{4180A1E8-8934-374C-B4C5-13283C50A140}" dt="2024-11-20T04:33:37.522" v="3285" actId="21"/>
          <ac:spMkLst>
            <pc:docMk/>
            <pc:sldMk cId="2648292738" sldId="324"/>
            <ac:spMk id="19" creationId="{8E7244FC-2CC7-B306-8B8D-9A0DE95B2628}"/>
          </ac:spMkLst>
        </pc:spChg>
        <pc:spChg chg="del">
          <ac:chgData name="Toby Donaldson" userId="2e6e5431-bb17-4c41-9985-d39c50d83c73" providerId="ADAL" clId="{4180A1E8-8934-374C-B4C5-13283C50A140}" dt="2024-11-20T04:22:33.977" v="2854" actId="21"/>
          <ac:spMkLst>
            <pc:docMk/>
            <pc:sldMk cId="2648292738" sldId="324"/>
            <ac:spMk id="34" creationId="{48E25302-93AD-443A-71BA-FA88685C2210}"/>
          </ac:spMkLst>
        </pc:spChg>
        <pc:spChg chg="del">
          <ac:chgData name="Toby Donaldson" userId="2e6e5431-bb17-4c41-9985-d39c50d83c73" providerId="ADAL" clId="{4180A1E8-8934-374C-B4C5-13283C50A140}" dt="2024-11-20T04:22:29.237" v="2853" actId="21"/>
          <ac:spMkLst>
            <pc:docMk/>
            <pc:sldMk cId="2648292738" sldId="324"/>
            <ac:spMk id="36" creationId="{1B9B6B73-DBD5-9516-16AD-91257EE19D88}"/>
          </ac:spMkLst>
        </pc:spChg>
        <pc:spChg chg="del">
          <ac:chgData name="Toby Donaldson" userId="2e6e5431-bb17-4c41-9985-d39c50d83c73" providerId="ADAL" clId="{4180A1E8-8934-374C-B4C5-13283C50A140}" dt="2024-11-20T04:22:29.237" v="2853" actId="21"/>
          <ac:spMkLst>
            <pc:docMk/>
            <pc:sldMk cId="2648292738" sldId="324"/>
            <ac:spMk id="37" creationId="{C6F201F7-713C-36CD-CADF-C91124A0B01E}"/>
          </ac:spMkLst>
        </pc:spChg>
        <pc:spChg chg="del">
          <ac:chgData name="Toby Donaldson" userId="2e6e5431-bb17-4c41-9985-d39c50d83c73" providerId="ADAL" clId="{4180A1E8-8934-374C-B4C5-13283C50A140}" dt="2024-11-20T04:22:33.977" v="2854" actId="21"/>
          <ac:spMkLst>
            <pc:docMk/>
            <pc:sldMk cId="2648292738" sldId="324"/>
            <ac:spMk id="38" creationId="{A1D0F675-B512-9135-112C-7292B0B25361}"/>
          </ac:spMkLst>
        </pc:spChg>
        <pc:spChg chg="del">
          <ac:chgData name="Toby Donaldson" userId="2e6e5431-bb17-4c41-9985-d39c50d83c73" providerId="ADAL" clId="{4180A1E8-8934-374C-B4C5-13283C50A140}" dt="2024-11-20T04:22:33.977" v="2854" actId="21"/>
          <ac:spMkLst>
            <pc:docMk/>
            <pc:sldMk cId="2648292738" sldId="324"/>
            <ac:spMk id="39" creationId="{359FC203-DD64-20E5-9C6B-2015DF6A431B}"/>
          </ac:spMkLst>
        </pc:spChg>
        <pc:spChg chg="del">
          <ac:chgData name="Toby Donaldson" userId="2e6e5431-bb17-4c41-9985-d39c50d83c73" providerId="ADAL" clId="{4180A1E8-8934-374C-B4C5-13283C50A140}" dt="2024-11-20T04:22:33.977" v="2854" actId="21"/>
          <ac:spMkLst>
            <pc:docMk/>
            <pc:sldMk cId="2648292738" sldId="324"/>
            <ac:spMk id="40" creationId="{6815E4B4-2EDD-B29A-959B-F139C37507ED}"/>
          </ac:spMkLst>
        </pc:spChg>
        <pc:spChg chg="del">
          <ac:chgData name="Toby Donaldson" userId="2e6e5431-bb17-4c41-9985-d39c50d83c73" providerId="ADAL" clId="{4180A1E8-8934-374C-B4C5-13283C50A140}" dt="2024-11-20T04:22:33.977" v="2854" actId="21"/>
          <ac:spMkLst>
            <pc:docMk/>
            <pc:sldMk cId="2648292738" sldId="324"/>
            <ac:spMk id="41" creationId="{3422524B-1C64-0389-C42B-0E9B0460D64B}"/>
          </ac:spMkLst>
        </pc:spChg>
        <pc:spChg chg="del">
          <ac:chgData name="Toby Donaldson" userId="2e6e5431-bb17-4c41-9985-d39c50d83c73" providerId="ADAL" clId="{4180A1E8-8934-374C-B4C5-13283C50A140}" dt="2024-11-20T04:22:33.977" v="2854" actId="21"/>
          <ac:spMkLst>
            <pc:docMk/>
            <pc:sldMk cId="2648292738" sldId="324"/>
            <ac:spMk id="42" creationId="{406C1F9F-87F8-8EAF-5232-2A4F0462C75A}"/>
          </ac:spMkLst>
        </pc:spChg>
        <pc:spChg chg="del">
          <ac:chgData name="Toby Donaldson" userId="2e6e5431-bb17-4c41-9985-d39c50d83c73" providerId="ADAL" clId="{4180A1E8-8934-374C-B4C5-13283C50A140}" dt="2024-11-20T04:22:33.977" v="2854" actId="21"/>
          <ac:spMkLst>
            <pc:docMk/>
            <pc:sldMk cId="2648292738" sldId="324"/>
            <ac:spMk id="43" creationId="{67B1FE42-9618-1D5E-ED85-5AA40B4C378B}"/>
          </ac:spMkLst>
        </pc:spChg>
        <pc:spChg chg="del">
          <ac:chgData name="Toby Donaldson" userId="2e6e5431-bb17-4c41-9985-d39c50d83c73" providerId="ADAL" clId="{4180A1E8-8934-374C-B4C5-13283C50A140}" dt="2024-11-20T04:22:33.977" v="2854" actId="21"/>
          <ac:spMkLst>
            <pc:docMk/>
            <pc:sldMk cId="2648292738" sldId="324"/>
            <ac:spMk id="44" creationId="{F78E9968-5D82-A204-5500-2AA7B6DE85F4}"/>
          </ac:spMkLst>
        </pc:spChg>
        <pc:spChg chg="del">
          <ac:chgData name="Toby Donaldson" userId="2e6e5431-bb17-4c41-9985-d39c50d83c73" providerId="ADAL" clId="{4180A1E8-8934-374C-B4C5-13283C50A140}" dt="2024-11-20T04:22:29.237" v="2853" actId="21"/>
          <ac:spMkLst>
            <pc:docMk/>
            <pc:sldMk cId="2648292738" sldId="324"/>
            <ac:spMk id="45" creationId="{7CE97ED4-7AD3-7749-FF82-AF8EC66255FE}"/>
          </ac:spMkLst>
        </pc:spChg>
        <pc:spChg chg="del">
          <ac:chgData name="Toby Donaldson" userId="2e6e5431-bb17-4c41-9985-d39c50d83c73" providerId="ADAL" clId="{4180A1E8-8934-374C-B4C5-13283C50A140}" dt="2024-11-20T04:22:33.977" v="2854" actId="21"/>
          <ac:spMkLst>
            <pc:docMk/>
            <pc:sldMk cId="2648292738" sldId="324"/>
            <ac:spMk id="46" creationId="{155255B4-2D6D-56EA-0D1A-6C97DBA7DC1A}"/>
          </ac:spMkLst>
        </pc:spChg>
        <pc:spChg chg="del">
          <ac:chgData name="Toby Donaldson" userId="2e6e5431-bb17-4c41-9985-d39c50d83c73" providerId="ADAL" clId="{4180A1E8-8934-374C-B4C5-13283C50A140}" dt="2024-11-20T04:22:33.977" v="2854" actId="21"/>
          <ac:spMkLst>
            <pc:docMk/>
            <pc:sldMk cId="2648292738" sldId="324"/>
            <ac:spMk id="49" creationId="{734AFE29-2AD9-1501-64F0-883259165CF8}"/>
          </ac:spMkLst>
        </pc:spChg>
        <pc:spChg chg="del">
          <ac:chgData name="Toby Donaldson" userId="2e6e5431-bb17-4c41-9985-d39c50d83c73" providerId="ADAL" clId="{4180A1E8-8934-374C-B4C5-13283C50A140}" dt="2024-11-20T04:22:33.977" v="2854" actId="21"/>
          <ac:spMkLst>
            <pc:docMk/>
            <pc:sldMk cId="2648292738" sldId="324"/>
            <ac:spMk id="50" creationId="{9B4C7644-E8ED-5F71-B97D-5856630C049E}"/>
          </ac:spMkLst>
        </pc:spChg>
        <pc:spChg chg="del">
          <ac:chgData name="Toby Donaldson" userId="2e6e5431-bb17-4c41-9985-d39c50d83c73" providerId="ADAL" clId="{4180A1E8-8934-374C-B4C5-13283C50A140}" dt="2024-11-20T04:22:33.977" v="2854" actId="21"/>
          <ac:spMkLst>
            <pc:docMk/>
            <pc:sldMk cId="2648292738" sldId="324"/>
            <ac:spMk id="51" creationId="{A5E67E21-BC27-EADB-E803-1B71606A786C}"/>
          </ac:spMkLst>
        </pc:spChg>
        <pc:spChg chg="del">
          <ac:chgData name="Toby Donaldson" userId="2e6e5431-bb17-4c41-9985-d39c50d83c73" providerId="ADAL" clId="{4180A1E8-8934-374C-B4C5-13283C50A140}" dt="2024-11-20T04:22:33.977" v="2854" actId="21"/>
          <ac:spMkLst>
            <pc:docMk/>
            <pc:sldMk cId="2648292738" sldId="324"/>
            <ac:spMk id="53" creationId="{C3BF2F6C-E1D6-BE84-8E3C-5A8A880BCBF1}"/>
          </ac:spMkLst>
        </pc:spChg>
        <pc:spChg chg="del">
          <ac:chgData name="Toby Donaldson" userId="2e6e5431-bb17-4c41-9985-d39c50d83c73" providerId="ADAL" clId="{4180A1E8-8934-374C-B4C5-13283C50A140}" dt="2024-11-20T04:22:36.559" v="2855" actId="21"/>
          <ac:spMkLst>
            <pc:docMk/>
            <pc:sldMk cId="2648292738" sldId="324"/>
            <ac:spMk id="55" creationId="{02E8767A-CF7D-589C-19BC-B3538CD21FB3}"/>
          </ac:spMkLst>
        </pc:spChg>
        <pc:spChg chg="del">
          <ac:chgData name="Toby Donaldson" userId="2e6e5431-bb17-4c41-9985-d39c50d83c73" providerId="ADAL" clId="{4180A1E8-8934-374C-B4C5-13283C50A140}" dt="2024-11-20T04:22:29.237" v="2853" actId="21"/>
          <ac:spMkLst>
            <pc:docMk/>
            <pc:sldMk cId="2648292738" sldId="324"/>
            <ac:spMk id="56" creationId="{298DB9F2-B86A-5362-5CFC-4B953775BFB9}"/>
          </ac:spMkLst>
        </pc:spChg>
        <pc:spChg chg="del">
          <ac:chgData name="Toby Donaldson" userId="2e6e5431-bb17-4c41-9985-d39c50d83c73" providerId="ADAL" clId="{4180A1E8-8934-374C-B4C5-13283C50A140}" dt="2024-11-20T04:22:33.977" v="2854" actId="21"/>
          <ac:spMkLst>
            <pc:docMk/>
            <pc:sldMk cId="2648292738" sldId="324"/>
            <ac:spMk id="57" creationId="{D1F6AF19-1E4D-0500-D6AC-281D99134275}"/>
          </ac:spMkLst>
        </pc:spChg>
        <pc:spChg chg="del">
          <ac:chgData name="Toby Donaldson" userId="2e6e5431-bb17-4c41-9985-d39c50d83c73" providerId="ADAL" clId="{4180A1E8-8934-374C-B4C5-13283C50A140}" dt="2024-11-20T04:22:36.559" v="2855" actId="21"/>
          <ac:spMkLst>
            <pc:docMk/>
            <pc:sldMk cId="2648292738" sldId="324"/>
            <ac:spMk id="58" creationId="{1263ADE4-FE42-020F-7985-3CD9CF35F518}"/>
          </ac:spMkLst>
        </pc:spChg>
        <pc:spChg chg="del">
          <ac:chgData name="Toby Donaldson" userId="2e6e5431-bb17-4c41-9985-d39c50d83c73" providerId="ADAL" clId="{4180A1E8-8934-374C-B4C5-13283C50A140}" dt="2024-11-20T04:22:33.977" v="2854" actId="21"/>
          <ac:spMkLst>
            <pc:docMk/>
            <pc:sldMk cId="2648292738" sldId="324"/>
            <ac:spMk id="60" creationId="{44581015-9ED6-1EAC-4F97-17116549D74B}"/>
          </ac:spMkLst>
        </pc:spChg>
        <pc:grpChg chg="add mod">
          <ac:chgData name="Toby Donaldson" userId="2e6e5431-bb17-4c41-9985-d39c50d83c73" providerId="ADAL" clId="{4180A1E8-8934-374C-B4C5-13283C50A140}" dt="2024-11-20T04:30:32.338" v="3219" actId="1076"/>
          <ac:grpSpMkLst>
            <pc:docMk/>
            <pc:sldMk cId="2648292738" sldId="324"/>
            <ac:grpSpMk id="14" creationId="{B663C2AE-4F52-54F9-7934-E3823F8C4848}"/>
          </ac:grpSpMkLst>
        </pc:grpChg>
        <pc:grpChg chg="add mod">
          <ac:chgData name="Toby Donaldson" userId="2e6e5431-bb17-4c41-9985-d39c50d83c73" providerId="ADAL" clId="{4180A1E8-8934-374C-B4C5-13283C50A140}" dt="2024-11-20T04:30:32.338" v="3219" actId="1076"/>
          <ac:grpSpMkLst>
            <pc:docMk/>
            <pc:sldMk cId="2648292738" sldId="324"/>
            <ac:grpSpMk id="17" creationId="{4C2434F9-53C4-9BF7-ADA0-A8698426626B}"/>
          </ac:grpSpMkLst>
        </pc:grpChg>
        <pc:cxnChg chg="del mod">
          <ac:chgData name="Toby Donaldson" userId="2e6e5431-bb17-4c41-9985-d39c50d83c73" providerId="ADAL" clId="{4180A1E8-8934-374C-B4C5-13283C50A140}" dt="2024-11-20T04:22:29.237" v="2853" actId="21"/>
          <ac:cxnSpMkLst>
            <pc:docMk/>
            <pc:sldMk cId="2648292738" sldId="324"/>
            <ac:cxnSpMk id="8" creationId="{BFABA33F-8005-43C3-44F3-05D4586440FF}"/>
          </ac:cxnSpMkLst>
        </pc:cxnChg>
      </pc:sldChg>
      <pc:sldChg chg="modSp add mod">
        <pc:chgData name="Toby Donaldson" userId="2e6e5431-bb17-4c41-9985-d39c50d83c73" providerId="ADAL" clId="{4180A1E8-8934-374C-B4C5-13283C50A140}" dt="2024-11-20T06:25:35.925" v="3564" actId="20577"/>
        <pc:sldMkLst>
          <pc:docMk/>
          <pc:sldMk cId="2221690860" sldId="325"/>
        </pc:sldMkLst>
        <pc:spChg chg="mod">
          <ac:chgData name="Toby Donaldson" userId="2e6e5431-bb17-4c41-9985-d39c50d83c73" providerId="ADAL" clId="{4180A1E8-8934-374C-B4C5-13283C50A140}" dt="2024-11-20T06:25:28.470" v="3554" actId="20577"/>
          <ac:spMkLst>
            <pc:docMk/>
            <pc:sldMk cId="2221690860" sldId="325"/>
            <ac:spMk id="9" creationId="{16BF07C1-8922-06BE-BCA2-70D0272B1E25}"/>
          </ac:spMkLst>
        </pc:spChg>
        <pc:spChg chg="mod">
          <ac:chgData name="Toby Donaldson" userId="2e6e5431-bb17-4c41-9985-d39c50d83c73" providerId="ADAL" clId="{4180A1E8-8934-374C-B4C5-13283C50A140}" dt="2024-11-20T06:25:35.925" v="3564" actId="20577"/>
          <ac:spMkLst>
            <pc:docMk/>
            <pc:sldMk cId="2221690860" sldId="325"/>
            <ac:spMk id="10" creationId="{5EB85916-6EF8-5E51-F3C8-4B920EFCE6A9}"/>
          </ac:spMkLst>
        </pc:spChg>
      </pc:sldChg>
      <pc:sldChg chg="addSp delSp modSp add mod">
        <pc:chgData name="Toby Donaldson" userId="2e6e5431-bb17-4c41-9985-d39c50d83c73" providerId="ADAL" clId="{4180A1E8-8934-374C-B4C5-13283C50A140}" dt="2024-11-20T06:26:55.393" v="3626" actId="20577"/>
        <pc:sldMkLst>
          <pc:docMk/>
          <pc:sldMk cId="3442896842" sldId="326"/>
        </pc:sldMkLst>
        <pc:spChg chg="add mod">
          <ac:chgData name="Toby Donaldson" userId="2e6e5431-bb17-4c41-9985-d39c50d83c73" providerId="ADAL" clId="{4180A1E8-8934-374C-B4C5-13283C50A140}" dt="2024-11-20T04:38:01.023" v="3399" actId="1076"/>
          <ac:spMkLst>
            <pc:docMk/>
            <pc:sldMk cId="3442896842" sldId="326"/>
            <ac:spMk id="2" creationId="{4AAA6151-64FC-D04A-FFCE-B1EA4B3E563F}"/>
          </ac:spMkLst>
        </pc:spChg>
        <pc:spChg chg="add mod">
          <ac:chgData name="Toby Donaldson" userId="2e6e5431-bb17-4c41-9985-d39c50d83c73" providerId="ADAL" clId="{4180A1E8-8934-374C-B4C5-13283C50A140}" dt="2024-11-20T06:26:55.393" v="3626" actId="20577"/>
          <ac:spMkLst>
            <pc:docMk/>
            <pc:sldMk cId="3442896842" sldId="326"/>
            <ac:spMk id="3" creationId="{9C0C5B4D-75CD-61FF-8B5D-5D99CB171308}"/>
          </ac:spMkLst>
        </pc:spChg>
        <pc:spChg chg="del">
          <ac:chgData name="Toby Donaldson" userId="2e6e5431-bb17-4c41-9985-d39c50d83c73" providerId="ADAL" clId="{4180A1E8-8934-374C-B4C5-13283C50A140}" dt="2024-11-20T04:34:54.921" v="3293" actId="21"/>
          <ac:spMkLst>
            <pc:docMk/>
            <pc:sldMk cId="3442896842" sldId="326"/>
            <ac:spMk id="7" creationId="{641FE4C6-18E7-5AE3-E482-F0848F17C705}"/>
          </ac:spMkLst>
        </pc:spChg>
        <pc:spChg chg="del">
          <ac:chgData name="Toby Donaldson" userId="2e6e5431-bb17-4c41-9985-d39c50d83c73" providerId="ADAL" clId="{4180A1E8-8934-374C-B4C5-13283C50A140}" dt="2024-11-20T04:34:54.921" v="3293" actId="21"/>
          <ac:spMkLst>
            <pc:docMk/>
            <pc:sldMk cId="3442896842" sldId="326"/>
            <ac:spMk id="11" creationId="{A7F3A607-9493-4116-E2BC-6C8A179448D9}"/>
          </ac:spMkLst>
        </pc:spChg>
        <pc:spChg chg="del">
          <ac:chgData name="Toby Donaldson" userId="2e6e5431-bb17-4c41-9985-d39c50d83c73" providerId="ADAL" clId="{4180A1E8-8934-374C-B4C5-13283C50A140}" dt="2024-11-20T04:34:59.690" v="3294" actId="21"/>
          <ac:spMkLst>
            <pc:docMk/>
            <pc:sldMk cId="3442896842" sldId="326"/>
            <ac:spMk id="19" creationId="{8FE21AE8-5052-8FE3-CD86-C51445386913}"/>
          </ac:spMkLst>
        </pc:spChg>
        <pc:grpChg chg="del">
          <ac:chgData name="Toby Donaldson" userId="2e6e5431-bb17-4c41-9985-d39c50d83c73" providerId="ADAL" clId="{4180A1E8-8934-374C-B4C5-13283C50A140}" dt="2024-11-20T04:34:40.492" v="3292" actId="21"/>
          <ac:grpSpMkLst>
            <pc:docMk/>
            <pc:sldMk cId="3442896842" sldId="326"/>
            <ac:grpSpMk id="14" creationId="{02F89928-0641-7861-EFBB-A11CDC47088F}"/>
          </ac:grpSpMkLst>
        </pc:grpChg>
        <pc:grpChg chg="del">
          <ac:chgData name="Toby Donaldson" userId="2e6e5431-bb17-4c41-9985-d39c50d83c73" providerId="ADAL" clId="{4180A1E8-8934-374C-B4C5-13283C50A140}" dt="2024-11-20T04:34:35.577" v="3291" actId="21"/>
          <ac:grpSpMkLst>
            <pc:docMk/>
            <pc:sldMk cId="3442896842" sldId="326"/>
            <ac:grpSpMk id="17" creationId="{5C6DDF21-98F3-3E34-5C18-8DB6FF6EBFBF}"/>
          </ac:grpSpMkLst>
        </pc:grpChg>
      </pc:sldChg>
      <pc:sldChg chg="addSp delSp modSp add mod">
        <pc:chgData name="Toby Donaldson" userId="2e6e5431-bb17-4c41-9985-d39c50d83c73" providerId="ADAL" clId="{4180A1E8-8934-374C-B4C5-13283C50A140}" dt="2024-11-20T06:55:13.985" v="4739" actId="20577"/>
        <pc:sldMkLst>
          <pc:docMk/>
          <pc:sldMk cId="1689969795" sldId="327"/>
        </pc:sldMkLst>
        <pc:spChg chg="del">
          <ac:chgData name="Toby Donaldson" userId="2e6e5431-bb17-4c41-9985-d39c50d83c73" providerId="ADAL" clId="{4180A1E8-8934-374C-B4C5-13283C50A140}" dt="2024-11-20T06:27:06.195" v="3628" actId="21"/>
          <ac:spMkLst>
            <pc:docMk/>
            <pc:sldMk cId="1689969795" sldId="327"/>
            <ac:spMk id="2" creationId="{6028B864-41C4-3366-1EF9-5752B9B1AF7A}"/>
          </ac:spMkLst>
        </pc:spChg>
        <pc:spChg chg="del">
          <ac:chgData name="Toby Donaldson" userId="2e6e5431-bb17-4c41-9985-d39c50d83c73" providerId="ADAL" clId="{4180A1E8-8934-374C-B4C5-13283C50A140}" dt="2024-11-20T06:27:07.947" v="3629" actId="21"/>
          <ac:spMkLst>
            <pc:docMk/>
            <pc:sldMk cId="1689969795" sldId="327"/>
            <ac:spMk id="3" creationId="{399464F6-C401-93B8-A2A9-4EDCD60338FB}"/>
          </ac:spMkLst>
        </pc:spChg>
        <pc:spChg chg="add mod">
          <ac:chgData name="Toby Donaldson" userId="2e6e5431-bb17-4c41-9985-d39c50d83c73" providerId="ADAL" clId="{4180A1E8-8934-374C-B4C5-13283C50A140}" dt="2024-11-20T06:55:13.985" v="4739" actId="20577"/>
          <ac:spMkLst>
            <pc:docMk/>
            <pc:sldMk cId="1689969795" sldId="327"/>
            <ac:spMk id="6" creationId="{A3D83D51-EC06-B00A-3727-39D25537BAC6}"/>
          </ac:spMkLst>
        </pc:spChg>
        <pc:graphicFrameChg chg="add mod modGraphic">
          <ac:chgData name="Toby Donaldson" userId="2e6e5431-bb17-4c41-9985-d39c50d83c73" providerId="ADAL" clId="{4180A1E8-8934-374C-B4C5-13283C50A140}" dt="2024-11-20T06:46:46.294" v="3785" actId="20577"/>
          <ac:graphicFrameMkLst>
            <pc:docMk/>
            <pc:sldMk cId="1689969795" sldId="327"/>
            <ac:graphicFrameMk id="5" creationId="{9DBDB3BC-8C1B-23B0-3B17-8809A0132DB6}"/>
          </ac:graphicFrameMkLst>
        </pc:graphicFrameChg>
        <pc:cxnChg chg="add mod">
          <ac:chgData name="Toby Donaldson" userId="2e6e5431-bb17-4c41-9985-d39c50d83c73" providerId="ADAL" clId="{4180A1E8-8934-374C-B4C5-13283C50A140}" dt="2024-11-20T06:55:00.320" v="4705" actId="20577"/>
          <ac:cxnSpMkLst>
            <pc:docMk/>
            <pc:sldMk cId="1689969795" sldId="327"/>
            <ac:cxnSpMk id="8" creationId="{14F6F8CE-86BB-360B-2939-17C9A8F20E14}"/>
          </ac:cxnSpMkLst>
        </pc:cxnChg>
      </pc:sldChg>
      <pc:sldChg chg="addSp modSp add mod">
        <pc:chgData name="Toby Donaldson" userId="2e6e5431-bb17-4c41-9985-d39c50d83c73" providerId="ADAL" clId="{4180A1E8-8934-374C-B4C5-13283C50A140}" dt="2024-11-20T06:51:32.347" v="4307" actId="20577"/>
        <pc:sldMkLst>
          <pc:docMk/>
          <pc:sldMk cId="1243416911" sldId="328"/>
        </pc:sldMkLst>
        <pc:spChg chg="mod">
          <ac:chgData name="Toby Donaldson" userId="2e6e5431-bb17-4c41-9985-d39c50d83c73" providerId="ADAL" clId="{4180A1E8-8934-374C-B4C5-13283C50A140}" dt="2024-11-20T06:51:32.347" v="4307" actId="20577"/>
          <ac:spMkLst>
            <pc:docMk/>
            <pc:sldMk cId="1243416911" sldId="328"/>
            <ac:spMk id="6" creationId="{19BA06ED-DD16-C40B-6BDD-A5EC01086392}"/>
          </ac:spMkLst>
        </pc:spChg>
        <pc:cxnChg chg="add mod">
          <ac:chgData name="Toby Donaldson" userId="2e6e5431-bb17-4c41-9985-d39c50d83c73" providerId="ADAL" clId="{4180A1E8-8934-374C-B4C5-13283C50A140}" dt="2024-11-20T06:51:25.446" v="4271" actId="20577"/>
          <ac:cxnSpMkLst>
            <pc:docMk/>
            <pc:sldMk cId="1243416911" sldId="328"/>
            <ac:cxnSpMk id="3" creationId="{7172179C-42CF-9D52-5ABE-2ADCA8D6860C}"/>
          </ac:cxnSpMkLst>
        </pc:cxnChg>
        <pc:cxnChg chg="mod">
          <ac:chgData name="Toby Donaldson" userId="2e6e5431-bb17-4c41-9985-d39c50d83c73" providerId="ADAL" clId="{4180A1E8-8934-374C-B4C5-13283C50A140}" dt="2024-11-20T06:51:25.446" v="4271" actId="20577"/>
          <ac:cxnSpMkLst>
            <pc:docMk/>
            <pc:sldMk cId="1243416911" sldId="328"/>
            <ac:cxnSpMk id="8" creationId="{012E7452-F1BE-AEC9-98E5-29340C6559B0}"/>
          </ac:cxnSpMkLst>
        </pc:cxnChg>
      </pc:sldChg>
      <pc:sldChg chg="addSp modSp add mod">
        <pc:chgData name="Toby Donaldson" userId="2e6e5431-bb17-4c41-9985-d39c50d83c73" providerId="ADAL" clId="{4180A1E8-8934-374C-B4C5-13283C50A140}" dt="2024-11-20T07:04:18.406" v="5706" actId="1076"/>
        <pc:sldMkLst>
          <pc:docMk/>
          <pc:sldMk cId="2652533487" sldId="329"/>
        </pc:sldMkLst>
        <pc:spChg chg="mod">
          <ac:chgData name="Toby Donaldson" userId="2e6e5431-bb17-4c41-9985-d39c50d83c73" providerId="ADAL" clId="{4180A1E8-8934-374C-B4C5-13283C50A140}" dt="2024-11-20T06:53:42.907" v="4530" actId="113"/>
          <ac:spMkLst>
            <pc:docMk/>
            <pc:sldMk cId="2652533487" sldId="329"/>
            <ac:spMk id="6" creationId="{F1D3D8C4-7E5F-FFE7-7879-E9F21D324ECD}"/>
          </ac:spMkLst>
        </pc:spChg>
        <pc:spChg chg="add mod">
          <ac:chgData name="Toby Donaldson" userId="2e6e5431-bb17-4c41-9985-d39c50d83c73" providerId="ADAL" clId="{4180A1E8-8934-374C-B4C5-13283C50A140}" dt="2024-11-20T07:04:18.406" v="5706" actId="1076"/>
          <ac:spMkLst>
            <pc:docMk/>
            <pc:sldMk cId="2652533487" sldId="329"/>
            <ac:spMk id="9" creationId="{7A0542B9-AAEC-B329-669E-FF15F7270ED3}"/>
          </ac:spMkLst>
        </pc:spChg>
        <pc:spChg chg="add mod">
          <ac:chgData name="Toby Donaldson" userId="2e6e5431-bb17-4c41-9985-d39c50d83c73" providerId="ADAL" clId="{4180A1E8-8934-374C-B4C5-13283C50A140}" dt="2024-11-20T07:03:15.839" v="5529" actId="1076"/>
          <ac:spMkLst>
            <pc:docMk/>
            <pc:sldMk cId="2652533487" sldId="329"/>
            <ac:spMk id="10" creationId="{2AA87966-3271-51CD-2721-6EE851419AA7}"/>
          </ac:spMkLst>
        </pc:spChg>
        <pc:cxnChg chg="mod">
          <ac:chgData name="Toby Donaldson" userId="2e6e5431-bb17-4c41-9985-d39c50d83c73" providerId="ADAL" clId="{4180A1E8-8934-374C-B4C5-13283C50A140}" dt="2024-11-20T06:53:37.916" v="4529" actId="14100"/>
          <ac:cxnSpMkLst>
            <pc:docMk/>
            <pc:sldMk cId="2652533487" sldId="329"/>
            <ac:cxnSpMk id="3" creationId="{A7BD2B74-64D5-74BB-103C-BF23CB6CF083}"/>
          </ac:cxnSpMkLst>
        </pc:cxnChg>
        <pc:cxnChg chg="mod">
          <ac:chgData name="Toby Donaldson" userId="2e6e5431-bb17-4c41-9985-d39c50d83c73" providerId="ADAL" clId="{4180A1E8-8934-374C-B4C5-13283C50A140}" dt="2024-11-20T06:53:37.916" v="4529" actId="14100"/>
          <ac:cxnSpMkLst>
            <pc:docMk/>
            <pc:sldMk cId="2652533487" sldId="329"/>
            <ac:cxnSpMk id="8" creationId="{FD0CDCE1-F924-6C62-6902-40BC5E1D61E9}"/>
          </ac:cxnSpMkLst>
        </pc:cxnChg>
      </pc:sldChg>
      <pc:sldChg chg="addSp modSp add mod">
        <pc:chgData name="Toby Donaldson" userId="2e6e5431-bb17-4c41-9985-d39c50d83c73" providerId="ADAL" clId="{4180A1E8-8934-374C-B4C5-13283C50A140}" dt="2024-11-20T07:00:04.440" v="5174" actId="1076"/>
        <pc:sldMkLst>
          <pc:docMk/>
          <pc:sldMk cId="958810622" sldId="330"/>
        </pc:sldMkLst>
        <pc:spChg chg="add mod">
          <ac:chgData name="Toby Donaldson" userId="2e6e5431-bb17-4c41-9985-d39c50d83c73" providerId="ADAL" clId="{4180A1E8-8934-374C-B4C5-13283C50A140}" dt="2024-11-20T07:00:04.440" v="5174" actId="1076"/>
          <ac:spMkLst>
            <pc:docMk/>
            <pc:sldMk cId="958810622" sldId="330"/>
            <ac:spMk id="2" creationId="{E894302F-622A-FFB7-063C-EF678DBDA377}"/>
          </ac:spMkLst>
        </pc:spChg>
        <pc:spChg chg="add mod">
          <ac:chgData name="Toby Donaldson" userId="2e6e5431-bb17-4c41-9985-d39c50d83c73" providerId="ADAL" clId="{4180A1E8-8934-374C-B4C5-13283C50A140}" dt="2024-11-20T06:56:33.053" v="4881" actId="1076"/>
          <ac:spMkLst>
            <pc:docMk/>
            <pc:sldMk cId="958810622" sldId="330"/>
            <ac:spMk id="3" creationId="{EC904224-C74A-6B9C-7323-E0E836752F84}"/>
          </ac:spMkLst>
        </pc:spChg>
        <pc:spChg chg="mod">
          <ac:chgData name="Toby Donaldson" userId="2e6e5431-bb17-4c41-9985-d39c50d83c73" providerId="ADAL" clId="{4180A1E8-8934-374C-B4C5-13283C50A140}" dt="2024-11-20T06:56:46.861" v="4883" actId="2711"/>
          <ac:spMkLst>
            <pc:docMk/>
            <pc:sldMk cId="958810622" sldId="330"/>
            <ac:spMk id="6" creationId="{76F449C4-8287-C5B9-B672-B74BD6C96F8D}"/>
          </ac:spMkLst>
        </pc:spChg>
      </pc:sldChg>
      <pc:sldChg chg="addSp delSp modSp add mod">
        <pc:chgData name="Toby Donaldson" userId="2e6e5431-bb17-4c41-9985-d39c50d83c73" providerId="ADAL" clId="{4180A1E8-8934-374C-B4C5-13283C50A140}" dt="2024-11-20T07:07:06.525" v="5734" actId="1076"/>
        <pc:sldMkLst>
          <pc:docMk/>
          <pc:sldMk cId="3975405519" sldId="331"/>
        </pc:sldMkLst>
        <pc:spChg chg="add mod">
          <ac:chgData name="Toby Donaldson" userId="2e6e5431-bb17-4c41-9985-d39c50d83c73" providerId="ADAL" clId="{4180A1E8-8934-374C-B4C5-13283C50A140}" dt="2024-11-20T07:05:40.430" v="5709"/>
          <ac:spMkLst>
            <pc:docMk/>
            <pc:sldMk cId="3975405519" sldId="331"/>
            <ac:spMk id="2" creationId="{57B3DEA0-37FD-1F84-6ECB-207F9FEFA18A}"/>
          </ac:spMkLst>
        </pc:spChg>
        <pc:spChg chg="del">
          <ac:chgData name="Toby Donaldson" userId="2e6e5431-bb17-4c41-9985-d39c50d83c73" providerId="ADAL" clId="{4180A1E8-8934-374C-B4C5-13283C50A140}" dt="2024-11-20T07:05:25.352" v="5708" actId="21"/>
          <ac:spMkLst>
            <pc:docMk/>
            <pc:sldMk cId="3975405519" sldId="331"/>
            <ac:spMk id="6" creationId="{B3107896-2410-11BE-2B7E-829148376F8F}"/>
          </ac:spMkLst>
        </pc:spChg>
        <pc:spChg chg="add mod">
          <ac:chgData name="Toby Donaldson" userId="2e6e5431-bb17-4c41-9985-d39c50d83c73" providerId="ADAL" clId="{4180A1E8-8934-374C-B4C5-13283C50A140}" dt="2024-11-20T07:07:06.525" v="5734" actId="1076"/>
          <ac:spMkLst>
            <pc:docMk/>
            <pc:sldMk cId="3975405519" sldId="331"/>
            <ac:spMk id="7" creationId="{75240790-413A-6842-1A46-FFCF139AFF99}"/>
          </ac:spMkLst>
        </pc:spChg>
        <pc:spChg chg="del">
          <ac:chgData name="Toby Donaldson" userId="2e6e5431-bb17-4c41-9985-d39c50d83c73" providerId="ADAL" clId="{4180A1E8-8934-374C-B4C5-13283C50A140}" dt="2024-11-20T07:05:25.352" v="5708" actId="21"/>
          <ac:spMkLst>
            <pc:docMk/>
            <pc:sldMk cId="3975405519" sldId="331"/>
            <ac:spMk id="9" creationId="{93EC27A3-DC95-DDEB-E5AE-7AA9A9A77862}"/>
          </ac:spMkLst>
        </pc:spChg>
        <pc:spChg chg="del">
          <ac:chgData name="Toby Donaldson" userId="2e6e5431-bb17-4c41-9985-d39c50d83c73" providerId="ADAL" clId="{4180A1E8-8934-374C-B4C5-13283C50A140}" dt="2024-11-20T07:05:25.352" v="5708" actId="21"/>
          <ac:spMkLst>
            <pc:docMk/>
            <pc:sldMk cId="3975405519" sldId="331"/>
            <ac:spMk id="10" creationId="{6BCDACC8-4B9B-7B94-34F4-FFE5A05790BD}"/>
          </ac:spMkLst>
        </pc:spChg>
        <pc:spChg chg="add mod">
          <ac:chgData name="Toby Donaldson" userId="2e6e5431-bb17-4c41-9985-d39c50d83c73" providerId="ADAL" clId="{4180A1E8-8934-374C-B4C5-13283C50A140}" dt="2024-11-20T07:06:16.989" v="5720" actId="1076"/>
          <ac:spMkLst>
            <pc:docMk/>
            <pc:sldMk cId="3975405519" sldId="331"/>
            <ac:spMk id="11" creationId="{BCA17D81-2966-DCD8-4F9C-FE192F14F33D}"/>
          </ac:spMkLst>
        </pc:spChg>
        <pc:spChg chg="add mod">
          <ac:chgData name="Toby Donaldson" userId="2e6e5431-bb17-4c41-9985-d39c50d83c73" providerId="ADAL" clId="{4180A1E8-8934-374C-B4C5-13283C50A140}" dt="2024-11-20T07:06:26.230" v="5722" actId="1076"/>
          <ac:spMkLst>
            <pc:docMk/>
            <pc:sldMk cId="3975405519" sldId="331"/>
            <ac:spMk id="12" creationId="{11F719E7-30D2-0C50-1BA2-122C6995DD6C}"/>
          </ac:spMkLst>
        </pc:spChg>
        <pc:spChg chg="add mod">
          <ac:chgData name="Toby Donaldson" userId="2e6e5431-bb17-4c41-9985-d39c50d83c73" providerId="ADAL" clId="{4180A1E8-8934-374C-B4C5-13283C50A140}" dt="2024-11-20T07:07:03.360" v="5733" actId="1076"/>
          <ac:spMkLst>
            <pc:docMk/>
            <pc:sldMk cId="3975405519" sldId="331"/>
            <ac:spMk id="13" creationId="{59D5F3ED-30D3-0A28-9535-FF4D73796CDD}"/>
          </ac:spMkLst>
        </pc:spChg>
        <pc:graphicFrameChg chg="mod">
          <ac:chgData name="Toby Donaldson" userId="2e6e5431-bb17-4c41-9985-d39c50d83c73" providerId="ADAL" clId="{4180A1E8-8934-374C-B4C5-13283C50A140}" dt="2024-11-20T07:05:45.069" v="5710" actId="1076"/>
          <ac:graphicFrameMkLst>
            <pc:docMk/>
            <pc:sldMk cId="3975405519" sldId="331"/>
            <ac:graphicFrameMk id="5" creationId="{B8684B0E-FB24-239E-AE11-D52AA6FEF365}"/>
          </ac:graphicFrameMkLst>
        </pc:graphicFrameChg>
        <pc:cxnChg chg="del mod">
          <ac:chgData name="Toby Donaldson" userId="2e6e5431-bb17-4c41-9985-d39c50d83c73" providerId="ADAL" clId="{4180A1E8-8934-374C-B4C5-13283C50A140}" dt="2024-11-20T07:05:25.352" v="5708" actId="21"/>
          <ac:cxnSpMkLst>
            <pc:docMk/>
            <pc:sldMk cId="3975405519" sldId="331"/>
            <ac:cxnSpMk id="3" creationId="{553AF89E-85F8-194B-9026-D847BDB8F9E0}"/>
          </ac:cxnSpMkLst>
        </pc:cxnChg>
        <pc:cxnChg chg="del mod">
          <ac:chgData name="Toby Donaldson" userId="2e6e5431-bb17-4c41-9985-d39c50d83c73" providerId="ADAL" clId="{4180A1E8-8934-374C-B4C5-13283C50A140}" dt="2024-11-20T07:05:25.352" v="5708" actId="21"/>
          <ac:cxnSpMkLst>
            <pc:docMk/>
            <pc:sldMk cId="3975405519" sldId="331"/>
            <ac:cxnSpMk id="8" creationId="{AA99AA32-717B-1FA0-CCAF-404E8C91CA37}"/>
          </ac:cxnSpMkLst>
        </pc:cxnChg>
      </pc:sldChg>
    </pc:docChg>
  </pc:docChgLst>
  <pc:docChgLst>
    <pc:chgData name="Toby Donaldson" userId="2e6e5431-bb17-4c41-9985-d39c50d83c73" providerId="ADAL" clId="{71B42E49-0CFF-5046-8A8C-71F3C67F1AEA}"/>
    <pc:docChg chg="undo custSel addSld delSld modSld sldOrd delSection modSection">
      <pc:chgData name="Toby Donaldson" userId="2e6e5431-bb17-4c41-9985-d39c50d83c73" providerId="ADAL" clId="{71B42E49-0CFF-5046-8A8C-71F3C67F1AEA}" dt="2024-11-18T03:37:15.134" v="3781" actId="20577"/>
      <pc:docMkLst>
        <pc:docMk/>
      </pc:docMkLst>
      <pc:sldChg chg="del">
        <pc:chgData name="Toby Donaldson" userId="2e6e5431-bb17-4c41-9985-d39c50d83c73" providerId="ADAL" clId="{71B42E49-0CFF-5046-8A8C-71F3C67F1AEA}" dt="2024-11-15T04:25:44.363" v="589" actId="2696"/>
        <pc:sldMkLst>
          <pc:docMk/>
          <pc:sldMk cId="3108921986" sldId="297"/>
        </pc:sldMkLst>
      </pc:sldChg>
      <pc:sldChg chg="modSp mod">
        <pc:chgData name="Toby Donaldson" userId="2e6e5431-bb17-4c41-9985-d39c50d83c73" providerId="ADAL" clId="{71B42E49-0CFF-5046-8A8C-71F3C67F1AEA}" dt="2024-11-15T04:17:46.703" v="15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71B42E49-0CFF-5046-8A8C-71F3C67F1AEA}" dt="2024-11-15T04:17:46.703" v="15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 ord">
        <pc:chgData name="Toby Donaldson" userId="2e6e5431-bb17-4c41-9985-d39c50d83c73" providerId="ADAL" clId="{71B42E49-0CFF-5046-8A8C-71F3C67F1AEA}" dt="2024-11-18T03:12:47.199" v="3277" actId="21"/>
        <pc:sldMkLst>
          <pc:docMk/>
          <pc:sldMk cId="704332154" sldId="299"/>
        </pc:sldMkLst>
        <pc:spChg chg="add del mod">
          <ac:chgData name="Toby Donaldson" userId="2e6e5431-bb17-4c41-9985-d39c50d83c73" providerId="ADAL" clId="{71B42E49-0CFF-5046-8A8C-71F3C67F1AEA}" dt="2024-11-18T03:12:47.199" v="3277" actId="21"/>
          <ac:spMkLst>
            <pc:docMk/>
            <pc:sldMk cId="704332154" sldId="299"/>
            <ac:spMk id="2" creationId="{28920262-7E5C-2210-0B56-9D79E96979FD}"/>
          </ac:spMkLst>
        </pc:spChg>
        <pc:spChg chg="del mod">
          <ac:chgData name="Toby Donaldson" userId="2e6e5431-bb17-4c41-9985-d39c50d83c73" providerId="ADAL" clId="{71B42E49-0CFF-5046-8A8C-71F3C67F1AEA}" dt="2024-11-18T03:12:47.199" v="3277" actId="21"/>
          <ac:spMkLst>
            <pc:docMk/>
            <pc:sldMk cId="704332154" sldId="299"/>
            <ac:spMk id="3" creationId="{F023A2F3-801D-0466-3BE0-10FA7663D052}"/>
          </ac:spMkLst>
        </pc:spChg>
        <pc:spChg chg="del mod">
          <ac:chgData name="Toby Donaldson" userId="2e6e5431-bb17-4c41-9985-d39c50d83c73" providerId="ADAL" clId="{71B42E49-0CFF-5046-8A8C-71F3C67F1AEA}" dt="2024-11-18T03:12:47.199" v="3277" actId="21"/>
          <ac:spMkLst>
            <pc:docMk/>
            <pc:sldMk cId="704332154" sldId="299"/>
            <ac:spMk id="7" creationId="{DC264230-BA1F-35BB-AD4C-5A27480D2CE6}"/>
          </ac:spMkLst>
        </pc:spChg>
        <pc:spChg chg="del mod">
          <ac:chgData name="Toby Donaldson" userId="2e6e5431-bb17-4c41-9985-d39c50d83c73" providerId="ADAL" clId="{71B42E49-0CFF-5046-8A8C-71F3C67F1AEA}" dt="2024-11-18T03:12:47.199" v="3277" actId="21"/>
          <ac:spMkLst>
            <pc:docMk/>
            <pc:sldMk cId="704332154" sldId="299"/>
            <ac:spMk id="8" creationId="{AD5CE2A2-073B-D109-1D73-D26BC4A798BB}"/>
          </ac:spMkLst>
        </pc:spChg>
        <pc:spChg chg="mod">
          <ac:chgData name="Toby Donaldson" userId="2e6e5431-bb17-4c41-9985-d39c50d83c73" providerId="ADAL" clId="{71B42E49-0CFF-5046-8A8C-71F3C67F1AEA}" dt="2024-11-15T04:48:34.500" v="1826" actId="20577"/>
          <ac:spMkLst>
            <pc:docMk/>
            <pc:sldMk cId="704332154" sldId="299"/>
            <ac:spMk id="9" creationId="{41993411-8704-F1CD-3BC2-17EAD8DA4565}"/>
          </ac:spMkLst>
        </pc:spChg>
        <pc:spChg chg="mod">
          <ac:chgData name="Toby Donaldson" userId="2e6e5431-bb17-4c41-9985-d39c50d83c73" providerId="ADAL" clId="{71B42E49-0CFF-5046-8A8C-71F3C67F1AEA}" dt="2024-11-15T04:23:18.006" v="408" actId="1076"/>
          <ac:spMkLst>
            <pc:docMk/>
            <pc:sldMk cId="704332154" sldId="299"/>
            <ac:spMk id="15" creationId="{80A66A1F-3A39-38FD-BF08-FB6B79100C42}"/>
          </ac:spMkLst>
        </pc:spChg>
        <pc:spChg chg="mod">
          <ac:chgData name="Toby Donaldson" userId="2e6e5431-bb17-4c41-9985-d39c50d83c73" providerId="ADAL" clId="{71B42E49-0CFF-5046-8A8C-71F3C67F1AEA}" dt="2024-11-15T04:23:18.006" v="408" actId="1076"/>
          <ac:spMkLst>
            <pc:docMk/>
            <pc:sldMk cId="704332154" sldId="299"/>
            <ac:spMk id="16" creationId="{835045DE-6CF8-EBFA-7D5E-B9063A3ADB70}"/>
          </ac:spMkLst>
        </pc:spChg>
      </pc:sldChg>
      <pc:sldChg chg="add del">
        <pc:chgData name="Toby Donaldson" userId="2e6e5431-bb17-4c41-9985-d39c50d83c73" providerId="ADAL" clId="{71B42E49-0CFF-5046-8A8C-71F3C67F1AEA}" dt="2024-11-15T04:26:50.536" v="592" actId="2696"/>
        <pc:sldMkLst>
          <pc:docMk/>
          <pc:sldMk cId="240578336" sldId="30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310511591" sldId="301"/>
        </pc:sldMkLst>
      </pc:sldChg>
      <pc:sldChg chg="addSp delSp modSp add mod">
        <pc:chgData name="Toby Donaldson" userId="2e6e5431-bb17-4c41-9985-d39c50d83c73" providerId="ADAL" clId="{71B42E49-0CFF-5046-8A8C-71F3C67F1AEA}" dt="2024-11-18T03:13:29.919" v="3283" actId="21"/>
        <pc:sldMkLst>
          <pc:docMk/>
          <pc:sldMk cId="4155162727" sldId="301"/>
        </pc:sldMkLst>
        <pc:spChg chg="add mod">
          <ac:chgData name="Toby Donaldson" userId="2e6e5431-bb17-4c41-9985-d39c50d83c73" providerId="ADAL" clId="{71B42E49-0CFF-5046-8A8C-71F3C67F1AEA}" dt="2024-11-15T04:27:50" v="738" actId="1076"/>
          <ac:spMkLst>
            <pc:docMk/>
            <pc:sldMk cId="4155162727" sldId="301"/>
            <ac:spMk id="5" creationId="{8E10755A-FDB8-AB45-E38B-F75C4B7C86F7}"/>
          </ac:spMkLst>
        </pc:spChg>
        <pc:spChg chg="add del mod">
          <ac:chgData name="Toby Donaldson" userId="2e6e5431-bb17-4c41-9985-d39c50d83c73" providerId="ADAL" clId="{71B42E49-0CFF-5046-8A8C-71F3C67F1AEA}" dt="2024-11-18T03:13:29.919" v="3283" actId="21"/>
          <ac:spMkLst>
            <pc:docMk/>
            <pc:sldMk cId="4155162727" sldId="301"/>
            <ac:spMk id="6" creationId="{0EB4D5FA-1509-6DE9-DA5E-7AF16CE1DB00}"/>
          </ac:spMkLst>
        </pc:spChg>
        <pc:spChg chg="del mod">
          <ac:chgData name="Toby Donaldson" userId="2e6e5431-bb17-4c41-9985-d39c50d83c73" providerId="ADAL" clId="{71B42E49-0CFF-5046-8A8C-71F3C67F1AEA}" dt="2024-11-15T04:48:45.126" v="1828" actId="21"/>
          <ac:spMkLst>
            <pc:docMk/>
            <pc:sldMk cId="4155162727" sldId="301"/>
            <ac:spMk id="9" creationId="{9AEBB367-B017-4523-BC3A-300ECE3E83BA}"/>
          </ac:spMkLst>
        </pc:spChg>
        <pc:spChg chg="add mod">
          <ac:chgData name="Toby Donaldson" userId="2e6e5431-bb17-4c41-9985-d39c50d83c73" providerId="ADAL" clId="{71B42E49-0CFF-5046-8A8C-71F3C67F1AEA}" dt="2024-11-15T04:48:52.618" v="1829"/>
          <ac:spMkLst>
            <pc:docMk/>
            <pc:sldMk cId="4155162727" sldId="301"/>
            <ac:spMk id="10" creationId="{FEC0529F-E328-C527-A58A-9C40F0359634}"/>
          </ac:spMkLst>
        </pc:spChg>
      </pc:sldChg>
      <pc:sldChg chg="addSp delSp modSp add mod ord">
        <pc:chgData name="Toby Donaldson" userId="2e6e5431-bb17-4c41-9985-d39c50d83c73" providerId="ADAL" clId="{71B42E49-0CFF-5046-8A8C-71F3C67F1AEA}" dt="2024-11-18T03:29:06.600" v="3749" actId="20578"/>
        <pc:sldMkLst>
          <pc:docMk/>
          <pc:sldMk cId="3537362281" sldId="302"/>
        </pc:sldMkLst>
        <pc:spChg chg="del">
          <ac:chgData name="Toby Donaldson" userId="2e6e5431-bb17-4c41-9985-d39c50d83c73" providerId="ADAL" clId="{71B42E49-0CFF-5046-8A8C-71F3C67F1AEA}" dt="2024-11-15T04:29:37.708" v="850" actId="21"/>
          <ac:spMkLst>
            <pc:docMk/>
            <pc:sldMk cId="3537362281" sldId="302"/>
            <ac:spMk id="2" creationId="{2BA77D25-709E-FA94-E0D7-97191596B8C8}"/>
          </ac:spMkLst>
        </pc:spChg>
        <pc:spChg chg="add mod">
          <ac:chgData name="Toby Donaldson" userId="2e6e5431-bb17-4c41-9985-d39c50d83c73" providerId="ADAL" clId="{71B42E49-0CFF-5046-8A8C-71F3C67F1AEA}" dt="2024-11-18T03:28:31.168" v="3744" actId="1076"/>
          <ac:spMkLst>
            <pc:docMk/>
            <pc:sldMk cId="3537362281" sldId="302"/>
            <ac:spMk id="2" creationId="{DAE0701A-D7E8-9900-B56C-929006FADC70}"/>
          </ac:spMkLst>
        </pc:spChg>
        <pc:spChg chg="del">
          <ac:chgData name="Toby Donaldson" userId="2e6e5431-bb17-4c41-9985-d39c50d83c73" providerId="ADAL" clId="{71B42E49-0CFF-5046-8A8C-71F3C67F1AEA}" dt="2024-11-15T04:30:05.393" v="854" actId="21"/>
          <ac:spMkLst>
            <pc:docMk/>
            <pc:sldMk cId="3537362281" sldId="302"/>
            <ac:spMk id="3" creationId="{A768347C-D4D0-CF9F-440D-5C87FC6ED2F2}"/>
          </ac:spMkLst>
        </pc:spChg>
        <pc:spChg chg="del">
          <ac:chgData name="Toby Donaldson" userId="2e6e5431-bb17-4c41-9985-d39c50d83c73" providerId="ADAL" clId="{71B42E49-0CFF-5046-8A8C-71F3C67F1AEA}" dt="2024-11-15T04:29:37.708" v="850" actId="21"/>
          <ac:spMkLst>
            <pc:docMk/>
            <pc:sldMk cId="3537362281" sldId="302"/>
            <ac:spMk id="5" creationId="{40B72E5A-2335-58CC-1A98-13A81301AADF}"/>
          </ac:spMkLst>
        </pc:spChg>
        <pc:spChg chg="del">
          <ac:chgData name="Toby Donaldson" userId="2e6e5431-bb17-4c41-9985-d39c50d83c73" providerId="ADAL" clId="{71B42E49-0CFF-5046-8A8C-71F3C67F1AEA}" dt="2024-11-15T04:29:37.708" v="850" actId="21"/>
          <ac:spMkLst>
            <pc:docMk/>
            <pc:sldMk cId="3537362281" sldId="302"/>
            <ac:spMk id="6" creationId="{F8B96E03-3624-972A-AF6A-E1B620C2125B}"/>
          </ac:spMkLst>
        </pc:spChg>
        <pc:spChg chg="del">
          <ac:chgData name="Toby Donaldson" userId="2e6e5431-bb17-4c41-9985-d39c50d83c73" providerId="ADAL" clId="{71B42E49-0CFF-5046-8A8C-71F3C67F1AEA}" dt="2024-11-15T04:29:58.048" v="852" actId="21"/>
          <ac:spMkLst>
            <pc:docMk/>
            <pc:sldMk cId="3537362281" sldId="302"/>
            <ac:spMk id="7" creationId="{74380A47-ADC6-8B27-4342-15999DD71EED}"/>
          </ac:spMkLst>
        </pc:spChg>
        <pc:spChg chg="del">
          <ac:chgData name="Toby Donaldson" userId="2e6e5431-bb17-4c41-9985-d39c50d83c73" providerId="ADAL" clId="{71B42E49-0CFF-5046-8A8C-71F3C67F1AEA}" dt="2024-11-15T04:29:58.048" v="852" actId="21"/>
          <ac:spMkLst>
            <pc:docMk/>
            <pc:sldMk cId="3537362281" sldId="302"/>
            <ac:spMk id="8" creationId="{76B893E5-FF7B-050D-696B-0BEFCEF082F0}"/>
          </ac:spMkLst>
        </pc:spChg>
        <pc:spChg chg="mod">
          <ac:chgData name="Toby Donaldson" userId="2e6e5431-bb17-4c41-9985-d39c50d83c73" providerId="ADAL" clId="{71B42E49-0CFF-5046-8A8C-71F3C67F1AEA}" dt="2024-11-18T03:28:36.635" v="3745" actId="20577"/>
          <ac:spMkLst>
            <pc:docMk/>
            <pc:sldMk cId="3537362281" sldId="302"/>
            <ac:spMk id="9" creationId="{872D539C-95BE-1430-FC51-1BEB79410558}"/>
          </ac:spMkLst>
        </pc:spChg>
        <pc:spChg chg="add mod">
          <ac:chgData name="Toby Donaldson" userId="2e6e5431-bb17-4c41-9985-d39c50d83c73" providerId="ADAL" clId="{71B42E49-0CFF-5046-8A8C-71F3C67F1AEA}" dt="2024-11-15T04:36:34.811" v="1070"/>
          <ac:spMkLst>
            <pc:docMk/>
            <pc:sldMk cId="3537362281" sldId="302"/>
            <ac:spMk id="10" creationId="{AF4D3F0A-63CC-2774-0A76-BFFC94B7AEC4}"/>
          </ac:spMkLst>
        </pc:spChg>
        <pc:spChg chg="del mod">
          <ac:chgData name="Toby Donaldson" userId="2e6e5431-bb17-4c41-9985-d39c50d83c73" providerId="ADAL" clId="{71B42E49-0CFF-5046-8A8C-71F3C67F1AEA}" dt="2024-11-15T04:36:36.731" v="1071" actId="21"/>
          <ac:spMkLst>
            <pc:docMk/>
            <pc:sldMk cId="3537362281" sldId="302"/>
            <ac:spMk id="16" creationId="{60F76CD7-F6A6-2C4E-6395-98E02557EE43}"/>
          </ac:spMkLst>
        </pc:spChg>
      </pc:sldChg>
      <pc:sldChg chg="addSp modSp add mod">
        <pc:chgData name="Toby Donaldson" userId="2e6e5431-bb17-4c41-9985-d39c50d83c73" providerId="ADAL" clId="{71B42E49-0CFF-5046-8A8C-71F3C67F1AEA}" dt="2024-11-18T03:31:01.641" v="3771" actId="1076"/>
        <pc:sldMkLst>
          <pc:docMk/>
          <pc:sldMk cId="1603675038" sldId="303"/>
        </pc:sldMkLst>
        <pc:spChg chg="add mod">
          <ac:chgData name="Toby Donaldson" userId="2e6e5431-bb17-4c41-9985-d39c50d83c73" providerId="ADAL" clId="{71B42E49-0CFF-5046-8A8C-71F3C67F1AEA}" dt="2024-11-18T03:00:54.478" v="3041" actId="1076"/>
          <ac:spMkLst>
            <pc:docMk/>
            <pc:sldMk cId="1603675038" sldId="303"/>
            <ac:spMk id="2" creationId="{7064ADBF-5772-C9D4-9D0C-03F9DA47C508}"/>
          </ac:spMkLst>
        </pc:spChg>
        <pc:spChg chg="add mod">
          <ac:chgData name="Toby Donaldson" userId="2e6e5431-bb17-4c41-9985-d39c50d83c73" providerId="ADAL" clId="{71B42E49-0CFF-5046-8A8C-71F3C67F1AEA}" dt="2024-11-18T03:31:01.641" v="3771" actId="1076"/>
          <ac:spMkLst>
            <pc:docMk/>
            <pc:sldMk cId="1603675038" sldId="303"/>
            <ac:spMk id="3" creationId="{18EFABD8-902A-B71F-0594-DA4412ACB904}"/>
          </ac:spMkLst>
        </pc:spChg>
        <pc:spChg chg="mod">
          <ac:chgData name="Toby Donaldson" userId="2e6e5431-bb17-4c41-9985-d39c50d83c73" providerId="ADAL" clId="{71B42E49-0CFF-5046-8A8C-71F3C67F1AEA}" dt="2024-11-18T03:30:53.932" v="3770" actId="20577"/>
          <ac:spMkLst>
            <pc:docMk/>
            <pc:sldMk cId="1603675038" sldId="303"/>
            <ac:spMk id="9" creationId="{1885FC56-E922-006B-04A6-80C9FFE2A7D2}"/>
          </ac:spMkLst>
        </pc:spChg>
        <pc:spChg chg="mod">
          <ac:chgData name="Toby Donaldson" userId="2e6e5431-bb17-4c41-9985-d39c50d83c73" providerId="ADAL" clId="{71B42E49-0CFF-5046-8A8C-71F3C67F1AEA}" dt="2024-11-15T04:36:29.458" v="1069" actId="1076"/>
          <ac:spMkLst>
            <pc:docMk/>
            <pc:sldMk cId="1603675038" sldId="303"/>
            <ac:spMk id="16" creationId="{5F398329-02BB-2A8A-6823-BECB0776F935}"/>
          </ac:spMkLst>
        </pc:spChg>
      </pc:sldChg>
      <pc:sldChg chg="addSp modSp add mod ord">
        <pc:chgData name="Toby Donaldson" userId="2e6e5431-bb17-4c41-9985-d39c50d83c73" providerId="ADAL" clId="{71B42E49-0CFF-5046-8A8C-71F3C67F1AEA}" dt="2024-11-18T03:31:46.851" v="3772" actId="2711"/>
        <pc:sldMkLst>
          <pc:docMk/>
          <pc:sldMk cId="670618474" sldId="304"/>
        </pc:sldMkLst>
        <pc:spChg chg="add mod">
          <ac:chgData name="Toby Donaldson" userId="2e6e5431-bb17-4c41-9985-d39c50d83c73" providerId="ADAL" clId="{71B42E49-0CFF-5046-8A8C-71F3C67F1AEA}" dt="2024-11-18T03:31:46.851" v="3772" actId="2711"/>
          <ac:spMkLst>
            <pc:docMk/>
            <pc:sldMk cId="670618474" sldId="304"/>
            <ac:spMk id="2" creationId="{61645CAD-DA54-DC7B-2323-26C05F8DE120}"/>
          </ac:spMkLst>
        </pc:spChg>
        <pc:spChg chg="add mod">
          <ac:chgData name="Toby Donaldson" userId="2e6e5431-bb17-4c41-9985-d39c50d83c73" providerId="ADAL" clId="{71B42E49-0CFF-5046-8A8C-71F3C67F1AEA}" dt="2024-11-15T04:44:44.811" v="1462" actId="1076"/>
          <ac:spMkLst>
            <pc:docMk/>
            <pc:sldMk cId="670618474" sldId="304"/>
            <ac:spMk id="3" creationId="{0FCBE77B-4443-F4D9-98E2-14AFACA228F2}"/>
          </ac:spMkLst>
        </pc:spChg>
        <pc:spChg chg="mod">
          <ac:chgData name="Toby Donaldson" userId="2e6e5431-bb17-4c41-9985-d39c50d83c73" providerId="ADAL" clId="{71B42E49-0CFF-5046-8A8C-71F3C67F1AEA}" dt="2024-11-18T03:01:34.533" v="3045" actId="313"/>
          <ac:spMkLst>
            <pc:docMk/>
            <pc:sldMk cId="670618474" sldId="304"/>
            <ac:spMk id="9" creationId="{3E5EEF04-2775-9D4B-EA57-9386FF46B1D1}"/>
          </ac:spMkLst>
        </pc:spChg>
      </pc:sldChg>
      <pc:sldChg chg="addSp modSp add mod">
        <pc:chgData name="Toby Donaldson" userId="2e6e5431-bb17-4c41-9985-d39c50d83c73" providerId="ADAL" clId="{71B42E49-0CFF-5046-8A8C-71F3C67F1AEA}" dt="2024-11-18T03:02:21.405" v="3106" actId="20577"/>
        <pc:sldMkLst>
          <pc:docMk/>
          <pc:sldMk cId="3070792585" sldId="305"/>
        </pc:sldMkLst>
        <pc:spChg chg="add mod">
          <ac:chgData name="Toby Donaldson" userId="2e6e5431-bb17-4c41-9985-d39c50d83c73" providerId="ADAL" clId="{71B42E49-0CFF-5046-8A8C-71F3C67F1AEA}" dt="2024-11-15T04:48:08.152" v="1822" actId="1076"/>
          <ac:spMkLst>
            <pc:docMk/>
            <pc:sldMk cId="3070792585" sldId="305"/>
            <ac:spMk id="2" creationId="{4715AA07-D49B-701C-EE17-2F5602609164}"/>
          </ac:spMkLst>
        </pc:spChg>
        <pc:spChg chg="add mod">
          <ac:chgData name="Toby Donaldson" userId="2e6e5431-bb17-4c41-9985-d39c50d83c73" providerId="ADAL" clId="{71B42E49-0CFF-5046-8A8C-71F3C67F1AEA}" dt="2024-11-18T03:02:21.405" v="3106" actId="20577"/>
          <ac:spMkLst>
            <pc:docMk/>
            <pc:sldMk cId="3070792585" sldId="305"/>
            <ac:spMk id="3" creationId="{88CED654-57C1-845F-BD31-52D8CBAF58EE}"/>
          </ac:spMkLst>
        </pc:spChg>
        <pc:spChg chg="add mod">
          <ac:chgData name="Toby Donaldson" userId="2e6e5431-bb17-4c41-9985-d39c50d83c73" providerId="ADAL" clId="{71B42E49-0CFF-5046-8A8C-71F3C67F1AEA}" dt="2024-11-15T04:48:08.152" v="1822" actId="1076"/>
          <ac:spMkLst>
            <pc:docMk/>
            <pc:sldMk cId="3070792585" sldId="305"/>
            <ac:spMk id="5" creationId="{33DA8265-8AAC-2F5D-9512-5488710FDC7D}"/>
          </ac:spMkLst>
        </pc:spChg>
        <pc:spChg chg="mod">
          <ac:chgData name="Toby Donaldson" userId="2e6e5431-bb17-4c41-9985-d39c50d83c73" providerId="ADAL" clId="{71B42E49-0CFF-5046-8A8C-71F3C67F1AEA}" dt="2024-11-15T04:55:06.532" v="2146" actId="20577"/>
          <ac:spMkLst>
            <pc:docMk/>
            <pc:sldMk cId="3070792585" sldId="305"/>
            <ac:spMk id="9" creationId="{81CAE153-B01B-0D2E-A4BF-A29ACA7C0D48}"/>
          </ac:spMkLst>
        </pc:spChg>
      </pc:sldChg>
      <pc:sldChg chg="addSp delSp modSp add mod">
        <pc:chgData name="Toby Donaldson" userId="2e6e5431-bb17-4c41-9985-d39c50d83c73" providerId="ADAL" clId="{71B42E49-0CFF-5046-8A8C-71F3C67F1AEA}" dt="2024-11-18T03:23:32.955" v="3731" actId="21"/>
        <pc:sldMkLst>
          <pc:docMk/>
          <pc:sldMk cId="741336921" sldId="306"/>
        </pc:sldMkLst>
        <pc:spChg chg="del">
          <ac:chgData name="Toby Donaldson" userId="2e6e5431-bb17-4c41-9985-d39c50d83c73" providerId="ADAL" clId="{71B42E49-0CFF-5046-8A8C-71F3C67F1AEA}" dt="2024-11-15T04:49:17.279" v="1831" actId="21"/>
          <ac:spMkLst>
            <pc:docMk/>
            <pc:sldMk cId="741336921" sldId="306"/>
            <ac:spMk id="2" creationId="{4AD82A85-E245-EAFC-E498-1B6D287AD8C8}"/>
          </ac:spMkLst>
        </pc:spChg>
        <pc:spChg chg="add del mod">
          <ac:chgData name="Toby Donaldson" userId="2e6e5431-bb17-4c41-9985-d39c50d83c73" providerId="ADAL" clId="{71B42E49-0CFF-5046-8A8C-71F3C67F1AEA}" dt="2024-11-18T03:23:32.955" v="3731" actId="21"/>
          <ac:spMkLst>
            <pc:docMk/>
            <pc:sldMk cId="741336921" sldId="306"/>
            <ac:spMk id="2" creationId="{B83C3569-734C-3FE0-62AB-20724961C097}"/>
          </ac:spMkLst>
        </pc:spChg>
        <pc:spChg chg="del">
          <ac:chgData name="Toby Donaldson" userId="2e6e5431-bb17-4c41-9985-d39c50d83c73" providerId="ADAL" clId="{71B42E49-0CFF-5046-8A8C-71F3C67F1AEA}" dt="2024-11-15T04:49:17.279" v="1831" actId="21"/>
          <ac:spMkLst>
            <pc:docMk/>
            <pc:sldMk cId="741336921" sldId="306"/>
            <ac:spMk id="3" creationId="{D395A9D5-3388-06E7-65D2-511D9CDA78A3}"/>
          </ac:spMkLst>
        </pc:spChg>
        <pc:spChg chg="add del mod">
          <ac:chgData name="Toby Donaldson" userId="2e6e5431-bb17-4c41-9985-d39c50d83c73" providerId="ADAL" clId="{71B42E49-0CFF-5046-8A8C-71F3C67F1AEA}" dt="2024-11-18T03:23:32.955" v="3731" actId="21"/>
          <ac:spMkLst>
            <pc:docMk/>
            <pc:sldMk cId="741336921" sldId="306"/>
            <ac:spMk id="3" creationId="{F8740C3F-0391-B2A1-4CDC-EE30AC78E9B0}"/>
          </ac:spMkLst>
        </pc:spChg>
        <pc:spChg chg="del">
          <ac:chgData name="Toby Donaldson" userId="2e6e5431-bb17-4c41-9985-d39c50d83c73" providerId="ADAL" clId="{71B42E49-0CFF-5046-8A8C-71F3C67F1AEA}" dt="2024-11-15T04:49:17.279" v="1831" actId="21"/>
          <ac:spMkLst>
            <pc:docMk/>
            <pc:sldMk cId="741336921" sldId="306"/>
            <ac:spMk id="5" creationId="{7A4566ED-F397-4382-5251-80E0FE0BCB32}"/>
          </ac:spMkLst>
        </pc:spChg>
        <pc:spChg chg="del">
          <ac:chgData name="Toby Donaldson" userId="2e6e5431-bb17-4c41-9985-d39c50d83c73" providerId="ADAL" clId="{71B42E49-0CFF-5046-8A8C-71F3C67F1AEA}" dt="2024-11-15T04:49:17.279" v="1831" actId="21"/>
          <ac:spMkLst>
            <pc:docMk/>
            <pc:sldMk cId="741336921" sldId="306"/>
            <ac:spMk id="6" creationId="{19E4F4C3-D613-2FD4-87DB-819B025110E5}"/>
          </ac:spMkLst>
        </pc:spChg>
        <pc:spChg chg="del">
          <ac:chgData name="Toby Donaldson" userId="2e6e5431-bb17-4c41-9985-d39c50d83c73" providerId="ADAL" clId="{71B42E49-0CFF-5046-8A8C-71F3C67F1AEA}" dt="2024-11-15T04:49:17.279" v="1831" actId="21"/>
          <ac:spMkLst>
            <pc:docMk/>
            <pc:sldMk cId="741336921" sldId="306"/>
            <ac:spMk id="7" creationId="{8B329D87-8ED5-A9DF-25BA-D3DFED56D7A6}"/>
          </ac:spMkLst>
        </pc:spChg>
        <pc:spChg chg="del">
          <ac:chgData name="Toby Donaldson" userId="2e6e5431-bb17-4c41-9985-d39c50d83c73" providerId="ADAL" clId="{71B42E49-0CFF-5046-8A8C-71F3C67F1AEA}" dt="2024-11-15T04:49:17.279" v="1831" actId="21"/>
          <ac:spMkLst>
            <pc:docMk/>
            <pc:sldMk cId="741336921" sldId="306"/>
            <ac:spMk id="8" creationId="{53DDE72B-D08F-D18D-8E35-B21737B897AB}"/>
          </ac:spMkLst>
        </pc:spChg>
        <pc:spChg chg="add mod">
          <ac:chgData name="Toby Donaldson" userId="2e6e5431-bb17-4c41-9985-d39c50d83c73" providerId="ADAL" clId="{71B42E49-0CFF-5046-8A8C-71F3C67F1AEA}" dt="2024-11-18T03:15:09.315" v="3284" actId="1076"/>
          <ac:spMkLst>
            <pc:docMk/>
            <pc:sldMk cId="741336921" sldId="306"/>
            <ac:spMk id="9" creationId="{1CA63DD4-66CC-1E76-C077-1708DA1AD924}"/>
          </ac:spMkLst>
        </pc:spChg>
        <pc:spChg chg="add mod">
          <ac:chgData name="Toby Donaldson" userId="2e6e5431-bb17-4c41-9985-d39c50d83c73" providerId="ADAL" clId="{71B42E49-0CFF-5046-8A8C-71F3C67F1AEA}" dt="2024-11-18T03:15:09.315" v="3284" actId="1076"/>
          <ac:spMkLst>
            <pc:docMk/>
            <pc:sldMk cId="741336921" sldId="306"/>
            <ac:spMk id="11" creationId="{6D56E640-8EF3-CDD3-CCC3-A1E1DDF1E0E6}"/>
          </ac:spMkLst>
        </pc:spChg>
      </pc:sldChg>
      <pc:sldChg chg="delSp modSp add mod">
        <pc:chgData name="Toby Donaldson" userId="2e6e5431-bb17-4c41-9985-d39c50d83c73" providerId="ADAL" clId="{71B42E49-0CFF-5046-8A8C-71F3C67F1AEA}" dt="2024-11-18T03:37:15.134" v="3781" actId="20577"/>
        <pc:sldMkLst>
          <pc:docMk/>
          <pc:sldMk cId="1477628512" sldId="307"/>
        </pc:sldMkLst>
        <pc:spChg chg="del">
          <ac:chgData name="Toby Donaldson" userId="2e6e5431-bb17-4c41-9985-d39c50d83c73" providerId="ADAL" clId="{71B42E49-0CFF-5046-8A8C-71F3C67F1AEA}" dt="2024-11-15T04:56:01.372" v="2148" actId="21"/>
          <ac:spMkLst>
            <pc:docMk/>
            <pc:sldMk cId="1477628512" sldId="307"/>
            <ac:spMk id="2" creationId="{EE36A34C-CFAB-8CA5-1C66-D512315D9218}"/>
          </ac:spMkLst>
        </pc:spChg>
        <pc:spChg chg="del">
          <ac:chgData name="Toby Donaldson" userId="2e6e5431-bb17-4c41-9985-d39c50d83c73" providerId="ADAL" clId="{71B42E49-0CFF-5046-8A8C-71F3C67F1AEA}" dt="2024-11-15T04:56:01.372" v="2148" actId="21"/>
          <ac:spMkLst>
            <pc:docMk/>
            <pc:sldMk cId="1477628512" sldId="307"/>
            <ac:spMk id="3" creationId="{902A7DCA-6904-CE6C-2AF3-4AA6886AB703}"/>
          </ac:spMkLst>
        </pc:spChg>
        <pc:spChg chg="del">
          <ac:chgData name="Toby Donaldson" userId="2e6e5431-bb17-4c41-9985-d39c50d83c73" providerId="ADAL" clId="{71B42E49-0CFF-5046-8A8C-71F3C67F1AEA}" dt="2024-11-15T04:56:01.372" v="2148" actId="21"/>
          <ac:spMkLst>
            <pc:docMk/>
            <pc:sldMk cId="1477628512" sldId="307"/>
            <ac:spMk id="5" creationId="{44757972-0332-4E8B-63AF-C244BCDE5893}"/>
          </ac:spMkLst>
        </pc:spChg>
        <pc:spChg chg="del mod">
          <ac:chgData name="Toby Donaldson" userId="2e6e5431-bb17-4c41-9985-d39c50d83c73" providerId="ADAL" clId="{71B42E49-0CFF-5046-8A8C-71F3C67F1AEA}" dt="2024-11-15T04:56:16.554" v="2151" actId="21"/>
          <ac:spMkLst>
            <pc:docMk/>
            <pc:sldMk cId="1477628512" sldId="307"/>
            <ac:spMk id="9" creationId="{3D060980-BB2F-E9A7-65C7-1EA6BC33BB1D}"/>
          </ac:spMkLst>
        </pc:spChg>
        <pc:spChg chg="mod">
          <ac:chgData name="Toby Donaldson" userId="2e6e5431-bb17-4c41-9985-d39c50d83c73" providerId="ADAL" clId="{71B42E49-0CFF-5046-8A8C-71F3C67F1AEA}" dt="2024-11-18T03:37:15.134" v="3781" actId="20577"/>
          <ac:spMkLst>
            <pc:docMk/>
            <pc:sldMk cId="1477628512" sldId="307"/>
            <ac:spMk id="16" creationId="{25B813FB-65DC-F80D-B3B2-C0C7282542B6}"/>
          </ac:spMkLst>
        </pc:spChg>
      </pc:sldChg>
      <pc:sldChg chg="modSp add mod">
        <pc:chgData name="Toby Donaldson" userId="2e6e5431-bb17-4c41-9985-d39c50d83c73" providerId="ADAL" clId="{71B42E49-0CFF-5046-8A8C-71F3C67F1AEA}" dt="2024-11-18T03:35:57.003" v="3774" actId="2711"/>
        <pc:sldMkLst>
          <pc:docMk/>
          <pc:sldMk cId="1211536643" sldId="308"/>
        </pc:sldMkLst>
        <pc:spChg chg="mod">
          <ac:chgData name="Toby Donaldson" userId="2e6e5431-bb17-4c41-9985-d39c50d83c73" providerId="ADAL" clId="{71B42E49-0CFF-5046-8A8C-71F3C67F1AEA}" dt="2024-11-18T03:35:57.003" v="3774" actId="2711"/>
          <ac:spMkLst>
            <pc:docMk/>
            <pc:sldMk cId="1211536643" sldId="308"/>
            <ac:spMk id="16" creationId="{A9DDC51B-D8C7-441A-111A-D12718A47FCD}"/>
          </ac:spMkLst>
        </pc:spChg>
      </pc:sldChg>
      <pc:sldChg chg="modSp add mod">
        <pc:chgData name="Toby Donaldson" userId="2e6e5431-bb17-4c41-9985-d39c50d83c73" providerId="ADAL" clId="{71B42E49-0CFF-5046-8A8C-71F3C67F1AEA}" dt="2024-11-18T03:36:22.590" v="3777" actId="2711"/>
        <pc:sldMkLst>
          <pc:docMk/>
          <pc:sldMk cId="2565013502" sldId="309"/>
        </pc:sldMkLst>
        <pc:spChg chg="mod">
          <ac:chgData name="Toby Donaldson" userId="2e6e5431-bb17-4c41-9985-d39c50d83c73" providerId="ADAL" clId="{71B42E49-0CFF-5046-8A8C-71F3C67F1AEA}" dt="2024-11-18T03:36:22.590" v="3777" actId="2711"/>
          <ac:spMkLst>
            <pc:docMk/>
            <pc:sldMk cId="2565013502" sldId="309"/>
            <ac:spMk id="16" creationId="{9C613842-0C8C-7669-5E27-0B3531A35334}"/>
          </ac:spMkLst>
        </pc:spChg>
      </pc:sldChg>
      <pc:sldChg chg="delSp add mod">
        <pc:chgData name="Toby Donaldson" userId="2e6e5431-bb17-4c41-9985-d39c50d83c73" providerId="ADAL" clId="{71B42E49-0CFF-5046-8A8C-71F3C67F1AEA}" dt="2024-11-18T03:12:53.869" v="3279" actId="21"/>
        <pc:sldMkLst>
          <pc:docMk/>
          <pc:sldMk cId="2990804474" sldId="310"/>
        </pc:sldMkLst>
        <pc:spChg chg="del">
          <ac:chgData name="Toby Donaldson" userId="2e6e5431-bb17-4c41-9985-d39c50d83c73" providerId="ADAL" clId="{71B42E49-0CFF-5046-8A8C-71F3C67F1AEA}" dt="2024-11-18T03:12:53.869" v="3279" actId="21"/>
          <ac:spMkLst>
            <pc:docMk/>
            <pc:sldMk cId="2990804474" sldId="310"/>
            <ac:spMk id="2" creationId="{A1D1C1C8-2B23-98E1-1A2D-4E126233AFA7}"/>
          </ac:spMkLst>
        </pc:spChg>
        <pc:spChg chg="del">
          <ac:chgData name="Toby Donaldson" userId="2e6e5431-bb17-4c41-9985-d39c50d83c73" providerId="ADAL" clId="{71B42E49-0CFF-5046-8A8C-71F3C67F1AEA}" dt="2024-11-18T03:12:53.869" v="3279" actId="21"/>
          <ac:spMkLst>
            <pc:docMk/>
            <pc:sldMk cId="2990804474" sldId="310"/>
            <ac:spMk id="7" creationId="{5300006B-6817-3BE2-1DE7-B66C1BABC1E7}"/>
          </ac:spMkLst>
        </pc:spChg>
        <pc:spChg chg="del">
          <ac:chgData name="Toby Donaldson" userId="2e6e5431-bb17-4c41-9985-d39c50d83c73" providerId="ADAL" clId="{71B42E49-0CFF-5046-8A8C-71F3C67F1AEA}" dt="2024-11-18T03:12:53.869" v="3279" actId="21"/>
          <ac:spMkLst>
            <pc:docMk/>
            <pc:sldMk cId="2990804474" sldId="310"/>
            <ac:spMk id="8" creationId="{FA0F7C37-77DE-F901-877B-E4C35CE097C7}"/>
          </ac:spMkLst>
        </pc:spChg>
      </pc:sldChg>
      <pc:sldChg chg="delSp add mod">
        <pc:chgData name="Toby Donaldson" userId="2e6e5431-bb17-4c41-9985-d39c50d83c73" providerId="ADAL" clId="{71B42E49-0CFF-5046-8A8C-71F3C67F1AEA}" dt="2024-11-18T03:13:02.161" v="3281" actId="21"/>
        <pc:sldMkLst>
          <pc:docMk/>
          <pc:sldMk cId="2160413496" sldId="311"/>
        </pc:sldMkLst>
        <pc:spChg chg="del">
          <ac:chgData name="Toby Donaldson" userId="2e6e5431-bb17-4c41-9985-d39c50d83c73" providerId="ADAL" clId="{71B42E49-0CFF-5046-8A8C-71F3C67F1AEA}" dt="2024-11-18T03:13:02.161" v="3281" actId="21"/>
          <ac:spMkLst>
            <pc:docMk/>
            <pc:sldMk cId="2160413496" sldId="311"/>
            <ac:spMk id="8" creationId="{EEDBBFFE-8B53-8E03-D8AE-B3DDFFD8A881}"/>
          </ac:spMkLst>
        </pc:spChg>
      </pc:sldChg>
      <pc:sldChg chg="add">
        <pc:chgData name="Toby Donaldson" userId="2e6e5431-bb17-4c41-9985-d39c50d83c73" providerId="ADAL" clId="{71B42E49-0CFF-5046-8A8C-71F3C67F1AEA}" dt="2024-11-18T03:12:57.269" v="3280" actId="2890"/>
        <pc:sldMkLst>
          <pc:docMk/>
          <pc:sldMk cId="1179084613" sldId="312"/>
        </pc:sldMkLst>
      </pc:sldChg>
      <pc:sldChg chg="add">
        <pc:chgData name="Toby Donaldson" userId="2e6e5431-bb17-4c41-9985-d39c50d83c73" providerId="ADAL" clId="{71B42E49-0CFF-5046-8A8C-71F3C67F1AEA}" dt="2024-11-18T03:13:25.660" v="3282" actId="2890"/>
        <pc:sldMkLst>
          <pc:docMk/>
          <pc:sldMk cId="3569791285" sldId="313"/>
        </pc:sldMkLst>
      </pc:sldChg>
      <pc:sldChg chg="modSp add mod">
        <pc:chgData name="Toby Donaldson" userId="2e6e5431-bb17-4c41-9985-d39c50d83c73" providerId="ADAL" clId="{71B42E49-0CFF-5046-8A8C-71F3C67F1AEA}" dt="2024-11-18T03:24:27.616" v="3732" actId="1076"/>
        <pc:sldMkLst>
          <pc:docMk/>
          <pc:sldMk cId="2445330101" sldId="314"/>
        </pc:sldMkLst>
        <pc:spChg chg="mod">
          <ac:chgData name="Toby Donaldson" userId="2e6e5431-bb17-4c41-9985-d39c50d83c73" providerId="ADAL" clId="{71B42E49-0CFF-5046-8A8C-71F3C67F1AEA}" dt="2024-11-18T03:24:27.616" v="3732" actId="1076"/>
          <ac:spMkLst>
            <pc:docMk/>
            <pc:sldMk cId="2445330101" sldId="314"/>
            <ac:spMk id="2" creationId="{72035FCE-B072-E35D-C48D-6A5D5EE06AEC}"/>
          </ac:spMkLst>
        </pc:spChg>
        <pc:spChg chg="mod">
          <ac:chgData name="Toby Donaldson" userId="2e6e5431-bb17-4c41-9985-d39c50d83c73" providerId="ADAL" clId="{71B42E49-0CFF-5046-8A8C-71F3C67F1AEA}" dt="2024-11-18T03:24:27.616" v="3732" actId="1076"/>
          <ac:spMkLst>
            <pc:docMk/>
            <pc:sldMk cId="2445330101" sldId="314"/>
            <ac:spMk id="3" creationId="{3A6E1977-65E6-60A9-7A58-29C2302A8EE7}"/>
          </ac:spMkLst>
        </pc:spChg>
      </pc:sldChg>
      <pc:sldChg chg="addSp modSp add mod">
        <pc:chgData name="Toby Donaldson" userId="2e6e5431-bb17-4c41-9985-d39c50d83c73" providerId="ADAL" clId="{71B42E49-0CFF-5046-8A8C-71F3C67F1AEA}" dt="2024-11-18T03:29:51.443" v="3755" actId="1076"/>
        <pc:sldMkLst>
          <pc:docMk/>
          <pc:sldMk cId="1377238358" sldId="315"/>
        </pc:sldMkLst>
        <pc:spChg chg="add mod">
          <ac:chgData name="Toby Donaldson" userId="2e6e5431-bb17-4c41-9985-d39c50d83c73" providerId="ADAL" clId="{71B42E49-0CFF-5046-8A8C-71F3C67F1AEA}" dt="2024-11-18T03:29:51.443" v="3755" actId="1076"/>
          <ac:spMkLst>
            <pc:docMk/>
            <pc:sldMk cId="1377238358" sldId="315"/>
            <ac:spMk id="2" creationId="{0905A617-B921-DDF9-7915-A27693289670}"/>
          </ac:spMkLst>
        </pc:spChg>
        <pc:spChg chg="mod">
          <ac:chgData name="Toby Donaldson" userId="2e6e5431-bb17-4c41-9985-d39c50d83c73" providerId="ADAL" clId="{71B42E49-0CFF-5046-8A8C-71F3C67F1AEA}" dt="2024-11-18T03:29:37.028" v="3753" actId="20577"/>
          <ac:spMkLst>
            <pc:docMk/>
            <pc:sldMk cId="1377238358" sldId="315"/>
            <ac:spMk id="9" creationId="{4084C7C4-DE1A-719B-F9F8-0511C5A45E0F}"/>
          </ac:spMkLst>
        </pc:spChg>
      </pc:sldChg>
      <pc:sldChg chg="addSp modSp add mod ord">
        <pc:chgData name="Toby Donaldson" userId="2e6e5431-bb17-4c41-9985-d39c50d83c73" providerId="ADAL" clId="{71B42E49-0CFF-5046-8A8C-71F3C67F1AEA}" dt="2024-11-18T03:29:23.031" v="3751" actId="1076"/>
        <pc:sldMkLst>
          <pc:docMk/>
          <pc:sldMk cId="3039758997" sldId="316"/>
        </pc:sldMkLst>
        <pc:spChg chg="add mod">
          <ac:chgData name="Toby Donaldson" userId="2e6e5431-bb17-4c41-9985-d39c50d83c73" providerId="ADAL" clId="{71B42E49-0CFF-5046-8A8C-71F3C67F1AEA}" dt="2024-11-18T03:29:23.031" v="3751" actId="1076"/>
          <ac:spMkLst>
            <pc:docMk/>
            <pc:sldMk cId="3039758997" sldId="316"/>
            <ac:spMk id="2" creationId="{421CDA57-E60C-99DE-2E36-9BA78A770D25}"/>
          </ac:spMkLst>
        </pc:spChg>
        <pc:spChg chg="mod">
          <ac:chgData name="Toby Donaldson" userId="2e6e5431-bb17-4c41-9985-d39c50d83c73" providerId="ADAL" clId="{71B42E49-0CFF-5046-8A8C-71F3C67F1AEA}" dt="2024-11-18T03:28:57.067" v="3747" actId="20577"/>
          <ac:spMkLst>
            <pc:docMk/>
            <pc:sldMk cId="3039758997" sldId="316"/>
            <ac:spMk id="9" creationId="{01A628CE-968C-92F2-55EF-519EAE5DCE16}"/>
          </ac:spMkLst>
        </pc:spChg>
      </pc:sldChg>
      <pc:sldChg chg="add">
        <pc:chgData name="Toby Donaldson" userId="2e6e5431-bb17-4c41-9985-d39c50d83c73" providerId="ADAL" clId="{71B42E49-0CFF-5046-8A8C-71F3C67F1AEA}" dt="2024-11-18T03:29:30.355" v="3752" actId="2890"/>
        <pc:sldMkLst>
          <pc:docMk/>
          <pc:sldMk cId="4100857923" sldId="317"/>
        </pc:sldMkLst>
      </pc:sldChg>
      <pc:sldChg chg="addSp modSp add mod ord">
        <pc:chgData name="Toby Donaldson" userId="2e6e5431-bb17-4c41-9985-d39c50d83c73" providerId="ADAL" clId="{71B42E49-0CFF-5046-8A8C-71F3C67F1AEA}" dt="2024-11-18T03:30:30.775" v="3767" actId="20578"/>
        <pc:sldMkLst>
          <pc:docMk/>
          <pc:sldMk cId="321858369" sldId="318"/>
        </pc:sldMkLst>
        <pc:spChg chg="add mod">
          <ac:chgData name="Toby Donaldson" userId="2e6e5431-bb17-4c41-9985-d39c50d83c73" providerId="ADAL" clId="{71B42E49-0CFF-5046-8A8C-71F3C67F1AEA}" dt="2024-11-18T03:30:21.496" v="3766" actId="1076"/>
          <ac:spMkLst>
            <pc:docMk/>
            <pc:sldMk cId="321858369" sldId="318"/>
            <ac:spMk id="2" creationId="{30435B75-3B25-5F10-1193-1F3D05703119}"/>
          </ac:spMkLst>
        </pc:spChg>
        <pc:spChg chg="mod">
          <ac:chgData name="Toby Donaldson" userId="2e6e5431-bb17-4c41-9985-d39c50d83c73" providerId="ADAL" clId="{71B42E49-0CFF-5046-8A8C-71F3C67F1AEA}" dt="2024-11-18T03:30:06.645" v="3764" actId="20577"/>
          <ac:spMkLst>
            <pc:docMk/>
            <pc:sldMk cId="321858369" sldId="318"/>
            <ac:spMk id="9" creationId="{3993927D-286C-80FA-0C09-6B71428DC802}"/>
          </ac:spMkLst>
        </pc:spChg>
      </pc:sldChg>
      <pc:sldChg chg="add">
        <pc:chgData name="Toby Donaldson" userId="2e6e5431-bb17-4c41-9985-d39c50d83c73" providerId="ADAL" clId="{71B42E49-0CFF-5046-8A8C-71F3C67F1AEA}" dt="2024-11-18T03:30:44.804" v="3768" actId="2890"/>
        <pc:sldMkLst>
          <pc:docMk/>
          <pc:sldMk cId="514764050" sldId="31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579216949" sldId="33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266901553" sldId="35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785498372" sldId="36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819978950" sldId="36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225316138" sldId="36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858480520" sldId="36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77039528" sldId="36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395036816" sldId="36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618014523" sldId="36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4266276714" sldId="36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248740256" sldId="37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4039314859" sldId="37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828095324" sldId="37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807447019" sldId="37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162034591" sldId="37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872114948" sldId="37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307807174" sldId="37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29957749" sldId="37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668762976" sldId="37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192649226" sldId="37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916349276" sldId="38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889743009" sldId="38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617323450" sldId="38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176652831" sldId="38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703714514" sldId="38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586481752" sldId="38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07038965" sldId="38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92166506" sldId="38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192686135" sldId="38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266760611" sldId="38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45693054" sldId="39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521158521" sldId="39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483271642" sldId="39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446351697" sldId="39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89113382" sldId="39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750629644" sldId="39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67320005" sldId="39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753928923" sldId="39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435781492" sldId="39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70848995" sldId="39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511488615" sldId="40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42309767" sldId="40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4262481010" sldId="40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759866411" sldId="40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713464181" sldId="404"/>
        </pc:sldMkLst>
      </pc:sldChg>
    </pc:docChg>
  </pc:docChgLst>
  <pc:docChgLst>
    <pc:chgData name="Toby Donaldson" userId="2e6e5431-bb17-4c41-9985-d39c50d83c73" providerId="ADAL" clId="{11AE3950-EE88-4FA4-BEA5-7D719EBDFD56}"/>
    <pc:docChg chg="undo redo custSel addSld delSld modSld sldOrd addSection delSection modSection">
      <pc:chgData name="Toby Donaldson" userId="2e6e5431-bb17-4c41-9985-d39c50d83c73" providerId="ADAL" clId="{11AE3950-EE88-4FA4-BEA5-7D719EBDFD56}" dt="2024-10-16T04:56:28.273" v="12879" actId="2696"/>
      <pc:docMkLst>
        <pc:docMk/>
      </pc:docMkLst>
      <pc:sldChg chg="modSp del mod">
        <pc:chgData name="Toby Donaldson" userId="2e6e5431-bb17-4c41-9985-d39c50d83c73" providerId="ADAL" clId="{11AE3950-EE88-4FA4-BEA5-7D719EBDFD56}" dt="2024-10-14T22:53:41.852" v="4614" actId="2696"/>
        <pc:sldMkLst>
          <pc:docMk/>
          <pc:sldMk cId="3113156551" sldId="256"/>
        </pc:sldMkLst>
        <pc:spChg chg="mod">
          <ac:chgData name="Toby Donaldson" userId="2e6e5431-bb17-4c41-9985-d39c50d83c73" providerId="ADAL" clId="{11AE3950-EE88-4FA4-BEA5-7D719EBDFD56}" dt="2024-10-10T20:47:40.084" v="44" actId="20577"/>
          <ac:spMkLst>
            <pc:docMk/>
            <pc:sldMk cId="3113156551" sldId="256"/>
            <ac:spMk id="2" creationId="{10D35B3B-97F8-53B4-0820-5D8414186FD7}"/>
          </ac:spMkLst>
        </pc:spChg>
      </pc:sldChg>
      <pc:sldChg chg="addSp delSp modSp mod">
        <pc:chgData name="Toby Donaldson" userId="2e6e5431-bb17-4c41-9985-d39c50d83c73" providerId="ADAL" clId="{11AE3950-EE88-4FA4-BEA5-7D719EBDFD56}" dt="2024-10-10T20:54:15.525" v="423" actId="113"/>
        <pc:sldMkLst>
          <pc:docMk/>
          <pc:sldMk cId="3108921986" sldId="297"/>
        </pc:sldMkLst>
        <pc:spChg chg="mod">
          <ac:chgData name="Toby Donaldson" userId="2e6e5431-bb17-4c41-9985-d39c50d83c73" providerId="ADAL" clId="{11AE3950-EE88-4FA4-BEA5-7D719EBDFD56}" dt="2024-10-10T20:50:26.311" v="155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11AE3950-EE88-4FA4-BEA5-7D719EBDFD56}" dt="2024-10-10T20:52:38.442" v="262" actId="1076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11AE3950-EE88-4FA4-BEA5-7D719EBDFD56}" dt="2024-10-10T20:52:42.131" v="263" actId="1076"/>
          <ac:spMkLst>
            <pc:docMk/>
            <pc:sldMk cId="3108921986" sldId="297"/>
            <ac:spMk id="5" creationId="{D63A62E8-3DF2-8251-CBDB-1A09A68559D7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6" creationId="{FF864FE4-43DC-317D-C5EB-74313B13FB29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7" creationId="{764C488F-35F4-2115-0486-6FBC2FD1A0BB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8" creationId="{9C9C3309-1DEB-619D-18C1-B1B238C49CCE}"/>
          </ac:spMkLst>
        </pc:spChg>
        <pc:spChg chg="add mod">
          <ac:chgData name="Toby Donaldson" userId="2e6e5431-bb17-4c41-9985-d39c50d83c73" providerId="ADAL" clId="{11AE3950-EE88-4FA4-BEA5-7D719EBDFD56}" dt="2024-10-10T20:53:51.278" v="378" actId="20577"/>
          <ac:spMkLst>
            <pc:docMk/>
            <pc:sldMk cId="3108921986" sldId="297"/>
            <ac:spMk id="9" creationId="{E0A6EC99-F123-19E6-C5AD-63136A62ABBE}"/>
          </ac:spMkLst>
        </pc:spChg>
        <pc:spChg chg="add mod">
          <ac:chgData name="Toby Donaldson" userId="2e6e5431-bb17-4c41-9985-d39c50d83c73" providerId="ADAL" clId="{11AE3950-EE88-4FA4-BEA5-7D719EBDFD56}" dt="2024-10-10T20:54:15.525" v="423" actId="113"/>
          <ac:spMkLst>
            <pc:docMk/>
            <pc:sldMk cId="3108921986" sldId="297"/>
            <ac:spMk id="10" creationId="{23209869-6FB1-0A5F-826C-30A3BFC4E650}"/>
          </ac:spMkLst>
        </pc:spChg>
        <pc:spChg chg="del mod">
          <ac:chgData name="Toby Donaldson" userId="2e6e5431-bb17-4c41-9985-d39c50d83c73" providerId="ADAL" clId="{11AE3950-EE88-4FA4-BEA5-7D719EBDFD56}" dt="2024-10-10T20:51:17.321" v="238" actId="21"/>
          <ac:spMkLst>
            <pc:docMk/>
            <pc:sldMk cId="3108921986" sldId="297"/>
            <ac:spMk id="24" creationId="{C6FC1C15-29EE-5218-62ED-9663B9E9CA82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9709043" sldId="298"/>
        </pc:sldMkLst>
      </pc:sldChg>
      <pc:sldChg chg="addSp delSp modSp new mod modClrScheme chgLayout">
        <pc:chgData name="Toby Donaldson" userId="2e6e5431-bb17-4c41-9985-d39c50d83c73" providerId="ADAL" clId="{11AE3950-EE88-4FA4-BEA5-7D719EBDFD56}" dt="2024-10-10T20:48:09.957" v="113" actId="20577"/>
        <pc:sldMkLst>
          <pc:docMk/>
          <pc:sldMk cId="2532483914" sldId="298"/>
        </pc:sldMkLst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2" creationId="{5663E3C3-FD55-A7E7-30B9-6E93CB117544}"/>
          </ac:spMkLst>
        </pc:spChg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3" creationId="{A3E2AA08-F42C-023E-67F2-38B63527397F}"/>
          </ac:spMkLst>
        </pc:spChg>
        <pc:spChg chg="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4" creationId="{39E1978C-967C-20E4-35D0-B3C7160278CF}"/>
          </ac:spMkLst>
        </pc:spChg>
        <pc:spChg chg="add mod ord">
          <ac:chgData name="Toby Donaldson" userId="2e6e5431-bb17-4c41-9985-d39c50d83c73" providerId="ADAL" clId="{11AE3950-EE88-4FA4-BEA5-7D719EBDFD56}" dt="2024-10-10T20:48:03.067" v="92" actId="20577"/>
          <ac:spMkLst>
            <pc:docMk/>
            <pc:sldMk cId="2532483914" sldId="298"/>
            <ac:spMk id="5" creationId="{3A570F83-8E57-E26A-C99C-D5EF564134DD}"/>
          </ac:spMkLst>
        </pc:spChg>
        <pc:spChg chg="add mod ord">
          <ac:chgData name="Toby Donaldson" userId="2e6e5431-bb17-4c41-9985-d39c50d83c73" providerId="ADAL" clId="{11AE3950-EE88-4FA4-BEA5-7D719EBDFD56}" dt="2024-10-10T20:48:09.957" v="113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new del">
        <pc:chgData name="Toby Donaldson" userId="2e6e5431-bb17-4c41-9985-d39c50d83c73" providerId="ADAL" clId="{11AE3950-EE88-4FA4-BEA5-7D719EBDFD56}" dt="2024-10-10T20:49:24" v="119" actId="2696"/>
        <pc:sldMkLst>
          <pc:docMk/>
          <pc:sldMk cId="2568780008" sldId="29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016795140" sldId="299"/>
        </pc:sldMkLst>
      </pc:sldChg>
      <pc:sldChg chg="delSp modSp add mod">
        <pc:chgData name="Toby Donaldson" userId="2e6e5431-bb17-4c41-9985-d39c50d83c73" providerId="ADAL" clId="{11AE3950-EE88-4FA4-BEA5-7D719EBDFD56}" dt="2024-10-15T06:09:46.554" v="10318" actId="1076"/>
        <pc:sldMkLst>
          <pc:docMk/>
          <pc:sldMk cId="3317284084" sldId="299"/>
        </pc:sldMkLst>
        <pc:spChg chg="mod">
          <ac:chgData name="Toby Donaldson" userId="2e6e5431-bb17-4c41-9985-d39c50d83c73" providerId="ADAL" clId="{11AE3950-EE88-4FA4-BEA5-7D719EBDFD56}" dt="2024-10-10T20:56:01.215" v="603" actId="1076"/>
          <ac:spMkLst>
            <pc:docMk/>
            <pc:sldMk cId="3317284084" sldId="299"/>
            <ac:spMk id="3" creationId="{83F617B4-D2C6-8659-6449-EE210028B75B}"/>
          </ac:spMkLst>
        </pc:spChg>
        <pc:spChg chg="mod">
          <ac:chgData name="Toby Donaldson" userId="2e6e5431-bb17-4c41-9985-d39c50d83c73" providerId="ADAL" clId="{11AE3950-EE88-4FA4-BEA5-7D719EBDFD56}" dt="2024-10-10T20:56:04.476" v="604" actId="1076"/>
          <ac:spMkLst>
            <pc:docMk/>
            <pc:sldMk cId="3317284084" sldId="299"/>
            <ac:spMk id="5" creationId="{A68E1E9F-75AC-44E5-8863-EECCC1423A31}"/>
          </ac:spMkLst>
        </pc:spChg>
        <pc:spChg chg="mod">
          <ac:chgData name="Toby Donaldson" userId="2e6e5431-bb17-4c41-9985-d39c50d83c73" providerId="ADAL" clId="{11AE3950-EE88-4FA4-BEA5-7D719EBDFD56}" dt="2024-10-10T20:55:21.279" v="513" actId="2711"/>
          <ac:spMkLst>
            <pc:docMk/>
            <pc:sldMk cId="3317284084" sldId="299"/>
            <ac:spMk id="6" creationId="{3294C06A-5E04-D7D0-6216-DBBB63E68C65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7" creationId="{668339D9-A730-A1E2-5DAD-A5609CF88BFC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8" creationId="{E534BB9F-FE6C-DDC7-13F6-937FE32FD301}"/>
          </ac:spMkLst>
        </pc:spChg>
        <pc:spChg chg="mod">
          <ac:chgData name="Toby Donaldson" userId="2e6e5431-bb17-4c41-9985-d39c50d83c73" providerId="ADAL" clId="{11AE3950-EE88-4FA4-BEA5-7D719EBDFD56}" dt="2024-10-15T06:09:46.554" v="10318" actId="1076"/>
          <ac:spMkLst>
            <pc:docMk/>
            <pc:sldMk cId="3317284084" sldId="299"/>
            <ac:spMk id="9" creationId="{092526AE-7301-C153-CD2C-7795409075BF}"/>
          </ac:spMkLst>
        </pc:spChg>
        <pc:spChg chg="del">
          <ac:chgData name="Toby Donaldson" userId="2e6e5431-bb17-4c41-9985-d39c50d83c73" providerId="ADAL" clId="{11AE3950-EE88-4FA4-BEA5-7D719EBDFD56}" dt="2024-10-10T20:54:42.366" v="427" actId="21"/>
          <ac:spMkLst>
            <pc:docMk/>
            <pc:sldMk cId="3317284084" sldId="299"/>
            <ac:spMk id="10" creationId="{D8E95EEC-268E-D049-BC44-F69E61670E9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0:11.635" v="10321" actId="1076"/>
        <pc:sldMkLst>
          <pc:docMk/>
          <pc:sldMk cId="760274171" sldId="300"/>
        </pc:sldMkLst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3" creationId="{394F31DE-EEAD-F109-BA22-D258AA7FCB18}"/>
          </ac:spMkLst>
        </pc:spChg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5" creationId="{06D0D39D-21CA-B5B2-AB1F-833B2852E1E4}"/>
          </ac:spMkLst>
        </pc:spChg>
        <pc:spChg chg="mod">
          <ac:chgData name="Toby Donaldson" userId="2e6e5431-bb17-4c41-9985-d39c50d83c73" providerId="ADAL" clId="{11AE3950-EE88-4FA4-BEA5-7D719EBDFD56}" dt="2024-10-10T21:00:10.346" v="741" actId="20577"/>
          <ac:spMkLst>
            <pc:docMk/>
            <pc:sldMk cId="760274171" sldId="300"/>
            <ac:spMk id="6" creationId="{7132D9A0-DA1E-2E85-2F34-89E13B49C5DC}"/>
          </ac:spMkLst>
        </pc:spChg>
        <pc:spChg chg="add del mod">
          <ac:chgData name="Toby Donaldson" userId="2e6e5431-bb17-4c41-9985-d39c50d83c73" providerId="ADAL" clId="{11AE3950-EE88-4FA4-BEA5-7D719EBDFD56}" dt="2024-10-10T20:58:19.114" v="685" actId="21"/>
          <ac:spMkLst>
            <pc:docMk/>
            <pc:sldMk cId="760274171" sldId="300"/>
            <ac:spMk id="7" creationId="{EAB5E7F8-4252-613B-479C-EA214B686EDF}"/>
          </ac:spMkLst>
        </pc:spChg>
        <pc:spChg chg="add mod">
          <ac:chgData name="Toby Donaldson" userId="2e6e5431-bb17-4c41-9985-d39c50d83c73" providerId="ADAL" clId="{11AE3950-EE88-4FA4-BEA5-7D719EBDFD56}" dt="2024-10-15T06:10:11.635" v="10321" actId="1076"/>
          <ac:spMkLst>
            <pc:docMk/>
            <pc:sldMk cId="760274171" sldId="300"/>
            <ac:spMk id="8" creationId="{27024684-B743-C247-C6B4-4B17191765C0}"/>
          </ac:spMkLst>
        </pc:spChg>
        <pc:spChg chg="del mod">
          <ac:chgData name="Toby Donaldson" userId="2e6e5431-bb17-4c41-9985-d39c50d83c73" providerId="ADAL" clId="{11AE3950-EE88-4FA4-BEA5-7D719EBDFD56}" dt="2024-10-15T06:10:00.128" v="10319" actId="21"/>
          <ac:spMkLst>
            <pc:docMk/>
            <pc:sldMk cId="760274171" sldId="300"/>
            <ac:spMk id="9" creationId="{53069493-4DCF-C494-458E-D8743740D3C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15964907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175829944" sldId="301"/>
        </pc:sldMkLst>
      </pc:sldChg>
      <pc:sldChg chg="addSp delSp modSp add mod">
        <pc:chgData name="Toby Donaldson" userId="2e6e5431-bb17-4c41-9985-d39c50d83c73" providerId="ADAL" clId="{11AE3950-EE88-4FA4-BEA5-7D719EBDFD56}" dt="2024-10-15T06:10:21.477" v="10323"/>
        <pc:sldMkLst>
          <pc:docMk/>
          <pc:sldMk cId="3434322379" sldId="301"/>
        </pc:sldMkLst>
        <pc:spChg chg="add mod">
          <ac:chgData name="Toby Donaldson" userId="2e6e5431-bb17-4c41-9985-d39c50d83c73" providerId="ADAL" clId="{11AE3950-EE88-4FA4-BEA5-7D719EBDFD56}" dt="2024-10-15T06:10:21.477" v="10323"/>
          <ac:spMkLst>
            <pc:docMk/>
            <pc:sldMk cId="3434322379" sldId="301"/>
            <ac:spMk id="7" creationId="{AF1AF448-A6B5-D972-885A-04DA068B6110}"/>
          </ac:spMkLst>
        </pc:spChg>
        <pc:spChg chg="del">
          <ac:chgData name="Toby Donaldson" userId="2e6e5431-bb17-4c41-9985-d39c50d83c73" providerId="ADAL" clId="{11AE3950-EE88-4FA4-BEA5-7D719EBDFD56}" dt="2024-10-15T06:10:16.676" v="10322" actId="21"/>
          <ac:spMkLst>
            <pc:docMk/>
            <pc:sldMk cId="3434322379" sldId="301"/>
            <ac:spMk id="9" creationId="{AF1AF448-A6B5-D972-885A-04DA068B611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72195058" sldId="302"/>
        </pc:sldMkLst>
      </pc:sldChg>
      <pc:sldChg chg="addSp delSp modSp add mod ord">
        <pc:chgData name="Toby Donaldson" userId="2e6e5431-bb17-4c41-9985-d39c50d83c73" providerId="ADAL" clId="{11AE3950-EE88-4FA4-BEA5-7D719EBDFD56}" dt="2024-10-15T06:14:28.999" v="10432" actId="1076"/>
        <pc:sldMkLst>
          <pc:docMk/>
          <pc:sldMk cId="2658978882" sldId="302"/>
        </pc:sldMkLst>
        <pc:spChg chg="mod">
          <ac:chgData name="Toby Donaldson" userId="2e6e5431-bb17-4c41-9985-d39c50d83c73" providerId="ADAL" clId="{11AE3950-EE88-4FA4-BEA5-7D719EBDFD56}" dt="2024-10-15T06:13:12.620" v="10417" actId="1076"/>
          <ac:spMkLst>
            <pc:docMk/>
            <pc:sldMk cId="2658978882" sldId="302"/>
            <ac:spMk id="2" creationId="{1BEB916E-7272-3DEC-8750-895D86DF005E}"/>
          </ac:spMkLst>
        </pc:spChg>
        <pc:spChg chg="del">
          <ac:chgData name="Toby Donaldson" userId="2e6e5431-bb17-4c41-9985-d39c50d83c73" providerId="ADAL" clId="{11AE3950-EE88-4FA4-BEA5-7D719EBDFD56}" dt="2024-10-10T21:00:47.406" v="745" actId="21"/>
          <ac:spMkLst>
            <pc:docMk/>
            <pc:sldMk cId="2658978882" sldId="302"/>
            <ac:spMk id="3" creationId="{A869AD74-3569-20F3-4894-C14810DDE464}"/>
          </ac:spMkLst>
        </pc:spChg>
        <pc:spChg chg="mod">
          <ac:chgData name="Toby Donaldson" userId="2e6e5431-bb17-4c41-9985-d39c50d83c73" providerId="ADAL" clId="{11AE3950-EE88-4FA4-BEA5-7D719EBDFD56}" dt="2024-10-10T21:43:31.379" v="3482" actId="14100"/>
          <ac:spMkLst>
            <pc:docMk/>
            <pc:sldMk cId="2658978882" sldId="302"/>
            <ac:spMk id="5" creationId="{E4600CF8-FCDF-1D4F-AEC2-24F536A46F51}"/>
          </ac:spMkLst>
        </pc:spChg>
        <pc:spChg chg="mod">
          <ac:chgData name="Toby Donaldson" userId="2e6e5431-bb17-4c41-9985-d39c50d83c73" providerId="ADAL" clId="{11AE3950-EE88-4FA4-BEA5-7D719EBDFD56}" dt="2024-10-10T21:09:18.043" v="1160" actId="1582"/>
          <ac:spMkLst>
            <pc:docMk/>
            <pc:sldMk cId="2658978882" sldId="302"/>
            <ac:spMk id="6" creationId="{4D571B44-F9B0-73CD-F1AA-C29DC835B314}"/>
          </ac:spMkLst>
        </pc:spChg>
        <pc:spChg chg="add del mod">
          <ac:chgData name="Toby Donaldson" userId="2e6e5431-bb17-4c41-9985-d39c50d83c73" providerId="ADAL" clId="{11AE3950-EE88-4FA4-BEA5-7D719EBDFD56}" dt="2024-10-10T21:09:02.182" v="1157" actId="21"/>
          <ac:spMkLst>
            <pc:docMk/>
            <pc:sldMk cId="2658978882" sldId="302"/>
            <ac:spMk id="7" creationId="{A941D280-2C68-DB2C-5676-BB08BEB606D2}"/>
          </ac:spMkLst>
        </pc:spChg>
        <pc:spChg chg="add mod">
          <ac:chgData name="Toby Donaldson" userId="2e6e5431-bb17-4c41-9985-d39c50d83c73" providerId="ADAL" clId="{11AE3950-EE88-4FA4-BEA5-7D719EBDFD56}" dt="2024-10-10T21:09:43.104" v="1178" actId="20577"/>
          <ac:spMkLst>
            <pc:docMk/>
            <pc:sldMk cId="2658978882" sldId="302"/>
            <ac:spMk id="8" creationId="{8E84CA44-3715-1A66-058E-2D083A0D4052}"/>
          </ac:spMkLst>
        </pc:spChg>
        <pc:spChg chg="del">
          <ac:chgData name="Toby Donaldson" userId="2e6e5431-bb17-4c41-9985-d39c50d83c73" providerId="ADAL" clId="{11AE3950-EE88-4FA4-BEA5-7D719EBDFD56}" dt="2024-10-10T21:00:49.889" v="746" actId="21"/>
          <ac:spMkLst>
            <pc:docMk/>
            <pc:sldMk cId="2658978882" sldId="302"/>
            <ac:spMk id="9" creationId="{C1408CF9-1A54-E752-8A15-661AE634565D}"/>
          </ac:spMkLst>
        </pc:spChg>
        <pc:spChg chg="add mod">
          <ac:chgData name="Toby Donaldson" userId="2e6e5431-bb17-4c41-9985-d39c50d83c73" providerId="ADAL" clId="{11AE3950-EE88-4FA4-BEA5-7D719EBDFD56}" dt="2024-10-10T21:10:05.420" v="1198" actId="6549"/>
          <ac:spMkLst>
            <pc:docMk/>
            <pc:sldMk cId="2658978882" sldId="302"/>
            <ac:spMk id="10" creationId="{333D772B-C5E8-E7F8-83C9-A538C4FD6CE9}"/>
          </ac:spMkLst>
        </pc:spChg>
        <pc:spChg chg="add mod">
          <ac:chgData name="Toby Donaldson" userId="2e6e5431-bb17-4c41-9985-d39c50d83c73" providerId="ADAL" clId="{11AE3950-EE88-4FA4-BEA5-7D719EBDFD56}" dt="2024-10-10T21:10:23.314" v="1220" actId="20577"/>
          <ac:spMkLst>
            <pc:docMk/>
            <pc:sldMk cId="2658978882" sldId="302"/>
            <ac:spMk id="11" creationId="{82B9383D-2210-2403-1E4A-90C6BD2BF05A}"/>
          </ac:spMkLst>
        </pc:spChg>
        <pc:spChg chg="add mod">
          <ac:chgData name="Toby Donaldson" userId="2e6e5431-bb17-4c41-9985-d39c50d83c73" providerId="ADAL" clId="{11AE3950-EE88-4FA4-BEA5-7D719EBDFD56}" dt="2024-10-15T06:13:24.203" v="10420" actId="207"/>
          <ac:spMkLst>
            <pc:docMk/>
            <pc:sldMk cId="2658978882" sldId="302"/>
            <ac:spMk id="12" creationId="{10221C69-82BF-57B2-3B6A-B5BCB0FD7E2C}"/>
          </ac:spMkLst>
        </pc:spChg>
        <pc:spChg chg="add mod">
          <ac:chgData name="Toby Donaldson" userId="2e6e5431-bb17-4c41-9985-d39c50d83c73" providerId="ADAL" clId="{11AE3950-EE88-4FA4-BEA5-7D719EBDFD56}" dt="2024-10-15T06:13:19.264" v="10418" actId="164"/>
          <ac:spMkLst>
            <pc:docMk/>
            <pc:sldMk cId="2658978882" sldId="302"/>
            <ac:spMk id="13" creationId="{7ED49DDB-EBC8-86B5-3B2A-E21B2D73469B}"/>
          </ac:spMkLst>
        </pc:spChg>
        <pc:spChg chg="mod">
          <ac:chgData name="Toby Donaldson" userId="2e6e5431-bb17-4c41-9985-d39c50d83c73" providerId="ADAL" clId="{11AE3950-EE88-4FA4-BEA5-7D719EBDFD56}" dt="2024-10-15T06:13:46.392" v="10424" actId="20577"/>
          <ac:spMkLst>
            <pc:docMk/>
            <pc:sldMk cId="2658978882" sldId="302"/>
            <ac:spMk id="16" creationId="{AFDC802A-A33D-2DED-F8D0-3BE13CAADDF8}"/>
          </ac:spMkLst>
        </pc:spChg>
        <pc:spChg chg="mod">
          <ac:chgData name="Toby Donaldson" userId="2e6e5431-bb17-4c41-9985-d39c50d83c73" providerId="ADAL" clId="{11AE3950-EE88-4FA4-BEA5-7D719EBDFD56}" dt="2024-10-15T06:13:37.333" v="10422"/>
          <ac:spMkLst>
            <pc:docMk/>
            <pc:sldMk cId="2658978882" sldId="302"/>
            <ac:spMk id="17" creationId="{6E89196C-BF96-8CE0-2E6B-4D0C52D3A09E}"/>
          </ac:spMkLst>
        </pc:spChg>
        <pc:spChg chg="mod">
          <ac:chgData name="Toby Donaldson" userId="2e6e5431-bb17-4c41-9985-d39c50d83c73" providerId="ADAL" clId="{11AE3950-EE88-4FA4-BEA5-7D719EBDFD56}" dt="2024-10-15T06:14:01.223" v="10427" actId="20577"/>
          <ac:spMkLst>
            <pc:docMk/>
            <pc:sldMk cId="2658978882" sldId="302"/>
            <ac:spMk id="19" creationId="{09A1244E-7CF5-9DCB-5CB8-66516273F90A}"/>
          </ac:spMkLst>
        </pc:spChg>
        <pc:spChg chg="mod">
          <ac:chgData name="Toby Donaldson" userId="2e6e5431-bb17-4c41-9985-d39c50d83c73" providerId="ADAL" clId="{11AE3950-EE88-4FA4-BEA5-7D719EBDFD56}" dt="2024-10-15T06:13:49.143" v="10425"/>
          <ac:spMkLst>
            <pc:docMk/>
            <pc:sldMk cId="2658978882" sldId="302"/>
            <ac:spMk id="20" creationId="{A46CBBA2-E42F-8C57-33D6-BE4F886C7355}"/>
          </ac:spMkLst>
        </pc:spChg>
        <pc:spChg chg="mod">
          <ac:chgData name="Toby Donaldson" userId="2e6e5431-bb17-4c41-9985-d39c50d83c73" providerId="ADAL" clId="{11AE3950-EE88-4FA4-BEA5-7D719EBDFD56}" dt="2024-10-15T06:14:11.660" v="10430" actId="20577"/>
          <ac:spMkLst>
            <pc:docMk/>
            <pc:sldMk cId="2658978882" sldId="302"/>
            <ac:spMk id="22" creationId="{2C5C426E-D324-E4DF-FECA-B572896D7490}"/>
          </ac:spMkLst>
        </pc:spChg>
        <pc:spChg chg="mod">
          <ac:chgData name="Toby Donaldson" userId="2e6e5431-bb17-4c41-9985-d39c50d83c73" providerId="ADAL" clId="{11AE3950-EE88-4FA4-BEA5-7D719EBDFD56}" dt="2024-10-15T06:14:02.693" v="10428"/>
          <ac:spMkLst>
            <pc:docMk/>
            <pc:sldMk cId="2658978882" sldId="302"/>
            <ac:spMk id="23" creationId="{E44F43D4-A432-FEC1-C752-CED077C48A3F}"/>
          </ac:spMkLst>
        </pc:spChg>
        <pc:grpChg chg="add mod">
          <ac:chgData name="Toby Donaldson" userId="2e6e5431-bb17-4c41-9985-d39c50d83c73" providerId="ADAL" clId="{11AE3950-EE88-4FA4-BEA5-7D719EBDFD56}" dt="2024-10-15T06:14:28.999" v="10432" actId="1076"/>
          <ac:grpSpMkLst>
            <pc:docMk/>
            <pc:sldMk cId="2658978882" sldId="302"/>
            <ac:grpSpMk id="14" creationId="{0BF95A04-5E0E-C975-4D94-5F60CCA42A71}"/>
          </ac:grpSpMkLst>
        </pc:grpChg>
        <pc:grpChg chg="add mod">
          <ac:chgData name="Toby Donaldson" userId="2e6e5431-bb17-4c41-9985-d39c50d83c73" providerId="ADAL" clId="{11AE3950-EE88-4FA4-BEA5-7D719EBDFD56}" dt="2024-10-15T06:14:22.965" v="10431" actId="1076"/>
          <ac:grpSpMkLst>
            <pc:docMk/>
            <pc:sldMk cId="2658978882" sldId="302"/>
            <ac:grpSpMk id="15" creationId="{0873CC05-2236-7A00-42E8-6FD57A972635}"/>
          </ac:grpSpMkLst>
        </pc:grpChg>
        <pc:grpChg chg="add mod">
          <ac:chgData name="Toby Donaldson" userId="2e6e5431-bb17-4c41-9985-d39c50d83c73" providerId="ADAL" clId="{11AE3950-EE88-4FA4-BEA5-7D719EBDFD56}" dt="2024-10-15T06:13:56.255" v="10426" actId="1076"/>
          <ac:grpSpMkLst>
            <pc:docMk/>
            <pc:sldMk cId="2658978882" sldId="302"/>
            <ac:grpSpMk id="18" creationId="{A0E77F0E-AD64-43BB-5888-99F5762000F3}"/>
          </ac:grpSpMkLst>
        </pc:grpChg>
        <pc:grpChg chg="add mod">
          <ac:chgData name="Toby Donaldson" userId="2e6e5431-bb17-4c41-9985-d39c50d83c73" providerId="ADAL" clId="{11AE3950-EE88-4FA4-BEA5-7D719EBDFD56}" dt="2024-10-15T06:14:06.519" v="10429" actId="1076"/>
          <ac:grpSpMkLst>
            <pc:docMk/>
            <pc:sldMk cId="2658978882" sldId="302"/>
            <ac:grpSpMk id="21" creationId="{4DCA01E0-2C79-5461-C6FA-155409560AD3}"/>
          </ac:grpSpMkLst>
        </pc:grpChg>
      </pc:sldChg>
      <pc:sldChg chg="addSp delSp modSp add del mod">
        <pc:chgData name="Toby Donaldson" userId="2e6e5431-bb17-4c41-9985-d39c50d83c73" providerId="ADAL" clId="{11AE3950-EE88-4FA4-BEA5-7D719EBDFD56}" dt="2024-10-15T06:12:01.410" v="10407" actId="2696"/>
        <pc:sldMkLst>
          <pc:docMk/>
          <pc:sldMk cId="1265038518" sldId="303"/>
        </pc:sldMkLst>
        <pc:spChg chg="add del mod">
          <ac:chgData name="Toby Donaldson" userId="2e6e5431-bb17-4c41-9985-d39c50d83c73" providerId="ADAL" clId="{11AE3950-EE88-4FA4-BEA5-7D719EBDFD56}" dt="2024-10-10T21:06:22.513" v="1025" actId="21"/>
          <ac:spMkLst>
            <pc:docMk/>
            <pc:sldMk cId="1265038518" sldId="303"/>
            <ac:spMk id="3" creationId="{F758A07F-14BF-0A23-33B3-77004BD3699E}"/>
          </ac:spMkLst>
        </pc:spChg>
        <pc:spChg chg="del mod">
          <ac:chgData name="Toby Donaldson" userId="2e6e5431-bb17-4c41-9985-d39c50d83c73" providerId="ADAL" clId="{11AE3950-EE88-4FA4-BEA5-7D719EBDFD56}" dt="2024-10-10T21:06:38.548" v="1028" actId="21"/>
          <ac:spMkLst>
            <pc:docMk/>
            <pc:sldMk cId="1265038518" sldId="303"/>
            <ac:spMk id="5" creationId="{C3799477-FD29-9DDD-92CA-39172E36462F}"/>
          </ac:spMkLst>
        </pc:spChg>
        <pc:spChg chg="mod ord">
          <ac:chgData name="Toby Donaldson" userId="2e6e5431-bb17-4c41-9985-d39c50d83c73" providerId="ADAL" clId="{11AE3950-EE88-4FA4-BEA5-7D719EBDFD56}" dt="2024-10-10T21:06:49.615" v="1043" actId="20577"/>
          <ac:spMkLst>
            <pc:docMk/>
            <pc:sldMk cId="1265038518" sldId="303"/>
            <ac:spMk id="6" creationId="{BFD76C2E-3BE0-E5F2-992B-6F22A58A01F1}"/>
          </ac:spMkLst>
        </pc:spChg>
        <pc:spChg chg="mod">
          <ac:chgData name="Toby Donaldson" userId="2e6e5431-bb17-4c41-9985-d39c50d83c73" providerId="ADAL" clId="{11AE3950-EE88-4FA4-BEA5-7D719EBDFD56}" dt="2024-10-10T21:05:18.367" v="994" actId="1076"/>
          <ac:spMkLst>
            <pc:docMk/>
            <pc:sldMk cId="1265038518" sldId="303"/>
            <ac:spMk id="7" creationId="{A0A78215-3825-E4D9-EF5F-E0949C87892E}"/>
          </ac:spMkLst>
        </pc:spChg>
        <pc:spChg chg="add del mod">
          <ac:chgData name="Toby Donaldson" userId="2e6e5431-bb17-4c41-9985-d39c50d83c73" providerId="ADAL" clId="{11AE3950-EE88-4FA4-BEA5-7D719EBDFD56}" dt="2024-10-10T21:06:24.732" v="1026" actId="21"/>
          <ac:spMkLst>
            <pc:docMk/>
            <pc:sldMk cId="1265038518" sldId="303"/>
            <ac:spMk id="12" creationId="{FA2D54B4-D66D-18F2-F424-ADD3E1000460}"/>
          </ac:spMkLst>
        </pc:spChg>
        <pc:spChg chg="add del mod">
          <ac:chgData name="Toby Donaldson" userId="2e6e5431-bb17-4c41-9985-d39c50d83c73" providerId="ADAL" clId="{11AE3950-EE88-4FA4-BEA5-7D719EBDFD56}" dt="2024-10-15T06:11:26.915" v="10404" actId="21"/>
          <ac:spMkLst>
            <pc:docMk/>
            <pc:sldMk cId="1265038518" sldId="303"/>
            <ac:spMk id="13" creationId="{76668E16-AFB6-1A90-900E-96D0B2C40C6C}"/>
          </ac:spMkLst>
        </pc:spChg>
        <pc:spChg chg="add mod">
          <ac:chgData name="Toby Donaldson" userId="2e6e5431-bb17-4c41-9985-d39c50d83c73" providerId="ADAL" clId="{11AE3950-EE88-4FA4-BEA5-7D719EBDFD56}" dt="2024-10-15T06:11:37.325" v="10406" actId="1076"/>
          <ac:spMkLst>
            <pc:docMk/>
            <pc:sldMk cId="1265038518" sldId="303"/>
            <ac:spMk id="14" creationId="{4A09A335-E81E-C0F2-821C-6109E4947AA7}"/>
          </ac:spMkLst>
        </pc:spChg>
        <pc:cxnChg chg="add del mod">
          <ac:chgData name="Toby Donaldson" userId="2e6e5431-bb17-4c41-9985-d39c50d83c73" providerId="ADAL" clId="{11AE3950-EE88-4FA4-BEA5-7D719EBDFD56}" dt="2024-10-10T21:06:44.203" v="1030" actId="21"/>
          <ac:cxnSpMkLst>
            <pc:docMk/>
            <pc:sldMk cId="1265038518" sldId="303"/>
            <ac:cxnSpMk id="9" creationId="{2367D207-C685-8959-6CA1-4C27834E852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23907594" sldId="304"/>
        </pc:sldMkLst>
      </pc:sldChg>
      <pc:sldChg chg="modSp add mod">
        <pc:chgData name="Toby Donaldson" userId="2e6e5431-bb17-4c41-9985-d39c50d83c73" providerId="ADAL" clId="{11AE3950-EE88-4FA4-BEA5-7D719EBDFD56}" dt="2024-10-15T06:15:07.392" v="10435" actId="114"/>
        <pc:sldMkLst>
          <pc:docMk/>
          <pc:sldMk cId="3332135005" sldId="304"/>
        </pc:sldMkLst>
        <pc:spChg chg="mod">
          <ac:chgData name="Toby Donaldson" userId="2e6e5431-bb17-4c41-9985-d39c50d83c73" providerId="ADAL" clId="{11AE3950-EE88-4FA4-BEA5-7D719EBDFD56}" dt="2024-10-15T06:15:07.392" v="10435" actId="114"/>
          <ac:spMkLst>
            <pc:docMk/>
            <pc:sldMk cId="3332135005" sldId="304"/>
            <ac:spMk id="5" creationId="{160FE264-DD8B-1B17-3801-8C7035DFFD21}"/>
          </ac:spMkLst>
        </pc:spChg>
        <pc:spChg chg="ord">
          <ac:chgData name="Toby Donaldson" userId="2e6e5431-bb17-4c41-9985-d39c50d83c73" providerId="ADAL" clId="{11AE3950-EE88-4FA4-BEA5-7D719EBDFD56}" dt="2024-10-15T06:15:01.975" v="10434" actId="167"/>
          <ac:spMkLst>
            <pc:docMk/>
            <pc:sldMk cId="3332135005" sldId="304"/>
            <ac:spMk id="6" creationId="{FD54AD8B-3458-E906-FCA0-B48E5EFE328E}"/>
          </ac:spMkLst>
        </pc:spChg>
      </pc:sldChg>
      <pc:sldChg chg="modSp add mod">
        <pc:chgData name="Toby Donaldson" userId="2e6e5431-bb17-4c41-9985-d39c50d83c73" providerId="ADAL" clId="{11AE3950-EE88-4FA4-BEA5-7D719EBDFD56}" dt="2024-10-15T06:12:08.356" v="10408" actId="114"/>
        <pc:sldMkLst>
          <pc:docMk/>
          <pc:sldMk cId="3241349800" sldId="305"/>
        </pc:sldMkLst>
        <pc:spChg chg="mod ord">
          <ac:chgData name="Toby Donaldson" userId="2e6e5431-bb17-4c41-9985-d39c50d83c73" providerId="ADAL" clId="{11AE3950-EE88-4FA4-BEA5-7D719EBDFD56}" dt="2024-10-15T06:12:08.356" v="10408" actId="114"/>
          <ac:spMkLst>
            <pc:docMk/>
            <pc:sldMk cId="3241349800" sldId="305"/>
            <ac:spMk id="5" creationId="{E921C592-B464-8AD7-5546-9A79E993DF9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2673173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21494747" sldId="306"/>
        </pc:sldMkLst>
      </pc:sldChg>
      <pc:sldChg chg="addSp delSp modSp add mod ord">
        <pc:chgData name="Toby Donaldson" userId="2e6e5431-bb17-4c41-9985-d39c50d83c73" providerId="ADAL" clId="{11AE3950-EE88-4FA4-BEA5-7D719EBDFD56}" dt="2024-10-10T21:16:47.242" v="1755" actId="20577"/>
        <pc:sldMkLst>
          <pc:docMk/>
          <pc:sldMk cId="4030859673" sldId="306"/>
        </pc:sldMkLst>
        <pc:spChg chg="mod">
          <ac:chgData name="Toby Donaldson" userId="2e6e5431-bb17-4c41-9985-d39c50d83c73" providerId="ADAL" clId="{11AE3950-EE88-4FA4-BEA5-7D719EBDFD56}" dt="2024-10-10T21:11:42.655" v="1239" actId="14100"/>
          <ac:spMkLst>
            <pc:docMk/>
            <pc:sldMk cId="4030859673" sldId="306"/>
            <ac:spMk id="2" creationId="{5E99D52C-1B2D-F080-2894-B08FD6E9AE17}"/>
          </ac:spMkLst>
        </pc:spChg>
        <pc:spChg chg="add 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3" creationId="{40FE4A17-DAF8-D640-1480-6A8F9AFD3632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5" creationId="{C8E2CDD4-1754-E10F-0DAC-43117965A746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6" creationId="{9234AC3A-F145-C821-B9ED-C3F5CB8F4B89}"/>
          </ac:spMkLst>
        </pc:spChg>
        <pc:spChg chg="add mod">
          <ac:chgData name="Toby Donaldson" userId="2e6e5431-bb17-4c41-9985-d39c50d83c73" providerId="ADAL" clId="{11AE3950-EE88-4FA4-BEA5-7D719EBDFD56}" dt="2024-10-10T21:16:08.250" v="1717" actId="1076"/>
          <ac:spMkLst>
            <pc:docMk/>
            <pc:sldMk cId="4030859673" sldId="306"/>
            <ac:spMk id="7" creationId="{0918A78D-1C0B-BB54-111C-216618300AE7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8" creationId="{F4291F75-734D-E7EB-7497-DA6626F28EBF}"/>
          </ac:spMkLst>
        </pc:spChg>
        <pc:spChg chg="add mod">
          <ac:chgData name="Toby Donaldson" userId="2e6e5431-bb17-4c41-9985-d39c50d83c73" providerId="ADAL" clId="{11AE3950-EE88-4FA4-BEA5-7D719EBDFD56}" dt="2024-10-10T21:16:23.074" v="1720" actId="14100"/>
          <ac:spMkLst>
            <pc:docMk/>
            <pc:sldMk cId="4030859673" sldId="306"/>
            <ac:spMk id="9" creationId="{852037D5-68F4-523F-8F70-15FD8CE2B6DB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10" creationId="{CBC8A951-25DE-DE9E-D42F-81FD9D0F560E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11" creationId="{03C7619F-2498-2092-DF58-177CDD965690}"/>
          </ac:spMkLst>
        </pc:spChg>
        <pc:spChg chg="add mod">
          <ac:chgData name="Toby Donaldson" userId="2e6e5431-bb17-4c41-9985-d39c50d83c73" providerId="ADAL" clId="{11AE3950-EE88-4FA4-BEA5-7D719EBDFD56}" dt="2024-10-10T21:16:47.242" v="1755" actId="20577"/>
          <ac:spMkLst>
            <pc:docMk/>
            <pc:sldMk cId="4030859673" sldId="306"/>
            <ac:spMk id="12" creationId="{52331B29-9F44-B32B-5DEE-6341AB49CDD0}"/>
          </ac:spMkLst>
        </pc:spChg>
      </pc:sldChg>
      <pc:sldChg chg="addSp modSp add mod">
        <pc:chgData name="Toby Donaldson" userId="2e6e5431-bb17-4c41-9985-d39c50d83c73" providerId="ADAL" clId="{11AE3950-EE88-4FA4-BEA5-7D719EBDFD56}" dt="2024-10-15T06:15:48.160" v="10443" actId="20577"/>
        <pc:sldMkLst>
          <pc:docMk/>
          <pc:sldMk cId="1072285377" sldId="307"/>
        </pc:sldMkLst>
        <pc:spChg chg="mod">
          <ac:chgData name="Toby Donaldson" userId="2e6e5431-bb17-4c41-9985-d39c50d83c73" providerId="ADAL" clId="{11AE3950-EE88-4FA4-BEA5-7D719EBDFD56}" dt="2024-10-10T21:17:23.060" v="1760" actId="20577"/>
          <ac:spMkLst>
            <pc:docMk/>
            <pc:sldMk cId="1072285377" sldId="307"/>
            <ac:spMk id="3" creationId="{1B879799-7A93-B2CB-7798-CCB83552E4B6}"/>
          </ac:spMkLst>
        </pc:spChg>
        <pc:spChg chg="add mod">
          <ac:chgData name="Toby Donaldson" userId="2e6e5431-bb17-4c41-9985-d39c50d83c73" providerId="ADAL" clId="{11AE3950-EE88-4FA4-BEA5-7D719EBDFD56}" dt="2024-10-10T21:19:29.001" v="1909" actId="1076"/>
          <ac:spMkLst>
            <pc:docMk/>
            <pc:sldMk cId="1072285377" sldId="307"/>
            <ac:spMk id="6" creationId="{EB18A432-303E-B370-F8B2-A52B68807E01}"/>
          </ac:spMkLst>
        </pc:spChg>
        <pc:spChg chg="add mod">
          <ac:chgData name="Toby Donaldson" userId="2e6e5431-bb17-4c41-9985-d39c50d83c73" providerId="ADAL" clId="{11AE3950-EE88-4FA4-BEA5-7D719EBDFD56}" dt="2024-10-15T06:15:48.160" v="10443" actId="20577"/>
          <ac:spMkLst>
            <pc:docMk/>
            <pc:sldMk cId="1072285377" sldId="307"/>
            <ac:spMk id="8" creationId="{0B89431D-FBD4-2F54-46D4-497F941CB8B5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3" creationId="{D8659114-CBA8-4F30-AFB9-ABD345E2B71D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4" creationId="{44963A09-65DE-D1F4-9C5F-4103F60F2FCD}"/>
          </ac:spMkLst>
        </pc:spChg>
        <pc:grpChg chg="add mod">
          <ac:chgData name="Toby Donaldson" userId="2e6e5431-bb17-4c41-9985-d39c50d83c73" providerId="ADAL" clId="{11AE3950-EE88-4FA4-BEA5-7D719EBDFD56}" dt="2024-10-15T06:15:38.075" v="10437"/>
          <ac:grpSpMkLst>
            <pc:docMk/>
            <pc:sldMk cId="1072285377" sldId="307"/>
            <ac:grpSpMk id="10" creationId="{27D4F03C-9B8A-F5AB-D27F-39C12FBD1601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62493392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8537914" sldId="308"/>
        </pc:sldMkLst>
      </pc:sldChg>
      <pc:sldChg chg="addSp delSp modSp add mod ord">
        <pc:chgData name="Toby Donaldson" userId="2e6e5431-bb17-4c41-9985-d39c50d83c73" providerId="ADAL" clId="{11AE3950-EE88-4FA4-BEA5-7D719EBDFD56}" dt="2024-10-10T21:24:26.869" v="2487" actId="1076"/>
        <pc:sldMkLst>
          <pc:docMk/>
          <pc:sldMk cId="515663142" sldId="308"/>
        </pc:sldMkLst>
        <pc:spChg chg="mod">
          <ac:chgData name="Toby Donaldson" userId="2e6e5431-bb17-4c41-9985-d39c50d83c73" providerId="ADAL" clId="{11AE3950-EE88-4FA4-BEA5-7D719EBDFD56}" dt="2024-10-10T21:21:18.383" v="2077" actId="20577"/>
          <ac:spMkLst>
            <pc:docMk/>
            <pc:sldMk cId="515663142" sldId="308"/>
            <ac:spMk id="2" creationId="{7B0FEEE2-7DB8-8DAA-0767-6EA5E9C97472}"/>
          </ac:spMkLst>
        </pc:spChg>
        <pc:spChg chg="del">
          <ac:chgData name="Toby Donaldson" userId="2e6e5431-bb17-4c41-9985-d39c50d83c73" providerId="ADAL" clId="{11AE3950-EE88-4FA4-BEA5-7D719EBDFD56}" dt="2024-10-10T21:21:28.859" v="2079" actId="21"/>
          <ac:spMkLst>
            <pc:docMk/>
            <pc:sldMk cId="515663142" sldId="308"/>
            <ac:spMk id="3" creationId="{A6C4FF2F-CC55-6D30-B2CB-63446841D4C6}"/>
          </ac:spMkLst>
        </pc:spChg>
        <pc:spChg chg="mod">
          <ac:chgData name="Toby Donaldson" userId="2e6e5431-bb17-4c41-9985-d39c50d83c73" providerId="ADAL" clId="{11AE3950-EE88-4FA4-BEA5-7D719EBDFD56}" dt="2024-10-10T21:22:46.425" v="2250" actId="1076"/>
          <ac:spMkLst>
            <pc:docMk/>
            <pc:sldMk cId="515663142" sldId="308"/>
            <ac:spMk id="5" creationId="{1E0F3830-8A2C-115C-67B4-F8DE4478502A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6" creationId="{50E005D4-D177-0D34-F040-303651852E54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7" creationId="{9E2EF80F-13DA-EEF6-3F06-F2D971A9C215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8" creationId="{1BF1D48A-B789-52F7-D7FF-1F26ABE6D568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9" creationId="{797DCA24-35C7-2ED8-D64C-1B048BBC496F}"/>
          </ac:spMkLst>
        </pc:spChg>
        <pc:spChg chg="add mod">
          <ac:chgData name="Toby Donaldson" userId="2e6e5431-bb17-4c41-9985-d39c50d83c73" providerId="ADAL" clId="{11AE3950-EE88-4FA4-BEA5-7D719EBDFD56}" dt="2024-10-10T21:24:26.869" v="2487" actId="1076"/>
          <ac:spMkLst>
            <pc:docMk/>
            <pc:sldMk cId="515663142" sldId="308"/>
            <ac:spMk id="10" creationId="{680E2E02-CCC2-5320-85F8-3F81029F0872}"/>
          </ac:spMkLst>
        </pc:spChg>
        <pc:spChg chg="mod">
          <ac:chgData name="Toby Donaldson" userId="2e6e5431-bb17-4c41-9985-d39c50d83c73" providerId="ADAL" clId="{11AE3950-EE88-4FA4-BEA5-7D719EBDFD56}" dt="2024-10-10T21:23:13.897" v="2318" actId="20577"/>
          <ac:spMkLst>
            <pc:docMk/>
            <pc:sldMk cId="515663142" sldId="308"/>
            <ac:spMk id="11" creationId="{EC8DA32C-728B-22C5-42A3-EFC5C347E1C3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12" creationId="{75E58E1A-5A32-4146-883B-E3CF399AE15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6:50.026" v="10448" actId="1076"/>
        <pc:sldMkLst>
          <pc:docMk/>
          <pc:sldMk cId="1023544048" sldId="309"/>
        </pc:sldMkLst>
        <pc:spChg chg="add mod">
          <ac:chgData name="Toby Donaldson" userId="2e6e5431-bb17-4c41-9985-d39c50d83c73" providerId="ADAL" clId="{11AE3950-EE88-4FA4-BEA5-7D719EBDFD56}" dt="2024-10-10T21:27:34.053" v="2768" actId="1076"/>
          <ac:spMkLst>
            <pc:docMk/>
            <pc:sldMk cId="1023544048" sldId="309"/>
            <ac:spMk id="3" creationId="{E0BE9F22-B77A-FAEA-0971-2DEEB900E466}"/>
          </ac:spMkLst>
        </pc:spChg>
        <pc:spChg chg="add mod">
          <ac:chgData name="Toby Donaldson" userId="2e6e5431-bb17-4c41-9985-d39c50d83c73" providerId="ADAL" clId="{11AE3950-EE88-4FA4-BEA5-7D719EBDFD56}" dt="2024-10-15T06:16:50.026" v="10448" actId="1076"/>
          <ac:spMkLst>
            <pc:docMk/>
            <pc:sldMk cId="1023544048" sldId="309"/>
            <ac:spMk id="6" creationId="{E11FE972-ECCA-A1C5-B27C-D24B690608E3}"/>
          </ac:spMkLst>
        </pc:spChg>
        <pc:spChg chg="add del mod">
          <ac:chgData name="Toby Donaldson" userId="2e6e5431-bb17-4c41-9985-d39c50d83c73" providerId="ADAL" clId="{11AE3950-EE88-4FA4-BEA5-7D719EBDFD56}" dt="2024-10-10T21:31:05.420" v="3054" actId="21"/>
          <ac:spMkLst>
            <pc:docMk/>
            <pc:sldMk cId="1023544048" sldId="309"/>
            <ac:spMk id="7" creationId="{162BEAA5-CE7B-D84B-6E75-41D6D70E6D9E}"/>
          </ac:spMkLst>
        </pc:spChg>
        <pc:spChg chg="mod">
          <ac:chgData name="Toby Donaldson" userId="2e6e5431-bb17-4c41-9985-d39c50d83c73" providerId="ADAL" clId="{11AE3950-EE88-4FA4-BEA5-7D719EBDFD56}" dt="2024-10-10T21:25:37.762" v="2557" actId="1076"/>
          <ac:spMkLst>
            <pc:docMk/>
            <pc:sldMk cId="1023544048" sldId="309"/>
            <ac:spMk id="10" creationId="{C1EE8A10-915E-BB3D-EEFF-0ADD005A2BA2}"/>
          </ac:spMkLst>
        </pc:spChg>
        <pc:spChg chg="mod">
          <ac:chgData name="Toby Donaldson" userId="2e6e5431-bb17-4c41-9985-d39c50d83c73" providerId="ADAL" clId="{11AE3950-EE88-4FA4-BEA5-7D719EBDFD56}" dt="2024-10-10T21:27:19.521" v="2767" actId="207"/>
          <ac:spMkLst>
            <pc:docMk/>
            <pc:sldMk cId="1023544048" sldId="309"/>
            <ac:spMk id="11" creationId="{608BDFAF-B49F-E769-646F-E29A7500C4E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520401" sldId="310"/>
        </pc:sldMkLst>
      </pc:sldChg>
      <pc:sldChg chg="delSp modSp add mod ord">
        <pc:chgData name="Toby Donaldson" userId="2e6e5431-bb17-4c41-9985-d39c50d83c73" providerId="ADAL" clId="{11AE3950-EE88-4FA4-BEA5-7D719EBDFD56}" dt="2024-10-10T21:30:55.735" v="3052"/>
        <pc:sldMkLst>
          <pc:docMk/>
          <pc:sldMk cId="4246999849" sldId="310"/>
        </pc:sldMkLst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3" creationId="{8F36C50B-D746-F447-EBB5-503DB85D5205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6" creationId="{72DFD860-239E-4120-DD77-096B64549746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7" creationId="{AA3E2FB0-629B-C9BB-CA78-249553B17E7F}"/>
          </ac:spMkLst>
        </pc:spChg>
        <pc:spChg chg="mod">
          <ac:chgData name="Toby Donaldson" userId="2e6e5431-bb17-4c41-9985-d39c50d83c73" providerId="ADAL" clId="{11AE3950-EE88-4FA4-BEA5-7D719EBDFD56}" dt="2024-10-10T21:30:50.012" v="3050" actId="20577"/>
          <ac:spMkLst>
            <pc:docMk/>
            <pc:sldMk cId="4246999849" sldId="310"/>
            <ac:spMk id="11" creationId="{A84B1F54-8B55-70B0-BDE3-450158F5438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7:00.760" v="10450"/>
        <pc:sldMkLst>
          <pc:docMk/>
          <pc:sldMk cId="2695134196" sldId="311"/>
        </pc:sldMkLst>
        <pc:spChg chg="del">
          <ac:chgData name="Toby Donaldson" userId="2e6e5431-bb17-4c41-9985-d39c50d83c73" providerId="ADAL" clId="{11AE3950-EE88-4FA4-BEA5-7D719EBDFD56}" dt="2024-10-15T06:16:56.419" v="10449" actId="21"/>
          <ac:spMkLst>
            <pc:docMk/>
            <pc:sldMk cId="2695134196" sldId="311"/>
            <ac:spMk id="6" creationId="{DA0771F7-DAAA-02AE-150E-F8C6A079856C}"/>
          </ac:spMkLst>
        </pc:spChg>
        <pc:spChg chg="mod">
          <ac:chgData name="Toby Donaldson" userId="2e6e5431-bb17-4c41-9985-d39c50d83c73" providerId="ADAL" clId="{11AE3950-EE88-4FA4-BEA5-7D719EBDFD56}" dt="2024-10-10T21:31:50.479" v="3075" actId="20577"/>
          <ac:spMkLst>
            <pc:docMk/>
            <pc:sldMk cId="2695134196" sldId="311"/>
            <ac:spMk id="7" creationId="{6704D67D-6697-C269-1FDF-264811040E65}"/>
          </ac:spMkLst>
        </pc:spChg>
        <pc:spChg chg="add mod">
          <ac:chgData name="Toby Donaldson" userId="2e6e5431-bb17-4c41-9985-d39c50d83c73" providerId="ADAL" clId="{11AE3950-EE88-4FA4-BEA5-7D719EBDFD56}" dt="2024-10-15T06:17:00.760" v="10450"/>
          <ac:spMkLst>
            <pc:docMk/>
            <pc:sldMk cId="2695134196" sldId="311"/>
            <ac:spMk id="8" creationId="{9C2EC49F-84BC-7626-0EBD-89724D9EF64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44931505" sldId="311"/>
        </pc:sldMkLst>
      </pc:sldChg>
      <pc:sldChg chg="addSp delSp modSp add mod">
        <pc:chgData name="Toby Donaldson" userId="2e6e5431-bb17-4c41-9985-d39c50d83c73" providerId="ADAL" clId="{11AE3950-EE88-4FA4-BEA5-7D719EBDFD56}" dt="2024-10-15T06:18:05.969" v="10457" actId="207"/>
        <pc:sldMkLst>
          <pc:docMk/>
          <pc:sldMk cId="422164051" sldId="312"/>
        </pc:sldMkLst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3" creationId="{FFD666E5-A7CB-D7A1-158E-FA6B30F47F65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6" creationId="{777F0583-4649-839C-001C-9B5974F9536C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7" creationId="{E3817A77-AF46-4610-61BE-E783C542C327}"/>
          </ac:spMkLst>
        </pc:spChg>
        <pc:spChg chg="add mod">
          <ac:chgData name="Toby Donaldson" userId="2e6e5431-bb17-4c41-9985-d39c50d83c73" providerId="ADAL" clId="{11AE3950-EE88-4FA4-BEA5-7D719EBDFD56}" dt="2024-10-15T06:17:57.148" v="10455" actId="207"/>
          <ac:spMkLst>
            <pc:docMk/>
            <pc:sldMk cId="422164051" sldId="312"/>
            <ac:spMk id="8" creationId="{116C3561-2C22-0949-A9FA-93D9590F5D50}"/>
          </ac:spMkLst>
        </pc:spChg>
        <pc:spChg chg="add mod">
          <ac:chgData name="Toby Donaldson" userId="2e6e5431-bb17-4c41-9985-d39c50d83c73" providerId="ADAL" clId="{11AE3950-EE88-4FA4-BEA5-7D719EBDFD56}" dt="2024-10-15T06:18:00.932" v="10456" actId="207"/>
          <ac:spMkLst>
            <pc:docMk/>
            <pc:sldMk cId="422164051" sldId="312"/>
            <ac:spMk id="9" creationId="{1B8D4897-B221-103E-954B-2641820135A4}"/>
          </ac:spMkLst>
        </pc:spChg>
        <pc:spChg chg="del">
          <ac:chgData name="Toby Donaldson" userId="2e6e5431-bb17-4c41-9985-d39c50d83c73" providerId="ADAL" clId="{11AE3950-EE88-4FA4-BEA5-7D719EBDFD56}" dt="2024-10-10T21:32:15.232" v="3078" actId="21"/>
          <ac:spMkLst>
            <pc:docMk/>
            <pc:sldMk cId="422164051" sldId="312"/>
            <ac:spMk id="10" creationId="{56855347-137A-85A2-FA11-CD1B511113DD}"/>
          </ac:spMkLst>
        </pc:spChg>
        <pc:spChg chg="mod">
          <ac:chgData name="Toby Donaldson" userId="2e6e5431-bb17-4c41-9985-d39c50d83c73" providerId="ADAL" clId="{11AE3950-EE88-4FA4-BEA5-7D719EBDFD56}" dt="2024-10-15T06:17:45.925" v="10454" actId="554"/>
          <ac:spMkLst>
            <pc:docMk/>
            <pc:sldMk cId="422164051" sldId="312"/>
            <ac:spMk id="11" creationId="{CC0AE76D-4BF5-F1A2-1473-C934665E543E}"/>
          </ac:spMkLst>
        </pc:spChg>
        <pc:spChg chg="add mod">
          <ac:chgData name="Toby Donaldson" userId="2e6e5431-bb17-4c41-9985-d39c50d83c73" providerId="ADAL" clId="{11AE3950-EE88-4FA4-BEA5-7D719EBDFD56}" dt="2024-10-15T06:18:05.969" v="10457" actId="207"/>
          <ac:spMkLst>
            <pc:docMk/>
            <pc:sldMk cId="422164051" sldId="312"/>
            <ac:spMk id="12" creationId="{4E84ABF9-9624-30BA-21B9-8E3115F35354}"/>
          </ac:spMkLst>
        </pc:spChg>
        <pc:spChg chg="add del mod">
          <ac:chgData name="Toby Donaldson" userId="2e6e5431-bb17-4c41-9985-d39c50d83c73" providerId="ADAL" clId="{11AE3950-EE88-4FA4-BEA5-7D719EBDFD56}" dt="2024-10-10T21:35:31.461" v="3160" actId="21"/>
          <ac:spMkLst>
            <pc:docMk/>
            <pc:sldMk cId="422164051" sldId="312"/>
            <ac:spMk id="13" creationId="{F5B7584C-08F0-787F-82D9-D480CC21A54F}"/>
          </ac:spMkLst>
        </pc:spChg>
        <pc:grpChg chg="add mod">
          <ac:chgData name="Toby Donaldson" userId="2e6e5431-bb17-4c41-9985-d39c50d83c73" providerId="ADAL" clId="{11AE3950-EE88-4FA4-BEA5-7D719EBDFD56}" dt="2024-10-15T06:17:45.925" v="10454" actId="554"/>
          <ac:grpSpMkLst>
            <pc:docMk/>
            <pc:sldMk cId="422164051" sldId="312"/>
            <ac:grpSpMk id="14" creationId="{31A9BDE7-D5F9-3922-349C-89233FDCF2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07964120" sldId="312"/>
        </pc:sldMkLst>
      </pc:sldChg>
      <pc:sldChg chg="addSp delSp modSp add mod">
        <pc:chgData name="Toby Donaldson" userId="2e6e5431-bb17-4c41-9985-d39c50d83c73" providerId="ADAL" clId="{11AE3950-EE88-4FA4-BEA5-7D719EBDFD56}" dt="2024-10-10T21:38:10.643" v="3366" actId="14100"/>
        <pc:sldMkLst>
          <pc:docMk/>
          <pc:sldMk cId="2195443414" sldId="313"/>
        </pc:sldMkLst>
        <pc:spChg chg="add mod">
          <ac:chgData name="Toby Donaldson" userId="2e6e5431-bb17-4c41-9985-d39c50d83c73" providerId="ADAL" clId="{11AE3950-EE88-4FA4-BEA5-7D719EBDFD56}" dt="2024-10-10T21:38:10.643" v="3366" actId="14100"/>
          <ac:spMkLst>
            <pc:docMk/>
            <pc:sldMk cId="2195443414" sldId="313"/>
            <ac:spMk id="3" creationId="{CFDB542D-C33A-B624-3E06-F0273C4FAA47}"/>
          </ac:spMkLst>
        </pc:spChg>
        <pc:spChg chg="mod">
          <ac:chgData name="Toby Donaldson" userId="2e6e5431-bb17-4c41-9985-d39c50d83c73" providerId="ADAL" clId="{11AE3950-EE88-4FA4-BEA5-7D719EBDFD56}" dt="2024-10-10T21:36:08.843" v="3162"/>
          <ac:spMkLst>
            <pc:docMk/>
            <pc:sldMk cId="2195443414" sldId="313"/>
            <ac:spMk id="8" creationId="{35CC75AA-19EC-692A-7174-E20D36798BC3}"/>
          </ac:spMkLst>
        </pc:spChg>
        <pc:spChg chg="mod">
          <ac:chgData name="Toby Donaldson" userId="2e6e5431-bb17-4c41-9985-d39c50d83c73" providerId="ADAL" clId="{11AE3950-EE88-4FA4-BEA5-7D719EBDFD56}" dt="2024-10-10T21:36:24.976" v="3174" actId="20577"/>
          <ac:spMkLst>
            <pc:docMk/>
            <pc:sldMk cId="2195443414" sldId="313"/>
            <ac:spMk id="9" creationId="{0BBEB9DE-F656-145B-4BDD-A3BA0DF2D689}"/>
          </ac:spMkLst>
        </pc:spChg>
        <pc:spChg chg="del">
          <ac:chgData name="Toby Donaldson" userId="2e6e5431-bb17-4c41-9985-d39c50d83c73" providerId="ADAL" clId="{11AE3950-EE88-4FA4-BEA5-7D719EBDFD56}" dt="2024-10-10T21:36:33.787" v="3175" actId="21"/>
          <ac:spMkLst>
            <pc:docMk/>
            <pc:sldMk cId="2195443414" sldId="313"/>
            <ac:spMk id="12" creationId="{855AAAD0-713B-1021-8025-46B835414C8A}"/>
          </ac:spMkLst>
        </pc:sp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7" creationId="{30379ADC-B735-F981-E330-F2140AFDB50F}"/>
          </ac:cxnSpMkLst>
        </pc:cxn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13" creationId="{11217B23-1210-77B4-5C7F-EDEB7524A8B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82967344" sldId="314"/>
        </pc:sldMkLst>
      </pc:sldChg>
      <pc:sldChg chg="addSp delSp modSp add mod">
        <pc:chgData name="Toby Donaldson" userId="2e6e5431-bb17-4c41-9985-d39c50d83c73" providerId="ADAL" clId="{11AE3950-EE88-4FA4-BEA5-7D719EBDFD56}" dt="2024-10-10T21:44:10.982" v="3487" actId="113"/>
        <pc:sldMkLst>
          <pc:docMk/>
          <pc:sldMk cId="4023133742" sldId="314"/>
        </pc:sldMkLst>
        <pc:spChg chg="mod">
          <ac:chgData name="Toby Donaldson" userId="2e6e5431-bb17-4c41-9985-d39c50d83c73" providerId="ADAL" clId="{11AE3950-EE88-4FA4-BEA5-7D719EBDFD56}" dt="2024-10-10T21:42:37.352" v="3466" actId="1076"/>
          <ac:spMkLst>
            <pc:docMk/>
            <pc:sldMk cId="4023133742" sldId="314"/>
            <ac:spMk id="3" creationId="{3E9CAD7D-2E60-AAA1-F89C-C82B400E74B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5" creationId="{EB19D595-8DFC-03C7-012F-2DCE4FB0B542}"/>
          </ac:spMkLst>
        </pc:spChg>
        <pc:spChg chg="mod">
          <ac:chgData name="Toby Donaldson" userId="2e6e5431-bb17-4c41-9985-d39c50d83c73" providerId="ADAL" clId="{11AE3950-EE88-4FA4-BEA5-7D719EBDFD56}" dt="2024-10-10T21:44:10.982" v="3487" actId="113"/>
          <ac:spMkLst>
            <pc:docMk/>
            <pc:sldMk cId="4023133742" sldId="314"/>
            <ac:spMk id="6" creationId="{BF0A7557-C05F-C194-9724-D6AA5C27BE6A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7" creationId="{CC16ECD7-9408-60FB-B871-AABD0CEB2E8F}"/>
          </ac:spMkLst>
        </pc:spChg>
        <pc:spChg chg="add mod">
          <ac:chgData name="Toby Donaldson" userId="2e6e5431-bb17-4c41-9985-d39c50d83c73" providerId="ADAL" clId="{11AE3950-EE88-4FA4-BEA5-7D719EBDFD56}" dt="2024-10-10T21:44:06.496" v="3485" actId="113"/>
          <ac:spMkLst>
            <pc:docMk/>
            <pc:sldMk cId="4023133742" sldId="314"/>
            <ac:spMk id="8" creationId="{9FBF6D96-B678-DC2B-072C-3B176130CB08}"/>
          </ac:spMkLst>
        </pc:spChg>
        <pc:spChg chg="add mod">
          <ac:chgData name="Toby Donaldson" userId="2e6e5431-bb17-4c41-9985-d39c50d83c73" providerId="ADAL" clId="{11AE3950-EE88-4FA4-BEA5-7D719EBDFD56}" dt="2024-10-10T21:44:03.008" v="3484" actId="113"/>
          <ac:spMkLst>
            <pc:docMk/>
            <pc:sldMk cId="4023133742" sldId="314"/>
            <ac:spMk id="10" creationId="{54AE59A4-7DE0-4CF0-CF63-122BB92213A0}"/>
          </ac:spMkLst>
        </pc:spChg>
        <pc:spChg chg="add mod">
          <ac:chgData name="Toby Donaldson" userId="2e6e5431-bb17-4c41-9985-d39c50d83c73" providerId="ADAL" clId="{11AE3950-EE88-4FA4-BEA5-7D719EBDFD56}" dt="2024-10-10T21:44:08.330" v="3486" actId="113"/>
          <ac:spMkLst>
            <pc:docMk/>
            <pc:sldMk cId="4023133742" sldId="314"/>
            <ac:spMk id="11" creationId="{43797E83-A013-5198-FA21-5BB26697F61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12" creationId="{71FECE1B-E458-6153-9438-1614EBFC1765}"/>
          </ac:spMkLst>
        </pc:spChg>
        <pc:cxnChg chg="del">
          <ac:chgData name="Toby Donaldson" userId="2e6e5431-bb17-4c41-9985-d39c50d83c73" providerId="ADAL" clId="{11AE3950-EE88-4FA4-BEA5-7D719EBDFD56}" dt="2024-10-10T21:39:30.700" v="3372" actId="21"/>
          <ac:cxnSpMkLst>
            <pc:docMk/>
            <pc:sldMk cId="4023133742" sldId="314"/>
            <ac:cxnSpMk id="9" creationId="{4A80D409-A10C-FBA9-94F4-7B47C677172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06724113" sldId="315"/>
        </pc:sldMkLst>
      </pc:sldChg>
      <pc:sldChg chg="addSp delSp modSp add mod ord">
        <pc:chgData name="Toby Donaldson" userId="2e6e5431-bb17-4c41-9985-d39c50d83c73" providerId="ADAL" clId="{11AE3950-EE88-4FA4-BEA5-7D719EBDFD56}" dt="2024-10-10T21:49:05.527" v="3786" actId="21"/>
        <pc:sldMkLst>
          <pc:docMk/>
          <pc:sldMk cId="3433693695" sldId="315"/>
        </pc:sldMkLst>
        <pc:spChg chg="mod">
          <ac:chgData name="Toby Donaldson" userId="2e6e5431-bb17-4c41-9985-d39c50d83c73" providerId="ADAL" clId="{11AE3950-EE88-4FA4-BEA5-7D719EBDFD56}" dt="2024-10-10T21:44:58.360" v="3506" actId="20577"/>
          <ac:spMkLst>
            <pc:docMk/>
            <pc:sldMk cId="3433693695" sldId="315"/>
            <ac:spMk id="2" creationId="{846AF150-C4B8-3EEC-DE1B-76BCD799CE0A}"/>
          </ac:spMkLst>
        </pc:spChg>
        <pc:spChg chg="del">
          <ac:chgData name="Toby Donaldson" userId="2e6e5431-bb17-4c41-9985-d39c50d83c73" providerId="ADAL" clId="{11AE3950-EE88-4FA4-BEA5-7D719EBDFD56}" dt="2024-10-10T21:45:42.476" v="3609" actId="21"/>
          <ac:spMkLst>
            <pc:docMk/>
            <pc:sldMk cId="3433693695" sldId="315"/>
            <ac:spMk id="3" creationId="{C89C1C62-7A8F-3EF0-44DD-809D7A7CFD98}"/>
          </ac:spMkLst>
        </pc:spChg>
        <pc:spChg chg="mod">
          <ac:chgData name="Toby Donaldson" userId="2e6e5431-bb17-4c41-9985-d39c50d83c73" providerId="ADAL" clId="{11AE3950-EE88-4FA4-BEA5-7D719EBDFD56}" dt="2024-10-10T21:45:37.538" v="3608" actId="1076"/>
          <ac:spMkLst>
            <pc:docMk/>
            <pc:sldMk cId="3433693695" sldId="315"/>
            <ac:spMk id="5" creationId="{9ECE9D13-CC51-C056-3225-7727822946D5}"/>
          </ac:spMkLst>
        </pc:spChg>
        <pc:spChg chg="add del mod">
          <ac:chgData name="Toby Donaldson" userId="2e6e5431-bb17-4c41-9985-d39c50d83c73" providerId="ADAL" clId="{11AE3950-EE88-4FA4-BEA5-7D719EBDFD56}" dt="2024-10-10T21:46:22.707" v="3617" actId="21"/>
          <ac:spMkLst>
            <pc:docMk/>
            <pc:sldMk cId="3433693695" sldId="315"/>
            <ac:spMk id="6" creationId="{2F95AE3E-5DEF-61B1-0858-04DCF90AD2EA}"/>
          </ac:spMkLst>
        </pc:spChg>
        <pc:spChg chg="mod">
          <ac:chgData name="Toby Donaldson" userId="2e6e5431-bb17-4c41-9985-d39c50d83c73" providerId="ADAL" clId="{11AE3950-EE88-4FA4-BEA5-7D719EBDFD56}" dt="2024-10-10T21:46:55.364" v="3620" actId="1076"/>
          <ac:spMkLst>
            <pc:docMk/>
            <pc:sldMk cId="3433693695" sldId="315"/>
            <ac:spMk id="8" creationId="{4D8A5B9E-94F8-C040-B646-2499916BE3F6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9" creationId="{02874C87-34A3-423C-8091-E70A400D36F4}"/>
          </ac:spMkLst>
        </pc:spChg>
        <pc:spChg chg="add mod">
          <ac:chgData name="Toby Donaldson" userId="2e6e5431-bb17-4c41-9985-d39c50d83c73" providerId="ADAL" clId="{11AE3950-EE88-4FA4-BEA5-7D719EBDFD56}" dt="2024-10-10T21:47:24.661" v="3679" actId="14100"/>
          <ac:spMkLst>
            <pc:docMk/>
            <pc:sldMk cId="3433693695" sldId="315"/>
            <ac:spMk id="10" creationId="{153556B2-A23A-130D-F279-F1822C667181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11" creationId="{F3538347-7947-DA06-035E-551A63CE5865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2" creationId="{2FFF4179-1C9B-55AA-3A4D-D4D7896FCADE}"/>
          </ac:spMkLst>
        </pc:spChg>
        <pc:spChg chg="add del mod">
          <ac:chgData name="Toby Donaldson" userId="2e6e5431-bb17-4c41-9985-d39c50d83c73" providerId="ADAL" clId="{11AE3950-EE88-4FA4-BEA5-7D719EBDFD56}" dt="2024-10-10T21:49:05.527" v="3786" actId="21"/>
          <ac:spMkLst>
            <pc:docMk/>
            <pc:sldMk cId="3433693695" sldId="315"/>
            <ac:spMk id="14" creationId="{6E2DB24C-2519-390E-9964-03D558F02F80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5" creationId="{D253EA1C-ACD6-8B44-7873-13AEECC1AF39}"/>
          </ac:spMkLst>
        </pc:sp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7" creationId="{B5A9F1C3-1C49-6D95-9F7B-1DECD6604AF3}"/>
          </ac:cxnSpMkLst>
        </pc:cxn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13" creationId="{EAA0857E-EDE0-969F-D7C3-F7EF3C907C15}"/>
          </ac:cxnSpMkLst>
        </pc:cxnChg>
        <pc:cxnChg chg="add del mod">
          <ac:chgData name="Toby Donaldson" userId="2e6e5431-bb17-4c41-9985-d39c50d83c73" providerId="ADAL" clId="{11AE3950-EE88-4FA4-BEA5-7D719EBDFD56}" dt="2024-10-10T21:49:03.610" v="3785" actId="21"/>
          <ac:cxnSpMkLst>
            <pc:docMk/>
            <pc:sldMk cId="3433693695" sldId="315"/>
            <ac:cxnSpMk id="17" creationId="{E05C6833-485E-97D7-5DE1-F15EC3D9C0E2}"/>
          </ac:cxnSpMkLst>
        </pc:cxnChg>
      </pc:sldChg>
      <pc:sldChg chg="delSp modSp add mod">
        <pc:chgData name="Toby Donaldson" userId="2e6e5431-bb17-4c41-9985-d39c50d83c73" providerId="ADAL" clId="{11AE3950-EE88-4FA4-BEA5-7D719EBDFD56}" dt="2024-10-10T21:49:43.473" v="3788" actId="21"/>
        <pc:sldMkLst>
          <pc:docMk/>
          <pc:sldMk cId="2709062917" sldId="316"/>
        </pc:sldMkLst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4" creationId="{69F6FEA8-4796-2638-9540-2D89D57F2BCB}"/>
          </ac:spMkLst>
        </pc:spChg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5" creationId="{FBB499ED-BB5E-E4CB-B2EB-F6B943EBACF6}"/>
          </ac:spMkLst>
        </pc:spChg>
        <pc:cxnChg chg="del mod">
          <ac:chgData name="Toby Donaldson" userId="2e6e5431-bb17-4c41-9985-d39c50d83c73" providerId="ADAL" clId="{11AE3950-EE88-4FA4-BEA5-7D719EBDFD56}" dt="2024-10-10T21:49:43.473" v="3788" actId="21"/>
          <ac:cxnSpMkLst>
            <pc:docMk/>
            <pc:sldMk cId="2709062917" sldId="316"/>
            <ac:cxnSpMk id="17" creationId="{5E453499-3053-AFA1-328A-1617A5B41C3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6174309" sldId="316"/>
        </pc:sldMkLst>
      </pc:sldChg>
      <pc:sldChg chg="addSp modSp add mod">
        <pc:chgData name="Toby Donaldson" userId="2e6e5431-bb17-4c41-9985-d39c50d83c73" providerId="ADAL" clId="{11AE3950-EE88-4FA4-BEA5-7D719EBDFD56}" dt="2024-10-15T06:19:08.302" v="10473" actId="113"/>
        <pc:sldMkLst>
          <pc:docMk/>
          <pc:sldMk cId="575522744" sldId="317"/>
        </pc:sldMkLst>
        <pc:spChg chg="add mod">
          <ac:chgData name="Toby Donaldson" userId="2e6e5431-bb17-4c41-9985-d39c50d83c73" providerId="ADAL" clId="{11AE3950-EE88-4FA4-BEA5-7D719EBDFD56}" dt="2024-10-10T22:40:23.570" v="3960" actId="1076"/>
          <ac:spMkLst>
            <pc:docMk/>
            <pc:sldMk cId="575522744" sldId="317"/>
            <ac:spMk id="3" creationId="{7A3281F0-DE6A-D226-91D0-E14984AA5E84}"/>
          </ac:spMkLst>
        </pc:spChg>
        <pc:spChg chg="mod">
          <ac:chgData name="Toby Donaldson" userId="2e6e5431-bb17-4c41-9985-d39c50d83c73" providerId="ADAL" clId="{11AE3950-EE88-4FA4-BEA5-7D719EBDFD56}" dt="2024-10-15T06:19:08.302" v="10473" actId="113"/>
          <ac:spMkLst>
            <pc:docMk/>
            <pc:sldMk cId="575522744" sldId="317"/>
            <ac:spMk id="15" creationId="{AE4D5902-6BB0-C358-4CA7-01503BB05E1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31055308" sldId="318"/>
        </pc:sldMkLst>
      </pc:sldChg>
      <pc:sldChg chg="addSp delSp modSp add mod">
        <pc:chgData name="Toby Donaldson" userId="2e6e5431-bb17-4c41-9985-d39c50d83c73" providerId="ADAL" clId="{11AE3950-EE88-4FA4-BEA5-7D719EBDFD56}" dt="2024-10-10T23:11:00.279" v="4360" actId="1076"/>
        <pc:sldMkLst>
          <pc:docMk/>
          <pc:sldMk cId="2764276353" sldId="318"/>
        </pc:sldMkLst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3" creationId="{26172016-97D2-E37D-0EBB-7B167CC4F459}"/>
          </ac:spMkLst>
        </pc:spChg>
        <pc:spChg chg="mod">
          <ac:chgData name="Toby Donaldson" userId="2e6e5431-bb17-4c41-9985-d39c50d83c73" providerId="ADAL" clId="{11AE3950-EE88-4FA4-BEA5-7D719EBDFD56}" dt="2024-10-10T23:07:52.126" v="4118" actId="1076"/>
          <ac:spMkLst>
            <pc:docMk/>
            <pc:sldMk cId="2764276353" sldId="318"/>
            <ac:spMk id="5" creationId="{2BCCD9FD-AC65-2E80-831F-3719EA1298D9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6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7" creationId="{16EC0113-13CA-70A6-588D-B909217035E3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8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9" creationId="{CEDBD95B-E089-0C93-FA96-C3143ECC8380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0" creationId="{16EC0113-13CA-70A6-588D-B909217035E3}"/>
          </ac:spMkLst>
        </pc:spChg>
        <pc:spChg chg="mod">
          <ac:chgData name="Toby Donaldson" userId="2e6e5431-bb17-4c41-9985-d39c50d83c73" providerId="ADAL" clId="{11AE3950-EE88-4FA4-BEA5-7D719EBDFD56}" dt="2024-10-10T23:11:00.279" v="4360" actId="1076"/>
          <ac:spMkLst>
            <pc:docMk/>
            <pc:sldMk cId="2764276353" sldId="318"/>
            <ac:spMk id="12" creationId="{71413101-8E4F-469E-E3C2-00B899D573DE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13" creationId="{26172016-97D2-E37D-0EBB-7B167CC4F459}"/>
          </ac:spMkLst>
        </pc:spChg>
        <pc:spChg chg="del">
          <ac:chgData name="Toby Donaldson" userId="2e6e5431-bb17-4c41-9985-d39c50d83c73" providerId="ADAL" clId="{11AE3950-EE88-4FA4-BEA5-7D719EBDFD56}" dt="2024-10-10T23:10:54.962" v="4359" actId="21"/>
          <ac:spMkLst>
            <pc:docMk/>
            <pc:sldMk cId="2764276353" sldId="318"/>
            <ac:spMk id="14" creationId="{140B76F3-421A-74DD-53A4-359CD2DEE28F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5" creationId="{CEDBD95B-E089-0C93-FA96-C3143ECC8380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6" creationId="{3A1475EB-0AF2-D8F4-6280-F34660C23BFB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8" creationId="{66EEE6B3-6DD4-2957-A098-4369C8D00458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9" creationId="{CBC627E7-991D-ACE3-D8FA-AC27E2F3B428}"/>
          </ac:spMkLst>
        </pc:spChg>
        <pc:cxnChg chg="add mod">
          <ac:chgData name="Toby Donaldson" userId="2e6e5431-bb17-4c41-9985-d39c50d83c73" providerId="ADAL" clId="{11AE3950-EE88-4FA4-BEA5-7D719EBDFD56}" dt="2024-10-10T23:07:55.290" v="4119"/>
          <ac:cxnSpMkLst>
            <pc:docMk/>
            <pc:sldMk cId="2764276353" sldId="318"/>
            <ac:cxnSpMk id="11" creationId="{E87EE807-691C-B91C-2292-69F9224B39EF}"/>
          </ac:cxnSpMkLst>
        </pc:cxnChg>
        <pc:cxnChg chg="del mod">
          <ac:chgData name="Toby Donaldson" userId="2e6e5431-bb17-4c41-9985-d39c50d83c73" providerId="ADAL" clId="{11AE3950-EE88-4FA4-BEA5-7D719EBDFD56}" dt="2024-10-10T23:06:42.973" v="3962" actId="21"/>
          <ac:cxnSpMkLst>
            <pc:docMk/>
            <pc:sldMk cId="2764276353" sldId="318"/>
            <ac:cxnSpMk id="17" creationId="{E87EE807-691C-B91C-2292-69F9224B39EF}"/>
          </ac:cxnSpMkLst>
        </pc:cxnChg>
      </pc:sldChg>
      <pc:sldChg chg="modSp add del mod">
        <pc:chgData name="Toby Donaldson" userId="2e6e5431-bb17-4c41-9985-d39c50d83c73" providerId="ADAL" clId="{11AE3950-EE88-4FA4-BEA5-7D719EBDFD56}" dt="2024-10-10T22:38:50.653" v="3866" actId="2696"/>
        <pc:sldMkLst>
          <pc:docMk/>
          <pc:sldMk cId="3249277607" sldId="318"/>
        </pc:sldMkLst>
        <pc:spChg chg="mod">
          <ac:chgData name="Toby Donaldson" userId="2e6e5431-bb17-4c41-9985-d39c50d83c73" providerId="ADAL" clId="{11AE3950-EE88-4FA4-BEA5-7D719EBDFD56}" dt="2024-10-10T22:38:47.278" v="3865" actId="20577"/>
          <ac:spMkLst>
            <pc:docMk/>
            <pc:sldMk cId="3249277607" sldId="318"/>
            <ac:spMk id="15" creationId="{C4AE4FDE-01B9-3B5C-B9B5-6706BB30A123}"/>
          </ac:spMkLst>
        </pc:spChg>
        <pc:cxnChg chg="mod">
          <ac:chgData name="Toby Donaldson" userId="2e6e5431-bb17-4c41-9985-d39c50d83c73" providerId="ADAL" clId="{11AE3950-EE88-4FA4-BEA5-7D719EBDFD56}" dt="2024-10-10T22:38:47.278" v="3865" actId="20577"/>
          <ac:cxnSpMkLst>
            <pc:docMk/>
            <pc:sldMk cId="3249277607" sldId="318"/>
            <ac:cxnSpMk id="17" creationId="{EB2827BF-C633-CA2B-A564-DDCF32CD0F29}"/>
          </ac:cxnSpMkLst>
        </pc:cxnChg>
      </pc:sldChg>
      <pc:sldChg chg="add">
        <pc:chgData name="Toby Donaldson" userId="2e6e5431-bb17-4c41-9985-d39c50d83c73" providerId="ADAL" clId="{11AE3950-EE88-4FA4-BEA5-7D719EBDFD56}" dt="2024-10-10T23:11:05.185" v="4361" actId="2890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273788612" sldId="319"/>
        </pc:sldMkLst>
      </pc:sldChg>
      <pc:sldChg chg="addSp delSp modSp add mod">
        <pc:chgData name="Toby Donaldson" userId="2e6e5431-bb17-4c41-9985-d39c50d83c73" providerId="ADAL" clId="{11AE3950-EE88-4FA4-BEA5-7D719EBDFD56}" dt="2024-10-14T22:53:14.294" v="4613" actId="1076"/>
        <pc:sldMkLst>
          <pc:docMk/>
          <pc:sldMk cId="1895108163" sldId="320"/>
        </pc:sldMkLst>
        <pc:spChg chg="add mod">
          <ac:chgData name="Toby Donaldson" userId="2e6e5431-bb17-4c41-9985-d39c50d83c73" providerId="ADAL" clId="{11AE3950-EE88-4FA4-BEA5-7D719EBDFD56}" dt="2024-10-14T22:50:51.056" v="4604" actId="1076"/>
          <ac:spMkLst>
            <pc:docMk/>
            <pc:sldMk cId="1895108163" sldId="320"/>
            <ac:spMk id="3" creationId="{780F32D0-574C-5D42-4C3F-3625FF851B08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5" creationId="{B49A1623-3088-EF33-3FFF-988CBA4A266E}"/>
          </ac:spMkLst>
        </pc:spChg>
        <pc:spChg chg="add mod">
          <ac:chgData name="Toby Donaldson" userId="2e6e5431-bb17-4c41-9985-d39c50d83c73" providerId="ADAL" clId="{11AE3950-EE88-4FA4-BEA5-7D719EBDFD56}" dt="2024-10-10T23:12:15.028" v="4365"/>
          <ac:spMkLst>
            <pc:docMk/>
            <pc:sldMk cId="1895108163" sldId="320"/>
            <ac:spMk id="6" creationId="{56B65F2B-D83D-DC7C-FBA6-ADC014C60293}"/>
          </ac:spMkLst>
        </pc:spChg>
        <pc:spChg chg="add mod">
          <ac:chgData name="Toby Donaldson" userId="2e6e5431-bb17-4c41-9985-d39c50d83c73" providerId="ADAL" clId="{11AE3950-EE88-4FA4-BEA5-7D719EBDFD56}" dt="2024-10-14T22:53:03.218" v="4612" actId="1076"/>
          <ac:spMkLst>
            <pc:docMk/>
            <pc:sldMk cId="1895108163" sldId="320"/>
            <ac:spMk id="7" creationId="{3CE24916-8C8B-BB27-1B3A-EC27430BE786}"/>
          </ac:spMkLst>
        </pc:spChg>
        <pc:spChg chg="add mod">
          <ac:chgData name="Toby Donaldson" userId="2e6e5431-bb17-4c41-9985-d39c50d83c73" providerId="ADAL" clId="{11AE3950-EE88-4FA4-BEA5-7D719EBDFD56}" dt="2024-10-14T22:53:14.294" v="4613" actId="1076"/>
          <ac:spMkLst>
            <pc:docMk/>
            <pc:sldMk cId="1895108163" sldId="320"/>
            <ac:spMk id="8" creationId="{42BCFBE6-7969-D683-0899-8039D4896739}"/>
          </ac:spMkLst>
        </pc:spChg>
        <pc:spChg chg="mod">
          <ac:chgData name="Toby Donaldson" userId="2e6e5431-bb17-4c41-9985-d39c50d83c73" providerId="ADAL" clId="{11AE3950-EE88-4FA4-BEA5-7D719EBDFD56}" dt="2024-10-14T22:50:58.666" v="4605" actId="1076"/>
          <ac:spMkLst>
            <pc:docMk/>
            <pc:sldMk cId="1895108163" sldId="320"/>
            <ac:spMk id="12" creationId="{9054522B-1A3D-FA54-ED14-A2D97200CFD3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6" creationId="{D5F96C7F-F978-DEE9-F71A-FF6307B23092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8" creationId="{04CBA52C-913F-F649-513D-320FA95DFECA}"/>
          </ac:spMkLst>
        </pc:spChg>
        <pc:spChg chg="del mod">
          <ac:chgData name="Toby Donaldson" userId="2e6e5431-bb17-4c41-9985-d39c50d83c73" providerId="ADAL" clId="{11AE3950-EE88-4FA4-BEA5-7D719EBDFD56}" dt="2024-10-14T22:50:14.784" v="4598" actId="21"/>
          <ac:spMkLst>
            <pc:docMk/>
            <pc:sldMk cId="1895108163" sldId="320"/>
            <ac:spMk id="19" creationId="{496BF75C-915F-A90B-0D8C-4E7E2B6F0DB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42349654" sldId="320"/>
        </pc:sldMkLst>
      </pc:sldChg>
      <pc:sldChg chg="addSp delSp modSp add mod ord">
        <pc:chgData name="Toby Donaldson" userId="2e6e5431-bb17-4c41-9985-d39c50d83c73" providerId="ADAL" clId="{11AE3950-EE88-4FA4-BEA5-7D719EBDFD56}" dt="2024-10-14T23:27:23.004" v="5415" actId="1076"/>
        <pc:sldMkLst>
          <pc:docMk/>
          <pc:sldMk cId="2563832036" sldId="321"/>
        </pc:sldMkLst>
        <pc:spChg chg="mod">
          <ac:chgData name="Toby Donaldson" userId="2e6e5431-bb17-4c41-9985-d39c50d83c73" providerId="ADAL" clId="{11AE3950-EE88-4FA4-BEA5-7D719EBDFD56}" dt="2024-10-14T22:56:05.674" v="4638" actId="14100"/>
          <ac:spMkLst>
            <pc:docMk/>
            <pc:sldMk cId="2563832036" sldId="321"/>
            <ac:spMk id="2" creationId="{9AC6328F-77FC-0CA1-4C1A-4504E791E326}"/>
          </ac:spMkLst>
        </pc:spChg>
        <pc:spChg chg="add del mod">
          <ac:chgData name="Toby Donaldson" userId="2e6e5431-bb17-4c41-9985-d39c50d83c73" providerId="ADAL" clId="{11AE3950-EE88-4FA4-BEA5-7D719EBDFD56}" dt="2024-10-14T22:58:38.740" v="4768" actId="21"/>
          <ac:spMkLst>
            <pc:docMk/>
            <pc:sldMk cId="2563832036" sldId="321"/>
            <ac:spMk id="3" creationId="{EFECFB4C-EA23-F519-8696-0EDC428CBFB5}"/>
          </ac:spMkLst>
        </pc:spChg>
        <pc:spChg chg="del mod">
          <ac:chgData name="Toby Donaldson" userId="2e6e5431-bb17-4c41-9985-d39c50d83c73" providerId="ADAL" clId="{11AE3950-EE88-4FA4-BEA5-7D719EBDFD56}" dt="2024-10-14T23:24:26.494" v="5387" actId="21"/>
          <ac:spMkLst>
            <pc:docMk/>
            <pc:sldMk cId="2563832036" sldId="321"/>
            <ac:spMk id="5" creationId="{59C06900-52A0-7BDD-B388-A2A132F04D3E}"/>
          </ac:spMkLst>
        </pc:spChg>
        <pc:spChg chg="add del mod">
          <ac:chgData name="Toby Donaldson" userId="2e6e5431-bb17-4c41-9985-d39c50d83c73" providerId="ADAL" clId="{11AE3950-EE88-4FA4-BEA5-7D719EBDFD56}" dt="2024-10-14T23:04:29.901" v="4915" actId="21"/>
          <ac:spMkLst>
            <pc:docMk/>
            <pc:sldMk cId="2563832036" sldId="321"/>
            <ac:spMk id="6" creationId="{3C58F8FC-2A9D-8412-ADB3-F0D065196F8A}"/>
          </ac:spMkLst>
        </pc:spChg>
        <pc:spChg chg="add del mod">
          <ac:chgData name="Toby Donaldson" userId="2e6e5431-bb17-4c41-9985-d39c50d83c73" providerId="ADAL" clId="{11AE3950-EE88-4FA4-BEA5-7D719EBDFD56}" dt="2024-10-14T23:04:33.669" v="4916" actId="21"/>
          <ac:spMkLst>
            <pc:docMk/>
            <pc:sldMk cId="2563832036" sldId="321"/>
            <ac:spMk id="7" creationId="{A3BF1A23-05F3-3725-8960-0A3C0A532AFB}"/>
          </ac:spMkLst>
        </pc:spChg>
        <pc:spChg chg="add mod">
          <ac:chgData name="Toby Donaldson" userId="2e6e5431-bb17-4c41-9985-d39c50d83c73" providerId="ADAL" clId="{11AE3950-EE88-4FA4-BEA5-7D719EBDFD56}" dt="2024-10-14T23:27:23.004" v="5415" actId="1076"/>
          <ac:spMkLst>
            <pc:docMk/>
            <pc:sldMk cId="2563832036" sldId="321"/>
            <ac:spMk id="8" creationId="{679FAD9F-9873-7EA8-55C4-DCE20F26D475}"/>
          </ac:spMkLst>
        </pc:spChg>
        <pc:spChg chg="add mod">
          <ac:chgData name="Toby Donaldson" userId="2e6e5431-bb17-4c41-9985-d39c50d83c73" providerId="ADAL" clId="{11AE3950-EE88-4FA4-BEA5-7D719EBDFD56}" dt="2024-10-14T23:24:22.349" v="5386"/>
          <ac:spMkLst>
            <pc:docMk/>
            <pc:sldMk cId="2563832036" sldId="321"/>
            <ac:spMk id="9" creationId="{BBBF3CA3-BE57-9FD2-381A-1FAC1110298F}"/>
          </ac:spMkLst>
        </pc:spChg>
        <pc:spChg chg="del">
          <ac:chgData name="Toby Donaldson" userId="2e6e5431-bb17-4c41-9985-d39c50d83c73" providerId="ADAL" clId="{11AE3950-EE88-4FA4-BEA5-7D719EBDFD56}" dt="2024-10-14T22:56:09.400" v="4639" actId="21"/>
          <ac:spMkLst>
            <pc:docMk/>
            <pc:sldMk cId="2563832036" sldId="321"/>
            <ac:spMk id="12" creationId="{08537882-2AAE-8CFE-1E88-C9A674080F60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6" creationId="{4557F31F-3C10-BA50-A7D3-47F9946D7F0A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8" creationId="{51848B0B-E6C5-BAA9-7719-F89EFC6F1898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9" creationId="{9A6BE3DC-338C-6B0A-B23A-752530FC354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3866199" sldId="321"/>
        </pc:sldMkLst>
      </pc:sldChg>
      <pc:sldChg chg="addSp delSp modSp add del mod">
        <pc:chgData name="Toby Donaldson" userId="2e6e5431-bb17-4c41-9985-d39c50d83c73" providerId="ADAL" clId="{11AE3950-EE88-4FA4-BEA5-7D719EBDFD56}" dt="2024-10-14T23:23:13.471" v="5349" actId="2696"/>
        <pc:sldMkLst>
          <pc:docMk/>
          <pc:sldMk cId="1530931363" sldId="322"/>
        </pc:sldMkLst>
        <pc:spChg chg="del mod">
          <ac:chgData name="Toby Donaldson" userId="2e6e5431-bb17-4c41-9985-d39c50d83c73" providerId="ADAL" clId="{11AE3950-EE88-4FA4-BEA5-7D719EBDFD56}" dt="2024-10-14T23:03:35.411" v="4901" actId="21"/>
          <ac:spMkLst>
            <pc:docMk/>
            <pc:sldMk cId="1530931363" sldId="322"/>
            <ac:spMk id="3" creationId="{7E81AF23-3F00-17E7-3D43-210008A5F7EC}"/>
          </ac:spMkLst>
        </pc:spChg>
        <pc:spChg chg="add mod">
          <ac:chgData name="Toby Donaldson" userId="2e6e5431-bb17-4c41-9985-d39c50d83c73" providerId="ADAL" clId="{11AE3950-EE88-4FA4-BEA5-7D719EBDFD56}" dt="2024-10-14T23:04:20.761" v="4912"/>
          <ac:spMkLst>
            <pc:docMk/>
            <pc:sldMk cId="1530931363" sldId="322"/>
            <ac:spMk id="6" creationId="{918DAF2D-14C6-E464-4DAA-5862DDF85C9D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78214079" sldId="323"/>
        </pc:sldMkLst>
      </pc:sldChg>
      <pc:sldChg chg="addSp delSp modSp add mod ord">
        <pc:chgData name="Toby Donaldson" userId="2e6e5431-bb17-4c41-9985-d39c50d83c73" providerId="ADAL" clId="{11AE3950-EE88-4FA4-BEA5-7D719EBDFD56}" dt="2024-10-14T23:26:16.077" v="5407" actId="21"/>
        <pc:sldMkLst>
          <pc:docMk/>
          <pc:sldMk cId="3974777796" sldId="323"/>
        </pc:sldMkLst>
        <pc:spChg chg="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3" creationId="{E1AC5873-2689-3154-58E6-5E28FC63AD6E}"/>
          </ac:spMkLst>
        </pc:spChg>
        <pc:spChg chg="mod">
          <ac:chgData name="Toby Donaldson" userId="2e6e5431-bb17-4c41-9985-d39c50d83c73" providerId="ADAL" clId="{11AE3950-EE88-4FA4-BEA5-7D719EBDFD56}" dt="2024-10-14T23:13:33.119" v="5080" actId="1076"/>
          <ac:spMkLst>
            <pc:docMk/>
            <pc:sldMk cId="3974777796" sldId="323"/>
            <ac:spMk id="5" creationId="{8E0A4EBE-F961-AFDF-0130-6A94CB536948}"/>
          </ac:spMkLst>
        </pc:spChg>
        <pc:spChg chg="add 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6" creationId="{C5645484-954B-AB6F-49D5-0C3BDB25BF6B}"/>
          </ac:spMkLst>
        </pc:spChg>
        <pc:spChg chg="add del mod">
          <ac:chgData name="Toby Donaldson" userId="2e6e5431-bb17-4c41-9985-d39c50d83c73" providerId="ADAL" clId="{11AE3950-EE88-4FA4-BEA5-7D719EBDFD56}" dt="2024-10-14T23:03:25.487" v="4899" actId="21"/>
          <ac:spMkLst>
            <pc:docMk/>
            <pc:sldMk cId="3974777796" sldId="323"/>
            <ac:spMk id="7" creationId="{9F0D4AE0-B6A5-A37E-612D-1F86ABB66D08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8" creationId="{0BD8126C-A44E-04EE-AD62-AAE5E0EE5185}"/>
          </ac:spMkLst>
        </pc:spChg>
        <pc:spChg chg="add del mod">
          <ac:chgData name="Toby Donaldson" userId="2e6e5431-bb17-4c41-9985-d39c50d83c73" providerId="ADAL" clId="{11AE3950-EE88-4FA4-BEA5-7D719EBDFD56}" dt="2024-10-14T23:07:01.139" v="4935" actId="21"/>
          <ac:spMkLst>
            <pc:docMk/>
            <pc:sldMk cId="3974777796" sldId="323"/>
            <ac:spMk id="9" creationId="{9E3FEE3A-3E57-7B15-D832-BF2BA4A0333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0" creationId="{D01846B1-BFCA-863F-6CEA-320160D1B92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1" creationId="{894209B1-5F3E-16D5-2F93-AF302D823F8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2" creationId="{4595A9C4-2591-0897-43CA-EE25EEA416C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3" creationId="{8F86CFA4-EDF2-C7F5-E82D-AA7B52D199DD}"/>
          </ac:spMkLst>
        </pc:spChg>
        <pc:spChg chg="add del mod">
          <ac:chgData name="Toby Donaldson" userId="2e6e5431-bb17-4c41-9985-d39c50d83c73" providerId="ADAL" clId="{11AE3950-EE88-4FA4-BEA5-7D719EBDFD56}" dt="2024-10-14T23:22:41.597" v="5347" actId="21"/>
          <ac:spMkLst>
            <pc:docMk/>
            <pc:sldMk cId="3974777796" sldId="323"/>
            <ac:spMk id="16" creationId="{F3383262-824A-4051-BF68-DD3F397A6543}"/>
          </ac:spMkLst>
        </pc:spChg>
        <pc:spChg chg="add del mod">
          <ac:chgData name="Toby Donaldson" userId="2e6e5431-bb17-4c41-9985-d39c50d83c73" providerId="ADAL" clId="{11AE3950-EE88-4FA4-BEA5-7D719EBDFD56}" dt="2024-10-14T23:26:16.077" v="5407" actId="21"/>
          <ac:spMkLst>
            <pc:docMk/>
            <pc:sldMk cId="3974777796" sldId="323"/>
            <ac:spMk id="17" creationId="{7E9A0118-5641-A651-CA78-A9992A1F0C6C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0" creationId="{767BA1D9-D3FF-7063-97B7-F29557D41FAD}"/>
          </ac:spMkLst>
        </pc:spChg>
        <pc:spChg chg="add del mod">
          <ac:chgData name="Toby Donaldson" userId="2e6e5431-bb17-4c41-9985-d39c50d83c73" providerId="ADAL" clId="{11AE3950-EE88-4FA4-BEA5-7D719EBDFD56}" dt="2024-10-14T23:15:35.573" v="5190" actId="21"/>
          <ac:spMkLst>
            <pc:docMk/>
            <pc:sldMk cId="3974777796" sldId="323"/>
            <ac:spMk id="21" creationId="{BDC5BDE6-630A-1732-5B03-C1FC053E667F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2" creationId="{ED5AA661-62E2-124F-013E-4C2D74085797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3" creationId="{25A63FD1-AD40-089E-53A2-0751F42D23FD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4" creationId="{C2C7C735-7414-FBEA-B77D-52419A66A0B2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5" creationId="{747F2230-A293-85F5-3AE2-F5AB83912EFA}"/>
          </ac:spMkLst>
        </pc:spChg>
        <pc:cxnChg chg="add del mod">
          <ac:chgData name="Toby Donaldson" userId="2e6e5431-bb17-4c41-9985-d39c50d83c73" providerId="ADAL" clId="{11AE3950-EE88-4FA4-BEA5-7D719EBDFD56}" dt="2024-10-14T23:26:11.098" v="5406" actId="21"/>
          <ac:cxnSpMkLst>
            <pc:docMk/>
            <pc:sldMk cId="3974777796" sldId="323"/>
            <ac:cxnSpMk id="15" creationId="{0900783A-DAAE-F1B0-A629-AB441FF75C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2215102" sldId="324"/>
        </pc:sldMkLst>
      </pc:sldChg>
      <pc:sldChg chg="addSp delSp modSp add mod">
        <pc:chgData name="Toby Donaldson" userId="2e6e5431-bb17-4c41-9985-d39c50d83c73" providerId="ADAL" clId="{11AE3950-EE88-4FA4-BEA5-7D719EBDFD56}" dt="2024-10-15T06:20:18.929" v="10482"/>
        <pc:sldMkLst>
          <pc:docMk/>
          <pc:sldMk cId="4013562658" sldId="324"/>
        </pc:sldMkLst>
        <pc:spChg chg="add mod">
          <ac:chgData name="Toby Donaldson" userId="2e6e5431-bb17-4c41-9985-d39c50d83c73" providerId="ADAL" clId="{11AE3950-EE88-4FA4-BEA5-7D719EBDFD56}" dt="2024-10-14T23:20:08.732" v="5285" actId="14100"/>
          <ac:spMkLst>
            <pc:docMk/>
            <pc:sldMk cId="4013562658" sldId="324"/>
            <ac:spMk id="7" creationId="{40F29384-6526-45CC-B01D-2ED5AC86F97B}"/>
          </ac:spMkLst>
        </pc:spChg>
        <pc:spChg chg="add mod">
          <ac:chgData name="Toby Donaldson" userId="2e6e5431-bb17-4c41-9985-d39c50d83c73" providerId="ADAL" clId="{11AE3950-EE88-4FA4-BEA5-7D719EBDFD56}" dt="2024-10-14T23:20:13.347" v="5286" actId="1076"/>
          <ac:spMkLst>
            <pc:docMk/>
            <pc:sldMk cId="4013562658" sldId="324"/>
            <ac:spMk id="9" creationId="{1004564D-D299-70AA-EBE8-027A1C7FDDF2}"/>
          </ac:spMkLst>
        </pc:spChg>
        <pc:spChg chg="add mod">
          <ac:chgData name="Toby Donaldson" userId="2e6e5431-bb17-4c41-9985-d39c50d83c73" providerId="ADAL" clId="{11AE3950-EE88-4FA4-BEA5-7D719EBDFD56}" dt="2024-10-14T23:19:04.248" v="5270" actId="14100"/>
          <ac:spMkLst>
            <pc:docMk/>
            <pc:sldMk cId="4013562658" sldId="324"/>
            <ac:spMk id="14" creationId="{5BBAF4BD-D6F9-6AEF-DD79-E11B43088092}"/>
          </ac:spMkLst>
        </pc:spChg>
        <pc:spChg chg="mod">
          <ac:chgData name="Toby Donaldson" userId="2e6e5431-bb17-4c41-9985-d39c50d83c73" providerId="ADAL" clId="{11AE3950-EE88-4FA4-BEA5-7D719EBDFD56}" dt="2024-10-14T23:19:52.201" v="5280" actId="14100"/>
          <ac:spMkLst>
            <pc:docMk/>
            <pc:sldMk cId="4013562658" sldId="324"/>
            <ac:spMk id="16" creationId="{75CE0ABF-87BB-F0A7-C874-2CD5136D0302}"/>
          </ac:spMkLst>
        </pc:spChg>
        <pc:spChg chg="add del mod">
          <ac:chgData name="Toby Donaldson" userId="2e6e5431-bb17-4c41-9985-d39c50d83c73" providerId="ADAL" clId="{11AE3950-EE88-4FA4-BEA5-7D719EBDFD56}" dt="2024-10-15T06:20:12.556" v="10481" actId="21"/>
          <ac:spMkLst>
            <pc:docMk/>
            <pc:sldMk cId="4013562658" sldId="324"/>
            <ac:spMk id="18" creationId="{FCBF0BEE-EB69-4D91-A3E2-1DD1678002D0}"/>
          </ac:spMkLst>
        </pc:spChg>
        <pc:spChg chg="add mod">
          <ac:chgData name="Toby Donaldson" userId="2e6e5431-bb17-4c41-9985-d39c50d83c73" providerId="ADAL" clId="{11AE3950-EE88-4FA4-BEA5-7D719EBDFD56}" dt="2024-10-14T23:22:15.392" v="5346" actId="208"/>
          <ac:spMkLst>
            <pc:docMk/>
            <pc:sldMk cId="4013562658" sldId="324"/>
            <ac:spMk id="19" creationId="{59427745-1BD4-913C-5B6E-B3EC37ECE121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0" creationId="{E0D88A1A-75B4-50E6-5AC7-42000D3E99C0}"/>
          </ac:spMkLst>
        </pc:spChg>
        <pc:spChg chg="add del mod">
          <ac:chgData name="Toby Donaldson" userId="2e6e5431-bb17-4c41-9985-d39c50d83c73" providerId="ADAL" clId="{11AE3950-EE88-4FA4-BEA5-7D719EBDFD56}" dt="2024-10-14T23:28:21.129" v="5445" actId="21"/>
          <ac:spMkLst>
            <pc:docMk/>
            <pc:sldMk cId="4013562658" sldId="324"/>
            <ac:spMk id="21" creationId="{29CB2897-23EE-EEB8-DAEC-3A1A6EDA094E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2" creationId="{B2977E79-C294-53F8-398E-748315CD84A8}"/>
          </ac:spMkLst>
        </pc:spChg>
        <pc:spChg chg="add mod">
          <ac:chgData name="Toby Donaldson" userId="2e6e5431-bb17-4c41-9985-d39c50d83c73" providerId="ADAL" clId="{11AE3950-EE88-4FA4-BEA5-7D719EBDFD56}" dt="2024-10-15T06:20:18.929" v="10482"/>
          <ac:spMkLst>
            <pc:docMk/>
            <pc:sldMk cId="4013562658" sldId="324"/>
            <ac:spMk id="23" creationId="{1693FF3E-80AE-0E9A-5DBB-FDA03BF8EFE9}"/>
          </ac:spMkLst>
        </pc:spChg>
      </pc:sldChg>
      <pc:sldChg chg="addSp delSp add mod">
        <pc:chgData name="Toby Donaldson" userId="2e6e5431-bb17-4c41-9985-d39c50d83c73" providerId="ADAL" clId="{11AE3950-EE88-4FA4-BEA5-7D719EBDFD56}" dt="2024-10-14T23:25:23.690" v="5397" actId="21"/>
        <pc:sldMkLst>
          <pc:docMk/>
          <pc:sldMk cId="3067165854" sldId="325"/>
        </pc:sldMkLst>
        <pc:spChg chg="del">
          <ac:chgData name="Toby Donaldson" userId="2e6e5431-bb17-4c41-9985-d39c50d83c73" providerId="ADAL" clId="{11AE3950-EE88-4FA4-BEA5-7D719EBDFD56}" dt="2024-10-14T23:25:23.690" v="5397" actId="21"/>
          <ac:spMkLst>
            <pc:docMk/>
            <pc:sldMk cId="3067165854" sldId="325"/>
            <ac:spMk id="6" creationId="{7BF42EB1-50FA-2D32-B710-5311263086D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8" creationId="{C0660C83-D652-407E-8F93-7B5334349E6F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0" creationId="{D650EAF6-7807-EE3B-402D-C17B71C7FB84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1" creationId="{111622DE-DBD0-9DED-33CF-7308E1B1F021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2" creationId="{FAF4C9C4-46BC-EEA0-128B-EF34C7D04D2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3" creationId="{CE74F2D2-E39E-C9F3-7CAE-05172F412B8C}"/>
          </ac:spMkLst>
        </pc:spChg>
        <pc:spChg chg="del">
          <ac:chgData name="Toby Donaldson" userId="2e6e5431-bb17-4c41-9985-d39c50d83c73" providerId="ADAL" clId="{11AE3950-EE88-4FA4-BEA5-7D719EBDFD56}" dt="2024-10-14T23:24:55.851" v="5394" actId="21"/>
          <ac:spMkLst>
            <pc:docMk/>
            <pc:sldMk cId="3067165854" sldId="325"/>
            <ac:spMk id="17" creationId="{1BEC1E26-2DD9-36F1-FFA6-AB0B029A417C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3" creationId="{F14B580F-09B8-3FFD-2F49-8A23CEBFF946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4" creationId="{3375BF06-1FCF-214F-9163-1C5C93A3A715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5" creationId="{AF758DAD-6879-795E-D2A5-F3E700EC414B}"/>
          </ac:spMkLst>
        </pc:spChg>
        <pc:cxnChg chg="del">
          <ac:chgData name="Toby Donaldson" userId="2e6e5431-bb17-4c41-9985-d39c50d83c73" providerId="ADAL" clId="{11AE3950-EE88-4FA4-BEA5-7D719EBDFD56}" dt="2024-10-14T23:24:52.395" v="5393" actId="21"/>
          <ac:cxnSpMkLst>
            <pc:docMk/>
            <pc:sldMk cId="3067165854" sldId="325"/>
            <ac:cxnSpMk id="15" creationId="{83694C4B-DAB1-E3D7-E3BD-A8CBEF7E23A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02963989" sldId="325"/>
        </pc:sldMkLst>
      </pc:sldChg>
      <pc:sldChg chg="modSp add mod">
        <pc:chgData name="Toby Donaldson" userId="2e6e5431-bb17-4c41-9985-d39c50d83c73" providerId="ADAL" clId="{11AE3950-EE88-4FA4-BEA5-7D719EBDFD56}" dt="2024-10-14T23:25:48.404" v="5403" actId="20577"/>
        <pc:sldMkLst>
          <pc:docMk/>
          <pc:sldMk cId="2242930591" sldId="326"/>
        </pc:sldMkLst>
        <pc:spChg chg="mod">
          <ac:chgData name="Toby Donaldson" userId="2e6e5431-bb17-4c41-9985-d39c50d83c73" providerId="ADAL" clId="{11AE3950-EE88-4FA4-BEA5-7D719EBDFD56}" dt="2024-10-14T23:25:48.404" v="5403" actId="20577"/>
          <ac:spMkLst>
            <pc:docMk/>
            <pc:sldMk cId="2242930591" sldId="326"/>
            <ac:spMk id="6" creationId="{9091DF2F-F7CB-EFF6-0CB9-D6D68879CA0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95934686" sldId="326"/>
        </pc:sldMkLst>
      </pc:sldChg>
      <pc:sldChg chg="delSp add mod">
        <pc:chgData name="Toby Donaldson" userId="2e6e5431-bb17-4c41-9985-d39c50d83c73" providerId="ADAL" clId="{11AE3950-EE88-4FA4-BEA5-7D719EBDFD56}" dt="2024-10-14T23:26:34.068" v="5409" actId="21"/>
        <pc:sldMkLst>
          <pc:docMk/>
          <pc:sldMk cId="3331386130" sldId="327"/>
        </pc:sldMkLst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3" creationId="{DA83F5AB-4CE5-3A71-4E04-A6FC65533316}"/>
          </ac:spMkLst>
        </pc:spChg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4" creationId="{45F1BABC-A0C8-849D-96C9-89ECD3A7967F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31836019" sldId="327"/>
        </pc:sldMkLst>
      </pc:sldChg>
      <pc:sldChg chg="modSp add mod">
        <pc:chgData name="Toby Donaldson" userId="2e6e5431-bb17-4c41-9985-d39c50d83c73" providerId="ADAL" clId="{11AE3950-EE88-4FA4-BEA5-7D719EBDFD56}" dt="2024-10-15T06:19:57.745" v="10480" actId="14100"/>
        <pc:sldMkLst>
          <pc:docMk/>
          <pc:sldMk cId="2474395922" sldId="328"/>
        </pc:sldMkLst>
        <pc:spChg chg="mod">
          <ac:chgData name="Toby Donaldson" userId="2e6e5431-bb17-4c41-9985-d39c50d83c73" providerId="ADAL" clId="{11AE3950-EE88-4FA4-BEA5-7D719EBDFD56}" dt="2024-10-15T06:19:57.745" v="10480" actId="14100"/>
          <ac:spMkLst>
            <pc:docMk/>
            <pc:sldMk cId="2474395922" sldId="328"/>
            <ac:spMk id="24" creationId="{45557A28-8310-3FE6-DD2F-CE09CDC524B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488065849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059733870" sldId="329"/>
        </pc:sldMkLst>
      </pc:sldChg>
      <pc:sldChg chg="addSp delSp modSp add mod ord">
        <pc:chgData name="Toby Donaldson" userId="2e6e5431-bb17-4c41-9985-d39c50d83c73" providerId="ADAL" clId="{11AE3950-EE88-4FA4-BEA5-7D719EBDFD56}" dt="2024-10-14T23:31:44.088" v="5638" actId="207"/>
        <pc:sldMkLst>
          <pc:docMk/>
          <pc:sldMk cId="3329072067" sldId="329"/>
        </pc:sldMkLst>
        <pc:spChg chg="add mod">
          <ac:chgData name="Toby Donaldson" userId="2e6e5431-bb17-4c41-9985-d39c50d83c73" providerId="ADAL" clId="{11AE3950-EE88-4FA4-BEA5-7D719EBDFD56}" dt="2024-10-14T23:31:44.088" v="5638" actId="207"/>
          <ac:spMkLst>
            <pc:docMk/>
            <pc:sldMk cId="3329072067" sldId="329"/>
            <ac:spMk id="3" creationId="{CE09D821-98EB-F14F-F88C-A644AC2E3DAD}"/>
          </ac:spMkLst>
        </pc:spChg>
        <pc:spChg chg="add del mod">
          <ac:chgData name="Toby Donaldson" userId="2e6e5431-bb17-4c41-9985-d39c50d83c73" providerId="ADAL" clId="{11AE3950-EE88-4FA4-BEA5-7D719EBDFD56}" dt="2024-10-14T23:29:37.419" v="5533" actId="21"/>
          <ac:spMkLst>
            <pc:docMk/>
            <pc:sldMk cId="3329072067" sldId="329"/>
            <ac:spMk id="5" creationId="{280830F4-92A8-33D2-76EB-02CA571DF849}"/>
          </ac:spMkLst>
        </pc:spChg>
        <pc:spChg chg="add mod">
          <ac:chgData name="Toby Donaldson" userId="2e6e5431-bb17-4c41-9985-d39c50d83c73" providerId="ADAL" clId="{11AE3950-EE88-4FA4-BEA5-7D719EBDFD56}" dt="2024-10-14T23:30:16.292" v="5548" actId="14100"/>
          <ac:spMkLst>
            <pc:docMk/>
            <pc:sldMk cId="3329072067" sldId="329"/>
            <ac:spMk id="6" creationId="{226EF9CA-553E-235C-B00B-BE3003A00D43}"/>
          </ac:spMkLst>
        </pc:spChg>
        <pc:spChg chg="add del mod">
          <ac:chgData name="Toby Donaldson" userId="2e6e5431-bb17-4c41-9985-d39c50d83c73" providerId="ADAL" clId="{11AE3950-EE88-4FA4-BEA5-7D719EBDFD56}" dt="2024-10-14T23:30:20.513" v="5549" actId="21"/>
          <ac:spMkLst>
            <pc:docMk/>
            <pc:sldMk cId="3329072067" sldId="329"/>
            <ac:spMk id="15" creationId="{2D7285E4-945C-D8D9-49A1-446019A88E9A}"/>
          </ac:spMkLst>
        </pc:spChg>
        <pc:spChg chg="add del mod">
          <ac:chgData name="Toby Donaldson" userId="2e6e5431-bb17-4c41-9985-d39c50d83c73" providerId="ADAL" clId="{11AE3950-EE88-4FA4-BEA5-7D719EBDFD56}" dt="2024-10-14T23:30:24.721" v="5551" actId="21"/>
          <ac:spMkLst>
            <pc:docMk/>
            <pc:sldMk cId="3329072067" sldId="329"/>
            <ac:spMk id="19" creationId="{2D7285E4-945C-D8D9-49A1-446019A88E9A}"/>
          </ac:spMkLst>
        </pc:spChg>
        <pc:spChg chg="add mod">
          <ac:chgData name="Toby Donaldson" userId="2e6e5431-bb17-4c41-9985-d39c50d83c73" providerId="ADAL" clId="{11AE3950-EE88-4FA4-BEA5-7D719EBDFD56}" dt="2024-10-14T23:31:11.124" v="5634" actId="1076"/>
          <ac:spMkLst>
            <pc:docMk/>
            <pc:sldMk cId="3329072067" sldId="329"/>
            <ac:spMk id="20" creationId="{D39E8B44-67E4-DEC9-1C92-CAF972E49455}"/>
          </ac:spMkLst>
        </pc:spChg>
        <pc:spChg chg="add mod">
          <ac:chgData name="Toby Donaldson" userId="2e6e5431-bb17-4c41-9985-d39c50d83c73" providerId="ADAL" clId="{11AE3950-EE88-4FA4-BEA5-7D719EBDFD56}" dt="2024-10-14T23:28:38.308" v="5450" actId="1076"/>
          <ac:spMkLst>
            <pc:docMk/>
            <pc:sldMk cId="3329072067" sldId="329"/>
            <ac:spMk id="21" creationId="{29CB2897-23EE-EEB8-DAEC-3A1A6EDA094E}"/>
          </ac:spMkLst>
        </pc:spChg>
        <pc:spChg chg="add mod">
          <ac:chgData name="Toby Donaldson" userId="2e6e5431-bb17-4c41-9985-d39c50d83c73" providerId="ADAL" clId="{11AE3950-EE88-4FA4-BEA5-7D719EBDFD56}" dt="2024-10-14T23:31:22.518" v="5637" actId="1076"/>
          <ac:spMkLst>
            <pc:docMk/>
            <pc:sldMk cId="3329072067" sldId="329"/>
            <ac:spMk id="22" creationId="{23220DAF-6C7B-C71A-8DCF-43463F447EE0}"/>
          </ac:spMkLst>
        </pc:sp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0" creationId="{20C15C8C-76AF-C8D6-A28D-F477CBBDC6E1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2" creationId="{3B9AFD92-D1BF-D870-926A-FE24D6B85DB0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4" creationId="{955584B7-C5B8-E8C0-CCFB-FBD00648B67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54781990" sldId="330"/>
        </pc:sldMkLst>
      </pc:sldChg>
      <pc:sldChg chg="addSp delSp modSp add mod">
        <pc:chgData name="Toby Donaldson" userId="2e6e5431-bb17-4c41-9985-d39c50d83c73" providerId="ADAL" clId="{11AE3950-EE88-4FA4-BEA5-7D719EBDFD56}" dt="2024-10-15T06:21:17.784" v="10483" actId="20577"/>
        <pc:sldMkLst>
          <pc:docMk/>
          <pc:sldMk cId="3093665967" sldId="330"/>
        </pc:sldMkLst>
        <pc:spChg chg="mod">
          <ac:chgData name="Toby Donaldson" userId="2e6e5431-bb17-4c41-9985-d39c50d83c73" providerId="ADAL" clId="{11AE3950-EE88-4FA4-BEA5-7D719EBDFD56}" dt="2024-10-14T23:33:00.269" v="5737" actId="208"/>
          <ac:spMkLst>
            <pc:docMk/>
            <pc:sldMk cId="3093665967" sldId="330"/>
            <ac:spMk id="3" creationId="{979CE562-3CC3-9743-4862-FC06E92539A5}"/>
          </ac:spMkLst>
        </pc:spChg>
        <pc:spChg chg="add del mod">
          <ac:chgData name="Toby Donaldson" userId="2e6e5431-bb17-4c41-9985-d39c50d83c73" providerId="ADAL" clId="{11AE3950-EE88-4FA4-BEA5-7D719EBDFD56}" dt="2024-10-14T23:36:24.916" v="5907" actId="21"/>
          <ac:spMkLst>
            <pc:docMk/>
            <pc:sldMk cId="3093665967" sldId="330"/>
            <ac:spMk id="5" creationId="{F0F88962-4C21-B888-67C4-82CFED04BA1F}"/>
          </ac:spMkLst>
        </pc:spChg>
        <pc:spChg chg="del">
          <ac:chgData name="Toby Donaldson" userId="2e6e5431-bb17-4c41-9985-d39c50d83c73" providerId="ADAL" clId="{11AE3950-EE88-4FA4-BEA5-7D719EBDFD56}" dt="2024-10-14T23:32:43.767" v="5734" actId="21"/>
          <ac:spMkLst>
            <pc:docMk/>
            <pc:sldMk cId="3093665967" sldId="330"/>
            <ac:spMk id="6" creationId="{D6A124A9-5DCA-B1CE-4CE3-1A1EA85436D0}"/>
          </ac:spMkLst>
        </pc:spChg>
        <pc:spChg chg="add del mod">
          <ac:chgData name="Toby Donaldson" userId="2e6e5431-bb17-4c41-9985-d39c50d83c73" providerId="ADAL" clId="{11AE3950-EE88-4FA4-BEA5-7D719EBDFD56}" dt="2024-10-14T23:55:07.284" v="6533" actId="21"/>
          <ac:spMkLst>
            <pc:docMk/>
            <pc:sldMk cId="3093665967" sldId="330"/>
            <ac:spMk id="7" creationId="{55F6CA84-B377-BBA3-5143-633CFDA9BA8C}"/>
          </ac:spMkLst>
        </pc:spChg>
        <pc:spChg chg="add mod">
          <ac:chgData name="Toby Donaldson" userId="2e6e5431-bb17-4c41-9985-d39c50d83c73" providerId="ADAL" clId="{11AE3950-EE88-4FA4-BEA5-7D719EBDFD56}" dt="2024-10-15T06:21:17.784" v="10483" actId="20577"/>
          <ac:spMkLst>
            <pc:docMk/>
            <pc:sldMk cId="3093665967" sldId="330"/>
            <ac:spMk id="11" creationId="{1A85ADF9-21CB-05FE-E81B-FA41E211D78F}"/>
          </ac:spMkLst>
        </pc:spChg>
        <pc:spChg chg="mod">
          <ac:chgData name="Toby Donaldson" userId="2e6e5431-bb17-4c41-9985-d39c50d83c73" providerId="ADAL" clId="{11AE3950-EE88-4FA4-BEA5-7D719EBDFD56}" dt="2024-10-14T23:55:49.797" v="6640" actId="113"/>
          <ac:spMkLst>
            <pc:docMk/>
            <pc:sldMk cId="3093665967" sldId="330"/>
            <ac:spMk id="20" creationId="{05D29CE1-C948-FFC1-842D-E9455419086F}"/>
          </ac:spMkLst>
        </pc:spChg>
        <pc:spChg chg="mod">
          <ac:chgData name="Toby Donaldson" userId="2e6e5431-bb17-4c41-9985-d39c50d83c73" providerId="ADAL" clId="{11AE3950-EE88-4FA4-BEA5-7D719EBDFD56}" dt="2024-10-14T23:33:14.913" v="5740" actId="1076"/>
          <ac:spMkLst>
            <pc:docMk/>
            <pc:sldMk cId="3093665967" sldId="330"/>
            <ac:spMk id="21" creationId="{0A1AF337-2297-0FF7-243B-5392B5C9F442}"/>
          </ac:spMkLst>
        </pc:spChg>
        <pc:spChg chg="del">
          <ac:chgData name="Toby Donaldson" userId="2e6e5431-bb17-4c41-9985-d39c50d83c73" providerId="ADAL" clId="{11AE3950-EE88-4FA4-BEA5-7D719EBDFD56}" dt="2024-10-14T23:33:22.800" v="5742" actId="21"/>
          <ac:spMkLst>
            <pc:docMk/>
            <pc:sldMk cId="3093665967" sldId="330"/>
            <ac:spMk id="22" creationId="{5137DC1B-AB73-5704-2B34-4C8A2E995E92}"/>
          </ac:spMkLst>
        </pc:sp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0" creationId="{22D16521-2847-3365-279A-1AE11797E680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2" creationId="{B5C41985-9D1A-0909-29CB-97809C2D6927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4" creationId="{8F88E674-6182-6DA8-FC1F-C7F14FFA2FEB}"/>
          </ac:cxnSpMkLst>
        </pc:cxnChg>
      </pc:sldChg>
      <pc:sldChg chg="modSp add">
        <pc:chgData name="Toby Donaldson" userId="2e6e5431-bb17-4c41-9985-d39c50d83c73" providerId="ADAL" clId="{11AE3950-EE88-4FA4-BEA5-7D719EBDFD56}" dt="2024-10-14T23:38:38.847" v="5913" actId="20577"/>
        <pc:sldMkLst>
          <pc:docMk/>
          <pc:sldMk cId="830828984" sldId="331"/>
        </pc:sldMkLst>
        <pc:spChg chg="mod">
          <ac:chgData name="Toby Donaldson" userId="2e6e5431-bb17-4c41-9985-d39c50d83c73" providerId="ADAL" clId="{11AE3950-EE88-4FA4-BEA5-7D719EBDFD56}" dt="2024-10-14T23:38:38.847" v="5913" actId="20577"/>
          <ac:spMkLst>
            <pc:docMk/>
            <pc:sldMk cId="830828984" sldId="331"/>
            <ac:spMk id="7" creationId="{5EFE771D-EBAF-2881-5D2C-93080DA4A721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07842778" sldId="331"/>
        </pc:sldMkLst>
      </pc:sldChg>
      <pc:sldChg chg="add del">
        <pc:chgData name="Toby Donaldson" userId="2e6e5431-bb17-4c41-9985-d39c50d83c73" providerId="ADAL" clId="{11AE3950-EE88-4FA4-BEA5-7D719EBDFD56}" dt="2024-10-14T23:37:24.729" v="5909" actId="2696"/>
        <pc:sldMkLst>
          <pc:docMk/>
          <pc:sldMk cId="389235605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25497567" sldId="332"/>
        </pc:sldMkLst>
      </pc:sldChg>
      <pc:sldChg chg="modSp add">
        <pc:chgData name="Toby Donaldson" userId="2e6e5431-bb17-4c41-9985-d39c50d83c73" providerId="ADAL" clId="{11AE3950-EE88-4FA4-BEA5-7D719EBDFD56}" dt="2024-10-15T06:22:20.652" v="10526" actId="207"/>
        <pc:sldMkLst>
          <pc:docMk/>
          <pc:sldMk cId="4099979245" sldId="332"/>
        </pc:sldMkLst>
        <pc:spChg chg="mod">
          <ac:chgData name="Toby Donaldson" userId="2e6e5431-bb17-4c41-9985-d39c50d83c73" providerId="ADAL" clId="{11AE3950-EE88-4FA4-BEA5-7D719EBDFD56}" dt="2024-10-15T06:22:20.652" v="10526" actId="207"/>
          <ac:spMkLst>
            <pc:docMk/>
            <pc:sldMk cId="4099979245" sldId="332"/>
            <ac:spMk id="7" creationId="{A297B15D-4A78-E069-BA67-0E7421F14A8D}"/>
          </ac:spMkLst>
        </pc:spChg>
      </pc:sldChg>
      <pc:sldChg chg="addSp modSp add mod">
        <pc:chgData name="Toby Donaldson" userId="2e6e5431-bb17-4c41-9985-d39c50d83c73" providerId="ADAL" clId="{11AE3950-EE88-4FA4-BEA5-7D719EBDFD56}" dt="2024-10-14T23:42:12.918" v="6102" actId="14100"/>
        <pc:sldMkLst>
          <pc:docMk/>
          <pc:sldMk cId="3908506782" sldId="333"/>
        </pc:sldMkLst>
        <pc:spChg chg="add mod">
          <ac:chgData name="Toby Donaldson" userId="2e6e5431-bb17-4c41-9985-d39c50d83c73" providerId="ADAL" clId="{11AE3950-EE88-4FA4-BEA5-7D719EBDFD56}" dt="2024-10-14T23:41:50.111" v="6096" actId="1076"/>
          <ac:spMkLst>
            <pc:docMk/>
            <pc:sldMk cId="3908506782" sldId="333"/>
            <ac:spMk id="5" creationId="{95040475-6B9E-E4F7-A602-F3E59FB1C16F}"/>
          </ac:spMkLst>
        </pc:spChg>
        <pc:spChg chg="add mod">
          <ac:chgData name="Toby Donaldson" userId="2e6e5431-bb17-4c41-9985-d39c50d83c73" providerId="ADAL" clId="{11AE3950-EE88-4FA4-BEA5-7D719EBDFD56}" dt="2024-10-14T23:41:57.371" v="6098" actId="14100"/>
          <ac:spMkLst>
            <pc:docMk/>
            <pc:sldMk cId="3908506782" sldId="333"/>
            <ac:spMk id="6" creationId="{12E2F5DD-CBDE-E461-EC32-E9246E8007DD}"/>
          </ac:spMkLst>
        </pc:spChg>
        <pc:spChg chg="add mod">
          <ac:chgData name="Toby Donaldson" userId="2e6e5431-bb17-4c41-9985-d39c50d83c73" providerId="ADAL" clId="{11AE3950-EE88-4FA4-BEA5-7D719EBDFD56}" dt="2024-10-14T23:41:54.478" v="6097" actId="1076"/>
          <ac:spMkLst>
            <pc:docMk/>
            <pc:sldMk cId="3908506782" sldId="333"/>
            <ac:spMk id="10" creationId="{D6E2E37A-8051-1FBC-13E9-5002B2B93E45}"/>
          </ac:spMkLst>
        </pc:spChg>
        <pc:spChg chg="add mod">
          <ac:chgData name="Toby Donaldson" userId="2e6e5431-bb17-4c41-9985-d39c50d83c73" providerId="ADAL" clId="{11AE3950-EE88-4FA4-BEA5-7D719EBDFD56}" dt="2024-10-14T23:41:37.828" v="6093" actId="14100"/>
          <ac:spMkLst>
            <pc:docMk/>
            <pc:sldMk cId="3908506782" sldId="333"/>
            <ac:spMk id="11" creationId="{B09B20CD-03B0-4822-22BC-23B7FBC323FA}"/>
          </ac:spMkLst>
        </pc:spChg>
        <pc:spChg chg="add mod">
          <ac:chgData name="Toby Donaldson" userId="2e6e5431-bb17-4c41-9985-d39c50d83c73" providerId="ADAL" clId="{11AE3950-EE88-4FA4-BEA5-7D719EBDFD56}" dt="2024-10-14T23:42:12.918" v="6102" actId="14100"/>
          <ac:spMkLst>
            <pc:docMk/>
            <pc:sldMk cId="3908506782" sldId="333"/>
            <ac:spMk id="12" creationId="{C58C2A11-E512-21BC-475D-ACD0E7417AD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71468877" sldId="333"/>
        </pc:sldMkLst>
      </pc:sldChg>
      <pc:sldChg chg="addSp modSp add mod">
        <pc:chgData name="Toby Donaldson" userId="2e6e5431-bb17-4c41-9985-d39c50d83c73" providerId="ADAL" clId="{11AE3950-EE88-4FA4-BEA5-7D719EBDFD56}" dt="2024-10-15T06:22:39.242" v="10527" actId="20577"/>
        <pc:sldMkLst>
          <pc:docMk/>
          <pc:sldMk cId="2726431452" sldId="334"/>
        </pc:sldMkLst>
        <pc:spChg chg="add mod">
          <ac:chgData name="Toby Donaldson" userId="2e6e5431-bb17-4c41-9985-d39c50d83c73" providerId="ADAL" clId="{11AE3950-EE88-4FA4-BEA5-7D719EBDFD56}" dt="2024-10-15T06:22:39.242" v="10527" actId="20577"/>
          <ac:spMkLst>
            <pc:docMk/>
            <pc:sldMk cId="2726431452" sldId="334"/>
            <ac:spMk id="13" creationId="{6D8DC790-DA30-35E8-C0F7-11C9262C5787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85508006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0491985" sldId="335"/>
        </pc:sldMkLst>
      </pc:sldChg>
      <pc:sldChg chg="addSp delSp modSp add mod">
        <pc:chgData name="Toby Donaldson" userId="2e6e5431-bb17-4c41-9985-d39c50d83c73" providerId="ADAL" clId="{11AE3950-EE88-4FA4-BEA5-7D719EBDFD56}" dt="2024-10-14T23:46:04.220" v="6402" actId="255"/>
        <pc:sldMkLst>
          <pc:docMk/>
          <pc:sldMk cId="2372350121" sldId="335"/>
        </pc:sldMkLst>
        <pc:spChg chg="mod">
          <ac:chgData name="Toby Donaldson" userId="2e6e5431-bb17-4c41-9985-d39c50d83c73" providerId="ADAL" clId="{11AE3950-EE88-4FA4-BEA5-7D719EBDFD56}" dt="2024-10-14T23:44:23.191" v="6259" actId="1076"/>
          <ac:spMkLst>
            <pc:docMk/>
            <pc:sldMk cId="2372350121" sldId="335"/>
            <ac:spMk id="5" creationId="{232A449E-7A50-B480-BCD8-A613AF8A79BF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6" creationId="{C649F137-D5F1-4552-563C-992A001E612E}"/>
          </ac:spMkLst>
        </pc:spChg>
        <pc:spChg chg="mod">
          <ac:chgData name="Toby Donaldson" userId="2e6e5431-bb17-4c41-9985-d39c50d83c73" providerId="ADAL" clId="{11AE3950-EE88-4FA4-BEA5-7D719EBDFD56}" dt="2024-10-14T23:43:29.604" v="6184" actId="20577"/>
          <ac:spMkLst>
            <pc:docMk/>
            <pc:sldMk cId="2372350121" sldId="335"/>
            <ac:spMk id="7" creationId="{37235E7E-D917-8ABC-961D-C8882D61C2D7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0" creationId="{E22DC157-AB7B-0641-6FD6-BB335248F0D6}"/>
          </ac:spMkLst>
        </pc:spChg>
        <pc:spChg chg="del">
          <ac:chgData name="Toby Donaldson" userId="2e6e5431-bb17-4c41-9985-d39c50d83c73" providerId="ADAL" clId="{11AE3950-EE88-4FA4-BEA5-7D719EBDFD56}" dt="2024-10-14T23:43:33.313" v="6185" actId="21"/>
          <ac:spMkLst>
            <pc:docMk/>
            <pc:sldMk cId="2372350121" sldId="335"/>
            <ac:spMk id="11" creationId="{F1111A6F-627C-82D9-E2A2-7A4503E9BF26}"/>
          </ac:spMkLst>
        </pc:spChg>
        <pc:spChg chg="del">
          <ac:chgData name="Toby Donaldson" userId="2e6e5431-bb17-4c41-9985-d39c50d83c73" providerId="ADAL" clId="{11AE3950-EE88-4FA4-BEA5-7D719EBDFD56}" dt="2024-10-14T23:43:35.577" v="6186" actId="21"/>
          <ac:spMkLst>
            <pc:docMk/>
            <pc:sldMk cId="2372350121" sldId="335"/>
            <ac:spMk id="12" creationId="{D3E8CF8F-439A-B06F-3294-3682EDC618C8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3" creationId="{FBC62971-0FB7-7324-955F-7950CD5475EC}"/>
          </ac:spMkLst>
        </pc:spChg>
        <pc:spChg chg="add mod">
          <ac:chgData name="Toby Donaldson" userId="2e6e5431-bb17-4c41-9985-d39c50d83c73" providerId="ADAL" clId="{11AE3950-EE88-4FA4-BEA5-7D719EBDFD56}" dt="2024-10-14T23:44:18.587" v="6258" actId="1076"/>
          <ac:spMkLst>
            <pc:docMk/>
            <pc:sldMk cId="2372350121" sldId="335"/>
            <ac:spMk id="14" creationId="{1D6138D7-7137-8556-9184-5F9CEDDA0E0F}"/>
          </ac:spMkLst>
        </pc:spChg>
        <pc:spChg chg="add mod">
          <ac:chgData name="Toby Donaldson" userId="2e6e5431-bb17-4c41-9985-d39c50d83c73" providerId="ADAL" clId="{11AE3950-EE88-4FA4-BEA5-7D719EBDFD56}" dt="2024-10-14T23:46:04.220" v="6402" actId="255"/>
          <ac:spMkLst>
            <pc:docMk/>
            <pc:sldMk cId="2372350121" sldId="335"/>
            <ac:spMk id="19" creationId="{CE0954A9-83FC-E370-7D31-3CF4C2309814}"/>
          </ac:spMkLst>
        </pc:spChg>
        <pc:cxnChg chg="add">
          <ac:chgData name="Toby Donaldson" userId="2e6e5431-bb17-4c41-9985-d39c50d83c73" providerId="ADAL" clId="{11AE3950-EE88-4FA4-BEA5-7D719EBDFD56}" dt="2024-10-14T23:44:32.825" v="6260" actId="11529"/>
          <ac:cxnSpMkLst>
            <pc:docMk/>
            <pc:sldMk cId="2372350121" sldId="335"/>
            <ac:cxnSpMk id="16" creationId="{5DE57F58-F6D3-7B63-695A-FB76E932D7DA}"/>
          </ac:cxnSpMkLst>
        </pc:cxnChg>
        <pc:cxnChg chg="add">
          <ac:chgData name="Toby Donaldson" userId="2e6e5431-bb17-4c41-9985-d39c50d83c73" providerId="ADAL" clId="{11AE3950-EE88-4FA4-BEA5-7D719EBDFD56}" dt="2024-10-14T23:44:40.156" v="6261" actId="11529"/>
          <ac:cxnSpMkLst>
            <pc:docMk/>
            <pc:sldMk cId="2372350121" sldId="335"/>
            <ac:cxnSpMk id="18" creationId="{3E00798E-8B10-D1FE-DCFE-87D5BD0271D3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12:22.593" v="7287" actId="208"/>
        <pc:sldMkLst>
          <pc:docMk/>
          <pc:sldMk cId="1174394563" sldId="336"/>
        </pc:sldMkLst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5" creationId="{2F6E9CCD-6E5F-751B-2F51-06F4155BB516}"/>
          </ac:spMkLst>
        </pc:spChg>
        <pc:spChg chg="add mod">
          <ac:chgData name="Toby Donaldson" userId="2e6e5431-bb17-4c41-9985-d39c50d83c73" providerId="ADAL" clId="{11AE3950-EE88-4FA4-BEA5-7D719EBDFD56}" dt="2024-10-15T05:12:22.593" v="7287" actId="208"/>
          <ac:spMkLst>
            <pc:docMk/>
            <pc:sldMk cId="1174394563" sldId="336"/>
            <ac:spMk id="6" creationId="{B0835B47-387B-7510-97A3-C859F5E04C17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7" creationId="{874ECB41-3609-428A-158F-81C35B6D1366}"/>
          </ac:spMkLst>
        </pc:spChg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14" creationId="{B07BB791-DFFD-F0B9-7194-67D244C5D14C}"/>
          </ac:spMkLst>
        </pc:spChg>
        <pc:spChg chg="add 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15" creationId="{B3D375A7-2F48-CDC5-F150-8A94D42D88C8}"/>
          </ac:spMkLst>
        </pc:spChg>
        <pc:spChg chg="del">
          <ac:chgData name="Toby Donaldson" userId="2e6e5431-bb17-4c41-9985-d39c50d83c73" providerId="ADAL" clId="{11AE3950-EE88-4FA4-BEA5-7D719EBDFD56}" dt="2024-10-14T23:48:16.848" v="6404" actId="21"/>
          <ac:spMkLst>
            <pc:docMk/>
            <pc:sldMk cId="1174394563" sldId="336"/>
            <ac:spMk id="19" creationId="{D2C7505F-B2BA-DD54-1DCB-67D20487610D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20" creationId="{A5C73787-9E6C-3236-3CA6-2C67DC3C9E27}"/>
          </ac:spMkLst>
        </pc:sp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1" creationId="{8F6E27EA-FAC4-9350-1269-87E6A265BBA2}"/>
          </ac:cxnSpMkLst>
        </pc:cxn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3" creationId="{C1BD82AD-9E05-3A35-14A0-C3A95832B42E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6" creationId="{01946B0A-C75C-BFCC-7EA8-42C22E48772A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8" creationId="{9071CB64-CBB2-6BC5-5DA1-8B218F61A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02262640" sldId="336"/>
        </pc:sldMkLst>
      </pc:sldChg>
      <pc:sldChg chg="addSp delSp modSp add mod">
        <pc:chgData name="Toby Donaldson" userId="2e6e5431-bb17-4c41-9985-d39c50d83c73" providerId="ADAL" clId="{11AE3950-EE88-4FA4-BEA5-7D719EBDFD56}" dt="2024-10-15T05:11:39.025" v="7283" actId="207"/>
        <pc:sldMkLst>
          <pc:docMk/>
          <pc:sldMk cId="1371794041" sldId="337"/>
        </pc:sldMkLst>
        <pc:spChg chg="mod">
          <ac:chgData name="Toby Donaldson" userId="2e6e5431-bb17-4c41-9985-d39c50d83c73" providerId="ADAL" clId="{11AE3950-EE88-4FA4-BEA5-7D719EBDFD56}" dt="2024-10-14T23:59:13.358" v="6908" actId="255"/>
          <ac:spMkLst>
            <pc:docMk/>
            <pc:sldMk cId="1371794041" sldId="337"/>
            <ac:spMk id="3" creationId="{A1F51774-1E57-C150-8413-9B3BA125F1AC}"/>
          </ac:spMkLst>
        </pc:spChg>
        <pc:spChg chg="mod">
          <ac:chgData name="Toby Donaldson" userId="2e6e5431-bb17-4c41-9985-d39c50d83c73" providerId="ADAL" clId="{11AE3950-EE88-4FA4-BEA5-7D719EBDFD56}" dt="2024-10-15T05:11:39.025" v="7283" actId="207"/>
          <ac:spMkLst>
            <pc:docMk/>
            <pc:sldMk cId="1371794041" sldId="337"/>
            <ac:spMk id="6" creationId="{E3E66819-197A-7FA9-BF8D-23CEF8658A77}"/>
          </ac:spMkLst>
        </pc:spChg>
        <pc:spChg chg="mod">
          <ac:chgData name="Toby Donaldson" userId="2e6e5431-bb17-4c41-9985-d39c50d83c73" providerId="ADAL" clId="{11AE3950-EE88-4FA4-BEA5-7D719EBDFD56}" dt="2024-10-14T23:59:20.894" v="6910" actId="255"/>
          <ac:spMkLst>
            <pc:docMk/>
            <pc:sldMk cId="1371794041" sldId="337"/>
            <ac:spMk id="7" creationId="{C3F91FF9-6C90-B5C5-C093-308A5D1C7A8D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1" creationId="{41A52710-05B4-2B0A-8701-B212B999E0AB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2" creationId="{020D6A76-D8D6-DF7F-7486-A5BAA163D6DA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3" creationId="{2704D930-C28B-F280-78AF-72E7A517C9C4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4" creationId="{326AF7F3-71BB-CD49-8DB8-E835A93CE00B}"/>
          </ac:spMkLst>
        </pc:spChg>
        <pc:spChg chg="del mod">
          <ac:chgData name="Toby Donaldson" userId="2e6e5431-bb17-4c41-9985-d39c50d83c73" providerId="ADAL" clId="{11AE3950-EE88-4FA4-BEA5-7D719EBDFD56}" dt="2024-10-14T23:52:43.934" v="6518" actId="21"/>
          <ac:spMkLst>
            <pc:docMk/>
            <pc:sldMk cId="1371794041" sldId="337"/>
            <ac:spMk id="20" creationId="{5C0DCCF5-E814-456F-04D7-7281B6FB56C8}"/>
          </ac:spMkLst>
        </pc:spChg>
        <pc:spChg chg="mod">
          <ac:chgData name="Toby Donaldson" userId="2e6e5431-bb17-4c41-9985-d39c50d83c73" providerId="ADAL" clId="{11AE3950-EE88-4FA4-BEA5-7D719EBDFD56}" dt="2024-10-14T23:59:07.966" v="6907" actId="255"/>
          <ac:spMkLst>
            <pc:docMk/>
            <pc:sldMk cId="1371794041" sldId="337"/>
            <ac:spMk id="21" creationId="{3C5AD76A-9D16-6169-7E3B-E0F9AFB9BACB}"/>
          </ac:spMkLst>
        </pc:s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5" creationId="{AA66561A-3515-DBE0-A2D3-22DA5113ADF4}"/>
          </ac:grpSpMkLst>
        </pc:gr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10" creationId="{57EDF779-96EA-23EE-07BA-D4AB6C2296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6348735" sldId="337"/>
        </pc:sldMkLst>
      </pc:sldChg>
      <pc:sldChg chg="add">
        <pc:chgData name="Toby Donaldson" userId="2e6e5431-bb17-4c41-9985-d39c50d83c73" providerId="ADAL" clId="{11AE3950-EE88-4FA4-BEA5-7D719EBDFD56}" dt="2024-10-14T23:54:53.863" v="6519" actId="2890"/>
        <pc:sldMkLst>
          <pc:docMk/>
          <pc:sldMk cId="1642937533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3435609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38925990" sldId="339"/>
        </pc:sldMkLst>
      </pc:sldChg>
      <pc:sldChg chg="addSp modSp add mod">
        <pc:chgData name="Toby Donaldson" userId="2e6e5431-bb17-4c41-9985-d39c50d83c73" providerId="ADAL" clId="{11AE3950-EE88-4FA4-BEA5-7D719EBDFD56}" dt="2024-10-14T23:58:21.533" v="6903" actId="113"/>
        <pc:sldMkLst>
          <pc:docMk/>
          <pc:sldMk cId="2546697709" sldId="339"/>
        </pc:sldMkLst>
        <pc:spChg chg="add mod">
          <ac:chgData name="Toby Donaldson" userId="2e6e5431-bb17-4c41-9985-d39c50d83c73" providerId="ADAL" clId="{11AE3950-EE88-4FA4-BEA5-7D719EBDFD56}" dt="2024-10-14T23:57:31.991" v="6802" actId="1076"/>
          <ac:spMkLst>
            <pc:docMk/>
            <pc:sldMk cId="2546697709" sldId="339"/>
            <ac:spMk id="5" creationId="{51FC5B17-5D6F-5D70-0812-90BF95049373}"/>
          </ac:spMkLst>
        </pc:spChg>
        <pc:spChg chg="add mod">
          <ac:chgData name="Toby Donaldson" userId="2e6e5431-bb17-4c41-9985-d39c50d83c73" providerId="ADAL" clId="{11AE3950-EE88-4FA4-BEA5-7D719EBDFD56}" dt="2024-10-14T23:58:21.533" v="6903" actId="113"/>
          <ac:spMkLst>
            <pc:docMk/>
            <pc:sldMk cId="2546697709" sldId="339"/>
            <ac:spMk id="6" creationId="{2B6C9301-39BA-7DDE-541F-A5E06811FAE1}"/>
          </ac:spMkLst>
        </pc:spChg>
        <pc:spChg chg="mod">
          <ac:chgData name="Toby Donaldson" userId="2e6e5431-bb17-4c41-9985-d39c50d83c73" providerId="ADAL" clId="{11AE3950-EE88-4FA4-BEA5-7D719EBDFD56}" dt="2024-10-14T23:57:16.039" v="6800" actId="207"/>
          <ac:spMkLst>
            <pc:docMk/>
            <pc:sldMk cId="2546697709" sldId="339"/>
            <ac:spMk id="11" creationId="{4B3E84D8-0CCA-A36C-EB04-1ABD16E77BAA}"/>
          </ac:spMkLst>
        </pc:spChg>
        <pc:spChg chg="mod">
          <ac:chgData name="Toby Donaldson" userId="2e6e5431-bb17-4c41-9985-d39c50d83c73" providerId="ADAL" clId="{11AE3950-EE88-4FA4-BEA5-7D719EBDFD56}" dt="2024-10-14T23:56:05.403" v="6644" actId="1076"/>
          <ac:spMkLst>
            <pc:docMk/>
            <pc:sldMk cId="2546697709" sldId="339"/>
            <ac:spMk id="20" creationId="{4430347C-30D9-BA4E-D15B-8BD6399E5F2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98579699" sldId="340"/>
        </pc:sldMkLst>
      </pc:sldChg>
      <pc:sldChg chg="addSp delSp modSp add mod ord">
        <pc:chgData name="Toby Donaldson" userId="2e6e5431-bb17-4c41-9985-d39c50d83c73" providerId="ADAL" clId="{11AE3950-EE88-4FA4-BEA5-7D719EBDFD56}" dt="2024-10-15T05:09:27.585" v="7241" actId="21"/>
        <pc:sldMkLst>
          <pc:docMk/>
          <pc:sldMk cId="4155798031" sldId="340"/>
        </pc:sldMkLst>
        <pc:spChg chg="add del mod">
          <ac:chgData name="Toby Donaldson" userId="2e6e5431-bb17-4c41-9985-d39c50d83c73" providerId="ADAL" clId="{11AE3950-EE88-4FA4-BEA5-7D719EBDFD56}" dt="2024-10-15T05:09:27.585" v="7241" actId="21"/>
          <ac:spMkLst>
            <pc:docMk/>
            <pc:sldMk cId="4155798031" sldId="340"/>
            <ac:spMk id="5" creationId="{58002ADF-096F-2859-7874-3E7D12D247F2}"/>
          </ac:spMkLst>
        </pc:spChg>
        <pc:spChg chg="del">
          <ac:chgData name="Toby Donaldson" userId="2e6e5431-bb17-4c41-9985-d39c50d83c73" providerId="ADAL" clId="{11AE3950-EE88-4FA4-BEA5-7D719EBDFD56}" dt="2024-10-15T05:09:10.697" v="7239" actId="21"/>
          <ac:spMkLst>
            <pc:docMk/>
            <pc:sldMk cId="4155798031" sldId="340"/>
            <ac:spMk id="6" creationId="{E5571D88-BB6B-8253-BFB0-EC319FB98F1C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5:20:18.257" v="7685" actId="1076"/>
        <pc:sldMkLst>
          <pc:docMk/>
          <pc:sldMk cId="3339854315" sldId="341"/>
        </pc:sldMkLst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3" creationId="{16297EF2-FC30-637F-C7B1-9D8EA429CF52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5" creationId="{323D27A2-330F-06D8-42D6-822A0E6EB005}"/>
          </ac:spMkLst>
        </pc:spChg>
        <pc:spChg chg="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6" creationId="{55674E56-393B-538F-CA45-D85B24547C50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7" creationId="{7B3CFBCE-3FFD-218E-CE93-CAECD150ABED}"/>
          </ac:spMkLst>
        </pc:spChg>
        <pc:spChg chg="del mod">
          <ac:chgData name="Toby Donaldson" userId="2e6e5431-bb17-4c41-9985-d39c50d83c73" providerId="ADAL" clId="{11AE3950-EE88-4FA4-BEA5-7D719EBDFD56}" dt="2024-10-15T05:13:41.335" v="7297" actId="21"/>
          <ac:spMkLst>
            <pc:docMk/>
            <pc:sldMk cId="3339854315" sldId="341"/>
            <ac:spMk id="8" creationId="{F9FB8B7D-FC96-4704-AF83-C653078C4FF7}"/>
          </ac:spMkLst>
        </pc:spChg>
        <pc:spChg chg="mod">
          <ac:chgData name="Toby Donaldson" userId="2e6e5431-bb17-4c41-9985-d39c50d83c73" providerId="ADAL" clId="{11AE3950-EE88-4FA4-BEA5-7D719EBDFD56}" dt="2024-10-15T05:18:11.198" v="7528" actId="1076"/>
          <ac:spMkLst>
            <pc:docMk/>
            <pc:sldMk cId="3339854315" sldId="341"/>
            <ac:spMk id="9" creationId="{4A6C852D-B7A5-912A-AE6A-8FE415516BD5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0" creationId="{2E0A16DF-79C3-D100-4AE4-79CD04402EFA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1" creationId="{4C5FD8F7-AF47-A742-1423-24D222CDD480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2" creationId="{A8874EFC-8CF3-DB11-5FE9-86BF21B3ACCB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15" creationId="{C4439C15-C732-A6AE-AA02-28F0C2B03769}"/>
          </ac:spMkLst>
        </pc:spChg>
        <pc:spChg chg="add mod">
          <ac:chgData name="Toby Donaldson" userId="2e6e5431-bb17-4c41-9985-d39c50d83c73" providerId="ADAL" clId="{11AE3950-EE88-4FA4-BEA5-7D719EBDFD56}" dt="2024-10-15T05:17:39.380" v="7485" actId="1076"/>
          <ac:spMkLst>
            <pc:docMk/>
            <pc:sldMk cId="3339854315" sldId="341"/>
            <ac:spMk id="16" creationId="{1A8E8B6C-A4E7-89E3-14A7-5032907C9AE6}"/>
          </ac:spMkLst>
        </pc:spChg>
        <pc:spChg chg="add mod">
          <ac:chgData name="Toby Donaldson" userId="2e6e5431-bb17-4c41-9985-d39c50d83c73" providerId="ADAL" clId="{11AE3950-EE88-4FA4-BEA5-7D719EBDFD56}" dt="2024-10-15T05:20:18.257" v="7685" actId="1076"/>
          <ac:spMkLst>
            <pc:docMk/>
            <pc:sldMk cId="3339854315" sldId="341"/>
            <ac:spMk id="17" creationId="{8FE1A5D9-D306-0901-03CB-AA2E8E223DCE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8" creationId="{1C91C1DA-1808-1BEF-92F3-DDFA03E442D7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9" creationId="{B7CD5624-0466-67B0-F308-D57382F15917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0" creationId="{2B926463-00B9-8F70-57FA-7B04F8D06EC8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1" creationId="{B0AEBA87-20BC-EB63-3713-009901080178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2" creationId="{F1E5A3F4-C3B1-3B8A-4F67-C1724CAB9F19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3" creationId="{0D8314E5-D8B1-2111-A083-591D5881A80E}"/>
          </ac:spMkLst>
        </pc:spChg>
        <pc:spChg chg="add mod">
          <ac:chgData name="Toby Donaldson" userId="2e6e5431-bb17-4c41-9985-d39c50d83c73" providerId="ADAL" clId="{11AE3950-EE88-4FA4-BEA5-7D719EBDFD56}" dt="2024-10-15T05:18:59.936" v="7612" actId="1076"/>
          <ac:spMkLst>
            <pc:docMk/>
            <pc:sldMk cId="3339854315" sldId="341"/>
            <ac:spMk id="24" creationId="{331D3EED-4280-A1BE-0EC4-C945BF0E13F9}"/>
          </ac:spMkLst>
        </pc:spChg>
        <pc:cxnChg chg="add mod">
          <ac:chgData name="Toby Donaldson" userId="2e6e5431-bb17-4c41-9985-d39c50d83c73" providerId="ADAL" clId="{11AE3950-EE88-4FA4-BEA5-7D719EBDFD56}" dt="2024-10-15T05:14:32.469" v="7310" actId="1076"/>
          <ac:cxnSpMkLst>
            <pc:docMk/>
            <pc:sldMk cId="3339854315" sldId="341"/>
            <ac:cxnSpMk id="14" creationId="{C8E65403-679B-6CBC-1F55-28E1161D52F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14983717" sldId="341"/>
        </pc:sldMkLst>
      </pc:sldChg>
      <pc:sldChg chg="addSp delSp modSp add mod">
        <pc:chgData name="Toby Donaldson" userId="2e6e5431-bb17-4c41-9985-d39c50d83c73" providerId="ADAL" clId="{11AE3950-EE88-4FA4-BEA5-7D719EBDFD56}" dt="2024-10-15T05:26:14.453" v="8111" actId="20577"/>
        <pc:sldMkLst>
          <pc:docMk/>
          <pc:sldMk cId="336085550" sldId="342"/>
        </pc:sldMkLst>
        <pc:spChg chg="add mod">
          <ac:chgData name="Toby Donaldson" userId="2e6e5431-bb17-4c41-9985-d39c50d83c73" providerId="ADAL" clId="{11AE3950-EE88-4FA4-BEA5-7D719EBDFD56}" dt="2024-10-15T05:20:43.452" v="7689" actId="1076"/>
          <ac:spMkLst>
            <pc:docMk/>
            <pc:sldMk cId="336085550" sldId="342"/>
            <ac:spMk id="3" creationId="{499BBED3-3AC3-882B-C339-7B77A9845DAD}"/>
          </ac:spMkLst>
        </pc:spChg>
        <pc:spChg chg="add mod">
          <ac:chgData name="Toby Donaldson" userId="2e6e5431-bb17-4c41-9985-d39c50d83c73" providerId="ADAL" clId="{11AE3950-EE88-4FA4-BEA5-7D719EBDFD56}" dt="2024-10-15T05:20:29.311" v="7687"/>
          <ac:spMkLst>
            <pc:docMk/>
            <pc:sldMk cId="336085550" sldId="342"/>
            <ac:spMk id="5" creationId="{7152BEED-324B-D98A-8964-C40D1029CF1F}"/>
          </ac:spMkLst>
        </pc:spChg>
        <pc:spChg chg="mod">
          <ac:chgData name="Toby Donaldson" userId="2e6e5431-bb17-4c41-9985-d39c50d83c73" providerId="ADAL" clId="{11AE3950-EE88-4FA4-BEA5-7D719EBDFD56}" dt="2024-10-15T05:26:14.453" v="8111" actId="20577"/>
          <ac:spMkLst>
            <pc:docMk/>
            <pc:sldMk cId="336085550" sldId="342"/>
            <ac:spMk id="6" creationId="{E9397A6D-7BA4-4774-5ED3-40F0765BCC57}"/>
          </ac:spMkLst>
        </pc:spChg>
        <pc:spChg chg="del">
          <ac:chgData name="Toby Donaldson" userId="2e6e5431-bb17-4c41-9985-d39c50d83c73" providerId="ADAL" clId="{11AE3950-EE88-4FA4-BEA5-7D719EBDFD56}" dt="2024-10-15T05:20:22.695" v="7686" actId="21"/>
          <ac:spMkLst>
            <pc:docMk/>
            <pc:sldMk cId="336085550" sldId="342"/>
            <ac:spMk id="17" creationId="{6BF223C7-7902-511F-D389-90E7B14671D8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8" creationId="{5CB9A740-C406-CAE6-9D2F-629A43F2C6DC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9" creationId="{16FBB8D3-2BF2-C318-C87B-B799DC4A8BC5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2" creationId="{7DFEECAD-22F1-099B-3789-E4B78B036BF3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3" creationId="{FE36504B-1B40-7506-F45C-0051195C2068}"/>
          </ac:spMkLst>
        </pc:spChg>
      </pc:sldChg>
      <pc:sldChg chg="addSp delSp modSp add del mod">
        <pc:chgData name="Toby Donaldson" userId="2e6e5431-bb17-4c41-9985-d39c50d83c73" providerId="ADAL" clId="{11AE3950-EE88-4FA4-BEA5-7D719EBDFD56}" dt="2024-10-15T06:08:12.612" v="10257" actId="2696"/>
        <pc:sldMkLst>
          <pc:docMk/>
          <pc:sldMk cId="422920575" sldId="343"/>
        </pc:sldMkLst>
        <pc:spChg chg="add mod">
          <ac:chgData name="Toby Donaldson" userId="2e6e5431-bb17-4c41-9985-d39c50d83c73" providerId="ADAL" clId="{11AE3950-EE88-4FA4-BEA5-7D719EBDFD56}" dt="2024-10-15T05:27:56.103" v="8124"/>
          <ac:spMkLst>
            <pc:docMk/>
            <pc:sldMk cId="422920575" sldId="343"/>
            <ac:spMk id="3" creationId="{29F70714-9710-EACE-26A3-960888FA409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6" creationId="{A9F798D5-449A-7A76-D1E3-C96F9B012DB6}"/>
          </ac:spMkLst>
        </pc:spChg>
        <pc:spChg chg="del">
          <ac:chgData name="Toby Donaldson" userId="2e6e5431-bb17-4c41-9985-d39c50d83c73" providerId="ADAL" clId="{11AE3950-EE88-4FA4-BEA5-7D719EBDFD56}" dt="2024-10-15T05:27:48.779" v="8121" actId="21"/>
          <ac:spMkLst>
            <pc:docMk/>
            <pc:sldMk cId="422920575" sldId="343"/>
            <ac:spMk id="17" creationId="{9C73C2C3-F0C5-E7E6-73DE-EFD6DB12B0A2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8" creationId="{EAD07312-C802-35A6-DD8E-B8B8A7F59AD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9" creationId="{EB8942A4-3BBD-757D-7159-34FED3AA3953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2" creationId="{D3C139C9-02B6-31BA-9C6F-5C52D2F33BAD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3" creationId="{3AFEA1DF-E80B-4052-655D-B1B4F92DD87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85907966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229538" sldId="344"/>
        </pc:sldMkLst>
      </pc:sldChg>
      <pc:sldChg chg="addSp delSp modSp add mod">
        <pc:chgData name="Toby Donaldson" userId="2e6e5431-bb17-4c41-9985-d39c50d83c73" providerId="ADAL" clId="{11AE3950-EE88-4FA4-BEA5-7D719EBDFD56}" dt="2024-10-15T05:27:27.964" v="8118" actId="2711"/>
        <pc:sldMkLst>
          <pc:docMk/>
          <pc:sldMk cId="1517917573" sldId="344"/>
        </pc:sldMkLst>
        <pc:spChg chg="del">
          <ac:chgData name="Toby Donaldson" userId="2e6e5431-bb17-4c41-9985-d39c50d83c73" providerId="ADAL" clId="{11AE3950-EE88-4FA4-BEA5-7D719EBDFD56}" dt="2024-10-15T05:21:23.424" v="7821" actId="21"/>
          <ac:spMkLst>
            <pc:docMk/>
            <pc:sldMk cId="1517917573" sldId="344"/>
            <ac:spMk id="3" creationId="{D424CAC3-2B61-8105-191E-73A4D5078148}"/>
          </ac:spMkLst>
        </pc:spChg>
        <pc:spChg chg="mod">
          <ac:chgData name="Toby Donaldson" userId="2e6e5431-bb17-4c41-9985-d39c50d83c73" providerId="ADAL" clId="{11AE3950-EE88-4FA4-BEA5-7D719EBDFD56}" dt="2024-10-15T05:26:08.430" v="8109" actId="20577"/>
          <ac:spMkLst>
            <pc:docMk/>
            <pc:sldMk cId="1517917573" sldId="344"/>
            <ac:spMk id="6" creationId="{12E68888-BD31-D05A-25E2-434ACE7E8045}"/>
          </ac:spMkLst>
        </pc:spChg>
        <pc:spChg chg="add mod">
          <ac:chgData name="Toby Donaldson" userId="2e6e5431-bb17-4c41-9985-d39c50d83c73" providerId="ADAL" clId="{11AE3950-EE88-4FA4-BEA5-7D719EBDFD56}" dt="2024-10-15T05:27:27.964" v="8118" actId="2711"/>
          <ac:spMkLst>
            <pc:docMk/>
            <pc:sldMk cId="1517917573" sldId="344"/>
            <ac:spMk id="7" creationId="{8CD18362-A93D-BBB5-B7A4-F12664459299}"/>
          </ac:spMkLst>
        </pc:spChg>
        <pc:cxnChg chg="add mod">
          <ac:chgData name="Toby Donaldson" userId="2e6e5431-bb17-4c41-9985-d39c50d83c73" providerId="ADAL" clId="{11AE3950-EE88-4FA4-BEA5-7D719EBDFD56}" dt="2024-10-15T05:21:50.486" v="7825" actId="14100"/>
          <ac:cxnSpMkLst>
            <pc:docMk/>
            <pc:sldMk cId="1517917573" sldId="344"/>
            <ac:cxnSpMk id="10" creationId="{0B34FF10-90D1-AEFD-05A0-C4E73D2E56B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57551346" sldId="345"/>
        </pc:sldMkLst>
      </pc:sldChg>
      <pc:sldChg chg="addSp delSp modSp add mod ord">
        <pc:chgData name="Toby Donaldson" userId="2e6e5431-bb17-4c41-9985-d39c50d83c73" providerId="ADAL" clId="{11AE3950-EE88-4FA4-BEA5-7D719EBDFD56}" dt="2024-10-15T05:27:53.890" v="8122"/>
        <pc:sldMkLst>
          <pc:docMk/>
          <pc:sldMk cId="1151939366" sldId="345"/>
        </pc:sldMkLst>
        <pc:spChg chg="add mod">
          <ac:chgData name="Toby Donaldson" userId="2e6e5431-bb17-4c41-9985-d39c50d83c73" providerId="ADAL" clId="{11AE3950-EE88-4FA4-BEA5-7D719EBDFD56}" dt="2024-10-15T05:22:59.007" v="7895" actId="2711"/>
          <ac:spMkLst>
            <pc:docMk/>
            <pc:sldMk cId="1151939366" sldId="345"/>
            <ac:spMk id="3" creationId="{E931D640-DE22-CB11-9CEB-FFEEDD44AAA7}"/>
          </ac:spMkLst>
        </pc:spChg>
        <pc:spChg chg="add mod">
          <ac:chgData name="Toby Donaldson" userId="2e6e5431-bb17-4c41-9985-d39c50d83c73" providerId="ADAL" clId="{11AE3950-EE88-4FA4-BEA5-7D719EBDFD56}" dt="2024-10-15T05:23:40.290" v="7988" actId="14100"/>
          <ac:spMkLst>
            <pc:docMk/>
            <pc:sldMk cId="1151939366" sldId="345"/>
            <ac:spMk id="5" creationId="{3A999670-2806-37D4-4323-EEC51F5EA22F}"/>
          </ac:spMkLst>
        </pc:spChg>
        <pc:spChg chg="mod">
          <ac:chgData name="Toby Donaldson" userId="2e6e5431-bb17-4c41-9985-d39c50d83c73" providerId="ADAL" clId="{11AE3950-EE88-4FA4-BEA5-7D719EBDFD56}" dt="2024-10-15T05:25:50.121" v="8106" actId="207"/>
          <ac:spMkLst>
            <pc:docMk/>
            <pc:sldMk cId="1151939366" sldId="345"/>
            <ac:spMk id="6" creationId="{23FDCC22-1965-7E3B-39DA-3932D2AA6762}"/>
          </ac:spMkLst>
        </pc:spChg>
        <pc:spChg chg="add mod">
          <ac:chgData name="Toby Donaldson" userId="2e6e5431-bb17-4c41-9985-d39c50d83c73" providerId="ADAL" clId="{11AE3950-EE88-4FA4-BEA5-7D719EBDFD56}" dt="2024-10-15T05:27:53.890" v="8122"/>
          <ac:spMkLst>
            <pc:docMk/>
            <pc:sldMk cId="1151939366" sldId="345"/>
            <ac:spMk id="10" creationId="{03B67FF4-D758-5B3B-E26F-1E9DDFC18621}"/>
          </ac:spMkLst>
        </pc:spChg>
        <pc:spChg chg="del">
          <ac:chgData name="Toby Donaldson" userId="2e6e5431-bb17-4c41-9985-d39c50d83c73" providerId="ADAL" clId="{11AE3950-EE88-4FA4-BEA5-7D719EBDFD56}" dt="2024-10-15T05:27:42.671" v="8119" actId="21"/>
          <ac:spMkLst>
            <pc:docMk/>
            <pc:sldMk cId="1151939366" sldId="345"/>
            <ac:spMk id="17" creationId="{BC38D3D6-4A36-4FD2-D888-B75904D8A123}"/>
          </ac:spMkLst>
        </pc:spChg>
        <pc:spChg chg="mod">
          <ac:chgData name="Toby Donaldson" userId="2e6e5431-bb17-4c41-9985-d39c50d83c73" providerId="ADAL" clId="{11AE3950-EE88-4FA4-BEA5-7D719EBDFD56}" dt="2024-10-15T05:25:57.410" v="8107" actId="207"/>
          <ac:spMkLst>
            <pc:docMk/>
            <pc:sldMk cId="1151939366" sldId="345"/>
            <ac:spMk id="18" creationId="{775CBD10-DC57-D452-D546-DCF862C7A023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19" creationId="{9F410FEF-5BCD-36FA-C04E-2B8CF8207D17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2" creationId="{3D682E94-2A28-4C31-4D87-32EDC7B2BE4C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3" creationId="{F65573EF-6521-E542-FB31-5246DB92A451}"/>
          </ac:spMkLst>
        </pc:spChg>
        <pc:cxnChg chg="add">
          <ac:chgData name="Toby Donaldson" userId="2e6e5431-bb17-4c41-9985-d39c50d83c73" providerId="ADAL" clId="{11AE3950-EE88-4FA4-BEA5-7D719EBDFD56}" dt="2024-10-15T05:24:16.102" v="7989" actId="11529"/>
          <ac:cxnSpMkLst>
            <pc:docMk/>
            <pc:sldMk cId="1151939366" sldId="345"/>
            <ac:cxnSpMk id="8" creationId="{418B1A40-F95A-E47B-0302-D18DEBCE50B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27:55.317" v="8123"/>
        <pc:sldMkLst>
          <pc:docMk/>
          <pc:sldMk cId="13885766" sldId="346"/>
        </pc:sldMkLst>
        <pc:spChg chg="mod">
          <ac:chgData name="Toby Donaldson" userId="2e6e5431-bb17-4c41-9985-d39c50d83c73" providerId="ADAL" clId="{11AE3950-EE88-4FA4-BEA5-7D719EBDFD56}" dt="2024-10-15T05:25:24.927" v="8100" actId="2711"/>
          <ac:spMkLst>
            <pc:docMk/>
            <pc:sldMk cId="13885766" sldId="346"/>
            <ac:spMk id="3" creationId="{F1B8D6C9-6603-4B6E-E63D-1E364034C535}"/>
          </ac:spMkLst>
        </pc:spChg>
        <pc:spChg chg="del">
          <ac:chgData name="Toby Donaldson" userId="2e6e5431-bb17-4c41-9985-d39c50d83c73" providerId="ADAL" clId="{11AE3950-EE88-4FA4-BEA5-7D719EBDFD56}" dt="2024-10-15T05:25:07.778" v="8098" actId="21"/>
          <ac:spMkLst>
            <pc:docMk/>
            <pc:sldMk cId="13885766" sldId="346"/>
            <ac:spMk id="5" creationId="{3F3B64AD-8B4F-BB0B-CEC8-759FA9F5179E}"/>
          </ac:spMkLst>
        </pc:spChg>
        <pc:spChg chg="mod">
          <ac:chgData name="Toby Donaldson" userId="2e6e5431-bb17-4c41-9985-d39c50d83c73" providerId="ADAL" clId="{11AE3950-EE88-4FA4-BEA5-7D719EBDFD56}" dt="2024-10-15T05:25:36.396" v="8102" actId="207"/>
          <ac:spMkLst>
            <pc:docMk/>
            <pc:sldMk cId="13885766" sldId="346"/>
            <ac:spMk id="6" creationId="{53A00F56-E1F2-EAD0-A48A-86F810DCB8A9}"/>
          </ac:spMkLst>
        </pc:spChg>
        <pc:spChg chg="add mod">
          <ac:chgData name="Toby Donaldson" userId="2e6e5431-bb17-4c41-9985-d39c50d83c73" providerId="ADAL" clId="{11AE3950-EE88-4FA4-BEA5-7D719EBDFD56}" dt="2024-10-15T05:27:55.317" v="8123"/>
          <ac:spMkLst>
            <pc:docMk/>
            <pc:sldMk cId="13885766" sldId="346"/>
            <ac:spMk id="11" creationId="{F2FCD719-AEB9-D8D9-6E6F-8942F9E7C4C4}"/>
          </ac:spMkLst>
        </pc:spChg>
        <pc:spChg chg="del">
          <ac:chgData name="Toby Donaldson" userId="2e6e5431-bb17-4c41-9985-d39c50d83c73" providerId="ADAL" clId="{11AE3950-EE88-4FA4-BEA5-7D719EBDFD56}" dt="2024-10-15T05:27:45.342" v="8120" actId="21"/>
          <ac:spMkLst>
            <pc:docMk/>
            <pc:sldMk cId="13885766" sldId="346"/>
            <ac:spMk id="17" creationId="{2F3559C3-E28A-AB69-D795-6195B00F868A}"/>
          </ac:spMkLst>
        </pc:spChg>
        <pc:spChg chg="mod">
          <ac:chgData name="Toby Donaldson" userId="2e6e5431-bb17-4c41-9985-d39c50d83c73" providerId="ADAL" clId="{11AE3950-EE88-4FA4-BEA5-7D719EBDFD56}" dt="2024-10-15T05:25:40.410" v="8104" actId="20577"/>
          <ac:spMkLst>
            <pc:docMk/>
            <pc:sldMk cId="13885766" sldId="346"/>
            <ac:spMk id="18" creationId="{890877D5-D0A8-AF2E-BA2F-D89003B5F522}"/>
          </ac:spMkLst>
        </pc:spChg>
        <pc:cxnChg chg="del">
          <ac:chgData name="Toby Donaldson" userId="2e6e5431-bb17-4c41-9985-d39c50d83c73" providerId="ADAL" clId="{11AE3950-EE88-4FA4-BEA5-7D719EBDFD56}" dt="2024-10-15T05:25:07.778" v="8098" actId="21"/>
          <ac:cxnSpMkLst>
            <pc:docMk/>
            <pc:sldMk cId="13885766" sldId="346"/>
            <ac:cxnSpMk id="8" creationId="{26F00E24-7FC9-8495-21A0-6B32B660F18F}"/>
          </ac:cxnSpMkLst>
        </pc:cxnChg>
        <pc:cxnChg chg="add">
          <ac:chgData name="Toby Donaldson" userId="2e6e5431-bb17-4c41-9985-d39c50d83c73" providerId="ADAL" clId="{11AE3950-EE88-4FA4-BEA5-7D719EBDFD56}" dt="2024-10-15T05:25:15.299" v="8099" actId="11529"/>
          <ac:cxnSpMkLst>
            <pc:docMk/>
            <pc:sldMk cId="13885766" sldId="346"/>
            <ac:cxnSpMk id="10" creationId="{B5F73483-7D77-2180-B86D-1040DC73BA2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4506947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708492" sldId="347"/>
        </pc:sldMkLst>
      </pc:sldChg>
      <pc:sldChg chg="addSp delSp modSp add mod">
        <pc:chgData name="Toby Donaldson" userId="2e6e5431-bb17-4c41-9985-d39c50d83c73" providerId="ADAL" clId="{11AE3950-EE88-4FA4-BEA5-7D719EBDFD56}" dt="2024-10-15T05:29:22.968" v="8259" actId="1076"/>
        <pc:sldMkLst>
          <pc:docMk/>
          <pc:sldMk cId="3910768386" sldId="347"/>
        </pc:sldMkLst>
        <pc:spChg chg="mod">
          <ac:chgData name="Toby Donaldson" userId="2e6e5431-bb17-4c41-9985-d39c50d83c73" providerId="ADAL" clId="{11AE3950-EE88-4FA4-BEA5-7D719EBDFD56}" dt="2024-10-15T05:29:22.968" v="8259" actId="1076"/>
          <ac:spMkLst>
            <pc:docMk/>
            <pc:sldMk cId="3910768386" sldId="347"/>
            <ac:spMk id="3" creationId="{3A03E31F-CB25-F2C9-18F0-F84BB176BDE3}"/>
          </ac:spMkLst>
        </pc:spChg>
        <pc:spChg chg="add mod">
          <ac:chgData name="Toby Donaldson" userId="2e6e5431-bb17-4c41-9985-d39c50d83c73" providerId="ADAL" clId="{11AE3950-EE88-4FA4-BEA5-7D719EBDFD56}" dt="2024-10-15T05:28:12.036" v="8126"/>
          <ac:spMkLst>
            <pc:docMk/>
            <pc:sldMk cId="3910768386" sldId="347"/>
            <ac:spMk id="5" creationId="{5C101C51-9643-A96F-1D08-DBA069772C45}"/>
          </ac:spMkLst>
        </pc:spChg>
        <pc:spChg chg="add mod">
          <ac:chgData name="Toby Donaldson" userId="2e6e5431-bb17-4c41-9985-d39c50d83c73" providerId="ADAL" clId="{11AE3950-EE88-4FA4-BEA5-7D719EBDFD56}" dt="2024-10-15T05:29:19.266" v="8258" actId="14100"/>
          <ac:spMkLst>
            <pc:docMk/>
            <pc:sldMk cId="3910768386" sldId="347"/>
            <ac:spMk id="7" creationId="{FA408DD3-BF4C-4842-4895-7FB4633BB56E}"/>
          </ac:spMkLst>
        </pc:spChg>
        <pc:cxnChg chg="del mod">
          <ac:chgData name="Toby Donaldson" userId="2e6e5431-bb17-4c41-9985-d39c50d83c73" providerId="ADAL" clId="{11AE3950-EE88-4FA4-BEA5-7D719EBDFD56}" dt="2024-10-15T05:28:26.155" v="8128" actId="21"/>
          <ac:cxnSpMkLst>
            <pc:docMk/>
            <pc:sldMk cId="3910768386" sldId="347"/>
            <ac:cxnSpMk id="10" creationId="{46824E50-46F4-8ED6-E5BB-1A765A4C3CA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9492062" sldId="348"/>
        </pc:sldMkLst>
      </pc:sldChg>
      <pc:sldChg chg="addSp delSp modSp add mod">
        <pc:chgData name="Toby Donaldson" userId="2e6e5431-bb17-4c41-9985-d39c50d83c73" providerId="ADAL" clId="{11AE3950-EE88-4FA4-BEA5-7D719EBDFD56}" dt="2024-10-15T05:30:47.392" v="8378" actId="14100"/>
        <pc:sldMkLst>
          <pc:docMk/>
          <pc:sldMk cId="4255971920" sldId="348"/>
        </pc:sldMkLst>
        <pc:spChg chg="mod">
          <ac:chgData name="Toby Donaldson" userId="2e6e5431-bb17-4c41-9985-d39c50d83c73" providerId="ADAL" clId="{11AE3950-EE88-4FA4-BEA5-7D719EBDFD56}" dt="2024-10-15T05:30:22.718" v="8376" actId="1076"/>
          <ac:spMkLst>
            <pc:docMk/>
            <pc:sldMk cId="4255971920" sldId="348"/>
            <ac:spMk id="3" creationId="{BA61DC28-B582-3777-3304-7CA9813DBB75}"/>
          </ac:spMkLst>
        </pc:spChg>
        <pc:spChg chg="del">
          <ac:chgData name="Toby Donaldson" userId="2e6e5431-bb17-4c41-9985-d39c50d83c73" providerId="ADAL" clId="{11AE3950-EE88-4FA4-BEA5-7D719EBDFD56}" dt="2024-10-15T05:30:20.303" v="8375" actId="21"/>
          <ac:spMkLst>
            <pc:docMk/>
            <pc:sldMk cId="4255971920" sldId="348"/>
            <ac:spMk id="7" creationId="{8D5594B0-D554-0900-9622-5C44770B6762}"/>
          </ac:spMkLst>
        </pc:spChg>
        <pc:cxnChg chg="add mod">
          <ac:chgData name="Toby Donaldson" userId="2e6e5431-bb17-4c41-9985-d39c50d83c73" providerId="ADAL" clId="{11AE3950-EE88-4FA4-BEA5-7D719EBDFD56}" dt="2024-10-15T05:30:47.392" v="8378" actId="14100"/>
          <ac:cxnSpMkLst>
            <pc:docMk/>
            <pc:sldMk cId="4255971920" sldId="348"/>
            <ac:cxnSpMk id="10" creationId="{4DDA85A9-EDC1-F6CB-7D5C-84C9BA29AA7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14199312" sldId="349"/>
        </pc:sldMkLst>
      </pc:sldChg>
      <pc:sldChg chg="addSp modSp add mod">
        <pc:chgData name="Toby Donaldson" userId="2e6e5431-bb17-4c41-9985-d39c50d83c73" providerId="ADAL" clId="{11AE3950-EE88-4FA4-BEA5-7D719EBDFD56}" dt="2024-10-15T05:31:25.994" v="8386" actId="14100"/>
        <pc:sldMkLst>
          <pc:docMk/>
          <pc:sldMk cId="3144644832" sldId="349"/>
        </pc:sldMkLst>
        <pc:spChg chg="mod">
          <ac:chgData name="Toby Donaldson" userId="2e6e5431-bb17-4c41-9985-d39c50d83c73" providerId="ADAL" clId="{11AE3950-EE88-4FA4-BEA5-7D719EBDFD56}" dt="2024-10-15T05:31:18.846" v="8384" actId="20577"/>
          <ac:spMkLst>
            <pc:docMk/>
            <pc:sldMk cId="3144644832" sldId="349"/>
            <ac:spMk id="3" creationId="{5D3C1067-A3AA-19D9-B12D-67371876811C}"/>
          </ac:spMkLst>
        </pc:spChg>
        <pc:spChg chg="add mod">
          <ac:chgData name="Toby Donaldson" userId="2e6e5431-bb17-4c41-9985-d39c50d83c73" providerId="ADAL" clId="{11AE3950-EE88-4FA4-BEA5-7D719EBDFD56}" dt="2024-10-15T05:31:02.963" v="8380"/>
          <ac:spMkLst>
            <pc:docMk/>
            <pc:sldMk cId="3144644832" sldId="349"/>
            <ac:spMk id="7" creationId="{FA983943-4B28-BE7F-90FE-C6E4F1477217}"/>
          </ac:spMkLst>
        </pc:spChg>
        <pc:cxnChg chg="mod">
          <ac:chgData name="Toby Donaldson" userId="2e6e5431-bb17-4c41-9985-d39c50d83c73" providerId="ADAL" clId="{11AE3950-EE88-4FA4-BEA5-7D719EBDFD56}" dt="2024-10-15T05:31:25.994" v="8386" actId="14100"/>
          <ac:cxnSpMkLst>
            <pc:docMk/>
            <pc:sldMk cId="3144644832" sldId="349"/>
            <ac:cxnSpMk id="10" creationId="{2DE5304A-15EC-891F-00BD-8A86854B5C1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94663321" sldId="350"/>
        </pc:sldMkLst>
      </pc:sldChg>
      <pc:sldChg chg="addSp delSp modSp add mod">
        <pc:chgData name="Toby Donaldson" userId="2e6e5431-bb17-4c41-9985-d39c50d83c73" providerId="ADAL" clId="{11AE3950-EE88-4FA4-BEA5-7D719EBDFD56}" dt="2024-10-15T05:32:31.900" v="8460" actId="2711"/>
        <pc:sldMkLst>
          <pc:docMk/>
          <pc:sldMk cId="3600028437" sldId="350"/>
        </pc:sldMkLst>
        <pc:spChg chg="mod">
          <ac:chgData name="Toby Donaldson" userId="2e6e5431-bb17-4c41-9985-d39c50d83c73" providerId="ADAL" clId="{11AE3950-EE88-4FA4-BEA5-7D719EBDFD56}" dt="2024-10-15T05:32:31.900" v="8460" actId="2711"/>
          <ac:spMkLst>
            <pc:docMk/>
            <pc:sldMk cId="3600028437" sldId="350"/>
            <ac:spMk id="3" creationId="{72183A42-8417-3B1E-0526-5BCDC67D9DC6}"/>
          </ac:spMkLst>
        </pc:spChg>
        <pc:spChg chg="add mod">
          <ac:chgData name="Toby Donaldson" userId="2e6e5431-bb17-4c41-9985-d39c50d83c73" providerId="ADAL" clId="{11AE3950-EE88-4FA4-BEA5-7D719EBDFD56}" dt="2024-10-15T05:32:23.077" v="8459" actId="207"/>
          <ac:spMkLst>
            <pc:docMk/>
            <pc:sldMk cId="3600028437" sldId="350"/>
            <ac:spMk id="8" creationId="{29897153-7362-E7A5-7E67-DCC7E7BF786C}"/>
          </ac:spMkLst>
        </pc:spChg>
        <pc:cxnChg chg="del mod">
          <ac:chgData name="Toby Donaldson" userId="2e6e5431-bb17-4c41-9985-d39c50d83c73" providerId="ADAL" clId="{11AE3950-EE88-4FA4-BEA5-7D719EBDFD56}" dt="2024-10-15T05:32:16.980" v="8458" actId="21"/>
          <ac:cxnSpMkLst>
            <pc:docMk/>
            <pc:sldMk cId="3600028437" sldId="350"/>
            <ac:cxnSpMk id="10" creationId="{8FF5B265-4632-ECDB-E57D-26AF80822C1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7995310" sldId="351"/>
        </pc:sldMkLst>
      </pc:sldChg>
      <pc:sldChg chg="addSp delSp modSp add mod">
        <pc:chgData name="Toby Donaldson" userId="2e6e5431-bb17-4c41-9985-d39c50d83c73" providerId="ADAL" clId="{11AE3950-EE88-4FA4-BEA5-7D719EBDFD56}" dt="2024-10-15T05:38:13.585" v="8895" actId="12788"/>
        <pc:sldMkLst>
          <pc:docMk/>
          <pc:sldMk cId="1768896395" sldId="351"/>
        </pc:sldMkLst>
        <pc:spChg chg="mod">
          <ac:chgData name="Toby Donaldson" userId="2e6e5431-bb17-4c41-9985-d39c50d83c73" providerId="ADAL" clId="{11AE3950-EE88-4FA4-BEA5-7D719EBDFD56}" dt="2024-10-15T05:35:27.933" v="8694" actId="1076"/>
          <ac:spMkLst>
            <pc:docMk/>
            <pc:sldMk cId="1768896395" sldId="351"/>
            <ac:spMk id="3" creationId="{BABAC4FC-0A53-3562-54C8-20833F949CAC}"/>
          </ac:spMkLst>
        </pc:spChg>
        <pc:spChg chg="add">
          <ac:chgData name="Toby Donaldson" userId="2e6e5431-bb17-4c41-9985-d39c50d83c73" providerId="ADAL" clId="{11AE3950-EE88-4FA4-BEA5-7D719EBDFD56}" dt="2024-10-15T05:34:34.929" v="8684" actId="11529"/>
          <ac:spMkLst>
            <pc:docMk/>
            <pc:sldMk cId="1768896395" sldId="351"/>
            <ac:spMk id="10" creationId="{FA0C1AC8-4F28-9D2A-E009-0E766C1A426D}"/>
          </ac:spMkLst>
        </pc:spChg>
        <pc:spChg chg="add del mod">
          <ac:chgData name="Toby Donaldson" userId="2e6e5431-bb17-4c41-9985-d39c50d83c73" providerId="ADAL" clId="{11AE3950-EE88-4FA4-BEA5-7D719EBDFD56}" dt="2024-10-15T05:35:19.897" v="8693" actId="21"/>
          <ac:spMkLst>
            <pc:docMk/>
            <pc:sldMk cId="1768896395" sldId="351"/>
            <ac:spMk id="12" creationId="{5BE14472-BB1F-A5BC-881A-C5C8B53CAB3E}"/>
          </ac:spMkLst>
        </pc:spChg>
        <pc:spChg chg="add mod">
          <ac:chgData name="Toby Donaldson" userId="2e6e5431-bb17-4c41-9985-d39c50d83c73" providerId="ADAL" clId="{11AE3950-EE88-4FA4-BEA5-7D719EBDFD56}" dt="2024-10-15T05:36:46.697" v="8881" actId="20577"/>
          <ac:spMkLst>
            <pc:docMk/>
            <pc:sldMk cId="1768896395" sldId="351"/>
            <ac:spMk id="13" creationId="{77616829-5F63-0ED7-0CC0-2E1D2FDF76D5}"/>
          </ac:spMkLst>
        </pc:spChg>
        <pc:spChg chg="add del mod">
          <ac:chgData name="Toby Donaldson" userId="2e6e5431-bb17-4c41-9985-d39c50d83c73" providerId="ADAL" clId="{11AE3950-EE88-4FA4-BEA5-7D719EBDFD56}" dt="2024-10-15T05:36:50.746" v="8882" actId="21"/>
          <ac:spMkLst>
            <pc:docMk/>
            <pc:sldMk cId="1768896395" sldId="351"/>
            <ac:spMk id="15" creationId="{3DD523E9-9576-3E1F-E0C6-E4A75FE3A67C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7" creationId="{784E1A66-F958-6883-7815-1974F7900EBA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9" creationId="{FB76B6E7-5780-7CF6-0675-290FF9E8ADF6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0" creationId="{F62CDB02-6BAB-B0BE-EF83-2E98174714BE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1" creationId="{1FBBE157-E229-1B46-AA6D-34EC3905CE83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2" creationId="{61A6163E-4A18-026F-63DC-012E0E3042A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37578770" sldId="352"/>
        </pc:sldMkLst>
      </pc:sldChg>
      <pc:sldChg chg="addSp delSp modSp add mod">
        <pc:chgData name="Toby Donaldson" userId="2e6e5431-bb17-4c41-9985-d39c50d83c73" providerId="ADAL" clId="{11AE3950-EE88-4FA4-BEA5-7D719EBDFD56}" dt="2024-10-15T05:48:34.021" v="9368" actId="1076"/>
        <pc:sldMkLst>
          <pc:docMk/>
          <pc:sldMk cId="3578372094" sldId="352"/>
        </pc:sldMkLst>
        <pc:spChg chg="mod">
          <ac:chgData name="Toby Donaldson" userId="2e6e5431-bb17-4c41-9985-d39c50d83c73" providerId="ADAL" clId="{11AE3950-EE88-4FA4-BEA5-7D719EBDFD56}" dt="2024-10-15T05:40:13.678" v="9020" actId="20577"/>
          <ac:spMkLst>
            <pc:docMk/>
            <pc:sldMk cId="3578372094" sldId="352"/>
            <ac:spMk id="3" creationId="{2E239403-8CF5-3235-0B21-8EBF0045C344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0" creationId="{5F6E4919-814B-49D3-3237-E7EF3A3B8ECD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3" creationId="{11683DC3-8792-E64D-C82E-D353C9B36BC1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7" creationId="{9142B499-3AF2-3D60-FB46-7932CAB604B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9" creationId="{D04E881C-F428-E6FC-D989-3BD881E054F5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0" creationId="{32E2CAA3-E056-7A01-6A23-59FB262A3CF3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1" creationId="{BC000294-FECE-7250-60A5-6D7A7ECCA00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2" creationId="{DF17B70F-2DEF-5C4F-0C2C-0BA273F0C0BA}"/>
          </ac:spMkLst>
        </pc:spChg>
        <pc:grpChg chg="add mod">
          <ac:chgData name="Toby Donaldson" userId="2e6e5431-bb17-4c41-9985-d39c50d83c73" providerId="ADAL" clId="{11AE3950-EE88-4FA4-BEA5-7D719EBDFD56}" dt="2024-10-15T05:48:34.021" v="9368" actId="1076"/>
          <ac:grpSpMkLst>
            <pc:docMk/>
            <pc:sldMk cId="3578372094" sldId="352"/>
            <ac:grpSpMk id="27" creationId="{232A2977-8177-CDA3-C86F-3341AD4E0A05}"/>
          </ac:grpSpMkLst>
        </pc:grp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15" creationId="{FA13524A-B1A4-0688-6A3B-6F50589EB8E8}"/>
          </ac:cxnSpMkLst>
        </pc:cxn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23" creationId="{5F0FE8E7-7CAD-8D0F-0D5A-C7910C82F2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44:20.074" v="9152" actId="14100"/>
        <pc:sldMkLst>
          <pc:docMk/>
          <pc:sldMk cId="2040492478" sldId="353"/>
        </pc:sldMkLst>
        <pc:spChg chg="mod">
          <ac:chgData name="Toby Donaldson" userId="2e6e5431-bb17-4c41-9985-d39c50d83c73" providerId="ADAL" clId="{11AE3950-EE88-4FA4-BEA5-7D719EBDFD56}" dt="2024-10-15T05:41:52.567" v="9127" actId="20577"/>
          <ac:spMkLst>
            <pc:docMk/>
            <pc:sldMk cId="2040492478" sldId="353"/>
            <ac:spMk id="3" creationId="{74B4A312-127D-EB91-28B2-917956EE1A39}"/>
          </ac:spMkLst>
        </pc:spChg>
        <pc:spChg chg="del">
          <ac:chgData name="Toby Donaldson" userId="2e6e5431-bb17-4c41-9985-d39c50d83c73" providerId="ADAL" clId="{11AE3950-EE88-4FA4-BEA5-7D719EBDFD56}" dt="2024-10-15T05:40:24.187" v="9022" actId="21"/>
          <ac:spMkLst>
            <pc:docMk/>
            <pc:sldMk cId="2040492478" sldId="353"/>
            <ac:spMk id="8" creationId="{99E87261-981C-C9CE-B81C-69BB7C6276E0}"/>
          </ac:spMkLst>
        </pc:spChg>
        <pc:spChg chg="add mod">
          <ac:chgData name="Toby Donaldson" userId="2e6e5431-bb17-4c41-9985-d39c50d83c73" providerId="ADAL" clId="{11AE3950-EE88-4FA4-BEA5-7D719EBDFD56}" dt="2024-10-15T05:44:08.563" v="9149" actId="1076"/>
          <ac:spMkLst>
            <pc:docMk/>
            <pc:sldMk cId="2040492478" sldId="353"/>
            <ac:spMk id="10" creationId="{731E4406-AF3B-6EF1-7D24-B90076A4791E}"/>
          </ac:spMkLst>
        </pc:spChg>
        <pc:grpChg chg="del">
          <ac:chgData name="Toby Donaldson" userId="2e6e5431-bb17-4c41-9985-d39c50d83c73" providerId="ADAL" clId="{11AE3950-EE88-4FA4-BEA5-7D719EBDFD56}" dt="2024-10-15T05:40:24.187" v="9022" actId="21"/>
          <ac:grpSpMkLst>
            <pc:docMk/>
            <pc:sldMk cId="2040492478" sldId="353"/>
            <ac:grpSpMk id="27" creationId="{B73723F3-8449-A4C8-5CEF-DAA9E039DEDF}"/>
          </ac:grpSpMkLst>
        </pc:grpChg>
        <pc:cxnChg chg="add mod">
          <ac:chgData name="Toby Donaldson" userId="2e6e5431-bb17-4c41-9985-d39c50d83c73" providerId="ADAL" clId="{11AE3950-EE88-4FA4-BEA5-7D719EBDFD56}" dt="2024-10-15T05:44:20.074" v="9152" actId="14100"/>
          <ac:cxnSpMkLst>
            <pc:docMk/>
            <pc:sldMk cId="2040492478" sldId="353"/>
            <ac:cxnSpMk id="13" creationId="{06B4EE5F-5A20-DC7C-369F-BBD9EDBE8B6E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82672744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38204599" sldId="354"/>
        </pc:sldMkLst>
      </pc:sldChg>
      <pc:sldChg chg="addSp delSp modSp add del mod">
        <pc:chgData name="Toby Donaldson" userId="2e6e5431-bb17-4c41-9985-d39c50d83c73" providerId="ADAL" clId="{11AE3950-EE88-4FA4-BEA5-7D719EBDFD56}" dt="2024-10-15T05:46:06.616" v="9188" actId="2696"/>
        <pc:sldMkLst>
          <pc:docMk/>
          <pc:sldMk cId="2831864401" sldId="354"/>
        </pc:sldMkLst>
        <pc:spChg chg="mod">
          <ac:chgData name="Toby Donaldson" userId="2e6e5431-bb17-4c41-9985-d39c50d83c73" providerId="ADAL" clId="{11AE3950-EE88-4FA4-BEA5-7D719EBDFD56}" dt="2024-10-15T05:45:00.365" v="9176" actId="1076"/>
          <ac:spMkLst>
            <pc:docMk/>
            <pc:sldMk cId="2831864401" sldId="354"/>
            <ac:spMk id="3" creationId="{9E0B305F-3593-A9C3-65E3-A133CE2325FA}"/>
          </ac:spMkLst>
        </pc:spChg>
        <pc:spChg chg="mod">
          <ac:chgData name="Toby Donaldson" userId="2e6e5431-bb17-4c41-9985-d39c50d83c73" providerId="ADAL" clId="{11AE3950-EE88-4FA4-BEA5-7D719EBDFD56}" dt="2024-10-15T05:44:41.156" v="9154" actId="14100"/>
          <ac:spMkLst>
            <pc:docMk/>
            <pc:sldMk cId="2831864401" sldId="354"/>
            <ac:spMk id="7" creationId="{B3AA1137-2850-A72B-539E-E2277571660A}"/>
          </ac:spMkLst>
        </pc:spChg>
        <pc:spChg chg="del">
          <ac:chgData name="Toby Donaldson" userId="2e6e5431-bb17-4c41-9985-d39c50d83c73" providerId="ADAL" clId="{11AE3950-EE88-4FA4-BEA5-7D719EBDFD56}" dt="2024-10-15T05:43:38.585" v="9145" actId="21"/>
          <ac:spMkLst>
            <pc:docMk/>
            <pc:sldMk cId="2831864401" sldId="354"/>
            <ac:spMk id="10" creationId="{38F54D0A-82C7-0850-0140-770F8D6C4B01}"/>
          </ac:spMkLst>
        </pc:spChg>
        <pc:cxnChg chg="add">
          <ac:chgData name="Toby Donaldson" userId="2e6e5431-bb17-4c41-9985-d39c50d83c73" providerId="ADAL" clId="{11AE3950-EE88-4FA4-BEA5-7D719EBDFD56}" dt="2024-10-15T05:45:08.112" v="9177" actId="11529"/>
          <ac:cxnSpMkLst>
            <pc:docMk/>
            <pc:sldMk cId="2831864401" sldId="354"/>
            <ac:cxnSpMk id="12" creationId="{ABEC8B49-4A71-4A4E-6BB6-17051311D7D7}"/>
          </ac:cxnSpMkLst>
        </pc:cxnChg>
        <pc:cxnChg chg="del">
          <ac:chgData name="Toby Donaldson" userId="2e6e5431-bb17-4c41-9985-d39c50d83c73" providerId="ADAL" clId="{11AE3950-EE88-4FA4-BEA5-7D719EBDFD56}" dt="2024-10-15T05:43:38.585" v="9145" actId="21"/>
          <ac:cxnSpMkLst>
            <pc:docMk/>
            <pc:sldMk cId="2831864401" sldId="354"/>
            <ac:cxnSpMk id="13" creationId="{F113361B-92F0-C747-A932-D50C27127F5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23783993" sldId="355"/>
        </pc:sldMkLst>
      </pc:sldChg>
      <pc:sldChg chg="modSp add mod">
        <pc:chgData name="Toby Donaldson" userId="2e6e5431-bb17-4c41-9985-d39c50d83c73" providerId="ADAL" clId="{11AE3950-EE88-4FA4-BEA5-7D719EBDFD56}" dt="2024-10-15T05:45:25.922" v="9185" actId="14100"/>
        <pc:sldMkLst>
          <pc:docMk/>
          <pc:sldMk cId="1488601082" sldId="355"/>
        </pc:sldMkLst>
        <pc:spChg chg="mod">
          <ac:chgData name="Toby Donaldson" userId="2e6e5431-bb17-4c41-9985-d39c50d83c73" providerId="ADAL" clId="{11AE3950-EE88-4FA4-BEA5-7D719EBDFD56}" dt="2024-10-15T05:45:22.456" v="9184" actId="20577"/>
          <ac:spMkLst>
            <pc:docMk/>
            <pc:sldMk cId="1488601082" sldId="355"/>
            <ac:spMk id="7" creationId="{288FF989-EEC9-FABC-9FB1-7574B70CFC88}"/>
          </ac:spMkLst>
        </pc:spChg>
        <pc:cxnChg chg="mod">
          <ac:chgData name="Toby Donaldson" userId="2e6e5431-bb17-4c41-9985-d39c50d83c73" providerId="ADAL" clId="{11AE3950-EE88-4FA4-BEA5-7D719EBDFD56}" dt="2024-10-15T05:45:25.922" v="9185" actId="14100"/>
          <ac:cxnSpMkLst>
            <pc:docMk/>
            <pc:sldMk cId="1488601082" sldId="355"/>
            <ac:cxnSpMk id="12" creationId="{57F63465-A088-F9EB-0D01-404D99CE3DD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44055237" sldId="356"/>
        </pc:sldMkLst>
      </pc:sldChg>
      <pc:sldChg chg="modSp add del mod">
        <pc:chgData name="Toby Donaldson" userId="2e6e5431-bb17-4c41-9985-d39c50d83c73" providerId="ADAL" clId="{11AE3950-EE88-4FA4-BEA5-7D719EBDFD56}" dt="2024-10-15T05:46:45.994" v="9193" actId="1076"/>
        <pc:sldMkLst>
          <pc:docMk/>
          <pc:sldMk cId="3505743955" sldId="356"/>
        </pc:sldMkLst>
        <pc:spChg chg="mod">
          <ac:chgData name="Toby Donaldson" userId="2e6e5431-bb17-4c41-9985-d39c50d83c73" providerId="ADAL" clId="{11AE3950-EE88-4FA4-BEA5-7D719EBDFD56}" dt="2024-10-15T05:46:45.994" v="9193" actId="1076"/>
          <ac:spMkLst>
            <pc:docMk/>
            <pc:sldMk cId="3505743955" sldId="356"/>
            <ac:spMk id="3" creationId="{6E7F2FE3-DE5E-BB6A-99A2-41A1B4EDDC5B}"/>
          </ac:spMkLst>
        </pc:spChg>
        <pc:cxnChg chg="mod">
          <ac:chgData name="Toby Donaldson" userId="2e6e5431-bb17-4c41-9985-d39c50d83c73" providerId="ADAL" clId="{11AE3950-EE88-4FA4-BEA5-7D719EBDFD56}" dt="2024-10-15T05:46:45.994" v="9193" actId="1076"/>
          <ac:cxnSpMkLst>
            <pc:docMk/>
            <pc:sldMk cId="3505743955" sldId="356"/>
            <ac:cxnSpMk id="12" creationId="{415F1455-BED8-9C72-EE77-F1ED4D9D8A0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56:07.926" v="9781" actId="2711"/>
        <pc:sldMkLst>
          <pc:docMk/>
          <pc:sldMk cId="416104049" sldId="357"/>
        </pc:sldMkLst>
        <pc:spChg chg="mod">
          <ac:chgData name="Toby Donaldson" userId="2e6e5431-bb17-4c41-9985-d39c50d83c73" providerId="ADAL" clId="{11AE3950-EE88-4FA4-BEA5-7D719EBDFD56}" dt="2024-10-15T05:56:07.926" v="9781" actId="2711"/>
          <ac:spMkLst>
            <pc:docMk/>
            <pc:sldMk cId="416104049" sldId="357"/>
            <ac:spMk id="3" creationId="{FE973F26-3239-ABFF-812A-743057E93732}"/>
          </ac:spMkLst>
        </pc:spChg>
        <pc:spChg chg="del">
          <ac:chgData name="Toby Donaldson" userId="2e6e5431-bb17-4c41-9985-d39c50d83c73" providerId="ADAL" clId="{11AE3950-EE88-4FA4-BEA5-7D719EBDFD56}" dt="2024-10-15T05:49:09.050" v="9371" actId="21"/>
          <ac:spMkLst>
            <pc:docMk/>
            <pc:sldMk cId="416104049" sldId="357"/>
            <ac:spMk id="7" creationId="{F7EDFA42-728C-ABD1-4D2F-E4C8009708A4}"/>
          </ac:spMkLst>
        </pc:spChg>
        <pc:spChg chg="add mod">
          <ac:chgData name="Toby Donaldson" userId="2e6e5431-bb17-4c41-9985-d39c50d83c73" providerId="ADAL" clId="{11AE3950-EE88-4FA4-BEA5-7D719EBDFD56}" dt="2024-10-15T05:49:34.352" v="9374" actId="1076"/>
          <ac:spMkLst>
            <pc:docMk/>
            <pc:sldMk cId="416104049" sldId="357"/>
            <ac:spMk id="20" creationId="{96FF83DB-4CA7-355F-DCE8-4760A11620A2}"/>
          </ac:spMkLst>
        </pc:spChg>
        <pc:grpChg chg="add del mod">
          <ac:chgData name="Toby Donaldson" userId="2e6e5431-bb17-4c41-9985-d39c50d83c73" providerId="ADAL" clId="{11AE3950-EE88-4FA4-BEA5-7D719EBDFD56}" dt="2024-10-15T05:49:09.050" v="9371" actId="21"/>
          <ac:grpSpMkLst>
            <pc:docMk/>
            <pc:sldMk cId="416104049" sldId="357"/>
            <ac:grpSpMk id="15" creationId="{3577E489-4C7B-35C5-8FBD-2FEB609BD68F}"/>
          </ac:grpSpMkLst>
        </pc:grpChg>
        <pc:cxnChg chg="del mod">
          <ac:chgData name="Toby Donaldson" userId="2e6e5431-bb17-4c41-9985-d39c50d83c73" providerId="ADAL" clId="{11AE3950-EE88-4FA4-BEA5-7D719EBDFD56}" dt="2024-10-15T05:48:15.174" v="9366" actId="21"/>
          <ac:cxnSpMkLst>
            <pc:docMk/>
            <pc:sldMk cId="416104049" sldId="357"/>
            <ac:cxnSpMk id="12" creationId="{408265EA-8AD7-7284-ECEB-1B4B5D3EFC8C}"/>
          </ac:cxnSpMkLst>
        </pc:cxnChg>
        <pc:cxnChg chg="add mod">
          <ac:chgData name="Toby Donaldson" userId="2e6e5431-bb17-4c41-9985-d39c50d83c73" providerId="ADAL" clId="{11AE3950-EE88-4FA4-BEA5-7D719EBDFD56}" dt="2024-10-15T05:48:24.658" v="9367"/>
          <ac:cxnSpMkLst>
            <pc:docMk/>
            <pc:sldMk cId="416104049" sldId="357"/>
            <ac:cxnSpMk id="13" creationId="{65F386D1-9A53-85C9-FC67-4E6D4D5056C3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7" creationId="{D2A2B22A-43B1-0260-F8A9-2FF592E25E9B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9" creationId="{9201DFF2-B546-6394-796F-D1BADD16E560}"/>
          </ac:cxnSpMkLst>
        </pc:cxnChg>
        <pc:cxnChg chg="add mod">
          <ac:chgData name="Toby Donaldson" userId="2e6e5431-bb17-4c41-9985-d39c50d83c73" providerId="ADAL" clId="{11AE3950-EE88-4FA4-BEA5-7D719EBDFD56}" dt="2024-10-15T05:49:34.352" v="9374" actId="1076"/>
          <ac:cxnSpMkLst>
            <pc:docMk/>
            <pc:sldMk cId="416104049" sldId="357"/>
            <ac:cxnSpMk id="21" creationId="{4F965F48-3C96-F793-AC60-315E8F06D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11AE3950-EE88-4FA4-BEA5-7D719EBDFD56}" dt="2024-10-15T05:50:52.323" v="9445" actId="14100"/>
        <pc:sldMkLst>
          <pc:docMk/>
          <pc:sldMk cId="1516446095" sldId="358"/>
        </pc:sldMkLst>
        <pc:spChg chg="mod">
          <ac:chgData name="Toby Donaldson" userId="2e6e5431-bb17-4c41-9985-d39c50d83c73" providerId="ADAL" clId="{11AE3950-EE88-4FA4-BEA5-7D719EBDFD56}" dt="2024-10-15T05:50:38.322" v="9443" actId="14100"/>
          <ac:spMkLst>
            <pc:docMk/>
            <pc:sldMk cId="1516446095" sldId="358"/>
            <ac:spMk id="5" creationId="{B3CA5452-A1A5-4C66-2C9C-805FF3D2FD6F}"/>
          </ac:spMkLst>
        </pc:spChg>
        <pc:spChg chg="del">
          <ac:chgData name="Toby Donaldson" userId="2e6e5431-bb17-4c41-9985-d39c50d83c73" providerId="ADAL" clId="{11AE3950-EE88-4FA4-BEA5-7D719EBDFD56}" dt="2024-10-15T05:50:33.451" v="9442" actId="21"/>
          <ac:spMkLst>
            <pc:docMk/>
            <pc:sldMk cId="1516446095" sldId="358"/>
            <ac:spMk id="20" creationId="{E1BF21EE-5CB1-186C-F812-1231E4ED82A2}"/>
          </ac:spMkLst>
        </pc:spChg>
        <pc:cxnChg chg="add mod">
          <ac:chgData name="Toby Donaldson" userId="2e6e5431-bb17-4c41-9985-d39c50d83c73" providerId="ADAL" clId="{11AE3950-EE88-4FA4-BEA5-7D719EBDFD56}" dt="2024-10-15T05:50:52.323" v="9445" actId="14100"/>
          <ac:cxnSpMkLst>
            <pc:docMk/>
            <pc:sldMk cId="1516446095" sldId="358"/>
            <ac:cxnSpMk id="8" creationId="{ADE94482-0D0A-E6F5-5DD1-27D0C74B0B2F}"/>
          </ac:cxnSpMkLst>
        </pc:cxnChg>
        <pc:cxnChg chg="del mod">
          <ac:chgData name="Toby Donaldson" userId="2e6e5431-bb17-4c41-9985-d39c50d83c73" providerId="ADAL" clId="{11AE3950-EE88-4FA4-BEA5-7D719EBDFD56}" dt="2024-10-15T05:50:33.451" v="9442" actId="21"/>
          <ac:cxnSpMkLst>
            <pc:docMk/>
            <pc:sldMk cId="1516446095" sldId="358"/>
            <ac:cxnSpMk id="21" creationId="{10836CC7-EE6F-54D6-5837-26D0538F5819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0144753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79954462" sldId="359"/>
        </pc:sldMkLst>
      </pc:sldChg>
      <pc:sldChg chg="modSp add mod">
        <pc:chgData name="Toby Donaldson" userId="2e6e5431-bb17-4c41-9985-d39c50d83c73" providerId="ADAL" clId="{11AE3950-EE88-4FA4-BEA5-7D719EBDFD56}" dt="2024-10-15T05:51:26.267" v="9528" actId="20577"/>
        <pc:sldMkLst>
          <pc:docMk/>
          <pc:sldMk cId="3919385683" sldId="359"/>
        </pc:sldMkLst>
        <pc:spChg chg="mod">
          <ac:chgData name="Toby Donaldson" userId="2e6e5431-bb17-4c41-9985-d39c50d83c73" providerId="ADAL" clId="{11AE3950-EE88-4FA4-BEA5-7D719EBDFD56}" dt="2024-10-15T05:51:21.361" v="9523" actId="14100"/>
          <ac:spMkLst>
            <pc:docMk/>
            <pc:sldMk cId="3919385683" sldId="359"/>
            <ac:spMk id="3" creationId="{5A94FDAA-0F1C-4F59-2BBB-57135398AFC6}"/>
          </ac:spMkLst>
        </pc:spChg>
        <pc:spChg chg="mod">
          <ac:chgData name="Toby Donaldson" userId="2e6e5431-bb17-4c41-9985-d39c50d83c73" providerId="ADAL" clId="{11AE3950-EE88-4FA4-BEA5-7D719EBDFD56}" dt="2024-10-15T05:51:26.267" v="9528" actId="20577"/>
          <ac:spMkLst>
            <pc:docMk/>
            <pc:sldMk cId="3919385683" sldId="359"/>
            <ac:spMk id="5" creationId="{60BF41BC-0C81-4A35-7C93-1EF033019835}"/>
          </ac:spMkLst>
        </pc:spChg>
        <pc:cxnChg chg="mod">
          <ac:chgData name="Toby Donaldson" userId="2e6e5431-bb17-4c41-9985-d39c50d83c73" providerId="ADAL" clId="{11AE3950-EE88-4FA4-BEA5-7D719EBDFD56}" dt="2024-10-15T05:51:21.361" v="9523" actId="14100"/>
          <ac:cxnSpMkLst>
            <pc:docMk/>
            <pc:sldMk cId="3919385683" sldId="359"/>
            <ac:cxnSpMk id="8" creationId="{EE33D060-CB1C-53B3-3360-4EEEBAE8D252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0:09.162" v="9904" actId="113"/>
        <pc:sldMkLst>
          <pc:docMk/>
          <pc:sldMk cId="2609197238" sldId="360"/>
        </pc:sldMkLst>
        <pc:spChg chg="mod">
          <ac:chgData name="Toby Donaldson" userId="2e6e5431-bb17-4c41-9985-d39c50d83c73" providerId="ADAL" clId="{11AE3950-EE88-4FA4-BEA5-7D719EBDFD56}" dt="2024-10-15T06:00:09.162" v="9904" actId="113"/>
          <ac:spMkLst>
            <pc:docMk/>
            <pc:sldMk cId="2609197238" sldId="360"/>
            <ac:spMk id="3" creationId="{ACCD5F14-A8CC-40BA-ADD2-69AE4C82ACD9}"/>
          </ac:spMkLst>
        </pc:spChg>
        <pc:grpChg chg="add mod">
          <ac:chgData name="Toby Donaldson" userId="2e6e5431-bb17-4c41-9985-d39c50d83c73" providerId="ADAL" clId="{11AE3950-EE88-4FA4-BEA5-7D719EBDFD56}" dt="2024-10-15T05:52:50.683" v="9662" actId="1076"/>
          <ac:grpSpMkLst>
            <pc:docMk/>
            <pc:sldMk cId="2609197238" sldId="360"/>
            <ac:grpSpMk id="7" creationId="{1480B42E-B200-3EBB-8658-BE208470860D}"/>
          </ac:grpSpMkLst>
        </pc:grpChg>
        <pc:cxnChg chg="del mod">
          <ac:chgData name="Toby Donaldson" userId="2e6e5431-bb17-4c41-9985-d39c50d83c73" providerId="ADAL" clId="{11AE3950-EE88-4FA4-BEA5-7D719EBDFD56}" dt="2024-10-15T05:51:47.610" v="9530" actId="21"/>
          <ac:cxnSpMkLst>
            <pc:docMk/>
            <pc:sldMk cId="2609197238" sldId="360"/>
            <ac:cxnSpMk id="8" creationId="{776F0918-80F3-CBAD-1D4B-422181646C4A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0" creationId="{F36248D0-DA4F-76DD-2C97-B7A0726FDA3E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2" creationId="{19DA9158-FEFC-BEB3-2992-CD467F74B10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11AE3950-EE88-4FA4-BEA5-7D719EBDFD56}" dt="2024-10-15T05:55:54.991" v="9780" actId="1076"/>
        <pc:sldMkLst>
          <pc:docMk/>
          <pc:sldMk cId="1516092794" sldId="361"/>
        </pc:sldMkLst>
        <pc:spChg chg="mod">
          <ac:chgData name="Toby Donaldson" userId="2e6e5431-bb17-4c41-9985-d39c50d83c73" providerId="ADAL" clId="{11AE3950-EE88-4FA4-BEA5-7D719EBDFD56}" dt="2024-10-15T05:55:33.019" v="9778" actId="14100"/>
          <ac:spMkLst>
            <pc:docMk/>
            <pc:sldMk cId="1516092794" sldId="361"/>
            <ac:spMk id="3" creationId="{31EAAE9F-CE41-69FD-58B5-213EA2E4035A}"/>
          </ac:spMkLst>
        </pc:spChg>
        <pc:grpChg chg="add mod">
          <ac:chgData name="Toby Donaldson" userId="2e6e5431-bb17-4c41-9985-d39c50d83c73" providerId="ADAL" clId="{11AE3950-EE88-4FA4-BEA5-7D719EBDFD56}" dt="2024-10-15T05:55:54.991" v="9780" actId="1076"/>
          <ac:grpSpMkLst>
            <pc:docMk/>
            <pc:sldMk cId="1516092794" sldId="361"/>
            <ac:grpSpMk id="8" creationId="{835608BF-D403-86A3-D5A5-25F9A806A0A0}"/>
          </ac:grpSpMkLst>
        </pc:grp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0" creationId="{22E44BEC-87D7-FE43-74C7-64E209E6306A}"/>
          </ac:cxnSpMkLst>
        </pc:cxnChg>
        <pc:cxnChg chg="del mod">
          <ac:chgData name="Toby Donaldson" userId="2e6e5431-bb17-4c41-9985-d39c50d83c73" providerId="ADAL" clId="{11AE3950-EE88-4FA4-BEA5-7D719EBDFD56}" dt="2024-10-15T05:54:59.623" v="9665" actId="21"/>
          <ac:cxnSpMkLst>
            <pc:docMk/>
            <pc:sldMk cId="1516092794" sldId="361"/>
            <ac:cxnSpMk id="12" creationId="{067AD279-F9A6-2717-3D56-608AECF0C310}"/>
          </ac:cxnSpMkLst>
        </pc:cxn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3" creationId="{AE2D87C7-FE59-D562-C0FA-E1614A3F3119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1:49.884" v="9913" actId="20577"/>
        <pc:sldMkLst>
          <pc:docMk/>
          <pc:sldMk cId="190601291" sldId="362"/>
        </pc:sldMkLst>
        <pc:spChg chg="mod">
          <ac:chgData name="Toby Donaldson" userId="2e6e5431-bb17-4c41-9985-d39c50d83c73" providerId="ADAL" clId="{11AE3950-EE88-4FA4-BEA5-7D719EBDFD56}" dt="2024-10-15T06:01:49.884" v="9913" actId="20577"/>
          <ac:spMkLst>
            <pc:docMk/>
            <pc:sldMk cId="190601291" sldId="362"/>
            <ac:spMk id="3" creationId="{5C74A4DB-4998-CF2D-F922-F816F894B59E}"/>
          </ac:spMkLst>
        </pc:spChg>
        <pc:spChg chg="del">
          <ac:chgData name="Toby Donaldson" userId="2e6e5431-bb17-4c41-9985-d39c50d83c73" providerId="ADAL" clId="{11AE3950-EE88-4FA4-BEA5-7D719EBDFD56}" dt="2024-10-15T05:56:26.298" v="9783" actId="21"/>
          <ac:spMkLst>
            <pc:docMk/>
            <pc:sldMk cId="190601291" sldId="362"/>
            <ac:spMk id="5" creationId="{6FFDD164-FFA1-8D8C-2D60-C7464B522047}"/>
          </ac:spMkLst>
        </pc:spChg>
        <pc:spChg chg="add del mod">
          <ac:chgData name="Toby Donaldson" userId="2e6e5431-bb17-4c41-9985-d39c50d83c73" providerId="ADAL" clId="{11AE3950-EE88-4FA4-BEA5-7D719EBDFD56}" dt="2024-10-15T05:58:14.732" v="9853" actId="21"/>
          <ac:spMkLst>
            <pc:docMk/>
            <pc:sldMk cId="190601291" sldId="362"/>
            <ac:spMk id="8" creationId="{8D489AED-2FE3-3ED2-9480-38E484342D31}"/>
          </ac:spMkLst>
        </pc:spChg>
        <pc:spChg chg="mod">
          <ac:chgData name="Toby Donaldson" userId="2e6e5431-bb17-4c41-9985-d39c50d83c73" providerId="ADAL" clId="{11AE3950-EE88-4FA4-BEA5-7D719EBDFD56}" dt="2024-10-15T05:59:07.042" v="9893" actId="20577"/>
          <ac:spMkLst>
            <pc:docMk/>
            <pc:sldMk cId="190601291" sldId="362"/>
            <ac:spMk id="18" creationId="{B416CE4A-4687-29D7-D4EB-96A00013536E}"/>
          </ac:spMkLst>
        </pc:spChg>
        <pc:grpChg chg="del">
          <ac:chgData name="Toby Donaldson" userId="2e6e5431-bb17-4c41-9985-d39c50d83c73" providerId="ADAL" clId="{11AE3950-EE88-4FA4-BEA5-7D719EBDFD56}" dt="2024-10-15T05:56:26.298" v="9783" actId="21"/>
          <ac:grpSpMkLst>
            <pc:docMk/>
            <pc:sldMk cId="190601291" sldId="362"/>
            <ac:grpSpMk id="7" creationId="{7A70D4CF-5146-D1AF-CBF3-D8C47AA53873}"/>
          </ac:grpSpMkLst>
        </pc:grpChg>
        <pc:cxnChg chg="add mod">
          <ac:chgData name="Toby Donaldson" userId="2e6e5431-bb17-4c41-9985-d39c50d83c73" providerId="ADAL" clId="{11AE3950-EE88-4FA4-BEA5-7D719EBDFD56}" dt="2024-10-15T05:58:11.979" v="9852" actId="14100"/>
          <ac:cxnSpMkLst>
            <pc:docMk/>
            <pc:sldMk cId="190601291" sldId="362"/>
            <ac:cxnSpMk id="13" creationId="{053FAFE2-3904-58C3-1215-C7C927A520F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76541978" sldId="362"/>
        </pc:sldMkLst>
      </pc:sldChg>
      <pc:sldChg chg="modSp add mod ord">
        <pc:chgData name="Toby Donaldson" userId="2e6e5431-bb17-4c41-9985-d39c50d83c73" providerId="ADAL" clId="{11AE3950-EE88-4FA4-BEA5-7D719EBDFD56}" dt="2024-10-15T06:00:58.826" v="9912" actId="20577"/>
        <pc:sldMkLst>
          <pc:docMk/>
          <pc:sldMk cId="1958484672" sldId="363"/>
        </pc:sldMkLst>
        <pc:spChg chg="mod">
          <ac:chgData name="Toby Donaldson" userId="2e6e5431-bb17-4c41-9985-d39c50d83c73" providerId="ADAL" clId="{11AE3950-EE88-4FA4-BEA5-7D719EBDFD56}" dt="2024-10-15T06:00:58.826" v="9912" actId="20577"/>
          <ac:spMkLst>
            <pc:docMk/>
            <pc:sldMk cId="1958484672" sldId="363"/>
            <ac:spMk id="3" creationId="{2E219800-D657-D258-6E84-2E2B665026EC}"/>
          </ac:spMkLst>
        </pc:spChg>
        <pc:spChg chg="mod">
          <ac:chgData name="Toby Donaldson" userId="2e6e5431-bb17-4c41-9985-d39c50d83c73" providerId="ADAL" clId="{11AE3950-EE88-4FA4-BEA5-7D719EBDFD56}" dt="2024-10-15T06:00:56.406" v="9911" actId="20577"/>
          <ac:spMkLst>
            <pc:docMk/>
            <pc:sldMk cId="1958484672" sldId="363"/>
            <ac:spMk id="8" creationId="{6FD96526-80A5-AF1C-4711-DB30E64829B5}"/>
          </ac:spMkLst>
        </pc:spChg>
        <pc:cxnChg chg="mod">
          <ac:chgData name="Toby Donaldson" userId="2e6e5431-bb17-4c41-9985-d39c50d83c73" providerId="ADAL" clId="{11AE3950-EE88-4FA4-BEA5-7D719EBDFD56}" dt="2024-10-15T06:00:56.406" v="9911" actId="20577"/>
          <ac:cxnSpMkLst>
            <pc:docMk/>
            <pc:sldMk cId="1958484672" sldId="363"/>
            <ac:cxnSpMk id="13" creationId="{F5618EFF-5DD7-4136-1E56-954C8E0255B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8224056" sldId="363"/>
        </pc:sldMkLst>
      </pc:sldChg>
      <pc:sldChg chg="delSp modSp add mod">
        <pc:chgData name="Toby Donaldson" userId="2e6e5431-bb17-4c41-9985-d39c50d83c73" providerId="ADAL" clId="{11AE3950-EE88-4FA4-BEA5-7D719EBDFD56}" dt="2024-10-15T06:00:04.744" v="9903" actId="20577"/>
        <pc:sldMkLst>
          <pc:docMk/>
          <pc:sldMk cId="1958756334" sldId="364"/>
        </pc:sldMkLst>
        <pc:spChg chg="mod">
          <ac:chgData name="Toby Donaldson" userId="2e6e5431-bb17-4c41-9985-d39c50d83c73" providerId="ADAL" clId="{11AE3950-EE88-4FA4-BEA5-7D719EBDFD56}" dt="2024-10-15T06:00:04.744" v="9903" actId="20577"/>
          <ac:spMkLst>
            <pc:docMk/>
            <pc:sldMk cId="1958756334" sldId="364"/>
            <ac:spMk id="3" creationId="{F7266929-5A0E-4F90-57FE-3CA60E8EABA1}"/>
          </ac:spMkLst>
        </pc:spChg>
        <pc:cxnChg chg="del">
          <ac:chgData name="Toby Donaldson" userId="2e6e5431-bb17-4c41-9985-d39c50d83c73" providerId="ADAL" clId="{11AE3950-EE88-4FA4-BEA5-7D719EBDFD56}" dt="2024-10-15T06:00:00.852" v="9902" actId="21"/>
          <ac:cxnSpMkLst>
            <pc:docMk/>
            <pc:sldMk cId="1958756334" sldId="364"/>
            <ac:cxnSpMk id="13" creationId="{48082A16-4B94-CEB8-8D6E-CA1F10490765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4911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26048549" sldId="365"/>
        </pc:sldMkLst>
      </pc:sldChg>
      <pc:sldChg chg="addSp modSp add mod">
        <pc:chgData name="Toby Donaldson" userId="2e6e5431-bb17-4c41-9985-d39c50d83c73" providerId="ADAL" clId="{11AE3950-EE88-4FA4-BEA5-7D719EBDFD56}" dt="2024-10-15T06:00:28.389" v="9907" actId="1076"/>
        <pc:sldMkLst>
          <pc:docMk/>
          <pc:sldMk cId="2786851511" sldId="365"/>
        </pc:sldMkLst>
        <pc:grpChg chg="add mod">
          <ac:chgData name="Toby Donaldson" userId="2e6e5431-bb17-4c41-9985-d39c50d83c73" providerId="ADAL" clId="{11AE3950-EE88-4FA4-BEA5-7D719EBDFD56}" dt="2024-10-15T06:00:28.389" v="9907" actId="1076"/>
          <ac:grpSpMkLst>
            <pc:docMk/>
            <pc:sldMk cId="2786851511" sldId="365"/>
            <ac:grpSpMk id="5" creationId="{45CC97C4-4C6A-1BC3-5CB2-814FE4A8A237}"/>
          </ac:grpSpMkLst>
        </pc:grp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7" creationId="{564A38DC-A9E4-4981-BAD9-0049332D1700}"/>
          </ac:cxnSpMkLst>
        </pc:cxn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8" creationId="{9A1AA561-85FB-D80F-A012-5B71889D78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06.267" v="9997"/>
        <pc:sldMkLst>
          <pc:docMk/>
          <pc:sldMk cId="2284118100" sldId="366"/>
        </pc:sldMkLst>
        <pc:spChg chg="mod">
          <ac:chgData name="Toby Donaldson" userId="2e6e5431-bb17-4c41-9985-d39c50d83c73" providerId="ADAL" clId="{11AE3950-EE88-4FA4-BEA5-7D719EBDFD56}" dt="2024-10-15T06:04:34.987" v="9985" actId="1076"/>
          <ac:spMkLst>
            <pc:docMk/>
            <pc:sldMk cId="2284118100" sldId="366"/>
            <ac:spMk id="3" creationId="{8B3D64AB-0A84-E56C-CBBE-AA5AB991BA5D}"/>
          </ac:spMkLst>
        </pc:spChg>
        <pc:spChg chg="add mod">
          <ac:chgData name="Toby Donaldson" userId="2e6e5431-bb17-4c41-9985-d39c50d83c73" providerId="ADAL" clId="{11AE3950-EE88-4FA4-BEA5-7D719EBDFD56}" dt="2024-10-15T06:03:31.148" v="9928" actId="20577"/>
          <ac:spMkLst>
            <pc:docMk/>
            <pc:sldMk cId="2284118100" sldId="366"/>
            <ac:spMk id="10" creationId="{C0E47D17-72C7-13A1-7411-6C5D46CEEF93}"/>
          </ac:spMkLst>
        </pc:spChg>
        <pc:spChg chg="add mod">
          <ac:chgData name="Toby Donaldson" userId="2e6e5431-bb17-4c41-9985-d39c50d83c73" providerId="ADAL" clId="{11AE3950-EE88-4FA4-BEA5-7D719EBDFD56}" dt="2024-10-15T06:05:06.267" v="9997"/>
          <ac:spMkLst>
            <pc:docMk/>
            <pc:sldMk cId="2284118100" sldId="366"/>
            <ac:spMk id="13" creationId="{8C587B94-BB22-5C94-02D2-1F3BF498C31B}"/>
          </ac:spMkLst>
        </pc:spChg>
        <pc:spChg chg="del">
          <ac:chgData name="Toby Donaldson" userId="2e6e5431-bb17-4c41-9985-d39c50d83c73" providerId="ADAL" clId="{11AE3950-EE88-4FA4-BEA5-7D719EBDFD56}" dt="2024-10-15T06:00:43.115" v="9909" actId="21"/>
          <ac:spMkLst>
            <pc:docMk/>
            <pc:sldMk cId="2284118100" sldId="366"/>
            <ac:spMk id="18" creationId="{306C9F10-6029-82A9-6D43-F29667DE73C4}"/>
          </ac:spMkLst>
        </pc:spChg>
        <pc:grpChg chg="del">
          <ac:chgData name="Toby Donaldson" userId="2e6e5431-bb17-4c41-9985-d39c50d83c73" providerId="ADAL" clId="{11AE3950-EE88-4FA4-BEA5-7D719EBDFD56}" dt="2024-10-15T06:00:43.115" v="9909" actId="21"/>
          <ac:grpSpMkLst>
            <pc:docMk/>
            <pc:sldMk cId="2284118100" sldId="366"/>
            <ac:grpSpMk id="5" creationId="{EDCEBE38-6B59-A423-B83A-BDFD0A3C5118}"/>
          </ac:grpSpMkLst>
        </pc:grpChg>
        <pc:cxnChg chg="add mod">
          <ac:chgData name="Toby Donaldson" userId="2e6e5431-bb17-4c41-9985-d39c50d83c73" providerId="ADAL" clId="{11AE3950-EE88-4FA4-BEA5-7D719EBDFD56}" dt="2024-10-15T06:03:28.986" v="9927" actId="1076"/>
          <ac:cxnSpMkLst>
            <pc:docMk/>
            <pc:sldMk cId="2284118100" sldId="366"/>
            <ac:cxnSpMk id="12" creationId="{71B36545-693A-C2B5-7D4B-881BE8E435A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92605436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81652328" sldId="367"/>
        </pc:sldMkLst>
      </pc:sldChg>
      <pc:sldChg chg="addSp delSp modSp add mod">
        <pc:chgData name="Toby Donaldson" userId="2e6e5431-bb17-4c41-9985-d39c50d83c73" providerId="ADAL" clId="{11AE3950-EE88-4FA4-BEA5-7D719EBDFD56}" dt="2024-10-15T06:02:48.038" v="9925" actId="11529"/>
        <pc:sldMkLst>
          <pc:docMk/>
          <pc:sldMk cId="2113328223" sldId="367"/>
        </pc:sldMkLst>
        <pc:spChg chg="del">
          <ac:chgData name="Toby Donaldson" userId="2e6e5431-bb17-4c41-9985-d39c50d83c73" providerId="ADAL" clId="{11AE3950-EE88-4FA4-BEA5-7D719EBDFD56}" dt="2024-10-15T06:02:34.239" v="9924" actId="21"/>
          <ac:spMkLst>
            <pc:docMk/>
            <pc:sldMk cId="2113328223" sldId="367"/>
            <ac:spMk id="8" creationId="{F8860851-3AB3-1918-0C59-64722C640F04}"/>
          </ac:spMkLst>
        </pc:spChg>
        <pc:spChg chg="mod">
          <ac:chgData name="Toby Donaldson" userId="2e6e5431-bb17-4c41-9985-d39c50d83c73" providerId="ADAL" clId="{11AE3950-EE88-4FA4-BEA5-7D719EBDFD56}" dt="2024-10-15T06:02:09.248" v="9923" actId="14100"/>
          <ac:spMkLst>
            <pc:docMk/>
            <pc:sldMk cId="2113328223" sldId="367"/>
            <ac:spMk id="18" creationId="{1ACCEC6D-9B46-7884-7EB5-1194D402F14F}"/>
          </ac:spMkLst>
        </pc:spChg>
        <pc:cxnChg chg="add">
          <ac:chgData name="Toby Donaldson" userId="2e6e5431-bb17-4c41-9985-d39c50d83c73" providerId="ADAL" clId="{11AE3950-EE88-4FA4-BEA5-7D719EBDFD56}" dt="2024-10-15T06:02:48.038" v="9925" actId="11529"/>
          <ac:cxnSpMkLst>
            <pc:docMk/>
            <pc:sldMk cId="2113328223" sldId="367"/>
            <ac:cxnSpMk id="7" creationId="{C18643D0-4CAB-BF60-F5B3-7853D379325D}"/>
          </ac:cxnSpMkLst>
        </pc:cxnChg>
        <pc:cxnChg chg="del mod">
          <ac:chgData name="Toby Donaldson" userId="2e6e5431-bb17-4c41-9985-d39c50d83c73" providerId="ADAL" clId="{11AE3950-EE88-4FA4-BEA5-7D719EBDFD56}" dt="2024-10-15T06:02:34.239" v="9924" actId="21"/>
          <ac:cxnSpMkLst>
            <pc:docMk/>
            <pc:sldMk cId="2113328223" sldId="367"/>
            <ac:cxnSpMk id="13" creationId="{3EE287B8-0165-EC1B-C71D-E799969351A1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24.068" v="10001" actId="11529"/>
        <pc:sldMkLst>
          <pc:docMk/>
          <pc:sldMk cId="457840613" sldId="368"/>
        </pc:sldMkLst>
        <pc:spChg chg="add del mod">
          <ac:chgData name="Toby Donaldson" userId="2e6e5431-bb17-4c41-9985-d39c50d83c73" providerId="ADAL" clId="{11AE3950-EE88-4FA4-BEA5-7D719EBDFD56}" dt="2024-10-15T06:05:16.575" v="10000" actId="21"/>
          <ac:spMkLst>
            <pc:docMk/>
            <pc:sldMk cId="457840613" sldId="368"/>
            <ac:spMk id="5" creationId="{DA3E44DA-7AD4-1479-4F3E-5276CCD76368}"/>
          </ac:spMkLst>
        </pc:spChg>
        <pc:spChg chg="mod">
          <ac:chgData name="Toby Donaldson" userId="2e6e5431-bb17-4c41-9985-d39c50d83c73" providerId="ADAL" clId="{11AE3950-EE88-4FA4-BEA5-7D719EBDFD56}" dt="2024-10-15T06:05:14.414" v="9999" actId="14100"/>
          <ac:spMkLst>
            <pc:docMk/>
            <pc:sldMk cId="457840613" sldId="368"/>
            <ac:spMk id="6" creationId="{78E045E0-7850-F37D-A65E-C637C8246CBB}"/>
          </ac:spMkLst>
        </pc:spChg>
        <pc:spChg chg="del">
          <ac:chgData name="Toby Donaldson" userId="2e6e5431-bb17-4c41-9985-d39c50d83c73" providerId="ADAL" clId="{11AE3950-EE88-4FA4-BEA5-7D719EBDFD56}" dt="2024-10-15T06:04:59.536" v="9996" actId="21"/>
          <ac:spMkLst>
            <pc:docMk/>
            <pc:sldMk cId="457840613" sldId="368"/>
            <ac:spMk id="10" creationId="{303419BB-AAA1-CC94-738D-EED0624DD469}"/>
          </ac:spMkLst>
        </pc:spChg>
        <pc:cxnChg chg="add">
          <ac:chgData name="Toby Donaldson" userId="2e6e5431-bb17-4c41-9985-d39c50d83c73" providerId="ADAL" clId="{11AE3950-EE88-4FA4-BEA5-7D719EBDFD56}" dt="2024-10-15T06:05:24.068" v="10001" actId="11529"/>
          <ac:cxnSpMkLst>
            <pc:docMk/>
            <pc:sldMk cId="457840613" sldId="368"/>
            <ac:cxnSpMk id="8" creationId="{AF1427AB-8D17-2E5A-B5C5-86471928DA78}"/>
          </ac:cxnSpMkLst>
        </pc:cxnChg>
        <pc:cxnChg chg="del mod">
          <ac:chgData name="Toby Donaldson" userId="2e6e5431-bb17-4c41-9985-d39c50d83c73" providerId="ADAL" clId="{11AE3950-EE88-4FA4-BEA5-7D719EBDFD56}" dt="2024-10-15T06:04:42.888" v="9987" actId="21"/>
          <ac:cxnSpMkLst>
            <pc:docMk/>
            <pc:sldMk cId="457840613" sldId="368"/>
            <ac:cxnSpMk id="12" creationId="{7A555F69-8D5D-790F-CA3A-93AF061AAB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88079527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11AE3950-EE88-4FA4-BEA5-7D719EBDFD56}" dt="2024-10-15T06:06:00.946" v="10043" actId="20577"/>
        <pc:sldMkLst>
          <pc:docMk/>
          <pc:sldMk cId="1388488476" sldId="369"/>
        </pc:sldMkLst>
        <pc:spChg chg="mod">
          <ac:chgData name="Toby Donaldson" userId="2e6e5431-bb17-4c41-9985-d39c50d83c73" providerId="ADAL" clId="{11AE3950-EE88-4FA4-BEA5-7D719EBDFD56}" dt="2024-10-15T06:05:54.411" v="10036" actId="14100"/>
          <ac:spMkLst>
            <pc:docMk/>
            <pc:sldMk cId="1388488476" sldId="369"/>
            <ac:spMk id="3" creationId="{CA02B82C-2028-C5FA-3D1D-C6E0F3AC2E7D}"/>
          </ac:spMkLst>
        </pc:spChg>
        <pc:spChg chg="mod">
          <ac:chgData name="Toby Donaldson" userId="2e6e5431-bb17-4c41-9985-d39c50d83c73" providerId="ADAL" clId="{11AE3950-EE88-4FA4-BEA5-7D719EBDFD56}" dt="2024-10-15T06:06:00.946" v="10043" actId="20577"/>
          <ac:spMkLst>
            <pc:docMk/>
            <pc:sldMk cId="1388488476" sldId="369"/>
            <ac:spMk id="6" creationId="{1C7696D8-3C0D-7283-AB53-FC40AEC9EACB}"/>
          </ac:spMkLst>
        </pc:spChg>
        <pc:cxnChg chg="mod">
          <ac:chgData name="Toby Donaldson" userId="2e6e5431-bb17-4c41-9985-d39c50d83c73" providerId="ADAL" clId="{11AE3950-EE88-4FA4-BEA5-7D719EBDFD56}" dt="2024-10-15T06:05:54.411" v="10036" actId="14100"/>
          <ac:cxnSpMkLst>
            <pc:docMk/>
            <pc:sldMk cId="1388488476" sldId="369"/>
            <ac:cxnSpMk id="8" creationId="{ABABC538-DE9C-9D65-F259-32266C465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877160746" sldId="370"/>
        </pc:sldMkLst>
      </pc:sldChg>
      <pc:sldChg chg="addSp delSp modSp add mod">
        <pc:chgData name="Toby Donaldson" userId="2e6e5431-bb17-4c41-9985-d39c50d83c73" providerId="ADAL" clId="{11AE3950-EE88-4FA4-BEA5-7D719EBDFD56}" dt="2024-10-15T06:07:03.072" v="10148" actId="113"/>
        <pc:sldMkLst>
          <pc:docMk/>
          <pc:sldMk cId="3613898507" sldId="370"/>
        </pc:sldMkLst>
        <pc:spChg chg="mod">
          <ac:chgData name="Toby Donaldson" userId="2e6e5431-bb17-4c41-9985-d39c50d83c73" providerId="ADAL" clId="{11AE3950-EE88-4FA4-BEA5-7D719EBDFD56}" dt="2024-10-15T06:07:03.072" v="10148" actId="113"/>
          <ac:spMkLst>
            <pc:docMk/>
            <pc:sldMk cId="3613898507" sldId="370"/>
            <ac:spMk id="3" creationId="{23D30C8F-FCE8-59DF-D786-B3B952ABF042}"/>
          </ac:spMkLst>
        </pc:spChg>
        <pc:grpChg chg="add mod">
          <ac:chgData name="Toby Donaldson" userId="2e6e5431-bb17-4c41-9985-d39c50d83c73" providerId="ADAL" clId="{11AE3950-EE88-4FA4-BEA5-7D719EBDFD56}" dt="2024-10-15T06:06:24.706" v="10046" actId="1076"/>
          <ac:grpSpMkLst>
            <pc:docMk/>
            <pc:sldMk cId="3613898507" sldId="370"/>
            <ac:grpSpMk id="5" creationId="{D0125318-9AF9-37A9-7F1F-97F3CB00C370}"/>
          </ac:grpSpMkLst>
        </pc:grp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7" creationId="{5ACA9EF1-9021-E107-B8D5-3029CDC286E5}"/>
          </ac:cxnSpMkLst>
        </pc:cxnChg>
        <pc:cxnChg chg="del mod">
          <ac:chgData name="Toby Donaldson" userId="2e6e5431-bb17-4c41-9985-d39c50d83c73" providerId="ADAL" clId="{11AE3950-EE88-4FA4-BEA5-7D719EBDFD56}" dt="2024-10-15T06:06:26.927" v="10047" actId="21"/>
          <ac:cxnSpMkLst>
            <pc:docMk/>
            <pc:sldMk cId="3613898507" sldId="370"/>
            <ac:cxnSpMk id="8" creationId="{DA3E71D9-00A2-7F8A-2504-A3AE6BF8B0BB}"/>
          </ac:cxnSpMkLst>
        </pc:cxn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10" creationId="{1166CCD6-2937-84C4-D34B-7BB31EC5B17B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8:02.449" v="10255" actId="11529"/>
        <pc:sldMkLst>
          <pc:docMk/>
          <pc:sldMk cId="2445780534" sldId="371"/>
        </pc:sldMkLst>
        <pc:spChg chg="mod">
          <ac:chgData name="Toby Donaldson" userId="2e6e5431-bb17-4c41-9985-d39c50d83c73" providerId="ADAL" clId="{11AE3950-EE88-4FA4-BEA5-7D719EBDFD56}" dt="2024-10-15T06:07:54.829" v="10254" actId="6549"/>
          <ac:spMkLst>
            <pc:docMk/>
            <pc:sldMk cId="2445780534" sldId="371"/>
            <ac:spMk id="3" creationId="{C0CB2900-A84A-1132-7B9C-37FD236A0753}"/>
          </ac:spMkLst>
        </pc:spChg>
        <pc:spChg chg="del">
          <ac:chgData name="Toby Donaldson" userId="2e6e5431-bb17-4c41-9985-d39c50d83c73" providerId="ADAL" clId="{11AE3950-EE88-4FA4-BEA5-7D719EBDFD56}" dt="2024-10-15T06:07:26.109" v="10151" actId="21"/>
          <ac:spMkLst>
            <pc:docMk/>
            <pc:sldMk cId="2445780534" sldId="371"/>
            <ac:spMk id="6" creationId="{73481DBC-C087-C082-9201-6F3834B2E4A1}"/>
          </ac:spMkLst>
        </pc:spChg>
        <pc:spChg chg="add mod">
          <ac:chgData name="Toby Donaldson" userId="2e6e5431-bb17-4c41-9985-d39c50d83c73" providerId="ADAL" clId="{11AE3950-EE88-4FA4-BEA5-7D719EBDFD56}" dt="2024-10-15T06:07:29.245" v="10152" actId="1076"/>
          <ac:spMkLst>
            <pc:docMk/>
            <pc:sldMk cId="2445780534" sldId="371"/>
            <ac:spMk id="8" creationId="{27A6C7D3-00A6-970B-FDB3-0B0463FE1473}"/>
          </ac:spMkLst>
        </pc:spChg>
        <pc:grpChg chg="del">
          <ac:chgData name="Toby Donaldson" userId="2e6e5431-bb17-4c41-9985-d39c50d83c73" providerId="ADAL" clId="{11AE3950-EE88-4FA4-BEA5-7D719EBDFD56}" dt="2024-10-15T06:07:26.109" v="10151" actId="21"/>
          <ac:grpSpMkLst>
            <pc:docMk/>
            <pc:sldMk cId="2445780534" sldId="371"/>
            <ac:grpSpMk id="5" creationId="{384E8CC4-0F7D-C35C-25FF-A81EE4495C09}"/>
          </ac:grpSpMkLst>
        </pc:grpChg>
        <pc:cxnChg chg="add">
          <ac:chgData name="Toby Donaldson" userId="2e6e5431-bb17-4c41-9985-d39c50d83c73" providerId="ADAL" clId="{11AE3950-EE88-4FA4-BEA5-7D719EBDFD56}" dt="2024-10-15T06:08:02.449" v="10255" actId="11529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9336100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6439760" sldId="372"/>
        </pc:sldMkLst>
      </pc:sldChg>
      <pc:sldChg chg="add del">
        <pc:chgData name="Toby Donaldson" userId="2e6e5431-bb17-4c41-9985-d39c50d83c73" providerId="ADAL" clId="{11AE3950-EE88-4FA4-BEA5-7D719EBDFD56}" dt="2024-10-15T06:08:15.698" v="10258" actId="2696"/>
        <pc:sldMkLst>
          <pc:docMk/>
          <pc:sldMk cId="1649605415" sldId="37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70743596" sldId="37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92975195" sldId="374"/>
        </pc:sldMkLst>
      </pc:sldChg>
      <pc:sldChg chg="addSp delSp modSp add mod ord">
        <pc:chgData name="Toby Donaldson" userId="2e6e5431-bb17-4c41-9985-d39c50d83c73" providerId="ADAL" clId="{11AE3950-EE88-4FA4-BEA5-7D719EBDFD56}" dt="2024-10-16T03:57:17.252" v="10630" actId="207"/>
        <pc:sldMkLst>
          <pc:docMk/>
          <pc:sldMk cId="1423492479" sldId="375"/>
        </pc:sldMkLst>
        <pc:spChg chg="mod">
          <ac:chgData name="Toby Donaldson" userId="2e6e5431-bb17-4c41-9985-d39c50d83c73" providerId="ADAL" clId="{11AE3950-EE88-4FA4-BEA5-7D719EBDFD56}" dt="2024-10-16T03:54:52.684" v="10549" actId="20577"/>
          <ac:spMkLst>
            <pc:docMk/>
            <pc:sldMk cId="1423492479" sldId="375"/>
            <ac:spMk id="2" creationId="{7476F766-47B5-E84C-A6EF-6041697F9D63}"/>
          </ac:spMkLst>
        </pc:spChg>
        <pc:spChg chg="del mod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3" creationId="{3F47620A-8110-9504-2C6E-C74571A83794}"/>
          </ac:spMkLst>
        </pc:spChg>
        <pc:spChg chg="add mod">
          <ac:chgData name="Toby Donaldson" userId="2e6e5431-bb17-4c41-9985-d39c50d83c73" providerId="ADAL" clId="{11AE3950-EE88-4FA4-BEA5-7D719EBDFD56}" dt="2024-10-16T03:57:17.252" v="10630" actId="207"/>
          <ac:spMkLst>
            <pc:docMk/>
            <pc:sldMk cId="1423492479" sldId="375"/>
            <ac:spMk id="5" creationId="{ED0B2EE7-0857-FA12-C603-63C10C141DE3}"/>
          </ac:spMkLst>
        </pc:spChg>
        <pc:spChg chg="del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8" creationId="{6BDF38C3-B934-2D23-486F-BF08CF3C5F37}"/>
          </ac:spMkLst>
        </pc:spChg>
        <pc:spChg chg="mod">
          <ac:chgData name="Toby Donaldson" userId="2e6e5431-bb17-4c41-9985-d39c50d83c73" providerId="ADAL" clId="{11AE3950-EE88-4FA4-BEA5-7D719EBDFD56}" dt="2024-10-16T03:57:09.056" v="10624" actId="1076"/>
          <ac:spMkLst>
            <pc:docMk/>
            <pc:sldMk cId="1423492479" sldId="375"/>
            <ac:spMk id="9" creationId="{E1F0B983-79CD-9D8C-C541-B5D0999FE99B}"/>
          </ac:spMkLst>
        </pc:spChg>
        <pc:spChg chg="del mod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11" creationId="{1EBCEF24-B729-F49A-CB68-AD2BADC954FB}"/>
          </ac:spMkLst>
        </pc:spChg>
        <pc:spChg chg="del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16" creationId="{3913D6C6-65FD-3678-7399-D638748ED08F}"/>
          </ac:spMkLst>
        </pc:spChg>
        <pc:cxnChg chg="del mod">
          <ac:chgData name="Toby Donaldson" userId="2e6e5431-bb17-4c41-9985-d39c50d83c73" providerId="ADAL" clId="{11AE3950-EE88-4FA4-BEA5-7D719EBDFD56}" dt="2024-10-16T03:54:59.503" v="10551" actId="21"/>
          <ac:cxnSpMkLst>
            <pc:docMk/>
            <pc:sldMk cId="1423492479" sldId="375"/>
            <ac:cxnSpMk id="13" creationId="{A37F8A6A-0F43-7123-9AA6-0AC6A7B99267}"/>
          </ac:cxnSpMkLst>
        </pc:cxnChg>
        <pc:cxnChg chg="del">
          <ac:chgData name="Toby Donaldson" userId="2e6e5431-bb17-4c41-9985-d39c50d83c73" providerId="ADAL" clId="{11AE3950-EE88-4FA4-BEA5-7D719EBDFD56}" dt="2024-10-16T03:54:59.503" v="10551" actId="21"/>
          <ac:cxnSpMkLst>
            <pc:docMk/>
            <pc:sldMk cId="1423492479" sldId="375"/>
            <ac:cxnSpMk id="14" creationId="{1BEDFC26-2C2A-3876-47ED-5BA6C32ABBE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4514818" sldId="375"/>
        </pc:sldMkLst>
      </pc:sldChg>
      <pc:sldChg chg="addSp modSp add mod">
        <pc:chgData name="Toby Donaldson" userId="2e6e5431-bb17-4c41-9985-d39c50d83c73" providerId="ADAL" clId="{11AE3950-EE88-4FA4-BEA5-7D719EBDFD56}" dt="2024-10-16T04:01:47.459" v="10936" actId="1076"/>
        <pc:sldMkLst>
          <pc:docMk/>
          <pc:sldMk cId="1155341117" sldId="376"/>
        </pc:sldMkLst>
        <pc:spChg chg="add mod">
          <ac:chgData name="Toby Donaldson" userId="2e6e5431-bb17-4c41-9985-d39c50d83c73" providerId="ADAL" clId="{11AE3950-EE88-4FA4-BEA5-7D719EBDFD56}" dt="2024-10-16T03:58:00.493" v="10645" actId="207"/>
          <ac:spMkLst>
            <pc:docMk/>
            <pc:sldMk cId="1155341117" sldId="376"/>
            <ac:spMk id="3" creationId="{6681B5A1-2FFF-3C8C-9432-753DBC778DD9}"/>
          </ac:spMkLst>
        </pc:spChg>
        <pc:spChg chg="mod">
          <ac:chgData name="Toby Donaldson" userId="2e6e5431-bb17-4c41-9985-d39c50d83c73" providerId="ADAL" clId="{11AE3950-EE88-4FA4-BEA5-7D719EBDFD56}" dt="2024-10-16T03:57:27.541" v="10633" actId="20577"/>
          <ac:spMkLst>
            <pc:docMk/>
            <pc:sldMk cId="1155341117" sldId="376"/>
            <ac:spMk id="5" creationId="{0778DC04-AF6F-8661-644C-74257A4D11AD}"/>
          </ac:spMkLst>
        </pc:spChg>
        <pc:spChg chg="add mod">
          <ac:chgData name="Toby Donaldson" userId="2e6e5431-bb17-4c41-9985-d39c50d83c73" providerId="ADAL" clId="{11AE3950-EE88-4FA4-BEA5-7D719EBDFD56}" dt="2024-10-16T04:01:47.459" v="10936" actId="1076"/>
          <ac:spMkLst>
            <pc:docMk/>
            <pc:sldMk cId="1155341117" sldId="376"/>
            <ac:spMk id="6" creationId="{6A6BD718-314D-1F61-F145-535F6F88A14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8541888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10564396" sldId="377"/>
        </pc:sldMkLst>
      </pc:sldChg>
      <pc:sldChg chg="addSp delSp modSp add mod">
        <pc:chgData name="Toby Donaldson" userId="2e6e5431-bb17-4c41-9985-d39c50d83c73" providerId="ADAL" clId="{11AE3950-EE88-4FA4-BEA5-7D719EBDFD56}" dt="2024-10-16T03:59:17.789" v="10733" actId="1076"/>
        <pc:sldMkLst>
          <pc:docMk/>
          <pc:sldMk cId="1387091156" sldId="377"/>
        </pc:sldMkLst>
        <pc:spChg chg="del">
          <ac:chgData name="Toby Donaldson" userId="2e6e5431-bb17-4c41-9985-d39c50d83c73" providerId="ADAL" clId="{11AE3950-EE88-4FA4-BEA5-7D719EBDFD56}" dt="2024-10-16T03:58:12.142" v="10647" actId="21"/>
          <ac:spMkLst>
            <pc:docMk/>
            <pc:sldMk cId="1387091156" sldId="377"/>
            <ac:spMk id="3" creationId="{74C352A1-8597-D597-2629-6FCABE358871}"/>
          </ac:spMkLst>
        </pc:spChg>
        <pc:spChg chg="mod">
          <ac:chgData name="Toby Donaldson" userId="2e6e5431-bb17-4c41-9985-d39c50d83c73" providerId="ADAL" clId="{11AE3950-EE88-4FA4-BEA5-7D719EBDFD56}" dt="2024-10-16T03:58:15.620" v="10648" actId="207"/>
          <ac:spMkLst>
            <pc:docMk/>
            <pc:sldMk cId="1387091156" sldId="377"/>
            <ac:spMk id="5" creationId="{9A4D4EDB-88D3-E973-8CD3-EC051418C849}"/>
          </ac:spMkLst>
        </pc:spChg>
        <pc:spChg chg="add mod">
          <ac:chgData name="Toby Donaldson" userId="2e6e5431-bb17-4c41-9985-d39c50d83c73" providerId="ADAL" clId="{11AE3950-EE88-4FA4-BEA5-7D719EBDFD56}" dt="2024-10-16T03:59:17.789" v="10733" actId="1076"/>
          <ac:spMkLst>
            <pc:docMk/>
            <pc:sldMk cId="1387091156" sldId="377"/>
            <ac:spMk id="6" creationId="{ECF30896-052E-59D8-3843-FB091FB2FE70}"/>
          </ac:spMkLst>
        </pc:spChg>
        <pc:spChg chg="add mod">
          <ac:chgData name="Toby Donaldson" userId="2e6e5431-bb17-4c41-9985-d39c50d83c73" providerId="ADAL" clId="{11AE3950-EE88-4FA4-BEA5-7D719EBDFD56}" dt="2024-10-16T03:59:15.430" v="10732" actId="14100"/>
          <ac:spMkLst>
            <pc:docMk/>
            <pc:sldMk cId="1387091156" sldId="377"/>
            <ac:spMk id="10" creationId="{907438FF-03D2-7219-EF52-DBB7B95DE5AD}"/>
          </ac:spMkLst>
        </pc:spChg>
        <pc:cxnChg chg="add del">
          <ac:chgData name="Toby Donaldson" userId="2e6e5431-bb17-4c41-9985-d39c50d83c73" providerId="ADAL" clId="{11AE3950-EE88-4FA4-BEA5-7D719EBDFD56}" dt="2024-10-16T03:59:05.091" v="10729" actId="21"/>
          <ac:cxnSpMkLst>
            <pc:docMk/>
            <pc:sldMk cId="1387091156" sldId="377"/>
            <ac:cxnSpMk id="8" creationId="{8EC2B754-326C-1651-F006-0B3BB09751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310001430" sldId="378"/>
        </pc:sldMkLst>
      </pc:sldChg>
      <pc:sldChg chg="addSp modSp add mod">
        <pc:chgData name="Toby Donaldson" userId="2e6e5431-bb17-4c41-9985-d39c50d83c73" providerId="ADAL" clId="{11AE3950-EE88-4FA4-BEA5-7D719EBDFD56}" dt="2024-10-16T04:00:11.017" v="10828" actId="11529"/>
        <pc:sldMkLst>
          <pc:docMk/>
          <pc:sldMk cId="3529617682" sldId="378"/>
        </pc:sldMkLst>
        <pc:spChg chg="add mod">
          <ac:chgData name="Toby Donaldson" userId="2e6e5431-bb17-4c41-9985-d39c50d83c73" providerId="ADAL" clId="{11AE3950-EE88-4FA4-BEA5-7D719EBDFD56}" dt="2024-10-16T04:00:01.409" v="10826" actId="1076"/>
          <ac:spMkLst>
            <pc:docMk/>
            <pc:sldMk cId="3529617682" sldId="378"/>
            <ac:spMk id="3" creationId="{333E7BDB-B526-B7A4-7F8F-F88B168E3569}"/>
          </ac:spMkLst>
        </pc:spChg>
        <pc:spChg chg="mod">
          <ac:chgData name="Toby Donaldson" userId="2e6e5431-bb17-4c41-9985-d39c50d83c73" providerId="ADAL" clId="{11AE3950-EE88-4FA4-BEA5-7D719EBDFD56}" dt="2024-10-16T03:59:34.089" v="10736" actId="207"/>
          <ac:spMkLst>
            <pc:docMk/>
            <pc:sldMk cId="3529617682" sldId="378"/>
            <ac:spMk id="5" creationId="{5359EBE1-F43F-B303-870E-CAC146C03566}"/>
          </ac:spMkLst>
        </pc:spChg>
        <pc:cxnChg chg="add">
          <ac:chgData name="Toby Donaldson" userId="2e6e5431-bb17-4c41-9985-d39c50d83c73" providerId="ADAL" clId="{11AE3950-EE88-4FA4-BEA5-7D719EBDFD56}" dt="2024-10-16T04:00:05.962" v="10827" actId="11529"/>
          <ac:cxnSpMkLst>
            <pc:docMk/>
            <pc:sldMk cId="3529617682" sldId="378"/>
            <ac:cxnSpMk id="8" creationId="{091FCF74-4A29-EF7D-D501-6BA70352E671}"/>
          </ac:cxnSpMkLst>
        </pc:cxnChg>
        <pc:cxnChg chg="add">
          <ac:chgData name="Toby Donaldson" userId="2e6e5431-bb17-4c41-9985-d39c50d83c73" providerId="ADAL" clId="{11AE3950-EE88-4FA4-BEA5-7D719EBDFD56}" dt="2024-10-16T04:00:11.017" v="10828" actId="11529"/>
          <ac:cxnSpMkLst>
            <pc:docMk/>
            <pc:sldMk cId="3529617682" sldId="378"/>
            <ac:cxnSpMk id="12" creationId="{F4DE735F-291A-5F0D-ADDF-66DCAD425EC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6T04:07:12.151" v="11199" actId="1076"/>
        <pc:sldMkLst>
          <pc:docMk/>
          <pc:sldMk cId="1536171663" sldId="379"/>
        </pc:sldMkLst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3" creationId="{D12F993B-CFAA-C8CF-FBE0-D3B739ED2CAD}"/>
          </ac:spMkLst>
        </pc:spChg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6" creationId="{DDE68970-13C4-F5CB-478D-E54A5E870A00}"/>
          </ac:spMkLst>
        </pc:spChg>
        <pc:spChg chg="add mod">
          <ac:chgData name="Toby Donaldson" userId="2e6e5431-bb17-4c41-9985-d39c50d83c73" providerId="ADAL" clId="{11AE3950-EE88-4FA4-BEA5-7D719EBDFD56}" dt="2024-10-16T04:07:08.327" v="11198" actId="1076"/>
          <ac:spMkLst>
            <pc:docMk/>
            <pc:sldMk cId="1536171663" sldId="379"/>
            <ac:spMk id="7" creationId="{9DB5E024-1D32-CE9D-FFE7-E20540DE6A8E}"/>
          </ac:spMkLst>
        </pc:spChg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10" creationId="{2695E583-639A-0983-D358-A5DE6A3D7C99}"/>
          </ac:spMkLst>
        </pc:spChg>
        <pc:spChg chg="add mod">
          <ac:chgData name="Toby Donaldson" userId="2e6e5431-bb17-4c41-9985-d39c50d83c73" providerId="ADAL" clId="{11AE3950-EE88-4FA4-BEA5-7D719EBDFD56}" dt="2024-10-16T04:05:29.481" v="11063" actId="12789"/>
          <ac:spMkLst>
            <pc:docMk/>
            <pc:sldMk cId="1536171663" sldId="379"/>
            <ac:spMk id="11" creationId="{1C159071-9652-40CC-543D-0F1B2CE95F8A}"/>
          </ac:spMkLst>
        </pc:spChg>
        <pc:spChg chg="add mod">
          <ac:chgData name="Toby Donaldson" userId="2e6e5431-bb17-4c41-9985-d39c50d83c73" providerId="ADAL" clId="{11AE3950-EE88-4FA4-BEA5-7D719EBDFD56}" dt="2024-10-16T04:05:53.137" v="11068" actId="20577"/>
          <ac:spMkLst>
            <pc:docMk/>
            <pc:sldMk cId="1536171663" sldId="379"/>
            <ac:spMk id="13" creationId="{090317A1-4294-B0DD-D8EA-E92D7FD1080E}"/>
          </ac:spMkLst>
        </pc:spChg>
        <pc:spChg chg="add mod">
          <ac:chgData name="Toby Donaldson" userId="2e6e5431-bb17-4c41-9985-d39c50d83c73" providerId="ADAL" clId="{11AE3950-EE88-4FA4-BEA5-7D719EBDFD56}" dt="2024-10-16T04:05:54.692" v="11069" actId="20577"/>
          <ac:spMkLst>
            <pc:docMk/>
            <pc:sldMk cId="1536171663" sldId="379"/>
            <ac:spMk id="14" creationId="{6FFFEAEB-BA9E-5B36-226F-2C8B851CC892}"/>
          </ac:spMkLst>
        </pc:spChg>
        <pc:spChg chg="add mod">
          <ac:chgData name="Toby Donaldson" userId="2e6e5431-bb17-4c41-9985-d39c50d83c73" providerId="ADAL" clId="{11AE3950-EE88-4FA4-BEA5-7D719EBDFD56}" dt="2024-10-16T04:05:56.692" v="11070" actId="20577"/>
          <ac:spMkLst>
            <pc:docMk/>
            <pc:sldMk cId="1536171663" sldId="379"/>
            <ac:spMk id="15" creationId="{A68093E6-25D4-0359-8520-F6FA410C44CF}"/>
          </ac:spMkLst>
        </pc:spChg>
        <pc:spChg chg="add mod">
          <ac:chgData name="Toby Donaldson" userId="2e6e5431-bb17-4c41-9985-d39c50d83c73" providerId="ADAL" clId="{11AE3950-EE88-4FA4-BEA5-7D719EBDFD56}" dt="2024-10-16T04:05:59.491" v="11071" actId="20577"/>
          <ac:spMkLst>
            <pc:docMk/>
            <pc:sldMk cId="1536171663" sldId="379"/>
            <ac:spMk id="16" creationId="{1B334594-BE80-51B3-474A-0D98CCC4EFF9}"/>
          </ac:spMkLst>
        </pc:spChg>
        <pc:spChg chg="add mod">
          <ac:chgData name="Toby Donaldson" userId="2e6e5431-bb17-4c41-9985-d39c50d83c73" providerId="ADAL" clId="{11AE3950-EE88-4FA4-BEA5-7D719EBDFD56}" dt="2024-10-16T04:06:04.195" v="11073" actId="20577"/>
          <ac:spMkLst>
            <pc:docMk/>
            <pc:sldMk cId="1536171663" sldId="379"/>
            <ac:spMk id="17" creationId="{4043D5AB-6350-BBE9-E7C9-22CD115885E8}"/>
          </ac:spMkLst>
        </pc:spChg>
        <pc:spChg chg="add mod">
          <ac:chgData name="Toby Donaldson" userId="2e6e5431-bb17-4c41-9985-d39c50d83c73" providerId="ADAL" clId="{11AE3950-EE88-4FA4-BEA5-7D719EBDFD56}" dt="2024-10-16T04:06:07.854" v="11074" actId="20577"/>
          <ac:spMkLst>
            <pc:docMk/>
            <pc:sldMk cId="1536171663" sldId="379"/>
            <ac:spMk id="18" creationId="{E4261A16-A586-DA8B-4983-E3C80FD6B039}"/>
          </ac:spMkLst>
        </pc:spChg>
        <pc:spChg chg="add mod">
          <ac:chgData name="Toby Donaldson" userId="2e6e5431-bb17-4c41-9985-d39c50d83c73" providerId="ADAL" clId="{11AE3950-EE88-4FA4-BEA5-7D719EBDFD56}" dt="2024-10-16T04:06:09.551" v="11075" actId="20577"/>
          <ac:spMkLst>
            <pc:docMk/>
            <pc:sldMk cId="1536171663" sldId="379"/>
            <ac:spMk id="19" creationId="{1B56BD0A-DA68-12A2-F844-1F8D328CD0D9}"/>
          </ac:spMkLst>
        </pc:spChg>
        <pc:spChg chg="add mod">
          <ac:chgData name="Toby Donaldson" userId="2e6e5431-bb17-4c41-9985-d39c50d83c73" providerId="ADAL" clId="{11AE3950-EE88-4FA4-BEA5-7D719EBDFD56}" dt="2024-10-16T04:06:11.845" v="11076" actId="20577"/>
          <ac:spMkLst>
            <pc:docMk/>
            <pc:sldMk cId="1536171663" sldId="379"/>
            <ac:spMk id="20" creationId="{CBCE7FDB-488F-E539-C623-5E1C88B1D9C3}"/>
          </ac:spMkLst>
        </pc:spChg>
        <pc:spChg chg="add mod">
          <ac:chgData name="Toby Donaldson" userId="2e6e5431-bb17-4c41-9985-d39c50d83c73" providerId="ADAL" clId="{11AE3950-EE88-4FA4-BEA5-7D719EBDFD56}" dt="2024-10-16T04:06:14.316" v="11077" actId="20577"/>
          <ac:spMkLst>
            <pc:docMk/>
            <pc:sldMk cId="1536171663" sldId="379"/>
            <ac:spMk id="21" creationId="{63015408-B057-D5A8-9B46-A57BC60DA139}"/>
          </ac:spMkLst>
        </pc:spChg>
        <pc:spChg chg="add mod">
          <ac:chgData name="Toby Donaldson" userId="2e6e5431-bb17-4c41-9985-d39c50d83c73" providerId="ADAL" clId="{11AE3950-EE88-4FA4-BEA5-7D719EBDFD56}" dt="2024-10-16T04:06:15.674" v="11078" actId="20577"/>
          <ac:spMkLst>
            <pc:docMk/>
            <pc:sldMk cId="1536171663" sldId="379"/>
            <ac:spMk id="22" creationId="{D5EA91AF-D04E-8DDA-3AE5-808725F8EE7A}"/>
          </ac:spMkLst>
        </pc:spChg>
        <pc:spChg chg="add mod">
          <ac:chgData name="Toby Donaldson" userId="2e6e5431-bb17-4c41-9985-d39c50d83c73" providerId="ADAL" clId="{11AE3950-EE88-4FA4-BEA5-7D719EBDFD56}" dt="2024-10-16T04:07:12.151" v="11199" actId="1076"/>
          <ac:spMkLst>
            <pc:docMk/>
            <pc:sldMk cId="1536171663" sldId="379"/>
            <ac:spMk id="23" creationId="{958FF27D-7A08-79BF-A346-B381D66C21FE}"/>
          </ac:spMkLst>
        </pc:spChg>
        <pc:cxnChg chg="del mod">
          <ac:chgData name="Toby Donaldson" userId="2e6e5431-bb17-4c41-9985-d39c50d83c73" providerId="ADAL" clId="{11AE3950-EE88-4FA4-BEA5-7D719EBDFD56}" dt="2024-10-16T04:03:10.830" v="11001" actId="21"/>
          <ac:cxnSpMkLst>
            <pc:docMk/>
            <pc:sldMk cId="1536171663" sldId="379"/>
            <ac:cxnSpMk id="8" creationId="{77ADB71F-3AFD-8AF5-3261-87C2AA9B6625}"/>
          </ac:cxnSpMkLst>
        </pc:cxnChg>
        <pc:cxnChg chg="del mod">
          <ac:chgData name="Toby Donaldson" userId="2e6e5431-bb17-4c41-9985-d39c50d83c73" providerId="ADAL" clId="{11AE3950-EE88-4FA4-BEA5-7D719EBDFD56}" dt="2024-10-16T04:03:10.830" v="11001" actId="21"/>
          <ac:cxnSpMkLst>
            <pc:docMk/>
            <pc:sldMk cId="1536171663" sldId="379"/>
            <ac:cxnSpMk id="12" creationId="{94015685-C727-878C-1B59-AD2DC058028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545286888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11AE3950-EE88-4FA4-BEA5-7D719EBDFD56}" dt="2024-10-16T04:19:46.443" v="11384" actId="1076"/>
        <pc:sldMkLst>
          <pc:docMk/>
          <pc:sldMk cId="1593311143" sldId="380"/>
        </pc:sldMkLst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5" creationId="{2507BD72-A648-C7F8-ACED-C15AA4A7EB36}"/>
          </ac:spMkLst>
        </pc:spChg>
        <pc:spChg chg="add mod">
          <ac:chgData name="Toby Donaldson" userId="2e6e5431-bb17-4c41-9985-d39c50d83c73" providerId="ADAL" clId="{11AE3950-EE88-4FA4-BEA5-7D719EBDFD56}" dt="2024-10-16T04:13:49.095" v="11235" actId="1076"/>
          <ac:spMkLst>
            <pc:docMk/>
            <pc:sldMk cId="1593311143" sldId="380"/>
            <ac:spMk id="6" creationId="{063EEFFD-DBD6-6BE9-6DD0-93AE021F8879}"/>
          </ac:spMkLst>
        </pc:spChg>
        <pc:spChg chg="mod">
          <ac:chgData name="Toby Donaldson" userId="2e6e5431-bb17-4c41-9985-d39c50d83c73" providerId="ADAL" clId="{11AE3950-EE88-4FA4-BEA5-7D719EBDFD56}" dt="2024-10-16T04:11:41.874" v="11206" actId="1076"/>
          <ac:spMkLst>
            <pc:docMk/>
            <pc:sldMk cId="1593311143" sldId="380"/>
            <ac:spMk id="7" creationId="{8C2532B5-25A6-2358-11E9-CA8BCDAFFA41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8" creationId="{F8339DED-2E3F-FABD-9AF3-98B1E6042731}"/>
          </ac:spMkLst>
        </pc:spChg>
        <pc:spChg chg="del">
          <ac:chgData name="Toby Donaldson" userId="2e6e5431-bb17-4c41-9985-d39c50d83c73" providerId="ADAL" clId="{11AE3950-EE88-4FA4-BEA5-7D719EBDFD56}" dt="2024-10-16T04:11:19.676" v="11201" actId="21"/>
          <ac:spMkLst>
            <pc:docMk/>
            <pc:sldMk cId="1593311143" sldId="380"/>
            <ac:spMk id="9" creationId="{F81E0308-083C-ECBE-4996-ACA101D3E792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10" creationId="{6679CF50-97F6-0251-F10D-3886C58BB858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1" creationId="{4C5D22CC-F452-9138-6185-DF1D2CC7C087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12" creationId="{1DDB035B-5A0A-79DD-2460-CB40983935EC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3" creationId="{5801DD5A-F399-370A-BAF4-A67EF727002B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4" creationId="{254A0557-FE58-E97B-45EA-73C137AD219C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5" creationId="{23D7E709-2ADD-53D5-8BAE-39A0CC69E756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6" creationId="{BC868FB3-CB01-A6DA-9AE8-40C85E41BF11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7" creationId="{D2629B55-A6C5-92E8-6511-7EBDDC838152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8" creationId="{03E3DE02-5B03-741E-7BA5-6DB6B5307DEA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9" creationId="{4D643E81-CD8F-5B58-13D1-D71BCF01AD1B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0" creationId="{6A1BAE83-D340-BBEE-1130-1CC330BCE875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1" creationId="{EF344F40-5A58-461E-171F-F2B963BC4FE2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2" creationId="{20323952-7A51-0D16-55FC-A38CFB8100D7}"/>
          </ac:spMkLst>
        </pc:spChg>
        <pc:spChg chg="mod">
          <ac:chgData name="Toby Donaldson" userId="2e6e5431-bb17-4c41-9985-d39c50d83c73" providerId="ADAL" clId="{11AE3950-EE88-4FA4-BEA5-7D719EBDFD56}" dt="2024-10-16T04:19:46.443" v="11384" actId="1076"/>
          <ac:spMkLst>
            <pc:docMk/>
            <pc:sldMk cId="1593311143" sldId="380"/>
            <ac:spMk id="23" creationId="{62214B63-5180-D11F-C7F7-823ED449A44B}"/>
          </ac:spMkLst>
        </pc:spChg>
        <pc:spChg chg="add del mod">
          <ac:chgData name="Toby Donaldson" userId="2e6e5431-bb17-4c41-9985-d39c50d83c73" providerId="ADAL" clId="{11AE3950-EE88-4FA4-BEA5-7D719EBDFD56}" dt="2024-10-16T04:19:09.344" v="11338" actId="21"/>
          <ac:spMkLst>
            <pc:docMk/>
            <pc:sldMk cId="1593311143" sldId="380"/>
            <ac:spMk id="24" creationId="{8F92E4C5-EC0E-71E7-2A23-606FB86C430B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25" creationId="{8515D9E7-109E-BFEF-8028-57D151B274DA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26" creationId="{9E34BD1A-8BC0-5B24-27B9-AF878457F5A8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41" creationId="{00E4567C-59F0-03B7-D6A3-8F6B62826997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42" creationId="{2E490EA7-7A81-F5DC-3394-D16D75CBA3EE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48" creationId="{BB77BA77-B04D-D579-93E3-ED2D865633CB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49" creationId="{13DA7EE9-BB12-E8EE-33EB-5407823B518C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50" creationId="{DFA494FC-7FE2-1C9B-5360-F5AF61619856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1" creationId="{ADD887DA-53D3-6F08-7D5A-19118E4F940B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52" creationId="{C274A446-99E7-1069-916B-35500ADBFBED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7" creationId="{23C65F9F-5819-B427-B696-1B221FA76052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8" creationId="{41C6BA4B-0E5D-507A-4D29-387D20C19817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3" creationId="{281ED42A-4F7E-37FC-6381-9283D61946C6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4" creationId="{5CB1A1B2-08AF-30CB-251E-DC3EB200FC77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5" creationId="{9054DB72-06BE-8E9C-B845-0EBD7348CD75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8" creationId="{652C07B4-1C9B-521B-7AB1-BCE043308032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69" creationId="{99B3B10C-50E1-163A-2256-A27B7E8F98A4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74" creationId="{87E718AC-4EC6-79C2-0109-485166733E55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78" creationId="{8FC4A443-810E-9394-F07B-0F6E8A6C6907}"/>
          </ac:spMkLst>
        </pc:spChg>
        <pc:grpChg chg="add mod">
          <ac:chgData name="Toby Donaldson" userId="2e6e5431-bb17-4c41-9985-d39c50d83c73" providerId="ADAL" clId="{11AE3950-EE88-4FA4-BEA5-7D719EBDFD56}" dt="2024-10-16T04:11:29.033" v="11203" actId="1076"/>
          <ac:grpSpMkLst>
            <pc:docMk/>
            <pc:sldMk cId="1593311143" sldId="380"/>
            <ac:grpSpMk id="3" creationId="{CBC0EC62-DFAE-C17E-DC06-0F776885EF24}"/>
          </ac:grpSpMkLst>
        </pc:grp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28" creationId="{674707D6-25B5-3310-B79A-04608A17BA49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0" creationId="{5579DBED-E5FD-189E-15A2-D8C648CDEA1F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2" creationId="{379FB000-F872-7B7A-52E6-E01DDDCB5B4C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4" creationId="{41B90848-3A62-463B-F74C-ECED9E75F45B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8" creationId="{51DFD4EA-6D71-A041-5723-A58470F2CD78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0" creationId="{0BA9008F-ACD4-34FE-D023-D6B151879568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4" creationId="{CE330245-BED8-02A4-BE3E-E28DA8214E0D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6" creationId="{06B6117E-3E27-9E52-9ECE-87F7123E2CDB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3" creationId="{A61B6CC0-9130-3068-A4ED-0665483057C0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4" creationId="{0B6FEEB0-5E22-17C2-79F0-569498741E9F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5" creationId="{7B4D8ACE-EC8C-095D-F3E8-012F71E88234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6" creationId="{74134CA2-F574-60B9-A992-E9D21C9ED5A2}"/>
          </ac:cxnSpMkLst>
        </pc:cxnChg>
        <pc:cxnChg chg="add del mod">
          <ac:chgData name="Toby Donaldson" userId="2e6e5431-bb17-4c41-9985-d39c50d83c73" providerId="ADAL" clId="{11AE3950-EE88-4FA4-BEA5-7D719EBDFD56}" dt="2024-10-16T04:19:06.662" v="11337" actId="21"/>
          <ac:cxnSpMkLst>
            <pc:docMk/>
            <pc:sldMk cId="1593311143" sldId="380"/>
            <ac:cxnSpMk id="59" creationId="{5A316CB6-8A8A-3503-F271-2C7BDCDBB7B7}"/>
          </ac:cxnSpMkLst>
        </pc:cxnChg>
        <pc:cxnChg chg="add del mod">
          <ac:chgData name="Toby Donaldson" userId="2e6e5431-bb17-4c41-9985-d39c50d83c73" providerId="ADAL" clId="{11AE3950-EE88-4FA4-BEA5-7D719EBDFD56}" dt="2024-10-16T04:19:06.662" v="11337" actId="21"/>
          <ac:cxnSpMkLst>
            <pc:docMk/>
            <pc:sldMk cId="1593311143" sldId="380"/>
            <ac:cxnSpMk id="60" creationId="{35EAD3DB-22C8-E6BC-430A-348E6B486730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2" creationId="{82077276-3930-D610-8C69-BF100FBB4382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6" creationId="{C36852B7-20FF-6EAD-A23F-94DC71459F57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7" creationId="{D489B061-3014-5432-64F1-6AF8002F51BE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0" creationId="{B1871E0F-3562-3449-52F0-FBC3701B7B90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71" creationId="{CA3E76D5-4070-1910-97FF-BA2807C78774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3" creationId="{2D70EDBE-5422-71A8-CF78-E059A33F1786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6" creationId="{75C50FCC-B40E-116F-6419-4659906C51DD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79" creationId="{64172214-D4BB-FF38-B7BD-8A2EA60C1A94}"/>
          </ac:cxnSpMkLst>
        </pc:cxnChg>
      </pc:sldChg>
      <pc:sldChg chg="add del">
        <pc:chgData name="Toby Donaldson" userId="2e6e5431-bb17-4c41-9985-d39c50d83c73" providerId="ADAL" clId="{11AE3950-EE88-4FA4-BEA5-7D719EBDFD56}" dt="2024-10-16T04:44:16.632" v="12377" actId="2696"/>
        <pc:sldMkLst>
          <pc:docMk/>
          <pc:sldMk cId="766199262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07418349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4120911" sldId="382"/>
        </pc:sldMkLst>
      </pc:sldChg>
      <pc:sldChg chg="addSp modSp add mod">
        <pc:chgData name="Toby Donaldson" userId="2e6e5431-bb17-4c41-9985-d39c50d83c73" providerId="ADAL" clId="{11AE3950-EE88-4FA4-BEA5-7D719EBDFD56}" dt="2024-10-16T04:21:34.701" v="11525" actId="1076"/>
        <pc:sldMkLst>
          <pc:docMk/>
          <pc:sldMk cId="3250130683" sldId="382"/>
        </pc:sldMkLst>
        <pc:spChg chg="add mod">
          <ac:chgData name="Toby Donaldson" userId="2e6e5431-bb17-4c41-9985-d39c50d83c73" providerId="ADAL" clId="{11AE3950-EE88-4FA4-BEA5-7D719EBDFD56}" dt="2024-10-16T04:20:06.030" v="11386"/>
          <ac:spMkLst>
            <pc:docMk/>
            <pc:sldMk cId="3250130683" sldId="382"/>
            <ac:spMk id="8" creationId="{0DE94C16-08C8-5534-5AE4-C8C63B1A0014}"/>
          </ac:spMkLst>
        </pc:spChg>
        <pc:spChg chg="add mod">
          <ac:chgData name="Toby Donaldson" userId="2e6e5431-bb17-4c41-9985-d39c50d83c73" providerId="ADAL" clId="{11AE3950-EE88-4FA4-BEA5-7D719EBDFD56}" dt="2024-10-16T04:20:06.030" v="11386"/>
          <ac:spMkLst>
            <pc:docMk/>
            <pc:sldMk cId="3250130683" sldId="382"/>
            <ac:spMk id="9" creationId="{9015F291-2DC6-0C0D-62A5-47D238F082C8}"/>
          </ac:spMkLst>
        </pc:spChg>
        <pc:spChg chg="mod">
          <ac:chgData name="Toby Donaldson" userId="2e6e5431-bb17-4c41-9985-d39c50d83c73" providerId="ADAL" clId="{11AE3950-EE88-4FA4-BEA5-7D719EBDFD56}" dt="2024-10-16T04:21:34.701" v="11525" actId="1076"/>
          <ac:spMkLst>
            <pc:docMk/>
            <pc:sldMk cId="3250130683" sldId="382"/>
            <ac:spMk id="23" creationId="{1F482A62-DCCB-A8C9-08EF-6D3E39EE3F03}"/>
          </ac:spMkLst>
        </pc:spChg>
        <pc:cxnChg chg="add mod">
          <ac:chgData name="Toby Donaldson" userId="2e6e5431-bb17-4c41-9985-d39c50d83c73" providerId="ADAL" clId="{11AE3950-EE88-4FA4-BEA5-7D719EBDFD56}" dt="2024-10-16T04:20:06.030" v="11386"/>
          <ac:cxnSpMkLst>
            <pc:docMk/>
            <pc:sldMk cId="3250130683" sldId="382"/>
            <ac:cxnSpMk id="10" creationId="{0889ECD6-F444-5B76-1ADA-0A57104BC7D2}"/>
          </ac:cxnSpMkLst>
        </pc:cxnChg>
        <pc:cxnChg chg="add mod">
          <ac:chgData name="Toby Donaldson" userId="2e6e5431-bb17-4c41-9985-d39c50d83c73" providerId="ADAL" clId="{11AE3950-EE88-4FA4-BEA5-7D719EBDFD56}" dt="2024-10-16T04:20:06.030" v="11386"/>
          <ac:cxnSpMkLst>
            <pc:docMk/>
            <pc:sldMk cId="3250130683" sldId="382"/>
            <ac:cxnSpMk id="12" creationId="{24ACE5DF-FC47-3B17-AB9B-1E8C4E00E38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6T04:21:55.012" v="11528"/>
        <pc:sldMkLst>
          <pc:docMk/>
          <pc:sldMk cId="2963131715" sldId="383"/>
        </pc:sldMkLst>
        <pc:spChg chg="del">
          <ac:chgData name="Toby Donaldson" userId="2e6e5431-bb17-4c41-9985-d39c50d83c73" providerId="ADAL" clId="{11AE3950-EE88-4FA4-BEA5-7D719EBDFD56}" dt="2024-10-16T04:21:45.855" v="11527" actId="21"/>
          <ac:spMkLst>
            <pc:docMk/>
            <pc:sldMk cId="2963131715" sldId="383"/>
            <ac:spMk id="23" creationId="{4613E1C2-571A-E96A-9466-98AC3E844A49}"/>
          </ac:spMkLst>
        </pc:spChg>
        <pc:spChg chg="add mod">
          <ac:chgData name="Toby Donaldson" userId="2e6e5431-bb17-4c41-9985-d39c50d83c73" providerId="ADAL" clId="{11AE3950-EE88-4FA4-BEA5-7D719EBDFD56}" dt="2024-10-16T04:21:55.012" v="11528"/>
          <ac:spMkLst>
            <pc:docMk/>
            <pc:sldMk cId="2963131715" sldId="383"/>
            <ac:spMk id="24" creationId="{14A5C7FE-AACA-84E6-B212-E8BE14990753}"/>
          </ac:spMkLst>
        </pc:spChg>
        <pc:spChg chg="add mod">
          <ac:chgData name="Toby Donaldson" userId="2e6e5431-bb17-4c41-9985-d39c50d83c73" providerId="ADAL" clId="{11AE3950-EE88-4FA4-BEA5-7D719EBDFD56}" dt="2024-10-16T04:21:55.012" v="11528"/>
          <ac:spMkLst>
            <pc:docMk/>
            <pc:sldMk cId="2963131715" sldId="383"/>
            <ac:spMk id="26" creationId="{4A960FFD-A4FE-90F0-82AC-9DD940BACBF4}"/>
          </ac:spMkLst>
        </pc:spChg>
        <pc:cxnChg chg="add mod">
          <ac:chgData name="Toby Donaldson" userId="2e6e5431-bb17-4c41-9985-d39c50d83c73" providerId="ADAL" clId="{11AE3950-EE88-4FA4-BEA5-7D719EBDFD56}" dt="2024-10-16T04:21:55.012" v="11528"/>
          <ac:cxnSpMkLst>
            <pc:docMk/>
            <pc:sldMk cId="2963131715" sldId="383"/>
            <ac:cxnSpMk id="25" creationId="{664A8383-3F2E-D64F-33A6-79D25E6F94E8}"/>
          </ac:cxnSpMkLst>
        </pc:cxnChg>
        <pc:cxnChg chg="add mod">
          <ac:chgData name="Toby Donaldson" userId="2e6e5431-bb17-4c41-9985-d39c50d83c73" providerId="ADAL" clId="{11AE3950-EE88-4FA4-BEA5-7D719EBDFD56}" dt="2024-10-16T04:21:55.012" v="11528"/>
          <ac:cxnSpMkLst>
            <pc:docMk/>
            <pc:sldMk cId="2963131715" sldId="383"/>
            <ac:cxnSpMk id="27" creationId="{E9AB59FA-A8F5-46D8-95D9-3ECF5AED675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82207593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33430818" sldId="384"/>
        </pc:sldMkLst>
      </pc:sldChg>
      <pc:sldChg chg="addSp modSp add mod">
        <pc:chgData name="Toby Donaldson" userId="2e6e5431-bb17-4c41-9985-d39c50d83c73" providerId="ADAL" clId="{11AE3950-EE88-4FA4-BEA5-7D719EBDFD56}" dt="2024-10-16T04:27:38.290" v="11741" actId="113"/>
        <pc:sldMkLst>
          <pc:docMk/>
          <pc:sldMk cId="3808253120" sldId="384"/>
        </pc:sldMkLst>
        <pc:spChg chg="add mod">
          <ac:chgData name="Toby Donaldson" userId="2e6e5431-bb17-4c41-9985-d39c50d83c73" providerId="ADAL" clId="{11AE3950-EE88-4FA4-BEA5-7D719EBDFD56}" dt="2024-10-16T04:22:09.018" v="11530"/>
          <ac:spMkLst>
            <pc:docMk/>
            <pc:sldMk cId="3808253120" sldId="384"/>
            <ac:spMk id="23" creationId="{F90ACA26-6CCB-2ACE-549D-38029AB7CC23}"/>
          </ac:spMkLst>
        </pc:spChg>
        <pc:spChg chg="add mod">
          <ac:chgData name="Toby Donaldson" userId="2e6e5431-bb17-4c41-9985-d39c50d83c73" providerId="ADAL" clId="{11AE3950-EE88-4FA4-BEA5-7D719EBDFD56}" dt="2024-10-16T04:22:09.018" v="11530"/>
          <ac:spMkLst>
            <pc:docMk/>
            <pc:sldMk cId="3808253120" sldId="384"/>
            <ac:spMk id="28" creationId="{56114BDF-030A-46B2-E7FC-2F8DF3E629C4}"/>
          </ac:spMkLst>
        </pc:spChg>
        <pc:spChg chg="add mod">
          <ac:chgData name="Toby Donaldson" userId="2e6e5431-bb17-4c41-9985-d39c50d83c73" providerId="ADAL" clId="{11AE3950-EE88-4FA4-BEA5-7D719EBDFD56}" dt="2024-10-16T04:27:38.290" v="11741" actId="113"/>
          <ac:spMkLst>
            <pc:docMk/>
            <pc:sldMk cId="3808253120" sldId="384"/>
            <ac:spMk id="31" creationId="{E78B4930-EE20-2B26-D8CF-983C56BD300C}"/>
          </ac:spMkLst>
        </pc:spChg>
        <pc:cxnChg chg="add mod">
          <ac:chgData name="Toby Donaldson" userId="2e6e5431-bb17-4c41-9985-d39c50d83c73" providerId="ADAL" clId="{11AE3950-EE88-4FA4-BEA5-7D719EBDFD56}" dt="2024-10-16T04:22:09.018" v="11530"/>
          <ac:cxnSpMkLst>
            <pc:docMk/>
            <pc:sldMk cId="3808253120" sldId="384"/>
            <ac:cxnSpMk id="29" creationId="{413374AF-D6F8-DBC3-44B4-CA95E1EE14E0}"/>
          </ac:cxnSpMkLst>
        </pc:cxnChg>
        <pc:cxnChg chg="add mod">
          <ac:chgData name="Toby Donaldson" userId="2e6e5431-bb17-4c41-9985-d39c50d83c73" providerId="ADAL" clId="{11AE3950-EE88-4FA4-BEA5-7D719EBDFD56}" dt="2024-10-16T04:22:09.018" v="11530"/>
          <ac:cxnSpMkLst>
            <pc:docMk/>
            <pc:sldMk cId="3808253120" sldId="384"/>
            <ac:cxnSpMk id="30" creationId="{EB0F4B82-7CFE-E99B-760A-39E12C8C5B4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68675715" sldId="385"/>
        </pc:sldMkLst>
      </pc:sldChg>
      <pc:sldChg chg="addSp delSp modSp add mod">
        <pc:chgData name="Toby Donaldson" userId="2e6e5431-bb17-4c41-9985-d39c50d83c73" providerId="ADAL" clId="{11AE3950-EE88-4FA4-BEA5-7D719EBDFD56}" dt="2024-10-16T04:27:28.588" v="11740" actId="207"/>
        <pc:sldMkLst>
          <pc:docMk/>
          <pc:sldMk cId="3686952131" sldId="385"/>
        </pc:sldMkLst>
        <pc:spChg chg="del">
          <ac:chgData name="Toby Donaldson" userId="2e6e5431-bb17-4c41-9985-d39c50d83c73" providerId="ADAL" clId="{11AE3950-EE88-4FA4-BEA5-7D719EBDFD56}" dt="2024-10-16T04:23:02.939" v="11588" actId="21"/>
          <ac:spMkLst>
            <pc:docMk/>
            <pc:sldMk cId="3686952131" sldId="385"/>
            <ac:spMk id="31" creationId="{70DA0ADA-076B-A0CC-0298-E829E5363A3C}"/>
          </ac:spMkLst>
        </pc:spChg>
        <pc:spChg chg="add mod">
          <ac:chgData name="Toby Donaldson" userId="2e6e5431-bb17-4c41-9985-d39c50d83c73" providerId="ADAL" clId="{11AE3950-EE88-4FA4-BEA5-7D719EBDFD56}" dt="2024-10-16T04:27:28.588" v="11740" actId="207"/>
          <ac:spMkLst>
            <pc:docMk/>
            <pc:sldMk cId="3686952131" sldId="385"/>
            <ac:spMk id="32" creationId="{4399F6DA-E0E5-0EA1-55EC-B6E990CB0025}"/>
          </ac:spMkLst>
        </pc:spChg>
        <pc:spChg chg="add mod">
          <ac:chgData name="Toby Donaldson" userId="2e6e5431-bb17-4c41-9985-d39c50d83c73" providerId="ADAL" clId="{11AE3950-EE88-4FA4-BEA5-7D719EBDFD56}" dt="2024-10-16T04:24:56.733" v="11726" actId="1076"/>
          <ac:spMkLst>
            <pc:docMk/>
            <pc:sldMk cId="3686952131" sldId="385"/>
            <ac:spMk id="34" creationId="{81E95EB6-5E25-289E-72A6-FEDC24B2C693}"/>
          </ac:spMkLst>
        </pc:spChg>
        <pc:cxnChg chg="add mod">
          <ac:chgData name="Toby Donaldson" userId="2e6e5431-bb17-4c41-9985-d39c50d83c73" providerId="ADAL" clId="{11AE3950-EE88-4FA4-BEA5-7D719EBDFD56}" dt="2024-10-16T04:23:14.535" v="11589"/>
          <ac:cxnSpMkLst>
            <pc:docMk/>
            <pc:sldMk cId="3686952131" sldId="385"/>
            <ac:cxnSpMk id="33" creationId="{3B82E59B-C3EE-8AD1-C7DB-DCF2EEB87DC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34019399" sldId="386"/>
        </pc:sldMkLst>
      </pc:sldChg>
      <pc:sldChg chg="addSp delSp modSp add mod">
        <pc:chgData name="Toby Donaldson" userId="2e6e5431-bb17-4c41-9985-d39c50d83c73" providerId="ADAL" clId="{11AE3950-EE88-4FA4-BEA5-7D719EBDFD56}" dt="2024-10-16T04:27:20.270" v="11739" actId="207"/>
        <pc:sldMkLst>
          <pc:docMk/>
          <pc:sldMk cId="1274651573" sldId="386"/>
        </pc:sldMkLst>
        <pc:spChg chg="add mod">
          <ac:chgData name="Toby Donaldson" userId="2e6e5431-bb17-4c41-9985-d39c50d83c73" providerId="ADAL" clId="{11AE3950-EE88-4FA4-BEA5-7D719EBDFD56}" dt="2024-10-16T04:25:21.551" v="11729"/>
          <ac:spMkLst>
            <pc:docMk/>
            <pc:sldMk cId="1274651573" sldId="386"/>
            <ac:spMk id="31" creationId="{1E17E935-69F6-5BD5-A668-0953F0A31E5C}"/>
          </ac:spMkLst>
        </pc:spChg>
        <pc:spChg chg="mod">
          <ac:chgData name="Toby Donaldson" userId="2e6e5431-bb17-4c41-9985-d39c50d83c73" providerId="ADAL" clId="{11AE3950-EE88-4FA4-BEA5-7D719EBDFD56}" dt="2024-10-16T04:27:20.270" v="11739" actId="207"/>
          <ac:spMkLst>
            <pc:docMk/>
            <pc:sldMk cId="1274651573" sldId="386"/>
            <ac:spMk id="32" creationId="{DDCB38DF-FCB5-1FCC-DF5E-E8E1F60B90BF}"/>
          </ac:spMkLst>
        </pc:spChg>
        <pc:spChg chg="del">
          <ac:chgData name="Toby Donaldson" userId="2e6e5431-bb17-4c41-9985-d39c50d83c73" providerId="ADAL" clId="{11AE3950-EE88-4FA4-BEA5-7D719EBDFD56}" dt="2024-10-16T04:25:09.024" v="11728" actId="21"/>
          <ac:spMkLst>
            <pc:docMk/>
            <pc:sldMk cId="1274651573" sldId="386"/>
            <ac:spMk id="34" creationId="{3A428E41-19D4-0CFD-9FEB-E51E209C54EC}"/>
          </ac:spMkLst>
        </pc:spChg>
        <pc:spChg chg="add mod">
          <ac:chgData name="Toby Donaldson" userId="2e6e5431-bb17-4c41-9985-d39c50d83c73" providerId="ADAL" clId="{11AE3950-EE88-4FA4-BEA5-7D719EBDFD56}" dt="2024-10-16T04:25:21.551" v="11729"/>
          <ac:spMkLst>
            <pc:docMk/>
            <pc:sldMk cId="1274651573" sldId="386"/>
            <ac:spMk id="35" creationId="{DF1FC920-9BB5-F299-9453-141A1AEBEBFD}"/>
          </ac:spMkLst>
        </pc:spChg>
        <pc:cxnChg chg="add mod">
          <ac:chgData name="Toby Donaldson" userId="2e6e5431-bb17-4c41-9985-d39c50d83c73" providerId="ADAL" clId="{11AE3950-EE88-4FA4-BEA5-7D719EBDFD56}" dt="2024-10-16T04:25:21.551" v="11729"/>
          <ac:cxnSpMkLst>
            <pc:docMk/>
            <pc:sldMk cId="1274651573" sldId="386"/>
            <ac:cxnSpMk id="36" creationId="{9F30B5A6-5BDF-2CF9-05F9-CCC4B94120CA}"/>
          </ac:cxnSpMkLst>
        </pc:cxnChg>
        <pc:cxnChg chg="add mod">
          <ac:chgData name="Toby Donaldson" userId="2e6e5431-bb17-4c41-9985-d39c50d83c73" providerId="ADAL" clId="{11AE3950-EE88-4FA4-BEA5-7D719EBDFD56}" dt="2024-10-16T04:25:21.551" v="11729"/>
          <ac:cxnSpMkLst>
            <pc:docMk/>
            <pc:sldMk cId="1274651573" sldId="386"/>
            <ac:cxnSpMk id="37" creationId="{D4E39427-B136-E817-C045-C453308F2CDF}"/>
          </ac:cxnSpMkLst>
        </pc:cxnChg>
      </pc:sldChg>
      <pc:sldChg chg="addSp modSp add">
        <pc:chgData name="Toby Donaldson" userId="2e6e5431-bb17-4c41-9985-d39c50d83c73" providerId="ADAL" clId="{11AE3950-EE88-4FA4-BEA5-7D719EBDFD56}" dt="2024-10-16T04:27:14.978" v="11738" actId="207"/>
        <pc:sldMkLst>
          <pc:docMk/>
          <pc:sldMk cId="2388711429" sldId="387"/>
        </pc:sldMkLst>
        <pc:spChg chg="mod">
          <ac:chgData name="Toby Donaldson" userId="2e6e5431-bb17-4c41-9985-d39c50d83c73" providerId="ADAL" clId="{11AE3950-EE88-4FA4-BEA5-7D719EBDFD56}" dt="2024-10-16T04:27:14.978" v="11738" actId="207"/>
          <ac:spMkLst>
            <pc:docMk/>
            <pc:sldMk cId="2388711429" sldId="387"/>
            <ac:spMk id="32" creationId="{60842EA1-74D4-2CAD-730F-2E4B92C5475F}"/>
          </ac:spMkLst>
        </pc:spChg>
        <pc:spChg chg="add mod">
          <ac:chgData name="Toby Donaldson" userId="2e6e5431-bb17-4c41-9985-d39c50d83c73" providerId="ADAL" clId="{11AE3950-EE88-4FA4-BEA5-7D719EBDFD56}" dt="2024-10-16T04:25:40.858" v="11731"/>
          <ac:spMkLst>
            <pc:docMk/>
            <pc:sldMk cId="2388711429" sldId="387"/>
            <ac:spMk id="34" creationId="{40055B85-4266-4058-D6B9-5FBDF430DC47}"/>
          </ac:spMkLst>
        </pc:spChg>
        <pc:spChg chg="add mod">
          <ac:chgData name="Toby Donaldson" userId="2e6e5431-bb17-4c41-9985-d39c50d83c73" providerId="ADAL" clId="{11AE3950-EE88-4FA4-BEA5-7D719EBDFD56}" dt="2024-10-16T04:25:40.858" v="11731"/>
          <ac:spMkLst>
            <pc:docMk/>
            <pc:sldMk cId="2388711429" sldId="387"/>
            <ac:spMk id="38" creationId="{C17D886F-C770-68E5-8652-B9408ADD2EE3}"/>
          </ac:spMkLst>
        </pc:spChg>
        <pc:cxnChg chg="add mod">
          <ac:chgData name="Toby Donaldson" userId="2e6e5431-bb17-4c41-9985-d39c50d83c73" providerId="ADAL" clId="{11AE3950-EE88-4FA4-BEA5-7D719EBDFD56}" dt="2024-10-16T04:25:40.858" v="11731"/>
          <ac:cxnSpMkLst>
            <pc:docMk/>
            <pc:sldMk cId="2388711429" sldId="387"/>
            <ac:cxnSpMk id="39" creationId="{1F73AB75-2251-F06A-029F-FCBC47B917D4}"/>
          </ac:cxnSpMkLst>
        </pc:cxnChg>
        <pc:cxnChg chg="add mod">
          <ac:chgData name="Toby Donaldson" userId="2e6e5431-bb17-4c41-9985-d39c50d83c73" providerId="ADAL" clId="{11AE3950-EE88-4FA4-BEA5-7D719EBDFD56}" dt="2024-10-16T04:25:40.858" v="11731"/>
          <ac:cxnSpMkLst>
            <pc:docMk/>
            <pc:sldMk cId="2388711429" sldId="387"/>
            <ac:cxnSpMk id="40" creationId="{2B4081DA-9468-D016-DC38-D443165C8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5630857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5683910" sldId="388"/>
        </pc:sldMkLst>
      </pc:sldChg>
      <pc:sldChg chg="addSp modSp add">
        <pc:chgData name="Toby Donaldson" userId="2e6e5431-bb17-4c41-9985-d39c50d83c73" providerId="ADAL" clId="{11AE3950-EE88-4FA4-BEA5-7D719EBDFD56}" dt="2024-10-16T04:27:10.290" v="11737" actId="207"/>
        <pc:sldMkLst>
          <pc:docMk/>
          <pc:sldMk cId="3236620219" sldId="388"/>
        </pc:sldMkLst>
        <pc:spChg chg="mod">
          <ac:chgData name="Toby Donaldson" userId="2e6e5431-bb17-4c41-9985-d39c50d83c73" providerId="ADAL" clId="{11AE3950-EE88-4FA4-BEA5-7D719EBDFD56}" dt="2024-10-16T04:27:10.290" v="11737" actId="207"/>
          <ac:spMkLst>
            <pc:docMk/>
            <pc:sldMk cId="3236620219" sldId="388"/>
            <ac:spMk id="32" creationId="{9BB185D8-7944-17B2-C53A-B4DE9340C15A}"/>
          </ac:spMkLst>
        </pc:spChg>
        <pc:spChg chg="add mod">
          <ac:chgData name="Toby Donaldson" userId="2e6e5431-bb17-4c41-9985-d39c50d83c73" providerId="ADAL" clId="{11AE3950-EE88-4FA4-BEA5-7D719EBDFD56}" dt="2024-10-16T04:26:05.100" v="11733"/>
          <ac:spMkLst>
            <pc:docMk/>
            <pc:sldMk cId="3236620219" sldId="388"/>
            <ac:spMk id="41" creationId="{4B129B84-F99A-DCEC-BC36-B039AE036C13}"/>
          </ac:spMkLst>
        </pc:spChg>
        <pc:spChg chg="add mod">
          <ac:chgData name="Toby Donaldson" userId="2e6e5431-bb17-4c41-9985-d39c50d83c73" providerId="ADAL" clId="{11AE3950-EE88-4FA4-BEA5-7D719EBDFD56}" dt="2024-10-16T04:26:05.100" v="11733"/>
          <ac:spMkLst>
            <pc:docMk/>
            <pc:sldMk cId="3236620219" sldId="388"/>
            <ac:spMk id="42" creationId="{9A1149AD-2231-CB6F-8C60-C4D1236007EE}"/>
          </ac:spMkLst>
        </pc:spChg>
        <pc:cxnChg chg="add mod">
          <ac:chgData name="Toby Donaldson" userId="2e6e5431-bb17-4c41-9985-d39c50d83c73" providerId="ADAL" clId="{11AE3950-EE88-4FA4-BEA5-7D719EBDFD56}" dt="2024-10-16T04:26:05.100" v="11733"/>
          <ac:cxnSpMkLst>
            <pc:docMk/>
            <pc:sldMk cId="3236620219" sldId="388"/>
            <ac:cxnSpMk id="43" creationId="{776D3807-D6C1-61F1-339D-D63B7938515C}"/>
          </ac:cxnSpMkLst>
        </pc:cxnChg>
        <pc:cxnChg chg="add mod">
          <ac:chgData name="Toby Donaldson" userId="2e6e5431-bb17-4c41-9985-d39c50d83c73" providerId="ADAL" clId="{11AE3950-EE88-4FA4-BEA5-7D719EBDFD56}" dt="2024-10-16T04:26:05.100" v="11733"/>
          <ac:cxnSpMkLst>
            <pc:docMk/>
            <pc:sldMk cId="3236620219" sldId="388"/>
            <ac:cxnSpMk id="44" creationId="{D40FBA7E-3017-AFDE-E671-E01725264655}"/>
          </ac:cxnSpMkLst>
        </pc:cxnChg>
      </pc:sldChg>
      <pc:sldChg chg="addSp modSp add">
        <pc:chgData name="Toby Donaldson" userId="2e6e5431-bb17-4c41-9985-d39c50d83c73" providerId="ADAL" clId="{11AE3950-EE88-4FA4-BEA5-7D719EBDFD56}" dt="2024-10-16T04:27:04.300" v="11736" actId="207"/>
        <pc:sldMkLst>
          <pc:docMk/>
          <pc:sldMk cId="1577716139" sldId="389"/>
        </pc:sldMkLst>
        <pc:spChg chg="mod">
          <ac:chgData name="Toby Donaldson" userId="2e6e5431-bb17-4c41-9985-d39c50d83c73" providerId="ADAL" clId="{11AE3950-EE88-4FA4-BEA5-7D719EBDFD56}" dt="2024-10-16T04:27:04.300" v="11736" actId="207"/>
          <ac:spMkLst>
            <pc:docMk/>
            <pc:sldMk cId="1577716139" sldId="389"/>
            <ac:spMk id="32" creationId="{621F6133-0827-9862-B4F5-B5E6EBE9650D}"/>
          </ac:spMkLst>
        </pc:spChg>
        <pc:spChg chg="add mod">
          <ac:chgData name="Toby Donaldson" userId="2e6e5431-bb17-4c41-9985-d39c50d83c73" providerId="ADAL" clId="{11AE3950-EE88-4FA4-BEA5-7D719EBDFD56}" dt="2024-10-16T04:26:55.708" v="11735"/>
          <ac:spMkLst>
            <pc:docMk/>
            <pc:sldMk cId="1577716139" sldId="389"/>
            <ac:spMk id="45" creationId="{F2B26BD1-BCC2-AD9A-AACB-EC4B2C2ED3B3}"/>
          </ac:spMkLst>
        </pc:spChg>
        <pc:spChg chg="add mod">
          <ac:chgData name="Toby Donaldson" userId="2e6e5431-bb17-4c41-9985-d39c50d83c73" providerId="ADAL" clId="{11AE3950-EE88-4FA4-BEA5-7D719EBDFD56}" dt="2024-10-16T04:26:55.708" v="11735"/>
          <ac:spMkLst>
            <pc:docMk/>
            <pc:sldMk cId="1577716139" sldId="389"/>
            <ac:spMk id="46" creationId="{E88D5815-CAF4-6E73-6528-B96DDE01C742}"/>
          </ac:spMkLst>
        </pc:spChg>
        <pc:cxnChg chg="add mod">
          <ac:chgData name="Toby Donaldson" userId="2e6e5431-bb17-4c41-9985-d39c50d83c73" providerId="ADAL" clId="{11AE3950-EE88-4FA4-BEA5-7D719EBDFD56}" dt="2024-10-16T04:26:55.708" v="11735"/>
          <ac:cxnSpMkLst>
            <pc:docMk/>
            <pc:sldMk cId="1577716139" sldId="389"/>
            <ac:cxnSpMk id="47" creationId="{37BEBB44-81AC-0A65-1ECF-3846648EC7BB}"/>
          </ac:cxnSpMkLst>
        </pc:cxnChg>
        <pc:cxnChg chg="add mod">
          <ac:chgData name="Toby Donaldson" userId="2e6e5431-bb17-4c41-9985-d39c50d83c73" providerId="ADAL" clId="{11AE3950-EE88-4FA4-BEA5-7D719EBDFD56}" dt="2024-10-16T04:26:55.708" v="11735"/>
          <ac:cxnSpMkLst>
            <pc:docMk/>
            <pc:sldMk cId="1577716139" sldId="389"/>
            <ac:cxnSpMk id="48" creationId="{875951CA-E699-CCC5-0CB8-5C27C758DD1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8190651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4983360" sldId="390"/>
        </pc:sldMkLst>
      </pc:sldChg>
      <pc:sldChg chg="addSp modSp add mod">
        <pc:chgData name="Toby Donaldson" userId="2e6e5431-bb17-4c41-9985-d39c50d83c73" providerId="ADAL" clId="{11AE3950-EE88-4FA4-BEA5-7D719EBDFD56}" dt="2024-10-16T04:29:43.497" v="11887" actId="5793"/>
        <pc:sldMkLst>
          <pc:docMk/>
          <pc:sldMk cId="3530378055" sldId="390"/>
        </pc:sldMkLst>
        <pc:spChg chg="add mod">
          <ac:chgData name="Toby Donaldson" userId="2e6e5431-bb17-4c41-9985-d39c50d83c73" providerId="ADAL" clId="{11AE3950-EE88-4FA4-BEA5-7D719EBDFD56}" dt="2024-10-16T04:28:42.866" v="11749" actId="207"/>
          <ac:spMkLst>
            <pc:docMk/>
            <pc:sldMk cId="3530378055" sldId="390"/>
            <ac:spMk id="49" creationId="{C94848E7-423B-619C-2849-7A8893FD7D65}"/>
          </ac:spMkLst>
        </pc:spChg>
        <pc:spChg chg="add mod">
          <ac:chgData name="Toby Donaldson" userId="2e6e5431-bb17-4c41-9985-d39c50d83c73" providerId="ADAL" clId="{11AE3950-EE88-4FA4-BEA5-7D719EBDFD56}" dt="2024-10-16T04:28:46.443" v="11750" actId="207"/>
          <ac:spMkLst>
            <pc:docMk/>
            <pc:sldMk cId="3530378055" sldId="390"/>
            <ac:spMk id="50" creationId="{D94A1559-DBBA-60E0-8442-D2CB1DBCFCC2}"/>
          </ac:spMkLst>
        </pc:spChg>
        <pc:spChg chg="add mod">
          <ac:chgData name="Toby Donaldson" userId="2e6e5431-bb17-4c41-9985-d39c50d83c73" providerId="ADAL" clId="{11AE3950-EE88-4FA4-BEA5-7D719EBDFD56}" dt="2024-10-16T04:28:28.197" v="11744" actId="207"/>
          <ac:spMkLst>
            <pc:docMk/>
            <pc:sldMk cId="3530378055" sldId="390"/>
            <ac:spMk id="53" creationId="{2A6615AD-A034-7540-F593-A6D57955CBFC}"/>
          </ac:spMkLst>
        </pc:spChg>
        <pc:spChg chg="add mod">
          <ac:chgData name="Toby Donaldson" userId="2e6e5431-bb17-4c41-9985-d39c50d83c73" providerId="ADAL" clId="{11AE3950-EE88-4FA4-BEA5-7D719EBDFD56}" dt="2024-10-16T04:28:31.490" v="11745" actId="207"/>
          <ac:spMkLst>
            <pc:docMk/>
            <pc:sldMk cId="3530378055" sldId="390"/>
            <ac:spMk id="54" creationId="{EA9D79C9-AE32-C177-9F47-4D77385F8C79}"/>
          </ac:spMkLst>
        </pc:spChg>
        <pc:spChg chg="add mod">
          <ac:chgData name="Toby Donaldson" userId="2e6e5431-bb17-4c41-9985-d39c50d83c73" providerId="ADAL" clId="{11AE3950-EE88-4FA4-BEA5-7D719EBDFD56}" dt="2024-10-16T04:28:37.276" v="11747" actId="207"/>
          <ac:spMkLst>
            <pc:docMk/>
            <pc:sldMk cId="3530378055" sldId="390"/>
            <ac:spMk id="57" creationId="{911DFC46-B7BA-0AAC-1B89-4810DB0C55BC}"/>
          </ac:spMkLst>
        </pc:spChg>
        <pc:spChg chg="add mod">
          <ac:chgData name="Toby Donaldson" userId="2e6e5431-bb17-4c41-9985-d39c50d83c73" providerId="ADAL" clId="{11AE3950-EE88-4FA4-BEA5-7D719EBDFD56}" dt="2024-10-16T04:28:39.927" v="11748" actId="207"/>
          <ac:spMkLst>
            <pc:docMk/>
            <pc:sldMk cId="3530378055" sldId="390"/>
            <ac:spMk id="58" creationId="{5C597B0A-35DA-7353-1563-810075ACB9FA}"/>
          </ac:spMkLst>
        </pc:spChg>
        <pc:spChg chg="add mod">
          <ac:chgData name="Toby Donaldson" userId="2e6e5431-bb17-4c41-9985-d39c50d83c73" providerId="ADAL" clId="{11AE3950-EE88-4FA4-BEA5-7D719EBDFD56}" dt="2024-10-16T04:28:34.676" v="11746" actId="207"/>
          <ac:spMkLst>
            <pc:docMk/>
            <pc:sldMk cId="3530378055" sldId="390"/>
            <ac:spMk id="61" creationId="{45B39462-3067-1AF5-9043-01C1A6D94345}"/>
          </ac:spMkLst>
        </pc:spChg>
        <pc:spChg chg="add mod">
          <ac:chgData name="Toby Donaldson" userId="2e6e5431-bb17-4c41-9985-d39c50d83c73" providerId="ADAL" clId="{11AE3950-EE88-4FA4-BEA5-7D719EBDFD56}" dt="2024-10-16T04:29:43.497" v="11887" actId="5793"/>
          <ac:spMkLst>
            <pc:docMk/>
            <pc:sldMk cId="3530378055" sldId="390"/>
            <ac:spMk id="63" creationId="{ABFBA686-24E0-6E07-0961-5A6C7D23806A}"/>
          </ac:spMkLst>
        </pc:sp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1" creationId="{EAF21B31-8A6F-BE3D-1E9A-825A975CA8E6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2" creationId="{4FBE4679-7091-3147-2D27-53DC7E58BB9C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5" creationId="{9E11CE08-56DA-2B2A-D82A-A6DFD66270D9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6" creationId="{3B0B16B0-E5CB-2C79-76B3-23C9C51CB035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9" creationId="{5CA83D2A-4802-C369-0786-0A338EA7B15B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60" creationId="{481C1676-19DF-6068-4D76-3A18FCF90020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62" creationId="{C9943C57-28C0-744A-5E74-57FD45F22B0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0867769" sldId="391"/>
        </pc:sldMkLst>
      </pc:sldChg>
      <pc:sldChg chg="modSp add mod">
        <pc:chgData name="Toby Donaldson" userId="2e6e5431-bb17-4c41-9985-d39c50d83c73" providerId="ADAL" clId="{11AE3950-EE88-4FA4-BEA5-7D719EBDFD56}" dt="2024-10-16T04:30:53.885" v="11898" actId="207"/>
        <pc:sldMkLst>
          <pc:docMk/>
          <pc:sldMk cId="2783137732" sldId="391"/>
        </pc:sldMkLst>
        <pc:spChg chg="mod">
          <ac:chgData name="Toby Donaldson" userId="2e6e5431-bb17-4c41-9985-d39c50d83c73" providerId="ADAL" clId="{11AE3950-EE88-4FA4-BEA5-7D719EBDFD56}" dt="2024-10-16T04:30:53.885" v="11898" actId="207"/>
          <ac:spMkLst>
            <pc:docMk/>
            <pc:sldMk cId="2783137732" sldId="391"/>
            <ac:spMk id="45" creationId="{4A25D807-26F5-6157-01BB-500754100B34}"/>
          </ac:spMkLst>
        </pc:spChg>
        <pc:spChg chg="mod">
          <ac:chgData name="Toby Donaldson" userId="2e6e5431-bb17-4c41-9985-d39c50d83c73" providerId="ADAL" clId="{11AE3950-EE88-4FA4-BEA5-7D719EBDFD56}" dt="2024-10-16T04:30:49.816" v="11897" actId="1076"/>
          <ac:spMkLst>
            <pc:docMk/>
            <pc:sldMk cId="2783137732" sldId="391"/>
            <ac:spMk id="46" creationId="{B4395F8B-A846-AEDA-88EB-4BEA36908523}"/>
          </ac:spMkLst>
        </pc:spChg>
        <pc:cxnChg chg="mod">
          <ac:chgData name="Toby Donaldson" userId="2e6e5431-bb17-4c41-9985-d39c50d83c73" providerId="ADAL" clId="{11AE3950-EE88-4FA4-BEA5-7D719EBDFD56}" dt="2024-10-16T04:30:49.816" v="11897" actId="1076"/>
          <ac:cxnSpMkLst>
            <pc:docMk/>
            <pc:sldMk cId="2783137732" sldId="391"/>
            <ac:cxnSpMk id="47" creationId="{0581C888-8F9B-90F4-F1B8-9E35668A3129}"/>
          </ac:cxnSpMkLst>
        </pc:cxnChg>
        <pc:cxnChg chg="mod">
          <ac:chgData name="Toby Donaldson" userId="2e6e5431-bb17-4c41-9985-d39c50d83c73" providerId="ADAL" clId="{11AE3950-EE88-4FA4-BEA5-7D719EBDFD56}" dt="2024-10-16T04:30:49.816" v="11897" actId="1076"/>
          <ac:cxnSpMkLst>
            <pc:docMk/>
            <pc:sldMk cId="2783137732" sldId="391"/>
            <ac:cxnSpMk id="48" creationId="{B8199B9C-E0EB-1015-1F3C-3C2D03FD0227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1:22.969" v="11904" actId="207"/>
        <pc:sldMkLst>
          <pc:docMk/>
          <pc:sldMk cId="2749001916" sldId="392"/>
        </pc:sldMkLst>
        <pc:spChg chg="mod">
          <ac:chgData name="Toby Donaldson" userId="2e6e5431-bb17-4c41-9985-d39c50d83c73" providerId="ADAL" clId="{11AE3950-EE88-4FA4-BEA5-7D719EBDFD56}" dt="2024-10-16T04:31:22.969" v="11904" actId="207"/>
          <ac:spMkLst>
            <pc:docMk/>
            <pc:sldMk cId="2749001916" sldId="392"/>
            <ac:spMk id="31" creationId="{564EDF19-E480-4F90-3DCA-D1AA8E905131}"/>
          </ac:spMkLst>
        </pc:spChg>
        <pc:cxnChg chg="mod">
          <ac:chgData name="Toby Donaldson" userId="2e6e5431-bb17-4c41-9985-d39c50d83c73" providerId="ADAL" clId="{11AE3950-EE88-4FA4-BEA5-7D719EBDFD56}" dt="2024-10-16T04:31:16.495" v="11902" actId="14100"/>
          <ac:cxnSpMkLst>
            <pc:docMk/>
            <pc:sldMk cId="2749001916" sldId="392"/>
            <ac:cxnSpMk id="36" creationId="{EB2D85A4-CE97-A943-CC33-EA9C729FFFD6}"/>
          </ac:cxnSpMkLst>
        </pc:cxnChg>
        <pc:cxnChg chg="mod">
          <ac:chgData name="Toby Donaldson" userId="2e6e5431-bb17-4c41-9985-d39c50d83c73" providerId="ADAL" clId="{11AE3950-EE88-4FA4-BEA5-7D719EBDFD56}" dt="2024-10-16T04:31:14.215" v="11901" actId="1076"/>
          <ac:cxnSpMkLst>
            <pc:docMk/>
            <pc:sldMk cId="2749001916" sldId="392"/>
            <ac:cxnSpMk id="47" creationId="{97F49A87-0AC5-136A-DD93-8FE81DBA713B}"/>
          </ac:cxnSpMkLst>
        </pc:cxnChg>
        <pc:cxnChg chg="mod">
          <ac:chgData name="Toby Donaldson" userId="2e6e5431-bb17-4c41-9985-d39c50d83c73" providerId="ADAL" clId="{11AE3950-EE88-4FA4-BEA5-7D719EBDFD56}" dt="2024-10-16T04:31:14.215" v="11901" actId="1076"/>
          <ac:cxnSpMkLst>
            <pc:docMk/>
            <pc:sldMk cId="2749001916" sldId="392"/>
            <ac:cxnSpMk id="48" creationId="{20DE9341-5537-5D10-D049-385EA2184BF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41751640" sldId="393"/>
        </pc:sldMkLst>
      </pc:sldChg>
      <pc:sldChg chg="modSp add mod">
        <pc:chgData name="Toby Donaldson" userId="2e6e5431-bb17-4c41-9985-d39c50d83c73" providerId="ADAL" clId="{11AE3950-EE88-4FA4-BEA5-7D719EBDFD56}" dt="2024-10-16T04:31:57.886" v="11910" actId="207"/>
        <pc:sldMkLst>
          <pc:docMk/>
          <pc:sldMk cId="2867936421" sldId="393"/>
        </pc:sldMkLst>
        <pc:spChg chg="mod">
          <ac:chgData name="Toby Donaldson" userId="2e6e5431-bb17-4c41-9985-d39c50d83c73" providerId="ADAL" clId="{11AE3950-EE88-4FA4-BEA5-7D719EBDFD56}" dt="2024-10-16T04:31:57.886" v="11910" actId="207"/>
          <ac:spMkLst>
            <pc:docMk/>
            <pc:sldMk cId="2867936421" sldId="393"/>
            <ac:spMk id="35" creationId="{78E924E5-F10C-C2BF-280C-54B7A18644D0}"/>
          </ac:spMkLst>
        </pc:spChg>
        <pc:cxnChg chg="mod">
          <ac:chgData name="Toby Donaldson" userId="2e6e5431-bb17-4c41-9985-d39c50d83c73" providerId="ADAL" clId="{11AE3950-EE88-4FA4-BEA5-7D719EBDFD56}" dt="2024-10-16T04:31:51.347" v="11908" actId="14100"/>
          <ac:cxnSpMkLst>
            <pc:docMk/>
            <pc:sldMk cId="2867936421" sldId="393"/>
            <ac:cxnSpMk id="37" creationId="{4B8FD1A3-B627-C24B-FF13-D02568688B37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2:25.772" v="11915" actId="207"/>
        <pc:sldMkLst>
          <pc:docMk/>
          <pc:sldMk cId="1377394535" sldId="394"/>
        </pc:sldMkLst>
        <pc:spChg chg="mod">
          <ac:chgData name="Toby Donaldson" userId="2e6e5431-bb17-4c41-9985-d39c50d83c73" providerId="ADAL" clId="{11AE3950-EE88-4FA4-BEA5-7D719EBDFD56}" dt="2024-10-16T04:32:25.772" v="11915" actId="207"/>
          <ac:spMkLst>
            <pc:docMk/>
            <pc:sldMk cId="1377394535" sldId="394"/>
            <ac:spMk id="24" creationId="{DAF7AC32-66EE-13EF-B850-3AB1F82076D6}"/>
          </ac:spMkLst>
        </pc:spChg>
        <pc:cxnChg chg="mod">
          <ac:chgData name="Toby Donaldson" userId="2e6e5431-bb17-4c41-9985-d39c50d83c73" providerId="ADAL" clId="{11AE3950-EE88-4FA4-BEA5-7D719EBDFD56}" dt="2024-10-16T04:32:19.318" v="11914" actId="14100"/>
          <ac:cxnSpMkLst>
            <pc:docMk/>
            <pc:sldMk cId="1377394535" sldId="394"/>
            <ac:cxnSpMk id="25" creationId="{0430F373-B578-308D-847C-2CC7807B8BCB}"/>
          </ac:cxnSpMkLst>
        </pc:cxnChg>
        <pc:cxnChg chg="mod">
          <ac:chgData name="Toby Donaldson" userId="2e6e5431-bb17-4c41-9985-d39c50d83c73" providerId="ADAL" clId="{11AE3950-EE88-4FA4-BEA5-7D719EBDFD56}" dt="2024-10-16T04:32:16.760" v="11913" actId="1076"/>
          <ac:cxnSpMkLst>
            <pc:docMk/>
            <pc:sldMk cId="1377394535" sldId="394"/>
            <ac:cxnSpMk id="36" creationId="{8ACF3990-60AC-CDF6-E0CD-906FD38AB174}"/>
          </ac:cxnSpMkLst>
        </pc:cxnChg>
        <pc:cxnChg chg="mod">
          <ac:chgData name="Toby Donaldson" userId="2e6e5431-bb17-4c41-9985-d39c50d83c73" providerId="ADAL" clId="{11AE3950-EE88-4FA4-BEA5-7D719EBDFD56}" dt="2024-10-16T04:32:16.760" v="11913" actId="1076"/>
          <ac:cxnSpMkLst>
            <pc:docMk/>
            <pc:sldMk cId="1377394535" sldId="394"/>
            <ac:cxnSpMk id="37" creationId="{F87B4B97-BD10-AED5-407A-F727122E7D3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43566442" sldId="395"/>
        </pc:sldMkLst>
      </pc:sldChg>
      <pc:sldChg chg="modSp add mod">
        <pc:chgData name="Toby Donaldson" userId="2e6e5431-bb17-4c41-9985-d39c50d83c73" providerId="ADAL" clId="{11AE3950-EE88-4FA4-BEA5-7D719EBDFD56}" dt="2024-10-16T04:33:09.290" v="11924" actId="207"/>
        <pc:sldMkLst>
          <pc:docMk/>
          <pc:sldMk cId="3282964049" sldId="395"/>
        </pc:sldMkLst>
        <pc:spChg chg="mod">
          <ac:chgData name="Toby Donaldson" userId="2e6e5431-bb17-4c41-9985-d39c50d83c73" providerId="ADAL" clId="{11AE3950-EE88-4FA4-BEA5-7D719EBDFD56}" dt="2024-10-16T04:32:53.341" v="11920" actId="207"/>
          <ac:spMkLst>
            <pc:docMk/>
            <pc:sldMk cId="3282964049" sldId="395"/>
            <ac:spMk id="34" creationId="{5DF1D2F7-69F2-83F2-C3D6-E12556E8B445}"/>
          </ac:spMkLst>
        </pc:spChg>
        <pc:spChg chg="mod">
          <ac:chgData name="Toby Donaldson" userId="2e6e5431-bb17-4c41-9985-d39c50d83c73" providerId="ADAL" clId="{11AE3950-EE88-4FA4-BEA5-7D719EBDFD56}" dt="2024-10-16T04:33:09.290" v="11924" actId="207"/>
          <ac:spMkLst>
            <pc:docMk/>
            <pc:sldMk cId="3282964049" sldId="395"/>
            <ac:spMk id="38" creationId="{66A1891F-8361-87C6-EACB-3F6F8A75209D}"/>
          </ac:spMkLst>
        </pc:spChg>
        <pc:cxnChg chg="mod">
          <ac:chgData name="Toby Donaldson" userId="2e6e5431-bb17-4c41-9985-d39c50d83c73" providerId="ADAL" clId="{11AE3950-EE88-4FA4-BEA5-7D719EBDFD56}" dt="2024-10-16T04:32:50.039" v="11919" actId="14100"/>
          <ac:cxnSpMkLst>
            <pc:docMk/>
            <pc:sldMk cId="3282964049" sldId="395"/>
            <ac:cxnSpMk id="39" creationId="{373ACAD1-A0F5-2249-A7EF-BDF7E2F31AC9}"/>
          </ac:cxnSpMkLst>
        </pc:cxnChg>
        <pc:cxnChg chg="mod">
          <ac:chgData name="Toby Donaldson" userId="2e6e5431-bb17-4c41-9985-d39c50d83c73" providerId="ADAL" clId="{11AE3950-EE88-4FA4-BEA5-7D719EBDFD56}" dt="2024-10-16T04:33:03.162" v="11923" actId="14100"/>
          <ac:cxnSpMkLst>
            <pc:docMk/>
            <pc:sldMk cId="3282964049" sldId="395"/>
            <ac:cxnSpMk id="40" creationId="{2CFD608B-02D2-F4EA-CC03-9EE6ADC6486E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3:54.165" v="11931" actId="207"/>
        <pc:sldMkLst>
          <pc:docMk/>
          <pc:sldMk cId="1935541044" sldId="396"/>
        </pc:sldMkLst>
        <pc:spChg chg="mod">
          <ac:chgData name="Toby Donaldson" userId="2e6e5431-bb17-4c41-9985-d39c50d83c73" providerId="ADAL" clId="{11AE3950-EE88-4FA4-BEA5-7D719EBDFD56}" dt="2024-10-16T04:33:54.165" v="11931" actId="207"/>
          <ac:spMkLst>
            <pc:docMk/>
            <pc:sldMk cId="1935541044" sldId="396"/>
            <ac:spMk id="26" creationId="{380DDB8D-D5E2-DA11-4310-A0B8DF08E6A4}"/>
          </ac:spMkLst>
        </pc:spChg>
        <pc:cxnChg chg="mod">
          <ac:chgData name="Toby Donaldson" userId="2e6e5431-bb17-4c41-9985-d39c50d83c73" providerId="ADAL" clId="{11AE3950-EE88-4FA4-BEA5-7D719EBDFD56}" dt="2024-10-16T04:33:50.814" v="11930" actId="14100"/>
          <ac:cxnSpMkLst>
            <pc:docMk/>
            <pc:sldMk cId="1935541044" sldId="396"/>
            <ac:cxnSpMk id="27" creationId="{D280AEE9-D30D-3EA2-3F02-957DA429A064}"/>
          </ac:cxnSpMkLst>
        </pc:cxnChg>
        <pc:cxnChg chg="mod">
          <ac:chgData name="Toby Donaldson" userId="2e6e5431-bb17-4c41-9985-d39c50d83c73" providerId="ADAL" clId="{11AE3950-EE88-4FA4-BEA5-7D719EBDFD56}" dt="2024-10-16T04:33:48.497" v="11929" actId="1076"/>
          <ac:cxnSpMkLst>
            <pc:docMk/>
            <pc:sldMk cId="1935541044" sldId="396"/>
            <ac:cxnSpMk id="39" creationId="{937EEA65-60AC-8D57-F9C0-2CBE7922A018}"/>
          </ac:cxnSpMkLst>
        </pc:cxnChg>
        <pc:cxnChg chg="mod">
          <ac:chgData name="Toby Donaldson" userId="2e6e5431-bb17-4c41-9985-d39c50d83c73" providerId="ADAL" clId="{11AE3950-EE88-4FA4-BEA5-7D719EBDFD56}" dt="2024-10-16T04:33:48.497" v="11929" actId="1076"/>
          <ac:cxnSpMkLst>
            <pc:docMk/>
            <pc:sldMk cId="1935541044" sldId="396"/>
            <ac:cxnSpMk id="40" creationId="{B48DD563-97A8-2A9A-C935-35CBDD58AE01}"/>
          </ac:cxnSpMkLst>
        </pc:cxnChg>
      </pc:sldChg>
      <pc:sldChg chg="modSp add">
        <pc:chgData name="Toby Donaldson" userId="2e6e5431-bb17-4c41-9985-d39c50d83c73" providerId="ADAL" clId="{11AE3950-EE88-4FA4-BEA5-7D719EBDFD56}" dt="2024-10-16T04:34:24.180" v="11934" actId="207"/>
        <pc:sldMkLst>
          <pc:docMk/>
          <pc:sldMk cId="2036512137" sldId="397"/>
        </pc:sldMkLst>
        <pc:spChg chg="mod">
          <ac:chgData name="Toby Donaldson" userId="2e6e5431-bb17-4c41-9985-d39c50d83c73" providerId="ADAL" clId="{11AE3950-EE88-4FA4-BEA5-7D719EBDFD56}" dt="2024-10-16T04:34:24.180" v="11934" actId="207"/>
          <ac:spMkLst>
            <pc:docMk/>
            <pc:sldMk cId="2036512137" sldId="397"/>
            <ac:spMk id="8" creationId="{C0839D96-E4B8-A786-58BB-3C7BAF3B3B6D}"/>
          </ac:spMkLst>
        </pc:sp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10" creationId="{21F22D28-6A06-1C75-2E0F-1015DAA81191}"/>
          </ac:cxnSpMkLst>
        </pc:cxn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25" creationId="{59AC9740-07CB-59AF-8692-81C5BE555224}"/>
          </ac:cxnSpMkLst>
        </pc:cxn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27" creationId="{17D12610-BF74-589D-290D-6C132AD2522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5829657" sldId="397"/>
        </pc:sldMkLst>
      </pc:sldChg>
      <pc:sldChg chg="addSp modSp add mod">
        <pc:chgData name="Toby Donaldson" userId="2e6e5431-bb17-4c41-9985-d39c50d83c73" providerId="ADAL" clId="{11AE3950-EE88-4FA4-BEA5-7D719EBDFD56}" dt="2024-10-16T04:35:18.463" v="12035" actId="1076"/>
        <pc:sldMkLst>
          <pc:docMk/>
          <pc:sldMk cId="2455208171" sldId="398"/>
        </pc:sldMkLst>
        <pc:spChg chg="add mod">
          <ac:chgData name="Toby Donaldson" userId="2e6e5431-bb17-4c41-9985-d39c50d83c73" providerId="ADAL" clId="{11AE3950-EE88-4FA4-BEA5-7D719EBDFD56}" dt="2024-10-16T04:35:18.463" v="12035" actId="1076"/>
          <ac:spMkLst>
            <pc:docMk/>
            <pc:sldMk cId="2455208171" sldId="398"/>
            <ac:spMk id="64" creationId="{33A685AA-78E4-7999-C69B-60CAE51B0EC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37:59.708" v="12087" actId="21"/>
        <pc:sldMkLst>
          <pc:docMk/>
          <pc:sldMk cId="3741981752" sldId="399"/>
        </pc:sldMkLst>
        <pc:spChg chg="mod">
          <ac:chgData name="Toby Donaldson" userId="2e6e5431-bb17-4c41-9985-d39c50d83c73" providerId="ADAL" clId="{11AE3950-EE88-4FA4-BEA5-7D719EBDFD56}" dt="2024-10-16T04:36:37.694" v="12055" actId="1076"/>
          <ac:spMkLst>
            <pc:docMk/>
            <pc:sldMk cId="3741981752" sldId="399"/>
            <ac:spMk id="9" creationId="{BF52C7B2-D9D1-41F6-0BDE-B4807D93400C}"/>
          </ac:spMkLst>
        </pc:spChg>
        <pc:spChg chg="mod">
          <ac:chgData name="Toby Donaldson" userId="2e6e5431-bb17-4c41-9985-d39c50d83c73" providerId="ADAL" clId="{11AE3950-EE88-4FA4-BEA5-7D719EBDFD56}" dt="2024-10-16T04:36:12.870" v="12049" actId="1076"/>
          <ac:spMkLst>
            <pc:docMk/>
            <pc:sldMk cId="3741981752" sldId="399"/>
            <ac:spMk id="23" creationId="{5E154C01-1AB6-CE99-048B-9E11C22A86FF}"/>
          </ac:spMkLst>
        </pc:spChg>
        <pc:spChg chg="mod">
          <ac:chgData name="Toby Donaldson" userId="2e6e5431-bb17-4c41-9985-d39c50d83c73" providerId="ADAL" clId="{11AE3950-EE88-4FA4-BEA5-7D719EBDFD56}" dt="2024-10-16T04:36:24.523" v="12052" actId="207"/>
          <ac:spMkLst>
            <pc:docMk/>
            <pc:sldMk cId="3741981752" sldId="399"/>
            <ac:spMk id="28" creationId="{AA8C5259-31B8-9658-5D9D-B1E39E715AF6}"/>
          </ac:spMkLst>
        </pc:spChg>
        <pc:spChg chg="mod">
          <ac:chgData name="Toby Donaldson" userId="2e6e5431-bb17-4c41-9985-d39c50d83c73" providerId="ADAL" clId="{11AE3950-EE88-4FA4-BEA5-7D719EBDFD56}" dt="2024-10-16T04:35:57.633" v="12046" actId="207"/>
          <ac:spMkLst>
            <pc:docMk/>
            <pc:sldMk cId="3741981752" sldId="399"/>
            <ac:spMk id="41" creationId="{2FBF9A71-5AC6-BA7D-51A7-DBF6FA9C530A}"/>
          </ac:spMkLst>
        </pc:spChg>
        <pc:spChg chg="mod">
          <ac:chgData name="Toby Donaldson" userId="2e6e5431-bb17-4c41-9985-d39c50d83c73" providerId="ADAL" clId="{11AE3950-EE88-4FA4-BEA5-7D719EBDFD56}" dt="2024-10-16T04:35:54.444" v="12045" actId="207"/>
          <ac:spMkLst>
            <pc:docMk/>
            <pc:sldMk cId="3741981752" sldId="399"/>
            <ac:spMk id="42" creationId="{27567FA2-F5E6-AB59-1913-7DFC430DAEE6}"/>
          </ac:spMkLst>
        </pc:spChg>
        <pc:spChg chg="add del">
          <ac:chgData name="Toby Donaldson" userId="2e6e5431-bb17-4c41-9985-d39c50d83c73" providerId="ADAL" clId="{11AE3950-EE88-4FA4-BEA5-7D719EBDFD56}" dt="2024-10-16T04:37:59.708" v="12087" actId="21"/>
          <ac:spMkLst>
            <pc:docMk/>
            <pc:sldMk cId="3741981752" sldId="399"/>
            <ac:spMk id="64" creationId="{801F6300-1711-7AD8-9BF5-88E656AAF65F}"/>
          </ac:spMkLst>
        </pc:spChg>
        <pc:spChg chg="add mod">
          <ac:chgData name="Toby Donaldson" userId="2e6e5431-bb17-4c41-9985-d39c50d83c73" providerId="ADAL" clId="{11AE3950-EE88-4FA4-BEA5-7D719EBDFD56}" dt="2024-10-16T04:37:58.594" v="12086" actId="1076"/>
          <ac:spMkLst>
            <pc:docMk/>
            <pc:sldMk cId="3741981752" sldId="399"/>
            <ac:spMk id="72" creationId="{1A05C588-FF1E-A9E0-E503-E65756F8862D}"/>
          </ac:spMkLst>
        </pc:spChg>
        <pc:cxnChg chg="mod">
          <ac:chgData name="Toby Donaldson" userId="2e6e5431-bb17-4c41-9985-d39c50d83c73" providerId="ADAL" clId="{11AE3950-EE88-4FA4-BEA5-7D719EBDFD56}" dt="2024-10-16T04:36:39.926" v="12056" actId="14100"/>
          <ac:cxnSpMkLst>
            <pc:docMk/>
            <pc:sldMk cId="3741981752" sldId="399"/>
            <ac:cxnSpMk id="12" creationId="{EA8F2B84-3BFD-A2E5-45E2-79A40E5FA930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29" creationId="{631BFE45-63A4-5040-F028-7817CB3E9F80}"/>
          </ac:cxnSpMkLst>
        </pc:cxnChg>
        <pc:cxnChg chg="mod">
          <ac:chgData name="Toby Donaldson" userId="2e6e5431-bb17-4c41-9985-d39c50d83c73" providerId="ADAL" clId="{11AE3950-EE88-4FA4-BEA5-7D719EBDFD56}" dt="2024-10-16T04:36:19.359" v="12051" actId="1076"/>
          <ac:cxnSpMkLst>
            <pc:docMk/>
            <pc:sldMk cId="3741981752" sldId="399"/>
            <ac:cxnSpMk id="30" creationId="{94777CE4-F3E0-BD7C-6F24-EEF0E3919560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43" creationId="{F6219D79-0A7A-6503-67A7-08E6FEB98201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44" creationId="{3A7266B6-67C6-8196-7A81-F53AAABED0F5}"/>
          </ac:cxnSpMkLst>
        </pc:cxnChg>
      </pc:sldChg>
      <pc:sldChg chg="addSp modSp add mod">
        <pc:chgData name="Toby Donaldson" userId="2e6e5431-bb17-4c41-9985-d39c50d83c73" providerId="ADAL" clId="{11AE3950-EE88-4FA4-BEA5-7D719EBDFD56}" dt="2024-10-16T04:39:37.736" v="12126" actId="1076"/>
        <pc:sldMkLst>
          <pc:docMk/>
          <pc:sldMk cId="3450531365" sldId="400"/>
        </pc:sldMkLst>
        <pc:spChg chg="mod">
          <ac:chgData name="Toby Donaldson" userId="2e6e5431-bb17-4c41-9985-d39c50d83c73" providerId="ADAL" clId="{11AE3950-EE88-4FA4-BEA5-7D719EBDFD56}" dt="2024-10-16T04:38:50.785" v="12118" actId="113"/>
          <ac:spMkLst>
            <pc:docMk/>
            <pc:sldMk cId="3450531365" sldId="400"/>
            <ac:spMk id="6" creationId="{4AE4BB8A-E154-6B59-200D-11686809B17F}"/>
          </ac:spMkLst>
        </pc:spChg>
        <pc:spChg chg="mod">
          <ac:chgData name="Toby Donaldson" userId="2e6e5431-bb17-4c41-9985-d39c50d83c73" providerId="ADAL" clId="{11AE3950-EE88-4FA4-BEA5-7D719EBDFD56}" dt="2024-10-16T04:38:23.754" v="12111" actId="1076"/>
          <ac:spMkLst>
            <pc:docMk/>
            <pc:sldMk cId="3450531365" sldId="400"/>
            <ac:spMk id="64" creationId="{2FAC1425-22B5-3390-5468-261D4249E52D}"/>
          </ac:spMkLst>
        </pc:spChg>
        <pc:spChg chg="add mod">
          <ac:chgData name="Toby Donaldson" userId="2e6e5431-bb17-4c41-9985-d39c50d83c73" providerId="ADAL" clId="{11AE3950-EE88-4FA4-BEA5-7D719EBDFD56}" dt="2024-10-16T04:39:37.736" v="12126" actId="1076"/>
          <ac:spMkLst>
            <pc:docMk/>
            <pc:sldMk cId="3450531365" sldId="400"/>
            <ac:spMk id="69" creationId="{2554BBA3-5807-6620-BD23-B1ADCADE82F8}"/>
          </ac:spMkLst>
        </pc:spChg>
        <pc:cxnChg chg="mod">
          <ac:chgData name="Toby Donaldson" userId="2e6e5431-bb17-4c41-9985-d39c50d83c73" providerId="ADAL" clId="{11AE3950-EE88-4FA4-BEA5-7D719EBDFD56}" dt="2024-10-16T04:38:50.785" v="12118" actId="113"/>
          <ac:cxnSpMkLst>
            <pc:docMk/>
            <pc:sldMk cId="3450531365" sldId="400"/>
            <ac:cxnSpMk id="10" creationId="{ABCDA239-46C3-4DED-C6A7-196C77210F52}"/>
          </ac:cxnSpMkLst>
        </pc:cxnChg>
        <pc:cxnChg chg="mod">
          <ac:chgData name="Toby Donaldson" userId="2e6e5431-bb17-4c41-9985-d39c50d83c73" providerId="ADAL" clId="{11AE3950-EE88-4FA4-BEA5-7D719EBDFD56}" dt="2024-10-16T04:38:50.785" v="12118" actId="113"/>
          <ac:cxnSpMkLst>
            <pc:docMk/>
            <pc:sldMk cId="3450531365" sldId="400"/>
            <ac:cxnSpMk id="12" creationId="{A455C8ED-A66B-DA4A-D567-2C68790E6A8D}"/>
          </ac:cxnSpMkLst>
        </pc:cxnChg>
        <pc:cxnChg chg="add">
          <ac:chgData name="Toby Donaldson" userId="2e6e5431-bb17-4c41-9985-d39c50d83c73" providerId="ADAL" clId="{11AE3950-EE88-4FA4-BEA5-7D719EBDFD56}" dt="2024-10-16T04:39:05.507" v="12119" actId="11529"/>
          <ac:cxnSpMkLst>
            <pc:docMk/>
            <pc:sldMk cId="3450531365" sldId="400"/>
            <ac:cxnSpMk id="68" creationId="{B7BE4C58-77B9-C4D1-DBD6-8EA1B135D5B5}"/>
          </ac:cxnSpMkLst>
        </pc:cxnChg>
      </pc:sldChg>
      <pc:sldChg chg="add del">
        <pc:chgData name="Toby Donaldson" userId="2e6e5431-bb17-4c41-9985-d39c50d83c73" providerId="ADAL" clId="{11AE3950-EE88-4FA4-BEA5-7D719EBDFD56}" dt="2024-10-16T04:37:11.885" v="12058" actId="2890"/>
        <pc:sldMkLst>
          <pc:docMk/>
          <pc:sldMk cId="4034276291" sldId="400"/>
        </pc:sldMkLst>
      </pc:sldChg>
      <pc:sldChg chg="addSp delSp modSp add mod">
        <pc:chgData name="Toby Donaldson" userId="2e6e5431-bb17-4c41-9985-d39c50d83c73" providerId="ADAL" clId="{11AE3950-EE88-4FA4-BEA5-7D719EBDFD56}" dt="2024-10-16T04:43:09.737" v="12300" actId="1076"/>
        <pc:sldMkLst>
          <pc:docMk/>
          <pc:sldMk cId="1957416096" sldId="401"/>
        </pc:sldMkLst>
        <pc:spChg chg="mod">
          <ac:chgData name="Toby Donaldson" userId="2e6e5431-bb17-4c41-9985-d39c50d83c73" providerId="ADAL" clId="{11AE3950-EE88-4FA4-BEA5-7D719EBDFD56}" dt="2024-10-16T04:40:34.001" v="12270" actId="14100"/>
          <ac:spMkLst>
            <pc:docMk/>
            <pc:sldMk cId="1957416096" sldId="401"/>
            <ac:spMk id="63" creationId="{6A5DFAAC-9917-B424-C830-96DEB50CE970}"/>
          </ac:spMkLst>
        </pc:spChg>
        <pc:spChg chg="del">
          <ac:chgData name="Toby Donaldson" userId="2e6e5431-bb17-4c41-9985-d39c50d83c73" providerId="ADAL" clId="{11AE3950-EE88-4FA4-BEA5-7D719EBDFD56}" dt="2024-10-16T04:42:39.766" v="12288" actId="21"/>
          <ac:spMkLst>
            <pc:docMk/>
            <pc:sldMk cId="1957416096" sldId="401"/>
            <ac:spMk id="64" creationId="{2C5A479E-4ACB-530B-8BC0-918B636B62D8}"/>
          </ac:spMkLst>
        </pc:spChg>
        <pc:spChg chg="add del mod">
          <ac:chgData name="Toby Donaldson" userId="2e6e5431-bb17-4c41-9985-d39c50d83c73" providerId="ADAL" clId="{11AE3950-EE88-4FA4-BEA5-7D719EBDFD56}" dt="2024-10-16T04:41:25.817" v="12281" actId="21"/>
          <ac:spMkLst>
            <pc:docMk/>
            <pc:sldMk cId="1957416096" sldId="401"/>
            <ac:spMk id="65" creationId="{E55C9704-15D3-70DA-872C-3DB5C5F669E5}"/>
          </ac:spMkLst>
        </pc:spChg>
        <pc:spChg chg="add mod">
          <ac:chgData name="Toby Donaldson" userId="2e6e5431-bb17-4c41-9985-d39c50d83c73" providerId="ADAL" clId="{11AE3950-EE88-4FA4-BEA5-7D719EBDFD56}" dt="2024-10-16T04:42:11.894" v="12285" actId="693"/>
          <ac:spMkLst>
            <pc:docMk/>
            <pc:sldMk cId="1957416096" sldId="401"/>
            <ac:spMk id="66" creationId="{DEB77D23-E5C3-9A46-8461-4E1342CEFD61}"/>
          </ac:spMkLst>
        </pc:spChg>
        <pc:spChg chg="add mod">
          <ac:chgData name="Toby Donaldson" userId="2e6e5431-bb17-4c41-9985-d39c50d83c73" providerId="ADAL" clId="{11AE3950-EE88-4FA4-BEA5-7D719EBDFD56}" dt="2024-10-16T04:42:28.612" v="12287" actId="1076"/>
          <ac:spMkLst>
            <pc:docMk/>
            <pc:sldMk cId="1957416096" sldId="401"/>
            <ac:spMk id="67" creationId="{96F0E7B6-4B40-4CFF-A82A-F3313BDECF78}"/>
          </ac:spMkLst>
        </pc:spChg>
        <pc:spChg chg="del">
          <ac:chgData name="Toby Donaldson" userId="2e6e5431-bb17-4c41-9985-d39c50d83c73" providerId="ADAL" clId="{11AE3950-EE88-4FA4-BEA5-7D719EBDFD56}" dt="2024-10-16T04:42:44.536" v="12290" actId="21"/>
          <ac:spMkLst>
            <pc:docMk/>
            <pc:sldMk cId="1957416096" sldId="401"/>
            <ac:spMk id="69" creationId="{5A187298-B48F-96D2-FE9D-2819685A24FC}"/>
          </ac:spMkLst>
        </pc:spChg>
        <pc:spChg chg="add mod">
          <ac:chgData name="Toby Donaldson" userId="2e6e5431-bb17-4c41-9985-d39c50d83c73" providerId="ADAL" clId="{11AE3950-EE88-4FA4-BEA5-7D719EBDFD56}" dt="2024-10-16T04:43:09.737" v="12300" actId="1076"/>
          <ac:spMkLst>
            <pc:docMk/>
            <pc:sldMk cId="1957416096" sldId="401"/>
            <ac:spMk id="70" creationId="{12A6CF04-6B05-6FF9-B8FF-252E782D80EB}"/>
          </ac:spMkLst>
        </pc:spChg>
        <pc:cxnChg chg="del mod">
          <ac:chgData name="Toby Donaldson" userId="2e6e5431-bb17-4c41-9985-d39c50d83c73" providerId="ADAL" clId="{11AE3950-EE88-4FA4-BEA5-7D719EBDFD56}" dt="2024-10-16T04:42:41.882" v="12289" actId="21"/>
          <ac:cxnSpMkLst>
            <pc:docMk/>
            <pc:sldMk cId="1957416096" sldId="401"/>
            <ac:cxnSpMk id="68" creationId="{6C4FA244-001B-6907-6E05-1AB1932A88FF}"/>
          </ac:cxnSpMkLst>
        </pc:cxnChg>
        <pc:cxnChg chg="add mod">
          <ac:chgData name="Toby Donaldson" userId="2e6e5431-bb17-4c41-9985-d39c50d83c73" providerId="ADAL" clId="{11AE3950-EE88-4FA4-BEA5-7D719EBDFD56}" dt="2024-10-16T04:43:09.737" v="12300" actId="1076"/>
          <ac:cxnSpMkLst>
            <pc:docMk/>
            <pc:sldMk cId="1957416096" sldId="401"/>
            <ac:cxnSpMk id="72" creationId="{9C0BB4AB-4271-D686-F402-2345A01FDF5E}"/>
          </ac:cxnSpMkLst>
        </pc:cxnChg>
        <pc:cxnChg chg="add mod">
          <ac:chgData name="Toby Donaldson" userId="2e6e5431-bb17-4c41-9985-d39c50d83c73" providerId="ADAL" clId="{11AE3950-EE88-4FA4-BEA5-7D719EBDFD56}" dt="2024-10-16T04:43:09.737" v="12300" actId="1076"/>
          <ac:cxnSpMkLst>
            <pc:docMk/>
            <pc:sldMk cId="1957416096" sldId="401"/>
            <ac:cxnSpMk id="74" creationId="{AFF36B76-474A-42EB-77DA-DCD1688242A3}"/>
          </ac:cxnSpMkLst>
        </pc:cxnChg>
      </pc:sldChg>
      <pc:sldChg chg="addSp modSp add mod">
        <pc:chgData name="Toby Donaldson" userId="2e6e5431-bb17-4c41-9985-d39c50d83c73" providerId="ADAL" clId="{11AE3950-EE88-4FA4-BEA5-7D719EBDFD56}" dt="2024-10-16T04:44:02.856" v="12376" actId="20577"/>
        <pc:sldMkLst>
          <pc:docMk/>
          <pc:sldMk cId="100819765" sldId="402"/>
        </pc:sldMkLst>
        <pc:spChg chg="add mod">
          <ac:chgData name="Toby Donaldson" userId="2e6e5431-bb17-4c41-9985-d39c50d83c73" providerId="ADAL" clId="{11AE3950-EE88-4FA4-BEA5-7D719EBDFD56}" dt="2024-10-16T04:44:02.856" v="12376" actId="20577"/>
          <ac:spMkLst>
            <pc:docMk/>
            <pc:sldMk cId="100819765" sldId="402"/>
            <ac:spMk id="64" creationId="{99B93A17-7EAE-EFA8-E809-A05851739746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47:09.050" v="12494" actId="21"/>
        <pc:sldMkLst>
          <pc:docMk/>
          <pc:sldMk cId="2357367200" sldId="403"/>
        </pc:sldMkLst>
        <pc:spChg chg="del">
          <ac:chgData name="Toby Donaldson" userId="2e6e5431-bb17-4c41-9985-d39c50d83c73" providerId="ADAL" clId="{11AE3950-EE88-4FA4-BEA5-7D719EBDFD56}" dt="2024-10-16T04:44:39.299" v="12379" actId="21"/>
          <ac:spMkLst>
            <pc:docMk/>
            <pc:sldMk cId="2357367200" sldId="403"/>
            <ac:spMk id="6" creationId="{6A5F1C07-24F7-FEEE-2042-4E0FDB4721AF}"/>
          </ac:spMkLst>
        </pc:spChg>
        <pc:spChg chg="add mod">
          <ac:chgData name="Toby Donaldson" userId="2e6e5431-bb17-4c41-9985-d39c50d83c73" providerId="ADAL" clId="{11AE3950-EE88-4FA4-BEA5-7D719EBDFD56}" dt="2024-10-16T04:46:32.227" v="12489" actId="1076"/>
          <ac:spMkLst>
            <pc:docMk/>
            <pc:sldMk cId="2357367200" sldId="403"/>
            <ac:spMk id="8" creationId="{E3C8BC65-346E-1F3C-3669-66B1F6A1C102}"/>
          </ac:spMkLst>
        </pc:spChg>
        <pc:spChg chg="add del mod">
          <ac:chgData name="Toby Donaldson" userId="2e6e5431-bb17-4c41-9985-d39c50d83c73" providerId="ADAL" clId="{11AE3950-EE88-4FA4-BEA5-7D719EBDFD56}" dt="2024-10-16T04:47:09.050" v="12494" actId="21"/>
          <ac:spMkLst>
            <pc:docMk/>
            <pc:sldMk cId="2357367200" sldId="403"/>
            <ac:spMk id="9" creationId="{99FD4BE3-D479-661D-6D2C-42DE36950437}"/>
          </ac:spMkLst>
        </pc:spChg>
        <pc:spChg chg="mod">
          <ac:chgData name="Toby Donaldson" userId="2e6e5431-bb17-4c41-9985-d39c50d83c73" providerId="ADAL" clId="{11AE3950-EE88-4FA4-BEA5-7D719EBDFD56}" dt="2024-10-16T04:46:45.016" v="12490" actId="1076"/>
          <ac:spMkLst>
            <pc:docMk/>
            <pc:sldMk cId="2357367200" sldId="403"/>
            <ac:spMk id="23" creationId="{D7EAD9DE-EDE5-AA41-807B-DFA8D9374305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48:26.340" v="12605" actId="12788"/>
        <pc:sldMkLst>
          <pc:docMk/>
          <pc:sldMk cId="1514169941" sldId="404"/>
        </pc:sldMkLst>
        <pc:spChg chg="add del mod">
          <ac:chgData name="Toby Donaldson" userId="2e6e5431-bb17-4c41-9985-d39c50d83c73" providerId="ADAL" clId="{11AE3950-EE88-4FA4-BEA5-7D719EBDFD56}" dt="2024-10-16T04:48:15.431" v="12603" actId="21"/>
          <ac:spMkLst>
            <pc:docMk/>
            <pc:sldMk cId="1514169941" sldId="404"/>
            <ac:spMk id="6" creationId="{4C268298-4C65-68E8-6CD5-E188E1370899}"/>
          </ac:spMkLst>
        </pc:spChg>
        <pc:spChg chg="mod">
          <ac:chgData name="Toby Donaldson" userId="2e6e5431-bb17-4c41-9985-d39c50d83c73" providerId="ADAL" clId="{11AE3950-EE88-4FA4-BEA5-7D719EBDFD56}" dt="2024-10-16T04:48:26.340" v="12605" actId="12788"/>
          <ac:spMkLst>
            <pc:docMk/>
            <pc:sldMk cId="1514169941" sldId="404"/>
            <ac:spMk id="9" creationId="{4224278E-F833-1148-80CD-D798778BB4F2}"/>
          </ac:spMkLst>
        </pc:spChg>
        <pc:spChg chg="mod">
          <ac:chgData name="Toby Donaldson" userId="2e6e5431-bb17-4c41-9985-d39c50d83c73" providerId="ADAL" clId="{11AE3950-EE88-4FA4-BEA5-7D719EBDFD56}" dt="2024-10-16T04:48:26.340" v="12605" actId="12788"/>
          <ac:spMkLst>
            <pc:docMk/>
            <pc:sldMk cId="1514169941" sldId="404"/>
            <ac:spMk id="23" creationId="{F07031CB-6512-CE6C-394A-095E00DA2649}"/>
          </ac:spMkLst>
        </pc:spChg>
      </pc:sldChg>
      <pc:sldChg chg="add del">
        <pc:chgData name="Toby Donaldson" userId="2e6e5431-bb17-4c41-9985-d39c50d83c73" providerId="ADAL" clId="{11AE3950-EE88-4FA4-BEA5-7D719EBDFD56}" dt="2024-10-16T04:48:12.834" v="12602" actId="2890"/>
        <pc:sldMkLst>
          <pc:docMk/>
          <pc:sldMk cId="1170484381" sldId="405"/>
        </pc:sldMkLst>
      </pc:sldChg>
      <pc:sldChg chg="addSp delSp modSp add mod">
        <pc:chgData name="Toby Donaldson" userId="2e6e5431-bb17-4c41-9985-d39c50d83c73" providerId="ADAL" clId="{11AE3950-EE88-4FA4-BEA5-7D719EBDFD56}" dt="2024-10-16T04:55:59.385" v="12876" actId="1076"/>
        <pc:sldMkLst>
          <pc:docMk/>
          <pc:sldMk cId="3369581558" sldId="405"/>
        </pc:sldMkLst>
        <pc:spChg chg="del">
          <ac:chgData name="Toby Donaldson" userId="2e6e5431-bb17-4c41-9985-d39c50d83c73" providerId="ADAL" clId="{11AE3950-EE88-4FA4-BEA5-7D719EBDFD56}" dt="2024-10-16T04:54:55.930" v="12853" actId="21"/>
          <ac:spMkLst>
            <pc:docMk/>
            <pc:sldMk cId="3369581558" sldId="405"/>
            <ac:spMk id="2" creationId="{4FE65066-4746-8377-EF67-BFABB728AF42}"/>
          </ac:spMkLst>
        </pc:spChg>
        <pc:spChg chg="add del mod">
          <ac:chgData name="Toby Donaldson" userId="2e6e5431-bb17-4c41-9985-d39c50d83c73" providerId="ADAL" clId="{11AE3950-EE88-4FA4-BEA5-7D719EBDFD56}" dt="2024-10-16T04:49:30.122" v="12673" actId="21"/>
          <ac:spMkLst>
            <pc:docMk/>
            <pc:sldMk cId="3369581558" sldId="405"/>
            <ac:spMk id="6" creationId="{FE2F3D97-A329-DA9D-FA0B-AE7FC19C96B0}"/>
          </ac:spMkLst>
        </pc:spChg>
        <pc:spChg chg="mod">
          <ac:chgData name="Toby Donaldson" userId="2e6e5431-bb17-4c41-9985-d39c50d83c73" providerId="ADAL" clId="{11AE3950-EE88-4FA4-BEA5-7D719EBDFD56}" dt="2024-10-16T04:55:04.444" v="12855" actId="1076"/>
          <ac:spMkLst>
            <pc:docMk/>
            <pc:sldMk cId="3369581558" sldId="405"/>
            <ac:spMk id="7" creationId="{32C50D1A-AB32-40CF-AA74-C95FFC8FF9B5}"/>
          </ac:spMkLst>
        </pc:spChg>
        <pc:spChg chg="mod">
          <ac:chgData name="Toby Donaldson" userId="2e6e5431-bb17-4c41-9985-d39c50d83c73" providerId="ADAL" clId="{11AE3950-EE88-4FA4-BEA5-7D719EBDFD56}" dt="2024-10-16T04:55:04.444" v="12855" actId="1076"/>
          <ac:spMkLst>
            <pc:docMk/>
            <pc:sldMk cId="3369581558" sldId="405"/>
            <ac:spMk id="8" creationId="{D5CFCAF7-2010-682E-D642-E89982DF77AD}"/>
          </ac:spMkLst>
        </pc:spChg>
        <pc:spChg chg="del">
          <ac:chgData name="Toby Donaldson" userId="2e6e5431-bb17-4c41-9985-d39c50d83c73" providerId="ADAL" clId="{11AE3950-EE88-4FA4-BEA5-7D719EBDFD56}" dt="2024-10-16T04:49:30.122" v="12673" actId="21"/>
          <ac:spMkLst>
            <pc:docMk/>
            <pc:sldMk cId="3369581558" sldId="405"/>
            <ac:spMk id="9" creationId="{0F21182C-06F2-AE7A-2A61-CD4C8E4D7D59}"/>
          </ac:spMkLst>
        </pc:spChg>
        <pc:spChg chg="add mod">
          <ac:chgData name="Toby Donaldson" userId="2e6e5431-bb17-4c41-9985-d39c50d83c73" providerId="ADAL" clId="{11AE3950-EE88-4FA4-BEA5-7D719EBDFD56}" dt="2024-10-16T04:51:29.989" v="12704" actId="1076"/>
          <ac:spMkLst>
            <pc:docMk/>
            <pc:sldMk cId="3369581558" sldId="405"/>
            <ac:spMk id="10" creationId="{30C146EA-C387-09F4-4DED-E3CC865DB02C}"/>
          </ac:spMkLst>
        </pc:spChg>
        <pc:spChg chg="add mod">
          <ac:chgData name="Toby Donaldson" userId="2e6e5431-bb17-4c41-9985-d39c50d83c73" providerId="ADAL" clId="{11AE3950-EE88-4FA4-BEA5-7D719EBDFD56}" dt="2024-10-16T04:55:54.810" v="12875" actId="1076"/>
          <ac:spMkLst>
            <pc:docMk/>
            <pc:sldMk cId="3369581558" sldId="405"/>
            <ac:spMk id="12" creationId="{0766FD62-C830-20B6-6D56-697F242D99E5}"/>
          </ac:spMkLst>
        </pc:spChg>
        <pc:spChg chg="del mod">
          <ac:chgData name="Toby Donaldson" userId="2e6e5431-bb17-4c41-9985-d39c50d83c73" providerId="ADAL" clId="{11AE3950-EE88-4FA4-BEA5-7D719EBDFD56}" dt="2024-10-16T04:51:26.655" v="12703" actId="21"/>
          <ac:spMkLst>
            <pc:docMk/>
            <pc:sldMk cId="3369581558" sldId="405"/>
            <ac:spMk id="23" creationId="{3D6D7ADA-0D60-50AA-A50F-40C0B5972BAE}"/>
          </ac:spMkLst>
        </pc:spChg>
        <pc:spChg chg="add mod">
          <ac:chgData name="Toby Donaldson" userId="2e6e5431-bb17-4c41-9985-d39c50d83c73" providerId="ADAL" clId="{11AE3950-EE88-4FA4-BEA5-7D719EBDFD56}" dt="2024-10-16T04:55:59.385" v="12876" actId="1076"/>
          <ac:spMkLst>
            <pc:docMk/>
            <pc:sldMk cId="3369581558" sldId="405"/>
            <ac:spMk id="24" creationId="{16EBB4C4-1320-ADF6-FC0B-EAE22F331F7A}"/>
          </ac:spMkLst>
        </pc:spChg>
        <pc:spChg chg="add mod">
          <ac:chgData name="Toby Donaldson" userId="2e6e5431-bb17-4c41-9985-d39c50d83c73" providerId="ADAL" clId="{11AE3950-EE88-4FA4-BEA5-7D719EBDFD56}" dt="2024-10-16T04:55:59.385" v="12876" actId="1076"/>
          <ac:spMkLst>
            <pc:docMk/>
            <pc:sldMk cId="3369581558" sldId="405"/>
            <ac:spMk id="25" creationId="{F1CBCBC7-298B-14C9-0824-A6A7FEB0DF95}"/>
          </ac:spMkLst>
        </pc:spChg>
        <pc:spChg chg="add del mod">
          <ac:chgData name="Toby Donaldson" userId="2e6e5431-bb17-4c41-9985-d39c50d83c73" providerId="ADAL" clId="{11AE3950-EE88-4FA4-BEA5-7D719EBDFD56}" dt="2024-10-16T04:54:57.854" v="12854" actId="21"/>
          <ac:spMkLst>
            <pc:docMk/>
            <pc:sldMk cId="3369581558" sldId="405"/>
            <ac:spMk id="27" creationId="{B7FA6924-B9E2-44D1-7EA9-6EA7AA316DA3}"/>
          </ac:spMkLst>
        </pc:spChg>
      </pc:sldChg>
      <pc:sldChg chg="add del">
        <pc:chgData name="Toby Donaldson" userId="2e6e5431-bb17-4c41-9985-d39c50d83c73" providerId="ADAL" clId="{11AE3950-EE88-4FA4-BEA5-7D719EBDFD56}" dt="2024-10-16T04:56:25.248" v="12878" actId="2696"/>
        <pc:sldMkLst>
          <pc:docMk/>
          <pc:sldMk cId="3848397072" sldId="406"/>
        </pc:sldMkLst>
      </pc:sldChg>
      <pc:sldChg chg="add del">
        <pc:chgData name="Toby Donaldson" userId="2e6e5431-bb17-4c41-9985-d39c50d83c73" providerId="ADAL" clId="{11AE3950-EE88-4FA4-BEA5-7D719EBDFD56}" dt="2024-10-16T04:56:28.273" v="12879" actId="2696"/>
        <pc:sldMkLst>
          <pc:docMk/>
          <pc:sldMk cId="1233031367" sldId="407"/>
        </pc:sldMkLst>
      </pc:sldChg>
    </pc:docChg>
  </pc:docChgLst>
  <pc:docChgLst>
    <pc:chgData name="Toby Donaldson" userId="2e6e5431-bb17-4c41-9985-d39c50d83c73" providerId="ADAL" clId="{65DA46F3-C033-4AB1-A623-5FD9368B4889}"/>
    <pc:docChg chg="custSel modSld">
      <pc:chgData name="Toby Donaldson" userId="2e6e5431-bb17-4c41-9985-d39c50d83c73" providerId="ADAL" clId="{65DA46F3-C033-4AB1-A623-5FD9368B4889}" dt="2024-10-21T23:11:01.707" v="198"/>
      <pc:docMkLst>
        <pc:docMk/>
      </pc:docMkLst>
      <pc:sldChg chg="addSp modSp mod">
        <pc:chgData name="Toby Donaldson" userId="2e6e5431-bb17-4c41-9985-d39c50d83c73" providerId="ADAL" clId="{65DA46F3-C033-4AB1-A623-5FD9368B4889}" dt="2024-10-21T21:21:09.533" v="196" actId="14100"/>
        <pc:sldMkLst>
          <pc:docMk/>
          <pc:sldMk cId="3108921986" sldId="297"/>
        </pc:sldMkLst>
        <pc:spChg chg="add mod">
          <ac:chgData name="Toby Donaldson" userId="2e6e5431-bb17-4c41-9985-d39c50d83c73" providerId="ADAL" clId="{65DA46F3-C033-4AB1-A623-5FD9368B4889}" dt="2024-10-21T21:21:09.533" v="196" actId="14100"/>
          <ac:spMkLst>
            <pc:docMk/>
            <pc:sldMk cId="3108921986" sldId="297"/>
            <ac:spMk id="6" creationId="{C5195972-F651-208B-00D4-47D63C6CCCFC}"/>
          </ac:spMkLst>
        </pc:spChg>
        <pc:spChg chg="add mod">
          <ac:chgData name="Toby Donaldson" userId="2e6e5431-bb17-4c41-9985-d39c50d83c73" providerId="ADAL" clId="{65DA46F3-C033-4AB1-A623-5FD9368B4889}" dt="2024-10-21T21:19:16.180" v="174"/>
          <ac:spMkLst>
            <pc:docMk/>
            <pc:sldMk cId="3108921986" sldId="297"/>
            <ac:spMk id="7" creationId="{B4C28E95-3D15-623C-2100-DC8567CF8637}"/>
          </ac:spMkLst>
        </pc:spChg>
      </pc:sldChg>
      <pc:sldChg chg="addSp delSp modSp mod">
        <pc:chgData name="Toby Donaldson" userId="2e6e5431-bb17-4c41-9985-d39c50d83c73" providerId="ADAL" clId="{65DA46F3-C033-4AB1-A623-5FD9368B4889}" dt="2024-10-21T21:21:18.769" v="197" actId="21"/>
        <pc:sldMkLst>
          <pc:docMk/>
          <pc:sldMk cId="2532483914" sldId="298"/>
        </pc:sldMkLst>
        <pc:spChg chg="add del mod">
          <ac:chgData name="Toby Donaldson" userId="2e6e5431-bb17-4c41-9985-d39c50d83c73" providerId="ADAL" clId="{65DA46F3-C033-4AB1-A623-5FD9368B4889}" dt="2024-10-21T21:21:18.769" v="197" actId="21"/>
          <ac:spMkLst>
            <pc:docMk/>
            <pc:sldMk cId="2532483914" sldId="298"/>
            <ac:spMk id="2" creationId="{736063F9-BE4D-14F7-8DFB-78EE66E0DCA2}"/>
          </ac:spMkLst>
        </pc:spChg>
        <pc:spChg chg="mod">
          <ac:chgData name="Toby Donaldson" userId="2e6e5431-bb17-4c41-9985-d39c50d83c73" providerId="ADAL" clId="{65DA46F3-C033-4AB1-A623-5FD9368B4889}" dt="2024-10-21T17:49:32.941" v="1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33314460" sldId="29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33314460" sldId="299"/>
            <ac:inkMk id="5" creationId="{DBAE6A1C-4241-0FAA-98A0-E02791288CE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585977241" sldId="30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585977241" sldId="300"/>
            <ac:inkMk id="5" creationId="{BD1D9B83-7FD1-4C5D-735F-0B606748E55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495128168" sldId="30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495128168" sldId="301"/>
            <ac:inkMk id="5" creationId="{B9E5F4C1-3738-00A7-621E-D878557CC5C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751930175" sldId="30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751930175" sldId="302"/>
            <ac:inkMk id="5" creationId="{8269446F-0DBC-F18B-FB6B-71E6E5881AD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097316468" sldId="30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097316468" sldId="305"/>
            <ac:inkMk id="6" creationId="{309F9678-C5FB-B3ED-1138-63033B476E8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65592690" sldId="30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65592690" sldId="306"/>
            <ac:inkMk id="5" creationId="{BAAB2E85-DBC9-ECCD-58A9-BD14BAC4001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625361" sldId="30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53625361" sldId="307"/>
            <ac:inkMk id="8" creationId="{C4B74F50-BD2B-D008-28F3-9B08AF538A9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152713045" sldId="30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152713045" sldId="308"/>
            <ac:inkMk id="8" creationId="{2342F41E-BE79-6E61-5FB8-8A520E5C638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808343893" sldId="31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808343893" sldId="310"/>
            <ac:inkMk id="8" creationId="{444E1562-24A6-A184-5F99-E8B6BD2AA19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178667518" sldId="31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178667518" sldId="311"/>
            <ac:inkMk id="19" creationId="{ED9DE99B-FF66-6C91-BAF1-015B984795A7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679495432" sldId="31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679495432" sldId="313"/>
            <ac:inkMk id="3" creationId="{9E509132-2C0F-818E-CB92-DD787936FB7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344777113" sldId="31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344777113" sldId="316"/>
            <ac:inkMk id="6" creationId="{6A6BBBDD-3E66-9C6C-A127-DAEFB7E1054C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17005126" sldId="31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217005126" sldId="317"/>
            <ac:inkMk id="14" creationId="{BCB7814C-A2D1-732E-7B19-32C1B799C29A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7709859" sldId="31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07709859" sldId="318"/>
            <ac:inkMk id="3" creationId="{88FE6EA7-A1F5-C21F-945E-8D3B60B76D2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23747460" sldId="32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223747460" sldId="320"/>
            <ac:inkMk id="3" creationId="{D6E4EF62-7137-EAC5-4C6E-DEC7201DD0A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509614308" sldId="32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509614308" sldId="322"/>
            <ac:inkMk id="3" creationId="{B81A9710-AC7E-31CB-EBE0-0D4FED4ADEE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37895630" sldId="32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37895630" sldId="323"/>
            <ac:inkMk id="13" creationId="{4F5C8127-DE2E-F6DC-8C5F-EE253ED5A72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190628659" sldId="32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190628659" sldId="324"/>
            <ac:inkMk id="13" creationId="{733D6BC8-C6DF-339F-374E-D76355410E37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91094791" sldId="32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91094791" sldId="328"/>
            <ac:inkMk id="12" creationId="{13B4E2E3-7D6B-C8B1-89AB-A23FA3AF345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43895988" sldId="33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43895988" sldId="331"/>
            <ac:inkMk id="7" creationId="{7E41C816-062E-FD3C-3532-11D3651FF43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16409034" sldId="33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16409034" sldId="332"/>
            <ac:inkMk id="9" creationId="{B30885F5-32EB-C673-BDD0-BED9E521A02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5699873" sldId="33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5699873" sldId="333"/>
            <ac:inkMk id="9" creationId="{E47A7B2F-E4AD-4329-CB02-AF30165DECC5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32506138" sldId="33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232506138" sldId="334"/>
            <ac:inkMk id="6" creationId="{BD07C4E5-A4D7-1096-4D94-44A962A8EA1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940314753" sldId="33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940314753" sldId="335"/>
            <ac:inkMk id="9" creationId="{FB56C3EF-253B-EF66-3576-5301A35309D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82123790" sldId="33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082123790" sldId="337"/>
            <ac:inkMk id="7" creationId="{C78C12E9-4B18-1011-90AF-5F28C22CB82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264327507" sldId="34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264327507" sldId="345"/>
            <ac:inkMk id="6" creationId="{EF39A3E5-6804-ACDF-83A5-FD68E824CFBE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18592599" sldId="34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18592599" sldId="347"/>
            <ac:inkMk id="7" creationId="{9826B1FA-BFC3-2EB3-B728-03B293A25E4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938777344" sldId="34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938777344" sldId="348"/>
            <ac:inkMk id="5" creationId="{F33E6CCC-63E4-8B50-FB24-88665C0B0EE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74488400" sldId="34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074488400" sldId="349"/>
            <ac:inkMk id="6" creationId="{4F6A5C32-8AD9-76F5-0332-972CB6D582C0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3912225" sldId="35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693912225" sldId="350"/>
            <ac:inkMk id="6" creationId="{200D74FF-7609-0483-F782-B383B364A42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8669342" sldId="35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698669342" sldId="351"/>
            <ac:inkMk id="5" creationId="{56F27692-0822-1E58-DF92-E2E26455178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615613375" sldId="35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615613375" sldId="352"/>
            <ac:inkMk id="6" creationId="{BED559A3-226E-5689-BB9D-05DA17DC1DF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63097408" sldId="35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063097408" sldId="353"/>
            <ac:inkMk id="9" creationId="{7AA10AE8-BD0D-5A5F-DF73-F87AD3DAE50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37704892" sldId="35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37704892" sldId="354"/>
            <ac:inkMk id="9" creationId="{F7C3F91F-CBBC-1775-7BA6-39E1490156A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745005155" sldId="35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745005155" sldId="356"/>
            <ac:inkMk id="7" creationId="{81EA1475-86A4-51F3-F57C-E56FE657898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54056988" sldId="35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54056988" sldId="358"/>
            <ac:inkMk id="2" creationId="{CA023343-7A23-BDF2-5A04-4A11DAB39BCA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070484776" sldId="35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070484776" sldId="359"/>
            <ac:inkMk id="2" creationId="{1767E23B-22AC-851F-5264-4776C21D1A16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449079006" sldId="36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449079006" sldId="363"/>
            <ac:inkMk id="7" creationId="{027E67EF-B394-4816-3ADB-6CA831947AA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293448474" sldId="36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293448474" sldId="365"/>
            <ac:inkMk id="3" creationId="{131FEA76-6D51-91A2-EE2C-5FFC400981F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1622308" sldId="36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21622308" sldId="366"/>
            <ac:inkMk id="3" creationId="{9D4AB466-1D8D-C065-7C89-6DE1E1BBBE5C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056197" sldId="36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53056197" sldId="367"/>
            <ac:inkMk id="3" creationId="{74FB4A2E-3629-00B7-551E-F4AC11D7E5F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115980825" sldId="36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115980825" sldId="369"/>
            <ac:inkMk id="10" creationId="{E9A62968-1E7F-A949-E9C7-47F3DCFE3EC0}"/>
          </ac:inkMkLst>
        </pc:inkChg>
      </pc:sldChg>
    </pc:docChg>
  </pc:docChgLst>
  <pc:docChgLst>
    <pc:chgData name="Toby Donaldson" userId="2e6e5431-bb17-4c41-9985-d39c50d83c73" providerId="ADAL" clId="{0DEFDA1C-3182-411E-9AE9-5C0C0C65F9DA}"/>
    <pc:docChg chg="undo custSel addSld delSld modSld addSection modSection">
      <pc:chgData name="Toby Donaldson" userId="2e6e5431-bb17-4c41-9985-d39c50d83c73" providerId="ADAL" clId="{0DEFDA1C-3182-411E-9AE9-5C0C0C65F9DA}" dt="2024-10-09T16:56:58.379" v="2355" actId="20577"/>
      <pc:docMkLst>
        <pc:docMk/>
      </pc:docMkLst>
      <pc:sldChg chg="modSp mod">
        <pc:chgData name="Toby Donaldson" userId="2e6e5431-bb17-4c41-9985-d39c50d83c73" providerId="ADAL" clId="{0DEFDA1C-3182-411E-9AE9-5C0C0C65F9DA}" dt="2024-10-07T06:07:52.318" v="2088" actId="2711"/>
        <pc:sldMkLst>
          <pc:docMk/>
          <pc:sldMk cId="689492062" sldId="348"/>
        </pc:sldMkLst>
        <pc:spChg chg="mod">
          <ac:chgData name="Toby Donaldson" userId="2e6e5431-bb17-4c41-9985-d39c50d83c73" providerId="ADAL" clId="{0DEFDA1C-3182-411E-9AE9-5C0C0C65F9DA}" dt="2024-10-07T06:07:52.318" v="2088" actId="2711"/>
          <ac:spMkLst>
            <pc:docMk/>
            <pc:sldMk cId="689492062" sldId="348"/>
            <ac:spMk id="5" creationId="{8B731A52-EBE5-E127-87BC-D89721283BB3}"/>
          </ac:spMkLst>
        </pc:spChg>
      </pc:sldChg>
      <pc:sldChg chg="modSp mod">
        <pc:chgData name="Toby Donaldson" userId="2e6e5431-bb17-4c41-9985-d39c50d83c73" providerId="ADAL" clId="{0DEFDA1C-3182-411E-9AE9-5C0C0C65F9DA}" dt="2024-10-07T06:08:02.556" v="2089" actId="2711"/>
        <pc:sldMkLst>
          <pc:docMk/>
          <pc:sldMk cId="1214199312" sldId="349"/>
        </pc:sldMkLst>
        <pc:spChg chg="mod">
          <ac:chgData name="Toby Donaldson" userId="2e6e5431-bb17-4c41-9985-d39c50d83c73" providerId="ADAL" clId="{0DEFDA1C-3182-411E-9AE9-5C0C0C65F9DA}" dt="2024-10-07T06:08:02.556" v="2089" actId="2711"/>
          <ac:spMkLst>
            <pc:docMk/>
            <pc:sldMk cId="1214199312" sldId="349"/>
            <ac:spMk id="5" creationId="{FA342AAF-27CB-821D-DDAF-37DF13AB43A8}"/>
          </ac:spMkLst>
        </pc:spChg>
      </pc:sldChg>
      <pc:sldChg chg="addSp modSp mod">
        <pc:chgData name="Toby Donaldson" userId="2e6e5431-bb17-4c41-9985-d39c50d83c73" providerId="ADAL" clId="{0DEFDA1C-3182-411E-9AE9-5C0C0C65F9DA}" dt="2024-10-07T06:09:44.791" v="2173" actId="20577"/>
        <pc:sldMkLst>
          <pc:docMk/>
          <pc:sldMk cId="1723111724" sldId="357"/>
        </pc:sldMkLst>
        <pc:spChg chg="add mod">
          <ac:chgData name="Toby Donaldson" userId="2e6e5431-bb17-4c41-9985-d39c50d83c73" providerId="ADAL" clId="{0DEFDA1C-3182-411E-9AE9-5C0C0C65F9DA}" dt="2024-10-07T06:09:44.791" v="2173" actId="20577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 mod">
        <pc:chgData name="Toby Donaldson" userId="2e6e5431-bb17-4c41-9985-d39c50d83c73" providerId="ADAL" clId="{0DEFDA1C-3182-411E-9AE9-5C0C0C65F9DA}" dt="2024-10-07T05:59:36.122" v="1957" actId="21"/>
        <pc:sldMkLst>
          <pc:docMk/>
          <pc:sldMk cId="479954462" sldId="359"/>
        </pc:sldMkLst>
        <pc:spChg chg="add del mod">
          <ac:chgData name="Toby Donaldson" userId="2e6e5431-bb17-4c41-9985-d39c50d83c73" providerId="ADAL" clId="{0DEFDA1C-3182-411E-9AE9-5C0C0C65F9DA}" dt="2024-10-07T05:59:32.671" v="1956" actId="21"/>
          <ac:spMkLst>
            <pc:docMk/>
            <pc:sldMk cId="479954462" sldId="359"/>
            <ac:spMk id="5" creationId="{1D391E54-79A1-79A5-8977-FED1B7662039}"/>
          </ac:spMkLst>
        </pc:spChg>
        <pc:spChg chg="add del mod">
          <ac:chgData name="Toby Donaldson" userId="2e6e5431-bb17-4c41-9985-d39c50d83c73" providerId="ADAL" clId="{0DEFDA1C-3182-411E-9AE9-5C0C0C65F9DA}" dt="2024-10-07T05:59:36.122" v="1957" actId="21"/>
          <ac:spMkLst>
            <pc:docMk/>
            <pc:sldMk cId="479954462" sldId="359"/>
            <ac:spMk id="15" creationId="{1509CB10-2D41-280D-9E39-42E445552EB1}"/>
          </ac:spMkLst>
        </pc:spChg>
        <pc:cxnChg chg="add del mod">
          <ac:chgData name="Toby Donaldson" userId="2e6e5431-bb17-4c41-9985-d39c50d83c73" providerId="ADAL" clId="{0DEFDA1C-3182-411E-9AE9-5C0C0C65F9DA}" dt="2024-10-07T05:59:28.415" v="1955" actId="21"/>
          <ac:cxnSpMkLst>
            <pc:docMk/>
            <pc:sldMk cId="479954462" sldId="359"/>
            <ac:cxnSpMk id="3" creationId="{C15F7B59-C13D-A114-89B8-0ABE157FCD86}"/>
          </ac:cxnSpMkLst>
        </pc:cxnChg>
        <pc:cxnChg chg="add del mod">
          <ac:chgData name="Toby Donaldson" userId="2e6e5431-bb17-4c41-9985-d39c50d83c73" providerId="ADAL" clId="{0DEFDA1C-3182-411E-9AE9-5C0C0C65F9DA}" dt="2024-10-07T05:59:26.936" v="1954" actId="21"/>
          <ac:cxnSpMkLst>
            <pc:docMk/>
            <pc:sldMk cId="479954462" sldId="359"/>
            <ac:cxnSpMk id="14" creationId="{16FCD07D-4548-130E-208C-0E5F8A273FD6}"/>
          </ac:cxnSpMkLst>
        </pc:cxnChg>
      </pc:sldChg>
      <pc:sldChg chg="addSp delSp modSp mod">
        <pc:chgData name="Toby Donaldson" userId="2e6e5431-bb17-4c41-9985-d39c50d83c73" providerId="ADAL" clId="{0DEFDA1C-3182-411E-9AE9-5C0C0C65F9DA}" dt="2024-10-07T06:13:35.269" v="2328" actId="1076"/>
        <pc:sldMkLst>
          <pc:docMk/>
          <pc:sldMk cId="1494824162" sldId="361"/>
        </pc:sldMkLst>
        <pc:spChg chg="add 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3" creationId="{246D36F3-EE55-B054-A788-7A712721EF37}"/>
          </ac:spMkLst>
        </pc:spChg>
        <pc:spChg chg="add mod">
          <ac:chgData name="Toby Donaldson" userId="2e6e5431-bb17-4c41-9985-d39c50d83c73" providerId="ADAL" clId="{0DEFDA1C-3182-411E-9AE9-5C0C0C65F9DA}" dt="2024-10-07T06:12:24.706" v="2204" actId="1076"/>
          <ac:spMkLst>
            <pc:docMk/>
            <pc:sldMk cId="1494824162" sldId="361"/>
            <ac:spMk id="5" creationId="{9A56E525-1F25-98C6-B5A4-16C8B3237270}"/>
          </ac:spMkLst>
        </pc:spChg>
        <pc:spChg chg="add mod">
          <ac:chgData name="Toby Donaldson" userId="2e6e5431-bb17-4c41-9985-d39c50d83c73" providerId="ADAL" clId="{0DEFDA1C-3182-411E-9AE9-5C0C0C65F9DA}" dt="2024-10-07T06:12:36.238" v="2211" actId="1076"/>
          <ac:spMkLst>
            <pc:docMk/>
            <pc:sldMk cId="1494824162" sldId="361"/>
            <ac:spMk id="6" creationId="{5AA6DCB7-10CA-7C27-62A7-87A964E15684}"/>
          </ac:spMkLst>
        </pc:spChg>
        <pc:spChg chg="del">
          <ac:chgData name="Toby Donaldson" userId="2e6e5431-bb17-4c41-9985-d39c50d83c73" providerId="ADAL" clId="{0DEFDA1C-3182-411E-9AE9-5C0C0C65F9DA}" dt="2024-10-07T06:10:59.544" v="2174" actId="21"/>
          <ac:spMkLst>
            <pc:docMk/>
            <pc:sldMk cId="1494824162" sldId="361"/>
            <ac:spMk id="7" creationId="{344A218B-6F05-1F9E-B612-5D8274E672BC}"/>
          </ac:spMkLst>
        </pc:spChg>
        <pc:spChg chg="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8" creationId="{EE098977-3E1F-A18D-5A44-485CC14A1EA3}"/>
          </ac:spMkLst>
        </pc:spChg>
        <pc:spChg chg="add mod">
          <ac:chgData name="Toby Donaldson" userId="2e6e5431-bb17-4c41-9985-d39c50d83c73" providerId="ADAL" clId="{0DEFDA1C-3182-411E-9AE9-5C0C0C65F9DA}" dt="2024-10-07T06:13:31.869" v="2327" actId="113"/>
          <ac:spMkLst>
            <pc:docMk/>
            <pc:sldMk cId="1494824162" sldId="361"/>
            <ac:spMk id="9" creationId="{0E0F7CCE-D6CA-3734-A726-190D7CC1AA94}"/>
          </ac:spMkLst>
        </pc:spChg>
        <pc:spChg chg="add mod">
          <ac:chgData name="Toby Donaldson" userId="2e6e5431-bb17-4c41-9985-d39c50d83c73" providerId="ADAL" clId="{0DEFDA1C-3182-411E-9AE9-5C0C0C65F9DA}" dt="2024-10-07T06:13:35.269" v="2328" actId="1076"/>
          <ac:spMkLst>
            <pc:docMk/>
            <pc:sldMk cId="1494824162" sldId="361"/>
            <ac:spMk id="10" creationId="{8E9B3DD1-9BED-BE11-007E-C155EFB48D69}"/>
          </ac:spMkLst>
        </pc:spChg>
      </pc:sldChg>
      <pc:sldChg chg="addSp modSp mod">
        <pc:chgData name="Toby Donaldson" userId="2e6e5431-bb17-4c41-9985-d39c50d83c73" providerId="ADAL" clId="{0DEFDA1C-3182-411E-9AE9-5C0C0C65F9DA}" dt="2024-10-07T06:06:22.063" v="2087" actId="113"/>
        <pc:sldMkLst>
          <pc:docMk/>
          <pc:sldMk cId="876541978" sldId="362"/>
        </pc:sldMkLst>
        <pc:spChg chg="mod">
          <ac:chgData name="Toby Donaldson" userId="2e6e5431-bb17-4c41-9985-d39c50d83c73" providerId="ADAL" clId="{0DEFDA1C-3182-411E-9AE9-5C0C0C65F9DA}" dt="2024-10-07T06:05:04.388" v="1984" actId="207"/>
          <ac:spMkLst>
            <pc:docMk/>
            <pc:sldMk cId="876541978" sldId="362"/>
            <ac:spMk id="5" creationId="{546D0B5B-59C7-B4BE-1596-8B3CB431A388}"/>
          </ac:spMkLst>
        </pc:spChg>
        <pc:spChg chg="mod">
          <ac:chgData name="Toby Donaldson" userId="2e6e5431-bb17-4c41-9985-d39c50d83c73" providerId="ADAL" clId="{0DEFDA1C-3182-411E-9AE9-5C0C0C65F9DA}" dt="2024-10-07T06:05:39.326" v="1985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0DEFDA1C-3182-411E-9AE9-5C0C0C65F9DA}" dt="2024-10-07T06:04:58.843" v="1983" actId="207"/>
          <ac:spMkLst>
            <pc:docMk/>
            <pc:sldMk cId="876541978" sldId="362"/>
            <ac:spMk id="8" creationId="{84FA98D7-0AFF-07AD-9CF8-FEFE045200D1}"/>
          </ac:spMkLst>
        </pc:spChg>
        <pc:spChg chg="mod">
          <ac:chgData name="Toby Donaldson" userId="2e6e5431-bb17-4c41-9985-d39c50d83c73" providerId="ADAL" clId="{0DEFDA1C-3182-411E-9AE9-5C0C0C65F9DA}" dt="2024-10-07T06:03:03.104" v="1961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0DEFDA1C-3182-411E-9AE9-5C0C0C65F9DA}" dt="2024-10-07T06:04:39.323" v="1982" actId="1076"/>
          <ac:spMkLst>
            <pc:docMk/>
            <pc:sldMk cId="876541978" sldId="362"/>
            <ac:spMk id="19" creationId="{2CF12471-70F0-9634-123F-FCA482524B12}"/>
          </ac:spMkLst>
        </pc:spChg>
        <pc:spChg chg="add mod">
          <ac:chgData name="Toby Donaldson" userId="2e6e5431-bb17-4c41-9985-d39c50d83c73" providerId="ADAL" clId="{0DEFDA1C-3182-411E-9AE9-5C0C0C65F9DA}" dt="2024-10-07T06:04:32.933" v="1981" actId="1076"/>
          <ac:spMkLst>
            <pc:docMk/>
            <pc:sldMk cId="876541978" sldId="362"/>
            <ac:spMk id="20" creationId="{C48D5572-B67B-0E19-1DCB-F94432BF18E3}"/>
          </ac:spMkLst>
        </pc:spChg>
        <pc:spChg chg="add mod">
          <ac:chgData name="Toby Donaldson" userId="2e6e5431-bb17-4c41-9985-d39c50d83c73" providerId="ADAL" clId="{0DEFDA1C-3182-411E-9AE9-5C0C0C65F9DA}" dt="2024-10-07T06:06:22.063" v="2087" actId="113"/>
          <ac:spMkLst>
            <pc:docMk/>
            <pc:sldMk cId="876541978" sldId="362"/>
            <ac:spMk id="23" creationId="{003B265A-F6A8-499D-E38B-942950E8923A}"/>
          </ac:spMkLst>
        </pc:spChg>
        <pc:cxnChg chg="add mod">
          <ac:chgData name="Toby Donaldson" userId="2e6e5431-bb17-4c41-9985-d39c50d83c73" providerId="ADAL" clId="{0DEFDA1C-3182-411E-9AE9-5C0C0C65F9DA}" dt="2024-10-07T06:02:40.900" v="1959" actId="1076"/>
          <ac:cxnSpMkLst>
            <pc:docMk/>
            <pc:sldMk cId="876541978" sldId="362"/>
            <ac:cxnSpMk id="3" creationId="{7953FCFB-96FB-CC3A-B376-F0E251180513}"/>
          </ac:cxnSpMkLst>
        </pc:cxnChg>
        <pc:cxnChg chg="mod">
          <ac:chgData name="Toby Donaldson" userId="2e6e5431-bb17-4c41-9985-d39c50d83c73" providerId="ADAL" clId="{0DEFDA1C-3182-411E-9AE9-5C0C0C65F9DA}" dt="2024-10-07T06:03:35.950" v="1966" actId="14100"/>
          <ac:cxnSpMkLst>
            <pc:docMk/>
            <pc:sldMk cId="876541978" sldId="362"/>
            <ac:cxnSpMk id="13" creationId="{469F1475-D4DF-D749-9EA9-3B502F704B65}"/>
          </ac:cxnSpMkLst>
        </pc:cxnChg>
        <pc:cxnChg chg="mod">
          <ac:chgData name="Toby Donaldson" userId="2e6e5431-bb17-4c41-9985-d39c50d83c73" providerId="ADAL" clId="{0DEFDA1C-3182-411E-9AE9-5C0C0C65F9DA}" dt="2024-10-07T06:02:51.519" v="1960" actId="14100"/>
          <ac:cxnSpMkLst>
            <pc:docMk/>
            <pc:sldMk cId="876541978" sldId="362"/>
            <ac:cxnSpMk id="21" creationId="{B9052BE9-79FA-21E3-04F5-D79D36828ECA}"/>
          </ac:cxnSpMkLst>
        </pc:cxnChg>
        <pc:cxnChg chg="mod">
          <ac:chgData name="Toby Donaldson" userId="2e6e5431-bb17-4c41-9985-d39c50d83c73" providerId="ADAL" clId="{0DEFDA1C-3182-411E-9AE9-5C0C0C65F9DA}" dt="2024-10-07T06:03:30.051" v="1965" actId="14100"/>
          <ac:cxnSpMkLst>
            <pc:docMk/>
            <pc:sldMk cId="876541978" sldId="362"/>
            <ac:cxnSpMk id="22" creationId="{B494FEF7-CFE4-6889-6E88-D03B759A09E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5:22.645" v="645" actId="5793"/>
        <pc:sldMkLst>
          <pc:docMk/>
          <pc:sldMk cId="1016439760" sldId="372"/>
        </pc:sldMkLst>
        <pc:spChg chg="del">
          <ac:chgData name="Toby Donaldson" userId="2e6e5431-bb17-4c41-9985-d39c50d83c73" providerId="ADAL" clId="{0DEFDA1C-3182-411E-9AE9-5C0C0C65F9DA}" dt="2024-10-07T05:24:01.686" v="4" actId="21"/>
          <ac:spMkLst>
            <pc:docMk/>
            <pc:sldMk cId="1016439760" sldId="372"/>
            <ac:spMk id="3" creationId="{D17B146A-7011-DE57-0EA3-8277AED0B2A0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5" creationId="{EBA98ABD-237E-C637-1A44-63DD8357AC03}"/>
          </ac:spMkLst>
        </pc:spChg>
        <pc:spChg chg="del">
          <ac:chgData name="Toby Donaldson" userId="2e6e5431-bb17-4c41-9985-d39c50d83c73" providerId="ADAL" clId="{0DEFDA1C-3182-411E-9AE9-5C0C0C65F9DA}" dt="2024-10-07T05:24:00.302" v="3" actId="21"/>
          <ac:spMkLst>
            <pc:docMk/>
            <pc:sldMk cId="1016439760" sldId="372"/>
            <ac:spMk id="6" creationId="{98C3C0DB-66F2-AF35-A473-82CA204BB8C1}"/>
          </ac:spMkLst>
        </pc:spChg>
        <pc:spChg chg="del">
          <ac:chgData name="Toby Donaldson" userId="2e6e5431-bb17-4c41-9985-d39c50d83c73" providerId="ADAL" clId="{0DEFDA1C-3182-411E-9AE9-5C0C0C65F9DA}" dt="2024-10-07T05:24:29.096" v="8" actId="21"/>
          <ac:spMkLst>
            <pc:docMk/>
            <pc:sldMk cId="1016439760" sldId="372"/>
            <ac:spMk id="7" creationId="{DB246D4B-E84F-C997-EE7B-3353FA1BC475}"/>
          </ac:spMkLst>
        </pc:spChg>
        <pc:spChg chg="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34:38.345" v="520" actId="113"/>
          <ac:spMkLst>
            <pc:docMk/>
            <pc:sldMk cId="1016439760" sldId="372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10" creationId="{C7436105-BF94-045F-EA83-2A3DC5F7DCA0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1" creationId="{E0BBCB83-77B4-F37D-8FF7-FC6F901D208A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2" creationId="{6720BAE8-98A1-C7CC-2B06-0CF3C3FCF333}"/>
          </ac:spMkLst>
        </pc:spChg>
        <pc:spChg chg="add mod">
          <ac:chgData name="Toby Donaldson" userId="2e6e5431-bb17-4c41-9985-d39c50d83c73" providerId="ADAL" clId="{0DEFDA1C-3182-411E-9AE9-5C0C0C65F9DA}" dt="2024-10-07T05:29:50.887" v="181" actId="1076"/>
          <ac:spMkLst>
            <pc:docMk/>
            <pc:sldMk cId="1016439760" sldId="372"/>
            <ac:spMk id="15" creationId="{1509CB10-2D41-280D-9E39-42E445552EB1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6" creationId="{2F36F625-F82D-C7BB-6848-C039F7283A9B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0" creationId="{BAA7E1D1-A5CA-B6BE-5F84-244164327863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4" creationId="{32123732-6B0A-903B-2EEB-8A5564E48511}"/>
          </ac:spMkLst>
        </pc:spChg>
        <pc:spChg chg="add mod">
          <ac:chgData name="Toby Donaldson" userId="2e6e5431-bb17-4c41-9985-d39c50d83c73" providerId="ADAL" clId="{0DEFDA1C-3182-411E-9AE9-5C0C0C65F9DA}" dt="2024-10-07T05:35:22.645" v="645" actId="5793"/>
          <ac:spMkLst>
            <pc:docMk/>
            <pc:sldMk cId="1016439760" sldId="372"/>
            <ac:spMk id="28" creationId="{CD200C70-5A34-FE76-B53F-832CD6E9498C}"/>
          </ac:spMkLst>
        </pc:spChg>
        <pc:cxnChg chg="add mod">
          <ac:chgData name="Toby Donaldson" userId="2e6e5431-bb17-4c41-9985-d39c50d83c73" providerId="ADAL" clId="{0DEFDA1C-3182-411E-9AE9-5C0C0C65F9DA}" dt="2024-10-07T05:29:33.857" v="146" actId="1076"/>
          <ac:cxnSpMkLst>
            <pc:docMk/>
            <pc:sldMk cId="1016439760" sldId="372"/>
            <ac:cxnSpMk id="14" creationId="{16FCD07D-4548-130E-208C-0E5F8A273FD6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18" creationId="{45B05932-DF0D-C296-794C-3BE219D0F910}"/>
          </ac:cxnSpMkLst>
        </pc:cxnChg>
        <pc:cxnChg chg="add del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2" creationId="{AAA8D236-5F59-8A40-56A7-6BFC9C0EBDB9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6" creationId="{22BAAF64-53B3-AABB-6C55-7809EAE01CBA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6:07.624" v="648"/>
        <pc:sldMkLst>
          <pc:docMk/>
          <pc:sldMk cId="2270743596" sldId="373"/>
        </pc:sldMkLst>
        <pc:spChg chg="add mod">
          <ac:chgData name="Toby Donaldson" userId="2e6e5431-bb17-4c41-9985-d39c50d83c73" providerId="ADAL" clId="{0DEFDA1C-3182-411E-9AE9-5C0C0C65F9DA}" dt="2024-10-07T05:36:07.624" v="648"/>
          <ac:spMkLst>
            <pc:docMk/>
            <pc:sldMk cId="2270743596" sldId="373"/>
            <ac:spMk id="3" creationId="{949F1C00-EC7D-6215-F8E3-CF398F11A5A4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1" creationId="{E0BBCB83-77B4-F37D-8FF7-FC6F901D208A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2" creationId="{6720BAE8-98A1-C7CC-2B06-0CF3C3FCF33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4" creationId="{32123732-6B0A-903B-2EEB-8A5564E48511}"/>
          </ac:spMkLst>
        </pc:spChg>
        <pc:cxnChg chg="add mod">
          <ac:chgData name="Toby Donaldson" userId="2e6e5431-bb17-4c41-9985-d39c50d83c73" providerId="ADAL" clId="{0DEFDA1C-3182-411E-9AE9-5C0C0C65F9DA}" dt="2024-10-07T05:36:07.624" v="648"/>
          <ac:cxnSpMkLst>
            <pc:docMk/>
            <pc:sldMk cId="2270743596" sldId="373"/>
            <ac:cxnSpMk id="5" creationId="{E5192003-AAF2-327A-6F94-8E26723E4AC4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6" creationId="{22BAAF64-53B3-AABB-6C55-7809EAE01CBA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40:40.943" v="873" actId="21"/>
        <pc:sldMkLst>
          <pc:docMk/>
          <pc:sldMk cId="692975195" sldId="374"/>
        </pc:sldMkLst>
        <pc:spChg chg="mod">
          <ac:chgData name="Toby Donaldson" userId="2e6e5431-bb17-4c41-9985-d39c50d83c73" providerId="ADAL" clId="{0DEFDA1C-3182-411E-9AE9-5C0C0C65F9DA}" dt="2024-10-07T05:39:31.678" v="863" actId="20577"/>
          <ac:spMkLst>
            <pc:docMk/>
            <pc:sldMk cId="692975195" sldId="374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36:59.573" v="654" actId="21"/>
          <ac:spMkLst>
            <pc:docMk/>
            <pc:sldMk cId="692975195" sldId="374"/>
            <ac:spMk id="12" creationId="{6720BAE8-98A1-C7CC-2B06-0CF3C3FCF33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16" creationId="{2F36F625-F82D-C7BB-6848-C039F7283A9B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0" creationId="{BAA7E1D1-A5CA-B6BE-5F84-24416432786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18" creationId="{45B05932-DF0D-C296-794C-3BE219D0F910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6" creationId="{22BAAF64-53B3-AABB-6C55-7809EAE01CBA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24.263" v="650"/>
        <pc:sldMkLst>
          <pc:docMk/>
          <pc:sldMk cId="3244514818" sldId="375"/>
        </pc:sldMkLst>
        <pc:spChg chg="add mod">
          <ac:chgData name="Toby Donaldson" userId="2e6e5431-bb17-4c41-9985-d39c50d83c73" providerId="ADAL" clId="{0DEFDA1C-3182-411E-9AE9-5C0C0C65F9DA}" dt="2024-10-07T05:36:24.263" v="650"/>
          <ac:spMkLst>
            <pc:docMk/>
            <pc:sldMk cId="3244514818" sldId="375"/>
            <ac:spMk id="6" creationId="{54B87278-A3CE-86FE-9127-67D575922C31}"/>
          </ac:spMkLst>
        </pc:spChg>
        <pc:cxnChg chg="add mod">
          <ac:chgData name="Toby Donaldson" userId="2e6e5431-bb17-4c41-9985-d39c50d83c73" providerId="ADAL" clId="{0DEFDA1C-3182-411E-9AE9-5C0C0C65F9DA}" dt="2024-10-07T05:36:24.263" v="650"/>
          <ac:cxnSpMkLst>
            <pc:docMk/>
            <pc:sldMk cId="3244514818" sldId="375"/>
            <ac:cxnSpMk id="7" creationId="{6483D6BB-D7E1-3405-517D-0076EA0A25B3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45.343" v="652"/>
        <pc:sldMkLst>
          <pc:docMk/>
          <pc:sldMk cId="2628541888" sldId="376"/>
        </pc:sldMkLst>
        <pc:spChg chg="add mod">
          <ac:chgData name="Toby Donaldson" userId="2e6e5431-bb17-4c41-9985-d39c50d83c73" providerId="ADAL" clId="{0DEFDA1C-3182-411E-9AE9-5C0C0C65F9DA}" dt="2024-10-07T05:36:45.343" v="652"/>
          <ac:spMkLst>
            <pc:docMk/>
            <pc:sldMk cId="2628541888" sldId="376"/>
            <ac:spMk id="10" creationId="{8B1FA9CC-CCA1-EFA3-EC01-790658FFA85A}"/>
          </ac:spMkLst>
        </pc:spChg>
        <pc:cxnChg chg="add mod">
          <ac:chgData name="Toby Donaldson" userId="2e6e5431-bb17-4c41-9985-d39c50d83c73" providerId="ADAL" clId="{0DEFDA1C-3182-411E-9AE9-5C0C0C65F9DA}" dt="2024-10-07T05:36:45.343" v="652"/>
          <ac:cxnSpMkLst>
            <pc:docMk/>
            <pc:sldMk cId="2628541888" sldId="376"/>
            <ac:cxnSpMk id="11" creationId="{5AF8F522-F8F8-E800-E3FC-86DB8E01ADC5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42:15.183" v="957" actId="20577"/>
        <pc:sldMkLst>
          <pc:docMk/>
          <pc:sldMk cId="710564396" sldId="377"/>
        </pc:sldMkLst>
        <pc:spChg chg="add mod">
          <ac:chgData name="Toby Donaldson" userId="2e6e5431-bb17-4c41-9985-d39c50d83c73" providerId="ADAL" clId="{0DEFDA1C-3182-411E-9AE9-5C0C0C65F9DA}" dt="2024-10-07T05:42:15.183" v="957" actId="20577"/>
          <ac:spMkLst>
            <pc:docMk/>
            <pc:sldMk cId="710564396" sldId="377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1:07.303" v="875" actId="21"/>
          <ac:spMkLst>
            <pc:docMk/>
            <pc:sldMk cId="710564396" sldId="377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6" creationId="{22BAAF64-53B3-AABB-6C55-7809EAE01CBA}"/>
          </ac:cxnSpMkLst>
        </pc:cxnChg>
      </pc:sldChg>
      <pc:sldChg chg="add">
        <pc:chgData name="Toby Donaldson" userId="2e6e5431-bb17-4c41-9985-d39c50d83c73" providerId="ADAL" clId="{0DEFDA1C-3182-411E-9AE9-5C0C0C65F9DA}" dt="2024-10-07T05:40:30.173" v="872" actId="2890"/>
        <pc:sldMkLst>
          <pc:docMk/>
          <pc:sldMk cId="1310001430" sldId="378"/>
        </pc:sldMkLst>
      </pc:sldChg>
      <pc:sldChg chg="addSp delSp modSp add mod">
        <pc:chgData name="Toby Donaldson" userId="2e6e5431-bb17-4c41-9985-d39c50d83c73" providerId="ADAL" clId="{0DEFDA1C-3182-411E-9AE9-5C0C0C65F9DA}" dt="2024-10-07T05:45:05.703" v="1087" actId="20577"/>
        <pc:sldMkLst>
          <pc:docMk/>
          <pc:sldMk cId="3545286888" sldId="379"/>
        </pc:sldMkLst>
        <pc:spChg chg="add mod">
          <ac:chgData name="Toby Donaldson" userId="2e6e5431-bb17-4c41-9985-d39c50d83c73" providerId="ADAL" clId="{0DEFDA1C-3182-411E-9AE9-5C0C0C65F9DA}" dt="2024-10-07T05:45:05.703" v="1087" actId="20577"/>
          <ac:spMkLst>
            <pc:docMk/>
            <pc:sldMk cId="3545286888" sldId="379"/>
            <ac:spMk id="5" creationId="{6E691376-50FF-1BE9-2A12-5355B5C1A063}"/>
          </ac:spMkLst>
        </pc:spChg>
        <pc:spChg chg="add mod">
          <ac:chgData name="Toby Donaldson" userId="2e6e5431-bb17-4c41-9985-d39c50d83c73" providerId="ADAL" clId="{0DEFDA1C-3182-411E-9AE9-5C0C0C65F9DA}" dt="2024-10-07T05:43:34.829" v="1009" actId="20577"/>
          <ac:spMkLst>
            <pc:docMk/>
            <pc:sldMk cId="3545286888" sldId="379"/>
            <ac:spMk id="7" creationId="{1ACE9FA0-A98F-6961-8411-6F2BD58B59DA}"/>
          </ac:spMkLst>
        </pc:spChg>
        <pc:spChg chg="add del mod">
          <ac:chgData name="Toby Donaldson" userId="2e6e5431-bb17-4c41-9985-d39c50d83c73" providerId="ADAL" clId="{0DEFDA1C-3182-411E-9AE9-5C0C0C65F9DA}" dt="2024-10-07T05:43:44.164" v="1010" actId="21"/>
          <ac:spMkLst>
            <pc:docMk/>
            <pc:sldMk cId="3545286888" sldId="379"/>
            <ac:spMk id="10" creationId="{3ACA8171-2254-ACE9-D847-189F67EF14FB}"/>
          </ac:spMkLst>
        </pc:spChg>
        <pc:spChg chg="add">
          <ac:chgData name="Toby Donaldson" userId="2e6e5431-bb17-4c41-9985-d39c50d83c73" providerId="ADAL" clId="{0DEFDA1C-3182-411E-9AE9-5C0C0C65F9DA}" dt="2024-10-07T05:44:22.895" v="1082" actId="11529"/>
          <ac:spMkLst>
            <pc:docMk/>
            <pc:sldMk cId="3545286888" sldId="379"/>
            <ac:spMk id="17" creationId="{AD7F8E0C-C280-6B53-293F-E14DC7B385A6}"/>
          </ac:spMkLst>
        </pc:spChg>
        <pc:cxnChg chg="add mod">
          <ac:chgData name="Toby Donaldson" userId="2e6e5431-bb17-4c41-9985-d39c50d83c73" providerId="ADAL" clId="{0DEFDA1C-3182-411E-9AE9-5C0C0C65F9DA}" dt="2024-10-07T05:44:47.257" v="1083" actId="14100"/>
          <ac:cxnSpMkLst>
            <pc:docMk/>
            <pc:sldMk cId="3545286888" sldId="379"/>
            <ac:cxnSpMk id="6" creationId="{E907F626-87A7-8AA5-E4AE-AD2F37565EBA}"/>
          </ac:cxnSpMkLst>
        </pc:cxnChg>
        <pc:cxnChg chg="add mod">
          <ac:chgData name="Toby Donaldson" userId="2e6e5431-bb17-4c41-9985-d39c50d83c73" providerId="ADAL" clId="{0DEFDA1C-3182-411E-9AE9-5C0C0C65F9DA}" dt="2024-10-07T05:43:06.950" v="960" actId="1076"/>
          <ac:cxnSpMkLst>
            <pc:docMk/>
            <pc:sldMk cId="3545286888" sldId="379"/>
            <ac:cxnSpMk id="9" creationId="{2DA0A67C-56B7-3582-6DBE-20BBA1EE9749}"/>
          </ac:cxnSpMkLst>
        </pc:cxnChg>
        <pc:cxnChg chg="add del mod">
          <ac:chgData name="Toby Donaldson" userId="2e6e5431-bb17-4c41-9985-d39c50d83c73" providerId="ADAL" clId="{0DEFDA1C-3182-411E-9AE9-5C0C0C65F9DA}" dt="2024-10-07T05:43:44.164" v="1010" actId="21"/>
          <ac:cxnSpMkLst>
            <pc:docMk/>
            <pc:sldMk cId="3545286888" sldId="379"/>
            <ac:cxnSpMk id="13" creationId="{88B6AC0A-9C07-5BC1-7851-C2C3BCE35A6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43.908" v="1533" actId="21"/>
        <pc:sldMkLst>
          <pc:docMk/>
          <pc:sldMk cId="1519189130" sldId="380"/>
        </pc:sldMkLst>
        <pc:spChg chg="del">
          <ac:chgData name="Toby Donaldson" userId="2e6e5431-bb17-4c41-9985-d39c50d83c73" providerId="ADAL" clId="{0DEFDA1C-3182-411E-9AE9-5C0C0C65F9DA}" dt="2024-10-07T05:50:43.908" v="1533" actId="21"/>
          <ac:spMkLst>
            <pc:docMk/>
            <pc:sldMk cId="1519189130" sldId="380"/>
            <ac:spMk id="3" creationId="{12867197-BE7C-150D-9213-A415DE26E77B}"/>
          </ac:spMkLst>
        </pc:spChg>
        <pc:spChg chg="add mod">
          <ac:chgData name="Toby Donaldson" userId="2e6e5431-bb17-4c41-9985-d39c50d83c73" providerId="ADAL" clId="{0DEFDA1C-3182-411E-9AE9-5C0C0C65F9DA}" dt="2024-10-07T05:46:52.180" v="1290" actId="2711"/>
          <ac:spMkLst>
            <pc:docMk/>
            <pc:sldMk cId="1519189130" sldId="380"/>
            <ac:spMk id="10" creationId="{B623CBCC-DFB1-B8BA-6D1C-DD7E69E8C5C5}"/>
          </ac:spMkLst>
        </pc:spChg>
      </pc:sldChg>
      <pc:sldChg chg="addSp delSp modSp add mod">
        <pc:chgData name="Toby Donaldson" userId="2e6e5431-bb17-4c41-9985-d39c50d83c73" providerId="ADAL" clId="{0DEFDA1C-3182-411E-9AE9-5C0C0C65F9DA}" dt="2024-10-07T05:50:50.116" v="1534" actId="21"/>
        <pc:sldMkLst>
          <pc:docMk/>
          <pc:sldMk cId="2307418349" sldId="381"/>
        </pc:sldMkLst>
        <pc:spChg chg="del">
          <ac:chgData name="Toby Donaldson" userId="2e6e5431-bb17-4c41-9985-d39c50d83c73" providerId="ADAL" clId="{0DEFDA1C-3182-411E-9AE9-5C0C0C65F9DA}" dt="2024-10-07T05:50:50.116" v="1534" actId="21"/>
          <ac:spMkLst>
            <pc:docMk/>
            <pc:sldMk cId="2307418349" sldId="381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5" creationId="{6E691376-50FF-1BE9-2A12-5355B5C1A063}"/>
          </ac:spMkLst>
        </pc:spChg>
        <pc:spChg chg="mod">
          <ac:chgData name="Toby Donaldson" userId="2e6e5431-bb17-4c41-9985-d39c50d83c73" providerId="ADAL" clId="{0DEFDA1C-3182-411E-9AE9-5C0C0C65F9DA}" dt="2024-10-07T05:48:14.983" v="1401" actId="1076"/>
          <ac:spMkLst>
            <pc:docMk/>
            <pc:sldMk cId="2307418349" sldId="381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10" creationId="{B623CBCC-DFB1-B8BA-6D1C-DD7E69E8C5C5}"/>
          </ac:spMkLst>
        </pc:spChg>
        <pc:spChg chg="del">
          <ac:chgData name="Toby Donaldson" userId="2e6e5431-bb17-4c41-9985-d39c50d83c73" providerId="ADAL" clId="{0DEFDA1C-3182-411E-9AE9-5C0C0C65F9DA}" dt="2024-10-07T05:47:27.879" v="1294" actId="21"/>
          <ac:spMkLst>
            <pc:docMk/>
            <pc:sldMk cId="2307418349" sldId="381"/>
            <ac:spMk id="17" creationId="{AD7F8E0C-C280-6B53-293F-E14DC7B385A6}"/>
          </ac:spMkLst>
        </pc:spChg>
        <pc:cxnChg chg="del mod">
          <ac:chgData name="Toby Donaldson" userId="2e6e5431-bb17-4c41-9985-d39c50d83c73" providerId="ADAL" clId="{0DEFDA1C-3182-411E-9AE9-5C0C0C65F9DA}" dt="2024-10-07T05:47:21.759" v="1293" actId="21"/>
          <ac:cxnSpMkLst>
            <pc:docMk/>
            <pc:sldMk cId="2307418349" sldId="381"/>
            <ac:cxnSpMk id="6" creationId="{E907F626-87A7-8AA5-E4AE-AD2F37565EBA}"/>
          </ac:cxnSpMkLst>
        </pc:cxnChg>
        <pc:cxnChg chg="del">
          <ac:chgData name="Toby Donaldson" userId="2e6e5431-bb17-4c41-9985-d39c50d83c73" providerId="ADAL" clId="{0DEFDA1C-3182-411E-9AE9-5C0C0C65F9DA}" dt="2024-10-07T05:48:09.545" v="1400" actId="21"/>
          <ac:cxnSpMkLst>
            <pc:docMk/>
            <pc:sldMk cId="2307418349" sldId="381"/>
            <ac:cxnSpMk id="9" creationId="{2DA0A67C-56B7-3582-6DBE-20BBA1EE9749}"/>
          </ac:cxnSpMkLst>
        </pc:cxnChg>
        <pc:cxnChg chg="add">
          <ac:chgData name="Toby Donaldson" userId="2e6e5431-bb17-4c41-9985-d39c50d83c73" providerId="ADAL" clId="{0DEFDA1C-3182-411E-9AE9-5C0C0C65F9DA}" dt="2024-10-07T05:48:21.850" v="1402" actId="11529"/>
          <ac:cxnSpMkLst>
            <pc:docMk/>
            <pc:sldMk cId="2307418349" sldId="381"/>
            <ac:cxnSpMk id="16" creationId="{5C42D9E7-14E6-F746-61FD-65F9C4BEFEAD}"/>
          </ac:cxnSpMkLst>
        </pc:cxnChg>
        <pc:cxnChg chg="add mod">
          <ac:chgData name="Toby Donaldson" userId="2e6e5431-bb17-4c41-9985-d39c50d83c73" providerId="ADAL" clId="{0DEFDA1C-3182-411E-9AE9-5C0C0C65F9DA}" dt="2024-10-07T05:48:29.376" v="1405" actId="14100"/>
          <ac:cxnSpMkLst>
            <pc:docMk/>
            <pc:sldMk cId="2307418349" sldId="381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53.688" v="1535" actId="21"/>
        <pc:sldMkLst>
          <pc:docMk/>
          <pc:sldMk cId="44120911" sldId="382"/>
        </pc:sldMkLst>
        <pc:spChg chg="del">
          <ac:chgData name="Toby Donaldson" userId="2e6e5431-bb17-4c41-9985-d39c50d83c73" providerId="ADAL" clId="{0DEFDA1C-3182-411E-9AE9-5C0C0C65F9DA}" dt="2024-10-07T05:50:53.688" v="1535" actId="21"/>
          <ac:spMkLst>
            <pc:docMk/>
            <pc:sldMk cId="44120911" sldId="382"/>
            <ac:spMk id="3" creationId="{12867197-BE7C-150D-9213-A415DE26E77B}"/>
          </ac:spMkLst>
        </pc:spChg>
        <pc:spChg chg="mod">
          <ac:chgData name="Toby Donaldson" userId="2e6e5431-bb17-4c41-9985-d39c50d83c73" providerId="ADAL" clId="{0DEFDA1C-3182-411E-9AE9-5C0C0C65F9DA}" dt="2024-10-07T05:49:56.090" v="1526" actId="20577"/>
          <ac:spMkLst>
            <pc:docMk/>
            <pc:sldMk cId="44120911" sldId="382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8:44.782" v="1407" actId="21"/>
          <ac:spMkLst>
            <pc:docMk/>
            <pc:sldMk cId="44120911" sldId="382"/>
            <ac:spMk id="12" creationId="{6720BAE8-98A1-C7CC-2B06-0CF3C3FCF333}"/>
          </ac:spMkLst>
        </pc:spChg>
        <pc:cxnChg chg="add mod">
          <ac:chgData name="Toby Donaldson" userId="2e6e5431-bb17-4c41-9985-d39c50d83c73" providerId="ADAL" clId="{0DEFDA1C-3182-411E-9AE9-5C0C0C65F9DA}" dt="2024-10-07T05:49:50.535" v="1513" actId="20577"/>
          <ac:cxnSpMkLst>
            <pc:docMk/>
            <pc:sldMk cId="44120911" sldId="382"/>
            <ac:cxnSpMk id="6" creationId="{1CC088C0-6742-6E45-0BAF-E0E19BAB60C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6" creationId="{5C42D9E7-14E6-F746-61FD-65F9C4BEFEA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2:33.622" v="1544" actId="21"/>
        <pc:sldMkLst>
          <pc:docMk/>
          <pc:sldMk cId="4182207593" sldId="383"/>
        </pc:sldMkLst>
        <pc:spChg chg="del">
          <ac:chgData name="Toby Donaldson" userId="2e6e5431-bb17-4c41-9985-d39c50d83c73" providerId="ADAL" clId="{0DEFDA1C-3182-411E-9AE9-5C0C0C65F9DA}" dt="2024-10-07T05:52:33.622" v="1544" actId="21"/>
          <ac:spMkLst>
            <pc:docMk/>
            <pc:sldMk cId="4182207593" sldId="383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50:30.410" v="1532" actId="21"/>
          <ac:spMkLst>
            <pc:docMk/>
            <pc:sldMk cId="4182207593" sldId="383"/>
            <ac:spMk id="7" creationId="{1ACE9FA0-A98F-6961-8411-6F2BD58B59DA}"/>
          </ac:spMkLst>
        </pc:spChg>
        <pc:spChg chg="add mod">
          <ac:chgData name="Toby Donaldson" userId="2e6e5431-bb17-4c41-9985-d39c50d83c73" providerId="ADAL" clId="{0DEFDA1C-3182-411E-9AE9-5C0C0C65F9DA}" dt="2024-10-07T05:51:56.478" v="1540" actId="20577"/>
          <ac:spMkLst>
            <pc:docMk/>
            <pc:sldMk cId="4182207593" sldId="383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1:31.518" v="1536" actId="21"/>
          <ac:spMkLst>
            <pc:docMk/>
            <pc:sldMk cId="4182207593" sldId="383"/>
            <ac:spMk id="11" creationId="{E0BBCB83-77B4-F37D-8FF7-FC6F901D208A}"/>
          </ac:spMkLst>
        </pc:spChg>
        <pc:grpChg chg="add del mod">
          <ac:chgData name="Toby Donaldson" userId="2e6e5431-bb17-4c41-9985-d39c50d83c73" providerId="ADAL" clId="{0DEFDA1C-3182-411E-9AE9-5C0C0C65F9DA}" dt="2024-10-07T05:52:04.337" v="1542" actId="21"/>
          <ac:grpSpMkLst>
            <pc:docMk/>
            <pc:sldMk cId="4182207593" sldId="383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0:24.753" v="1531" actId="21"/>
          <ac:cxnSpMkLst>
            <pc:docMk/>
            <pc:sldMk cId="4182207593" sldId="383"/>
            <ac:cxnSpMk id="6" creationId="{1CC088C0-6742-6E45-0BAF-E0E19BAB60CD}"/>
          </ac:cxnSpMkLst>
        </pc:cxnChg>
        <pc:cxnChg chg="add mod">
          <ac:chgData name="Toby Donaldson" userId="2e6e5431-bb17-4c41-9985-d39c50d83c73" providerId="ADAL" clId="{0DEFDA1C-3182-411E-9AE9-5C0C0C65F9DA}" dt="2024-10-07T05:51:49.807" v="1538" actId="1076"/>
          <ac:cxnSpMkLst>
            <pc:docMk/>
            <pc:sldMk cId="4182207593" sldId="383"/>
            <ac:cxnSpMk id="10" creationId="{FC30E8C7-029B-D43E-FE54-96C9E4E275D4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6" creationId="{5C42D9E7-14E6-F746-61FD-65F9C4BEFEAD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8" creationId="{5B6D5B00-C000-128E-ED93-E3893D7950A3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52:38.412" v="1545" actId="21"/>
        <pc:sldMkLst>
          <pc:docMk/>
          <pc:sldMk cId="2933430818" sldId="384"/>
        </pc:sldMkLst>
        <pc:spChg chg="del">
          <ac:chgData name="Toby Donaldson" userId="2e6e5431-bb17-4c41-9985-d39c50d83c73" providerId="ADAL" clId="{0DEFDA1C-3182-411E-9AE9-5C0C0C65F9DA}" dt="2024-10-07T05:52:38.412" v="1545" actId="21"/>
          <ac:spMkLst>
            <pc:docMk/>
            <pc:sldMk cId="2933430818" sldId="384"/>
            <ac:spMk id="3" creationId="{12867197-BE7C-150D-9213-A415DE26E77B}"/>
          </ac:spMkLst>
        </pc:spChg>
        <pc:grpChg chg="mod">
          <ac:chgData name="Toby Donaldson" userId="2e6e5431-bb17-4c41-9985-d39c50d83c73" providerId="ADAL" clId="{0DEFDA1C-3182-411E-9AE9-5C0C0C65F9DA}" dt="2024-10-07T05:52:12.541" v="1543" actId="1076"/>
          <ac:grpSpMkLst>
            <pc:docMk/>
            <pc:sldMk cId="2933430818" sldId="384"/>
            <ac:grpSpMk id="5" creationId="{87027FDB-465E-1A47-03F9-78505B4624EB}"/>
          </ac:grpSpMkLst>
        </pc:grpChg>
      </pc:sldChg>
      <pc:sldChg chg="delSp modSp add mod">
        <pc:chgData name="Toby Donaldson" userId="2e6e5431-bb17-4c41-9985-d39c50d83c73" providerId="ADAL" clId="{0DEFDA1C-3182-411E-9AE9-5C0C0C65F9DA}" dt="2024-10-07T05:53:13.725" v="1643" actId="1076"/>
        <pc:sldMkLst>
          <pc:docMk/>
          <pc:sldMk cId="1168675715" sldId="385"/>
        </pc:sldMkLst>
        <pc:spChg chg="del">
          <ac:chgData name="Toby Donaldson" userId="2e6e5431-bb17-4c41-9985-d39c50d83c73" providerId="ADAL" clId="{0DEFDA1C-3182-411E-9AE9-5C0C0C65F9DA}" dt="2024-10-07T05:52:48.909" v="1547" actId="21"/>
          <ac:spMkLst>
            <pc:docMk/>
            <pc:sldMk cId="1168675715" sldId="385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53:13.725" v="1643" actId="1076"/>
          <ac:spMkLst>
            <pc:docMk/>
            <pc:sldMk cId="1168675715" sldId="385"/>
            <ac:spMk id="9" creationId="{482965F9-DEE0-46BB-DCA9-64EFE0F7C0FD}"/>
          </ac:spMkLst>
        </pc:spChg>
        <pc:grpChg chg="del">
          <ac:chgData name="Toby Donaldson" userId="2e6e5431-bb17-4c41-9985-d39c50d83c73" providerId="ADAL" clId="{0DEFDA1C-3182-411E-9AE9-5C0C0C65F9DA}" dt="2024-10-07T05:52:48.909" v="1547" actId="21"/>
          <ac:grpSpMkLst>
            <pc:docMk/>
            <pc:sldMk cId="1168675715" sldId="385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2:50.727" v="1548" actId="21"/>
          <ac:cxnSpMkLst>
            <pc:docMk/>
            <pc:sldMk cId="1168675715" sldId="385"/>
            <ac:cxnSpMk id="10" creationId="{FC30E8C7-029B-D43E-FE54-96C9E4E275D4}"/>
          </ac:cxnSpMkLst>
        </pc:cxnChg>
      </pc:sldChg>
      <pc:sldChg chg="modSp add mod">
        <pc:chgData name="Toby Donaldson" userId="2e6e5431-bb17-4c41-9985-d39c50d83c73" providerId="ADAL" clId="{0DEFDA1C-3182-411E-9AE9-5C0C0C65F9DA}" dt="2024-10-07T05:59:07.536" v="1953" actId="20577"/>
        <pc:sldMkLst>
          <pc:docMk/>
          <pc:sldMk cId="1134019399" sldId="386"/>
        </pc:sldMkLst>
        <pc:spChg chg="mod">
          <ac:chgData name="Toby Donaldson" userId="2e6e5431-bb17-4c41-9985-d39c50d83c73" providerId="ADAL" clId="{0DEFDA1C-3182-411E-9AE9-5C0C0C65F9DA}" dt="2024-10-07T05:59:07.536" v="1953" actId="20577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del mod">
        <pc:chgData name="Toby Donaldson" userId="2e6e5431-bb17-4c41-9985-d39c50d83c73" providerId="ADAL" clId="{0DEFDA1C-3182-411E-9AE9-5C0C0C65F9DA}" dt="2024-10-07T05:58:15.667" v="1914" actId="2696"/>
        <pc:sldMkLst>
          <pc:docMk/>
          <pc:sldMk cId="2218913924" sldId="386"/>
        </pc:sldMkLst>
        <pc:spChg chg="mod">
          <ac:chgData name="Toby Donaldson" userId="2e6e5431-bb17-4c41-9985-d39c50d83c73" providerId="ADAL" clId="{0DEFDA1C-3182-411E-9AE9-5C0C0C65F9DA}" dt="2024-10-07T05:57:49.786" v="1911" actId="20577"/>
          <ac:spMkLst>
            <pc:docMk/>
            <pc:sldMk cId="2218913924" sldId="386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5:36.542" v="1645" actId="21"/>
          <ac:spMkLst>
            <pc:docMk/>
            <pc:sldMk cId="2218913924" sldId="386"/>
            <ac:spMk id="15" creationId="{1509CB10-2D41-280D-9E39-42E445552EB1}"/>
          </ac:spMkLst>
        </pc:spChg>
        <pc:cxnChg chg="del">
          <ac:chgData name="Toby Donaldson" userId="2e6e5431-bb17-4c41-9985-d39c50d83c73" providerId="ADAL" clId="{0DEFDA1C-3182-411E-9AE9-5C0C0C65F9DA}" dt="2024-10-07T05:55:36.542" v="1645" actId="21"/>
          <ac:cxnSpMkLst>
            <pc:docMk/>
            <pc:sldMk cId="2218913924" sldId="386"/>
            <ac:cxnSpMk id="14" creationId="{16FCD07D-4548-130E-208C-0E5F8A273FD6}"/>
          </ac:cxnSpMkLst>
        </pc:cxnChg>
      </pc:sldChg>
      <pc:sldChg chg="modSp mod">
        <pc:chgData name="Toby Donaldson" userId="2e6e5431-bb17-4c41-9985-d39c50d83c73" providerId="ADAL" clId="{0DEFDA1C-3182-411E-9AE9-5C0C0C65F9DA}" dt="2024-10-09T16:52:26.519" v="2331" actId="20577"/>
        <pc:sldMkLst>
          <pc:docMk/>
          <pc:sldMk cId="2490867769" sldId="391"/>
        </pc:sldMkLst>
        <pc:spChg chg="mod">
          <ac:chgData name="Toby Donaldson" userId="2e6e5431-bb17-4c41-9985-d39c50d83c73" providerId="ADAL" clId="{0DEFDA1C-3182-411E-9AE9-5C0C0C65F9DA}" dt="2024-10-09T16:52:26.519" v="2331" actId="20577"/>
          <ac:spMkLst>
            <pc:docMk/>
            <pc:sldMk cId="2490867769" sldId="391"/>
            <ac:spMk id="5" creationId="{3AFF535E-6D47-83E6-0CDD-652A201BA017}"/>
          </ac:spMkLst>
        </pc:spChg>
        <pc:spChg chg="mod">
          <ac:chgData name="Toby Donaldson" userId="2e6e5431-bb17-4c41-9985-d39c50d83c73" providerId="ADAL" clId="{0DEFDA1C-3182-411E-9AE9-5C0C0C65F9DA}" dt="2024-10-09T16:52:10.034" v="2330" actId="1582"/>
          <ac:spMkLst>
            <pc:docMk/>
            <pc:sldMk cId="2490867769" sldId="391"/>
            <ac:spMk id="6" creationId="{DB35E2F8-9B36-497B-43F5-3523C21725F9}"/>
          </ac:spMkLst>
        </pc:spChg>
      </pc:sldChg>
      <pc:sldChg chg="modSp mod">
        <pc:chgData name="Toby Donaldson" userId="2e6e5431-bb17-4c41-9985-d39c50d83c73" providerId="ADAL" clId="{0DEFDA1C-3182-411E-9AE9-5C0C0C65F9DA}" dt="2024-10-09T16:55:49.662" v="2332" actId="20577"/>
        <pc:sldMkLst>
          <pc:docMk/>
          <pc:sldMk cId="1641751640" sldId="393"/>
        </pc:sldMkLst>
        <pc:spChg chg="mod">
          <ac:chgData name="Toby Donaldson" userId="2e6e5431-bb17-4c41-9985-d39c50d83c73" providerId="ADAL" clId="{0DEFDA1C-3182-411E-9AE9-5C0C0C65F9DA}" dt="2024-10-09T16:55:49.662" v="2332" actId="20577"/>
          <ac:spMkLst>
            <pc:docMk/>
            <pc:sldMk cId="1641751640" sldId="393"/>
            <ac:spMk id="5" creationId="{0D05A3E2-9EF9-9474-1125-484444D04367}"/>
          </ac:spMkLst>
        </pc:spChg>
      </pc:sldChg>
      <pc:sldChg chg="modSp mod">
        <pc:chgData name="Toby Donaldson" userId="2e6e5431-bb17-4c41-9985-d39c50d83c73" providerId="ADAL" clId="{0DEFDA1C-3182-411E-9AE9-5C0C0C65F9DA}" dt="2024-10-09T16:56:58.379" v="2355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0DEFDA1C-3182-411E-9AE9-5C0C0C65F9DA}" dt="2024-10-09T16:56:58.379" v="2355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modSp mod">
        <pc:chgData name="Toby Donaldson" userId="2e6e5431-bb17-4c41-9985-d39c50d83c73" providerId="ADAL" clId="{0DEFDA1C-3182-411E-9AE9-5C0C0C65F9DA}" dt="2024-10-09T16:51:22.074" v="2329" actId="1076"/>
        <pc:sldMkLst>
          <pc:docMk/>
          <pc:sldMk cId="3215829657" sldId="397"/>
        </pc:sldMkLst>
        <pc:spChg chg="mod">
          <ac:chgData name="Toby Donaldson" userId="2e6e5431-bb17-4c41-9985-d39c50d83c73" providerId="ADAL" clId="{0DEFDA1C-3182-411E-9AE9-5C0C0C65F9DA}" dt="2024-10-09T16:51:22.074" v="2329" actId="1076"/>
          <ac:spMkLst>
            <pc:docMk/>
            <pc:sldMk cId="3215829657" sldId="397"/>
            <ac:spMk id="20" creationId="{CC9EA90F-F415-BB1C-FB9B-A44FEC715BB8}"/>
          </ac:spMkLst>
        </pc:spChg>
      </pc:sldChg>
    </pc:docChg>
  </pc:docChgLst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  <pc:spChg chg="mod">
          <ac:chgData name="Toby Donaldson" userId="2e6e5431-bb17-4c41-9985-d39c50d83c73" providerId="ADAL" clId="{D9E01E68-3093-4328-BB93-1B8A087A0E58}" dt="2024-09-18T18:27:33.601" v="13" actId="20577"/>
          <ac:spMkLst>
            <pc:docMk/>
            <pc:sldMk cId="976387272" sldId="283"/>
            <ac:spMk id="21" creationId="{D740259B-6CB5-F639-4EA8-154D270E96F9}"/>
          </ac:spMkLst>
        </pc:spChg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  <pc:spChg chg="mod">
          <ac:chgData name="Toby Donaldson" userId="2e6e5431-bb17-4c41-9985-d39c50d83c73" providerId="ADAL" clId="{D9E01E68-3093-4328-BB93-1B8A087A0E58}" dt="2024-09-18T18:27:25.303" v="9" actId="20577"/>
          <ac:spMkLst>
            <pc:docMk/>
            <pc:sldMk cId="3461707693" sldId="285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D9E01E68-3093-4328-BB93-1B8A087A0E58}" dt="2024-09-18T18:27:40.509" v="17" actId="20577"/>
          <ac:spMkLst>
            <pc:docMk/>
            <pc:sldMk cId="2835686456" sldId="287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  <pc:spChg chg="mod">
          <ac:chgData name="Toby Donaldson" userId="2e6e5431-bb17-4c41-9985-d39c50d83c73" providerId="ADAL" clId="{D9E01E68-3093-4328-BB93-1B8A087A0E58}" dt="2024-09-18T18:27:45.927" v="21" actId="20577"/>
          <ac:spMkLst>
            <pc:docMk/>
            <pc:sldMk cId="3265458198" sldId="288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  <pc:spChg chg="mod">
          <ac:chgData name="Toby Donaldson" userId="2e6e5431-bb17-4c41-9985-d39c50d83c73" providerId="ADAL" clId="{D9E01E68-3093-4328-BB93-1B8A087A0E58}" dt="2024-09-18T18:27:52.669" v="25" actId="20577"/>
          <ac:spMkLst>
            <pc:docMk/>
            <pc:sldMk cId="4208034066" sldId="289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D9E01E68-3093-4328-BB93-1B8A087A0E58}" dt="2024-09-18T18:27:58.461" v="29" actId="20577"/>
          <ac:spMkLst>
            <pc:docMk/>
            <pc:sldMk cId="3579788506" sldId="290"/>
            <ac:spMk id="21" creationId="{D740259B-6CB5-F639-4EA8-154D270E96F9}"/>
          </ac:spMkLst>
        </pc:spChg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D9E01E68-3093-4328-BB93-1B8A087A0E58}" dt="2024-09-18T18:28:58.298" v="41" actId="20577"/>
          <ac:spMkLst>
            <pc:docMk/>
            <pc:sldMk cId="3231735434" sldId="293"/>
            <ac:spMk id="3" creationId="{282A2FBA-A14A-54E6-FB37-8B6ACF7815D5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5" creationId="{D63A62E8-3DF2-8251-CBDB-1A09A68559D7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8" creationId="{7DD5D3D6-7129-8221-FC11-413AC997465C}"/>
          </ac:spMkLst>
        </pc:spChg>
        <pc:cxnChg chg="mod">
          <ac:chgData name="Toby Donaldson" userId="2e6e5431-bb17-4c41-9985-d39c50d83c73" providerId="ADAL" clId="{D9E01E68-3093-4328-BB93-1B8A087A0E58}" dt="2024-09-18T18:28:54.138" v="3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  <pc:spChg chg="mod">
          <ac:chgData name="Toby Donaldson" userId="2e6e5431-bb17-4c41-9985-d39c50d83c73" providerId="ADAL" clId="{D9E01E68-3093-4328-BB93-1B8A087A0E58}" dt="2024-09-18T18:31:20.286" v="90" actId="20577"/>
          <ac:spMkLst>
            <pc:docMk/>
            <pc:sldMk cId="3762144442" sldId="304"/>
            <ac:spMk id="5" creationId="{D00CB93A-3320-C18B-4C74-541FB845D35B}"/>
          </ac:spMkLst>
        </pc:spChg>
        <pc:cxnChg chg="mod">
          <ac:chgData name="Toby Donaldson" userId="2e6e5431-bb17-4c41-9985-d39c50d83c73" providerId="ADAL" clId="{D9E01E68-3093-4328-BB93-1B8A087A0E58}" dt="2024-09-18T18:30:47.827" v="85" actId="20577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  <pc:spChg chg="del">
          <ac:chgData name="Toby Donaldson" userId="2e6e5431-bb17-4c41-9985-d39c50d83c73" providerId="ADAL" clId="{D9E01E68-3093-4328-BB93-1B8A087A0E58}" dt="2024-09-18T18:31:33.243" v="91" actId="21"/>
          <ac:spMkLst>
            <pc:docMk/>
            <pc:sldMk cId="3098928990" sldId="305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39.528" v="92"/>
          <ac:spMkLst>
            <pc:docMk/>
            <pc:sldMk cId="3098928990" sldId="305"/>
            <ac:spMk id="12" creationId="{6E24C089-FBD4-4FBE-8C60-4C1F6C0C0E10}"/>
          </ac:spMkLst>
        </pc:spChg>
        <pc:cxnChg chg="mod">
          <ac:chgData name="Toby Donaldson" userId="2e6e5431-bb17-4c41-9985-d39c50d83c73" providerId="ADAL" clId="{D9E01E68-3093-4328-BB93-1B8A087A0E58}" dt="2024-09-18T18:31:33.243" v="91" actId="21"/>
          <ac:cxnSpMkLst>
            <pc:docMk/>
            <pc:sldMk cId="3098928990" sldId="305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  <pc:spChg chg="del">
          <ac:chgData name="Toby Donaldson" userId="2e6e5431-bb17-4c41-9985-d39c50d83c73" providerId="ADAL" clId="{D9E01E68-3093-4328-BB93-1B8A087A0E58}" dt="2024-09-18T18:32:04.287" v="93" actId="21"/>
          <ac:spMkLst>
            <pc:docMk/>
            <pc:sldMk cId="2186739661" sldId="306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7.435" v="99"/>
          <ac:spMkLst>
            <pc:docMk/>
            <pc:sldMk cId="2186739661" sldId="306"/>
            <ac:spMk id="15" creationId="{BE934AA0-733F-CA0C-7880-EABCB78809EA}"/>
          </ac:spMkLst>
        </pc:spChg>
        <pc:cxnChg chg="mod">
          <ac:chgData name="Toby Donaldson" userId="2e6e5431-bb17-4c41-9985-d39c50d83c73" providerId="ADAL" clId="{D9E01E68-3093-4328-BB93-1B8A087A0E58}" dt="2024-09-18T18:32:04.287" v="93" actId="21"/>
          <ac:cxnSpMkLst>
            <pc:docMk/>
            <pc:sldMk cId="2186739661" sldId="306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  <pc:spChg chg="del">
          <ac:chgData name="Toby Donaldson" userId="2e6e5431-bb17-4c41-9985-d39c50d83c73" providerId="ADAL" clId="{D9E01E68-3093-4328-BB93-1B8A087A0E58}" dt="2024-09-18T18:32:09.491" v="94" actId="21"/>
          <ac:spMkLst>
            <pc:docMk/>
            <pc:sldMk cId="711128939" sldId="307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9.547" v="100"/>
          <ac:spMkLst>
            <pc:docMk/>
            <pc:sldMk cId="711128939" sldId="307"/>
            <ac:spMk id="6" creationId="{8AED4BCC-5322-034C-4295-990D254C4CB1}"/>
          </ac:spMkLst>
        </pc:spChg>
        <pc:cxnChg chg="mod">
          <ac:chgData name="Toby Donaldson" userId="2e6e5431-bb17-4c41-9985-d39c50d83c73" providerId="ADAL" clId="{D9E01E68-3093-4328-BB93-1B8A087A0E58}" dt="2024-09-18T18:32:09.491" v="94" actId="21"/>
          <ac:cxnSpMkLst>
            <pc:docMk/>
            <pc:sldMk cId="711128939" sldId="307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  <pc:spChg chg="del">
          <ac:chgData name="Toby Donaldson" userId="2e6e5431-bb17-4c41-9985-d39c50d83c73" providerId="ADAL" clId="{D9E01E68-3093-4328-BB93-1B8A087A0E58}" dt="2024-09-18T18:32:17.148" v="95" actId="21"/>
          <ac:spMkLst>
            <pc:docMk/>
            <pc:sldMk cId="3381048815" sldId="308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2.417" v="101"/>
          <ac:spMkLst>
            <pc:docMk/>
            <pc:sldMk cId="3381048815" sldId="308"/>
            <ac:spMk id="6" creationId="{432A2FDA-9F3E-BDA1-7228-3285824944C9}"/>
          </ac:spMkLst>
        </pc:spChg>
        <pc:cxnChg chg="mod">
          <ac:chgData name="Toby Donaldson" userId="2e6e5431-bb17-4c41-9985-d39c50d83c73" providerId="ADAL" clId="{D9E01E68-3093-4328-BB93-1B8A087A0E58}" dt="2024-09-18T18:32:17.148" v="95" actId="21"/>
          <ac:cxnSpMkLst>
            <pc:docMk/>
            <pc:sldMk cId="3381048815" sldId="308"/>
            <ac:cxnSpMk id="8" creationId="{6981BB04-4450-2F6F-4355-503A5A6C203A}"/>
          </ac:cxnSpMkLst>
        </pc:cxnChg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  <pc:spChg chg="mod">
          <ac:chgData name="Toby Donaldson" userId="2e6e5431-bb17-4c41-9985-d39c50d83c73" providerId="ADAL" clId="{D9E01E68-3093-4328-BB93-1B8A087A0E58}" dt="2024-09-18T19:03:55.309" v="395" actId="20577"/>
          <ac:spMkLst>
            <pc:docMk/>
            <pc:sldMk cId="2722314743" sldId="310"/>
            <ac:spMk id="19" creationId="{083497FF-725C-07A4-B731-4337A7DCB4FE}"/>
          </ac:spMkLst>
        </pc:spChg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  <pc:spChg chg="del">
          <ac:chgData name="Toby Donaldson" userId="2e6e5431-bb17-4c41-9985-d39c50d83c73" providerId="ADAL" clId="{D9E01E68-3093-4328-BB93-1B8A087A0E58}" dt="2024-09-18T18:32:25.726" v="96" actId="21"/>
          <ac:spMkLst>
            <pc:docMk/>
            <pc:sldMk cId="1234247253" sldId="311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7.255" v="102"/>
          <ac:spMkLst>
            <pc:docMk/>
            <pc:sldMk cId="1234247253" sldId="311"/>
            <ac:spMk id="6" creationId="{61060C32-3D21-5D71-636D-62F58CE32F99}"/>
          </ac:spMkLst>
        </pc:spChg>
        <pc:spChg chg="mod">
          <ac:chgData name="Toby Donaldson" userId="2e6e5431-bb17-4c41-9985-d39c50d83c73" providerId="ADAL" clId="{D9E01E68-3093-4328-BB93-1B8A087A0E58}" dt="2024-09-18T18:33:44.707" v="105" actId="113"/>
          <ac:spMkLst>
            <pc:docMk/>
            <pc:sldMk cId="1234247253" sldId="311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25.726" v="96" actId="21"/>
          <ac:cxnSpMkLst>
            <pc:docMk/>
            <pc:sldMk cId="1234247253" sldId="311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  <pc:spChg chg="del">
          <ac:chgData name="Toby Donaldson" userId="2e6e5431-bb17-4c41-9985-d39c50d83c73" providerId="ADAL" clId="{D9E01E68-3093-4328-BB93-1B8A087A0E58}" dt="2024-09-18T18:32:32.807" v="97" actId="21"/>
          <ac:spMkLst>
            <pc:docMk/>
            <pc:sldMk cId="2540764007" sldId="312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05.292" v="89"/>
          <ac:spMkLst>
            <pc:docMk/>
            <pc:sldMk cId="2540764007" sldId="312"/>
            <ac:spMk id="9" creationId="{0F2AB426-0FF2-A04A-D997-E780E6432133}"/>
          </ac:spMkLst>
        </pc:spChg>
        <pc:spChg chg="add mod">
          <ac:chgData name="Toby Donaldson" userId="2e6e5431-bb17-4c41-9985-d39c50d83c73" providerId="ADAL" clId="{D9E01E68-3093-4328-BB93-1B8A087A0E58}" dt="2024-09-18T18:33:00.907" v="103"/>
          <ac:spMkLst>
            <pc:docMk/>
            <pc:sldMk cId="2540764007" sldId="312"/>
            <ac:spMk id="10" creationId="{E1737975-5825-205B-A41A-239EEEFB5B87}"/>
          </ac:spMkLst>
        </pc:spChg>
        <pc:spChg chg="mod">
          <ac:chgData name="Toby Donaldson" userId="2e6e5431-bb17-4c41-9985-d39c50d83c73" providerId="ADAL" clId="{D9E01E68-3093-4328-BB93-1B8A087A0E58}" dt="2024-09-18T18:33:50.174" v="106" actId="113"/>
          <ac:spMkLst>
            <pc:docMk/>
            <pc:sldMk cId="2540764007" sldId="312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32.807" v="97" actId="21"/>
          <ac:cxnSpMkLst>
            <pc:docMk/>
            <pc:sldMk cId="2540764007" sldId="312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  <pc:spChg chg="del">
          <ac:chgData name="Toby Donaldson" userId="2e6e5431-bb17-4c41-9985-d39c50d83c73" providerId="ADAL" clId="{D9E01E68-3093-4328-BB93-1B8A087A0E58}" dt="2024-09-18T18:32:37.041" v="98" actId="21"/>
          <ac:spMkLst>
            <pc:docMk/>
            <pc:sldMk cId="280561526" sldId="314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3:02.438" v="104"/>
          <ac:spMkLst>
            <pc:docMk/>
            <pc:sldMk cId="280561526" sldId="314"/>
            <ac:spMk id="6" creationId="{47EAFE7E-F8B7-82D2-B56A-37FA9C90D6BC}"/>
          </ac:spMkLst>
        </pc:spChg>
        <pc:cxnChg chg="mod">
          <ac:chgData name="Toby Donaldson" userId="2e6e5431-bb17-4c41-9985-d39c50d83c73" providerId="ADAL" clId="{D9E01E68-3093-4328-BB93-1B8A087A0E58}" dt="2024-09-18T18:32:37.041" v="98" actId="21"/>
          <ac:cxnSpMkLst>
            <pc:docMk/>
            <pc:sldMk cId="280561526" sldId="314"/>
            <ac:cxnSpMk id="8" creationId="{6981BB04-4450-2F6F-4355-503A5A6C203A}"/>
          </ac:cxnSpMkLst>
        </pc:cxnChg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  <pc:spChg chg="add mod">
          <ac:chgData name="Toby Donaldson" userId="2e6e5431-bb17-4c41-9985-d39c50d83c73" providerId="ADAL" clId="{D9E01E68-3093-4328-BB93-1B8A087A0E58}" dt="2024-09-18T18:40:21.548" v="190"/>
          <ac:spMkLst>
            <pc:docMk/>
            <pc:sldMk cId="988044877" sldId="315"/>
            <ac:spMk id="3" creationId="{9F7D2E78-F15D-E2D9-1160-8E4ED8E49D82}"/>
          </ac:spMkLst>
        </pc:spChg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  <pc:spChg chg="mod">
          <ac:chgData name="Toby Donaldson" userId="2e6e5431-bb17-4c41-9985-d39c50d83c73" providerId="ADAL" clId="{D9E01E68-3093-4328-BB93-1B8A087A0E58}" dt="2024-09-18T18:39:34.997" v="184" actId="20577"/>
          <ac:spMkLst>
            <pc:docMk/>
            <pc:sldMk cId="2086371819" sldId="316"/>
            <ac:spMk id="11" creationId="{9B2C2A61-4298-4DD1-294E-B1B3004D90FF}"/>
          </ac:spMkLst>
        </pc:spChg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  <pc:spChg chg="add mod">
          <ac:chgData name="Toby Donaldson" userId="2e6e5431-bb17-4c41-9985-d39c50d83c73" providerId="ADAL" clId="{D9E01E68-3093-4328-BB93-1B8A087A0E58}" dt="2024-09-18T19:05:20.157" v="516" actId="1076"/>
          <ac:spMkLst>
            <pc:docMk/>
            <pc:sldMk cId="1963568937" sldId="317"/>
            <ac:spMk id="3" creationId="{4079A83F-EC68-AFF0-6B91-95901D869450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3" creationId="{6D93479A-CA2F-FB20-C0DB-0A9F7CF2E14F}"/>
          </ac:spMkLst>
        </pc:spChg>
        <pc:spChg chg="add mod">
          <ac:chgData name="Toby Donaldson" userId="2e6e5431-bb17-4c41-9985-d39c50d83c73" providerId="ADAL" clId="{D9E01E68-3093-4328-BB93-1B8A087A0E58}" dt="2024-09-18T18:41:51.854" v="339" actId="14100"/>
          <ac:spMkLst>
            <pc:docMk/>
            <pc:sldMk cId="1963568937" sldId="317"/>
            <ac:spMk id="5" creationId="{E44F6A4F-48D2-9A0B-B9D7-889B8BBBF9EB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6" creationId="{432A2FDA-9F3E-BDA1-7228-3285824944C9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2" creationId="{431A6EBB-A203-8787-4E34-76813F5D9DB4}"/>
          </ac:spMkLst>
        </pc:spChg>
        <pc:spChg chg="mod">
          <ac:chgData name="Toby Donaldson" userId="2e6e5431-bb17-4c41-9985-d39c50d83c73" providerId="ADAL" clId="{D9E01E68-3093-4328-BB93-1B8A087A0E58}" dt="2024-09-18T18:42:16.385" v="351" actId="20577"/>
          <ac:spMkLst>
            <pc:docMk/>
            <pc:sldMk cId="1963568937" sldId="317"/>
            <ac:spMk id="13" creationId="{5C3CB041-437A-DDC4-FD22-B5E3515334BD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5" creationId="{E92F2C95-4E44-8150-7503-55166FD05140}"/>
          </ac:spMkLst>
        </pc:spChg>
        <pc:spChg chg="del">
          <ac:chgData name="Toby Donaldson" userId="2e6e5431-bb17-4c41-9985-d39c50d83c73" providerId="ADAL" clId="{D9E01E68-3093-4328-BB93-1B8A087A0E58}" dt="2024-09-18T18:41:00.801" v="194" actId="21"/>
          <ac:spMkLst>
            <pc:docMk/>
            <pc:sldMk cId="1963568937" sldId="317"/>
            <ac:spMk id="22" creationId="{1F01744D-64D4-FDEA-99EB-411094AB7619}"/>
          </ac:spMkLst>
        </pc:sp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31" creationId="{1100C525-50A7-733C-8BE1-2972CBA67814}"/>
          </ac:cxnSpMkLst>
        </pc:cxnChg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  <pc:spChg chg="mod">
          <ac:chgData name="Toby Donaldson" userId="2e6e5431-bb17-4c41-9985-d39c50d83c73" providerId="ADAL" clId="{D9E01E68-3093-4328-BB93-1B8A087A0E58}" dt="2024-09-18T18:43:00.662" v="383" actId="20577"/>
          <ac:spMkLst>
            <pc:docMk/>
            <pc:sldMk cId="3184009082" sldId="318"/>
            <ac:spMk id="13" creationId="{5C3CB041-437A-DDC4-FD22-B5E3515334BD}"/>
          </ac:spMkLst>
        </pc:spChg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  <pc:spChg chg="mod">
          <ac:chgData name="Toby Donaldson" userId="2e6e5431-bb17-4c41-9985-d39c50d83c73" providerId="ADAL" clId="{D9E01E68-3093-4328-BB93-1B8A087A0E58}" dt="2024-09-18T18:42:43.864" v="375" actId="20577"/>
          <ac:spMkLst>
            <pc:docMk/>
            <pc:sldMk cId="155828000" sldId="319"/>
            <ac:spMk id="13" creationId="{5C3CB041-437A-DDC4-FD22-B5E3515334BD}"/>
          </ac:spMkLst>
        </pc:spChg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975CFA14-5254-4277-99EF-9320E70D3DD9}"/>
    <pc:docChg chg="undo custSel addSld modSld sldOrd addSection modSection">
      <pc:chgData name="Toby Donaldson" userId="2e6e5431-bb17-4c41-9985-d39c50d83c73" providerId="ADAL" clId="{975CFA14-5254-4277-99EF-9320E70D3DD9}" dt="2024-10-09T21:44:57.511" v="362"/>
      <pc:docMkLst>
        <pc:docMk/>
      </pc:docMkLst>
      <pc:sldChg chg="modSp mod">
        <pc:chgData name="Toby Donaldson" userId="2e6e5431-bb17-4c41-9985-d39c50d83c73" providerId="ADAL" clId="{975CFA14-5254-4277-99EF-9320E70D3DD9}" dt="2024-10-07T20:30:07.827" v="35" actId="20577"/>
        <pc:sldMkLst>
          <pc:docMk/>
          <pc:sldMk cId="3982967344" sldId="314"/>
        </pc:sldMkLst>
        <pc:spChg chg="mod">
          <ac:chgData name="Toby Donaldson" userId="2e6e5431-bb17-4c41-9985-d39c50d83c73" providerId="ADAL" clId="{975CFA14-5254-4277-99EF-9320E70D3DD9}" dt="2024-10-07T20:30:07.827" v="35" actId="20577"/>
          <ac:spMkLst>
            <pc:docMk/>
            <pc:sldMk cId="3982967344" sldId="314"/>
            <ac:spMk id="8" creationId="{3978C987-C887-524D-0F11-8B18995B9CD2}"/>
          </ac:spMkLst>
        </pc:spChg>
      </pc:sldChg>
      <pc:sldChg chg="modSp mod">
        <pc:chgData name="Toby Donaldson" userId="2e6e5431-bb17-4c41-9985-d39c50d83c73" providerId="ADAL" clId="{975CFA14-5254-4277-99EF-9320E70D3DD9}" dt="2024-10-07T20:30:02.539" v="34" actId="20577"/>
        <pc:sldMkLst>
          <pc:docMk/>
          <pc:sldMk cId="2206724113" sldId="315"/>
        </pc:sldMkLst>
        <pc:spChg chg="mod">
          <ac:chgData name="Toby Donaldson" userId="2e6e5431-bb17-4c41-9985-d39c50d83c73" providerId="ADAL" clId="{975CFA14-5254-4277-99EF-9320E70D3DD9}" dt="2024-10-07T20:30:02.539" v="34" actId="20577"/>
          <ac:spMkLst>
            <pc:docMk/>
            <pc:sldMk cId="2206724113" sldId="315"/>
            <ac:spMk id="8" creationId="{8229BA0C-C293-1E6E-DCAE-8703BB68FE60}"/>
          </ac:spMkLst>
        </pc:spChg>
      </pc:sldChg>
      <pc:sldChg chg="modSp mod">
        <pc:chgData name="Toby Donaldson" userId="2e6e5431-bb17-4c41-9985-d39c50d83c73" providerId="ADAL" clId="{975CFA14-5254-4277-99EF-9320E70D3DD9}" dt="2024-10-07T20:30:15.929" v="37" actId="1076"/>
        <pc:sldMkLst>
          <pc:docMk/>
          <pc:sldMk cId="4046174309" sldId="316"/>
        </pc:sldMkLst>
        <pc:spChg chg="mod">
          <ac:chgData name="Toby Donaldson" userId="2e6e5431-bb17-4c41-9985-d39c50d83c73" providerId="ADAL" clId="{975CFA14-5254-4277-99EF-9320E70D3DD9}" dt="2024-10-07T20:30:11.950" v="36" actId="20577"/>
          <ac:spMkLst>
            <pc:docMk/>
            <pc:sldMk cId="4046174309" sldId="316"/>
            <ac:spMk id="8" creationId="{93FCF999-FC36-09C5-3767-F0940FC8275E}"/>
          </ac:spMkLst>
        </pc:spChg>
        <pc:spChg chg="mod">
          <ac:chgData name="Toby Donaldson" userId="2e6e5431-bb17-4c41-9985-d39c50d83c73" providerId="ADAL" clId="{975CFA14-5254-4277-99EF-9320E70D3DD9}" dt="2024-10-07T20:30:15.929" v="37" actId="1076"/>
          <ac:spMkLst>
            <pc:docMk/>
            <pc:sldMk cId="4046174309" sldId="316"/>
            <ac:spMk id="9" creationId="{5A513EF9-B47A-67ED-A879-FCA6EC8BFB73}"/>
          </ac:spMkLst>
        </pc:spChg>
      </pc:sldChg>
      <pc:sldChg chg="modSp mod">
        <pc:chgData name="Toby Donaldson" userId="2e6e5431-bb17-4c41-9985-d39c50d83c73" providerId="ADAL" clId="{975CFA14-5254-4277-99EF-9320E70D3DD9}" dt="2024-10-07T20:31:42.015" v="44" actId="2711"/>
        <pc:sldMkLst>
          <pc:docMk/>
          <pc:sldMk cId="2317714996" sldId="317"/>
        </pc:sldMkLst>
        <pc:spChg chg="mod">
          <ac:chgData name="Toby Donaldson" userId="2e6e5431-bb17-4c41-9985-d39c50d83c73" providerId="ADAL" clId="{975CFA14-5254-4277-99EF-9320E70D3DD9}" dt="2024-10-07T20:31:42.015" v="44" actId="2711"/>
          <ac:spMkLst>
            <pc:docMk/>
            <pc:sldMk cId="2317714996" sldId="317"/>
            <ac:spMk id="8" creationId="{60083F5A-8736-F857-10CC-A3BEFD16D2CF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31055308" sldId="31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31055308" sldId="318"/>
            <ac:inkMk id="6" creationId="{25E98D81-CE7E-A4B5-C205-C4BAC258A0A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273788612" sldId="31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273788612" sldId="319"/>
            <ac:inkMk id="6" creationId="{9B50C3B2-59AA-F22B-83DE-7E3694D3D6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942349654" sldId="320"/>
        </pc:sldMkLst>
        <pc:spChg chg="mod">
          <ac:chgData name="Toby Donaldson" userId="2e6e5431-bb17-4c41-9985-d39c50d83c73" providerId="ADAL" clId="{975CFA14-5254-4277-99EF-9320E70D3DD9}" dt="2024-10-07T20:35:37.330" v="213" actId="313"/>
          <ac:spMkLst>
            <pc:docMk/>
            <pc:sldMk cId="2942349654" sldId="320"/>
            <ac:spMk id="3" creationId="{64CB0CB5-9086-A713-27B3-EF6E58CF25B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942349654" sldId="320"/>
            <ac:inkMk id="6" creationId="{79A6BB48-F62C-52A3-3D84-5DEFBE378F0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803866199" sldId="32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03866199" sldId="321"/>
            <ac:inkMk id="6" creationId="{89191B04-2B5E-43EC-7418-621FECC7DDF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735376480" sldId="32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735376480" sldId="322"/>
            <ac:inkMk id="6" creationId="{20865574-3D83-3BDC-21FA-DC04C65066E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878214079" sldId="32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878214079" sldId="323"/>
            <ac:inkMk id="6" creationId="{8AC791E7-2D43-E460-FC38-DD4FBEE765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12215102" sldId="324"/>
        </pc:sldMkLst>
        <pc:spChg chg="mod">
          <ac:chgData name="Toby Donaldson" userId="2e6e5431-bb17-4c41-9985-d39c50d83c73" providerId="ADAL" clId="{975CFA14-5254-4277-99EF-9320E70D3DD9}" dt="2024-10-07T20:37:37.466" v="216" actId="113"/>
          <ac:spMkLst>
            <pc:docMk/>
            <pc:sldMk cId="3212215102" sldId="324"/>
            <ac:spMk id="6" creationId="{4F045FD3-C4A0-2D00-BDBC-62EFFC91691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12215102" sldId="324"/>
            <ac:inkMk id="7" creationId="{706987D0-FA12-A897-C5C3-756F6DACCF1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02963989" sldId="325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02963989" sldId="325"/>
            <ac:inkMk id="7" creationId="{AD16EFF3-01F7-B400-66B2-9D3E6FCA4D5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95934686" sldId="32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95934686" sldId="326"/>
            <ac:inkMk id="5" creationId="{13027082-3DBE-4577-591A-1AF58DE2DA1C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331836019" sldId="32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331836019" sldId="327"/>
            <ac:inkMk id="6" creationId="{DD9C2D52-F489-02A4-71F0-5607A10800B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488065849" sldId="32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488065849" sldId="328"/>
            <ac:inkMk id="6" creationId="{B9510BFD-5A2F-092F-B8D9-8B5BCC4A610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059733870" sldId="329"/>
        </pc:sldMkLst>
        <pc:spChg chg="mod">
          <ac:chgData name="Toby Donaldson" userId="2e6e5431-bb17-4c41-9985-d39c50d83c73" providerId="ADAL" clId="{975CFA14-5254-4277-99EF-9320E70D3DD9}" dt="2024-10-07T20:39:56.578" v="217" actId="2711"/>
          <ac:spMkLst>
            <pc:docMk/>
            <pc:sldMk cId="2059733870" sldId="329"/>
            <ac:spMk id="5" creationId="{939E27F1-074B-173A-7766-9EF1B2754794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059733870" sldId="329"/>
            <ac:inkMk id="6" creationId="{30268DC7-87D4-367E-F9A9-5295814FCA9E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107842778" sldId="331"/>
        </pc:sldMkLst>
        <pc:spChg chg="mod">
          <ac:chgData name="Toby Donaldson" userId="2e6e5431-bb17-4c41-9985-d39c50d83c73" providerId="ADAL" clId="{975CFA14-5254-4277-99EF-9320E70D3DD9}" dt="2024-10-07T20:41:26.114" v="223" actId="20577"/>
          <ac:spMkLst>
            <pc:docMk/>
            <pc:sldMk cId="3107842778" sldId="331"/>
            <ac:spMk id="5" creationId="{DCF3AE84-D7C7-A6BA-87A3-20500C771B6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07842778" sldId="331"/>
            <ac:inkMk id="6" creationId="{A796AEE3-B948-7636-681A-5512F8A3E2D4}"/>
          </ac:inkMkLst>
        </pc:inkChg>
      </pc:sldChg>
      <pc:sldChg chg="delSp mod">
        <pc:chgData name="Toby Donaldson" userId="2e6e5431-bb17-4c41-9985-d39c50d83c73" providerId="ADAL" clId="{975CFA14-5254-4277-99EF-9320E70D3DD9}" dt="2024-10-07T20:45:56.857" v="225" actId="21"/>
        <pc:sldMkLst>
          <pc:docMk/>
          <pc:sldMk cId="825497567" sldId="332"/>
        </pc:sldMkLst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7" creationId="{6E42547A-67EF-ECFA-1692-9A7F4D54314A}"/>
          </ac:spMkLst>
        </pc:spChg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8" creationId="{D5726C9F-5CBB-58B5-7ECA-98BBDDCD3B73}"/>
          </ac:spMkLst>
        </pc:spChg>
        <pc:graphicFrameChg chg="del">
          <ac:chgData name="Toby Donaldson" userId="2e6e5431-bb17-4c41-9985-d39c50d83c73" providerId="ADAL" clId="{975CFA14-5254-4277-99EF-9320E70D3DD9}" dt="2024-10-07T20:45:56.857" v="225" actId="21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071468877" sldId="33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71468877" sldId="333"/>
            <ac:inkMk id="5" creationId="{2BDB59AB-F900-2060-F379-AF9BDE99BDD7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885508006" sldId="334"/>
        </pc:sldMkLst>
        <pc:spChg chg="mod">
          <ac:chgData name="Toby Donaldson" userId="2e6e5431-bb17-4c41-9985-d39c50d83c73" providerId="ADAL" clId="{975CFA14-5254-4277-99EF-9320E70D3DD9}" dt="2024-10-07T20:46:24.828" v="227" actId="20577"/>
          <ac:spMkLst>
            <pc:docMk/>
            <pc:sldMk cId="3885508006" sldId="334"/>
            <ac:spMk id="7" creationId="{8DAD8B2D-B4D7-8BAC-B737-CC8F916DC55C}"/>
          </ac:spMkLst>
        </pc:spChg>
        <pc:spChg chg="mod">
          <ac:chgData name="Toby Donaldson" userId="2e6e5431-bb17-4c41-9985-d39c50d83c73" providerId="ADAL" clId="{975CFA14-5254-4277-99EF-9320E70D3DD9}" dt="2024-10-07T20:46:40.859" v="238" actId="20577"/>
          <ac:spMkLst>
            <pc:docMk/>
            <pc:sldMk cId="3885508006" sldId="334"/>
            <ac:spMk id="8" creationId="{B93A95A1-E347-20E8-316B-9C32BA1CB601}"/>
          </ac:spMkLst>
        </pc:spChg>
        <pc:graphicFrameChg chg="mod modGraphic">
          <ac:chgData name="Toby Donaldson" userId="2e6e5431-bb17-4c41-9985-d39c50d83c73" providerId="ADAL" clId="{975CFA14-5254-4277-99EF-9320E70D3DD9}" dt="2024-10-07T20:46:35.491" v="234"/>
          <ac:graphicFrameMkLst>
            <pc:docMk/>
            <pc:sldMk cId="3885508006" sldId="334"/>
            <ac:graphicFrameMk id="6" creationId="{2B935200-4CD9-3D3F-BE34-D43310E98EFF}"/>
          </ac:graphicFrameMkLst>
        </pc:graphicFrame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85508006" sldId="334"/>
            <ac:inkMk id="5" creationId="{98D987D3-AE6A-709F-D635-4F944BFA5C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20491985" sldId="335"/>
        </pc:sldMkLst>
        <pc:spChg chg="mod">
          <ac:chgData name="Toby Donaldson" userId="2e6e5431-bb17-4c41-9985-d39c50d83c73" providerId="ADAL" clId="{975CFA14-5254-4277-99EF-9320E70D3DD9}" dt="2024-10-07T20:47:55.440" v="240" actId="20577"/>
          <ac:spMkLst>
            <pc:docMk/>
            <pc:sldMk cId="1720491985" sldId="335"/>
            <ac:spMk id="7" creationId="{27E554AE-2AC0-6005-8F04-A793EC93185B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20491985" sldId="335"/>
            <ac:inkMk id="3" creationId="{5510E876-39FE-3263-4BE7-BBA3F80A6E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02262640" sldId="336"/>
        </pc:sldMkLst>
        <pc:spChg chg="mod">
          <ac:chgData name="Toby Donaldson" userId="2e6e5431-bb17-4c41-9985-d39c50d83c73" providerId="ADAL" clId="{975CFA14-5254-4277-99EF-9320E70D3DD9}" dt="2024-10-07T20:49:26.336" v="248" actId="20577"/>
          <ac:spMkLst>
            <pc:docMk/>
            <pc:sldMk cId="1702262640" sldId="336"/>
            <ac:spMk id="7" creationId="{40AC4A63-A5A9-952F-8BEB-F5AB9247DE96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02262640" sldId="336"/>
            <ac:inkMk id="6" creationId="{CD613A15-F904-83A5-2411-C35145849E9F}"/>
          </ac:inkMkLst>
        </pc:inkChg>
      </pc:sldChg>
      <pc:sldChg chg="modSp mod">
        <pc:chgData name="Toby Donaldson" userId="2e6e5431-bb17-4c41-9985-d39c50d83c73" providerId="ADAL" clId="{975CFA14-5254-4277-99EF-9320E70D3DD9}" dt="2024-10-07T20:49:31.728" v="250" actId="20577"/>
        <pc:sldMkLst>
          <pc:docMk/>
          <pc:sldMk cId="1996348735" sldId="337"/>
        </pc:sldMkLst>
        <pc:spChg chg="mod">
          <ac:chgData name="Toby Donaldson" userId="2e6e5431-bb17-4c41-9985-d39c50d83c73" providerId="ADAL" clId="{975CFA14-5254-4277-99EF-9320E70D3DD9}" dt="2024-10-07T20:49:31.728" v="250" actId="20577"/>
          <ac:spMkLst>
            <pc:docMk/>
            <pc:sldMk cId="1996348735" sldId="337"/>
            <ac:spMk id="7" creationId="{44CBDB6D-8DB6-AEFF-D84A-C66798E882C5}"/>
          </ac:spMkLst>
        </pc:spChg>
      </pc:sldChg>
      <pc:sldChg chg="modSp mod">
        <pc:chgData name="Toby Donaldson" userId="2e6e5431-bb17-4c41-9985-d39c50d83c73" providerId="ADAL" clId="{975CFA14-5254-4277-99EF-9320E70D3DD9}" dt="2024-10-07T20:49:37.727" v="252" actId="20577"/>
        <pc:sldMkLst>
          <pc:docMk/>
          <pc:sldMk cId="2623435609" sldId="338"/>
        </pc:sldMkLst>
        <pc:spChg chg="mod">
          <ac:chgData name="Toby Donaldson" userId="2e6e5431-bb17-4c41-9985-d39c50d83c73" providerId="ADAL" clId="{975CFA14-5254-4277-99EF-9320E70D3DD9}" dt="2024-10-07T20:49:37.727" v="252" actId="20577"/>
          <ac:spMkLst>
            <pc:docMk/>
            <pc:sldMk cId="2623435609" sldId="338"/>
            <ac:spMk id="7" creationId="{C5802800-3836-6E33-B2D4-3B08DA42D72D}"/>
          </ac:spMkLst>
        </pc:spChg>
      </pc:sldChg>
      <pc:sldChg chg="modSp mod">
        <pc:chgData name="Toby Donaldson" userId="2e6e5431-bb17-4c41-9985-d39c50d83c73" providerId="ADAL" clId="{975CFA14-5254-4277-99EF-9320E70D3DD9}" dt="2024-10-07T20:49:43.730" v="254" actId="20577"/>
        <pc:sldMkLst>
          <pc:docMk/>
          <pc:sldMk cId="1038925990" sldId="339"/>
        </pc:sldMkLst>
        <pc:spChg chg="mod">
          <ac:chgData name="Toby Donaldson" userId="2e6e5431-bb17-4c41-9985-d39c50d83c73" providerId="ADAL" clId="{975CFA14-5254-4277-99EF-9320E70D3DD9}" dt="2024-10-07T20:49:43.730" v="254" actId="20577"/>
          <ac:spMkLst>
            <pc:docMk/>
            <pc:sldMk cId="1038925990" sldId="339"/>
            <ac:spMk id="7" creationId="{C660C276-7984-F796-A28D-ED7749884FB8}"/>
          </ac:spMkLst>
        </pc:spChg>
      </pc:sldChg>
      <pc:sldChg chg="modSp mod">
        <pc:chgData name="Toby Donaldson" userId="2e6e5431-bb17-4c41-9985-d39c50d83c73" providerId="ADAL" clId="{975CFA14-5254-4277-99EF-9320E70D3DD9}" dt="2024-10-07T20:49:13.147" v="246" actId="20577"/>
        <pc:sldMkLst>
          <pc:docMk/>
          <pc:sldMk cId="2898579699" sldId="340"/>
        </pc:sldMkLst>
        <pc:spChg chg="mod">
          <ac:chgData name="Toby Donaldson" userId="2e6e5431-bb17-4c41-9985-d39c50d83c73" providerId="ADAL" clId="{975CFA14-5254-4277-99EF-9320E70D3DD9}" dt="2024-10-07T20:49:13.147" v="246" actId="20577"/>
          <ac:spMkLst>
            <pc:docMk/>
            <pc:sldMk cId="2898579699" sldId="340"/>
            <ac:spMk id="7" creationId="{61B1E301-DF73-FF45-07B3-96EAB8FCB885}"/>
          </ac:spMkLst>
        </pc:sp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4014983717" sldId="341"/>
        </pc:sldMkLst>
        <pc:spChg chg="mod">
          <ac:chgData name="Toby Donaldson" userId="2e6e5431-bb17-4c41-9985-d39c50d83c73" providerId="ADAL" clId="{975CFA14-5254-4277-99EF-9320E70D3DD9}" dt="2024-10-07T20:49:07.821" v="244" actId="20577"/>
          <ac:spMkLst>
            <pc:docMk/>
            <pc:sldMk cId="4014983717" sldId="341"/>
            <ac:spMk id="7" creationId="{6A918806-958D-CE33-03C9-B7347D33C18E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14983717" sldId="341"/>
            <ac:inkMk id="6" creationId="{D1A33E41-567F-4BC7-978B-91FEAD58559B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85907966" sldId="343"/>
        </pc:sldMkLst>
        <pc:spChg chg="mod">
          <ac:chgData name="Toby Donaldson" userId="2e6e5431-bb17-4c41-9985-d39c50d83c73" providerId="ADAL" clId="{975CFA14-5254-4277-99EF-9320E70D3DD9}" dt="2024-10-07T20:49:01.265" v="242" actId="20577"/>
          <ac:spMkLst>
            <pc:docMk/>
            <pc:sldMk cId="3285907966" sldId="343"/>
            <ac:spMk id="7" creationId="{55EF1186-870F-A83E-21A1-27C81750C1B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85907966" sldId="343"/>
            <ac:inkMk id="5" creationId="{EC165328-C5C5-536F-936E-2031BCABD64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214199312" sldId="34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214199312" sldId="349"/>
            <ac:inkMk id="3" creationId="{00FEEC6A-B15C-EDCC-5640-5AEC8B480A48}"/>
          </ac:inkMkLst>
        </pc:inkChg>
      </pc:sldChg>
      <pc:sldChg chg="ord">
        <pc:chgData name="Toby Donaldson" userId="2e6e5431-bb17-4c41-9985-d39c50d83c73" providerId="ADAL" clId="{975CFA14-5254-4277-99EF-9320E70D3DD9}" dt="2024-10-07T20:52:02.861" v="256"/>
        <pc:sldMkLst>
          <pc:docMk/>
          <pc:sldMk cId="894663321" sldId="350"/>
        </pc:sldMkLst>
      </pc:sldChg>
      <pc:sldChg chg="modSp mod">
        <pc:chgData name="Toby Donaldson" userId="2e6e5431-bb17-4c41-9985-d39c50d83c73" providerId="ADAL" clId="{975CFA14-5254-4277-99EF-9320E70D3DD9}" dt="2024-10-07T20:52:17.143" v="257" actId="207"/>
        <pc:sldMkLst>
          <pc:docMk/>
          <pc:sldMk cId="237995310" sldId="351"/>
        </pc:sldMkLst>
        <pc:spChg chg="mod">
          <ac:chgData name="Toby Donaldson" userId="2e6e5431-bb17-4c41-9985-d39c50d83c73" providerId="ADAL" clId="{975CFA14-5254-4277-99EF-9320E70D3DD9}" dt="2024-10-07T20:52:17.143" v="257" actId="207"/>
          <ac:spMkLst>
            <pc:docMk/>
            <pc:sldMk cId="237995310" sldId="351"/>
            <ac:spMk id="8" creationId="{115C2D4A-6747-7A71-F438-03168C42034E}"/>
          </ac:spMkLst>
        </pc:spChg>
      </pc:sldChg>
      <pc:sldChg chg="modSp mod">
        <pc:chgData name="Toby Donaldson" userId="2e6e5431-bb17-4c41-9985-d39c50d83c73" providerId="ADAL" clId="{975CFA14-5254-4277-99EF-9320E70D3DD9}" dt="2024-10-07T20:53:34.737" v="258" actId="1076"/>
        <pc:sldMkLst>
          <pc:docMk/>
          <pc:sldMk cId="1723111724" sldId="357"/>
        </pc:sldMkLst>
        <pc:spChg chg="mod">
          <ac:chgData name="Toby Donaldson" userId="2e6e5431-bb17-4c41-9985-d39c50d83c73" providerId="ADAL" clId="{975CFA14-5254-4277-99EF-9320E70D3DD9}" dt="2024-10-07T20:53:34.737" v="258" actId="1076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">
        <pc:chgData name="Toby Donaldson" userId="2e6e5431-bb17-4c41-9985-d39c50d83c73" providerId="ADAL" clId="{975CFA14-5254-4277-99EF-9320E70D3DD9}" dt="2024-10-07T20:58:51.750" v="267"/>
        <pc:sldMkLst>
          <pc:docMk/>
          <pc:sldMk cId="4001447535" sldId="358"/>
        </pc:sldMkLst>
        <pc:picChg chg="add mod">
          <ac:chgData name="Toby Donaldson" userId="2e6e5431-bb17-4c41-9985-d39c50d83c73" providerId="ADAL" clId="{975CFA14-5254-4277-99EF-9320E70D3DD9}" dt="2024-10-07T20:58:51.750" v="267"/>
          <ac:picMkLst>
            <pc:docMk/>
            <pc:sldMk cId="4001447535" sldId="358"/>
            <ac:picMk id="3" creationId="{48CC333E-C564-20E0-9D7E-91274615B787}"/>
          </ac:picMkLst>
        </pc:picChg>
        <pc:picChg chg="add del mod">
          <ac:chgData name="Toby Donaldson" userId="2e6e5431-bb17-4c41-9985-d39c50d83c73" providerId="ADAL" clId="{975CFA14-5254-4277-99EF-9320E70D3DD9}" dt="2024-10-07T20:58:45.752" v="266" actId="21"/>
          <ac:picMkLst>
            <pc:docMk/>
            <pc:sldMk cId="4001447535" sldId="358"/>
            <ac:picMk id="2050" creationId="{6A511FA2-670A-225D-C2A9-0C9B5073DCBC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79954462" sldId="35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79954462" sldId="359"/>
            <ac:inkMk id="3" creationId="{E36D53A4-F67D-51C0-4D71-940A6241F904}"/>
          </ac:inkMkLst>
        </pc:inkChg>
      </pc:sldChg>
      <pc:sldChg chg="addSp modSp">
        <pc:chgData name="Toby Donaldson" userId="2e6e5431-bb17-4c41-9985-d39c50d83c73" providerId="ADAL" clId="{975CFA14-5254-4277-99EF-9320E70D3DD9}" dt="2024-10-07T20:58:42.593" v="265" actId="1076"/>
        <pc:sldMkLst>
          <pc:docMk/>
          <pc:sldMk cId="1494824162" sldId="361"/>
        </pc:sldMkLst>
        <pc:picChg chg="add mod">
          <ac:chgData name="Toby Donaldson" userId="2e6e5431-bb17-4c41-9985-d39c50d83c73" providerId="ADAL" clId="{975CFA14-5254-4277-99EF-9320E70D3DD9}" dt="2024-10-07T20:58:42.593" v="265" actId="1076"/>
          <ac:picMkLst>
            <pc:docMk/>
            <pc:sldMk cId="1494824162" sldId="361"/>
            <ac:picMk id="7" creationId="{3E4F95F4-A29F-A0B6-6C19-43060B5C0AC7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876541978" sldId="36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876541978" sldId="362"/>
            <ac:inkMk id="9" creationId="{41117C1C-391F-366E-0CCC-EA2B9AC0ACC9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1998224056" sldId="36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998224056" sldId="363"/>
            <ac:inkMk id="3" creationId="{359E8E71-E41E-440B-BE64-F7EDEB7AE98B}"/>
          </ac:inkMkLst>
        </pc:inkChg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1998224056" sldId="363"/>
            <ac:inkMk id="5" creationId="{EE26C75E-A8FB-CD14-4161-91DFC928541B}"/>
          </ac:inkMkLst>
        </pc:inkChg>
      </pc:sldChg>
      <pc:sldChg chg="modSp mod">
        <pc:chgData name="Toby Donaldson" userId="2e6e5431-bb17-4c41-9985-d39c50d83c73" providerId="ADAL" clId="{975CFA14-5254-4277-99EF-9320E70D3DD9}" dt="2024-10-07T21:00:34.039" v="307" actId="20577"/>
        <pc:sldMkLst>
          <pc:docMk/>
          <pc:sldMk cId="3804911334" sldId="364"/>
        </pc:sldMkLst>
        <pc:spChg chg="mod">
          <ac:chgData name="Toby Donaldson" userId="2e6e5431-bb17-4c41-9985-d39c50d83c73" providerId="ADAL" clId="{975CFA14-5254-4277-99EF-9320E70D3DD9}" dt="2024-10-07T21:00:34.039" v="307" actId="20577"/>
          <ac:spMkLst>
            <pc:docMk/>
            <pc:sldMk cId="3804911334" sldId="364"/>
            <ac:spMk id="5" creationId="{4E5FB387-091A-378E-801F-F7931B72D96A}"/>
          </ac:spMkLst>
        </pc:spChg>
      </pc:sldChg>
      <pc:sldChg chg="modSp mod">
        <pc:chgData name="Toby Donaldson" userId="2e6e5431-bb17-4c41-9985-d39c50d83c73" providerId="ADAL" clId="{975CFA14-5254-4277-99EF-9320E70D3DD9}" dt="2024-10-07T21:01:06.681" v="341" actId="20577"/>
        <pc:sldMkLst>
          <pc:docMk/>
          <pc:sldMk cId="2226048549" sldId="365"/>
        </pc:sldMkLst>
        <pc:spChg chg="mod">
          <ac:chgData name="Toby Donaldson" userId="2e6e5431-bb17-4c41-9985-d39c50d83c73" providerId="ADAL" clId="{975CFA14-5254-4277-99EF-9320E70D3DD9}" dt="2024-10-07T21:01:06.681" v="341" actId="20577"/>
          <ac:spMkLst>
            <pc:docMk/>
            <pc:sldMk cId="2226048549" sldId="365"/>
            <ac:spMk id="5" creationId="{ABCD393B-6A0F-9881-0B81-62CCAE88B582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292605436" sldId="36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92605436" sldId="366"/>
            <ac:inkMk id="3" creationId="{8C5209E4-A7F3-988E-F5A6-8169574B23AE}"/>
          </ac:inkMkLst>
        </pc:inkChg>
      </pc:sldChg>
      <pc:sldChg chg="addSp delSp modSp mod">
        <pc:chgData name="Toby Donaldson" userId="2e6e5431-bb17-4c41-9985-d39c50d83c73" providerId="ADAL" clId="{975CFA14-5254-4277-99EF-9320E70D3DD9}" dt="2024-10-07T21:02:58.326" v="350" actId="14100"/>
        <pc:sldMkLst>
          <pc:docMk/>
          <pc:sldMk cId="1281652328" sldId="367"/>
        </pc:sldMkLst>
        <pc:cxnChg chg="del">
          <ac:chgData name="Toby Donaldson" userId="2e6e5431-bb17-4c41-9985-d39c50d83c73" providerId="ADAL" clId="{975CFA14-5254-4277-99EF-9320E70D3DD9}" dt="2024-10-07T21:02:08.086" v="342" actId="21"/>
          <ac:cxnSpMkLst>
            <pc:docMk/>
            <pc:sldMk cId="1281652328" sldId="367"/>
            <ac:cxnSpMk id="10" creationId="{844E9CE0-DB23-02B2-71A0-81C75208C9B4}"/>
          </ac:cxnSpMkLst>
        </pc:cxnChg>
        <pc:cxnChg chg="add mod">
          <ac:chgData name="Toby Donaldson" userId="2e6e5431-bb17-4c41-9985-d39c50d83c73" providerId="ADAL" clId="{975CFA14-5254-4277-99EF-9320E70D3DD9}" dt="2024-10-07T21:02:58.326" v="350" actId="14100"/>
          <ac:cxnSpMkLst>
            <pc:docMk/>
            <pc:sldMk cId="1281652328" sldId="367"/>
            <ac:cxnSpMk id="11" creationId="{DBD342CB-58D2-69B0-FD81-6E58CC3A3DC1}"/>
          </ac:cxnSpMkLst>
        </pc:cxnChg>
      </pc:sldChg>
      <pc:sldChg chg="addSp delSp modSp mod">
        <pc:chgData name="Toby Donaldson" userId="2e6e5431-bb17-4c41-9985-d39c50d83c73" providerId="ADAL" clId="{975CFA14-5254-4277-99EF-9320E70D3DD9}" dt="2024-10-07T21:03:12.506" v="352" actId="21"/>
        <pc:sldMkLst>
          <pc:docMk/>
          <pc:sldMk cId="4088079527" sldId="368"/>
        </pc:sldMkLst>
        <pc:cxnChg chg="del">
          <ac:chgData name="Toby Donaldson" userId="2e6e5431-bb17-4c41-9985-d39c50d83c73" providerId="ADAL" clId="{975CFA14-5254-4277-99EF-9320E70D3DD9}" dt="2024-10-07T21:03:12.506" v="352" actId="21"/>
          <ac:cxnSpMkLst>
            <pc:docMk/>
            <pc:sldMk cId="4088079527" sldId="368"/>
            <ac:cxnSpMk id="10" creationId="{83B3BFE7-80B3-66F0-5350-6AF1EA4E2163}"/>
          </ac:cxnSpMkLst>
        </pc:cxnChg>
        <pc:cxnChg chg="add mod">
          <ac:chgData name="Toby Donaldson" userId="2e6e5431-bb17-4c41-9985-d39c50d83c73" providerId="ADAL" clId="{975CFA14-5254-4277-99EF-9320E70D3DD9}" dt="2024-10-07T21:03:09.122" v="351"/>
          <ac:cxnSpMkLst>
            <pc:docMk/>
            <pc:sldMk cId="4088079527" sldId="368"/>
            <ac:cxnSpMk id="11" creationId="{061EE6AD-760F-56D9-1346-733D7043CB84}"/>
          </ac:cxnSpMkLst>
        </pc:cxn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877160746" sldId="37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877160746" sldId="370"/>
            <ac:inkMk id="3" creationId="{F17E9641-85E6-DD20-2317-F871A588375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159336100" sldId="37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59336100" sldId="371"/>
            <ac:inkMk id="11" creationId="{E7CB2633-B4E7-04AB-1473-D68E4FFB64B1}"/>
          </ac:inkMkLst>
        </pc:inkChg>
      </pc:sldChg>
      <pc:sldChg chg="modSp mod">
        <pc:chgData name="Toby Donaldson" userId="2e6e5431-bb17-4c41-9985-d39c50d83c73" providerId="ADAL" clId="{975CFA14-5254-4277-99EF-9320E70D3DD9}" dt="2024-10-07T21:09:18.757" v="357" actId="113"/>
        <pc:sldMkLst>
          <pc:docMk/>
          <pc:sldMk cId="1016439760" sldId="372"/>
        </pc:sldMkLst>
        <pc:spChg chg="mod">
          <ac:chgData name="Toby Donaldson" userId="2e6e5431-bb17-4c41-9985-d39c50d83c73" providerId="ADAL" clId="{975CFA14-5254-4277-99EF-9320E70D3DD9}" dt="2024-10-07T21:09:18.757" v="357" actId="113"/>
          <ac:spMkLst>
            <pc:docMk/>
            <pc:sldMk cId="1016439760" sldId="372"/>
            <ac:spMk id="28" creationId="{CD200C70-5A34-FE76-B53F-832CD6E9498C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270743596" sldId="37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270743596" sldId="373"/>
            <ac:inkMk id="6" creationId="{22BFFF30-6B58-A98E-54E9-C1C3A2B6700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692975195" sldId="374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92975195" sldId="374"/>
            <ac:inkMk id="3" creationId="{ED0C2210-FA21-A6CF-7A3E-DCD0037ED068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710564396" sldId="37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710564396" sldId="377"/>
            <ac:inkMk id="5" creationId="{787C17A5-9ACA-D030-947B-FDBE223CCC6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310001430" sldId="37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310001430" sldId="378"/>
            <ac:inkMk id="3" creationId="{FA145EB7-E091-518E-7B4C-EC134AD89C44}"/>
          </ac:inkMkLst>
        </pc:inkChg>
      </pc:sldChg>
      <pc:sldChg chg="modSp mod">
        <pc:chgData name="Toby Donaldson" userId="2e6e5431-bb17-4c41-9985-d39c50d83c73" providerId="ADAL" clId="{975CFA14-5254-4277-99EF-9320E70D3DD9}" dt="2024-10-07T21:10:38.781" v="358" actId="2711"/>
        <pc:sldMkLst>
          <pc:docMk/>
          <pc:sldMk cId="3545286888" sldId="379"/>
        </pc:sldMkLst>
        <pc:spChg chg="mod">
          <ac:chgData name="Toby Donaldson" userId="2e6e5431-bb17-4c41-9985-d39c50d83c73" providerId="ADAL" clId="{975CFA14-5254-4277-99EF-9320E70D3DD9}" dt="2024-10-07T21:10:38.781" v="358" actId="2711"/>
          <ac:spMkLst>
            <pc:docMk/>
            <pc:sldMk cId="3545286888" sldId="379"/>
            <ac:spMk id="7" creationId="{1ACE9FA0-A98F-6961-8411-6F2BD58B59DA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19189130" sldId="38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19189130" sldId="380"/>
            <ac:inkMk id="3" creationId="{2723B584-0839-B996-EF22-26A13D13093D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4120911" sldId="38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4120911" sldId="382"/>
            <ac:inkMk id="3" creationId="{D21113F1-A6FF-4F10-992E-1ECDECFDC004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182207593" sldId="38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182207593" sldId="383"/>
            <ac:inkMk id="3" creationId="{1E54FE23-F60A-DF52-35E4-F2C98455D7AB}"/>
          </ac:inkMkLst>
        </pc:inkChg>
      </pc:sldChg>
      <pc:sldChg chg="modSp mod">
        <pc:chgData name="Toby Donaldson" userId="2e6e5431-bb17-4c41-9985-d39c50d83c73" providerId="ADAL" clId="{975CFA14-5254-4277-99EF-9320E70D3DD9}" dt="2024-10-07T20:59:54.115" v="272" actId="113"/>
        <pc:sldMkLst>
          <pc:docMk/>
          <pc:sldMk cId="1134019399" sldId="386"/>
        </pc:sldMkLst>
        <pc:spChg chg="mod">
          <ac:chgData name="Toby Donaldson" userId="2e6e5431-bb17-4c41-9985-d39c50d83c73" providerId="ADAL" clId="{975CFA14-5254-4277-99EF-9320E70D3DD9}" dt="2024-10-07T20:59:54.115" v="272" actId="113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mod">
        <pc:chgData name="Toby Donaldson" userId="2e6e5431-bb17-4c41-9985-d39c50d83c73" providerId="ADAL" clId="{975CFA14-5254-4277-99EF-9320E70D3DD9}" dt="2024-10-07T20:28:19.063" v="7" actId="1076"/>
        <pc:sldMkLst>
          <pc:docMk/>
          <pc:sldMk cId="2495630857" sldId="387"/>
        </pc:sldMkLst>
        <pc:spChg chg="mod">
          <ac:chgData name="Toby Donaldson" userId="2e6e5431-bb17-4c41-9985-d39c50d83c73" providerId="ADAL" clId="{975CFA14-5254-4277-99EF-9320E70D3DD9}" dt="2024-10-07T20:28:19.063" v="7" actId="1076"/>
          <ac:spMkLst>
            <pc:docMk/>
            <pc:sldMk cId="2495630857" sldId="387"/>
            <ac:spMk id="3" creationId="{C9A4AF4E-EE7C-75D1-C567-339C2B4A92F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6" creationId="{9A38C280-B36A-4059-FBF8-5668A987184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7" creationId="{0F372E03-6749-739A-E5AE-923AF8D7B4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2" creationId="{644AF76B-8FEF-4950-090C-B083543E88B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4" creationId="{ADA6BC61-B6C6-8094-BB17-C5486202949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5" creationId="{902345FB-8132-DF24-F67B-D6A82117A29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6" creationId="{897382D6-DC60-1C93-0D05-3013BA50D8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7" creationId="{BAC2F20C-5CCB-2A32-6314-38EE4AD609CE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8" creationId="{D35022B0-739C-6248-149C-2472B3AA8EB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9" creationId="{48CD139F-757C-83C6-757E-E55BB0F48201}"/>
          </ac:spMkLst>
        </pc:spChg>
      </pc:sldChg>
      <pc:sldChg chg="modSp add mod">
        <pc:chgData name="Toby Donaldson" userId="2e6e5431-bb17-4c41-9985-d39c50d83c73" providerId="ADAL" clId="{975CFA14-5254-4277-99EF-9320E70D3DD9}" dt="2024-10-07T20:28:34.831" v="33" actId="20577"/>
        <pc:sldMkLst>
          <pc:docMk/>
          <pc:sldMk cId="1015683910" sldId="388"/>
        </pc:sldMkLst>
        <pc:spChg chg="mod">
          <ac:chgData name="Toby Donaldson" userId="2e6e5431-bb17-4c41-9985-d39c50d83c73" providerId="ADAL" clId="{975CFA14-5254-4277-99EF-9320E70D3DD9}" dt="2024-10-07T20:28:34.831" v="33" actId="20577"/>
          <ac:spMkLst>
            <pc:docMk/>
            <pc:sldMk cId="1015683910" sldId="388"/>
            <ac:spMk id="3" creationId="{FE0E843F-A3B4-4A1F-EDE2-26C36F18F4FB}"/>
          </ac:spMkLst>
        </pc:spChg>
      </pc:sldChg>
      <pc:sldChg chg="addSp modSp new mod setBg">
        <pc:chgData name="Toby Donaldson" userId="2e6e5431-bb17-4c41-9985-d39c50d83c73" providerId="ADAL" clId="{975CFA14-5254-4277-99EF-9320E70D3DD9}" dt="2024-10-07T20:34:16.984" v="206" actId="255"/>
        <pc:sldMkLst>
          <pc:docMk/>
          <pc:sldMk cId="3158190651" sldId="389"/>
        </pc:sldMkLst>
        <pc:spChg chg="mod">
          <ac:chgData name="Toby Donaldson" userId="2e6e5431-bb17-4c41-9985-d39c50d83c73" providerId="ADAL" clId="{975CFA14-5254-4277-99EF-9320E70D3DD9}" dt="2024-10-07T20:33:23.220" v="83" actId="20577"/>
          <ac:spMkLst>
            <pc:docMk/>
            <pc:sldMk cId="3158190651" sldId="389"/>
            <ac:spMk id="2" creationId="{A23A0E7D-4680-EAF9-2C23-502BA44C60FC}"/>
          </ac:spMkLst>
        </pc:spChg>
        <pc:spChg chg="mod">
          <ac:chgData name="Toby Donaldson" userId="2e6e5431-bb17-4c41-9985-d39c50d83c73" providerId="ADAL" clId="{975CFA14-5254-4277-99EF-9320E70D3DD9}" dt="2024-10-07T20:34:16.984" v="206" actId="255"/>
          <ac:spMkLst>
            <pc:docMk/>
            <pc:sldMk cId="3158190651" sldId="389"/>
            <ac:spMk id="3" creationId="{78D2AB64-2B1A-2034-1DD2-792391A1DC5C}"/>
          </ac:spMkLst>
        </pc:spChg>
        <pc:spChg chg="mo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4" creationId="{26ED8CF8-7E10-E265-2120-E19089DAA81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1" creationId="{2C61293E-6EBE-43EF-A52C-9BEBFD7679D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3" creationId="{21540236-BFD5-4A9D-8840-4703E7F76825}"/>
          </ac:spMkLst>
        </pc:spChg>
        <pc:picChg chg="add mod ord">
          <ac:chgData name="Toby Donaldson" userId="2e6e5431-bb17-4c41-9985-d39c50d83c73" providerId="ADAL" clId="{975CFA14-5254-4277-99EF-9320E70D3DD9}" dt="2024-10-07T20:32:52.608" v="47" actId="26606"/>
          <ac:picMkLst>
            <pc:docMk/>
            <pc:sldMk cId="3158190651" sldId="389"/>
            <ac:picMk id="1026" creationId="{D05C1C3F-7403-703F-2967-D9F5A909793C}"/>
          </ac:picMkLst>
        </pc:picChg>
      </pc:sldChg>
      <pc:sldChg chg="addSp add">
        <pc:chgData name="Toby Donaldson" userId="2e6e5431-bb17-4c41-9985-d39c50d83c73" providerId="ADAL" clId="{975CFA14-5254-4277-99EF-9320E70D3DD9}" dt="2024-10-07T23:15:45.842" v="359"/>
        <pc:sldMkLst>
          <pc:docMk/>
          <pc:sldMk cId="684983360" sldId="39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84983360" sldId="390"/>
            <ac:inkMk id="5" creationId="{BB2E6C8E-DE38-396F-DC17-3CB05C8E9871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3215829657" sldId="397"/>
        </pc:sldMkLst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3215829657" sldId="397"/>
            <ac:inkMk id="21" creationId="{D8F94164-5860-C253-788D-1CEE549B76DB}"/>
          </ac:inkMkLst>
        </pc:inkChg>
      </pc:sldChg>
    </pc:docChg>
  </pc:docChgLst>
  <pc:docChgLst>
    <pc:chgData name="Toby Donaldson" userId="2e6e5431-bb17-4c41-9985-d39c50d83c73" providerId="ADAL" clId="{B9416858-7774-4F66-8108-C7D616444F13}"/>
    <pc:docChg chg="undo custSel addSld modSld">
      <pc:chgData name="Toby Donaldson" userId="2e6e5431-bb17-4c41-9985-d39c50d83c73" providerId="ADAL" clId="{B9416858-7774-4F66-8108-C7D616444F13}" dt="2024-11-18T23:12:18.765" v="18"/>
      <pc:docMkLst>
        <pc:docMk/>
      </pc:docMkLst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4155162727" sldId="301"/>
        </pc:sldMkLst>
        <pc:inkChg chg="add">
          <ac:chgData name="Toby Donaldson" userId="2e6e5431-bb17-4c41-9985-d39c50d83c73" providerId="ADAL" clId="{B9416858-7774-4F66-8108-C7D616444F13}" dt="2024-11-18T23:12:18.765" v="18"/>
          <ac:inkMkLst>
            <pc:docMk/>
            <pc:sldMk cId="4155162727" sldId="301"/>
            <ac:inkMk id="6" creationId="{8FE58595-5995-6792-FD13-1137AA1A4A90}"/>
          </ac:inkMkLst>
        </pc:inkChg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670618474" sldId="304"/>
        </pc:sldMkLst>
        <pc:inkChg chg="add">
          <ac:chgData name="Toby Donaldson" userId="2e6e5431-bb17-4c41-9985-d39c50d83c73" providerId="ADAL" clId="{B9416858-7774-4F66-8108-C7D616444F13}" dt="2024-11-18T23:12:18.765" v="18"/>
          <ac:inkMkLst>
            <pc:docMk/>
            <pc:sldMk cId="670618474" sldId="304"/>
            <ac:inkMk id="5" creationId="{DBCE80E2-DA29-94EA-7BFB-F9633BE4F565}"/>
          </ac:inkMkLst>
        </pc:inkChg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3070792585" sldId="305"/>
        </pc:sldMkLst>
        <pc:inkChg chg="add">
          <ac:chgData name="Toby Donaldson" userId="2e6e5431-bb17-4c41-9985-d39c50d83c73" providerId="ADAL" clId="{B9416858-7774-4F66-8108-C7D616444F13}" dt="2024-11-18T23:12:18.765" v="18"/>
          <ac:inkMkLst>
            <pc:docMk/>
            <pc:sldMk cId="3070792585" sldId="305"/>
            <ac:inkMk id="6" creationId="{8FBC7C3A-BE2F-1891-1848-87D8D702D612}"/>
          </ac:inkMkLst>
        </pc:inkChg>
      </pc:sldChg>
      <pc:sldChg chg="addSp delSp mod">
        <pc:chgData name="Toby Donaldson" userId="2e6e5431-bb17-4c41-9985-d39c50d83c73" providerId="ADAL" clId="{B9416858-7774-4F66-8108-C7D616444F13}" dt="2024-11-18T23:12:18.765" v="18"/>
        <pc:sldMkLst>
          <pc:docMk/>
          <pc:sldMk cId="741336921" sldId="306"/>
        </pc:sldMkLst>
        <pc:spChg chg="add del">
          <ac:chgData name="Toby Donaldson" userId="2e6e5431-bb17-4c41-9985-d39c50d83c73" providerId="ADAL" clId="{B9416858-7774-4F66-8108-C7D616444F13}" dt="2024-11-18T19:23:53.851" v="2" actId="21"/>
          <ac:spMkLst>
            <pc:docMk/>
            <pc:sldMk cId="741336921" sldId="306"/>
            <ac:spMk id="9" creationId="{1CA63DD4-66CC-1E76-C077-1708DA1AD924}"/>
          </ac:spMkLst>
        </pc:spChg>
        <pc:spChg chg="del">
          <ac:chgData name="Toby Donaldson" userId="2e6e5431-bb17-4c41-9985-d39c50d83c73" providerId="ADAL" clId="{B9416858-7774-4F66-8108-C7D616444F13}" dt="2024-11-18T19:23:59.547" v="3" actId="21"/>
          <ac:spMkLst>
            <pc:docMk/>
            <pc:sldMk cId="741336921" sldId="306"/>
            <ac:spMk id="11" creationId="{6D56E640-8EF3-CDD3-CCC3-A1E1DDF1E0E6}"/>
          </ac:spMkLst>
        </pc:spChg>
        <pc:inkChg chg="add">
          <ac:chgData name="Toby Donaldson" userId="2e6e5431-bb17-4c41-9985-d39c50d83c73" providerId="ADAL" clId="{B9416858-7774-4F66-8108-C7D616444F13}" dt="2024-11-18T23:12:18.765" v="18"/>
          <ac:inkMkLst>
            <pc:docMk/>
            <pc:sldMk cId="741336921" sldId="306"/>
            <ac:inkMk id="2" creationId="{BCB19627-C2E5-C87E-549C-B52EEF8DD084}"/>
          </ac:inkMkLst>
        </pc:inkChg>
      </pc:sldChg>
      <pc:sldChg chg="modSp mod">
        <pc:chgData name="Toby Donaldson" userId="2e6e5431-bb17-4c41-9985-d39c50d83c73" providerId="ADAL" clId="{B9416858-7774-4F66-8108-C7D616444F13}" dt="2024-11-18T19:30:50.473" v="7" actId="122"/>
        <pc:sldMkLst>
          <pc:docMk/>
          <pc:sldMk cId="1477628512" sldId="307"/>
        </pc:sldMkLst>
        <pc:spChg chg="mod">
          <ac:chgData name="Toby Donaldson" userId="2e6e5431-bb17-4c41-9985-d39c50d83c73" providerId="ADAL" clId="{B9416858-7774-4F66-8108-C7D616444F13}" dt="2024-11-18T19:30:50.473" v="7" actId="122"/>
          <ac:spMkLst>
            <pc:docMk/>
            <pc:sldMk cId="1477628512" sldId="307"/>
            <ac:spMk id="16" creationId="{25B813FB-65DC-F80D-B3B2-C0C7282542B6}"/>
          </ac:spMkLst>
        </pc:spChg>
      </pc:sldChg>
      <pc:sldChg chg="modSp mod">
        <pc:chgData name="Toby Donaldson" userId="2e6e5431-bb17-4c41-9985-d39c50d83c73" providerId="ADAL" clId="{B9416858-7774-4F66-8108-C7D616444F13}" dt="2024-11-18T19:31:01.325" v="11" actId="122"/>
        <pc:sldMkLst>
          <pc:docMk/>
          <pc:sldMk cId="1211536643" sldId="308"/>
        </pc:sldMkLst>
        <pc:spChg chg="mod">
          <ac:chgData name="Toby Donaldson" userId="2e6e5431-bb17-4c41-9985-d39c50d83c73" providerId="ADAL" clId="{B9416858-7774-4F66-8108-C7D616444F13}" dt="2024-11-18T19:31:01.325" v="11" actId="122"/>
          <ac:spMkLst>
            <pc:docMk/>
            <pc:sldMk cId="1211536643" sldId="308"/>
            <ac:spMk id="16" creationId="{A9DDC51B-D8C7-441A-111A-D12718A47FCD}"/>
          </ac:spMkLst>
        </pc:spChg>
      </pc:sldChg>
      <pc:sldChg chg="modSp mod">
        <pc:chgData name="Toby Donaldson" userId="2e6e5431-bb17-4c41-9985-d39c50d83c73" providerId="ADAL" clId="{B9416858-7774-4F66-8108-C7D616444F13}" dt="2024-11-18T19:41:09.297" v="17" actId="1076"/>
        <pc:sldMkLst>
          <pc:docMk/>
          <pc:sldMk cId="2565013502" sldId="309"/>
        </pc:sldMkLst>
        <pc:spChg chg="mod">
          <ac:chgData name="Toby Donaldson" userId="2e6e5431-bb17-4c41-9985-d39c50d83c73" providerId="ADAL" clId="{B9416858-7774-4F66-8108-C7D616444F13}" dt="2024-11-18T19:41:09.297" v="17" actId="1076"/>
          <ac:spMkLst>
            <pc:docMk/>
            <pc:sldMk cId="2565013502" sldId="309"/>
            <ac:spMk id="16" creationId="{9C613842-0C8C-7669-5E27-0B3531A35334}"/>
          </ac:spMkLst>
        </pc:spChg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2160413496" sldId="311"/>
        </pc:sldMkLst>
        <pc:inkChg chg="add">
          <ac:chgData name="Toby Donaldson" userId="2e6e5431-bb17-4c41-9985-d39c50d83c73" providerId="ADAL" clId="{B9416858-7774-4F66-8108-C7D616444F13}" dt="2024-11-18T23:12:18.765" v="18"/>
          <ac:inkMkLst>
            <pc:docMk/>
            <pc:sldMk cId="2160413496" sldId="311"/>
            <ac:inkMk id="5" creationId="{69C2CCB8-744B-DAE6-5024-2FDD7DACA5FE}"/>
          </ac:inkMkLst>
        </pc:inkChg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2445330101" sldId="314"/>
        </pc:sldMkLst>
        <pc:inkChg chg="add">
          <ac:chgData name="Toby Donaldson" userId="2e6e5431-bb17-4c41-9985-d39c50d83c73" providerId="ADAL" clId="{B9416858-7774-4F66-8108-C7D616444F13}" dt="2024-11-18T23:12:18.765" v="18"/>
          <ac:inkMkLst>
            <pc:docMk/>
            <pc:sldMk cId="2445330101" sldId="314"/>
            <ac:inkMk id="5" creationId="{5CC9FD2F-3E8C-E706-8FF5-7E32D9FA157B}"/>
          </ac:inkMkLst>
        </pc:inkChg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1377238358" sldId="315"/>
        </pc:sldMkLst>
        <pc:inkChg chg="add">
          <ac:chgData name="Toby Donaldson" userId="2e6e5431-bb17-4c41-9985-d39c50d83c73" providerId="ADAL" clId="{B9416858-7774-4F66-8108-C7D616444F13}" dt="2024-11-18T23:12:18.765" v="18"/>
          <ac:inkMkLst>
            <pc:docMk/>
            <pc:sldMk cId="1377238358" sldId="315"/>
            <ac:inkMk id="3" creationId="{8C9B49D8-9248-416E-E704-85F3F6F88A31}"/>
          </ac:inkMkLst>
        </pc:inkChg>
      </pc:sldChg>
      <pc:sldChg chg="addSp add">
        <pc:chgData name="Toby Donaldson" userId="2e6e5431-bb17-4c41-9985-d39c50d83c73" providerId="ADAL" clId="{B9416858-7774-4F66-8108-C7D616444F13}" dt="2024-11-18T23:12:18.765" v="18"/>
        <pc:sldMkLst>
          <pc:docMk/>
          <pc:sldMk cId="2138203009" sldId="320"/>
        </pc:sldMkLst>
        <pc:inkChg chg="add">
          <ac:chgData name="Toby Donaldson" userId="2e6e5431-bb17-4c41-9985-d39c50d83c73" providerId="ADAL" clId="{B9416858-7774-4F66-8108-C7D616444F13}" dt="2024-11-18T23:12:18.765" v="18"/>
          <ac:inkMkLst>
            <pc:docMk/>
            <pc:sldMk cId="2138203009" sldId="320"/>
            <ac:inkMk id="2" creationId="{62B7A3D0-123B-0EFD-63CD-E5220B22D44C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19/11/2024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19/11/2024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19/11/2024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19/11/2024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19/11/2024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19/11/2024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19/11/2024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19/11/2024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19/11/2024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19/11/2024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19/11/2024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19/11/2024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570F83-8E57-E26A-C99C-D5EF5641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Algorithms: Linear Search</a:t>
            </a:r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4D5479-D96B-1A4F-E8BD-BBBB7CC21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120, Fall 2024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978C-967C-20E4-35D0-B3C7160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48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1AD86-E6E1-887C-BBA9-A295463DA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6EF7B-5449-BC71-20CD-77425C94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97AA614-F061-2CA5-48C0-4415224F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3B80A0-0106-721C-DCFF-5D5E950F41F1}"/>
                  </a:ext>
                </a:extLst>
              </p:cNvPr>
              <p:cNvSpPr txBox="1"/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3B80A0-0106-721C-DCFF-5D5E950F4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blipFill>
                <a:blip r:embed="rId2"/>
                <a:stretch>
                  <a:fillRect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5D4F8AE2-1A5D-719B-1F11-9A2A0C2C74E5}"/>
              </a:ext>
            </a:extLst>
          </p:cNvPr>
          <p:cNvGrpSpPr/>
          <p:nvPr/>
        </p:nvGrpSpPr>
        <p:grpSpPr>
          <a:xfrm>
            <a:off x="5273886" y="113225"/>
            <a:ext cx="2787643" cy="954107"/>
            <a:chOff x="6573795" y="1496538"/>
            <a:chExt cx="2787643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0EE53B-72BA-501E-B02C-644B44F74284}"/>
                </a:ext>
              </a:extLst>
            </p:cNvPr>
            <p:cNvGrpSpPr/>
            <p:nvPr/>
          </p:nvGrpSpPr>
          <p:grpSpPr>
            <a:xfrm>
              <a:off x="6573795" y="1496538"/>
              <a:ext cx="410690" cy="954107"/>
              <a:chOff x="6573795" y="1496538"/>
              <a:chExt cx="410690" cy="954107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1BEE22-7E2D-FB4A-C1D2-91C409378A66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1E3F2D-215B-2169-2F7C-A2881C743D8B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B40EEE-6D52-95DA-5744-DE290D121268}"/>
                </a:ext>
              </a:extLst>
            </p:cNvPr>
            <p:cNvGrpSpPr/>
            <p:nvPr/>
          </p:nvGrpSpPr>
          <p:grpSpPr>
            <a:xfrm>
              <a:off x="7036297" y="1496538"/>
              <a:ext cx="410690" cy="954107"/>
              <a:chOff x="6573795" y="1496538"/>
              <a:chExt cx="410690" cy="95410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D4288F-9B37-A266-EFDC-F10577761363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D6FADF-B9E9-74EB-A1DA-09520C8BD364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7B1DCE4-E87F-CE57-461C-778852A8196B}"/>
                </a:ext>
              </a:extLst>
            </p:cNvPr>
            <p:cNvGrpSpPr/>
            <p:nvPr/>
          </p:nvGrpSpPr>
          <p:grpSpPr>
            <a:xfrm>
              <a:off x="7510378" y="1496538"/>
              <a:ext cx="410690" cy="954107"/>
              <a:chOff x="6573795" y="1496538"/>
              <a:chExt cx="410690" cy="95410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0D7DAB-8B93-F6AA-9278-60E4160FFB4E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11CB35-7D30-65B8-76C9-0BCD478827D7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C518C95-8F9C-377A-AD80-B8C2633EB08A}"/>
                </a:ext>
              </a:extLst>
            </p:cNvPr>
            <p:cNvGrpSpPr/>
            <p:nvPr/>
          </p:nvGrpSpPr>
          <p:grpSpPr>
            <a:xfrm>
              <a:off x="7990040" y="1496538"/>
              <a:ext cx="410690" cy="954107"/>
              <a:chOff x="6573795" y="1496538"/>
              <a:chExt cx="410690" cy="95410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514813-09E9-8132-CFB9-0DB9B2104114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0EB389-0D8D-1301-4B5B-265A1770C5AD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2592C80-EDBB-6620-6515-A2F38E8E31D9}"/>
                </a:ext>
              </a:extLst>
            </p:cNvPr>
            <p:cNvGrpSpPr/>
            <p:nvPr/>
          </p:nvGrpSpPr>
          <p:grpSpPr>
            <a:xfrm>
              <a:off x="8470394" y="1496538"/>
              <a:ext cx="410690" cy="954107"/>
              <a:chOff x="6573795" y="1496538"/>
              <a:chExt cx="410690" cy="95410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49B113-3D56-F66D-DAA0-A9994E308539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20E668-EFA8-A092-FB94-E43A2CC0A845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A8C26B5-1D98-04E9-5AAF-D8F1D464609F}"/>
                </a:ext>
              </a:extLst>
            </p:cNvPr>
            <p:cNvGrpSpPr/>
            <p:nvPr/>
          </p:nvGrpSpPr>
          <p:grpSpPr>
            <a:xfrm>
              <a:off x="8950748" y="1496538"/>
              <a:ext cx="410690" cy="954107"/>
              <a:chOff x="6573795" y="1496538"/>
              <a:chExt cx="410690" cy="95410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0582ADE-49A7-D574-57E4-5FFDE891F735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513A8A-46E6-4579-2A4C-0454571C417A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BDF5747-6DA7-8B30-F143-C0BD73251F05}"/>
              </a:ext>
            </a:extLst>
          </p:cNvPr>
          <p:cNvSpPr txBox="1"/>
          <p:nvPr/>
        </p:nvSpPr>
        <p:spPr>
          <a:xfrm>
            <a:off x="4802458" y="42172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207BA0-7532-7636-041B-02208FC78905}"/>
              </a:ext>
            </a:extLst>
          </p:cNvPr>
          <p:cNvSpPr txBox="1"/>
          <p:nvPr/>
        </p:nvSpPr>
        <p:spPr>
          <a:xfrm>
            <a:off x="8565559" y="421720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 = 1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5A4B93-6C2F-D374-C1A1-86AC3A64A2A6}"/>
              </a:ext>
            </a:extLst>
          </p:cNvPr>
          <p:cNvSpPr txBox="1"/>
          <p:nvPr/>
        </p:nvSpPr>
        <p:spPr>
          <a:xfrm>
            <a:off x="494735" y="3177350"/>
            <a:ext cx="46787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</a:p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</a:p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</a:p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</a:p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4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4</a:t>
            </a:r>
          </a:p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</a:p>
          <a:p>
            <a:r>
              <a:rPr lang="en-US" sz="2400" dirty="0"/>
              <a:t>Otherwise, return -1.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3FC3E8-91DD-7521-B591-7193F5C50350}"/>
              </a:ext>
            </a:extLst>
          </p:cNvPr>
          <p:cNvSpPr txBox="1"/>
          <p:nvPr/>
        </p:nvSpPr>
        <p:spPr>
          <a:xfrm>
            <a:off x="7473974" y="1642343"/>
            <a:ext cx="46025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search_for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(a, x):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for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(a)):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if a[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 == x: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return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return -1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410C88-97D0-8286-6113-6C64B90F64A2}"/>
              </a:ext>
            </a:extLst>
          </p:cNvPr>
          <p:cNvSpPr txBox="1"/>
          <p:nvPr/>
        </p:nvSpPr>
        <p:spPr>
          <a:xfrm>
            <a:off x="7525786" y="4067119"/>
            <a:ext cx="409278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search_while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(a, x):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while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if a[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 == x: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return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+= 1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return -1</a:t>
            </a:r>
          </a:p>
        </p:txBody>
      </p:sp>
    </p:spTree>
    <p:extLst>
      <p:ext uri="{BB962C8B-B14F-4D97-AF65-F5344CB8AC3E}">
        <p14:creationId xmlns:p14="http://schemas.microsoft.com/office/powerpoint/2010/main" val="372639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9EA37-9508-8DCC-7B48-8A295E2D5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7F53C-9C75-CA14-4335-82F5F6D4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2A60C13-0DF8-6915-DC8A-C28A8ECE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B9B08A-6584-1BE0-A6FB-BB3D299DECB0}"/>
                  </a:ext>
                </a:extLst>
              </p:cNvPr>
              <p:cNvSpPr txBox="1"/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B9B08A-6584-1BE0-A6FB-BB3D299DE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blipFill>
                <a:blip r:embed="rId2"/>
                <a:stretch>
                  <a:fillRect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F9533C34-473D-DE1A-A4B1-828CD3D431DC}"/>
              </a:ext>
            </a:extLst>
          </p:cNvPr>
          <p:cNvGrpSpPr/>
          <p:nvPr/>
        </p:nvGrpSpPr>
        <p:grpSpPr>
          <a:xfrm>
            <a:off x="5589196" y="2561796"/>
            <a:ext cx="2787643" cy="954107"/>
            <a:chOff x="6573795" y="1496538"/>
            <a:chExt cx="2787643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2B2A627-A850-A2F4-B29E-B0FA1899829D}"/>
                </a:ext>
              </a:extLst>
            </p:cNvPr>
            <p:cNvGrpSpPr/>
            <p:nvPr/>
          </p:nvGrpSpPr>
          <p:grpSpPr>
            <a:xfrm>
              <a:off x="6573795" y="1496538"/>
              <a:ext cx="410690" cy="954107"/>
              <a:chOff x="6573795" y="1496538"/>
              <a:chExt cx="410690" cy="954107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2B0041-C3CD-803C-7C6F-ACD1972773CA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3C8C21-0D74-4CF5-0CD3-5D9CEA748B42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5775B50-F7E9-3CB5-DD4A-B6EFAC016ABD}"/>
                </a:ext>
              </a:extLst>
            </p:cNvPr>
            <p:cNvGrpSpPr/>
            <p:nvPr/>
          </p:nvGrpSpPr>
          <p:grpSpPr>
            <a:xfrm>
              <a:off x="7036297" y="1496538"/>
              <a:ext cx="410690" cy="954107"/>
              <a:chOff x="6573795" y="1496538"/>
              <a:chExt cx="410690" cy="95410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930A3A-095F-E636-6BE0-B8928A6F6045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000A11-7F04-8C70-C633-6D5A64AF15B6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0C8BE92-A07C-44C2-C9DE-B8A93F64629A}"/>
                </a:ext>
              </a:extLst>
            </p:cNvPr>
            <p:cNvGrpSpPr/>
            <p:nvPr/>
          </p:nvGrpSpPr>
          <p:grpSpPr>
            <a:xfrm>
              <a:off x="7510378" y="1496538"/>
              <a:ext cx="410690" cy="954107"/>
              <a:chOff x="6573795" y="1496538"/>
              <a:chExt cx="410690" cy="95410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D7D65B-A4C3-EC95-3EE0-1A92DC844CA3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0382E-E758-4DD6-59F8-99D0CEFBC507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5F3BF62-612E-D517-F846-1701BF552825}"/>
                </a:ext>
              </a:extLst>
            </p:cNvPr>
            <p:cNvGrpSpPr/>
            <p:nvPr/>
          </p:nvGrpSpPr>
          <p:grpSpPr>
            <a:xfrm>
              <a:off x="7990040" y="1496538"/>
              <a:ext cx="410690" cy="954107"/>
              <a:chOff x="6573795" y="1496538"/>
              <a:chExt cx="410690" cy="95410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916BA8-0014-D3E2-1D2A-7961B4B800AD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C3F0D1-2BD3-0261-73ED-C688EB58F82A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B316AE5-30BD-5529-5442-EF05A7C027C0}"/>
                </a:ext>
              </a:extLst>
            </p:cNvPr>
            <p:cNvGrpSpPr/>
            <p:nvPr/>
          </p:nvGrpSpPr>
          <p:grpSpPr>
            <a:xfrm>
              <a:off x="8470394" y="1496538"/>
              <a:ext cx="410690" cy="954107"/>
              <a:chOff x="6573795" y="1496538"/>
              <a:chExt cx="410690" cy="95410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1A8AA-D30E-959B-3CB3-6963BF18BD70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3B4DB5-11DB-6FFE-93D0-67444E3C6296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13FF4DC-D478-37BE-AEFA-4512A5CB7B1B}"/>
                </a:ext>
              </a:extLst>
            </p:cNvPr>
            <p:cNvGrpSpPr/>
            <p:nvPr/>
          </p:nvGrpSpPr>
          <p:grpSpPr>
            <a:xfrm>
              <a:off x="8950748" y="1496538"/>
              <a:ext cx="410690" cy="954107"/>
              <a:chOff x="6573795" y="1496538"/>
              <a:chExt cx="410690" cy="95410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F0E1597-DA73-092E-0D8A-EF43211C09B6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58EA8E-A54B-F804-A608-8811F1C01850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7F7EF05-3593-CABA-AD9B-06B63F2075F6}"/>
              </a:ext>
            </a:extLst>
          </p:cNvPr>
          <p:cNvSpPr txBox="1"/>
          <p:nvPr/>
        </p:nvSpPr>
        <p:spPr>
          <a:xfrm>
            <a:off x="5117768" y="287029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7C423A-990E-F2BD-5622-1AE2B1AC68C5}"/>
              </a:ext>
            </a:extLst>
          </p:cNvPr>
          <p:cNvSpPr txBox="1"/>
          <p:nvPr/>
        </p:nvSpPr>
        <p:spPr>
          <a:xfrm>
            <a:off x="8880869" y="2870291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 = 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5CDC2-B768-C5C0-251A-8ADAE5F810B3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</p:spTree>
    <p:extLst>
      <p:ext uri="{BB962C8B-B14F-4D97-AF65-F5344CB8AC3E}">
        <p14:creationId xmlns:p14="http://schemas.microsoft.com/office/powerpoint/2010/main" val="62029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B55EB-9D40-2AA8-9FB9-82496A208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04DAC-4DBC-E9CB-C46C-37F8A77B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92D0266-FC8A-1400-FC5E-90A709E3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11F2F1-A569-515C-0880-C18F2926BE58}"/>
                  </a:ext>
                </a:extLst>
              </p:cNvPr>
              <p:cNvSpPr txBox="1"/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11F2F1-A569-515C-0880-C18F2926B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blipFill>
                <a:blip r:embed="rId2"/>
                <a:stretch>
                  <a:fillRect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8506A426-B689-4FA5-1271-FC2E94C958AF}"/>
              </a:ext>
            </a:extLst>
          </p:cNvPr>
          <p:cNvGrpSpPr/>
          <p:nvPr/>
        </p:nvGrpSpPr>
        <p:grpSpPr>
          <a:xfrm>
            <a:off x="5589196" y="2561796"/>
            <a:ext cx="2787643" cy="954107"/>
            <a:chOff x="6573795" y="1496538"/>
            <a:chExt cx="2787643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C75DD1A-E383-B1F2-ABA6-425B1E932715}"/>
                </a:ext>
              </a:extLst>
            </p:cNvPr>
            <p:cNvGrpSpPr/>
            <p:nvPr/>
          </p:nvGrpSpPr>
          <p:grpSpPr>
            <a:xfrm>
              <a:off x="6573795" y="1496538"/>
              <a:ext cx="410690" cy="954107"/>
              <a:chOff x="6573795" y="1496538"/>
              <a:chExt cx="410690" cy="954107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7C9D5F-3C59-28A7-D692-B2A7C25D50B2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5DA9C8-32AD-4D78-EC37-5151BD2EA7C8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8AD366A-0158-5F07-E14B-54508D561A69}"/>
                </a:ext>
              </a:extLst>
            </p:cNvPr>
            <p:cNvGrpSpPr/>
            <p:nvPr/>
          </p:nvGrpSpPr>
          <p:grpSpPr>
            <a:xfrm>
              <a:off x="7036297" y="1496538"/>
              <a:ext cx="410690" cy="954107"/>
              <a:chOff x="6573795" y="1496538"/>
              <a:chExt cx="410690" cy="95410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87891F-BA32-2306-D2FD-3745ACEA0B79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83C388-9DD2-C128-4A3B-32CE8CDC0A53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D72D9A-6B11-774A-B2D6-9C04313CB594}"/>
                </a:ext>
              </a:extLst>
            </p:cNvPr>
            <p:cNvGrpSpPr/>
            <p:nvPr/>
          </p:nvGrpSpPr>
          <p:grpSpPr>
            <a:xfrm>
              <a:off x="7510378" y="1496538"/>
              <a:ext cx="410690" cy="954107"/>
              <a:chOff x="6573795" y="1496538"/>
              <a:chExt cx="410690" cy="95410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ECF61E-5A9D-93EF-DFB1-7B862B842804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C21858-E051-3C9A-2032-8188188CB761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AE416FE-D965-EFF2-3394-7C978175F445}"/>
                </a:ext>
              </a:extLst>
            </p:cNvPr>
            <p:cNvGrpSpPr/>
            <p:nvPr/>
          </p:nvGrpSpPr>
          <p:grpSpPr>
            <a:xfrm>
              <a:off x="7990040" y="1496538"/>
              <a:ext cx="410690" cy="954107"/>
              <a:chOff x="6573795" y="1496538"/>
              <a:chExt cx="410690" cy="95410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BCA561-6F8F-B13C-C3DE-54F5DAA76326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7D8410-5033-CEC0-1497-05910255EF03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54FD065-2266-97AF-134C-194DDCDAA4A4}"/>
                </a:ext>
              </a:extLst>
            </p:cNvPr>
            <p:cNvGrpSpPr/>
            <p:nvPr/>
          </p:nvGrpSpPr>
          <p:grpSpPr>
            <a:xfrm>
              <a:off x="8470394" y="1496538"/>
              <a:ext cx="410690" cy="954107"/>
              <a:chOff x="6573795" y="1496538"/>
              <a:chExt cx="410690" cy="95410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1C087F-59C5-A20B-F88D-BDBA18947CC4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17E405-01F8-2F0E-9DBB-6864C48AF785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7369FC8-367F-69F6-4868-B0C49AE44478}"/>
                </a:ext>
              </a:extLst>
            </p:cNvPr>
            <p:cNvGrpSpPr/>
            <p:nvPr/>
          </p:nvGrpSpPr>
          <p:grpSpPr>
            <a:xfrm>
              <a:off x="8950748" y="1496538"/>
              <a:ext cx="410690" cy="954107"/>
              <a:chOff x="6573795" y="1496538"/>
              <a:chExt cx="410690" cy="95410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DFF05C-1802-A384-B1B0-55F520435CA5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E50AD6-A485-4BBD-0788-47B9BDD1E054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E10B18E-8AE0-CAB0-EE39-568241D4C9D3}"/>
              </a:ext>
            </a:extLst>
          </p:cNvPr>
          <p:cNvSpPr txBox="1"/>
          <p:nvPr/>
        </p:nvSpPr>
        <p:spPr>
          <a:xfrm>
            <a:off x="5117768" y="287029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44D45D-DEF3-8326-519D-F05AEC423D09}"/>
              </a:ext>
            </a:extLst>
          </p:cNvPr>
          <p:cNvSpPr txBox="1"/>
          <p:nvPr/>
        </p:nvSpPr>
        <p:spPr>
          <a:xfrm>
            <a:off x="8880869" y="2870291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 = 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49E1E2-EEB0-95B4-58D8-67048D4728EF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F76B9E-E3CA-94DE-FFBD-531F4FDABE73}"/>
              </a:ext>
            </a:extLst>
          </p:cNvPr>
          <p:cNvCxnSpPr>
            <a:cxnSpLocks/>
          </p:cNvCxnSpPr>
          <p:nvPr/>
        </p:nvCxnSpPr>
        <p:spPr>
          <a:xfrm>
            <a:off x="5589196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05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9D1E6-7636-CC20-6211-A76885ECE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C91A9-2AFB-E919-B82F-7392A927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E3149FC-221D-0048-6316-4B1B1FA6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989A53-7E44-B4C4-549A-FE01F3B3D3A7}"/>
                  </a:ext>
                </a:extLst>
              </p:cNvPr>
              <p:cNvSpPr txBox="1"/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989A53-7E44-B4C4-549A-FE01F3B3D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blipFill>
                <a:blip r:embed="rId2"/>
                <a:stretch>
                  <a:fillRect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7C0DB8B-8CDD-7A53-946D-CC60F1258A9C}"/>
              </a:ext>
            </a:extLst>
          </p:cNvPr>
          <p:cNvGrpSpPr/>
          <p:nvPr/>
        </p:nvGrpSpPr>
        <p:grpSpPr>
          <a:xfrm>
            <a:off x="5589196" y="2561796"/>
            <a:ext cx="2787643" cy="954107"/>
            <a:chOff x="6573795" y="1496538"/>
            <a:chExt cx="2787643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1A6D281-7C6B-9150-41BD-4D9418C00654}"/>
                </a:ext>
              </a:extLst>
            </p:cNvPr>
            <p:cNvGrpSpPr/>
            <p:nvPr/>
          </p:nvGrpSpPr>
          <p:grpSpPr>
            <a:xfrm>
              <a:off x="6573795" y="1496538"/>
              <a:ext cx="410690" cy="954107"/>
              <a:chOff x="6573795" y="1496538"/>
              <a:chExt cx="410690" cy="954107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C199D9-3D50-CA05-A182-42AA62AFAE69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A342A1-8E52-19AA-BFBF-8D38BBA7D797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198CD39-355B-B9D8-EB68-9DD167B138EF}"/>
                </a:ext>
              </a:extLst>
            </p:cNvPr>
            <p:cNvGrpSpPr/>
            <p:nvPr/>
          </p:nvGrpSpPr>
          <p:grpSpPr>
            <a:xfrm>
              <a:off x="7036297" y="1496538"/>
              <a:ext cx="410690" cy="954107"/>
              <a:chOff x="6573795" y="1496538"/>
              <a:chExt cx="410690" cy="95410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88C167-19BC-B55D-A868-F1809BFA6571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502C0F-B2F2-F2EF-15AA-3F8166849E5E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DCE10E-5857-5FA4-E990-14726E902EFE}"/>
                </a:ext>
              </a:extLst>
            </p:cNvPr>
            <p:cNvGrpSpPr/>
            <p:nvPr/>
          </p:nvGrpSpPr>
          <p:grpSpPr>
            <a:xfrm>
              <a:off x="7510378" y="1496538"/>
              <a:ext cx="410690" cy="954107"/>
              <a:chOff x="6573795" y="1496538"/>
              <a:chExt cx="410690" cy="95410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FC9B04-27CA-93AD-F937-ABDAF48C5619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DCDBA5-7ED3-C33C-2759-9EC3A81A71CD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693728C-53E4-5776-78F7-40E523B69877}"/>
                </a:ext>
              </a:extLst>
            </p:cNvPr>
            <p:cNvGrpSpPr/>
            <p:nvPr/>
          </p:nvGrpSpPr>
          <p:grpSpPr>
            <a:xfrm>
              <a:off x="7990040" y="1496538"/>
              <a:ext cx="410690" cy="954107"/>
              <a:chOff x="6573795" y="1496538"/>
              <a:chExt cx="410690" cy="95410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519242-5EA2-57E2-4956-65F869C200FF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E13F83-87EE-16D0-1383-F6DD6BA2B7E9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9B211F-CF36-50FE-3951-AAF36AB73006}"/>
                </a:ext>
              </a:extLst>
            </p:cNvPr>
            <p:cNvGrpSpPr/>
            <p:nvPr/>
          </p:nvGrpSpPr>
          <p:grpSpPr>
            <a:xfrm>
              <a:off x="8470394" y="1496538"/>
              <a:ext cx="410690" cy="954107"/>
              <a:chOff x="6573795" y="1496538"/>
              <a:chExt cx="410690" cy="95410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5F8572-3F19-622D-F635-64A445957C54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B7C60E-2341-52D5-EAAC-5E7F9F1E253A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0BCCC97-F9DB-B4EA-3C30-DF0D8D13445E}"/>
                </a:ext>
              </a:extLst>
            </p:cNvPr>
            <p:cNvGrpSpPr/>
            <p:nvPr/>
          </p:nvGrpSpPr>
          <p:grpSpPr>
            <a:xfrm>
              <a:off x="8950748" y="1496538"/>
              <a:ext cx="410690" cy="954107"/>
              <a:chOff x="6573795" y="1496538"/>
              <a:chExt cx="410690" cy="95410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F24C424-4ADC-5E5C-C185-695ABD366BEE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F3A4684-E199-2241-8F78-2A5AEB266FBF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0B12012-6F0B-C15C-0E70-ECB0FEC1EB51}"/>
              </a:ext>
            </a:extLst>
          </p:cNvPr>
          <p:cNvSpPr txBox="1"/>
          <p:nvPr/>
        </p:nvSpPr>
        <p:spPr>
          <a:xfrm>
            <a:off x="5117768" y="287029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54282C-59B4-9C6B-779E-7D4424350D2E}"/>
              </a:ext>
            </a:extLst>
          </p:cNvPr>
          <p:cNvSpPr txBox="1"/>
          <p:nvPr/>
        </p:nvSpPr>
        <p:spPr>
          <a:xfrm>
            <a:off x="8880869" y="2870291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 = 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581DCD-7128-78A5-AE1F-FBB668A0553D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1BAEDA-B986-CBE5-F359-9E29D58A9161}"/>
              </a:ext>
            </a:extLst>
          </p:cNvPr>
          <p:cNvCxnSpPr>
            <a:cxnSpLocks/>
          </p:cNvCxnSpPr>
          <p:nvPr/>
        </p:nvCxnSpPr>
        <p:spPr>
          <a:xfrm>
            <a:off x="5589196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711C0C-3384-36FE-01A6-42696CCE220C}"/>
              </a:ext>
            </a:extLst>
          </p:cNvPr>
          <p:cNvCxnSpPr>
            <a:cxnSpLocks/>
          </p:cNvCxnSpPr>
          <p:nvPr/>
        </p:nvCxnSpPr>
        <p:spPr>
          <a:xfrm>
            <a:off x="6073845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5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6EA73-B174-ABCF-6E01-A2D9F6AB2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AF2BE-3C8D-2B0E-CF00-491BB018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6F93B47-0B7A-80A6-6C7D-B0B2A6F6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7F216F-2591-86BF-20BE-58E658C09004}"/>
                  </a:ext>
                </a:extLst>
              </p:cNvPr>
              <p:cNvSpPr txBox="1"/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7F216F-2591-86BF-20BE-58E658C09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blipFill>
                <a:blip r:embed="rId2"/>
                <a:stretch>
                  <a:fillRect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F66CD042-22E5-F3E0-AA88-F51E4169CF49}"/>
              </a:ext>
            </a:extLst>
          </p:cNvPr>
          <p:cNvGrpSpPr/>
          <p:nvPr/>
        </p:nvGrpSpPr>
        <p:grpSpPr>
          <a:xfrm>
            <a:off x="5589196" y="2561796"/>
            <a:ext cx="2787643" cy="954107"/>
            <a:chOff x="6573795" y="1496538"/>
            <a:chExt cx="2787643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D12977-E55B-32A2-B253-7EE58F599208}"/>
                </a:ext>
              </a:extLst>
            </p:cNvPr>
            <p:cNvGrpSpPr/>
            <p:nvPr/>
          </p:nvGrpSpPr>
          <p:grpSpPr>
            <a:xfrm>
              <a:off x="6573795" y="1496538"/>
              <a:ext cx="410690" cy="954107"/>
              <a:chOff x="6573795" y="1496538"/>
              <a:chExt cx="410690" cy="954107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D1FD7-391D-83E6-7348-EDDA110DCD9D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B35EC0-585C-7641-9DD7-DB280BAB0CB2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0D0E02-3AFA-7E6B-34A5-BE9AF9F5F49C}"/>
                </a:ext>
              </a:extLst>
            </p:cNvPr>
            <p:cNvGrpSpPr/>
            <p:nvPr/>
          </p:nvGrpSpPr>
          <p:grpSpPr>
            <a:xfrm>
              <a:off x="7036297" y="1496538"/>
              <a:ext cx="410690" cy="954107"/>
              <a:chOff x="6573795" y="1496538"/>
              <a:chExt cx="410690" cy="95410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63100D-5318-9CD9-C82E-C4DD0B790D38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988A69-D47A-36C1-3E18-DD05E8E5E486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A7BC944-2F51-34C2-61CF-80483A3054E5}"/>
                </a:ext>
              </a:extLst>
            </p:cNvPr>
            <p:cNvGrpSpPr/>
            <p:nvPr/>
          </p:nvGrpSpPr>
          <p:grpSpPr>
            <a:xfrm>
              <a:off x="7510378" y="1496538"/>
              <a:ext cx="410690" cy="954107"/>
              <a:chOff x="6573795" y="1496538"/>
              <a:chExt cx="410690" cy="95410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8C4339-DB7C-DBD4-F51A-A1D6823D59DB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0C6E43-7285-EE08-6455-8C21AA422F4F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8E042A0-5B90-5CF6-A486-F5A0D4E1C7F0}"/>
                </a:ext>
              </a:extLst>
            </p:cNvPr>
            <p:cNvGrpSpPr/>
            <p:nvPr/>
          </p:nvGrpSpPr>
          <p:grpSpPr>
            <a:xfrm>
              <a:off x="7990040" y="1496538"/>
              <a:ext cx="410690" cy="954107"/>
              <a:chOff x="6573795" y="1496538"/>
              <a:chExt cx="410690" cy="95410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37E9B0-9773-80B5-1519-CD76CAA0CF03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A08EED-2231-A39D-52B1-D9C5B2F258B1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C1C4FD6-E221-4E54-534B-910C74335D8F}"/>
                </a:ext>
              </a:extLst>
            </p:cNvPr>
            <p:cNvGrpSpPr/>
            <p:nvPr/>
          </p:nvGrpSpPr>
          <p:grpSpPr>
            <a:xfrm>
              <a:off x="8470394" y="1496538"/>
              <a:ext cx="410690" cy="954107"/>
              <a:chOff x="6573795" y="1496538"/>
              <a:chExt cx="410690" cy="95410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9B065C-71D7-FFF9-56E1-5A0E08C26F6A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523812-0FB9-179B-D3C1-C7C041DB8583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0B60541-EBC6-3232-F7AD-AEEEB522A5C2}"/>
                </a:ext>
              </a:extLst>
            </p:cNvPr>
            <p:cNvGrpSpPr/>
            <p:nvPr/>
          </p:nvGrpSpPr>
          <p:grpSpPr>
            <a:xfrm>
              <a:off x="8950748" y="1496538"/>
              <a:ext cx="410690" cy="954107"/>
              <a:chOff x="6573795" y="1496538"/>
              <a:chExt cx="410690" cy="95410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7DA16F-5F8E-237F-5112-31C44664CC83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7E6E1E-0797-1CAB-26CF-8957F2FD2962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1D6C399-3F6A-1F10-08E3-6EF7DC4C0B1C}"/>
              </a:ext>
            </a:extLst>
          </p:cNvPr>
          <p:cNvSpPr txBox="1"/>
          <p:nvPr/>
        </p:nvSpPr>
        <p:spPr>
          <a:xfrm>
            <a:off x="5117768" y="287029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8E460A-4F80-CE49-0570-0D52474D8BF4}"/>
              </a:ext>
            </a:extLst>
          </p:cNvPr>
          <p:cNvSpPr txBox="1"/>
          <p:nvPr/>
        </p:nvSpPr>
        <p:spPr>
          <a:xfrm>
            <a:off x="8880869" y="2870291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 = 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78B283-C997-093B-07DF-0FDD52650E38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398D20-82C9-32DF-3486-130CE25235EB}"/>
              </a:ext>
            </a:extLst>
          </p:cNvPr>
          <p:cNvCxnSpPr>
            <a:cxnSpLocks/>
          </p:cNvCxnSpPr>
          <p:nvPr/>
        </p:nvCxnSpPr>
        <p:spPr>
          <a:xfrm>
            <a:off x="5589196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43240E-A02B-188E-A57D-5897853F9FC4}"/>
              </a:ext>
            </a:extLst>
          </p:cNvPr>
          <p:cNvCxnSpPr>
            <a:cxnSpLocks/>
          </p:cNvCxnSpPr>
          <p:nvPr/>
        </p:nvCxnSpPr>
        <p:spPr>
          <a:xfrm>
            <a:off x="6073845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298BCE-0DD4-3030-5F5F-A25E4176BADA}"/>
              </a:ext>
            </a:extLst>
          </p:cNvPr>
          <p:cNvCxnSpPr>
            <a:cxnSpLocks/>
          </p:cNvCxnSpPr>
          <p:nvPr/>
        </p:nvCxnSpPr>
        <p:spPr>
          <a:xfrm>
            <a:off x="6558494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04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E904D-C224-2A9B-ABFA-C36275CB1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3AD4C-5470-92C9-120E-3083710F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DFF98D8-C688-037F-5574-5395DD45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8136B0-6686-BAA1-D3AB-7EBBDAD16A9A}"/>
                  </a:ext>
                </a:extLst>
              </p:cNvPr>
              <p:cNvSpPr txBox="1"/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8136B0-6686-BAA1-D3AB-7EBBDAD16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blipFill>
                <a:blip r:embed="rId2"/>
                <a:stretch>
                  <a:fillRect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744E8-AF3B-6428-FCE1-ED85124559F4}"/>
              </a:ext>
            </a:extLst>
          </p:cNvPr>
          <p:cNvGrpSpPr/>
          <p:nvPr/>
        </p:nvGrpSpPr>
        <p:grpSpPr>
          <a:xfrm>
            <a:off x="5589196" y="2561796"/>
            <a:ext cx="2787643" cy="954107"/>
            <a:chOff x="6573795" y="1496538"/>
            <a:chExt cx="2787643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1D8704F-450D-277F-808F-98B219205E57}"/>
                </a:ext>
              </a:extLst>
            </p:cNvPr>
            <p:cNvGrpSpPr/>
            <p:nvPr/>
          </p:nvGrpSpPr>
          <p:grpSpPr>
            <a:xfrm>
              <a:off x="6573795" y="1496538"/>
              <a:ext cx="410690" cy="954107"/>
              <a:chOff x="6573795" y="1496538"/>
              <a:chExt cx="410690" cy="954107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89E758-F906-5AC3-7BA3-7BC0EB70300C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440454-DA13-71FE-63F5-006F7CD93367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BE06273-6624-0662-66E5-5C083C6758B5}"/>
                </a:ext>
              </a:extLst>
            </p:cNvPr>
            <p:cNvGrpSpPr/>
            <p:nvPr/>
          </p:nvGrpSpPr>
          <p:grpSpPr>
            <a:xfrm>
              <a:off x="7036297" y="1496538"/>
              <a:ext cx="410690" cy="954107"/>
              <a:chOff x="6573795" y="1496538"/>
              <a:chExt cx="410690" cy="95410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E19809-0101-9E8D-11B2-69204B3F1E8E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A81634-C7C6-98F3-943D-549E1981F4BE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EF0D506-8D89-412C-5FB0-7E99EB47AF8D}"/>
                </a:ext>
              </a:extLst>
            </p:cNvPr>
            <p:cNvGrpSpPr/>
            <p:nvPr/>
          </p:nvGrpSpPr>
          <p:grpSpPr>
            <a:xfrm>
              <a:off x="7510378" y="1496538"/>
              <a:ext cx="410690" cy="954107"/>
              <a:chOff x="6573795" y="1496538"/>
              <a:chExt cx="410690" cy="95410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BB7F0C-119E-B148-1ED1-35ABF37F2205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4A8488-EB5D-26A2-777F-79408B043250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D1BCA7E-AE7D-4882-9ADD-8D823E54FE40}"/>
                </a:ext>
              </a:extLst>
            </p:cNvPr>
            <p:cNvGrpSpPr/>
            <p:nvPr/>
          </p:nvGrpSpPr>
          <p:grpSpPr>
            <a:xfrm>
              <a:off x="7990040" y="1496538"/>
              <a:ext cx="410690" cy="954107"/>
              <a:chOff x="6573795" y="1496538"/>
              <a:chExt cx="410690" cy="95410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93A454-3406-33FD-F94F-6136E7BE2BC1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7008D8-C94D-EA64-FDEF-52E38FECB993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11085DD-9FA4-F19F-5B0E-1EBA89012FD2}"/>
                </a:ext>
              </a:extLst>
            </p:cNvPr>
            <p:cNvGrpSpPr/>
            <p:nvPr/>
          </p:nvGrpSpPr>
          <p:grpSpPr>
            <a:xfrm>
              <a:off x="8470394" y="1496538"/>
              <a:ext cx="410690" cy="954107"/>
              <a:chOff x="6573795" y="1496538"/>
              <a:chExt cx="410690" cy="95410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82BB62-8C81-2739-CF47-356F19FB5C1C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EB956D-C73E-2433-1600-588CB6023DB3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2BB95DB-88E1-74D6-F346-9175E514D279}"/>
                </a:ext>
              </a:extLst>
            </p:cNvPr>
            <p:cNvGrpSpPr/>
            <p:nvPr/>
          </p:nvGrpSpPr>
          <p:grpSpPr>
            <a:xfrm>
              <a:off x="8950748" y="1496538"/>
              <a:ext cx="410690" cy="954107"/>
              <a:chOff x="6573795" y="1496538"/>
              <a:chExt cx="410690" cy="95410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55AA87-456E-E834-AB2D-9B39350FE36F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1CB0E19-DA56-BEA5-E769-51D779743B61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4560733-4CB8-2F9B-FFBC-9B2CF24C24BA}"/>
              </a:ext>
            </a:extLst>
          </p:cNvPr>
          <p:cNvSpPr txBox="1"/>
          <p:nvPr/>
        </p:nvSpPr>
        <p:spPr>
          <a:xfrm>
            <a:off x="5117768" y="287029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B5726A-1B7D-0F5F-A84F-E79AA622074F}"/>
              </a:ext>
            </a:extLst>
          </p:cNvPr>
          <p:cNvSpPr txBox="1"/>
          <p:nvPr/>
        </p:nvSpPr>
        <p:spPr>
          <a:xfrm>
            <a:off x="8880869" y="2870291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 = 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5AACBB-43D1-DC4D-3A1F-733303CD791D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57DE81E-A4E7-83B4-8A77-8F1AB1DC65FF}"/>
              </a:ext>
            </a:extLst>
          </p:cNvPr>
          <p:cNvCxnSpPr>
            <a:cxnSpLocks/>
          </p:cNvCxnSpPr>
          <p:nvPr/>
        </p:nvCxnSpPr>
        <p:spPr>
          <a:xfrm>
            <a:off x="5589196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588F1B-F1A3-32CD-18E0-E57C80232C6A}"/>
              </a:ext>
            </a:extLst>
          </p:cNvPr>
          <p:cNvCxnSpPr>
            <a:cxnSpLocks/>
          </p:cNvCxnSpPr>
          <p:nvPr/>
        </p:nvCxnSpPr>
        <p:spPr>
          <a:xfrm>
            <a:off x="6073845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CB81687-063E-A4F4-D946-5AE44FADDBDC}"/>
              </a:ext>
            </a:extLst>
          </p:cNvPr>
          <p:cNvCxnSpPr>
            <a:cxnSpLocks/>
          </p:cNvCxnSpPr>
          <p:nvPr/>
        </p:nvCxnSpPr>
        <p:spPr>
          <a:xfrm>
            <a:off x="6558494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82B820A-DEB6-EF29-937A-1385F1374126}"/>
              </a:ext>
            </a:extLst>
          </p:cNvPr>
          <p:cNvCxnSpPr>
            <a:cxnSpLocks/>
          </p:cNvCxnSpPr>
          <p:nvPr/>
        </p:nvCxnSpPr>
        <p:spPr>
          <a:xfrm>
            <a:off x="7043143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170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3337C-5637-1DB4-2763-A8CCD6B4F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08A95-2A1F-76EB-10AD-75FE18BE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B6DF71B-2BBF-CBF9-1246-4EE3C843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4745C1-477E-7100-1A53-A82F33416152}"/>
                  </a:ext>
                </a:extLst>
              </p:cNvPr>
              <p:cNvSpPr txBox="1"/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4745C1-477E-7100-1A53-A82F33416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blipFill>
                <a:blip r:embed="rId2"/>
                <a:stretch>
                  <a:fillRect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74F72D2-E895-8A19-310A-EA29E3C6AE3A}"/>
              </a:ext>
            </a:extLst>
          </p:cNvPr>
          <p:cNvGrpSpPr/>
          <p:nvPr/>
        </p:nvGrpSpPr>
        <p:grpSpPr>
          <a:xfrm>
            <a:off x="5589196" y="2561796"/>
            <a:ext cx="2787643" cy="954107"/>
            <a:chOff x="6573795" y="1496538"/>
            <a:chExt cx="2787643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9858CE5-554C-6911-0C19-0A55D83941F9}"/>
                </a:ext>
              </a:extLst>
            </p:cNvPr>
            <p:cNvGrpSpPr/>
            <p:nvPr/>
          </p:nvGrpSpPr>
          <p:grpSpPr>
            <a:xfrm>
              <a:off x="6573795" y="1496538"/>
              <a:ext cx="410690" cy="954107"/>
              <a:chOff x="6573795" y="1496538"/>
              <a:chExt cx="410690" cy="954107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8820F0-B5C7-80EB-9D9F-58321D9EC57E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35CCB0-FC24-452F-CD51-7B7A9581D070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D717EEC-DA24-F547-95D6-EB6B5240B5A6}"/>
                </a:ext>
              </a:extLst>
            </p:cNvPr>
            <p:cNvGrpSpPr/>
            <p:nvPr/>
          </p:nvGrpSpPr>
          <p:grpSpPr>
            <a:xfrm>
              <a:off x="7036297" y="1496538"/>
              <a:ext cx="410690" cy="954107"/>
              <a:chOff x="6573795" y="1496538"/>
              <a:chExt cx="410690" cy="95410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DC8812-7071-FCF4-DA18-990E2D1034EE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4D0837-D2AA-F977-3E8E-74F202D57EF4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384639B-7573-FDE2-F155-B90452A9406D}"/>
                </a:ext>
              </a:extLst>
            </p:cNvPr>
            <p:cNvGrpSpPr/>
            <p:nvPr/>
          </p:nvGrpSpPr>
          <p:grpSpPr>
            <a:xfrm>
              <a:off x="7510378" y="1496538"/>
              <a:ext cx="410690" cy="954107"/>
              <a:chOff x="6573795" y="1496538"/>
              <a:chExt cx="410690" cy="95410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E9800F-1E17-D6DB-1E8E-AD65E45A9C69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4A5084-F084-85B2-0834-2019277BCFA0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BDE5B27-6904-418F-9C2F-3D35039DD05A}"/>
                </a:ext>
              </a:extLst>
            </p:cNvPr>
            <p:cNvGrpSpPr/>
            <p:nvPr/>
          </p:nvGrpSpPr>
          <p:grpSpPr>
            <a:xfrm>
              <a:off x="7990040" y="1496538"/>
              <a:ext cx="410690" cy="954107"/>
              <a:chOff x="6573795" y="1496538"/>
              <a:chExt cx="410690" cy="95410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C9F1C9-314A-6B3C-95F6-C7F766B6DB9F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575523-6430-5F95-9F9B-5A142302CA4B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DB5F262-AFF0-3DE3-5492-81FD7736364F}"/>
                </a:ext>
              </a:extLst>
            </p:cNvPr>
            <p:cNvGrpSpPr/>
            <p:nvPr/>
          </p:nvGrpSpPr>
          <p:grpSpPr>
            <a:xfrm>
              <a:off x="8470394" y="1496538"/>
              <a:ext cx="410690" cy="954107"/>
              <a:chOff x="6573795" y="1496538"/>
              <a:chExt cx="410690" cy="95410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931B16-8B6E-4B33-4B61-79328BD0068E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B32AB-1A15-C8D1-D9C4-F5A49BEADE72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40E85D7-9D65-30EA-22F9-8F4C00A74246}"/>
                </a:ext>
              </a:extLst>
            </p:cNvPr>
            <p:cNvGrpSpPr/>
            <p:nvPr/>
          </p:nvGrpSpPr>
          <p:grpSpPr>
            <a:xfrm>
              <a:off x="8950748" y="1496538"/>
              <a:ext cx="410690" cy="954107"/>
              <a:chOff x="6573795" y="1496538"/>
              <a:chExt cx="410690" cy="95410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1CF953-6CB8-530E-AEE8-08C5CFD67454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7587750-541D-2EBB-A110-15058FDA43EC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04FEF29-6231-D242-D49D-29F36F69A089}"/>
              </a:ext>
            </a:extLst>
          </p:cNvPr>
          <p:cNvSpPr txBox="1"/>
          <p:nvPr/>
        </p:nvSpPr>
        <p:spPr>
          <a:xfrm>
            <a:off x="5117768" y="287029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1830DC-1B2E-D58E-FD28-838376C214AB}"/>
              </a:ext>
            </a:extLst>
          </p:cNvPr>
          <p:cNvSpPr txBox="1"/>
          <p:nvPr/>
        </p:nvSpPr>
        <p:spPr>
          <a:xfrm>
            <a:off x="8880869" y="2870291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 = 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43E092-A148-707F-B7F6-5DCF8913057C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AF9DC8-F37D-2669-7508-FC39F4CBA209}"/>
              </a:ext>
            </a:extLst>
          </p:cNvPr>
          <p:cNvCxnSpPr>
            <a:cxnSpLocks/>
          </p:cNvCxnSpPr>
          <p:nvPr/>
        </p:nvCxnSpPr>
        <p:spPr>
          <a:xfrm>
            <a:off x="5589196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11AB1D-D3E3-B394-7BC9-884ADB8B4A51}"/>
              </a:ext>
            </a:extLst>
          </p:cNvPr>
          <p:cNvCxnSpPr>
            <a:cxnSpLocks/>
          </p:cNvCxnSpPr>
          <p:nvPr/>
        </p:nvCxnSpPr>
        <p:spPr>
          <a:xfrm>
            <a:off x="6073845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37E648-FBAF-668C-0987-EF97E5FA3D03}"/>
              </a:ext>
            </a:extLst>
          </p:cNvPr>
          <p:cNvCxnSpPr>
            <a:cxnSpLocks/>
          </p:cNvCxnSpPr>
          <p:nvPr/>
        </p:nvCxnSpPr>
        <p:spPr>
          <a:xfrm>
            <a:off x="6558494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2EA6DD-38D7-305E-CF0C-E5346E033145}"/>
              </a:ext>
            </a:extLst>
          </p:cNvPr>
          <p:cNvCxnSpPr>
            <a:cxnSpLocks/>
          </p:cNvCxnSpPr>
          <p:nvPr/>
        </p:nvCxnSpPr>
        <p:spPr>
          <a:xfrm>
            <a:off x="7043143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1C6F70-354A-6A58-F372-2FBBED6BCD5F}"/>
              </a:ext>
            </a:extLst>
          </p:cNvPr>
          <p:cNvCxnSpPr>
            <a:cxnSpLocks/>
          </p:cNvCxnSpPr>
          <p:nvPr/>
        </p:nvCxnSpPr>
        <p:spPr>
          <a:xfrm>
            <a:off x="7527793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063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BFB18-A073-E629-7A5A-C59EEFDFD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D22D6-B5C4-8D6A-96DB-8ACE154F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CF846C-F649-1F58-7D95-2C8BA17A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57F634-811B-A09E-B893-DC598717B010}"/>
                  </a:ext>
                </a:extLst>
              </p:cNvPr>
              <p:cNvSpPr txBox="1"/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57F634-811B-A09E-B893-DC598717B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blipFill>
                <a:blip r:embed="rId2"/>
                <a:stretch>
                  <a:fillRect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BAFCAB8E-2DC7-2015-A10A-080F82BF15A8}"/>
              </a:ext>
            </a:extLst>
          </p:cNvPr>
          <p:cNvGrpSpPr/>
          <p:nvPr/>
        </p:nvGrpSpPr>
        <p:grpSpPr>
          <a:xfrm>
            <a:off x="5589196" y="2561796"/>
            <a:ext cx="2787643" cy="954107"/>
            <a:chOff x="6573795" y="1496538"/>
            <a:chExt cx="2787643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887F76-5BFD-98E8-F12F-AB9CE38733E8}"/>
                </a:ext>
              </a:extLst>
            </p:cNvPr>
            <p:cNvGrpSpPr/>
            <p:nvPr/>
          </p:nvGrpSpPr>
          <p:grpSpPr>
            <a:xfrm>
              <a:off x="6573795" y="1496538"/>
              <a:ext cx="410690" cy="954107"/>
              <a:chOff x="6573795" y="1496538"/>
              <a:chExt cx="410690" cy="954107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91E5C-52FD-9140-374D-89E9E61B192D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409E03-55B8-C696-E79C-FD2088945EDA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268638-22D5-05D3-1DC2-A8F791316682}"/>
                </a:ext>
              </a:extLst>
            </p:cNvPr>
            <p:cNvGrpSpPr/>
            <p:nvPr/>
          </p:nvGrpSpPr>
          <p:grpSpPr>
            <a:xfrm>
              <a:off x="7036297" y="1496538"/>
              <a:ext cx="410690" cy="954107"/>
              <a:chOff x="6573795" y="1496538"/>
              <a:chExt cx="410690" cy="95410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4D749A-0B9A-D7F4-1A21-88F2991FBE96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B5DAB2-0416-917B-79FF-14F1B95538BC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A177785-44DE-0215-0F35-1736890C5B65}"/>
                </a:ext>
              </a:extLst>
            </p:cNvPr>
            <p:cNvGrpSpPr/>
            <p:nvPr/>
          </p:nvGrpSpPr>
          <p:grpSpPr>
            <a:xfrm>
              <a:off x="7510378" y="1496538"/>
              <a:ext cx="410690" cy="954107"/>
              <a:chOff x="6573795" y="1496538"/>
              <a:chExt cx="410690" cy="95410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EFDF14-8610-EE86-BA27-F4F2C2A6502B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D8F5E3-7B2F-139B-AAB9-C78CACCB0234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219C749-4C6F-90DD-71A5-692B3CC6845B}"/>
                </a:ext>
              </a:extLst>
            </p:cNvPr>
            <p:cNvGrpSpPr/>
            <p:nvPr/>
          </p:nvGrpSpPr>
          <p:grpSpPr>
            <a:xfrm>
              <a:off x="7990040" y="1496538"/>
              <a:ext cx="410690" cy="954107"/>
              <a:chOff x="6573795" y="1496538"/>
              <a:chExt cx="410690" cy="95410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C457A0-7557-7765-AAD8-59C170B28FF1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CCCC0C-9C30-8601-372E-1732F76A8986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67CEDFC-BFFD-29A4-CB87-CCE488FD37F2}"/>
                </a:ext>
              </a:extLst>
            </p:cNvPr>
            <p:cNvGrpSpPr/>
            <p:nvPr/>
          </p:nvGrpSpPr>
          <p:grpSpPr>
            <a:xfrm>
              <a:off x="8470394" y="1496538"/>
              <a:ext cx="410690" cy="954107"/>
              <a:chOff x="6573795" y="1496538"/>
              <a:chExt cx="410690" cy="95410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84674E8-FFE4-B294-9743-DFE59E2DA91D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D76CA7-7191-D63C-E23E-E1EE05E9E6F5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A41AC9A-5C79-E1E5-5F57-AC824EDA19ED}"/>
                </a:ext>
              </a:extLst>
            </p:cNvPr>
            <p:cNvGrpSpPr/>
            <p:nvPr/>
          </p:nvGrpSpPr>
          <p:grpSpPr>
            <a:xfrm>
              <a:off x="8950748" y="1496538"/>
              <a:ext cx="410690" cy="954107"/>
              <a:chOff x="6573795" y="1496538"/>
              <a:chExt cx="410690" cy="95410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A21DEF-1E15-8335-321F-8840C4AF12B2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0E8E9A-7599-A2D4-77D2-437E8163E43F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30DF0D9-8F47-292C-DD7E-BDF9B36299FB}"/>
              </a:ext>
            </a:extLst>
          </p:cNvPr>
          <p:cNvSpPr txBox="1"/>
          <p:nvPr/>
        </p:nvSpPr>
        <p:spPr>
          <a:xfrm>
            <a:off x="5117768" y="287029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3DDD81-E1C6-EEFD-715D-92E72A8134EE}"/>
              </a:ext>
            </a:extLst>
          </p:cNvPr>
          <p:cNvSpPr txBox="1"/>
          <p:nvPr/>
        </p:nvSpPr>
        <p:spPr>
          <a:xfrm>
            <a:off x="8880869" y="2870291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 = 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E1D6A6-0ECB-C238-6226-D4F30B38DD4A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CFE268-4195-2B9E-F366-9E7DECB74BE0}"/>
              </a:ext>
            </a:extLst>
          </p:cNvPr>
          <p:cNvCxnSpPr>
            <a:cxnSpLocks/>
          </p:cNvCxnSpPr>
          <p:nvPr/>
        </p:nvCxnSpPr>
        <p:spPr>
          <a:xfrm>
            <a:off x="5589196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83EC95-198A-443A-32B9-6184CD063D14}"/>
              </a:ext>
            </a:extLst>
          </p:cNvPr>
          <p:cNvCxnSpPr>
            <a:cxnSpLocks/>
          </p:cNvCxnSpPr>
          <p:nvPr/>
        </p:nvCxnSpPr>
        <p:spPr>
          <a:xfrm>
            <a:off x="6073845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2E0202A-97DE-C4A5-FF8B-B08B2DA066B4}"/>
              </a:ext>
            </a:extLst>
          </p:cNvPr>
          <p:cNvCxnSpPr>
            <a:cxnSpLocks/>
          </p:cNvCxnSpPr>
          <p:nvPr/>
        </p:nvCxnSpPr>
        <p:spPr>
          <a:xfrm>
            <a:off x="6558494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C60563-5C31-543E-2107-74BA251463F4}"/>
              </a:ext>
            </a:extLst>
          </p:cNvPr>
          <p:cNvCxnSpPr>
            <a:cxnSpLocks/>
          </p:cNvCxnSpPr>
          <p:nvPr/>
        </p:nvCxnSpPr>
        <p:spPr>
          <a:xfrm>
            <a:off x="7043143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DD161D-6346-4081-6340-81D7CF46A0E8}"/>
              </a:ext>
            </a:extLst>
          </p:cNvPr>
          <p:cNvCxnSpPr>
            <a:cxnSpLocks/>
          </p:cNvCxnSpPr>
          <p:nvPr/>
        </p:nvCxnSpPr>
        <p:spPr>
          <a:xfrm>
            <a:off x="7527793" y="2931128"/>
            <a:ext cx="410690" cy="645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ED09C76-B57E-6087-B550-4E4B8F8F6418}"/>
              </a:ext>
            </a:extLst>
          </p:cNvPr>
          <p:cNvSpPr/>
          <p:nvPr/>
        </p:nvSpPr>
        <p:spPr>
          <a:xfrm>
            <a:off x="7980259" y="2931127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7F58C4-CF7A-8582-5C74-CDB17DC8FA1E}"/>
              </a:ext>
            </a:extLst>
          </p:cNvPr>
          <p:cNvSpPr txBox="1"/>
          <p:nvPr/>
        </p:nvSpPr>
        <p:spPr>
          <a:xfrm>
            <a:off x="7194830" y="3946072"/>
            <a:ext cx="226887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this example,  </a:t>
            </a:r>
            <a:br>
              <a:rPr lang="en-US" dirty="0"/>
            </a:br>
            <a:r>
              <a:rPr lang="en-US" b="1" dirty="0"/>
              <a:t>6 comparisons </a:t>
            </a:r>
            <a:r>
              <a:rPr lang="en-US" dirty="0"/>
              <a:t>were done to find that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/>
              <a:t> is at index location 5.</a:t>
            </a:r>
          </a:p>
        </p:txBody>
      </p:sp>
    </p:spTree>
    <p:extLst>
      <p:ext uri="{BB962C8B-B14F-4D97-AF65-F5344CB8AC3E}">
        <p14:creationId xmlns:p14="http://schemas.microsoft.com/office/powerpoint/2010/main" val="4254598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A75BB-F528-72F4-990E-93143DD50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89FB8-7EC3-A36D-9F7F-4D7AFEBB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DD3F8B2-DF5A-5800-4590-B38AF490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68D022-C49A-7E77-EF45-D996A99583E1}"/>
                  </a:ext>
                </a:extLst>
              </p:cNvPr>
              <p:cNvSpPr txBox="1"/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68D022-C49A-7E77-EF45-D996A9958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blipFill>
                <a:blip r:embed="rId2"/>
                <a:stretch>
                  <a:fillRect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1AF736C-BC17-F639-7CBC-35E71058A171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FD428-286E-1305-C7AC-7AF8711D886E}"/>
              </a:ext>
            </a:extLst>
          </p:cNvPr>
          <p:cNvSpPr txBox="1"/>
          <p:nvPr/>
        </p:nvSpPr>
        <p:spPr>
          <a:xfrm>
            <a:off x="4982662" y="194590"/>
            <a:ext cx="28377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usually distinguish three performance scenarios for algorithms …</a:t>
            </a:r>
          </a:p>
        </p:txBody>
      </p:sp>
    </p:spTree>
    <p:extLst>
      <p:ext uri="{BB962C8B-B14F-4D97-AF65-F5344CB8AC3E}">
        <p14:creationId xmlns:p14="http://schemas.microsoft.com/office/powerpoint/2010/main" val="3157634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435C1-2B90-046D-D1A9-27D00F361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C1717-C7B9-EB28-FB9A-9D2BD6FD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FE045DD-A881-A72E-0536-731EC2899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EAC639-33DF-0090-6EA9-262AC4377DF9}"/>
                  </a:ext>
                </a:extLst>
              </p:cNvPr>
              <p:cNvSpPr txBox="1"/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EAC639-33DF-0090-6EA9-262AC4377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blipFill>
                <a:blip r:embed="rId2"/>
                <a:stretch>
                  <a:fillRect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9CD2B41-C564-5F15-2B55-A54C7B662AD5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9EDA6-3C8B-C3B7-8E6C-82E949DB9044}"/>
              </a:ext>
            </a:extLst>
          </p:cNvPr>
          <p:cNvSpPr txBox="1"/>
          <p:nvPr/>
        </p:nvSpPr>
        <p:spPr>
          <a:xfrm>
            <a:off x="4982662" y="194590"/>
            <a:ext cx="28377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usually distinguish three performance scenarios for algorithms 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1BDC93-FF9F-9660-8054-8A8E96068709}"/>
              </a:ext>
            </a:extLst>
          </p:cNvPr>
          <p:cNvSpPr txBox="1"/>
          <p:nvPr/>
        </p:nvSpPr>
        <p:spPr>
          <a:xfrm>
            <a:off x="5311581" y="1975945"/>
            <a:ext cx="2179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best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fewest #</a:t>
            </a:r>
          </a:p>
          <a:p>
            <a:pPr algn="ctr"/>
            <a:r>
              <a:rPr lang="en-US" dirty="0"/>
              <a:t>of comparisons that</a:t>
            </a:r>
            <a:br>
              <a:rPr lang="en-US" dirty="0"/>
            </a:br>
            <a:r>
              <a:rPr lang="en-US" dirty="0"/>
              <a:t>might happen.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A10D0E-5E0B-47CB-37B2-59AD6DCD9281}"/>
              </a:ext>
            </a:extLst>
          </p:cNvPr>
          <p:cNvSpPr/>
          <p:nvPr/>
        </p:nvSpPr>
        <p:spPr>
          <a:xfrm>
            <a:off x="7777655" y="2238703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ED0382-5A30-2514-89DF-AB9713068F26}"/>
              </a:ext>
            </a:extLst>
          </p:cNvPr>
          <p:cNvSpPr txBox="1"/>
          <p:nvPr/>
        </p:nvSpPr>
        <p:spPr>
          <a:xfrm>
            <a:off x="7754795" y="190994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2C6BBB-0FCF-95FA-2375-AB920EC7B134}"/>
              </a:ext>
            </a:extLst>
          </p:cNvPr>
          <p:cNvSpPr txBox="1"/>
          <p:nvPr/>
        </p:nvSpPr>
        <p:spPr>
          <a:xfrm>
            <a:off x="11105847" y="1909942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B0E2598-295B-A464-2393-E25075E719EC}"/>
              </a:ext>
            </a:extLst>
          </p:cNvPr>
          <p:cNvSpPr/>
          <p:nvPr/>
        </p:nvSpPr>
        <p:spPr>
          <a:xfrm>
            <a:off x="7716262" y="2189165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9703A7-46E2-6E0A-1C87-5EC5CC9E154A}"/>
              </a:ext>
            </a:extLst>
          </p:cNvPr>
          <p:cNvSpPr txBox="1"/>
          <p:nvPr/>
        </p:nvSpPr>
        <p:spPr>
          <a:xfrm>
            <a:off x="7760930" y="223870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105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90354-299D-4DD6-0F12-195E19F05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FF045-B3D8-01E2-4C98-2F8308CE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0A66A1F-3A39-38FD-BF08-FB6B791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Algorithms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5045DE-6CF8-EBFA-7D5E-B9063A3ADB70}"/>
              </a:ext>
            </a:extLst>
          </p:cNvPr>
          <p:cNvSpPr txBox="1"/>
          <p:nvPr/>
        </p:nvSpPr>
        <p:spPr>
          <a:xfrm>
            <a:off x="83094" y="873237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algorithm</a:t>
            </a:r>
            <a:r>
              <a:rPr lang="en-CA" dirty="0"/>
              <a:t> is a finite sequence of precise instructions that solves a</a:t>
            </a:r>
          </a:p>
          <a:p>
            <a:pPr algn="ctr"/>
            <a:r>
              <a:rPr lang="en-CA" dirty="0"/>
              <a:t>computational problem. </a:t>
            </a:r>
          </a:p>
        </p:txBody>
      </p:sp>
    </p:spTree>
    <p:extLst>
      <p:ext uri="{BB962C8B-B14F-4D97-AF65-F5344CB8AC3E}">
        <p14:creationId xmlns:p14="http://schemas.microsoft.com/office/powerpoint/2010/main" val="704332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E11A1-F78F-0066-A68C-5633B179B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DA1FB-DBEF-BF71-3962-6247C25C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3C7DAE0-22A7-7C57-2670-48A00CF9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1087FB-FE68-3BF1-068C-29B8EC66D89F}"/>
                  </a:ext>
                </a:extLst>
              </p:cNvPr>
              <p:cNvSpPr txBox="1"/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1087FB-FE68-3BF1-068C-29B8EC66D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blipFill>
                <a:blip r:embed="rId2"/>
                <a:stretch>
                  <a:fillRect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4410D02-5847-6A66-BD0E-7ADAA2F23EAB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B8F23-9FA0-1CDC-6563-93E6E4AED2B4}"/>
              </a:ext>
            </a:extLst>
          </p:cNvPr>
          <p:cNvSpPr txBox="1"/>
          <p:nvPr/>
        </p:nvSpPr>
        <p:spPr>
          <a:xfrm>
            <a:off x="4982662" y="194590"/>
            <a:ext cx="28377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usually distinguish three performance scenarios for algorithms 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C3B35A-6BC3-30CE-A03E-7B0C1C69BE7F}"/>
              </a:ext>
            </a:extLst>
          </p:cNvPr>
          <p:cNvSpPr txBox="1"/>
          <p:nvPr/>
        </p:nvSpPr>
        <p:spPr>
          <a:xfrm>
            <a:off x="5311581" y="1975945"/>
            <a:ext cx="2179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best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fewest #</a:t>
            </a:r>
          </a:p>
          <a:p>
            <a:pPr algn="ctr"/>
            <a:r>
              <a:rPr lang="en-US" dirty="0"/>
              <a:t>of comparisons that</a:t>
            </a:r>
            <a:br>
              <a:rPr lang="en-US" dirty="0"/>
            </a:br>
            <a:r>
              <a:rPr lang="en-US" dirty="0"/>
              <a:t>might happen.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CA871E-50F6-F5F2-3FF4-26597746D022}"/>
              </a:ext>
            </a:extLst>
          </p:cNvPr>
          <p:cNvSpPr/>
          <p:nvPr/>
        </p:nvSpPr>
        <p:spPr>
          <a:xfrm>
            <a:off x="7777655" y="2238703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4E7D68-3908-03AA-78A8-A07607487991}"/>
              </a:ext>
            </a:extLst>
          </p:cNvPr>
          <p:cNvSpPr txBox="1"/>
          <p:nvPr/>
        </p:nvSpPr>
        <p:spPr>
          <a:xfrm>
            <a:off x="7754795" y="190994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05235C-18A1-7E6E-4AA8-81E517F63B4A}"/>
              </a:ext>
            </a:extLst>
          </p:cNvPr>
          <p:cNvSpPr txBox="1"/>
          <p:nvPr/>
        </p:nvSpPr>
        <p:spPr>
          <a:xfrm>
            <a:off x="11105847" y="1909942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AE02CBF-5ED9-D4B2-3039-A2B37A098710}"/>
              </a:ext>
            </a:extLst>
          </p:cNvPr>
          <p:cNvSpPr/>
          <p:nvPr/>
        </p:nvSpPr>
        <p:spPr>
          <a:xfrm>
            <a:off x="7716262" y="2189165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FEED4-A5C0-0F8A-34EF-BFFEF5D80F25}"/>
              </a:ext>
            </a:extLst>
          </p:cNvPr>
          <p:cNvSpPr txBox="1"/>
          <p:nvPr/>
        </p:nvSpPr>
        <p:spPr>
          <a:xfrm>
            <a:off x="7760930" y="223870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4AE5E5-F550-D254-7990-E257CFAE2D28}"/>
              </a:ext>
            </a:extLst>
          </p:cNvPr>
          <p:cNvSpPr txBox="1"/>
          <p:nvPr/>
        </p:nvSpPr>
        <p:spPr>
          <a:xfrm>
            <a:off x="8112842" y="1566867"/>
            <a:ext cx="28377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1 comparison </a:t>
            </a:r>
            <a:r>
              <a:rPr lang="en-CA" dirty="0"/>
              <a:t>when x is the first element</a:t>
            </a:r>
          </a:p>
        </p:txBody>
      </p:sp>
    </p:spTree>
    <p:extLst>
      <p:ext uri="{BB962C8B-B14F-4D97-AF65-F5344CB8AC3E}">
        <p14:creationId xmlns:p14="http://schemas.microsoft.com/office/powerpoint/2010/main" val="1949460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D3482-70AC-A3BF-D320-2FEC9CB22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F135D-ABC5-346F-71A3-A7F922D5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DAAE16D-148B-69FD-401D-DAA663F4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29320E-502B-DBAE-F5E7-FAB9DDBD1CB5}"/>
                  </a:ext>
                </a:extLst>
              </p:cNvPr>
              <p:cNvSpPr txBox="1"/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29320E-502B-DBAE-F5E7-FAB9DDBD1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blipFill>
                <a:blip r:embed="rId2"/>
                <a:stretch>
                  <a:fillRect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EA7F541-8410-F927-48B8-7EE6706167F8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1A4A8-36DA-B017-BD03-FE711601BC2D}"/>
              </a:ext>
            </a:extLst>
          </p:cNvPr>
          <p:cNvSpPr txBox="1"/>
          <p:nvPr/>
        </p:nvSpPr>
        <p:spPr>
          <a:xfrm>
            <a:off x="4982662" y="194590"/>
            <a:ext cx="28377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usually distinguish three performance scenarios for algorithms 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34CAA9-ABA1-8613-0C79-5464317ABFA6}"/>
              </a:ext>
            </a:extLst>
          </p:cNvPr>
          <p:cNvSpPr txBox="1"/>
          <p:nvPr/>
        </p:nvSpPr>
        <p:spPr>
          <a:xfrm>
            <a:off x="5311581" y="1975945"/>
            <a:ext cx="2179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best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fewest #</a:t>
            </a:r>
          </a:p>
          <a:p>
            <a:pPr algn="ctr"/>
            <a:r>
              <a:rPr lang="en-US" dirty="0"/>
              <a:t>of comparisons that</a:t>
            </a:r>
            <a:br>
              <a:rPr lang="en-US" dirty="0"/>
            </a:br>
            <a:r>
              <a:rPr lang="en-US" dirty="0"/>
              <a:t>might happen.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1C9278-FB14-3547-3172-067F495F2C05}"/>
              </a:ext>
            </a:extLst>
          </p:cNvPr>
          <p:cNvSpPr/>
          <p:nvPr/>
        </p:nvSpPr>
        <p:spPr>
          <a:xfrm>
            <a:off x="7777655" y="2238703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846680-2BF0-93BB-47C1-A4C7E6798046}"/>
              </a:ext>
            </a:extLst>
          </p:cNvPr>
          <p:cNvSpPr txBox="1"/>
          <p:nvPr/>
        </p:nvSpPr>
        <p:spPr>
          <a:xfrm>
            <a:off x="7754795" y="190994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3F8A94-0CD3-1C8C-FD5B-F3F783D61C46}"/>
              </a:ext>
            </a:extLst>
          </p:cNvPr>
          <p:cNvSpPr txBox="1"/>
          <p:nvPr/>
        </p:nvSpPr>
        <p:spPr>
          <a:xfrm>
            <a:off x="11105847" y="1909942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3CA4951-0981-2AF8-3C73-857242502A8E}"/>
              </a:ext>
            </a:extLst>
          </p:cNvPr>
          <p:cNvSpPr/>
          <p:nvPr/>
        </p:nvSpPr>
        <p:spPr>
          <a:xfrm>
            <a:off x="7716262" y="2189165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4E743B-D287-48D4-FAB8-9B401124674E}"/>
              </a:ext>
            </a:extLst>
          </p:cNvPr>
          <p:cNvSpPr txBox="1"/>
          <p:nvPr/>
        </p:nvSpPr>
        <p:spPr>
          <a:xfrm>
            <a:off x="7760930" y="223870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E7747F-D376-6D1F-8E03-E42E614DC1F9}"/>
              </a:ext>
            </a:extLst>
          </p:cNvPr>
          <p:cNvSpPr txBox="1"/>
          <p:nvPr/>
        </p:nvSpPr>
        <p:spPr>
          <a:xfrm>
            <a:off x="8112842" y="1566867"/>
            <a:ext cx="28377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1 comparison </a:t>
            </a:r>
            <a:r>
              <a:rPr lang="en-CA" dirty="0"/>
              <a:t>when x is the first element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08067-1B7A-C379-81DC-746DB6F4DC0E}"/>
              </a:ext>
            </a:extLst>
          </p:cNvPr>
          <p:cNvSpPr txBox="1"/>
          <p:nvPr/>
        </p:nvSpPr>
        <p:spPr>
          <a:xfrm>
            <a:off x="5288338" y="3410607"/>
            <a:ext cx="2226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worst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greatest #</a:t>
            </a:r>
          </a:p>
          <a:p>
            <a:pPr algn="ctr"/>
            <a:r>
              <a:rPr lang="en-US" dirty="0"/>
              <a:t>of comparisons that </a:t>
            </a:r>
            <a:br>
              <a:rPr lang="en-US" dirty="0"/>
            </a:br>
            <a:r>
              <a:rPr lang="en-US" dirty="0"/>
              <a:t>might happen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89BC1E-1E41-5B93-EF78-64974070DD4F}"/>
              </a:ext>
            </a:extLst>
          </p:cNvPr>
          <p:cNvSpPr/>
          <p:nvPr/>
        </p:nvSpPr>
        <p:spPr>
          <a:xfrm>
            <a:off x="7754795" y="3815028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3E34E9-16F9-B202-10D6-02B7922843B5}"/>
              </a:ext>
            </a:extLst>
          </p:cNvPr>
          <p:cNvSpPr txBox="1"/>
          <p:nvPr/>
        </p:nvSpPr>
        <p:spPr>
          <a:xfrm>
            <a:off x="7731935" y="348626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6B349-92F8-28DE-3058-47EC6CA3AB8E}"/>
              </a:ext>
            </a:extLst>
          </p:cNvPr>
          <p:cNvSpPr txBox="1"/>
          <p:nvPr/>
        </p:nvSpPr>
        <p:spPr>
          <a:xfrm>
            <a:off x="11082987" y="3486267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47C83B-7CB2-A996-0C36-E2B35078A108}"/>
              </a:ext>
            </a:extLst>
          </p:cNvPr>
          <p:cNvSpPr/>
          <p:nvPr/>
        </p:nvSpPr>
        <p:spPr>
          <a:xfrm>
            <a:off x="11090078" y="3788808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F89F6-AE8C-20A0-46B0-22169ACAF333}"/>
              </a:ext>
            </a:extLst>
          </p:cNvPr>
          <p:cNvSpPr txBox="1"/>
          <p:nvPr/>
        </p:nvSpPr>
        <p:spPr>
          <a:xfrm>
            <a:off x="11134746" y="383834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71C73E-32FA-C9CC-8F6B-221909972559}"/>
              </a:ext>
            </a:extLst>
          </p:cNvPr>
          <p:cNvSpPr/>
          <p:nvPr/>
        </p:nvSpPr>
        <p:spPr>
          <a:xfrm>
            <a:off x="11558585" y="3765490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08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797D5-E2CB-FA43-74BE-F30ACCC84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FA97B-79A6-8CB4-D573-69625DF6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8E5D914-60FA-FA71-5BE8-6A9F55243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79D5DC-6D8E-D618-EE6C-53AB057EAA29}"/>
                  </a:ext>
                </a:extLst>
              </p:cNvPr>
              <p:cNvSpPr txBox="1"/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79D5DC-6D8E-D618-EE6C-53AB057EA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blipFill>
                <a:blip r:embed="rId2"/>
                <a:stretch>
                  <a:fillRect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6850FA8-0542-1BAF-45A5-874BA469646C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D8A31-F00E-3815-2F57-C74DB7B05052}"/>
              </a:ext>
            </a:extLst>
          </p:cNvPr>
          <p:cNvSpPr txBox="1"/>
          <p:nvPr/>
        </p:nvSpPr>
        <p:spPr>
          <a:xfrm>
            <a:off x="4982662" y="194590"/>
            <a:ext cx="28377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usually distinguish three performance scenarios for algorithms 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D21BFC-1722-5582-85F4-6BFE9C24053E}"/>
              </a:ext>
            </a:extLst>
          </p:cNvPr>
          <p:cNvSpPr txBox="1"/>
          <p:nvPr/>
        </p:nvSpPr>
        <p:spPr>
          <a:xfrm>
            <a:off x="5311581" y="1975945"/>
            <a:ext cx="2179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best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fewest #</a:t>
            </a:r>
          </a:p>
          <a:p>
            <a:pPr algn="ctr"/>
            <a:r>
              <a:rPr lang="en-US" dirty="0"/>
              <a:t>of comparisons that</a:t>
            </a:r>
            <a:br>
              <a:rPr lang="en-US" dirty="0"/>
            </a:br>
            <a:r>
              <a:rPr lang="en-US" dirty="0"/>
              <a:t>might happen.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09A4C3-BC50-2DDC-B150-2D1DB57B9B0B}"/>
              </a:ext>
            </a:extLst>
          </p:cNvPr>
          <p:cNvSpPr/>
          <p:nvPr/>
        </p:nvSpPr>
        <p:spPr>
          <a:xfrm>
            <a:off x="7777655" y="2238703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EB8525-9649-8EF7-10B8-F4CAAC6200B2}"/>
              </a:ext>
            </a:extLst>
          </p:cNvPr>
          <p:cNvSpPr txBox="1"/>
          <p:nvPr/>
        </p:nvSpPr>
        <p:spPr>
          <a:xfrm>
            <a:off x="7754795" y="190994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0B48AB-905A-FFC1-6C27-33C7FD5DEFF2}"/>
              </a:ext>
            </a:extLst>
          </p:cNvPr>
          <p:cNvSpPr txBox="1"/>
          <p:nvPr/>
        </p:nvSpPr>
        <p:spPr>
          <a:xfrm>
            <a:off x="11105847" y="1909942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B08582-2A16-8692-4ED9-4E93F453065D}"/>
              </a:ext>
            </a:extLst>
          </p:cNvPr>
          <p:cNvSpPr/>
          <p:nvPr/>
        </p:nvSpPr>
        <p:spPr>
          <a:xfrm>
            <a:off x="7716262" y="2189165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71EEEC-BD00-68FB-80B3-CBAA8B610446}"/>
              </a:ext>
            </a:extLst>
          </p:cNvPr>
          <p:cNvSpPr txBox="1"/>
          <p:nvPr/>
        </p:nvSpPr>
        <p:spPr>
          <a:xfrm>
            <a:off x="7760930" y="223870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93DA7-BF36-B23C-06A4-CE7030489FEE}"/>
              </a:ext>
            </a:extLst>
          </p:cNvPr>
          <p:cNvSpPr txBox="1"/>
          <p:nvPr/>
        </p:nvSpPr>
        <p:spPr>
          <a:xfrm>
            <a:off x="8112842" y="1566867"/>
            <a:ext cx="28377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1 comparison </a:t>
            </a:r>
            <a:r>
              <a:rPr lang="en-CA" dirty="0"/>
              <a:t>when x is the first element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E0DCE-3530-407C-5879-87E155A2FC38}"/>
              </a:ext>
            </a:extLst>
          </p:cNvPr>
          <p:cNvSpPr txBox="1"/>
          <p:nvPr/>
        </p:nvSpPr>
        <p:spPr>
          <a:xfrm>
            <a:off x="5288338" y="3410607"/>
            <a:ext cx="2226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worst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greatest #</a:t>
            </a:r>
          </a:p>
          <a:p>
            <a:pPr algn="ctr"/>
            <a:r>
              <a:rPr lang="en-US" dirty="0"/>
              <a:t>of comparisons that </a:t>
            </a:r>
            <a:br>
              <a:rPr lang="en-US" dirty="0"/>
            </a:br>
            <a:r>
              <a:rPr lang="en-US" dirty="0"/>
              <a:t>might happen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1FA454-5114-836D-A132-C8E07A2D0E79}"/>
              </a:ext>
            </a:extLst>
          </p:cNvPr>
          <p:cNvSpPr/>
          <p:nvPr/>
        </p:nvSpPr>
        <p:spPr>
          <a:xfrm>
            <a:off x="7754795" y="3815028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B32E9B-88C3-F4C7-C17E-7D086090A522}"/>
              </a:ext>
            </a:extLst>
          </p:cNvPr>
          <p:cNvSpPr txBox="1"/>
          <p:nvPr/>
        </p:nvSpPr>
        <p:spPr>
          <a:xfrm>
            <a:off x="7731935" y="348626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CE670-B7AA-BC89-95E8-79E2E51005B8}"/>
              </a:ext>
            </a:extLst>
          </p:cNvPr>
          <p:cNvSpPr txBox="1"/>
          <p:nvPr/>
        </p:nvSpPr>
        <p:spPr>
          <a:xfrm>
            <a:off x="11082987" y="3486267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66744F-93B7-A6AE-D559-944432DD0023}"/>
              </a:ext>
            </a:extLst>
          </p:cNvPr>
          <p:cNvSpPr/>
          <p:nvPr/>
        </p:nvSpPr>
        <p:spPr>
          <a:xfrm>
            <a:off x="11090078" y="3788808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0E8523-52F9-5415-C224-3FEC26C78116}"/>
              </a:ext>
            </a:extLst>
          </p:cNvPr>
          <p:cNvSpPr txBox="1"/>
          <p:nvPr/>
        </p:nvSpPr>
        <p:spPr>
          <a:xfrm>
            <a:off x="11134746" y="383834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A39000-7FC2-4BE1-EB37-0C2D162B40A8}"/>
              </a:ext>
            </a:extLst>
          </p:cNvPr>
          <p:cNvSpPr/>
          <p:nvPr/>
        </p:nvSpPr>
        <p:spPr>
          <a:xfrm>
            <a:off x="11558585" y="3765490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49E0F4-8B87-C985-E454-30AD58F51BCF}"/>
              </a:ext>
            </a:extLst>
          </p:cNvPr>
          <p:cNvSpPr txBox="1"/>
          <p:nvPr/>
        </p:nvSpPr>
        <p:spPr>
          <a:xfrm>
            <a:off x="7994809" y="3064464"/>
            <a:ext cx="313993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 comparisons </a:t>
            </a:r>
            <a:r>
              <a:rPr lang="en-CA" dirty="0"/>
              <a:t>when x is the last element, or not in the list</a:t>
            </a:r>
          </a:p>
        </p:txBody>
      </p:sp>
    </p:spTree>
    <p:extLst>
      <p:ext uri="{BB962C8B-B14F-4D97-AF65-F5344CB8AC3E}">
        <p14:creationId xmlns:p14="http://schemas.microsoft.com/office/powerpoint/2010/main" val="1180506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601B4-B6F6-8A62-033B-1DB02E21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519E1-5775-C4CE-0DAE-36406272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23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228F41E-1337-2317-FEF9-B18B7C92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00BDED-01F6-B3B2-019A-959F624A493A}"/>
                  </a:ext>
                </a:extLst>
              </p:cNvPr>
              <p:cNvSpPr txBox="1"/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00BDED-01F6-B3B2-019A-959F624A4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blipFill>
                <a:blip r:embed="rId2"/>
                <a:stretch>
                  <a:fillRect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FB4F6A9-F946-5AFA-2C2B-6E3B4BAD675D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AF6CA-D18A-8EBE-E9AD-8B8BEE244B04}"/>
              </a:ext>
            </a:extLst>
          </p:cNvPr>
          <p:cNvSpPr txBox="1"/>
          <p:nvPr/>
        </p:nvSpPr>
        <p:spPr>
          <a:xfrm>
            <a:off x="4982662" y="194590"/>
            <a:ext cx="28377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usually distinguish three performance scenarios for algorithms 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2481FE-CBF9-4500-1118-D205D30378B0}"/>
              </a:ext>
            </a:extLst>
          </p:cNvPr>
          <p:cNvSpPr txBox="1"/>
          <p:nvPr/>
        </p:nvSpPr>
        <p:spPr>
          <a:xfrm>
            <a:off x="5311581" y="1975945"/>
            <a:ext cx="2179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best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fewest #</a:t>
            </a:r>
          </a:p>
          <a:p>
            <a:pPr algn="ctr"/>
            <a:r>
              <a:rPr lang="en-US" dirty="0"/>
              <a:t>of comparisons that</a:t>
            </a:r>
            <a:br>
              <a:rPr lang="en-US" dirty="0"/>
            </a:br>
            <a:r>
              <a:rPr lang="en-US" dirty="0"/>
              <a:t>might happen.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B5558A-A5A1-C0A9-1403-D023F4FF0B73}"/>
              </a:ext>
            </a:extLst>
          </p:cNvPr>
          <p:cNvSpPr/>
          <p:nvPr/>
        </p:nvSpPr>
        <p:spPr>
          <a:xfrm>
            <a:off x="7777655" y="2238703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31142C-1F8B-8F4E-8727-0E164B47D340}"/>
              </a:ext>
            </a:extLst>
          </p:cNvPr>
          <p:cNvSpPr txBox="1"/>
          <p:nvPr/>
        </p:nvSpPr>
        <p:spPr>
          <a:xfrm>
            <a:off x="7754795" y="190994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034535-1476-8165-BF06-5702FDA12EAE}"/>
              </a:ext>
            </a:extLst>
          </p:cNvPr>
          <p:cNvSpPr txBox="1"/>
          <p:nvPr/>
        </p:nvSpPr>
        <p:spPr>
          <a:xfrm>
            <a:off x="11105847" y="1909942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B63FA83-844B-0D62-8B70-BF9730DBC732}"/>
              </a:ext>
            </a:extLst>
          </p:cNvPr>
          <p:cNvSpPr/>
          <p:nvPr/>
        </p:nvSpPr>
        <p:spPr>
          <a:xfrm>
            <a:off x="7716262" y="2189165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9371B0-EDB0-A048-8B07-E84700AEB7CA}"/>
              </a:ext>
            </a:extLst>
          </p:cNvPr>
          <p:cNvSpPr txBox="1"/>
          <p:nvPr/>
        </p:nvSpPr>
        <p:spPr>
          <a:xfrm>
            <a:off x="7760930" y="223870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B9B22A-DE92-AF80-C5E3-9624FD38541D}"/>
              </a:ext>
            </a:extLst>
          </p:cNvPr>
          <p:cNvSpPr txBox="1"/>
          <p:nvPr/>
        </p:nvSpPr>
        <p:spPr>
          <a:xfrm>
            <a:off x="8112842" y="1566867"/>
            <a:ext cx="28377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1 comparison </a:t>
            </a:r>
            <a:r>
              <a:rPr lang="en-CA" dirty="0"/>
              <a:t>when x is the first element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0E9C5-335C-2DCA-A73D-CE32A3212056}"/>
              </a:ext>
            </a:extLst>
          </p:cNvPr>
          <p:cNvSpPr txBox="1"/>
          <p:nvPr/>
        </p:nvSpPr>
        <p:spPr>
          <a:xfrm>
            <a:off x="5288338" y="3410607"/>
            <a:ext cx="2226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worst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greatest #</a:t>
            </a:r>
          </a:p>
          <a:p>
            <a:pPr algn="ctr"/>
            <a:r>
              <a:rPr lang="en-US" dirty="0"/>
              <a:t>of comparisons that </a:t>
            </a:r>
            <a:br>
              <a:rPr lang="en-US" dirty="0"/>
            </a:br>
            <a:r>
              <a:rPr lang="en-US" dirty="0"/>
              <a:t>might happen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FF5B8-1528-D9BE-F5EA-D3939477CDB8}"/>
              </a:ext>
            </a:extLst>
          </p:cNvPr>
          <p:cNvSpPr/>
          <p:nvPr/>
        </p:nvSpPr>
        <p:spPr>
          <a:xfrm>
            <a:off x="7754795" y="3815028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1CE04-4FF6-0D5C-F641-FAF568B13F83}"/>
              </a:ext>
            </a:extLst>
          </p:cNvPr>
          <p:cNvSpPr txBox="1"/>
          <p:nvPr/>
        </p:nvSpPr>
        <p:spPr>
          <a:xfrm>
            <a:off x="7731935" y="348626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7A7007-9E4E-9B35-35EE-F646E95F592D}"/>
              </a:ext>
            </a:extLst>
          </p:cNvPr>
          <p:cNvSpPr txBox="1"/>
          <p:nvPr/>
        </p:nvSpPr>
        <p:spPr>
          <a:xfrm>
            <a:off x="11082987" y="3486267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E2B23F-D70E-BCAC-CA7C-CF14A4E05FF4}"/>
              </a:ext>
            </a:extLst>
          </p:cNvPr>
          <p:cNvSpPr/>
          <p:nvPr/>
        </p:nvSpPr>
        <p:spPr>
          <a:xfrm>
            <a:off x="11090078" y="3788808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6F0B7-8C03-0144-CD94-682D6F9ACA69}"/>
              </a:ext>
            </a:extLst>
          </p:cNvPr>
          <p:cNvSpPr txBox="1"/>
          <p:nvPr/>
        </p:nvSpPr>
        <p:spPr>
          <a:xfrm>
            <a:off x="11134746" y="383834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2A4F5F-D83A-45D1-16EE-9A1A467462A7}"/>
              </a:ext>
            </a:extLst>
          </p:cNvPr>
          <p:cNvSpPr/>
          <p:nvPr/>
        </p:nvSpPr>
        <p:spPr>
          <a:xfrm>
            <a:off x="11558585" y="3765490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EED7-1C58-0064-EC6A-0FE79C76F134}"/>
              </a:ext>
            </a:extLst>
          </p:cNvPr>
          <p:cNvSpPr txBox="1"/>
          <p:nvPr/>
        </p:nvSpPr>
        <p:spPr>
          <a:xfrm>
            <a:off x="7994809" y="3064464"/>
            <a:ext cx="313993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 comparisons </a:t>
            </a:r>
            <a:r>
              <a:rPr lang="en-CA" dirty="0"/>
              <a:t>when x is the last element, or not in the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CB8F6A-14D7-168B-EFBC-6793721C1431}"/>
              </a:ext>
            </a:extLst>
          </p:cNvPr>
          <p:cNvSpPr txBox="1"/>
          <p:nvPr/>
        </p:nvSpPr>
        <p:spPr>
          <a:xfrm>
            <a:off x="5394008" y="4845268"/>
            <a:ext cx="2015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average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average #</a:t>
            </a:r>
          </a:p>
          <a:p>
            <a:pPr algn="ctr"/>
            <a:r>
              <a:rPr lang="en-US" dirty="0"/>
              <a:t>of comparisons</a:t>
            </a:r>
            <a:br>
              <a:rPr lang="en-US" dirty="0"/>
            </a:br>
            <a:r>
              <a:rPr lang="en-US" dirty="0"/>
              <a:t>that happens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5CDCB4-3862-57B4-55C6-91ED0B5D2DA3}"/>
              </a:ext>
            </a:extLst>
          </p:cNvPr>
          <p:cNvSpPr/>
          <p:nvPr/>
        </p:nvSpPr>
        <p:spPr>
          <a:xfrm>
            <a:off x="7839047" y="5414671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067D0C-851B-1295-888D-DCC400B1F971}"/>
              </a:ext>
            </a:extLst>
          </p:cNvPr>
          <p:cNvSpPr txBox="1"/>
          <p:nvPr/>
        </p:nvSpPr>
        <p:spPr>
          <a:xfrm>
            <a:off x="7816187" y="508591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B225A7-8C42-2E47-0D6C-278E823DAF54}"/>
              </a:ext>
            </a:extLst>
          </p:cNvPr>
          <p:cNvSpPr txBox="1"/>
          <p:nvPr/>
        </p:nvSpPr>
        <p:spPr>
          <a:xfrm>
            <a:off x="11167239" y="5085910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0A411A-0998-E7E6-8AA1-B3A82CDCC819}"/>
              </a:ext>
            </a:extLst>
          </p:cNvPr>
          <p:cNvSpPr/>
          <p:nvPr/>
        </p:nvSpPr>
        <p:spPr>
          <a:xfrm>
            <a:off x="9531738" y="5399984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46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254DE-58E4-E28B-A2B8-A717D3BDE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F873C-4DC4-84DB-E76A-27EC296D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24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82F4698-7E5E-4803-0438-83A97D07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9F939C-2E05-AB60-B9CB-7C94F652E847}"/>
                  </a:ext>
                </a:extLst>
              </p:cNvPr>
              <p:cNvSpPr txBox="1"/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9F939C-2E05-AB60-B9CB-7C94F652E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blipFill>
                <a:blip r:embed="rId2"/>
                <a:stretch>
                  <a:fillRect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54FE9C2-74F1-D3B9-ED94-C7D1B7628F81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2980E1-2C52-7466-890E-1CBB91B03531}"/>
              </a:ext>
            </a:extLst>
          </p:cNvPr>
          <p:cNvSpPr txBox="1"/>
          <p:nvPr/>
        </p:nvSpPr>
        <p:spPr>
          <a:xfrm>
            <a:off x="4982662" y="194590"/>
            <a:ext cx="28377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usually distinguish three performance scenarios for algorithms 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8A50CC-22C6-A80D-2412-E3190DAA7849}"/>
              </a:ext>
            </a:extLst>
          </p:cNvPr>
          <p:cNvSpPr txBox="1"/>
          <p:nvPr/>
        </p:nvSpPr>
        <p:spPr>
          <a:xfrm>
            <a:off x="5311581" y="1975945"/>
            <a:ext cx="2179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best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fewest #</a:t>
            </a:r>
          </a:p>
          <a:p>
            <a:pPr algn="ctr"/>
            <a:r>
              <a:rPr lang="en-US" dirty="0"/>
              <a:t>of comparisons that</a:t>
            </a:r>
            <a:br>
              <a:rPr lang="en-US" dirty="0"/>
            </a:br>
            <a:r>
              <a:rPr lang="en-US" dirty="0"/>
              <a:t>might happen.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74E0AB-B17D-FADE-443E-E99663457782}"/>
              </a:ext>
            </a:extLst>
          </p:cNvPr>
          <p:cNvSpPr/>
          <p:nvPr/>
        </p:nvSpPr>
        <p:spPr>
          <a:xfrm>
            <a:off x="7777655" y="2238703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45A1C2-F608-0E63-3964-3AE460F1AB02}"/>
              </a:ext>
            </a:extLst>
          </p:cNvPr>
          <p:cNvSpPr txBox="1"/>
          <p:nvPr/>
        </p:nvSpPr>
        <p:spPr>
          <a:xfrm>
            <a:off x="7754795" y="190994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4C8B43-EC76-2F8B-98AF-5EF4E4C56145}"/>
              </a:ext>
            </a:extLst>
          </p:cNvPr>
          <p:cNvSpPr txBox="1"/>
          <p:nvPr/>
        </p:nvSpPr>
        <p:spPr>
          <a:xfrm>
            <a:off x="11105847" y="1909942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FAD8BF1-EC9A-AA3E-4C92-8AAF6C516F73}"/>
              </a:ext>
            </a:extLst>
          </p:cNvPr>
          <p:cNvSpPr/>
          <p:nvPr/>
        </p:nvSpPr>
        <p:spPr>
          <a:xfrm>
            <a:off x="7716262" y="2189165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D2CA82-6A00-79EF-AB72-B217D08F1E03}"/>
              </a:ext>
            </a:extLst>
          </p:cNvPr>
          <p:cNvSpPr txBox="1"/>
          <p:nvPr/>
        </p:nvSpPr>
        <p:spPr>
          <a:xfrm>
            <a:off x="7760930" y="223870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43C4B-6BEF-3C82-91C6-2C01ADA58E30}"/>
              </a:ext>
            </a:extLst>
          </p:cNvPr>
          <p:cNvSpPr txBox="1"/>
          <p:nvPr/>
        </p:nvSpPr>
        <p:spPr>
          <a:xfrm>
            <a:off x="8112842" y="1566867"/>
            <a:ext cx="28377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1 comparison </a:t>
            </a:r>
            <a:r>
              <a:rPr lang="en-CA" dirty="0"/>
              <a:t>when x is the first element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BC640-9416-21A5-64CF-6352DFB10A27}"/>
              </a:ext>
            </a:extLst>
          </p:cNvPr>
          <p:cNvSpPr txBox="1"/>
          <p:nvPr/>
        </p:nvSpPr>
        <p:spPr>
          <a:xfrm>
            <a:off x="5288338" y="3410607"/>
            <a:ext cx="2226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worst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greatest #</a:t>
            </a:r>
          </a:p>
          <a:p>
            <a:pPr algn="ctr"/>
            <a:r>
              <a:rPr lang="en-US" dirty="0"/>
              <a:t>of comparisons that </a:t>
            </a:r>
            <a:br>
              <a:rPr lang="en-US" dirty="0"/>
            </a:br>
            <a:r>
              <a:rPr lang="en-US" dirty="0"/>
              <a:t>might happen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7318B4-2DE6-231C-4B98-AB868AD1A4E2}"/>
              </a:ext>
            </a:extLst>
          </p:cNvPr>
          <p:cNvSpPr/>
          <p:nvPr/>
        </p:nvSpPr>
        <p:spPr>
          <a:xfrm>
            <a:off x="7754795" y="3815028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D5508-251F-B1F2-F829-3360AEF9ADF0}"/>
              </a:ext>
            </a:extLst>
          </p:cNvPr>
          <p:cNvSpPr txBox="1"/>
          <p:nvPr/>
        </p:nvSpPr>
        <p:spPr>
          <a:xfrm>
            <a:off x="7731935" y="348626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4427CD-28CE-84D2-93E4-C9087DC701F8}"/>
              </a:ext>
            </a:extLst>
          </p:cNvPr>
          <p:cNvSpPr txBox="1"/>
          <p:nvPr/>
        </p:nvSpPr>
        <p:spPr>
          <a:xfrm>
            <a:off x="11082987" y="3486267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3A7E61-272F-0568-7915-02AF5951FB16}"/>
              </a:ext>
            </a:extLst>
          </p:cNvPr>
          <p:cNvSpPr/>
          <p:nvPr/>
        </p:nvSpPr>
        <p:spPr>
          <a:xfrm>
            <a:off x="11090078" y="3788808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9F926A-EC32-E1AD-82BA-CC356719C732}"/>
              </a:ext>
            </a:extLst>
          </p:cNvPr>
          <p:cNvSpPr txBox="1"/>
          <p:nvPr/>
        </p:nvSpPr>
        <p:spPr>
          <a:xfrm>
            <a:off x="11134746" y="383834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DC2DC8-F8C9-F555-9BF4-3359E6682EE4}"/>
              </a:ext>
            </a:extLst>
          </p:cNvPr>
          <p:cNvSpPr/>
          <p:nvPr/>
        </p:nvSpPr>
        <p:spPr>
          <a:xfrm>
            <a:off x="11558585" y="3765490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5D2B9-3EC1-E590-3469-A5E28E946363}"/>
              </a:ext>
            </a:extLst>
          </p:cNvPr>
          <p:cNvSpPr txBox="1"/>
          <p:nvPr/>
        </p:nvSpPr>
        <p:spPr>
          <a:xfrm>
            <a:off x="7994809" y="3064464"/>
            <a:ext cx="313993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 comparisons </a:t>
            </a:r>
            <a:r>
              <a:rPr lang="en-CA" dirty="0"/>
              <a:t>when x is the last element, or not in the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512022-157B-B6D5-2932-EB31689750BF}"/>
              </a:ext>
            </a:extLst>
          </p:cNvPr>
          <p:cNvSpPr txBox="1"/>
          <p:nvPr/>
        </p:nvSpPr>
        <p:spPr>
          <a:xfrm>
            <a:off x="5394008" y="4845268"/>
            <a:ext cx="2015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average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average #</a:t>
            </a:r>
          </a:p>
          <a:p>
            <a:pPr algn="ctr"/>
            <a:r>
              <a:rPr lang="en-US" dirty="0"/>
              <a:t>of comparisons</a:t>
            </a:r>
            <a:br>
              <a:rPr lang="en-US" dirty="0"/>
            </a:br>
            <a:r>
              <a:rPr lang="en-US" dirty="0"/>
              <a:t>that happens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32C74F-53DF-B2FD-E009-60677BF06600}"/>
              </a:ext>
            </a:extLst>
          </p:cNvPr>
          <p:cNvSpPr/>
          <p:nvPr/>
        </p:nvSpPr>
        <p:spPr>
          <a:xfrm>
            <a:off x="7839047" y="5414671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9C79F-8C9D-82A0-F5A8-208D4B343333}"/>
              </a:ext>
            </a:extLst>
          </p:cNvPr>
          <p:cNvSpPr txBox="1"/>
          <p:nvPr/>
        </p:nvSpPr>
        <p:spPr>
          <a:xfrm>
            <a:off x="7816187" y="508591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2CF5E-A0CA-D632-BBB8-1D5EB85C4DF0}"/>
              </a:ext>
            </a:extLst>
          </p:cNvPr>
          <p:cNvSpPr txBox="1"/>
          <p:nvPr/>
        </p:nvSpPr>
        <p:spPr>
          <a:xfrm>
            <a:off x="11167239" y="5085910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36B9910-3A91-A51D-26CE-10B8AB53CA66}"/>
              </a:ext>
            </a:extLst>
          </p:cNvPr>
          <p:cNvSpPr/>
          <p:nvPr/>
        </p:nvSpPr>
        <p:spPr>
          <a:xfrm>
            <a:off x="9531738" y="5399984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64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04069-1C8A-D35E-BF1D-50F7C5BBE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A6B1E-E96B-7550-D71A-3600CBCF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25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8785A55-95C9-3E07-C3A0-58B4D0BC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6E8BBF-4BBC-29C7-843F-9C5D6BB6B83E}"/>
                  </a:ext>
                </a:extLst>
              </p:cNvPr>
              <p:cNvSpPr txBox="1"/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6E8BBF-4BBC-29C7-843F-9C5D6BB6B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blipFill>
                <a:blip r:embed="rId2"/>
                <a:stretch>
                  <a:fillRect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3961F34-ED87-7AC0-524B-0B2E2F1DFE94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EEA2D-ED07-57B2-CFE1-C74B3F28432E}"/>
              </a:ext>
            </a:extLst>
          </p:cNvPr>
          <p:cNvSpPr txBox="1"/>
          <p:nvPr/>
        </p:nvSpPr>
        <p:spPr>
          <a:xfrm>
            <a:off x="4982662" y="194590"/>
            <a:ext cx="28377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usually distinguish three performance scenarios for algorithms 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9C806D-8E3A-95FE-6A1E-D1E943700823}"/>
              </a:ext>
            </a:extLst>
          </p:cNvPr>
          <p:cNvSpPr txBox="1"/>
          <p:nvPr/>
        </p:nvSpPr>
        <p:spPr>
          <a:xfrm>
            <a:off x="5311581" y="1975945"/>
            <a:ext cx="2179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best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fewest #</a:t>
            </a:r>
          </a:p>
          <a:p>
            <a:pPr algn="ctr"/>
            <a:r>
              <a:rPr lang="en-US" dirty="0"/>
              <a:t>of comparisons that</a:t>
            </a:r>
            <a:br>
              <a:rPr lang="en-US" dirty="0"/>
            </a:br>
            <a:r>
              <a:rPr lang="en-US" dirty="0"/>
              <a:t>might happen.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6E6042-508A-8611-D62F-AF5D223BB65B}"/>
              </a:ext>
            </a:extLst>
          </p:cNvPr>
          <p:cNvSpPr txBox="1"/>
          <p:nvPr/>
        </p:nvSpPr>
        <p:spPr>
          <a:xfrm>
            <a:off x="5288338" y="3410607"/>
            <a:ext cx="2226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worst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greatest #</a:t>
            </a:r>
          </a:p>
          <a:p>
            <a:pPr algn="ctr"/>
            <a:r>
              <a:rPr lang="en-US" dirty="0"/>
              <a:t>of comparisons that </a:t>
            </a:r>
            <a:br>
              <a:rPr lang="en-US" dirty="0"/>
            </a:br>
            <a:r>
              <a:rPr lang="en-US" dirty="0"/>
              <a:t>might happen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378CF7-3384-3379-5948-7FF078E7B848}"/>
              </a:ext>
            </a:extLst>
          </p:cNvPr>
          <p:cNvSpPr txBox="1"/>
          <p:nvPr/>
        </p:nvSpPr>
        <p:spPr>
          <a:xfrm>
            <a:off x="5394008" y="4845268"/>
            <a:ext cx="2015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average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average #</a:t>
            </a:r>
          </a:p>
          <a:p>
            <a:pPr algn="ctr"/>
            <a:r>
              <a:rPr lang="en-US" dirty="0"/>
              <a:t>of comparisons</a:t>
            </a:r>
            <a:br>
              <a:rPr lang="en-US" dirty="0"/>
            </a:br>
            <a:r>
              <a:rPr lang="en-US" dirty="0"/>
              <a:t>that happens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DFAF74-42E5-9284-11CA-12EAAE455B42}"/>
              </a:ext>
            </a:extLst>
          </p:cNvPr>
          <p:cNvSpPr/>
          <p:nvPr/>
        </p:nvSpPr>
        <p:spPr>
          <a:xfrm>
            <a:off x="7777655" y="2238703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EB107A-D4CA-9E4E-E732-C88786F85DBF}"/>
              </a:ext>
            </a:extLst>
          </p:cNvPr>
          <p:cNvSpPr txBox="1"/>
          <p:nvPr/>
        </p:nvSpPr>
        <p:spPr>
          <a:xfrm>
            <a:off x="7754795" y="190994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97CE81-A416-3991-E497-D3C2CC7FC42E}"/>
              </a:ext>
            </a:extLst>
          </p:cNvPr>
          <p:cNvSpPr txBox="1"/>
          <p:nvPr/>
        </p:nvSpPr>
        <p:spPr>
          <a:xfrm>
            <a:off x="11105847" y="1909942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92F5967-9C18-7282-C0E4-983D967CCB34}"/>
              </a:ext>
            </a:extLst>
          </p:cNvPr>
          <p:cNvSpPr/>
          <p:nvPr/>
        </p:nvSpPr>
        <p:spPr>
          <a:xfrm>
            <a:off x="7716262" y="2189165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30B1CC-7AD7-25B4-384E-5F6D0D064E89}"/>
              </a:ext>
            </a:extLst>
          </p:cNvPr>
          <p:cNvSpPr txBox="1"/>
          <p:nvPr/>
        </p:nvSpPr>
        <p:spPr>
          <a:xfrm>
            <a:off x="7760930" y="223870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06CBD2-BA6A-A42B-C0B8-AD8A46E31FF0}"/>
              </a:ext>
            </a:extLst>
          </p:cNvPr>
          <p:cNvSpPr txBox="1"/>
          <p:nvPr/>
        </p:nvSpPr>
        <p:spPr>
          <a:xfrm>
            <a:off x="8112842" y="1566867"/>
            <a:ext cx="28377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1 comparison </a:t>
            </a:r>
            <a:r>
              <a:rPr lang="en-CA" dirty="0"/>
              <a:t>when x is the first element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E1B8AC7-C5B8-D16B-2410-467E8446E9B5}"/>
              </a:ext>
            </a:extLst>
          </p:cNvPr>
          <p:cNvSpPr/>
          <p:nvPr/>
        </p:nvSpPr>
        <p:spPr>
          <a:xfrm>
            <a:off x="7754795" y="3815028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9828AF-E665-FA94-C008-4A7EFFD2E5BF}"/>
              </a:ext>
            </a:extLst>
          </p:cNvPr>
          <p:cNvSpPr txBox="1"/>
          <p:nvPr/>
        </p:nvSpPr>
        <p:spPr>
          <a:xfrm>
            <a:off x="7731935" y="348626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54BAAD-A07E-F660-7318-B041620074F2}"/>
              </a:ext>
            </a:extLst>
          </p:cNvPr>
          <p:cNvSpPr txBox="1"/>
          <p:nvPr/>
        </p:nvSpPr>
        <p:spPr>
          <a:xfrm>
            <a:off x="11082987" y="3486267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F4ED96-86D4-263E-878C-FA3077BD36F5}"/>
              </a:ext>
            </a:extLst>
          </p:cNvPr>
          <p:cNvSpPr txBox="1"/>
          <p:nvPr/>
        </p:nvSpPr>
        <p:spPr>
          <a:xfrm>
            <a:off x="7994809" y="3064464"/>
            <a:ext cx="313993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 comparisons </a:t>
            </a:r>
            <a:r>
              <a:rPr lang="en-CA" dirty="0"/>
              <a:t>when x is the last element, or not in the list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BBB2AE3-8237-AADB-2B53-A992E6252BB0}"/>
              </a:ext>
            </a:extLst>
          </p:cNvPr>
          <p:cNvSpPr/>
          <p:nvPr/>
        </p:nvSpPr>
        <p:spPr>
          <a:xfrm>
            <a:off x="11090078" y="3788808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0CDBDB-A559-84BA-B5F3-6451E3773021}"/>
              </a:ext>
            </a:extLst>
          </p:cNvPr>
          <p:cNvSpPr txBox="1"/>
          <p:nvPr/>
        </p:nvSpPr>
        <p:spPr>
          <a:xfrm>
            <a:off x="11134746" y="383834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3A6B2B4-4923-A32D-A9D5-4C4479EC5A12}"/>
              </a:ext>
            </a:extLst>
          </p:cNvPr>
          <p:cNvSpPr/>
          <p:nvPr/>
        </p:nvSpPr>
        <p:spPr>
          <a:xfrm>
            <a:off x="11558585" y="3765490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CC3307F-F480-9D01-714C-9DA9253DF5F4}"/>
              </a:ext>
            </a:extLst>
          </p:cNvPr>
          <p:cNvSpPr/>
          <p:nvPr/>
        </p:nvSpPr>
        <p:spPr>
          <a:xfrm>
            <a:off x="7839047" y="5414671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08A6B5-3837-E9CA-F294-038D50E0A3E9}"/>
              </a:ext>
            </a:extLst>
          </p:cNvPr>
          <p:cNvSpPr txBox="1"/>
          <p:nvPr/>
        </p:nvSpPr>
        <p:spPr>
          <a:xfrm>
            <a:off x="7816187" y="508591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E6078B-7BA8-2FBB-8F85-FC0C8E362ABC}"/>
              </a:ext>
            </a:extLst>
          </p:cNvPr>
          <p:cNvSpPr txBox="1"/>
          <p:nvPr/>
        </p:nvSpPr>
        <p:spPr>
          <a:xfrm>
            <a:off x="11167239" y="5085910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7B3F7C7-5F70-F601-FFFD-FD6FAF71E8EE}"/>
              </a:ext>
            </a:extLst>
          </p:cNvPr>
          <p:cNvSpPr/>
          <p:nvPr/>
        </p:nvSpPr>
        <p:spPr>
          <a:xfrm>
            <a:off x="9531738" y="5399984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CD3A5C-873F-BE66-DDDE-F9AB50293667}"/>
              </a:ext>
            </a:extLst>
          </p:cNvPr>
          <p:cNvSpPr txBox="1"/>
          <p:nvPr/>
        </p:nvSpPr>
        <p:spPr>
          <a:xfrm>
            <a:off x="8174234" y="4742835"/>
            <a:ext cx="296051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n/2 comparisons </a:t>
            </a:r>
            <a:r>
              <a:rPr lang="en-CA" dirty="0"/>
              <a:t>assuming equal chance of anywhere</a:t>
            </a:r>
          </a:p>
        </p:txBody>
      </p:sp>
    </p:spTree>
    <p:extLst>
      <p:ext uri="{BB962C8B-B14F-4D97-AF65-F5344CB8AC3E}">
        <p14:creationId xmlns:p14="http://schemas.microsoft.com/office/powerpoint/2010/main" val="2240499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49919-3AE4-A40C-7212-0F3074B95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7E15B-06BA-329F-92FF-0C33068A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26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C85BBE9-20DF-714F-C11B-879DAB94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B8AEFE-B8D3-7CED-730F-261B0F640097}"/>
                  </a:ext>
                </a:extLst>
              </p:cNvPr>
              <p:cNvSpPr txBox="1"/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B8AEFE-B8D3-7CED-730F-261B0F640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blipFill>
                <a:blip r:embed="rId2"/>
                <a:stretch>
                  <a:fillRect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DC18757-2CD0-49B9-D1D5-5C57F98429FE}"/>
              </a:ext>
            </a:extLst>
          </p:cNvPr>
          <p:cNvSpPr txBox="1"/>
          <p:nvPr/>
        </p:nvSpPr>
        <p:spPr>
          <a:xfrm>
            <a:off x="240941" y="3038850"/>
            <a:ext cx="411745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measure the performance of linear search in a way that does not depend on the speed of a computer, we will </a:t>
            </a:r>
            <a:r>
              <a:rPr lang="en-CA" b="1" dirty="0"/>
              <a:t>count how many comparisons it does</a:t>
            </a:r>
            <a:r>
              <a:rPr lang="en-CA" dirty="0"/>
              <a:t>, i.e. count how many times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CA" dirty="0"/>
              <a:t> is called.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7E656-1723-C5F8-2FC9-E533C2C636CF}"/>
              </a:ext>
            </a:extLst>
          </p:cNvPr>
          <p:cNvSpPr txBox="1"/>
          <p:nvPr/>
        </p:nvSpPr>
        <p:spPr>
          <a:xfrm>
            <a:off x="4982662" y="194590"/>
            <a:ext cx="28377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usually distinguish three performance scenarios for algorithms 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D3F5AF-F76F-4EB4-92CB-6C48B807BB3F}"/>
              </a:ext>
            </a:extLst>
          </p:cNvPr>
          <p:cNvSpPr txBox="1"/>
          <p:nvPr/>
        </p:nvSpPr>
        <p:spPr>
          <a:xfrm>
            <a:off x="5311581" y="1975945"/>
            <a:ext cx="2179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best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fewest #</a:t>
            </a:r>
          </a:p>
          <a:p>
            <a:pPr algn="ctr"/>
            <a:r>
              <a:rPr lang="en-US" dirty="0"/>
              <a:t>of comparisons that</a:t>
            </a:r>
            <a:br>
              <a:rPr lang="en-US" dirty="0"/>
            </a:br>
            <a:r>
              <a:rPr lang="en-US" dirty="0"/>
              <a:t>might happen.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07F77B-EC77-891E-9AA5-3DE56E70DD37}"/>
              </a:ext>
            </a:extLst>
          </p:cNvPr>
          <p:cNvSpPr txBox="1"/>
          <p:nvPr/>
        </p:nvSpPr>
        <p:spPr>
          <a:xfrm>
            <a:off x="5288338" y="3410607"/>
            <a:ext cx="2226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worst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greatest #</a:t>
            </a:r>
          </a:p>
          <a:p>
            <a:pPr algn="ctr"/>
            <a:r>
              <a:rPr lang="en-US" dirty="0"/>
              <a:t>of comparisons that </a:t>
            </a:r>
            <a:br>
              <a:rPr lang="en-US" dirty="0"/>
            </a:br>
            <a:r>
              <a:rPr lang="en-US" dirty="0"/>
              <a:t>might happen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B3CBCB-3D3B-9854-27B5-FEFE59DF91A0}"/>
              </a:ext>
            </a:extLst>
          </p:cNvPr>
          <p:cNvSpPr txBox="1"/>
          <p:nvPr/>
        </p:nvSpPr>
        <p:spPr>
          <a:xfrm>
            <a:off x="5394008" y="4845268"/>
            <a:ext cx="2015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average case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i.e. the average #</a:t>
            </a:r>
          </a:p>
          <a:p>
            <a:pPr algn="ctr"/>
            <a:r>
              <a:rPr lang="en-US" dirty="0"/>
              <a:t>of comparisons</a:t>
            </a:r>
            <a:br>
              <a:rPr lang="en-US" dirty="0"/>
            </a:br>
            <a:r>
              <a:rPr lang="en-US" dirty="0"/>
              <a:t>that happens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F1DBA7-46D1-2195-215F-8A95C980B879}"/>
              </a:ext>
            </a:extLst>
          </p:cNvPr>
          <p:cNvSpPr/>
          <p:nvPr/>
        </p:nvSpPr>
        <p:spPr>
          <a:xfrm>
            <a:off x="7777655" y="2238703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BDD22B-DD92-B3A7-4D28-72B4FCA6CFB4}"/>
              </a:ext>
            </a:extLst>
          </p:cNvPr>
          <p:cNvSpPr txBox="1"/>
          <p:nvPr/>
        </p:nvSpPr>
        <p:spPr>
          <a:xfrm>
            <a:off x="7754795" y="190994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26EBB8-6CE5-FF9D-169A-C8FB6EBDBD2A}"/>
              </a:ext>
            </a:extLst>
          </p:cNvPr>
          <p:cNvSpPr txBox="1"/>
          <p:nvPr/>
        </p:nvSpPr>
        <p:spPr>
          <a:xfrm>
            <a:off x="11105847" y="1909942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DC9FBF3-FB44-CDD9-3664-51FC01A83874}"/>
              </a:ext>
            </a:extLst>
          </p:cNvPr>
          <p:cNvSpPr/>
          <p:nvPr/>
        </p:nvSpPr>
        <p:spPr>
          <a:xfrm>
            <a:off x="7716262" y="2189165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B57AAB-DA04-E6D6-50CF-E324C9BC3448}"/>
              </a:ext>
            </a:extLst>
          </p:cNvPr>
          <p:cNvSpPr txBox="1"/>
          <p:nvPr/>
        </p:nvSpPr>
        <p:spPr>
          <a:xfrm>
            <a:off x="7760930" y="223870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849E19-09F8-C151-FB89-E65CB633E473}"/>
              </a:ext>
            </a:extLst>
          </p:cNvPr>
          <p:cNvSpPr txBox="1"/>
          <p:nvPr/>
        </p:nvSpPr>
        <p:spPr>
          <a:xfrm>
            <a:off x="8112842" y="1566867"/>
            <a:ext cx="28377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1 comparison </a:t>
            </a:r>
            <a:r>
              <a:rPr lang="en-CA" dirty="0"/>
              <a:t>when x is the first element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A27E464-B8A2-502E-97B6-6BF4EDCF1179}"/>
              </a:ext>
            </a:extLst>
          </p:cNvPr>
          <p:cNvSpPr/>
          <p:nvPr/>
        </p:nvSpPr>
        <p:spPr>
          <a:xfrm>
            <a:off x="7754795" y="3815028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B36EA8-954F-5F85-B3EC-29E9A4C10270}"/>
              </a:ext>
            </a:extLst>
          </p:cNvPr>
          <p:cNvSpPr txBox="1"/>
          <p:nvPr/>
        </p:nvSpPr>
        <p:spPr>
          <a:xfrm>
            <a:off x="7731935" y="348626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9310B5-7BA7-5218-C903-FCB498D104AB}"/>
              </a:ext>
            </a:extLst>
          </p:cNvPr>
          <p:cNvSpPr txBox="1"/>
          <p:nvPr/>
        </p:nvSpPr>
        <p:spPr>
          <a:xfrm>
            <a:off x="11082987" y="3486267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CEA25B-6258-091E-8E09-167C040BC416}"/>
              </a:ext>
            </a:extLst>
          </p:cNvPr>
          <p:cNvSpPr txBox="1"/>
          <p:nvPr/>
        </p:nvSpPr>
        <p:spPr>
          <a:xfrm>
            <a:off x="7994809" y="3064464"/>
            <a:ext cx="313993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 comparisons </a:t>
            </a:r>
            <a:r>
              <a:rPr lang="en-CA" dirty="0"/>
              <a:t>when x is the last element, or not in the list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CDD3E53-C54B-3F29-B64F-9E0C5AF2D89C}"/>
              </a:ext>
            </a:extLst>
          </p:cNvPr>
          <p:cNvSpPr/>
          <p:nvPr/>
        </p:nvSpPr>
        <p:spPr>
          <a:xfrm>
            <a:off x="11090078" y="3788808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579084-5028-F34E-1662-D674A273FE48}"/>
              </a:ext>
            </a:extLst>
          </p:cNvPr>
          <p:cNvSpPr txBox="1"/>
          <p:nvPr/>
        </p:nvSpPr>
        <p:spPr>
          <a:xfrm>
            <a:off x="11134746" y="383834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EEADECA-7D03-2450-BF2A-F05BC44B4BC9}"/>
              </a:ext>
            </a:extLst>
          </p:cNvPr>
          <p:cNvSpPr/>
          <p:nvPr/>
        </p:nvSpPr>
        <p:spPr>
          <a:xfrm>
            <a:off x="11558585" y="3765490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DA56615-0677-10A1-07D2-39689E523EF1}"/>
              </a:ext>
            </a:extLst>
          </p:cNvPr>
          <p:cNvSpPr/>
          <p:nvPr/>
        </p:nvSpPr>
        <p:spPr>
          <a:xfrm>
            <a:off x="7839047" y="5414671"/>
            <a:ext cx="3762704" cy="546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373F6E-4A16-36FD-40DC-D27D2E212517}"/>
              </a:ext>
            </a:extLst>
          </p:cNvPr>
          <p:cNvSpPr txBox="1"/>
          <p:nvPr/>
        </p:nvSpPr>
        <p:spPr>
          <a:xfrm>
            <a:off x="7816187" y="508591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0BDF94-C59B-F003-EC05-A846CA146EF8}"/>
              </a:ext>
            </a:extLst>
          </p:cNvPr>
          <p:cNvSpPr txBox="1"/>
          <p:nvPr/>
        </p:nvSpPr>
        <p:spPr>
          <a:xfrm>
            <a:off x="11167239" y="5085910"/>
            <a:ext cx="49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6A90ADD-132E-047D-1871-ACDE256379A8}"/>
              </a:ext>
            </a:extLst>
          </p:cNvPr>
          <p:cNvSpPr/>
          <p:nvPr/>
        </p:nvSpPr>
        <p:spPr>
          <a:xfrm>
            <a:off x="9531738" y="5399984"/>
            <a:ext cx="396580" cy="6456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FD5A3C-14DD-37A3-0194-01BED636E906}"/>
              </a:ext>
            </a:extLst>
          </p:cNvPr>
          <p:cNvSpPr txBox="1"/>
          <p:nvPr/>
        </p:nvSpPr>
        <p:spPr>
          <a:xfrm>
            <a:off x="8174234" y="4742835"/>
            <a:ext cx="296051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n/2 comparisons </a:t>
            </a:r>
            <a:r>
              <a:rPr lang="en-CA" dirty="0"/>
              <a:t>assuming equal chance of anywhere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70EE04-27FC-54F7-D992-BC17ADFC8ED7}"/>
              </a:ext>
            </a:extLst>
          </p:cNvPr>
          <p:cNvSpPr/>
          <p:nvPr/>
        </p:nvSpPr>
        <p:spPr>
          <a:xfrm>
            <a:off x="5288338" y="3331779"/>
            <a:ext cx="2203199" cy="12791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144BF-A090-A0C9-178E-DA0C5A48D56C}"/>
              </a:ext>
            </a:extLst>
          </p:cNvPr>
          <p:cNvSpPr txBox="1"/>
          <p:nvPr/>
        </p:nvSpPr>
        <p:spPr>
          <a:xfrm>
            <a:off x="659813" y="5213205"/>
            <a:ext cx="2837793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practice, it’s often wise to assume the worst case happens all the time.</a:t>
            </a:r>
            <a:br>
              <a:rPr lang="en-CA" dirty="0"/>
            </a:br>
            <a:r>
              <a:rPr lang="en-CA" b="1" dirty="0"/>
              <a:t>Hope for the best but prepare for the worst!</a:t>
            </a:r>
            <a:r>
              <a:rPr lang="en-CA" dirty="0"/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B37950-30D0-3275-425B-9E8A77C894C0}"/>
              </a:ext>
            </a:extLst>
          </p:cNvPr>
          <p:cNvCxnSpPr>
            <a:stCxn id="6" idx="3"/>
          </p:cNvCxnSpPr>
          <p:nvPr/>
        </p:nvCxnSpPr>
        <p:spPr>
          <a:xfrm flipV="1">
            <a:off x="3497606" y="4610936"/>
            <a:ext cx="1790732" cy="1340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289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5A130-8483-10E1-FE61-5E851889C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02232-707F-75B4-68DB-45192778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27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0AA833-65BA-01FF-4F6E-A8B8C7D7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Experiment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11F456-1488-25CA-5639-5C4E36C2A667}"/>
              </a:ext>
            </a:extLst>
          </p:cNvPr>
          <p:cNvSpPr txBox="1"/>
          <p:nvPr/>
        </p:nvSpPr>
        <p:spPr>
          <a:xfrm>
            <a:off x="3623578" y="101363"/>
            <a:ext cx="291927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Let’s compare the performance of these three different implementations of linear search.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891D1-CD0D-219B-3DAE-04BC95C14C40}"/>
              </a:ext>
            </a:extLst>
          </p:cNvPr>
          <p:cNvSpPr txBox="1"/>
          <p:nvPr/>
        </p:nvSpPr>
        <p:spPr>
          <a:xfrm>
            <a:off x="490011" y="2088851"/>
            <a:ext cx="449033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[3, 9, -2, 4, -2]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#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 #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 #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5CFB5-E880-A207-8B25-6F079F2FB362}"/>
              </a:ext>
            </a:extLst>
          </p:cNvPr>
          <p:cNvSpPr txBox="1"/>
          <p:nvPr/>
        </p:nvSpPr>
        <p:spPr>
          <a:xfrm>
            <a:off x="1142465" y="1660011"/>
            <a:ext cx="328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Python’s built-in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/>
              <a:t> method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2434F9-53C4-9BF7-ADA0-A8698426626B}"/>
              </a:ext>
            </a:extLst>
          </p:cNvPr>
          <p:cNvGrpSpPr/>
          <p:nvPr/>
        </p:nvGrpSpPr>
        <p:grpSpPr>
          <a:xfrm>
            <a:off x="6969128" y="611524"/>
            <a:ext cx="4237057" cy="2677656"/>
            <a:chOff x="6924916" y="772162"/>
            <a:chExt cx="4237057" cy="267765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3CC15D-E5B1-7EAA-CEB7-2495B5040925}"/>
                </a:ext>
              </a:extLst>
            </p:cNvPr>
            <p:cNvSpPr txBox="1"/>
            <p:nvPr/>
          </p:nvSpPr>
          <p:spPr>
            <a:xfrm>
              <a:off x="6924916" y="1141494"/>
              <a:ext cx="4237057" cy="23083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def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while_linear_search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(x,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= 0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while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&lt;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len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if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] == x: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return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+= 1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 -1</a:t>
              </a:r>
            </a:p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6F1A61-A8DA-3D70-4A1D-46826CC118CB}"/>
                </a:ext>
              </a:extLst>
            </p:cNvPr>
            <p:cNvSpPr txBox="1"/>
            <p:nvPr/>
          </p:nvSpPr>
          <p:spPr>
            <a:xfrm>
              <a:off x="8190551" y="772162"/>
              <a:ext cx="2338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Forward linear search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63C2AE-4F52-54F9-7934-E3823F8C4848}"/>
              </a:ext>
            </a:extLst>
          </p:cNvPr>
          <p:cNvGrpSpPr/>
          <p:nvPr/>
        </p:nvGrpSpPr>
        <p:grpSpPr>
          <a:xfrm>
            <a:off x="6779173" y="4150852"/>
            <a:ext cx="5250155" cy="2400657"/>
            <a:chOff x="6589216" y="4311490"/>
            <a:chExt cx="5250155" cy="24006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79AE7-DD34-255B-9551-AB4A3F207753}"/>
                </a:ext>
              </a:extLst>
            </p:cNvPr>
            <p:cNvSpPr txBox="1"/>
            <p:nvPr/>
          </p:nvSpPr>
          <p:spPr>
            <a:xfrm>
              <a:off x="6589216" y="4680822"/>
              <a:ext cx="5250155" cy="20313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def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reverse_while_linear_search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(x,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len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- 1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while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&gt;= 0: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if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] == x: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return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-= 1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 -1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3C831D-B48E-CDCD-2510-04E0A885F445}"/>
                </a:ext>
              </a:extLst>
            </p:cNvPr>
            <p:cNvSpPr txBox="1"/>
            <p:nvPr/>
          </p:nvSpPr>
          <p:spPr>
            <a:xfrm>
              <a:off x="8044806" y="4311490"/>
              <a:ext cx="231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Reverse linear 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8292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2227C-DA73-2FD6-4280-D985E730D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18116-19B9-BAA2-A194-F52262A3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28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848D24C-9026-7E9F-A95C-A68B36E0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Experiment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ECECA-631C-4042-82E8-0A356423F5D2}"/>
              </a:ext>
            </a:extLst>
          </p:cNvPr>
          <p:cNvSpPr txBox="1"/>
          <p:nvPr/>
        </p:nvSpPr>
        <p:spPr>
          <a:xfrm>
            <a:off x="3623578" y="101363"/>
            <a:ext cx="291927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Let’s compare the performance of these three different implementations of linear search.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08C0E-6337-7B3A-93F1-0D2A8B51DD9C}"/>
              </a:ext>
            </a:extLst>
          </p:cNvPr>
          <p:cNvSpPr txBox="1"/>
          <p:nvPr/>
        </p:nvSpPr>
        <p:spPr>
          <a:xfrm>
            <a:off x="490011" y="2088851"/>
            <a:ext cx="449033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[3, 9, -2, 4, -2]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#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 #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 #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215334-4792-303E-7563-F8FDF9EB0DBD}"/>
              </a:ext>
            </a:extLst>
          </p:cNvPr>
          <p:cNvSpPr txBox="1"/>
          <p:nvPr/>
        </p:nvSpPr>
        <p:spPr>
          <a:xfrm>
            <a:off x="1142465" y="1660011"/>
            <a:ext cx="328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Python’s built-in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/>
              <a:t> method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C504F5-6E54-A72F-A06E-7BEC04924C09}"/>
              </a:ext>
            </a:extLst>
          </p:cNvPr>
          <p:cNvGrpSpPr/>
          <p:nvPr/>
        </p:nvGrpSpPr>
        <p:grpSpPr>
          <a:xfrm>
            <a:off x="6969128" y="611524"/>
            <a:ext cx="4237057" cy="2677656"/>
            <a:chOff x="6924916" y="772162"/>
            <a:chExt cx="4237057" cy="267765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BF07C1-8922-06BE-BCA2-70D0272B1E25}"/>
                </a:ext>
              </a:extLst>
            </p:cNvPr>
            <p:cNvSpPr txBox="1"/>
            <p:nvPr/>
          </p:nvSpPr>
          <p:spPr>
            <a:xfrm>
              <a:off x="6924916" y="1141494"/>
              <a:ext cx="4237057" cy="23083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def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while_linear_search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(x,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= 0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while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&lt;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len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if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] == x: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return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+= 1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 -1</a:t>
              </a:r>
            </a:p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3A8CB3-0649-D2A0-29FD-2F9B39E40FAA}"/>
                </a:ext>
              </a:extLst>
            </p:cNvPr>
            <p:cNvSpPr txBox="1"/>
            <p:nvPr/>
          </p:nvSpPr>
          <p:spPr>
            <a:xfrm>
              <a:off x="8190551" y="772162"/>
              <a:ext cx="2338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Forward linear search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99DEB-881A-064B-C2F3-25F9D8F00762}"/>
              </a:ext>
            </a:extLst>
          </p:cNvPr>
          <p:cNvGrpSpPr/>
          <p:nvPr/>
        </p:nvGrpSpPr>
        <p:grpSpPr>
          <a:xfrm>
            <a:off x="6779173" y="4150852"/>
            <a:ext cx="5250155" cy="2400657"/>
            <a:chOff x="6589216" y="4311490"/>
            <a:chExt cx="5250155" cy="24006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B85916-6EF8-5E51-F3C8-4B920EFCE6A9}"/>
                </a:ext>
              </a:extLst>
            </p:cNvPr>
            <p:cNvSpPr txBox="1"/>
            <p:nvPr/>
          </p:nvSpPr>
          <p:spPr>
            <a:xfrm>
              <a:off x="6589216" y="4680822"/>
              <a:ext cx="5250155" cy="20313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def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reverse_while_linear_search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(x,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len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- 1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while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&gt;= 0: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if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lst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] == x: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return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-= 1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 -1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4FCE06-4FC2-F8E7-E032-63F48E09EE15}"/>
                </a:ext>
              </a:extLst>
            </p:cNvPr>
            <p:cNvSpPr txBox="1"/>
            <p:nvPr/>
          </p:nvSpPr>
          <p:spPr>
            <a:xfrm>
              <a:off x="8044806" y="4311490"/>
              <a:ext cx="231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Reverse linear search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A2D1B20-89AE-D36A-6BAD-5031D4A22B41}"/>
              </a:ext>
            </a:extLst>
          </p:cNvPr>
          <p:cNvSpPr txBox="1"/>
          <p:nvPr/>
        </p:nvSpPr>
        <p:spPr>
          <a:xfrm>
            <a:off x="162672" y="4076339"/>
            <a:ext cx="61222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Hypothesis 1</a:t>
            </a:r>
            <a:r>
              <a:rPr lang="en-US" dirty="0"/>
              <a:t> All three are about the same speed.</a:t>
            </a:r>
          </a:p>
          <a:p>
            <a:r>
              <a:rPr lang="en-US" b="1" dirty="0"/>
              <a:t>Hypothesis 2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/>
              <a:t> is significantly </a:t>
            </a:r>
            <a:r>
              <a:rPr lang="en-US" b="1" dirty="0"/>
              <a:t>faster</a:t>
            </a:r>
            <a:r>
              <a:rPr lang="en-US" dirty="0"/>
              <a:t> than the other two.</a:t>
            </a:r>
          </a:p>
          <a:p>
            <a:r>
              <a:rPr lang="en-US" b="1" dirty="0"/>
              <a:t>Hypothesis 3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/>
              <a:t> is significantly </a:t>
            </a:r>
            <a:r>
              <a:rPr lang="en-US" b="1" dirty="0"/>
              <a:t>slower</a:t>
            </a:r>
            <a:r>
              <a:rPr lang="en-US" dirty="0"/>
              <a:t> than the other two.</a:t>
            </a:r>
          </a:p>
          <a:p>
            <a:r>
              <a:rPr lang="en-US" b="1" dirty="0"/>
              <a:t>Hypothesis 4</a:t>
            </a:r>
            <a:r>
              <a:rPr lang="en-US" dirty="0"/>
              <a:t> The forward and reverse while-loops are about the same speed.</a:t>
            </a:r>
          </a:p>
        </p:txBody>
      </p:sp>
    </p:spTree>
    <p:extLst>
      <p:ext uri="{BB962C8B-B14F-4D97-AF65-F5344CB8AC3E}">
        <p14:creationId xmlns:p14="http://schemas.microsoft.com/office/powerpoint/2010/main" val="2221690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B3C69-B361-43A8-22E4-8E9A9EA2E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B0EA9-DAE8-F312-36A8-C66D5297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29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96701FF-0AAE-9E69-979F-FEC8E69F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Experiment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9E2204-A971-2C41-DBC8-045003752E79}"/>
              </a:ext>
            </a:extLst>
          </p:cNvPr>
          <p:cNvSpPr txBox="1"/>
          <p:nvPr/>
        </p:nvSpPr>
        <p:spPr>
          <a:xfrm>
            <a:off x="3623578" y="101363"/>
            <a:ext cx="291927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Let’s compare the performance of these three different implementations of linear search.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AA6151-64FC-D04A-FFCE-B1EA4B3E563F}"/>
              </a:ext>
            </a:extLst>
          </p:cNvPr>
          <p:cNvSpPr txBox="1"/>
          <p:nvPr/>
        </p:nvSpPr>
        <p:spPr>
          <a:xfrm>
            <a:off x="504497" y="2101541"/>
            <a:ext cx="84940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Read the first 1000 words from </a:t>
            </a:r>
            <a:r>
              <a:rPr lang="en-US" sz="3200" dirty="0" err="1"/>
              <a:t>words.txt</a:t>
            </a:r>
            <a:r>
              <a:rPr lang="en-US" sz="3200" dirty="0"/>
              <a:t> into a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Read all the words of the novel </a:t>
            </a:r>
            <a:r>
              <a:rPr lang="en-US" sz="3200" i="1" dirty="0"/>
              <a:t>Pride and Prejudice</a:t>
            </a:r>
            <a:r>
              <a:rPr lang="en-US" sz="3200" dirty="0"/>
              <a:t> into a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Time how long it takes to find each word in the novel.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Print the total number of times == was called, and the elapsed time.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0C5B4D-75CD-61FF-8B5D-5D99CB171308}"/>
              </a:ext>
            </a:extLst>
          </p:cNvPr>
          <p:cNvSpPr txBox="1"/>
          <p:nvPr/>
        </p:nvSpPr>
        <p:spPr>
          <a:xfrm>
            <a:off x="8852310" y="3165166"/>
            <a:ext cx="2919276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For each of the three linear search implementations we measure how much work it does and how long it takes. We use the same search task for each.</a:t>
            </a:r>
          </a:p>
        </p:txBody>
      </p:sp>
    </p:spTree>
    <p:extLst>
      <p:ext uri="{BB962C8B-B14F-4D97-AF65-F5344CB8AC3E}">
        <p14:creationId xmlns:p14="http://schemas.microsoft.com/office/powerpoint/2010/main" val="344289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4CE3C-62AC-A89C-4B56-FF29CBFD3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04ACF-2E7A-7931-C67C-EE85C24A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D5FEA04-1E2B-3B70-AB1F-217D10D9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Algorithms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E32863-4C96-5778-02E4-6FFC1A5657FC}"/>
              </a:ext>
            </a:extLst>
          </p:cNvPr>
          <p:cNvSpPr txBox="1"/>
          <p:nvPr/>
        </p:nvSpPr>
        <p:spPr>
          <a:xfrm>
            <a:off x="83094" y="873237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algorithm</a:t>
            </a:r>
            <a:r>
              <a:rPr lang="en-CA" dirty="0"/>
              <a:t> is a finite sequence of precise instructions that solves a</a:t>
            </a:r>
          </a:p>
          <a:p>
            <a:pPr algn="ctr"/>
            <a:r>
              <a:rPr lang="en-CA" dirty="0"/>
              <a:t>computational problem.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31E15-D261-8853-1ED7-661E0E5E3CEE}"/>
              </a:ext>
            </a:extLst>
          </p:cNvPr>
          <p:cNvSpPr txBox="1"/>
          <p:nvPr/>
        </p:nvSpPr>
        <p:spPr>
          <a:xfrm>
            <a:off x="7036385" y="4879022"/>
            <a:ext cx="314842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often write algorithms in </a:t>
            </a:r>
            <a:r>
              <a:rPr lang="en-CA" b="1" dirty="0"/>
              <a:t>pseudocode</a:t>
            </a:r>
            <a:r>
              <a:rPr lang="en-CA" dirty="0"/>
              <a:t>, i.e. semi-formal English that is structure like a program but is meant to be read by people.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569D4-8320-2D6B-32FD-2C8C88380C61}"/>
              </a:ext>
            </a:extLst>
          </p:cNvPr>
          <p:cNvSpPr txBox="1"/>
          <p:nvPr/>
        </p:nvSpPr>
        <p:spPr>
          <a:xfrm>
            <a:off x="1847317" y="2637405"/>
            <a:ext cx="98949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Define a variable </a:t>
            </a:r>
            <a:r>
              <a:rPr lang="en-US" sz="3200" b="1" dirty="0"/>
              <a:t>total</a:t>
            </a:r>
            <a:r>
              <a:rPr lang="en-US" sz="3200" dirty="0"/>
              <a:t> and initialize it to 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If the list is empty, then you're done: return </a:t>
            </a:r>
            <a:r>
              <a:rPr lang="en-US" sz="3200" b="1" dirty="0"/>
              <a:t>total</a:t>
            </a:r>
            <a:r>
              <a:rPr lang="en-US" sz="3200" dirty="0"/>
              <a:t> and stop.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Add the first number in the list to </a:t>
            </a:r>
            <a:r>
              <a:rPr lang="en-US" sz="3200" b="1" dirty="0"/>
              <a:t>total</a:t>
            </a:r>
            <a:r>
              <a:rPr lang="en-US" sz="3200" dirty="0"/>
              <a:t>, and then remove it from the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Go to step 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35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62356-E779-85AC-0427-859575251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C1617-7B49-CB2B-3FAE-D66561FE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30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CD55835-BE6B-7DAC-E8C6-1B8BBE1D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Experiment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C28955-1135-537F-D94E-94F4E2DD0A3A}"/>
              </a:ext>
            </a:extLst>
          </p:cNvPr>
          <p:cNvSpPr txBox="1"/>
          <p:nvPr/>
        </p:nvSpPr>
        <p:spPr>
          <a:xfrm>
            <a:off x="3623578" y="101363"/>
            <a:ext cx="291927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Let’s compare the performance of these three different implementations of linear search.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BDB3BC-8C1B-23B0-3B17-8809A0132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566825"/>
              </p:ext>
            </p:extLst>
          </p:nvPr>
        </p:nvGraphicFramePr>
        <p:xfrm>
          <a:off x="515007" y="2311517"/>
          <a:ext cx="108387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0552">
                  <a:extLst>
                    <a:ext uri="{9D8B030D-6E8A-4147-A177-3AD203B41FA5}">
                      <a16:colId xmlns:a16="http://schemas.microsoft.com/office/drawing/2014/main" val="3320545280"/>
                    </a:ext>
                  </a:extLst>
                </a:gridCol>
                <a:gridCol w="2318844">
                  <a:extLst>
                    <a:ext uri="{9D8B030D-6E8A-4147-A177-3AD203B41FA5}">
                      <a16:colId xmlns:a16="http://schemas.microsoft.com/office/drawing/2014/main" val="4027357114"/>
                    </a:ext>
                  </a:extLst>
                </a:gridCol>
                <a:gridCol w="2709698">
                  <a:extLst>
                    <a:ext uri="{9D8B030D-6E8A-4147-A177-3AD203B41FA5}">
                      <a16:colId xmlns:a16="http://schemas.microsoft.com/office/drawing/2014/main" val="512136324"/>
                    </a:ext>
                  </a:extLst>
                </a:gridCol>
                <a:gridCol w="2709698">
                  <a:extLst>
                    <a:ext uri="{9D8B030D-6E8A-4147-A177-3AD203B41FA5}">
                      <a16:colId xmlns:a16="http://schemas.microsoft.com/office/drawing/2014/main" val="1067169069"/>
                    </a:ext>
                  </a:extLst>
                </a:gridCol>
              </a:tblGrid>
              <a:tr h="413348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Built-in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Forward 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Reverse 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2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i="1" dirty="0"/>
                        <a:t># comparisons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116 930 120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116 861 613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0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i="1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0.62s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6.82s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4.59s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125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D83D51-EC06-B00A-3727-39D25537BAC6}"/>
              </a:ext>
            </a:extLst>
          </p:cNvPr>
          <p:cNvSpPr txBox="1"/>
          <p:nvPr/>
        </p:nvSpPr>
        <p:spPr>
          <a:xfrm>
            <a:off x="1155111" y="5061584"/>
            <a:ext cx="392810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built-in index method is the clear winner in performance, i.e. it’s about 10 times faster than the others. In practice you should probably use this when you need linear search on a list.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F6F8CE-86BB-360B-2939-17C9A8F20E1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119164" y="4319752"/>
            <a:ext cx="1063953" cy="741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969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C7AD0-445B-E673-6000-176536DFE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265E3-F04C-D9A9-C4F1-10D21B80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31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9691C6-D9EA-6527-503A-BA5137EE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Experiment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AC01A8-A5B7-81D0-DF12-EF1D06E470FF}"/>
              </a:ext>
            </a:extLst>
          </p:cNvPr>
          <p:cNvSpPr txBox="1"/>
          <p:nvPr/>
        </p:nvSpPr>
        <p:spPr>
          <a:xfrm>
            <a:off x="3623578" y="101363"/>
            <a:ext cx="291927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Let’s compare the performance of these three different implementations of linear search.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016734-146C-7D28-C2B5-40CF6F0D86F3}"/>
              </a:ext>
            </a:extLst>
          </p:cNvPr>
          <p:cNvGraphicFramePr>
            <a:graphicFrameLocks noGrp="1"/>
          </p:cNvGraphicFramePr>
          <p:nvPr/>
        </p:nvGraphicFramePr>
        <p:xfrm>
          <a:off x="515007" y="2311517"/>
          <a:ext cx="108387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0552">
                  <a:extLst>
                    <a:ext uri="{9D8B030D-6E8A-4147-A177-3AD203B41FA5}">
                      <a16:colId xmlns:a16="http://schemas.microsoft.com/office/drawing/2014/main" val="3320545280"/>
                    </a:ext>
                  </a:extLst>
                </a:gridCol>
                <a:gridCol w="2318844">
                  <a:extLst>
                    <a:ext uri="{9D8B030D-6E8A-4147-A177-3AD203B41FA5}">
                      <a16:colId xmlns:a16="http://schemas.microsoft.com/office/drawing/2014/main" val="4027357114"/>
                    </a:ext>
                  </a:extLst>
                </a:gridCol>
                <a:gridCol w="2709698">
                  <a:extLst>
                    <a:ext uri="{9D8B030D-6E8A-4147-A177-3AD203B41FA5}">
                      <a16:colId xmlns:a16="http://schemas.microsoft.com/office/drawing/2014/main" val="512136324"/>
                    </a:ext>
                  </a:extLst>
                </a:gridCol>
                <a:gridCol w="2709698">
                  <a:extLst>
                    <a:ext uri="{9D8B030D-6E8A-4147-A177-3AD203B41FA5}">
                      <a16:colId xmlns:a16="http://schemas.microsoft.com/office/drawing/2014/main" val="1067169069"/>
                    </a:ext>
                  </a:extLst>
                </a:gridCol>
              </a:tblGrid>
              <a:tr h="413348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Built-in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Forward 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Reverse 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2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i="1" dirty="0"/>
                        <a:t># comparisons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116 930 120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116 861 613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0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i="1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0.62s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6.82s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4.59s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125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6F449C4-8287-C5B9-B672-B74BD6C96F8D}"/>
              </a:ext>
            </a:extLst>
          </p:cNvPr>
          <p:cNvSpPr txBox="1"/>
          <p:nvPr/>
        </p:nvSpPr>
        <p:spPr>
          <a:xfrm>
            <a:off x="1155111" y="5061584"/>
            <a:ext cx="392810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don’t know for sure how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CA" dirty="0"/>
              <a:t> works, so we can’t say how many comparisons it does. But since it goes left-to-right, it is likely the same # of comparisons as Forward while.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645292-E1F9-39F8-FA31-B0B733AAB6C7}"/>
              </a:ext>
            </a:extLst>
          </p:cNvPr>
          <p:cNvCxnSpPr>
            <a:stCxn id="6" idx="0"/>
          </p:cNvCxnSpPr>
          <p:nvPr/>
        </p:nvCxnSpPr>
        <p:spPr>
          <a:xfrm flipV="1">
            <a:off x="3119164" y="3752193"/>
            <a:ext cx="1379264" cy="1309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894302F-622A-FFB7-063C-EF678DBDA377}"/>
              </a:ext>
            </a:extLst>
          </p:cNvPr>
          <p:cNvSpPr txBox="1"/>
          <p:nvPr/>
        </p:nvSpPr>
        <p:spPr>
          <a:xfrm>
            <a:off x="6027970" y="5061584"/>
            <a:ext cx="431705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Somehow index is looping, or doing comparisons, faster than the while loop and == can go. This is fairly common in Python: built-in function often out-perform equivalent hand-made functions.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EC904224-C74A-6B9C-7323-E0E836752F84}"/>
              </a:ext>
            </a:extLst>
          </p:cNvPr>
          <p:cNvSpPr/>
          <p:nvPr/>
        </p:nvSpPr>
        <p:spPr>
          <a:xfrm>
            <a:off x="5282324" y="5643599"/>
            <a:ext cx="546538" cy="1601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10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830C-B418-B211-E0C3-D880FAD17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46E5B-E414-BB74-240E-54033A39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32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9EBCABF-4CEA-A448-3950-BA5F83CC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Experiment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7231F8-20B8-4B36-DF63-CA6B4467FFB3}"/>
              </a:ext>
            </a:extLst>
          </p:cNvPr>
          <p:cNvSpPr txBox="1"/>
          <p:nvPr/>
        </p:nvSpPr>
        <p:spPr>
          <a:xfrm>
            <a:off x="3623578" y="101363"/>
            <a:ext cx="291927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Let’s compare the performance of these three different implementations of linear search.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43D40F-487B-FE73-A0EC-7B8EC4DAFA41}"/>
              </a:ext>
            </a:extLst>
          </p:cNvPr>
          <p:cNvGraphicFramePr>
            <a:graphicFrameLocks noGrp="1"/>
          </p:cNvGraphicFramePr>
          <p:nvPr/>
        </p:nvGraphicFramePr>
        <p:xfrm>
          <a:off x="515007" y="2311517"/>
          <a:ext cx="108387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0552">
                  <a:extLst>
                    <a:ext uri="{9D8B030D-6E8A-4147-A177-3AD203B41FA5}">
                      <a16:colId xmlns:a16="http://schemas.microsoft.com/office/drawing/2014/main" val="3320545280"/>
                    </a:ext>
                  </a:extLst>
                </a:gridCol>
                <a:gridCol w="2318844">
                  <a:extLst>
                    <a:ext uri="{9D8B030D-6E8A-4147-A177-3AD203B41FA5}">
                      <a16:colId xmlns:a16="http://schemas.microsoft.com/office/drawing/2014/main" val="4027357114"/>
                    </a:ext>
                  </a:extLst>
                </a:gridCol>
                <a:gridCol w="2709698">
                  <a:extLst>
                    <a:ext uri="{9D8B030D-6E8A-4147-A177-3AD203B41FA5}">
                      <a16:colId xmlns:a16="http://schemas.microsoft.com/office/drawing/2014/main" val="512136324"/>
                    </a:ext>
                  </a:extLst>
                </a:gridCol>
                <a:gridCol w="2709698">
                  <a:extLst>
                    <a:ext uri="{9D8B030D-6E8A-4147-A177-3AD203B41FA5}">
                      <a16:colId xmlns:a16="http://schemas.microsoft.com/office/drawing/2014/main" val="1067169069"/>
                    </a:ext>
                  </a:extLst>
                </a:gridCol>
              </a:tblGrid>
              <a:tr h="413348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Built-in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Forward 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Reverse 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2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i="1" dirty="0"/>
                        <a:t># comparisons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116 930 120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116 861 613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0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i="1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0.62s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6.82s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4.59s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125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BA06ED-DD16-C40B-6BDD-A5EC01086392}"/>
              </a:ext>
            </a:extLst>
          </p:cNvPr>
          <p:cNvSpPr txBox="1"/>
          <p:nvPr/>
        </p:nvSpPr>
        <p:spPr>
          <a:xfrm>
            <a:off x="6646547" y="4967916"/>
            <a:ext cx="392810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comparisons are different because the algorithms are checking the text in a different order.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2E7452-F1BE-AEC9-98E5-29340C6559B0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893269" y="3930869"/>
            <a:ext cx="717331" cy="1037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72179C-42CF-9D52-5ABE-2ADCA8D6860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610600" y="3930869"/>
            <a:ext cx="623360" cy="1037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416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C8DB1-CABD-0C11-AAF4-03E862836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F8752-7D1F-F015-4859-A8BF2DDE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33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F6E5730-487A-2651-3014-B06B3BD5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Experiment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52FB7B-1532-1DE9-C36C-93C36539E060}"/>
              </a:ext>
            </a:extLst>
          </p:cNvPr>
          <p:cNvSpPr txBox="1"/>
          <p:nvPr/>
        </p:nvSpPr>
        <p:spPr>
          <a:xfrm>
            <a:off x="3623578" y="101363"/>
            <a:ext cx="291927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Let’s compare the performance of these three different implementations of linear search.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D8EDA3-AC0F-7DEE-627C-4F33C1E7A345}"/>
              </a:ext>
            </a:extLst>
          </p:cNvPr>
          <p:cNvGraphicFramePr>
            <a:graphicFrameLocks noGrp="1"/>
          </p:cNvGraphicFramePr>
          <p:nvPr/>
        </p:nvGraphicFramePr>
        <p:xfrm>
          <a:off x="515007" y="2311517"/>
          <a:ext cx="108387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0552">
                  <a:extLst>
                    <a:ext uri="{9D8B030D-6E8A-4147-A177-3AD203B41FA5}">
                      <a16:colId xmlns:a16="http://schemas.microsoft.com/office/drawing/2014/main" val="3320545280"/>
                    </a:ext>
                  </a:extLst>
                </a:gridCol>
                <a:gridCol w="2318844">
                  <a:extLst>
                    <a:ext uri="{9D8B030D-6E8A-4147-A177-3AD203B41FA5}">
                      <a16:colId xmlns:a16="http://schemas.microsoft.com/office/drawing/2014/main" val="4027357114"/>
                    </a:ext>
                  </a:extLst>
                </a:gridCol>
                <a:gridCol w="2709698">
                  <a:extLst>
                    <a:ext uri="{9D8B030D-6E8A-4147-A177-3AD203B41FA5}">
                      <a16:colId xmlns:a16="http://schemas.microsoft.com/office/drawing/2014/main" val="512136324"/>
                    </a:ext>
                  </a:extLst>
                </a:gridCol>
                <a:gridCol w="2709698">
                  <a:extLst>
                    <a:ext uri="{9D8B030D-6E8A-4147-A177-3AD203B41FA5}">
                      <a16:colId xmlns:a16="http://schemas.microsoft.com/office/drawing/2014/main" val="1067169069"/>
                    </a:ext>
                  </a:extLst>
                </a:gridCol>
              </a:tblGrid>
              <a:tr h="413348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Built-in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Forward 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Reverse 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2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i="1" dirty="0"/>
                        <a:t># comparisons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116 930 120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116 861 613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0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i="1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0.62s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6.82s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4.59s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125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D3D8C4-7E5F-FFE7-7879-E9F21D324ECD}"/>
              </a:ext>
            </a:extLst>
          </p:cNvPr>
          <p:cNvSpPr txBox="1"/>
          <p:nvPr/>
        </p:nvSpPr>
        <p:spPr>
          <a:xfrm>
            <a:off x="6646547" y="4967916"/>
            <a:ext cx="480972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 don’t know why these times are different! </a:t>
            </a:r>
            <a:br>
              <a:rPr lang="en-CA" dirty="0"/>
            </a:br>
            <a:r>
              <a:rPr lang="en-CA" dirty="0"/>
              <a:t>I expected them to be the same. But a variety of experiments seem to confirm that Reverse while is a little faster than Forward while.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0CDCE1-F924-6C62-6902-40BC5E1D61E9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893269" y="3930869"/>
            <a:ext cx="1158143" cy="1037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BD2B74-64D5-74BB-103C-BF23CB6CF08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051412" y="3930869"/>
            <a:ext cx="182548" cy="1037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0542B9-AAEC-B329-669E-FF15F7270ED3}"/>
              </a:ext>
            </a:extLst>
          </p:cNvPr>
          <p:cNvSpPr txBox="1"/>
          <p:nvPr/>
        </p:nvSpPr>
        <p:spPr>
          <a:xfrm>
            <a:off x="1082564" y="4850762"/>
            <a:ext cx="480972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Accurately measuring program running times is notoriously tricky. It’s quite possible that the difference could be due to a problem in the experiment, or something related to this version of Python, or my computer, etc.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AA87966-3271-51CD-2721-6EE851419AA7}"/>
              </a:ext>
            </a:extLst>
          </p:cNvPr>
          <p:cNvSpPr/>
          <p:nvPr/>
        </p:nvSpPr>
        <p:spPr>
          <a:xfrm rot="10800000">
            <a:off x="6096000" y="5472272"/>
            <a:ext cx="346841" cy="234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33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522E0-52D2-080E-D892-47B547BEA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5589-5DA3-7ABC-FDD4-178BFBA2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34</a:t>
            </a:fld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737F173-9891-E0D5-7CA7-C3AEC7A0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Experiment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913F0B-78FC-8532-AC7F-ED385E9900A6}"/>
              </a:ext>
            </a:extLst>
          </p:cNvPr>
          <p:cNvSpPr txBox="1"/>
          <p:nvPr/>
        </p:nvSpPr>
        <p:spPr>
          <a:xfrm>
            <a:off x="3623578" y="101363"/>
            <a:ext cx="291927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Let’s compare the performance of these three different implementations of linear search.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684B0E-FB24-239E-AE11-D52AA6FEF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195067"/>
              </p:ext>
            </p:extLst>
          </p:nvPr>
        </p:nvGraphicFramePr>
        <p:xfrm>
          <a:off x="788276" y="1496396"/>
          <a:ext cx="108387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0552">
                  <a:extLst>
                    <a:ext uri="{9D8B030D-6E8A-4147-A177-3AD203B41FA5}">
                      <a16:colId xmlns:a16="http://schemas.microsoft.com/office/drawing/2014/main" val="3320545280"/>
                    </a:ext>
                  </a:extLst>
                </a:gridCol>
                <a:gridCol w="2318844">
                  <a:extLst>
                    <a:ext uri="{9D8B030D-6E8A-4147-A177-3AD203B41FA5}">
                      <a16:colId xmlns:a16="http://schemas.microsoft.com/office/drawing/2014/main" val="4027357114"/>
                    </a:ext>
                  </a:extLst>
                </a:gridCol>
                <a:gridCol w="2709698">
                  <a:extLst>
                    <a:ext uri="{9D8B030D-6E8A-4147-A177-3AD203B41FA5}">
                      <a16:colId xmlns:a16="http://schemas.microsoft.com/office/drawing/2014/main" val="512136324"/>
                    </a:ext>
                  </a:extLst>
                </a:gridCol>
                <a:gridCol w="2709698">
                  <a:extLst>
                    <a:ext uri="{9D8B030D-6E8A-4147-A177-3AD203B41FA5}">
                      <a16:colId xmlns:a16="http://schemas.microsoft.com/office/drawing/2014/main" val="1067169069"/>
                    </a:ext>
                  </a:extLst>
                </a:gridCol>
              </a:tblGrid>
              <a:tr h="413348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Built-in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Forward 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Reverse 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2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i="1" dirty="0"/>
                        <a:t># comparisons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116 930 120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116 861 613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0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i="1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0.62s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6.82s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4.59s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125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7B3DEA0-37FD-1F84-6ECB-207F9FEFA18A}"/>
              </a:ext>
            </a:extLst>
          </p:cNvPr>
          <p:cNvSpPr txBox="1"/>
          <p:nvPr/>
        </p:nvSpPr>
        <p:spPr>
          <a:xfrm>
            <a:off x="162672" y="4076339"/>
            <a:ext cx="61222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Hypothesis 1</a:t>
            </a:r>
            <a:r>
              <a:rPr lang="en-US" dirty="0"/>
              <a:t> All three are about the same speed.</a:t>
            </a:r>
          </a:p>
          <a:p>
            <a:r>
              <a:rPr lang="en-US" b="1" dirty="0"/>
              <a:t>Hypothesis 2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/>
              <a:t> is significantly </a:t>
            </a:r>
            <a:r>
              <a:rPr lang="en-US" b="1" dirty="0"/>
              <a:t>faster</a:t>
            </a:r>
            <a:r>
              <a:rPr lang="en-US" dirty="0"/>
              <a:t> than the other two.</a:t>
            </a:r>
          </a:p>
          <a:p>
            <a:r>
              <a:rPr lang="en-US" b="1" dirty="0"/>
              <a:t>Hypothesis 3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/>
              <a:t> is significantly </a:t>
            </a:r>
            <a:r>
              <a:rPr lang="en-US" b="1" dirty="0"/>
              <a:t>slower</a:t>
            </a:r>
            <a:r>
              <a:rPr lang="en-US" dirty="0"/>
              <a:t> than the other two.</a:t>
            </a:r>
          </a:p>
          <a:p>
            <a:r>
              <a:rPr lang="en-US" b="1" dirty="0"/>
              <a:t>Hypothesis 4</a:t>
            </a:r>
            <a:r>
              <a:rPr lang="en-US" dirty="0"/>
              <a:t> The forward and reverse while-loops are about the same speed.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40790-413A-6842-1A46-FFCF139AFF99}"/>
              </a:ext>
            </a:extLst>
          </p:cNvPr>
          <p:cNvSpPr txBox="1"/>
          <p:nvPr/>
        </p:nvSpPr>
        <p:spPr>
          <a:xfrm>
            <a:off x="5136538" y="4076767"/>
            <a:ext cx="66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17D81-2966-DCD8-4F9C-FE192F14F33D}"/>
              </a:ext>
            </a:extLst>
          </p:cNvPr>
          <p:cNvSpPr txBox="1"/>
          <p:nvPr/>
        </p:nvSpPr>
        <p:spPr>
          <a:xfrm>
            <a:off x="5874696" y="4877754"/>
            <a:ext cx="66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F719E7-30D2-0C50-1BA2-122C6995DD6C}"/>
              </a:ext>
            </a:extLst>
          </p:cNvPr>
          <p:cNvSpPr txBox="1"/>
          <p:nvPr/>
        </p:nvSpPr>
        <p:spPr>
          <a:xfrm>
            <a:off x="6207672" y="5417323"/>
            <a:ext cx="66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D5F3ED-30D3-0A28-9535-FF4D73796CDD}"/>
              </a:ext>
            </a:extLst>
          </p:cNvPr>
          <p:cNvSpPr txBox="1"/>
          <p:nvPr/>
        </p:nvSpPr>
        <p:spPr>
          <a:xfrm>
            <a:off x="5802490" y="433818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97540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6075B-7A3C-1645-E491-30A1B2FBA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160F0-ED40-7DE3-A9B6-B720B1F0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6732E66-094E-8D12-AB49-0FD1D53F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Algorithms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FB5AD8-3906-92CE-FA39-5839CED890BA}"/>
              </a:ext>
            </a:extLst>
          </p:cNvPr>
          <p:cNvSpPr txBox="1"/>
          <p:nvPr/>
        </p:nvSpPr>
        <p:spPr>
          <a:xfrm>
            <a:off x="83094" y="873237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algorithm</a:t>
            </a:r>
            <a:r>
              <a:rPr lang="en-CA" dirty="0"/>
              <a:t> is a finite sequence of precise instructions that solves a</a:t>
            </a:r>
          </a:p>
          <a:p>
            <a:pPr algn="ctr"/>
            <a:r>
              <a:rPr lang="en-CA" dirty="0"/>
              <a:t>computational problem.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5F5476-0CE4-9777-E3BD-F5A452938BE5}"/>
              </a:ext>
            </a:extLst>
          </p:cNvPr>
          <p:cNvSpPr txBox="1"/>
          <p:nvPr/>
        </p:nvSpPr>
        <p:spPr>
          <a:xfrm>
            <a:off x="7036385" y="4879022"/>
            <a:ext cx="314842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often write algorithms in </a:t>
            </a:r>
            <a:r>
              <a:rPr lang="en-CA" b="1" dirty="0"/>
              <a:t>pseudocode</a:t>
            </a:r>
            <a:r>
              <a:rPr lang="en-CA" dirty="0"/>
              <a:t>, i.e. semi-formal English that is structure like a program but is meant to be read by people.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027BC-7792-318B-C186-8876D09756EA}"/>
              </a:ext>
            </a:extLst>
          </p:cNvPr>
          <p:cNvSpPr txBox="1"/>
          <p:nvPr/>
        </p:nvSpPr>
        <p:spPr>
          <a:xfrm>
            <a:off x="1847317" y="2637405"/>
            <a:ext cx="98949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Define a variable </a:t>
            </a:r>
            <a:r>
              <a:rPr lang="en-US" sz="3200" b="1" dirty="0"/>
              <a:t>total</a:t>
            </a:r>
            <a:r>
              <a:rPr lang="en-US" sz="3200" dirty="0"/>
              <a:t> and initialize it to 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If the list is empty, then you're done: return </a:t>
            </a:r>
            <a:r>
              <a:rPr lang="en-US" sz="3200" b="1" dirty="0"/>
              <a:t>total</a:t>
            </a:r>
            <a:r>
              <a:rPr lang="en-US" sz="3200" dirty="0"/>
              <a:t> and stop.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Add the first number in the list to </a:t>
            </a:r>
            <a:r>
              <a:rPr lang="en-US" sz="3200" b="1" dirty="0"/>
              <a:t>total</a:t>
            </a:r>
            <a:r>
              <a:rPr lang="en-US" sz="3200" dirty="0"/>
              <a:t>, and then remove it from the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Go to step 2.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EA88B-F266-6B3F-FEDB-553B27178FF5}"/>
              </a:ext>
            </a:extLst>
          </p:cNvPr>
          <p:cNvSpPr txBox="1"/>
          <p:nvPr/>
        </p:nvSpPr>
        <p:spPr>
          <a:xfrm>
            <a:off x="4219005" y="52082"/>
            <a:ext cx="596580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Question a computer scientist might ask about an algorithm: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Does it work correctly in all cases?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How fast is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How much memory does it use?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Could you make it work in multiple CPUs, or on a quantum computer?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What other algorithms would solve the same problem?</a:t>
            </a:r>
          </a:p>
        </p:txBody>
      </p:sp>
    </p:spTree>
    <p:extLst>
      <p:ext uri="{BB962C8B-B14F-4D97-AF65-F5344CB8AC3E}">
        <p14:creationId xmlns:p14="http://schemas.microsoft.com/office/powerpoint/2010/main" val="423283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E5D56-830B-4313-FBAB-DBC584086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38C63-768B-CC93-9CB3-830C9F44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208C5AF-A6BD-477D-8325-D2E0D8C0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Algorithms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79F6D1-4861-812C-4986-5FF41323391C}"/>
              </a:ext>
            </a:extLst>
          </p:cNvPr>
          <p:cNvSpPr txBox="1"/>
          <p:nvPr/>
        </p:nvSpPr>
        <p:spPr>
          <a:xfrm>
            <a:off x="83094" y="873237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algorithm</a:t>
            </a:r>
            <a:r>
              <a:rPr lang="en-CA" dirty="0"/>
              <a:t> is a finite sequence of precise instructions that solves a</a:t>
            </a:r>
          </a:p>
          <a:p>
            <a:pPr algn="ctr"/>
            <a:r>
              <a:rPr lang="en-CA" dirty="0"/>
              <a:t>computational problem.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29203C-61AA-2ABD-D07F-7024A22FDBA1}"/>
              </a:ext>
            </a:extLst>
          </p:cNvPr>
          <p:cNvSpPr txBox="1"/>
          <p:nvPr/>
        </p:nvSpPr>
        <p:spPr>
          <a:xfrm>
            <a:off x="3321609" y="136525"/>
            <a:ext cx="69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Define a variable </a:t>
            </a:r>
            <a:r>
              <a:rPr lang="en-US" sz="2400" b="1" dirty="0"/>
              <a:t>total</a:t>
            </a:r>
            <a:r>
              <a:rPr lang="en-US" sz="2400" dirty="0"/>
              <a:t> and initialize it to 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the list is empty, then you're done: return </a:t>
            </a:r>
            <a:r>
              <a:rPr lang="en-US" sz="2400" b="1" dirty="0"/>
              <a:t>total</a:t>
            </a:r>
            <a:r>
              <a:rPr lang="en-US" sz="2400" dirty="0"/>
              <a:t> and stop.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Add the first number in the list to </a:t>
            </a:r>
            <a:r>
              <a:rPr lang="en-US" sz="2400" b="1" dirty="0"/>
              <a:t>total</a:t>
            </a:r>
            <a:r>
              <a:rPr lang="en-US" sz="2400" dirty="0"/>
              <a:t>, and then remove it from the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Go to step 2.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8CCAA-5A2E-4FDD-52E7-AAF207EFCB13}"/>
              </a:ext>
            </a:extLst>
          </p:cNvPr>
          <p:cNvSpPr txBox="1"/>
          <p:nvPr/>
        </p:nvSpPr>
        <p:spPr>
          <a:xfrm>
            <a:off x="3581401" y="3429000"/>
            <a:ext cx="50291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sum_list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(numbers):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"""Return the sum of all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numbers in list numbers.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total = 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for n in numbers: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total += n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total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1C0297E-3B1F-1E48-9540-8E5FA121834C}"/>
              </a:ext>
            </a:extLst>
          </p:cNvPr>
          <p:cNvSpPr/>
          <p:nvPr/>
        </p:nvSpPr>
        <p:spPr>
          <a:xfrm>
            <a:off x="5938463" y="2269213"/>
            <a:ext cx="880946" cy="9924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73048-61CF-C5C1-E6B8-1C45CC3D504A}"/>
              </a:ext>
            </a:extLst>
          </p:cNvPr>
          <p:cNvSpPr txBox="1"/>
          <p:nvPr/>
        </p:nvSpPr>
        <p:spPr>
          <a:xfrm>
            <a:off x="197029" y="4784435"/>
            <a:ext cx="274319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translate pseudocode into Python. Note that the passed-in list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r>
              <a:rPr lang="en-CA" dirty="0"/>
              <a:t> is not modified in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sum_list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104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EFFDB-C227-7B3F-CDBC-C30878F6A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99E1C-16C0-474A-5903-A99B5A9B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4326087-7087-B02D-153B-618D8346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Algorithms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1C45AA-9E91-C99D-02E4-BADD3526AF83}"/>
              </a:ext>
            </a:extLst>
          </p:cNvPr>
          <p:cNvSpPr txBox="1"/>
          <p:nvPr/>
        </p:nvSpPr>
        <p:spPr>
          <a:xfrm>
            <a:off x="83094" y="873237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algorithm</a:t>
            </a:r>
            <a:r>
              <a:rPr lang="en-CA" dirty="0"/>
              <a:t> is a finite sequence of precise instructions that solves a</a:t>
            </a:r>
          </a:p>
          <a:p>
            <a:pPr algn="ctr"/>
            <a:r>
              <a:rPr lang="en-CA" dirty="0"/>
              <a:t>computational problem.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18D5C-0054-37D2-1CF5-6F2FCD775F9F}"/>
              </a:ext>
            </a:extLst>
          </p:cNvPr>
          <p:cNvSpPr txBox="1"/>
          <p:nvPr/>
        </p:nvSpPr>
        <p:spPr>
          <a:xfrm>
            <a:off x="3321609" y="136525"/>
            <a:ext cx="69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Define a variable </a:t>
            </a:r>
            <a:r>
              <a:rPr lang="en-US" sz="2400" b="1" dirty="0"/>
              <a:t>total</a:t>
            </a:r>
            <a:r>
              <a:rPr lang="en-US" sz="2400" dirty="0"/>
              <a:t> and initialize it to 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the list is empty, then you're done: return </a:t>
            </a:r>
            <a:r>
              <a:rPr lang="en-US" sz="2400" b="1" dirty="0"/>
              <a:t>total</a:t>
            </a:r>
            <a:r>
              <a:rPr lang="en-US" sz="2400" dirty="0"/>
              <a:t> and stop.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Add the first number in the list to </a:t>
            </a:r>
            <a:r>
              <a:rPr lang="en-US" sz="2400" b="1" dirty="0"/>
              <a:t>total</a:t>
            </a:r>
            <a:r>
              <a:rPr lang="en-US" sz="2400" dirty="0"/>
              <a:t>, and then remove it from the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Go to step 2.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F231E-D47D-5761-BB3D-FDB9A0F03113}"/>
              </a:ext>
            </a:extLst>
          </p:cNvPr>
          <p:cNvSpPr txBox="1"/>
          <p:nvPr/>
        </p:nvSpPr>
        <p:spPr>
          <a:xfrm>
            <a:off x="295896" y="3557072"/>
            <a:ext cx="50607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sum_list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(numbers):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"""Return the sum of all 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numbers in list numbers.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total = 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for n in numbers: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total += n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total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813F30-D451-641C-A820-2DCF0A35C65D}"/>
              </a:ext>
            </a:extLst>
          </p:cNvPr>
          <p:cNvSpPr txBox="1"/>
          <p:nvPr/>
        </p:nvSpPr>
        <p:spPr>
          <a:xfrm>
            <a:off x="6293005" y="3553847"/>
            <a:ext cx="57168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sum(int* numbers, int n)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int total = 0;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for (int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total += numbers[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return total;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DFE2A1-CF8C-DC37-AB54-193CB7EBC648}"/>
              </a:ext>
            </a:extLst>
          </p:cNvPr>
          <p:cNvSpPr txBox="1"/>
          <p:nvPr/>
        </p:nvSpPr>
        <p:spPr>
          <a:xfrm>
            <a:off x="6404517" y="3059668"/>
            <a:ext cx="13560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 Language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416AC-CDBD-6DB6-C49F-943770AFF7AC}"/>
              </a:ext>
            </a:extLst>
          </p:cNvPr>
          <p:cNvSpPr txBox="1"/>
          <p:nvPr/>
        </p:nvSpPr>
        <p:spPr>
          <a:xfrm>
            <a:off x="379793" y="3001123"/>
            <a:ext cx="18884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Python Language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2B5DBE-7C76-581C-71DC-42C1830DED6B}"/>
              </a:ext>
            </a:extLst>
          </p:cNvPr>
          <p:cNvSpPr txBox="1"/>
          <p:nvPr/>
        </p:nvSpPr>
        <p:spPr>
          <a:xfrm>
            <a:off x="8945609" y="219702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same pseudocode can be translated into different languages.</a:t>
            </a:r>
          </a:p>
        </p:txBody>
      </p:sp>
    </p:spTree>
    <p:extLst>
      <p:ext uri="{BB962C8B-B14F-4D97-AF65-F5344CB8AC3E}">
        <p14:creationId xmlns:p14="http://schemas.microsoft.com/office/powerpoint/2010/main" val="51081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62140-97C0-DA90-D5FB-B4BB15A67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B8022-6973-72FE-717D-BA53DB42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4B2B856-6725-EAA3-AB95-7B65D5E4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FD9724-CD55-DEF4-C903-D0C7D8163AE3}"/>
                  </a:ext>
                </a:extLst>
              </p:cNvPr>
              <p:cNvSpPr txBox="1"/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FD9724-CD55-DEF4-C903-D0C7D8163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blipFill>
                <a:blip r:embed="rId2"/>
                <a:stretch>
                  <a:fillRect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A53DD31C-5C9E-2BD1-0B24-461ABAB0BC99}"/>
              </a:ext>
            </a:extLst>
          </p:cNvPr>
          <p:cNvGrpSpPr/>
          <p:nvPr/>
        </p:nvGrpSpPr>
        <p:grpSpPr>
          <a:xfrm>
            <a:off x="5273886" y="113225"/>
            <a:ext cx="2787643" cy="954107"/>
            <a:chOff x="6573795" y="1496538"/>
            <a:chExt cx="2787643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9473520-6146-B7F6-E377-63693CD23A79}"/>
                </a:ext>
              </a:extLst>
            </p:cNvPr>
            <p:cNvGrpSpPr/>
            <p:nvPr/>
          </p:nvGrpSpPr>
          <p:grpSpPr>
            <a:xfrm>
              <a:off x="6573795" y="1496538"/>
              <a:ext cx="410690" cy="954107"/>
              <a:chOff x="6573795" y="1496538"/>
              <a:chExt cx="410690" cy="954107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151F3B-06B9-EED7-F300-21ED67620910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F6BE10-6AB0-00F0-BCC8-7E704A2EA9E4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921DEEE-EE87-C327-98F1-9F52C20D5325}"/>
                </a:ext>
              </a:extLst>
            </p:cNvPr>
            <p:cNvGrpSpPr/>
            <p:nvPr/>
          </p:nvGrpSpPr>
          <p:grpSpPr>
            <a:xfrm>
              <a:off x="7036297" y="1496538"/>
              <a:ext cx="410690" cy="954107"/>
              <a:chOff x="6573795" y="1496538"/>
              <a:chExt cx="410690" cy="95410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4054FC-CC8F-2A90-EF09-9E9E4DA01D6A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CDEC85-F50F-C529-5342-53A3ECEC2340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FC000E3-8C5F-B5E7-8D21-085AD509C51C}"/>
                </a:ext>
              </a:extLst>
            </p:cNvPr>
            <p:cNvGrpSpPr/>
            <p:nvPr/>
          </p:nvGrpSpPr>
          <p:grpSpPr>
            <a:xfrm>
              <a:off x="7510378" y="1496538"/>
              <a:ext cx="410690" cy="954107"/>
              <a:chOff x="6573795" y="1496538"/>
              <a:chExt cx="410690" cy="95410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E419B2-9405-9C46-D4C9-5FCDC3A1F408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131973-DF6A-25FB-D3FA-CFEC089FE0A7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2B6328E-5465-668B-87FF-387987787F05}"/>
                </a:ext>
              </a:extLst>
            </p:cNvPr>
            <p:cNvGrpSpPr/>
            <p:nvPr/>
          </p:nvGrpSpPr>
          <p:grpSpPr>
            <a:xfrm>
              <a:off x="7990040" y="1496538"/>
              <a:ext cx="410690" cy="954107"/>
              <a:chOff x="6573795" y="1496538"/>
              <a:chExt cx="410690" cy="95410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392CE6-1415-4A24-2052-A0537B3D8469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A3B6F2-87F4-C7DB-6EAD-639CF58FAA95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FE0D2C5-6ABF-BD44-C890-3DA5E87DF888}"/>
                </a:ext>
              </a:extLst>
            </p:cNvPr>
            <p:cNvGrpSpPr/>
            <p:nvPr/>
          </p:nvGrpSpPr>
          <p:grpSpPr>
            <a:xfrm>
              <a:off x="8470394" y="1496538"/>
              <a:ext cx="410690" cy="954107"/>
              <a:chOff x="6573795" y="1496538"/>
              <a:chExt cx="410690" cy="95410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112E20-C49D-C256-D71A-654F65E295B9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38FAE62-EB1E-2966-0053-A795FB9AA323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83220F3-4F86-E1DA-B673-9AEC9973239B}"/>
                </a:ext>
              </a:extLst>
            </p:cNvPr>
            <p:cNvGrpSpPr/>
            <p:nvPr/>
          </p:nvGrpSpPr>
          <p:grpSpPr>
            <a:xfrm>
              <a:off x="8950748" y="1496538"/>
              <a:ext cx="410690" cy="954107"/>
              <a:chOff x="6573795" y="1496538"/>
              <a:chExt cx="410690" cy="95410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52B53C-DDD3-E022-0153-FBE4DDFD6431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053C97-ECFA-4DD1-1C9A-B5BB0E85D6F0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8B5314F-A8AA-55BB-6865-31DCE1742C5A}"/>
              </a:ext>
            </a:extLst>
          </p:cNvPr>
          <p:cNvSpPr txBox="1"/>
          <p:nvPr/>
        </p:nvSpPr>
        <p:spPr>
          <a:xfrm>
            <a:off x="4802458" y="42172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866318-3AC9-4176-9EBF-0A0E440D745D}"/>
              </a:ext>
            </a:extLst>
          </p:cNvPr>
          <p:cNvSpPr txBox="1"/>
          <p:nvPr/>
        </p:nvSpPr>
        <p:spPr>
          <a:xfrm>
            <a:off x="8565559" y="421720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 = 1 </a:t>
            </a:r>
          </a:p>
        </p:txBody>
      </p:sp>
    </p:spTree>
    <p:extLst>
      <p:ext uri="{BB962C8B-B14F-4D97-AF65-F5344CB8AC3E}">
        <p14:creationId xmlns:p14="http://schemas.microsoft.com/office/powerpoint/2010/main" val="174349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906BD-FD7D-54F4-396C-69BDA2FE9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C2EDF-C345-12D7-EB60-C86E28B7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53E8834-A8A2-6202-34C6-1C43F93A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967CE2-0DE5-A4C5-292C-0CD3CB247804}"/>
                  </a:ext>
                </a:extLst>
              </p:cNvPr>
              <p:cNvSpPr txBox="1"/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967CE2-0DE5-A4C5-292C-0CD3CB247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blipFill>
                <a:blip r:embed="rId2"/>
                <a:stretch>
                  <a:fillRect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048BFBA6-EEB9-E325-F575-1AF9D174D565}"/>
              </a:ext>
            </a:extLst>
          </p:cNvPr>
          <p:cNvGrpSpPr/>
          <p:nvPr/>
        </p:nvGrpSpPr>
        <p:grpSpPr>
          <a:xfrm>
            <a:off x="5273886" y="113225"/>
            <a:ext cx="2787643" cy="954107"/>
            <a:chOff x="6573795" y="1496538"/>
            <a:chExt cx="2787643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81544B-C432-E7FE-54B5-36E9300A2105}"/>
                </a:ext>
              </a:extLst>
            </p:cNvPr>
            <p:cNvGrpSpPr/>
            <p:nvPr/>
          </p:nvGrpSpPr>
          <p:grpSpPr>
            <a:xfrm>
              <a:off x="6573795" y="1496538"/>
              <a:ext cx="410690" cy="954107"/>
              <a:chOff x="6573795" y="1496538"/>
              <a:chExt cx="410690" cy="954107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A544EA-A0BA-EDB9-7442-DAA3249DEA4D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C9C750-04A5-FB80-16D0-3B5EFB9A7390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9F13F61-2B73-9715-BE5D-9FDBD7356EA1}"/>
                </a:ext>
              </a:extLst>
            </p:cNvPr>
            <p:cNvGrpSpPr/>
            <p:nvPr/>
          </p:nvGrpSpPr>
          <p:grpSpPr>
            <a:xfrm>
              <a:off x="7036297" y="1496538"/>
              <a:ext cx="410690" cy="954107"/>
              <a:chOff x="6573795" y="1496538"/>
              <a:chExt cx="410690" cy="95410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5136D7-1277-5502-7CF4-0DCDAD9613D0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428D66-C2B4-5BE9-11C2-F22194D1A7E8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20387CC-39C9-7391-50FB-271EAAB380C0}"/>
                </a:ext>
              </a:extLst>
            </p:cNvPr>
            <p:cNvGrpSpPr/>
            <p:nvPr/>
          </p:nvGrpSpPr>
          <p:grpSpPr>
            <a:xfrm>
              <a:off x="7510378" y="1496538"/>
              <a:ext cx="410690" cy="954107"/>
              <a:chOff x="6573795" y="1496538"/>
              <a:chExt cx="410690" cy="95410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925643-7306-30FA-942B-CC62BDCCD861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36E085-6D01-A250-3DC3-6BFE9CD2D9EB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4F3FA0-DC20-9C92-26F6-48AC9AE7F257}"/>
                </a:ext>
              </a:extLst>
            </p:cNvPr>
            <p:cNvGrpSpPr/>
            <p:nvPr/>
          </p:nvGrpSpPr>
          <p:grpSpPr>
            <a:xfrm>
              <a:off x="7990040" y="1496538"/>
              <a:ext cx="410690" cy="954107"/>
              <a:chOff x="6573795" y="1496538"/>
              <a:chExt cx="410690" cy="95410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9AF9F0-6429-28AC-27FA-053B0F2FC384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757BD3-A682-51BC-C829-FE8329EE3AC2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23AABCE-914A-5B54-8E8E-3672E1B690C8}"/>
                </a:ext>
              </a:extLst>
            </p:cNvPr>
            <p:cNvGrpSpPr/>
            <p:nvPr/>
          </p:nvGrpSpPr>
          <p:grpSpPr>
            <a:xfrm>
              <a:off x="8470394" y="1496538"/>
              <a:ext cx="410690" cy="954107"/>
              <a:chOff x="6573795" y="1496538"/>
              <a:chExt cx="410690" cy="95410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DAE065-94A3-DA1D-A41B-E790C1BA83CE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E747F2C-1DA1-69D8-072C-21403C82BF6D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1E91D1E-C7D0-D94D-DDAA-DBA2BEAC04AC}"/>
                </a:ext>
              </a:extLst>
            </p:cNvPr>
            <p:cNvGrpSpPr/>
            <p:nvPr/>
          </p:nvGrpSpPr>
          <p:grpSpPr>
            <a:xfrm>
              <a:off x="8950748" y="1496538"/>
              <a:ext cx="410690" cy="954107"/>
              <a:chOff x="6573795" y="1496538"/>
              <a:chExt cx="410690" cy="95410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F446330-9F21-9D99-3EAE-3C2E7B9FC977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E2BB345-22D9-D561-99A8-CB588C3370F7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33ED9-BF5B-7291-15FF-BF22F3BB3089}"/>
              </a:ext>
            </a:extLst>
          </p:cNvPr>
          <p:cNvSpPr txBox="1"/>
          <p:nvPr/>
        </p:nvSpPr>
        <p:spPr>
          <a:xfrm>
            <a:off x="4802458" y="42172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9F87CA-5269-B388-5DA7-3B182515927B}"/>
              </a:ext>
            </a:extLst>
          </p:cNvPr>
          <p:cNvSpPr txBox="1"/>
          <p:nvPr/>
        </p:nvSpPr>
        <p:spPr>
          <a:xfrm>
            <a:off x="8565559" y="421720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 = 1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C439E2-4300-B512-857B-34534D12B41E}"/>
              </a:ext>
            </a:extLst>
          </p:cNvPr>
          <p:cNvSpPr txBox="1"/>
          <p:nvPr/>
        </p:nvSpPr>
        <p:spPr>
          <a:xfrm>
            <a:off x="494735" y="3177350"/>
            <a:ext cx="46787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</a:p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</a:p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</a:p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</a:p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4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4</a:t>
            </a:r>
          </a:p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</a:p>
          <a:p>
            <a:r>
              <a:rPr lang="en-US" sz="2400" dirty="0"/>
              <a:t>Otherwise, return -1.</a:t>
            </a:r>
          </a:p>
        </p:txBody>
      </p:sp>
    </p:spTree>
    <p:extLst>
      <p:ext uri="{BB962C8B-B14F-4D97-AF65-F5344CB8AC3E}">
        <p14:creationId xmlns:p14="http://schemas.microsoft.com/office/powerpoint/2010/main" val="4104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60E29-D18A-9699-EEBB-24518FC00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2DBB5-E3BE-B7E5-09A6-6B7DB8EB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2072AF-AA71-0FB1-B1FD-2F5B7735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Linear Search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E7FA8F-00A6-0D08-74D1-B252F3951900}"/>
                  </a:ext>
                </a:extLst>
              </p:cNvPr>
              <p:cNvSpPr txBox="1"/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Linear search </a:t>
                </a:r>
                <a:r>
                  <a:rPr lang="en-CA" dirty="0"/>
                  <a:t>solves this problem: </a:t>
                </a:r>
              </a:p>
              <a:p>
                <a:pPr algn="ctr"/>
                <a:r>
                  <a:rPr lang="en-CA" dirty="0"/>
                  <a:t>Given a sequence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, and a target value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</a:t>
                </a:r>
                <a:br>
                  <a:rPr lang="en-CA" dirty="0"/>
                </a:br>
                <a:r>
                  <a:rPr lang="en-CA" dirty="0"/>
                  <a:t>find an index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E7FA8F-00A6-0D08-74D1-B252F3951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1" y="1141494"/>
                <a:ext cx="3942496" cy="1200329"/>
              </a:xfrm>
              <a:prstGeom prst="rect">
                <a:avLst/>
              </a:prstGeom>
              <a:blipFill>
                <a:blip r:embed="rId2"/>
                <a:stretch>
                  <a:fillRect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FDB2953D-6380-1F3F-594E-C874F7DE223F}"/>
              </a:ext>
            </a:extLst>
          </p:cNvPr>
          <p:cNvGrpSpPr/>
          <p:nvPr/>
        </p:nvGrpSpPr>
        <p:grpSpPr>
          <a:xfrm>
            <a:off x="5273886" y="113225"/>
            <a:ext cx="2787643" cy="954107"/>
            <a:chOff x="6573795" y="1496538"/>
            <a:chExt cx="2787643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134CFC-9645-F85D-5AAF-263D8560B8DB}"/>
                </a:ext>
              </a:extLst>
            </p:cNvPr>
            <p:cNvGrpSpPr/>
            <p:nvPr/>
          </p:nvGrpSpPr>
          <p:grpSpPr>
            <a:xfrm>
              <a:off x="6573795" y="1496538"/>
              <a:ext cx="410690" cy="954107"/>
              <a:chOff x="6573795" y="1496538"/>
              <a:chExt cx="410690" cy="954107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EC749F-0FBA-C02A-4444-029CDD896FE0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34F309-4BDD-E425-D0A5-B8187EED6615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5C5597-4452-4DF3-58A2-56FF64BA358A}"/>
                </a:ext>
              </a:extLst>
            </p:cNvPr>
            <p:cNvGrpSpPr/>
            <p:nvPr/>
          </p:nvGrpSpPr>
          <p:grpSpPr>
            <a:xfrm>
              <a:off x="7036297" y="1496538"/>
              <a:ext cx="410690" cy="954107"/>
              <a:chOff x="6573795" y="1496538"/>
              <a:chExt cx="410690" cy="95410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AF18EF-7DE8-225E-8CF7-7033348CD37E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9AFFC-8F80-8E00-ABEB-1C68C78E9AB0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22BCB3-88D5-C950-95DA-1362E44F7E1E}"/>
                </a:ext>
              </a:extLst>
            </p:cNvPr>
            <p:cNvGrpSpPr/>
            <p:nvPr/>
          </p:nvGrpSpPr>
          <p:grpSpPr>
            <a:xfrm>
              <a:off x="7510378" y="1496538"/>
              <a:ext cx="410690" cy="954107"/>
              <a:chOff x="6573795" y="1496538"/>
              <a:chExt cx="410690" cy="95410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C1DA91-DCA2-A153-5B13-AA226C6A9B6D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F77A09-027B-1826-09B9-69F288E82F43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4CF169-232E-9D41-D516-5DFC6EF9E7A9}"/>
                </a:ext>
              </a:extLst>
            </p:cNvPr>
            <p:cNvGrpSpPr/>
            <p:nvPr/>
          </p:nvGrpSpPr>
          <p:grpSpPr>
            <a:xfrm>
              <a:off x="7990040" y="1496538"/>
              <a:ext cx="410690" cy="954107"/>
              <a:chOff x="6573795" y="1496538"/>
              <a:chExt cx="410690" cy="95410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B08796-4C9A-8E2E-4EAD-DB60D124A46B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B999646-6CFD-9064-4EED-8C70B4E9CA4F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04F463-0111-ABC3-5853-72FD572770B6}"/>
                </a:ext>
              </a:extLst>
            </p:cNvPr>
            <p:cNvGrpSpPr/>
            <p:nvPr/>
          </p:nvGrpSpPr>
          <p:grpSpPr>
            <a:xfrm>
              <a:off x="8470394" y="1496538"/>
              <a:ext cx="410690" cy="954107"/>
              <a:chOff x="6573795" y="1496538"/>
              <a:chExt cx="410690" cy="95410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FAB6B8-AC9B-38A0-2A29-63220FFBAF2C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97B8BD-A6ED-CC32-93EC-851AF86DE2F7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0DB26F5-710C-7909-0205-D4240A9303F4}"/>
                </a:ext>
              </a:extLst>
            </p:cNvPr>
            <p:cNvGrpSpPr/>
            <p:nvPr/>
          </p:nvGrpSpPr>
          <p:grpSpPr>
            <a:xfrm>
              <a:off x="8950748" y="1496538"/>
              <a:ext cx="410690" cy="954107"/>
              <a:chOff x="6573795" y="1496538"/>
              <a:chExt cx="410690" cy="95410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EA72528-438F-2C6D-9A49-7B12B0A3E069}"/>
                  </a:ext>
                </a:extLst>
              </p:cNvPr>
              <p:cNvSpPr txBox="1"/>
              <p:nvPr/>
            </p:nvSpPr>
            <p:spPr>
              <a:xfrm>
                <a:off x="6573795" y="1865870"/>
                <a:ext cx="410690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AF24D9-3BD0-858F-D107-2DF9DB7A2AD4}"/>
                  </a:ext>
                </a:extLst>
              </p:cNvPr>
              <p:cNvSpPr txBox="1"/>
              <p:nvPr/>
            </p:nvSpPr>
            <p:spPr>
              <a:xfrm>
                <a:off x="6625607" y="149653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BAE1D9C-1104-B9A9-11B6-FCB843B0900F}"/>
              </a:ext>
            </a:extLst>
          </p:cNvPr>
          <p:cNvSpPr txBox="1"/>
          <p:nvPr/>
        </p:nvSpPr>
        <p:spPr>
          <a:xfrm>
            <a:off x="4802458" y="42172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ADB4D8-9350-A7E2-E84A-543DDADF6BD6}"/>
              </a:ext>
            </a:extLst>
          </p:cNvPr>
          <p:cNvSpPr txBox="1"/>
          <p:nvPr/>
        </p:nvSpPr>
        <p:spPr>
          <a:xfrm>
            <a:off x="8565559" y="421720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x = 1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F9358A-6892-234D-4D94-79DE175195C2}"/>
              </a:ext>
            </a:extLst>
          </p:cNvPr>
          <p:cNvSpPr txBox="1"/>
          <p:nvPr/>
        </p:nvSpPr>
        <p:spPr>
          <a:xfrm>
            <a:off x="494735" y="3177350"/>
            <a:ext cx="46787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</a:p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</a:p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</a:p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</a:p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4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4</a:t>
            </a:r>
          </a:p>
          <a:p>
            <a:r>
              <a:rPr lang="en-US" sz="2400" dirty="0"/>
              <a:t>Does a[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  <a:r>
              <a:rPr lang="en-US" sz="2400" dirty="0"/>
              <a:t>] == 1? If so, then return 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</a:p>
          <a:p>
            <a:r>
              <a:rPr lang="en-US" sz="2400" dirty="0"/>
              <a:t>Otherwise, return -1.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74D20B-7D60-40BE-9DB4-C39F7F5DAF38}"/>
              </a:ext>
            </a:extLst>
          </p:cNvPr>
          <p:cNvSpPr txBox="1"/>
          <p:nvPr/>
        </p:nvSpPr>
        <p:spPr>
          <a:xfrm>
            <a:off x="7473974" y="1642343"/>
            <a:ext cx="46025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search_for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(a, x):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for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(a)):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if a[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 == x: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return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return -1</a:t>
            </a:r>
          </a:p>
        </p:txBody>
      </p:sp>
    </p:spTree>
    <p:extLst>
      <p:ext uri="{BB962C8B-B14F-4D97-AF65-F5344CB8AC3E}">
        <p14:creationId xmlns:p14="http://schemas.microsoft.com/office/powerpoint/2010/main" val="416736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4119</Words>
  <Application>Microsoft Macintosh PowerPoint</Application>
  <PresentationFormat>Widescreen</PresentationFormat>
  <Paragraphs>622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Aptos</vt:lpstr>
      <vt:lpstr>Aptos Display</vt:lpstr>
      <vt:lpstr>Arial</vt:lpstr>
      <vt:lpstr>Cambria Math</vt:lpstr>
      <vt:lpstr>Consolas</vt:lpstr>
      <vt:lpstr>Office Theme</vt:lpstr>
      <vt:lpstr>Algorithms: Linear Search</vt:lpstr>
      <vt:lpstr>Algorithms</vt:lpstr>
      <vt:lpstr>Algorithms</vt:lpstr>
      <vt:lpstr>Algorithms</vt:lpstr>
      <vt:lpstr>Algorithms</vt:lpstr>
      <vt:lpstr>Algorithms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1</cp:revision>
  <cp:lastPrinted>2024-11-04T20:12:23Z</cp:lastPrinted>
  <dcterms:created xsi:type="dcterms:W3CDTF">2024-09-15T21:36:40Z</dcterms:created>
  <dcterms:modified xsi:type="dcterms:W3CDTF">2024-11-20T07:07:14Z</dcterms:modified>
</cp:coreProperties>
</file>