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notesSlides/notesSlide3.xml" ContentType="application/vnd.openxmlformats-officedocument.presentationml.notesSlide+xml"/>
  <Override PartName="/ppt/ink/ink1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6.xml" ContentType="application/inkml+xml"/>
  <Override PartName="/ppt/notesSlides/notesSlide7.xml" ContentType="application/vnd.openxmlformats-officedocument.presentationml.notesSlide+xml"/>
  <Override PartName="/ppt/ink/ink17.xml" ContentType="application/inkml+xml"/>
  <Override PartName="/ppt/notesSlides/notesSlide8.xml" ContentType="application/vnd.openxmlformats-officedocument.presentationml.notesSlide+xml"/>
  <Override PartName="/ppt/ink/ink18.xml" ContentType="application/inkml+xml"/>
  <Override PartName="/ppt/notesSlides/notesSlide9.xml" ContentType="application/vnd.openxmlformats-officedocument.presentationml.notesSlide+xml"/>
  <Override PartName="/ppt/ink/ink1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0.xml" ContentType="application/inkml+xml"/>
  <Override PartName="/ppt/notesSlides/notesSlide12.xml" ContentType="application/vnd.openxmlformats-officedocument.presentationml.notesSlide+xml"/>
  <Override PartName="/ppt/ink/ink21.xml" ContentType="application/inkml+xml"/>
  <Override PartName="/ppt/notesSlides/notesSlide13.xml" ContentType="application/vnd.openxmlformats-officedocument.presentationml.notesSlide+xml"/>
  <Override PartName="/ppt/ink/ink22.xml" ContentType="application/inkml+xml"/>
  <Override PartName="/ppt/notesSlides/notesSlide14.xml" ContentType="application/vnd.openxmlformats-officedocument.presentationml.notesSlide+xml"/>
  <Override PartName="/ppt/ink/ink2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4.xml" ContentType="application/inkml+xml"/>
  <Override PartName="/ppt/notesSlides/notesSlide18.xml" ContentType="application/vnd.openxmlformats-officedocument.presentationml.notesSlide+xml"/>
  <Override PartName="/ppt/ink/ink25.xml" ContentType="application/inkml+xml"/>
  <Override PartName="/ppt/notesSlides/notesSlide19.xml" ContentType="application/vnd.openxmlformats-officedocument.presentationml.notesSlide+xml"/>
  <Override PartName="/ppt/ink/ink2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27.xml" ContentType="application/inkml+xml"/>
  <Override PartName="/ppt/notesSlides/notesSlide22.xml" ContentType="application/vnd.openxmlformats-officedocument.presentationml.notesSlide+xml"/>
  <Override PartName="/ppt/ink/ink28.xml" ContentType="application/inkml+xml"/>
  <Override PartName="/ppt/notesSlides/notesSlide23.xml" ContentType="application/vnd.openxmlformats-officedocument.presentationml.notesSlide+xml"/>
  <Override PartName="/ppt/ink/ink29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30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31.xml" ContentType="application/inkml+xml"/>
  <Override PartName="/ppt/notesSlides/notesSlide32.xml" ContentType="application/vnd.openxmlformats-officedocument.presentationml.notesSlide+xml"/>
  <Override PartName="/ppt/ink/ink32.xml" ContentType="application/inkml+xml"/>
  <Override PartName="/ppt/notesSlides/notesSlide33.xml" ContentType="application/vnd.openxmlformats-officedocument.presentationml.notesSlide+xml"/>
  <Override PartName="/ppt/ink/ink33.xml" ContentType="application/inkml+xml"/>
  <Override PartName="/ppt/notesSlides/notesSlide34.xml" ContentType="application/vnd.openxmlformats-officedocument.presentationml.notesSlide+xml"/>
  <Override PartName="/ppt/ink/ink34.xml" ContentType="application/inkml+xml"/>
  <Override PartName="/ppt/notesSlides/notesSlide35.xml" ContentType="application/vnd.openxmlformats-officedocument.presentationml.notesSlide+xml"/>
  <Override PartName="/ppt/ink/ink35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36.xml" ContentType="application/inkml+xml"/>
  <Override PartName="/ppt/notesSlides/notesSlide39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98" r:id="rId2"/>
    <p:sldId id="297" r:id="rId3"/>
    <p:sldId id="341" r:id="rId4"/>
    <p:sldId id="343" r:id="rId5"/>
    <p:sldId id="342" r:id="rId6"/>
    <p:sldId id="345" r:id="rId7"/>
    <p:sldId id="369" r:id="rId8"/>
    <p:sldId id="344" r:id="rId9"/>
    <p:sldId id="346" r:id="rId10"/>
    <p:sldId id="347" r:id="rId11"/>
    <p:sldId id="349" r:id="rId12"/>
    <p:sldId id="348" r:id="rId13"/>
    <p:sldId id="350" r:id="rId14"/>
    <p:sldId id="351" r:id="rId15"/>
    <p:sldId id="352" r:id="rId16"/>
    <p:sldId id="357" r:id="rId17"/>
    <p:sldId id="353" r:id="rId18"/>
    <p:sldId id="354" r:id="rId19"/>
    <p:sldId id="355" r:id="rId20"/>
    <p:sldId id="356" r:id="rId21"/>
    <p:sldId id="340" r:id="rId22"/>
    <p:sldId id="300" r:id="rId23"/>
    <p:sldId id="299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7" r:id="rId36"/>
    <p:sldId id="313" r:id="rId37"/>
    <p:sldId id="314" r:id="rId38"/>
    <p:sldId id="315" r:id="rId39"/>
    <p:sldId id="316" r:id="rId40"/>
    <p:sldId id="318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70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8" r:id="rId60"/>
    <p:sldId id="337" r:id="rId61"/>
    <p:sldId id="339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71" r:id="rId7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6D2841-53D1-4EE5-80E3-536AF86ACDB9}">
          <p14:sldIdLst>
            <p14:sldId id="298"/>
          </p14:sldIdLst>
        </p14:section>
        <p14:section name="While loops" id="{E36E5517-7CC4-4D9D-8F28-E65F671B9B1A}">
          <p14:sldIdLst>
            <p14:sldId id="297"/>
            <p14:sldId id="341"/>
            <p14:sldId id="343"/>
            <p14:sldId id="342"/>
            <p14:sldId id="345"/>
            <p14:sldId id="369"/>
            <p14:sldId id="344"/>
            <p14:sldId id="346"/>
            <p14:sldId id="347"/>
            <p14:sldId id="349"/>
            <p14:sldId id="348"/>
            <p14:sldId id="350"/>
            <p14:sldId id="351"/>
            <p14:sldId id="352"/>
            <p14:sldId id="357"/>
            <p14:sldId id="353"/>
            <p14:sldId id="354"/>
            <p14:sldId id="355"/>
            <p14:sldId id="356"/>
          </p14:sldIdLst>
        </p14:section>
        <p14:section name="Looping over string characters" id="{A5CD822B-5F60-4DC9-AAB7-643B879FBBD4}">
          <p14:sldIdLst>
            <p14:sldId id="340"/>
            <p14:sldId id="300"/>
            <p14:sldId id="299"/>
            <p14:sldId id="301"/>
          </p14:sldIdLst>
        </p14:section>
        <p14:section name="Searching a string" id="{B9145289-9759-4E57-8FB5-1D63805649D7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7"/>
            <p14:sldId id="313"/>
            <p14:sldId id="314"/>
            <p14:sldId id="315"/>
            <p14:sldId id="316"/>
          </p14:sldIdLst>
        </p14:section>
        <p14:section name="Reading text files" id="{4E45DE34-0511-496D-8FBF-367CF547EDC4}">
          <p14:sldIdLst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70"/>
            <p14:sldId id="329"/>
          </p14:sldIdLst>
        </p14:section>
        <p14:section name="English words" id="{041046FF-EBCD-45BA-883B-E38B4B076FC1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8"/>
            <p14:sldId id="337"/>
            <p14:sldId id="339"/>
          </p14:sldIdLst>
        </p14:section>
        <p14:section name="Example: Spelling Bee puzzle" id="{294DA4A1-519E-4A54-A79A-9576130890A8}">
          <p14:sldIdLst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A46F3-C033-4AB1-A623-5FD9368B4889}" v="5" dt="2024-10-21T23:11:01.709"/>
    <p1510:client id="{A86C17CE-7CFF-443E-96E5-E2C3E6CEFC2B}" v="146" dt="2024-10-21T03:18:06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89" autoAdjust="0"/>
  </p:normalViewPr>
  <p:slideViewPr>
    <p:cSldViewPr snapToGrid="0">
      <p:cViewPr varScale="1">
        <p:scale>
          <a:sx n="94" d="100"/>
          <a:sy n="94" d="100"/>
        </p:scale>
        <p:origin x="9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1T03:19:09.755" v="1246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42:19.116" v="5461" actId="107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A86C17CE-7CFF-443E-96E5-E2C3E6CEFC2B}" dt="2024-10-17T18:13:56.333" v="8962" actId="14100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1T03:12:21.837" v="12176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1T03:12:21.837" v="12176" actId="1076"/>
          <ac:spMkLst>
            <pc:docMk/>
            <pc:sldMk cId="4232506138" sldId="334"/>
            <ac:spMk id="10" creationId="{E172D1F3-5619-6C48-4DCC-A0D22A423902}"/>
          </ac:spMkLst>
        </pc:sp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34:1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14439 5884 11 0,'0'0'0'0,"0"0"0"0,0 0 0 0,0 0 0 0,0 0 1 0,0 0-1 0,0 0 1 0,0 0-1 0,0 0 0 15,0 0 0-15,0 0 0 0,0 0 0 0,0 0 1 0,0 0-1 16,0 0 1-16,0 0-1 0,0 0 0 16,0 0 0-16,0 0 8 0,0 0 1 0,0 0-1 15,3-29 1-15,-3 29-9 0,-3-5 0 0,3 5 0 16,-11 0 0-16,8 0-7 0,-2 0 1 0,-6 5-1 15,2-2 1-15,4 3 6 0,-3-1 0 0,-3 4 0 16,2-3 0-16,-2-4 80 0,-3 4 1 0,3 0 0 16,3-6 0-16,3 2-81 0,-1 4 0 0,3-6 0 15,-8 0 0-15,3 0 36 0,2 0 1 0,-5 0-1 16,3 0 1-16,-3 0-37 0,3 0 0 0,-6 0 0 16,-5 0 0-16,2-6 38 0,0 4 0 0,6 2-1 0,-2 0 1 15,7 0-38-15,-8 0 0 0,0 0 0 0,3 0 0 16,3 0 27-16,-3 2 1 0,-3 4-1 0,0 2 1 15,-5 4-28-15,3 2 0 0,-4 0 0 0,1-3 0 0,0 3 22 16,-4 0 0-16,7-2-1 0,8-4 1 0,-3-2-22 16,2-4 0-16,1 4 0 0,-3 2 0 0,-3 4 17 15,-11 5 1-15,11-9 0 0,-5 6 0 16,-14 11-18-16,16-11 0 0,4 1 27 16,-12 7 1-16,16-14 0 0,4 1 0 15,-3 5-28-15,-3-3 0 0,2 3 47 16,-10 9 0-16,0-3 0 0,-1 2 0 0,-24 20-47 15,25-28 0-15,-1 0 4 0,-21 3 0 16,35-5 0-16,6-12 0 0,-5 2-4 16,5-2 0-16,-6 6 47 0,6-6 1 15,-2 8-1-15,2-2 1 0,2 8-48 16,-2-14 0-16,6 6 38 0,-6 5 1 16,5-5 0-16,-2-1 1 0,8 4-40 15,-5-4 0-15,2 4 33 0,11-4 1 16,-8-2 0-16,-2 3 0 0,5 2-34 15,-3-2 0-15,-6-3 11 0,3-1 1 0,3 7 0 16,-8-6 0-16,3 2-12 0,-1 1 0 0,4 0 0 16,2 2 0-16,-9-2-15 0,4 2 1 0,-1 1 0 15,4-4 0-15,2 4 14 0,0-4 0 0,3 9 0 16,5-11 0-16,0 3 17 0,1-1 0 0,-1 4 0 16,0 5 0-16,1-8-17 0,-1 2 0 0,0 0 0 15,-5-2 0-15,-6 2 7 0,3-2 0 0,-5-3 0 0,2 3 1 16,-2-6-8-16,-1 5 0 0,4-2 0 0,-4 3 0 15,9-1 8-15,-9 4 0 0,4 5 0 0,2-9 0 16,-3 4-8-16,17 13 0 0,-20-10 0 0,9-1 12 16,6 14 0-16,-12-16 0 0,8 10 0 15,7 9-12-15,-12-16 0 0,-3-1 3 16,17 17 0-16,-14-14 0 0,-3-5 0 16,17 13-3-16,-11-13 0 0,0 2 10 15,10 11 0-15,-15-8 0 0,2-5 0 16,14 16-10-16,-12-16 0 0,1 5 2 0,17 14 0 15,-23-14 0-15,3-6 1 0,17 15-3 16,-9-12 0-16,0-3 4 0,25-2 0 16,-16-3 0-16,5 3 0 0,36-6-4 15,-44 0 0-15,3-6 4 0,16 3 0 16,-25 3 0-16,1 0 0 0,13 0-4 16,-14 0 0-16,6 0 1 0,19 0 0 15,-16 0 0-15,5 0 0 0,19 0-1 16,-27-6 0-16,0 6 0 0,14-5 1 15,-17 5 0-15,-3 0 0 0,25 0-1 16,-19 0 0-16,3 0 0 0,27 5 0 16,-22-5 0-16,-5 0 1 0,36 6-1 15,-40-6 0-15,4 0 2 0,22 0 1 16,-31 3 0-16,-5 3 0 0,0-4-3 0,5 4 0 16,-5 0 0-16,5-4 39 0,17 10 2 15,-14-12-1-15,9 2 0 0,21 4-40 16,-19-6 0-16,-5 6 8 0,35-6 1 0,-32 0 0 15,2 3 0-15,-3-1-9 0,-13-2 0 0,-1 0 0 16,4 3 3-16,-1 3 0 0,9-6 0 0,-3 3 0 16,-3 2-3-16,3 1 0 0,5-3 0 0,-5 2 0 0,2-5-21 15,-2 0 1-15,3 6 0 0,2-6 0 0,3 0 20 16,-5 0 0-16,8 0 0 0,0-6 0 0,3 6-5 16,38-14 0-16,-33 6 0 0,0 2 0 15,47-2 5-15,-52-1 0 0,0 6 10 16,38 3 1-16,-38 0-1 0,-1 3 1 15,-4 6-11-15,4-4 0 0,1-5 0 0,0 0-16 0,32-5 1 16,-32-1-1-16,0-2 1 0,44-6 15 16,-42 0 0-16,9 5 7 0,41-11 0 15,-47 12 0-15,3 2 0 0,39-11-7 16,-42 12 0-16,0-4 22 0,39-2 1 16,-44 5 0-16,8 4 0 0,38-12-23 15,-35 8 0-15,-6 3-18 0,42-11 0 16,-42 8 0-16,-5 1 1 0,41-4 17 15,-44 1 0-15,0 2-12 0,33-2 0 16,-39-1 0-16,3 7 0 0,34-1 12 16,-34-3 0-16,3 3-7 0,30-8 0 15,-38 8 0-15,2 3-1 0,28-2 8 16,-33 2 0-16,0 0-7 0,24 0 1 16,-24 0-1-16,0 2 1 0,25 7 6 15,-28-9 0-15,-3 5-2 0,20 4 0 16,-20-9 0-16,1 3 1 0,18-1 1 0,-18 1 0 15,-1-3 35-15,11 6 2 0,-13-3-1 16,2 2 0-16,23 9-36 0,-23-8 0 16,0-3-10-16,20 8 1 0,-17-8 0 0,-8 3 0 15,19-1 9-15,-16-5 0 0,2 0 7 16,25 0 0-16,-24 0 0 0,7 0 1 16,26 0-8-16,-23 0 0 0,-8 0 37 15,28 0 1-15,-28 0 0 0,-3 3 0 16,20 3-38-16,-20-4 0 0,1 4-10 15,18 2 1-15,-18-5-1 0,-1 0 1 16,25 3 9-16,-24-3 0 0,4-1-9 0,21 1 0 16,-18 3 0-16,-2-6 0 0,39 0 9 15,-31 3 0-15,0 2 39 0,30 9 1 16,-29-8 1-16,-1 2-1 0,-8 1-40 16,8 5 0-16,-8 0 0 0,-1 6-28 0,-1-3 1 15,1 2-2-15,-4 1 2 0,2-6 27 0,-3 0 0 0,-2-3 0 16,2 1 0-16,-5-7 32 0,-3 4 0 0,3-7 0 15,0 4 0-15,5 0-32 0,-5-6 0 0,5 2 0 16,6 1 0-16,0 0 27 0,8 3 1 0,-8-6 0 16,2 3 0-16,-2 2-28 0,-5-5 0 0,-1 0 0 15,0 0 0-15,1 0-41 0,-1-5 1 0,-5 5-1 16,5 0 1-16,3-3 40 0,0 3 0 0,6 0 0 16,-3 0 0-16,0-6-24 0,2 3-1 0,1 0 1 15,-6 1 0-15,6 2 24 0,-6-9 0 0,8 4 0 16,-5-1 0-16,3 0-18 0,2 4 0 0,3-7 0 15,-2 3 0-15,4 1 18 0,7 2 0 0,-3-3 0 0,2-2 0 16,-8 2-17-16,3 1 1 0,0 2 0 0,0-3 0 16,-8 1 16-16,2 5 0 0,-2-3 0 0,-4 3 0 0,-4-6-13 15,-1 6 0-15,0-5 0 0,1 2 1 0,-1 3 12 16,0-6 0-16,1 6 0 0,-6 0 0 0,5 0-4 16,-5 0 0-16,5 0 0 0,-2 0 1 0,2 0 3 15,22 0 0-15,-21 0 0 0,5 0 12 16,27 0 0-16,-24 0 0 0,2-3 1 15,20 1-13-15,-23 2 0 0,-4-3-9 0,26-3 0 16,-24 3 0-16,0 0 1 0,22 1 8 16,-22-4 0-16,-6 0 5 0,25-5 0 15,-24 6 0-15,2-1 1 0,8-8-6 16,-13 5 0-16,-1 1-8 0,12-6 0 16,-12 3 0-16,1-1 0 0,25-7 8 15,-20 5 0-15,-3 5-6 0,25-19 2 16,-22 17-1-16,0 2 1 0,20-13 4 15,-23 11 0-15,0 2-7 0,20-5 0 16,-20 6 0-16,-2-1 0 0,16-11 7 16,-16 6 0-16,2-2-3 0,25-13 1 15,-24 15 0-15,-1 0 0 0,0-5 2 0,-5-1 0 16,-3 3 0-16,-3 6-21 0,-2-1 1 0,-1 1-1 16,-5-3 1-16,0 6 20 0,-5-6 0 0,2 0 0 15,0 0 0-15,1-1 31 0,2-4 1 0,-6 2 0 16,6-6 0-16,0 4-32 0,6-26 0 15,-4 25 0-15,4 6 20 0,5-23-1 0,-5 23 0 16,2 9 0-16,-3-9-19 0,-5 5 0 16,0 1-10-16,0-9 0 0,-5 8 0 15,5 1 0-15,-11-15 10 0,2 12 0 0,-2-3 9 16,-11-14 1-16,9 14-1 0,1 3 1 16,-12-9-10-16,15 6 0 0,-4 5 39 15,-7-5 1-15,15 3-1 0,-9 3 1 16,-3-12-40-16,9 9 0 0,-9-1 16 15,-10-10 2-15,13 8-1 0,-5 0 0 16,-6 0-17-16,0 5 0 0,-3-5 0 0,-2 0-26 0,-3 3 0 16,5 0 0-16,-5 5 1 0,3-2 25 0,2 2 0 15,-5-2 0-15,2 2 0 0,1-2-26 0,2-4 0 16,-5 4 0-16,0-1 1 0,0 1 25 0,3-3 0 16,-4 2 0-16,-1 1 0 0,1 2 5 0,1 1 0 15,0 2 0-15,-3-3 0 0,0-2-5 0,0 2 0 16,0-2 0-16,-2 2 0 0,-4 0 11 0,1 4 1 0,-3-4-1 15,2 6 1-15,1 0-12 0,-1 0 0 0,-2-6 0 16,-6 3 0-16,4 3 14 0,-1 0 1 0,2 0-1 16,1-5 1-16,-3 2-15 0,3 0 0 0,3 0 0 15,-1-8 0-15,3 3-31 0,-32-12 0 16,37 9 0-16,-4 0 0 0,-34-12 31 16,33 15 0-16,1-7-17 0,-40-7 1 15,40 11 0-15,-1 2 0 0,-47-5 16 16,42 9 0-16,0 2-25 0,-47-8 1 15,44 11 0-15,3 5 1 0,-48 1 23 16,43-6 0-16,5 3-8 0,-48 2 0 0,51 1 0 16,-12-6 1-16,-49 3 7 0,50 2 0 15,-1-5-9-15,-46 0 0 0,52 0 0 16,0 0 1-16,-47-5 8 0,53 2 0 0,-4 3 3 16,-40-6 0-16,41 1 0 0,-3 2 1 15,-42-8-4-15,39 8 0 0,3-3 3 16,-44 6 0-16,42 0 0 0,2-6 0 15,-45 4-3-15,40 2 0 0,0 0 20 16,-51 8 1-16,45-8 0 0,6 0 0 16,-50 0-21-16,49 0 0 0,6 0-1 0,-36-8 0 15,39 2 0-15,5-2 1 0,-38-12 0 16,30 11 0-16,3 1 27 0,-53-6 1 16,48 8-1-16,-1 1 0 0,-50-4-27 15,53 9 0-15,0 0-14 0,-41 6 1 16,41-6-1-16,3 3 1 0,-45 2 13 15,43-10 0-15,-1 5 15 0,-47-3 1 16,47 3 0-16,0-6 0 0,-47 6-16 16,47 0 0-16,3-5-15 0,-39 2 1 15,41-3 0-15,-2 6 0 0,-39-5 14 16,42 5 0-16,-9 0-8 0,-44 5 0 16,50-5 0-16,-8 6-1 0,-45-3 9 15,47 2 0-15,9-5-11 0,-39 0 0 16,38 0 0-16,-2 0 1 0,-47-8 10 15,38 8 0-15,4 0-15 0,-56 8 0 16,47-2 0-16,5-3 0 0,-63 8 15 0,64-3 0 16,-1 6-4-16,-49 1 0 0,49-7 0 15,9 0 0-15,-52 4 4 0,49-4 0 16,2-2 3-16,-46 16 0 0,47-13 0 0,0-1 1 16,-28 6-4-16,33-8 0 0,6-1 20 15,-39-2 0-15,39 0 0 0,3 0 0 16,-39 2-20-16,36-2 0 0,-1 9 2 15,-29 2 0-15,30-6 0 0,5-2 1 16,-2-3-3-16,2 8 0 0,-2-3 0 0,5 6-127 16,3 0 0-16,-3 0 1 0,-3-5-1 0,9 5 127 15,-6-8 0-15,-8 2 0 0,-3-8 0 0,-11-8-89 0,-58-29 1 16,47 6-1-16,58 31-850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49:41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8890 10768 11 0,'0'0'0'0,"0"0"0"0,0 0 0 0,0 0 1 15,0 0-1-15,0 0 1 0,0 0-1 16,0 0 0-16,-31 25 0 0,23-19 0 0,-3-6 1 0,3 5-1 16,-4-5 1-16,4 9-1 0,3-7 0 0,-1 1 0 15,3 0 0-15,-2 3 0 0,-1-6 0 0,-2 2 0 16,3 1 1-16,5-3-1 0,0 9 0 0,0-9 0 15,-6 3 0-15,6-3 0 0,-6 2 0 0,6-2 0 16,-2 0 0-16,2 0 0 0,0 0 0 0,0 0 0 16,0 0 0-16,0 0 2 0,0 0 1 0,0 0 0 15,0 0 0-15,0 0-3 0,0 0 0 0,0 0 0 16,-6 0 0-16,6 0 109 0,0 0 1 0,0 0 1 0,-5 0-1 16,5 0-110-16,0 0 0 0,0 0 0 0,-6 9 0 15,6-9 94-15,0 5 0 0,0-5 0 0,0 9 1 16,0-9-95-16,0 3 0 0,0-3 0 0,11 5 0 15,-5 1 44-15,8-6 1 0,-6 3 0 0,8 0 1 16,-2-1-46-16,0 4 0 0,0-6 0 0,11 3 34 16,-6 0 1-16,0-1 0 0,1 4 0 0,-1-3-35 15,0 2 0-15,1-2 0 0,5 0 0 0,-3 6 7 16,3-9 0-16,-1 2 0 0,1-2 1 0,-3 0-8 16,3 0 0-16,3 6 0 0,2 2 0 0,-2 4-48 15,2-4 0-15,-2 1 0 0,2 2-1 0,3-6 49 16,-2 4 0-16,10-3 0 0,9 2 0 0,2 0-167 0,1 1-1 15,16-9 0-15,-3-3 1 0,-66 3-80 0</inkml:trace>
  <inkml:trace contextRef="#ctx0" brushRef="#br0" timeOffset="1782.22">10500 11142 11 0,'0'0'0'0,"0"0"0"0,0 0 0 0,0 0 1 15,0 0-1-15,-25-26 1 0,25 21-1 0,0-4 0 16,-5 7 0-16,5-7 0 0,5 1 1 0,1-6-1 16,-4-9 1-16,4-5-1 0,-1-11 0 0,7 8 0 15,-4 5 0-15,-3 7 61 0,-2 5 1 0,0 2 0 16,-3 4 1-16,-3-3-63 0,0 11 0 0,-2 0 0 16,-3-3 0-16,2 3 41 0,0 0 0 0,1 0 0 15,-3 0 1-15,-3 3-42 0,-3 2 0 0,6 1 0 16,8-6 0-16,0 0 59 0,0 0 2 0,-6 0-2 0,6 0 1 15,0 5-60-15,0-5 0 0,6 0 0 0,-6 0 0 16,8 0 114-16,0 0-1 0,3 0 0 0,0 0 2 0,-3 0-115 16,4 0 0-16,1 0 0 0,-4-2 0 0,2 4 73 15,-3 1 1-15,-3-3 0 0,-5 0 0 0,6 6-74 16,-6-6 0-16,3 3 0 0,-3-3 0 0,5 5 51 16,-5-5 1-16,6 9 1 0,-6-9-1 0,0 11-52 15,0-11 0-15,5 8 0 0,-2-5 0 0,8 3 21 16,-5 0 0-16,2-1 0 0,3 4 1 0,3-7-22 15,0 1 0-15,-1 6 0 0,-2-9 0 0,3 5-21 0,-3 4 1 16,-2-9-1-16,2 3 1 0,3-1 20 0,-9 1 0 16,3 3 0-16,1-6 0 0,2 3 18 0,-6-3 1 15,3 2-1-15,-2 7 1 0,-6-6-19 0,0-3 0 16,6 11 0-16,-6-11 0 0,0 3 9 0,0-3 1 16,0 11-1-16,0-11 1 0,-6 8-10 0,6-5 0 15,-6 3 0-15,6-6 0 0,-5 8 22 0,5-8 1 0,-3 6 0 16,-2-6 0-16,-4 6-23 0,4-6 0 0,-1 0 0 15,1 0 0-15,-1-6 15 0,-2 3 1 0,0 0-1 16,2 1 1-16,-8 2-16 0,3-6 0 0,-8 3 0 16,0 0 0-16,-1 0 8 0,-5-5 0 0,-2 8 0 15,-6 0 0-15,-3 0-8 0,0 3 0 0,5 2 0 16,-2-2 0-16,8 3 0 0,-8 2 0 0,14-2 0 16,0 0 1-16,-1-1-1 0,-5 6 0 15,17-11 0-15,-3 0-22 0,6 0 0 0,2 3 0 16,-3 0 1-16,-2-3 21 0,2 0 0 15,6 0 0-15,-5 0-5 0,-3-3 0 0,8 3 0 16,0 0 0-16,0 0 5 0,0 0 0 16,8 0-26-16,-8 0-1 0,5 3 1 0,4 3 0 0,5-6 26 15,16 0 0-15,-11 3 0 0,6-3 13 16,14 2 0-16,-20-2 0 0,-5 0 1 16,25 0-14-16,-20 0 0 0,0 0-8 15,1 0 1-15,-1 0-1 0,0-2 1 0,9-1 7 16,2-3 0-16,-10 0 0 0,2 4 0 0,3-7 10 15,-6 4 1-15,0-1 0 0,-8 0 0 0,3 4-11 16,-6 2 0-16,6 0 0 0,3-9 0 0,2 3-43 0,-5 1 1 16,0 2 0-16,0-3 0 0,-3-2 42 0,2 2 0 15,-7 1 0-15,0 2 0 0,-6 3 19 0,0 0 1 16,8-6-1-16,-8 6 1 0,5-3-20 0,-5 3 0 16,0 0 0-16,6-2 0 0,-6 2 14 0,0 0 0 15,0 0 0-15,3-3 1 0,-3 3-15 0,0 0 0 0,5-6 0 16,-5 6 0-16,0 0 17 0,6-3 1 0,-6 3 1 15,0-5-1-15,0 5-18 0,0 0 0 0,-6 0 0 16,-2 0 0-16,-3 0 7 0,3 0 0 0,-12 3 0 16,1-1 0-16,-6 1-7 0,-5 3 0 0,8-6 0 15,2 0 0-15,6 0 14 0,-5 0 0 0,2 0 0 16,9 0 1-16,-3 3-15 0,3-1 0 0,-6-2 0 16,3 0 0-16,-3 3 3 0,0 3 1 0,3-3-1 15,-3 0 1-15,1 5-4 0,-1 0 0 0,3-2 0 16,-3-3 0-16,0 2-16 0,3-2 1 0,-3 3 0 15,3 2 0-15,3 4 15 0,-6 4 0 0,9-10 0 16,-1 0-172-16,6 2 0 0,0-2 1 16,0-6-137-16,-5 5 171 0,2-2-1 0</inkml:trace>
  <inkml:trace contextRef="#ctx0" brushRef="#br0" timeOffset="6515.82">12900 9870 11 0,'0'0'0'0,"0"0"0"0,0 0 0 0,0 0 1 0,-33 17-1 0,28-17 1 0,-9-14-1 16,8 8 0-16,-2 3 0 0,-3-5 1 15,3 2-1-15,-3-2 1 0,-22-9-1 16,13 6 0-16,-5 5 50 0,-27-8 1 16,27 14-1-16,0 0 1 0,-30 14-51 15,19 0 0-15,-3 0 42 0,-38 29 0 16,44-29-1-16,5 2 1 0,-35 21-42 15,35-12 0-15,3-2-6 0,6 5 0 0,-6-8 0 16,-3 2 1-16,4-2 5 0,4 2 0 0,-5 1 0 16,3-1 0-16,0 4 93 0,0-1 2 0,3-5-2 15,5-1 1-15,-3-4-94 0,4-1 0 0,4 8 0 16,-2-2 0-16,11 2 50 0,-14 29-1 16,9-23 0-16,5 9 1 0,-6 36-50 15,4-39 0-15,2-1 82 0,0 46 2 16,0-42-2-16,2-4 1 0,4 4-83 0,-1-6 0 0,1 3 0 15,8-1 73-15,-6-2-1 0,9 0 0 0,-4-2 2 16,1-1-74-16,6-3 0 0,-1 0 0 0,-5 1 0 16,2 2 38-16,20 14 0 0,-14-17 0 0,-5 1 1 15,27 30-39-15,-25-34 0 0,6 6 12 16,39 29 0-16,-31-32 0 0,6 6 1 16,-1 0-13-16,1-3 0 0,0 0 0 0,-1 0 16 15,1 1 2-15,-3-10-2 0,5 4 1 0,6-9-17 16,-8 0 0-16,5-3 0 0,-5-5 0 0,2-6 0 15,-2 0 0-15,11-3 0 0,-3-3 1 0,11-5-1 16,-6 0 0-16,3-3 0 0,1-9 0 0,2-5-2 0,52-28 0 16,-60 28 0-16,-3-6 1 0,41-31 1 15,-44 34 0-15,3 0-20 0,31-33-1 16,-40 35 1-16,1 7 0 0,25-23 20 16,-31 31 0-16,-8 3-2 0,2-1 0 15,-2 7 0-15,-3-7 0 0,-2 4 2 0,-1 0 0 16,-3-4 0-16,4 1 0 0,-6 0 11 0,-6-3 1 0,11 0 0 15,6-3 0-15,0-3-12 0,0-2 0 0,2-4 0 16,-2 1 0-16,3 0 10 0,22-32 1 16,-28 32-1-16,3-3 1 0,8-26-11 15,-22 29 0-15,-3 3-10 0,-2-26 0 16,-6 28-1-16,0 12 1 0,-20-35 10 16,6 13 0-16,1-4 2 0,2-8 0 0,-9 8 0 15,1 3 0-15,-6-3-2 0,3 6 0 0,3 3 0 0,-1-3 0 16,1 2 14-16,-6 4-1 0,6-1 0 0,5-5 1 15,0 3-14-15,-22-26 0 0,22 34 0 16,1-5 10-16,-21-12 1 0,15 11 0 0,0-2 0 16,-31-26-11-16,17 29 0 0,-6-6 6 15,-44-23 1-15,42 29 0 0,-17-4 0 16,3 1-7-16,-1 5 0 0,1-5 0 0,0 3-20 16,0-1 1-16,-17 3-1 0,-5 3 1 0,-6-8 19 15,-3 3 0-15,0 13 0 0,3 1 0 0,-8 11-140 16,-5-3 2-16,10 11-1 0,3 6 0 0,0 8 9 15,-2 3-1-15,21 3 1 0,1 3 0 0,63-34-437 0</inkml:trace>
  <inkml:trace contextRef="#ctx0" brushRef="#br0" timeOffset="8765.17">21210 13356 460 0,'0'0'0'0,"0"0"0"0,0 0 2 0,0 0 0 16,-36-23 0-16,28 18 0 0,-9-1-2 16,14 3 0-16,-8 3 42 0,-11-5 2 15,3 5-2-15,-6-3 1 0,-47 6-43 16,33 2 0-16,6-5 76 0,-30 14 1 15,38-5-1-15,5-4 0 0,-13 10-76 16,19-13 0-16,1 4 30 0,2 2 1 0,0-5 0 16,2 6 0-16,-5-1-31 0,3-2 0 15,3 2 45-15,-11 9 0 0,8-6 0 16,2 9 1-16,-15 19-46 0,10-22 0 16,3 0 21-16,-9 28 2 0,15-20-1 0,2 4 0 15,-2-4-22-15,-6 0 0 0,2-5 0 0,1 5 52 16,2 1 0-16,-2-4 0 0,5-2 1 0,3 2-53 15,0-5 0-15,0 8 0 0,3-2 0 0,5 5 55 16,3 20 0-16,1-23 0 0,-1 1 0 16,19 24-55-16,-16-27 0 0,5-1 73 0,14 26-1 15,-22-28 0-15,6 2 1 0,13 15-73 16,-10-15 0-16,-1-2 12 0,20 25 1 16,-17-22 0-16,3 2 0 0,-1-5-13 15,7 2 0-15,2-5 0 0,0 0-2 0,0-3 0 16,6 3 0-16,0-3 0 0,5 0 2 0,-3 0 0 15,1 0 0-15,-1-8 0 0,-2 2 25 0,5 1 1 16,-3-1-1-16,4 0 1 0,4 4-26 0,-4-7 0 0,2 9 0 16,-3 0 0-16,3 1 31 0,0 1 0 0,-3 4 0 15,0-6 2-15,0 3-33 0,47 17 0 16,-52-20 0-16,2 0-3 0,53 8 1 16,-52-13-1-16,10-3 1 0,64-4 2 15,-55-2 0-15,5-2 28 0,64-4 1 16,-72 3 0-16,0-3 0 0,58-2-29 15,-58 8 0-15,-5 0 3 0,49 0 0 16,-50 3 0-16,-5-3 0 0,56 8-3 16,-62-5 0-16,3 3-23 0,45 2 0 0,-51-2 0 15,7-1 0-15,40 12 23 0,-41-8 0 16,3-6 29-16,50 8 1 0,-53-8-1 0,3 2 1 16,55 6-30-16,-57-8 0 0,4 3-17 15,54-6 1-15,-51 0 0 0,3 0 0 16,50 0 16-16,-47 3 0 0,-8 0 32 15,58 5 1-15,-64-5-1 0,6 2 1 16,35 10-33-16,-41-10 0 0,-5 4 9 16,44-1 1-16,-42-2 0 0,4-4 0 15,35-4-10-15,-36 2 0 0,6-6-7 0,46-11-1 16,-51 6 1-16,1-3 0 0,40-14 7 16,-42 14 0-16,1 0 23 0,35-15 0 15,-44 18 0-15,-3 3 0 0,33-12-23 16,-30 9 0-16,3 2-19 0,27-10 0 15,-36 10 0-15,-2 1 0 0,0-3 19 0,2-1 0 16,-5-2 0-16,2 3 0 0,-2-3 1 0,3-3-1 16,-1-3 1-16,-2-2-1 0,6-1 0 0,-6 1 0 15,2 2 0-15,-7-5-8 0,18-20 1 16,-24 22 0-16,-3 1 1 0,8-18 6 16,-10 23 0-16,-4 6 6 0,1-20 0 15,-3 17 0-15,-3-6 0 0,2-16-6 16,1 16 0-16,-3 3-47 0,-5-25 1 15,2 17 0-15,-8 0 0 0,-11-23 46 16,5 25 0-16,-5-2 7 0,0 2 0 0,3 6 0 16,2-2 1-16,-5 2-8 0,0 3 0 0,2-3 0 0,1 0 0 15,5 0 0-15,-2 0 0 0,-1 0 0 0,1-2 1 16,2 2-1-16,-6-3 0 0,7 0 0 0,-7-2 0 16,6-1-6-16,-8-19 0 0,9 17 0 15,-1 2 0-15,-8-22 6 0,11 23 0 0,-3-1 25 16,-11-24 1-16,0 24-1 0,0-2 1 15,-30-15-26-15,25 23 0 0,-9 3-4 16,-33-2 1-16,36 4-1 0,6 9 1 16,-14-11 3-16,24 9 0 0,-5-4-35 15,0 1 0-15,1-1 0 0,2-2 0 0,-9 3 35 16,3-1 0-16,-2-2 0 0,2 3 0 0,-5-4-10 0,3 4 0 16,-3-1-1-16,0-5 1 0,-6 3 10 0,-5 0 0 15,0 2 0-15,2 4 0 0,-2-1-32 0,-3 1 1 16,3 2-1-16,-9-6 1 0,1 4 31 0,2-1 0 15,-8 3 0-15,6 3 0 0,-4 0-17 0,1-3 0 16,3 1 0-16,2 2 0 0,-3-6 17 0,6 3 0 16,3 0 0-16,-5 1 0 0,7-4-14 0,1 0 0 0,-1-2 0 15,-5-1-1-15,3 1 15 0,-6 0 0 0,3 2 0 16,3-3 0-16,-8 4-8 0,-1-4 1 0,1 4-1 16,2-1 1-16,0 1 7 0,3 2 0 0,0-3 0 15,3 6 0-15,-3 0-3 0,3-3 1 0,5 0-1 16,-5 1 1-16,0 2 2 0,3-6 0 0,2 0 0 15,-5 4 0-15,-1-10-4 0,-40-2 0 16,46 9 0-16,0-1 1 0,-38 0 3 16,38 6 0-16,-5 6-1 0,0 0 0 0,3 5 0 15,-9 0 1-15,3 3 0 0,-11 9 0 0,-3-4 0 0,0 4 0 16,1-1-9-16,-4 1 0 0,-2-1 0 0,2 4 1 16,6-7 8-16,-69 35 0 0,61-32 0 15,0 4-67-15,-75 10 1 0,63-16-2 0,1 3 2 16,-83 19 66-16,80-25 0 0,-11 2-130 15,-103 18-1-15,78-17 1 0,116-20-834 16</inkml:trace>
  <inkml:trace contextRef="#ctx0" brushRef="#br0" timeOffset="17215.75">18895 11206 11 0,'0'0'0'0,"0"0"0"0,0 0 0 0,52-2 1 0,-19-7-1 0,12-2 1 16,57-23-1-16,-63 14 0 0,-6 1 0 0,-6 5 1 16,-7-6-1-16,5 3 1 0,-6-3-1 0,0 6 0 15,1-2 0-15,-7 10 0 0,1-3 92 0,-3 4 1 16,3 5 0-16,-3 0 0 0,6 0-93 0,-1 0 0 16,4 0 0-16,2 0 0 0,8 0 89 0,-2-6 2 15,2 6-1-15,3 6 0 0,-8-3-90 0,8 2 0 16,-2-5 0-16,-4 6 0 0,-7-6 37 0,-1 0 0 0,0 3 0 15,1 0 0-15,-7-3-37 0,1-3 0 0,3 0 0 16,-1 3 0-16,1-6 108 0,2 1 1 0,3 2-1 16,14-8 1-16,3 8-109 0,0-6 0 0,2-2 0 15,-2 3 0-15,5-6 14 0,-5-1 0 0,5 7 0 16,-6 2 0-16,4 4-14 0,2-4 0 0,-5 6 0 16,5 0 0-16,-5 0 50 0,-1 0 0 0,-2 3 0 15,3-3 2-15,2 3-52 0,1-1 0 0,2-2 0 16,0 0 0-16,0 0-21 0,3 0 1 0,6-2-1 0,-3-1 1 15,5 0 20-15,0-5 0 0,-8 2 0 0,0 0 0 16,3 3-6-16,-6 1 1 0,-5 2 0 0,-1 2 0 16,-2 7 5-16,0-3 0 0,3 2 0 0,-6 6 0 15,6-6-62-15,-9 7 1 0,3-1-1 0,0 3 0 0,0 8 62 16,0-5 0-16,-8-9 0 0,-11-6 0 0,-3-5-86 16,-8 0 1-16,3-14-1 0,-1 0 1 0,-5 14-587 15</inkml:trace>
  <inkml:trace contextRef="#ctx0" brushRef="#br0" timeOffset="19215.41">21718 12115 11 0,'0'0'0'0,"0"0"0"0,0 0 0 0,0 0 1 0,0 0-1 0,0 0 1 0,0 0-1 16,0 0 0-16,0 0 0 0,0 0 1 15,-19-28-1-15,16 20 1 0,3-9-1 16,0 5 0-16,5-2 59 0,4-14 0 16,-9 17 0-16,5 3 0 0,15-9-59 15,-12 11 0-15,-3-2 64 0,6 2-1 16,3 6 0-16,-5-6 0 0,21 12-63 16,-5-6 0-16,5 0 31 0,39 3-1 15,-41-3 0-15,8 0 1 0,27 3-31 16,-30-1 0-16,1-2 30 0,37 6 1 15,-32-6 0-15,0 0 0 0,57 3-31 16,-54 0 0-16,2 5 26 0,47-2 0 16,-41-6-1-16,-3 0 1 0,55-3-26 15,-52 0 0-15,5 3 6 0,56-14 1 0,-53 8 0 16,2 1 0-16,65-4-7 0,-73 7 0 16,6 2 23-16,44-9 0 0,-49 9 0 0,-1 9 1 15,51-7-24-15,-51 4 0 0,-2-6 11 16,55 8 0-16,-58 1 0 0,5 5 0 15,56 11-11-15,-50-19 0 0,0 2-2 16,72 6 1-16,-53-14-1 0,3-5 1 16,86-4 1-16,-89 4 0 0,6-1-125 15,86-8-1-15,-84 6 1 0,-2 2-1 16,75-2 126-16,-87 13 0 0,-1 1-75 16,32 11 0-16,-69-12 0 0,-33-5-138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1:18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948 10779 556 0,'0'0'21'0,"0"0"-21"0,0 0 0 0,0 0 0 0,-20 34 0 0,7-20 36 0,-1 0 0 0,-11 3 0 16,6-6 0-16,-1-6-36 0,6-2 0 0,3 3 0 15,-2-6 0-15,7-6 20 0,6 6 1 0,-6-5 1 0,6 5-1 16,-2-3-21-16,2 3 0 0,-6-11 0 0,6 8 0 16,0-6-7-16,6-8 0 0,-4 9 0 15,4 0 0-15,8-6 7 0,2 5 0 0,-2 1-6 16,19-4 0-16,-13 10 0 0,7 4 1 15,29 12 5-15,-23-8 0 0,0 3 3 16,0-4 1-16,6 4-1 0,-1-4 2 0,1 4-5 16,5-4 0-16,0-5 0 0,-5 0 0 0,3-3-21 15,2 1 1-15,3-4 0 0,8-2 0 0,-3-1 20 16,59-13 0-16,-53 16 0 0,-6-8 7 0,59-6 1 16,-67 17-1-16,0 6 1 0,47 3-8 15,-46 0 0-15,-4 2 36 0,47 14 1 16,-35-13-1-16,-1 2 1 0,64 0-37 15,-52-8 0-15,8-3-29 0,0 0 1 16,-1-3-1-16,-1 1 0 0,7-7 29 0,75-5 0 16,-69 6 0-16,5 2 12 0,83-2 1 15,-96 5-1-15,-9 0 1 0,70 3-13 16,-70 0 0-16,3-6 25 0,66 4 1 16,-63 2 0-16,5-3 0 0,67 0-26 15,-75 3 0-15,3 0 21 0,72-9 1 16,-67 7-1-16,6 2 1 0,85-9-22 15,-82 1 0-15,2-12 45 0,95-11 0 16,-87 17-1-16,1 0 1 0,85-28-45 16,-90 28 0-16,-1 0 23 0,88-9 0 15,-93 9 0-15,2 6 1 0,81 2-24 16,-86 6 0-16,-6 3 35 0,86 11-1 0,-77-9 0 16,2 1 0-16,86 3-34 0,-94-4 0 15,3-5-2-15,86 3 1 0,-87-6-1 16,10 3 1-16,84-8 1 0,-87 5 0 0,2 0 30 15,83-3 0-15,-97-2 0 0,9 0 0 16,74-12-30-16,-83 14 0 0,-5 1-3 16,77-9 1-16,-77 5 0 0,-3 1 0 15,69-15 2-15,-60 12 0 0,-1 3-10 16,1-1 0-16,-1 1 0 0,0 2 1 0,-5-5 9 16,-3 2 0-16,6 4 0 0,8 2 0 0,-6-6-27 15,0 7 0-15,-5-1 0 0,5-6 1 0,-5 4 26 0,0-4 0 16,3 1 0-16,2-3 0 0,-5 2-5 0,5-2 0 15,-5 2 0-15,5 1 1 0,-5 0 4 0,5 2 0 16,-5-2 0-16,-5 2 0 0,2-3-29 0,-3 9-1 16,11-5 1-16,6-1 0 0,8 3 29 0,-2-2 0 15,2-1 0-15,0-2 0 0,6-1-204 0,5-2 1 0,11-3-1 16,3-3 0-16,11-3 153 0,114-25 0 16,-131 17-1-16,-110 28-137 0</inkml:trace>
  <inkml:trace contextRef="#ctx0" brushRef="#br0" timeOffset="35716.89">19348 6711 11 0,'0'0'0'0,"0"0"0"0,0 0 0 0,0 0 0 0,0 0 1 0,0 0-1 16,0 0 1-16,0 0-1 0,0 0 0 0,-36 0 0 15,17 8 0-15,-9 6 42 0,-38 28 1 16,33-22-1-16,2 3 1 0,-27 5-43 0,39-23 0 16,8 4 28-16,-3-9 1 0,6-6 1 15,2 3-1-15,-2-2-29 0,-3-1 0 16,-3-2 74-16,-25-6 1 0,12 5 0 16,-4 9 0-16,-41-5-75 0,42 10 0 0,2 9 47 15,-46 28 1-15,41-13 0 0,0 7 1 16,-31 34-49-16,36-30 0 0,9 2 19 15,0 0 0-15,5 0 0 0,3 1 1 0,3-7-20 16,8 6 0-16,0 1 0 0,0-12 0 0,0 2-5 16,0 46 0-16,2-37 0 0,-2 3 1 15,-2 59 4-15,2-47 0 0,-6-1 30 0,-2 3 0 16,2 6 0-16,1-3 1 0,-1 2-31 0,-8 71 0 16,14-67 0-16,-5-1 44 0,5 63 1 15,11-71-1-15,8-6 0 0,-5 4-44 16,5-4 0-16,6-2 0 0,3-3 6 0,2-1 0 15,-5-2 0-15,3-2 1 0,-3-1-7 0,22 39 0 16,-23-38 0-16,-4 4 62 0,18 52 2 16,-18-48-2-16,-1-1 1 0,-5 6-63 0,5-5 0 15,-5 5 0-15,0 1 47 0,11 50 1 16,-14-57 0-16,3 6 0 0,5 51-48 16,-11-50 0-16,3-7 37 0,-5 7 0 0,8-7 0 15,5-8 1-15,3 9-38 0,3-6 0 0,5-3 0 16,3-5 0-16,-2-6-34 0,2 0 0 0,0 0 0 15,6 0 0-15,0 0 34 0,32 28 0 16,-32-26 0-16,-6 1-30 0,39 31 0 16,-39-31 0-16,3 2 0 0,-3 1 30 0,-5-1 0 15,2 1 0-15,1 5-22 0,-4 0 0 0,-2 0 0 0,-3 1 1 16,-2-1 21-16,18 54 0 0,-21-49 0 16,-3 10 46-16,19 58 1 0,-14-59 0 0,6-5 0 15,-3 2-47-15,14-2 0 0,0 0 0 0,14-12 19 16,2 3 1-16,6-8 0 0,6-6 0 0,-1-8-20 15,9-3 0-15,0-3 0 0,-6-3 0 0,9-3 9 16,74 9 1-16,-83-5 0 0,3 2 0 16,55 17-10-16,-66-17 0 0,0 5 11 15,39 18 0-15,-50-9 0 0,-3 0 1 0,42 20-12 16,-34-25 0-16,4-1 2 0,54 20 0 16,-46-25 0-16,8 3 0 0,-1 0-2 15,-2-4 0-15,0 4 0 0,1-6 15 0,1 0 0 16,7-5 0-16,5-1 0 0,-6-5-15 0,6 0 0 15,-3 2 0-15,-8-5 0 0,2 3 6 0,1 3 0 16,-1-3 0-16,-2-1 1 0,0 7-7 0,-6-6 0 0,12-3 0 16,-4 0 0-16,6-3 11 0,3 3 0 0,-5-9 0 15,2 4 0-15,3-4-11 0,0 1 0 0,8 2 0 16,0-8 0-16,6 3 6 0,2 3 0 0,-2-1 0 16,-3-2 0-16,-3 2-6 0,91-10 0 15,-88 10 0-15,0 6-7 0,94-19 1 16,-94 11-1-16,2-3 1 0,87-15 6 15,-103 21 0-15,0 2-12 0,72-2 0 16,-78 0 0-16,-2 8 0 0,72-3 12 16,-75 0 0-16,0-3-4 0,72-8 1 0,-69 3 0 15,-3 0 0-15,80-12 3 0,-72 15 0 16,1 2 14-16,76-14 1 0,-79 12-1 16,-1-9 1-16,67-3-15 0,-72 6 0 15,0 6 5-15,3 2 1 0,-3-2-1 0,-2 2 1 16,-1-5-6-16,3 0 0 0,-17-1 0 0,1-2 0 0,-3 0 8 15,-9-3 1-15,3 3 0 0,3-8 0 0,0 2-9 16,0 0 0-16,-3-5 0 0,12-6 0 0,7 0 2 16,64-47 1-16,-66 24 0 0,3-5 0 15,65-65-3-15,-65 62 0 0,-6-2-5 16,0-1 1-16,-6-3-1 0,1 1 1 0,-14-1 4 16,38-64 0-16,-47 65 0 0,-2-1 2 0,-3 1 0 15,-3-1 0-15,-3-2 0 0,-2-1-2 0,10-78 0 16,-18 76 0-16,2-6-59 0,-6-70 0 15,-5 70-1-15,-11 1 1 0,3-4 59 16,-11 6 0-16,-1 9 0 0,-5-4-49 0,-33-72 0 16,25 70 0-16,-5-1-1 0,-1 1 50 0,0 6 0 15,-10 2 0-15,-1-5 15 0,-52-60 0 16,49 63 0-16,1 2 0 0,-64-59-15 16,52 71 0-16,-5-1-3 0,-3 4 0 0,0 2 0 15,-5-3 0-15,-3 1 3 0,0 7 0 0,0-7 0 16,-9 2 0-16,4 0 13 0,-100-39 0 15,88 36 0-15,-3 9 0 0,-104-51-13 16,110 45 0-16,-3 3-40 0,1-5 0 0,-1 8-1 16,-2-6 1-16,-1 6 40 0,1 2 0 0,2-8 0 15,0-2 0-15,-5-1-42 0,-94-47 0 0,91 55 0 16,6-2 1-16,-106-31 41 0,97 40 0 16,-8 2-7-16,-102-17 0 0,119 23-1 15,-3 6 1-15,2-6 7 0,-2 5 0 0,-6 3 0 0,0-2 22 16,1-3-1-16,2 8 0 0,3 3 0 0,-9-9-21 15,6 9 0-15,-3-6 0 0,1 4 0 0,-1 1 29 16,0 1 1-16,-11 0 0 0,3 0 0 0,-2 0-30 16,-117-8 0-16,113 10 0 0,3 4 49 15,-132-6 1-15,121 8-1 0,3 6 0 16,-135 6-49-16,126 2 0 0,-5 12 25 16,-2-6 0-16,2 0 0 0,-3 3 0 0,-2 3-25 15,2-1 0-15,1-2 0 0,7-3 0 0,1 0-16 0,-9 1 1 16,17-1 0-16,-3-6 0 0,9 3 15 0,2-2 0 15,-2-1 0-15,-4 3 0 0,4 3-141 0,-133 23-1 16,126-14 1-16,4 5-150 0,-133 31 144 16,127-25-2-16,130-34-375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4:30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19958 5763 11 0,'0'0'0'0,"0"0"0"0,0 0 0 0,0 0 1 0,0 0-1 0,0 0 1 16,0 0-1-16,0 0 0 0,0 0 0 15,-33-29 1-15,28 29-1 0,2 0 1 16,-11-5-1-16,14 5 0 0,0 0 0 15,-5-6 0-15,5 6 0 0,0-3 1 16,0-5-1-16,0 8 0 0,0-6 0 0,0 6 0 16,0 0 0-16,0-5 0 15,0 5 0-15,0 0 0 0,0 0 0 0,0 0 0 16,0 0 0-16,0 0 0 0,-6 19 0 16,-2-5 0-16,2 9 0 0,1-3 0 15,5 2 0-15,0-2 0 0,0 2 0 0,-6-5 0 16,12 3 0-16,-6 0 0 0,5 2 58 0,1-8 1 0,2 9 0 15,-2 5 0-15,-1 6-59 0,14 22 0 16,-10-31 0-16,-4 9 27 0,9 22 0 16,-6-28-1-16,3 0 1 0,3 23-27 15,-3-31 0-15,-2 2-17 0,10 21 1 16,-11-21-1-16,3-2 1 0,3 16 16 16,-3-22 0-16,-3 0-46 0,6 0 1 0,3 1 0 15,2-4 1-15,0 3 31 0,1 0 1 0,-6-3-1 16,-6-2 1-16,-8-9-35 0</inkml:trace>
  <inkml:trace contextRef="#ctx0" brushRef="#br0" timeOffset="583.62">20403 6064 100 0,'0'0'0'0,"0"0"0"0,0 0 0 0,30 11-17 0,12 11 0 0,-23-19 0 0,-2 3 0 0,2-1 17 15,-11-2 0-15,-2 3-1 0,-6 8 0 16,0-8 0-16,0 8 0 0,0 22 1 15,0-22 0-15,0 0 124 0,-6 31 2 16,6-25-2-16,-5 3 2 0,-3 33-126 16,2-34 0-16,1 4 36 0,-9 27 1 15,8-28-1-15,1 1 1 0,2-1-37 0,-3-2 0 16,1-9 0-16,5-14 12 0,0 0 0 0,0 0 0 16,-3 5 0-16,3-5-12 0,0 0 0 0,0 0 0 15,0 0 0-15,0 0 23 0,0-5 1 16,0 5-1-16,3-9 0 0,8-19-23 15,-8-6 0-15,8-11 19 0,14-48 0 0,-20 46 0 16,6 2 1-16,11-48-20 0,-8 51 0 16,5-6 7-16,-5 3 1 0,0 17 0 0,3 8 0 15,2 11-8-15,0 4 0 0,-2-1 0 0,-6 3 0 16,-3 3 32-16,3 3 0 0,-2 3 0 0,7-1 1 0,3-2-33 16,1 9 0-16,5 2 0 0,2 0 0 0,6 8 10 15,17 20 1-15,-33-19-1 0,-6 5 1 16,14 42-11-16,-20-33 0 0,3 14-24 15,12 61 1-15,-20-61 0 0,0 11-1 16,0 2 24-16,5-13 0 0,4 0 0 0,2-9-169 16,2-6-1-16,-4-22 0 0,2-14 2 0,-3-19 128 0,11-63 0 15,-13 20 1-15,-6 62-114 0</inkml:trace>
  <inkml:trace contextRef="#ctx0" brushRef="#br0" timeOffset="1302.01">19997 6984 314 0,'0'0'0'0,"0"0"0"0,0 0-60 0,0 0 1 0,0 0 0 0,-3-26 1 0,3 26 58 16,0 0 0-16,0-5-5 0,0 5 0 16,0 0 0-16,-5-6 0 0,-1 3 5 15,3-2 0-15,-2-4 62 0,-6 3 0 16,11 6 0-16,0 0 1 0,-6-8-63 16,6 8 0-16,0 0 59 0,0 0 0 15,0 0 0-15,0 0 2 0,0 0-61 16,0 0 0-16,0 0 65 0,11 3 0 15,-5 8 0-15,-1-2 2 0,23 13-67 16,-9-2 0-16,-5-3 46 0,25 30 1 16,-20-27 0-16,1-3 0 0,10 31-47 15,-13-26 0-15,-1 7 41 0,3-7 0 0,-5 12 0 0,0-6 0 16,-3 0-41-16,3 3 0 0,-6 3 0 0,3-12 0 16,-2 6 15-16,10 15 0 0,-14-27 0 15,1 4 0-15,2 8-15 0,-2-19 0 0,-1-1-95 16,1 3 0-16,-6-11-1 0,8 6 2 15,0 2 94-15,-8-8 0 0,6 0-136 16,-6 0 2-16,11-11-1 0,-6 3 1 0,9-1 95 16,0-5-1-16,-3-8 1 0,-3-4 1 0,-8 26-70 15</inkml:trace>
  <inkml:trace contextRef="#ctx0" brushRef="#br0" timeOffset="1767.44">20475 7349 314 0,'0'0'0'0,"0"0"0"0,0 0 0 0,0 0-60 0,0 0 1 0,0 0 0 16,0 0 1-16,30 0 58 0,-24 0 0 0,2 3 0 15,-2 3 0-15,-4 2 87 0,-2-8 1 0,11 6 0 16,-8 2 0-16,-3 6-88 0,-3 17 0 15,-2-5 0-15,2 2 62 0,-2 36 1 16,5-35-1-16,0-13 0 0,0 13-62 16,0-18 0-16,0-8-2 0,0 2 1 15,0-5-1-15,0 6 1 0,0-6 1 0,0 0 0 16,0 0 12-16,13-11 0 0,-10-6 0 16,5-9 0-16,6-2-12 0,0-17 0 0,0-3 0 15,5-8-19-15,14-54 1 0,-22 68-1 0,3 6 1 16,6-26 18-16,-9 45 0 0,2 11 31 15,7-2 0-15,-20 8 0 0,0 0 2 16,5 3-33-16,4 2 0 0,2 1 30 16,16 11 1-16,-5 3-1 0,14 8 1 15,-3-6-31-15,-13-2 0 0,-1 2 0 0,-8-2 6 16,3-3 0-16,-8 17 0 0,2-3 1 0,0 5-7 16,3 46 0-16,-5-37 0 0,-1 3-158 0,9 47 1 15,-11-55-1-15,2-4 2 0,6 21 156 16,-8-49 0-16,3-8-34 0,-1 0 0 15</inkml:trace>
  <inkml:trace contextRef="#ctx0" brushRef="#br0" timeOffset="2433.26">19978 7878 504 0,'0'0'0'0,"0"0"0"0,0 0-43 0,0 0 0 16,0 0 0-16,0 0 0 0,0 0 43 15,0 31 0-15,0-20 6 0,0-2 0 0,0 5 0 16,0-8 0-16,0 2-6 0,0 0 0 0,0 1 0 15,-3 2 0-15,3-8 100 0,0-3 1 0,0 11-1 16,0-11 1-16,0 6-101 0,0-6 0 0,5 8 0 16,-2-2 0-16,3 2 68 0,-6-5 0 0,5 8-1 15,-2 3 2-15,8 1-69 0,-5 1 0 0,2 4 0 0,3 8 0 16,3 9 47-16,13 36 1 16,-16-39 0-16,-5-1 0 0,8 35-48 0,-11-34 0 15,-1 2-6-15,7 40 0 0,-9-45 0 16,5 3 0-16,-5-6 6 0,0 3 0 0,0-3 0 15,-5 0-86-15,5 0 1 0,0-8-1 0,0-6 1 0,-6-11 85 16,6-3 0-16,0 0 0 0,-3 9 0 0,3-9-140 16,9 2 2-16,-9-2-1 0,0 0 1 0,0 0-88 15</inkml:trace>
  <inkml:trace contextRef="#ctx0" brushRef="#br0" timeOffset="2933.46">20317 8393 11 0,'0'0'0'15,"0"0"0"-15,0 0 0 0,0 0 1 16,0 0-1-16,28 34 1 0,-22-6-1 15,-4-14 0-15,-2 3 50 0,-2 17 1 16,-4-20 0-16,6 5 0 0,0 32-51 16,0-28 0-16,0-9 84 0,0 3 0 0,6-1 0 15,-4 1 1-15,1-3-85 0,-3 0 0 0,0 0 0 16,0 1 0-16,0-1 42 0,0-9 1 0,3 4-1 0,2-4 1 16,-5-5-43-16,6 9 0 0,-6-9 0 0,-6 0 0 15,6 0-7-15,0 0 0 0,0 0 0 0,0-6 0 16,0 6 7-16,9-22 0 0,-4-1 0 15,6-5-62-15,9-51 0 0,-7 40-1 0,-2-3 2 16,17-40 61-16,-9 40 0 0,-5-6-44 16,6 3 0-16,4 8 0 0,-4 9 0 0,-1 0 44 15,3-6 0-15,-2 18 0 0,-4 10 0 0,-8 6 53 16,3 0 0-16,-5 6 0 0,2-4 0 0,1 7-53 16,2 16 0-16,0-11 0 0,2 3 52 0,10 31-1 15,-7-26 0-15,3 6 1 16,15 34-52-16,-23-33 0 0,0-1-22 0,11 36 0 15,-14-35 0-15,0 1 1 0,3 4 21 16,-5-8 0-16,8 2 0 0,-3-3-99 0,3-3 1 16,-1-7 0-16,-7-7 0 0,-6-8-59 0</inkml:trace>
  <inkml:trace contextRef="#ctx0" brushRef="#br0" timeOffset="3699.53">19900 9167 11 0,'0'0'0'0,"0"0"0"0,0 0 45 0,0 0 0 0,0 0 0 16,0 0 1-16,0 0-46 0,0 0 0 15,0 0 72-15,0 0 0 0,0 0 0 0,0 0 0 16,0 0-72-16,0 0 0 0,22 36 46 16,-13-16-1-16,-9-9 0 0,5 6 0 15,-2 42-45-15,0-31 0 0,5 3 59 16,-2 0 1-16,-6 0-1 0,5 0 1 0,3 0-60 16,-2 0 0-16,-3 3 0 0,2-3 0 0,1 3 8 15,-1 39 1-15,-2-40 0 0,3-2 0 16,5 26-9-16,-9-35 0 0,4-5-95 0,-1 8-1 15,-5-19 1-15,0-6 1 16,0 0 94-16,0 6 0 0,0-6-86 0,6-6 2 16,-3-2 0-16,2-1-30 0,4-19 85 15,2 0 0-15,-11 28-67 0</inkml:trace>
  <inkml:trace contextRef="#ctx0" brushRef="#br0" timeOffset="4132.77">20334 9507 156 0,'0'0'0'16,"0"0"0"-16,0 0 0 0,0 0-28 0,0 0 0 0,36 23 0 15,-31-9 0-15,4-6 28 0,-4-2 0 0,-2 2 0 0,0-2 0 16,0 5-2-16,2 3 0 0,1 0 0 0,-4-2 0 15,4 2 2-15,5 8 0 0,-6-13 0 16,4 2-3-16,-4 11 1 0,1-8-1 0,2-8 1 16,-2 2 2-16,-6-8 0 0,2 6-3 15,-2-6 1-15,6-3-1 0,-6 3 1 0,5-3 2 16,-5 3 0-16,6-14 0 0,-3 3 0 0,2-6 0 16,1-2 0-16,-1-10 0 0,1-2 0 0,2-8 0 15,3 8 0-15,-3-5 0 0,1 7 0 0,2-4 0 16,8-32 0-16,-11 37 0 0,3 0 0 15,12-17 0-15,-12 33 0 0,-3 12 83 0,8 0 1 16,-10 0 1-16,-6 0-1 0,14 12-84 16,-11-12 0-16,2 5 54 0,12 7 1 15,-4 2 0-15,7 11 0 0,-6-8-55 16,5 17 0-16,-11 8 0 0,9 3-80 0,-3 3 2 16,-9 5 0-16,3 6 0 0,-2 6 78 0,8 64 0 15,-6-72 0-15,9-7-33 0,-4 6 1 16,-4-16 0-16,2-1 0 0,-11-39-64 0</inkml:trace>
  <inkml:trace contextRef="#ctx0" brushRef="#br0" timeOffset="4799.58">19674 10714 617 0,'0'0'0'0,"0"0"0"0,0 0-12 0,-3-31 0 16,3 17 0-16,0 6 1 0,0-4 11 15,0 4 0-15,3 2 9 0,8 1 1 16,-11 2 0-16,5-6 0 0,-2-2-10 15,0 6 0-15,-3 5 29 0,8-3 0 0,-8 3 0 16,8 0 1-16,4 0-30 0,-7 0 0 16,3 8 38-16,17 18 1 0,-5-10-1 15,-7 4 0-15,26 36-38 0,-20-25 0 16,6 3 5-16,-5-3 1 0,-7 6 0 0,1-4 0 0,0 1-6 16,3 3 0-16,-4-6 0 0,-2 2 0 0,3 1-34 15,8 31 1-15,-11-43-1 0,3-2 1 16,6 11 33-16,-12-20 0 0,3-8-128 15,-3 3 1-15,-2-6-1 0,-1 0-32 0,9-12 128 16,-3 10 0-16,-11 2-89 0</inkml:trace>
  <inkml:trace contextRef="#ctx0" brushRef="#br0" timeOffset="5317.01">20378 10768 11 0,'0'0'0'0,"0"0"0"0,0 0 0 0,39 22 1 15,-28-13-1-15,-3-1 1 0,-2-2-1 0,-1-1 0 0,-5 4 0 16,6-7 25-16,2 1 1 0,-8 6-1 0,6-4 1 16,-6 9-26-16,0 0 0 0,0 1 0 0,-6-1 0 15,6 2 186-15,-5 4-1 0,2 3 1 0,0-6 0 16,0 2-186-16,-2 4 0 0,5-1 0 0,-9-2 0 0,7 0 44 16,-1 8 1-16,3-14 0 0,-6-9 1 15,1 7-46-15,5-12 0 0,-6 5-6 16,6-5 0-16,0 0-1 0,6-5 2 0,-6 5 5 15,5-3 0-15,1-11 0 0,8-11 0 0,-6-12 6 16,9 0 1-16,-4-5-1 0,-4 6 1 0,2-1-7 16,14-47 0-16,-20 47 0 0,6-5-8 0,9-23 1 15,-9 40-2-15,-3 11 2 0,11-3 7 16,-13 11 0-16,-1 6 23 0,4 0-1 16,2 0 0-16,-3 6 1 0,14 0-23 15,-8-4 0-15,0 4 41 0,13 8 0 16,-10-8 0-16,-3 5 1 0,16 23-42 15,-8-12 0-15,3 12-28 0,0 3 0 0,-3 22 0 16,-3 2 0-16,6 10 28 0,14 78 0 16,-20-79 0-16,6 3-105 0,-6 1-1 0,3-13 1 15,-2-4-1-15,-20-57-442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4:22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14342 9645 11 0,'0'0'0'0,"0"0"0"0,0 0 0 0,0 0 0 0,0 0 1 0,0 0-1 0,0 0 1 16,0 0-1-16,0 0 0 0,0 0 0 0,0 0 0 16,0 0 0-16,-5-28 1 0,5 19-1 0,0 1 1 15,0 2-1-15,0-5 0 0,0 3 0 0,0-1 0 16,0 1 0-16,0 2 0 0,5 6 0 0,-5 0 1 0,6 0-1 15,-6 0 0-15,8 0 0 0,-8 0 0 0,0 0 0 16,0 0 0-16,0 6 0 0,0 2 0 0,0 1 0 16,0 2 0-16,0 0 0 0,0 3 0 0,0 3 0 15,-5 0 0-15,5-3 0 0,0 0 0 0,-3 0 0 16,3 3 0-16,0-6 0 0,0-2 0 0,0 10 0 16,0-13 0-16,0 3 0 0,3 13 0 15,2-13 0-15,1 2 64 0,8 20 0 16,-3-9 0-16,2 4 2 0,12 24-66 15,-11-27 0-15,0 5 33 0,11 22 1 16,-17-27-1-16,3-6 1 0,-5 5-34 16,2-8 0-16,0 3 0 0,-2-3 13 0,-1 0 0 15,1 1 0-15,-1 4 1 0,4-5-14 0,-1 3 0 0,-3 8 0 16,1-2 0-16,-6-1 43 0,5 7 2 0,-5-1-1 16,0 0 0-16,3 3-44 0,3 31 0 15,-1-40 0-15,4 1 17 0,15 22 1 16,-13-23 0-16,-2 1 0 0,29 19-18 15,-24-25 0-15,6 3-122 0,16 13-1 16,-23-21 1-16,-7-1 0 0,8 3 122 16,-12-6 0-16,4 1-24 0,5 2 0 15,-11-11 0-15,0 0-87 0</inkml:trace>
  <inkml:trace contextRef="#ctx0" brushRef="#br0" timeOffset="766.23">15099 10014 11 0,'0'0'0'0,"0"0"0"0,0 0 0 0,0 0 1 16,0 0-1-16,0 0 1 0,0 0-1 0,25 25 0 16,-22-14 0-16,0 3 0 0,-1 0 1 0,4 3-1 15,-6-3 1-15,-6 6-1 0,4-3 0 0,2 3 0 16,0-6 0-16,0-3 98 0,0-3 0 0,2 1 1 0,4-1-1 16,0 3-98-16,-4-2 0 0,4-1 0 0,-6 6 0 15,5 6 80-15,1-6 1 0,-3 3-1 0,2 3 0 16,1 2-80-16,2 20 0 0,-3-22 0 15,-5-6 29-15,12 14 1 0,-12-14-1 0,2-11 1 16,4 6-30-16,-6-9 0 0,0 5 21 16,5 1 1-16,-5-6 0 0,6 3 0 15,2-1-22-15,-8-2 0 0,6-5 3 16,8-4 0-16,-9 4 0 0,1-9 0 16,7 0-3-16,-10-9 0 0,3-5 0 0,-1-9-8 15,1 1 0-15,-6 2 0 0,0-2 0 0,0 2 8 16,2-31 0-16,1 37 0 0,-3 5 43 0,3-10 0 15,3 24 1-15,-1-2-1 0,-2 3-43 16,0 2 0-16,-3 6 8 0,8-3 0 16,-8 3 0-16,8-6 0 0,3 4-8 15,-5 2 0-15,8 2 22 0,16 4 1 16,-8-3 0-16,3 3 0 0,14 5-23 16,-20-8 0-16,0 2 48 0,-5-2 2 0,0 3-1 15,-3-1 0-15,-3 1-49 0,-2 2 0 0,-1 1 0 16,1 5 0-16,2 8 33 0,-2-2 1 0,-4 11 0 15,4 3 1-15,-1 8-35 0,-5 3 0 0,6-17 0 16,-6-5 0-16,5-6-65 0,4 8 2 16,-1-14-1-16,3-11 1 0,0 0 63 0,3-6 0 15,-6-2 0-15,-8 8-966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5:05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3166 6955 11 0,'0'0'0'0,"0"0"0"0,0 0 0 0,0-61 1 16,0 44-1-16,-6 5 1 0,1-2-1 16,2 9 0-16,-2-4 95 0,-1 4 1 0,-2-1 0 15,2-2 0-15,-5-1-96 0,3-2 0 0,-6 2 0 16,-3-7 0-16,4 1 71 0,-1 1 1 0,0 3-1 15,3 3 0-15,-3-6-71 0,0 5 0 0,3 4 0 16,-2-1 0-16,-7 6 19 0,1-3 0 0,-6 3 0 16,-3 9 0-16,-10 5-19 0,-40 19 0 15,45-16 0-15,3 3 22 0,-31 25-1 16,42-22 0-16,-1 2 0 0,-24 31-21 16,25-31 0-16,5 1 4 0,-25 44 1 15,20-33 0-15,0-1 0 0,-6 6-5 0,0 1 0 16,3 7 0-16,-9 1 42 0,-21 56 1 0,22-51 0 15,7-5 1-15,-26 64-44 0,21-59 0 16,3 6 71-16,-2-3 0 0,2 3 0 0,0 3 2 16,6-9-73-16,-15 65 0 0,21-65 0 0,2-11 16 15,-3 45 0-15,14-50 0 0,5-6 1 16,15 28-17-16,-7-37 0 0,12-5 36 16,22 13 1-16,-22-19-1 0,0 0 1 15,36 15-37-15,-31-18 0 0,-2 0 32 16,41 12 0-16,-42-9 0 0,7 0 0 15,2-6-32-15,-3 3 0 0,5-2 0 0,4-1-6 0,2 1 0 16,0-9 0-16,0-3 1 0,9-6 5 0,52-21 0 16,-47 13 0-16,0-14-54 0,63-28-1 15,-54 28 1-15,-4 0 0 0,62-40 54 16,-76 29 0-16,-10 3-10 0,2-1 1 16,4 1-1-16,-7 0 1 0,1-1 9 0,0-2 0 15,-6 0 0-15,-3 2 0 0,-2-2 5 0,21-37 1 16,-29 40-1-16,-6 3 1 0,5-29-6 15,-14 34 0-15,-10 6 38 0,-9-26 1 16,-2 28-1-16,2-2 2 0,-25-26-40 16,25 20 0-16,-5 3 5 0,5-5 0 0,-5 2 0 15,2-9 0-15,-2 1-5 0,-28-46 0 16,14 35 0-16,0-1 33 0,-42-44 1 16,36 55-1-16,-2 6 1 0,-42-30-34 15,44 41 0-15,-8 3-1 0,-47-8 1 16,48 26-1-16,-7 10 1 0,-57 14 0 15,52-7 0-15,0 1-110 0,-70 29-1 0,70-14 1 16,6 12-1-16,-6-1 111 0,-3 3 0 0,-2 3 0 16,-1 2-113-16,3 1 0 0,12-12-1 0,2-2 2 0,47-37-500 15</inkml:trace>
  <inkml:trace contextRef="#ctx0" brushRef="#br0" timeOffset="1250.06">8840 7017 100 0,'0'0'0'0,"0"0"0"0,0 0-17 0,-53-5 0 15,34 2 0-15,0 3 0 0,-28-9 17 0,22 4 0 16,5-1 122-16,-10-8 1 0,11 6-1 16,-3 2 1-16,-23-11-123 0,18 12 0 15,2-10 61-15,-28-4 1 0,23 16-1 16,-3 3 2-16,-33 8-63 0,35-2 0 0,-2 2 35 16,-19 7 0-16,21-1 0 0,-2 3 0 15,-19 22-35-15,32-22 0 0,1 2 16 16,-11 15 0-16,16-11 0 0,0-6 1 15,0 2-17-15,-2 9 0 0,-4 1 0 0,6 7 18 16,-5 1 0-16,5-1 1 0,0-2 0 0,3 3-19 16,-8 41 0-16,14-44 0 0,2 8 29 0,-8 37 0 15,11-42 0-15,0 5 0 0,5 42-29 16,1-50 0-16,8 3 60 0,-6-1 2 16,3-2-1-16,3 3 0 0,-3-1-61 0,8-2 0 15,0 2 0-15,1-7 0 0,7-7 10 0,-2 6 0 16,8-11 0-16,-2-3 1 0,7-3-11 0,4-2 0 0,8-9 0 15,-3 6 0-15,2-6 41 0,7-6 1 0,-1-3 1 16,-3 4-1-16,1-9-42 0,-1 5 0 0,-2-2 0 16,-3 3 0-16,-3-1-7 0,-5-5 1 0,5 0-1 15,3 0 1-15,-3 6 6 0,3-7 0 0,-3-4 0 16,3-1 0-16,3 3-30 0,41-33-1 16,-47 13 1-16,-2 3 0 0,41-45 30 15,-53 43 0-15,-2 2-13 0,21-39 1 16,-32 34 0-16,-6-1 0 0,-3-2 12 0,3 3 0 15,-5 2 0-15,-6-5 54 0,-6-45 1 0,1 44 1 16,-3-4-1-16,-12-41-55 0,9 43 0 16,3 12 32-16,-11-46 1 0,8 45 0 15,2 12 0-15,-16-35-33 0,6 35 0 16,5-1 2-16,-30-16 0 0,16 22 0 16,-2 6 0-16,-3 2-2 0,-6 6 0 0,-5 1 0 0,-3 4-32 15,-63 10 1-15,46-1 0 0,0 12 0 16,-85 13 31-16,69-13 0 0,-3 5-106 15,-82 28-1-15,84-33 1 0,4 2 0 16,-53 17 106-16,92-25 0 0,24-3-179 16,-6 0 0-16,15-20 0 0,5 6-342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5:16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6912 8340 11 0,'0'0'0'0,"0"0"0"0,0 0 0 0,30-6 1 15,-22 0-1-15,3 4 1 0,3-4 0 16,-6 6-1-16,-8 0-11 0</inkml:trace>
  <inkml:trace contextRef="#ctx0" brushRef="#br0" timeOffset="965.75">7111 8213 11 0,'0'0'0'0,"0"0"0"16,0 0 0-16,0 0 0 0,0 0 1 0,0 0-1 15,-6 0 1-15,6 0-1 0,0 0 0 16,-5 0 0-16,5 0 0 0,-9 8 1 15,9-8-1-15,-5 0 1 0,-1 6-1 0,6-3 0 16,-8 0 0-16,-3 5 0 0,5-8 0 16,4 3 1-16,-9 3-1 0,2-1 0 15,4-2 0-15,-9 8 0 0,0-2 0 0,3-4 0 16,-8 26 0-16,5-11 0 0,3-6 0 16,-9 17 0-16,18-17 0 0,-4 0 0 15,-13 11 0-15,13-13 0 0,-2-1 67 16,-11 9 0-16,-1-3 0 0,1 2 1 15,-20 21-68-15,15-15 0 0,-1-5 109 16,3 5 1-16,2 0 1 0,9-11-1 0,-3 0-110 0,9 0 0 16,-3 1 0-16,-4-1 0 0,4 2 38 0,3-1 1 15,-1-1-1-15,-8 0 1 0,1 0-39 0,-7 3 0 16,9-3 0-16,3-3 0 0,-3-3 51 0,5 1 0 16,4 2 1-16,-4 3-1 0,0-5-51 0,1-1 0 15,2 6 0-15,-2 0 0 0,-1 0 65 0,-2 20 0 16,2-20 1-16,1 9-1 0,-3 13-65 15,2-16 0-15,6 2 63 0,-8 15 1 16,8-23 0-16,0-3 0 0,2 12-64 16,-2-15 0-16,6 3 36 0,0 12 0 15,-4-12 0-15,4 3 1 0,5 20-37 16,-3-20 0-16,-2 6 22 0,2 11 1 16,-3-20 0-16,1 0 0 0,0 1-23 0,-4-4 0 15,4 3 0-15,-1-2 35 0,-5-1 1 0,6 3-1 16,2 6 1-16,-2-3-36 0,-1 3 0 0,3-3 0 15,4 0 0-15,-4 0 3 0,3 0 0 0,3-2 0 0,-1-4 0 16,7-2-3-16,18-6 0 0,-13 0 0 16,9 0 3-16,-1-6 0 0,-8 0 0 0,2-5 1 15,4-3-4-15,-7 0 0 0,-4 8 0 0,-1-2 0 0,0 2 1 16,-5 1 0-16,6-1 0 0,-7 3 1 0,7-5-2 16,-6 2 0-16,-3 6 0 0,2 0 0 0,1 0-6 15,-3-5 0-15,3 2 0 0,0 3 0 0,5-6 6 16,-8 6 0-16,9-5 0 0,-7 2 0 0,12 3-10 15,-5-9 1-15,-1 4-1 0,0-1 1 0,-2-2 9 16,19-12 0-16,-22 6 0 0,5-3 0 16,20-17 0-16,-20 17 0 0,0 3 1 0,20-14-1 15,-25 17 0-15,-3 2 1 0,3-5 1 16,-6 6 0-16,-3 2 0 0,9-2-2 16,-3-3 0-16,3-3-6 0,19-15 1 15,-8 13 0-15,0-7 0 0,14-19 5 16,-26 28 0-16,-7 0 2 0,2 0 0 0,-2 0 0 15,-6 5 1-15,0-2-3 0,0 2 0 0,0 1 0 16,0-6 0-16,-6 0 16 0,6 0 1 0,-8 0 0 16,2 0 0-16,1 0-17 0,-3 0 0 0,-3-1 0 15,2-1 0-15,-2 2 12 0,3-1 0 0,-3 4 0 16,-3 3 1-16,-5-6-13 0,-1 0 0 0,1 0 0 16,0 5 0-16,-6-5 32 0,3 0 0 0,2 0 0 15,4 3 1-15,8-1-33 0,-12-7 0 16,15 5 0-16,-1 0-17 0,6-15 0 15,-3 13 0-15,3-1 1 0,-11-23 16 0,3 26 0 16,-3-8-15-16,-22-12 0 0,14 20 0 16,-1 3 1-16,-32-6 14 0,27 11 0 15,0 3-17-15,-22-2 1 0,22-1 0 0,0 3 1 16,-22-11 15-16,23 9 0 0,-4 2-107 16,-25 0-1-16,29 0 1 0,-10-5 0 15,-35-6 107-15,31 8 0 0,-9-5-121 16,-6-1 2-16,-16 1-2 0,-3 3 2 0,72 8-697 15</inkml:trace>
  <inkml:trace contextRef="#ctx0" brushRef="#br0" timeOffset="2366.92">4033 9409 11 0,'0'0'0'0,"0"0"0"0,0 0 0 0,0 0 0 0,0 0 1 0,0 0-1 16,0 0 1-16,0 0-11 0</inkml:trace>
  <inkml:trace contextRef="#ctx0" brushRef="#br0" timeOffset="2649.58">3879 9445 11 0,'0'0'0'0,"0"0"0"15,0 0 0-15,0 0 0 0,-28 14 1 0,22-11-1 0,1 0 1 16,5-3-1-16,0 0 0 0,0 0 0 0,-8 3 0 16,8-3 8-16,0 0 1 0,0 0 0 0,0 0 0 15,0 0-9-15,0 0 0 0,0 0 0 0,0 0 0 16,8 0 2-16,3 0 0 0,3 5 0 0,11 1 0 0,8 2-2 15,5-5 0-15,-4 3 0 0,-4 0 0 0,-8-6-7 16,3 2 0-16,-6 1 0 0,-5 0 0 0,0 3 7 16,2-6 0-16,-2 0 0 0,6-6 0 0,4 3 32 15,4 0 0-15,3 3 0 0,2 0 1 0,0-2-33 16,0 2 0-16,-8 5 0 0,2-2 0 0,-2 3 39 16,33 10 1-16,-27-10 0 0,2 0 0 0,0-6-40 15,11 3 0-15,3-3 0 0,6 0 48 0,5-3 0 16,5-3 0-16,1-2 0 0,-4-12-48 0,10 3 0 15,-7 3 0-15,-2 0 0 0,2-3 63 0,1 0 0 16,-6 0-1-16,3 6 1 0,-3 3-63 0,0-1 0 16,-9 6 0-16,-2 3 0 0,-2 6-134 0,-7 2 0 0,-10 4 0 15,-3 2 0-15,-25-14-34 0</inkml:trace>
  <inkml:trace contextRef="#ctx0" brushRef="#br0" timeOffset="14932.53">7196 8241 11 0,'0'0'0'0,"0"0"0"0,0 0 0 0,0 0 1 16,0 0-1-16,0 0 1 0,0 0-1 15,0 0 0-15,-8 28 0 0,8-25 1 16,0-3-1-16,0 0 1 0,0 0-1 15,-6 0 0-15,6 0 0 0,0 0 0 16,-5-3 0-16,5 3 1 0,0-5-1 16,0 5 0-16,0 0 0 0,0 0 0 15,0-6 0-15,0 6 0 0,0 0 0 0,-8 0 0 16,8 0 0-16,-17 0 0 0,9 0 0 16,2 0 0-16,-13 0 0 0,11 0 0 15,2-3 11-15,-5-2 0 0,8 2 0 16,3 3 0-16,-5-6-11 0,5-2 0 0,0 2 0 0,0 6 72 15,-6 0 1-15,6 0 0 0,-8-11 0 0,8 8-73 16,0 3 0-16,-11-6 0 0,3 4 0 0,2-1 19 16,-5 0 0-16,3 3 0 0,-6 0 1 0,0 0-20 15,-3 0 0-15,-2 0 0 0,0 3 0 0,-3-3 36 16,-17 3 1-16,20 5 1 0,8-5-1 16,-17 8-37-16,17-11 0 0,3 3 13 0,-9-3 1 15,14 0-1-15,3 0 1 0,0 0-14 16,-5-3 0-16,5 3 18 0,-6-6 1 15,6 6-1-15,0 0 1 0,0 0-19 16,6-5 0-16,-6 5 30 0,8 0 0 16,-2-3 1-16,-1 3 0 0,20 3-31 15,-11 0 0-15,0-3 7 0,5 0 1 0,6 2 0 16,-6 4 0-16,1-6-8 0,4 0 0 0,-4 0 0 16,-1 0 0-16,3-8 29 0,-2 2 1 0,-1-5 0 15,6 0 0-15,-6-1-30 0,0 4 0 0,1-1 0 16,-1-2 0-16,0 8 38 0,-5-5 1 0,-3 2-1 15,3 6 0-15,0 0-38 0,-9 0 0 0,9-5 0 16,-3 2 0-16,3 3 49 0,0 0 1 0,-6 0-1 16,3-3 2-16,-5 3-51 0,2 0 0 0,-2-3 0 15,-1 3 0-15,-2 0 39 0,2 0 1 0,-5 0 0 16,6-5 0-16,-6 5-40 0,5 0 0 0,4-3 0 16,-9 3 0-16,5-6 10 0,1 0 0 0,-3 1 0 0,2-4 1 15,-5 1-11-15,6 0 0 0,-6 2 0 0,0 0 0 16,0-2-17-16,0 2 1 0,0 6-1 0,-6-3 1 15,1-5 16-15,2 2 0 0,-3 1 0 0,-5 2 0 0,-3 3-29 16,1 0 1-16,-1 3-1 0,-6 2 1 0,-4-2 28 16,-1 0 0-16,5 0 0 0,1 2 0 0,-3-5-9 15,5 0 0-15,4 0 0 0,4 0 1 0,-2 0 8 16,3 0 0-16,-3 0 0 0,3 0 0 0,-3 3-6 16,-3 3 1-16,-6-6 0 0,1 5 0 0,-6-2 5 15,-2 3 0-15,2 0 0 0,-3-4 0 0,3 4-11 0,-27 8 0 16,27-14 1-16,6 3 0 0,-6 0 10 15,11-1 0-15,0-2 0 0,3 0-8 0,-3 0 1 16,0 6-1-16,3-6 1 0,3 0 7 0,-6 0 0 16,9 3 0-16,-6 0 0 0,2-3-11 0,-2 0 0 15,9 3 0-15,-10 2 1 0,7-5 10 0,2-5 0 16,-2 10 0-16,-1-5 0 0,6 0-1 0,0 0 1 0,0 0 0 16,-8 6 0-16,8-6 0 0,8 0 0 0,-8 0 0 15,0 8 0-15,6-8 15 0,13-5 1 16,-5 5 0-16,11 0 0 0,0 0-16 0,2 0 0 15,-7 0 0-15,4 0-5 0,4 0 0 0,-3-3 0 16,-6 0 0-16,1-5 5 0,-1-1 0 0,6 1 0 16,2-4 0-16,4 4 51 0,2-6 1 0,-11 5-1 15,3 4 0-15,-6-4-51 0,1 1 0 0,-7 2 0 16,4 6 0-16,-9 0-12 0,3 3 1 0,-2-3-1 16,2 0 1-16,-3 3 11 0,-3 0 0 0,4-3 0 0,2 5 0 15,-6-5 10-15,4 3 0 0,2 3 0 0,-9-6 1 16,4 0-11-16,-1 0 0 0,1 0 0 0,2 0 0 15,-2 0 35-15,-1 5 1 0,-2-5 0 0,-3 0 1 0,11-5-37 16,-11 5 0-16,3 5 0 0,-3-5 0 0,5 0-27 16,-5 0-1-16,6 9 1 0,-6-9 1 0,0 0 26 15,0 6 0-15,0-6 0 0,0 0 0 0,0 0 1 16,0 0 0-16,0 0 0 0,0 0 0 0,-6 0-1 16,6 0 0-16,-5 2 0 0,5-2 0 0,-8-2-27 15,-1 2 0-15,4 0 0 0,-6-6 0 0,2 6 27 16,-4-6 0-16,-4 3 0 0,3 3 0 0,0 0-30 0,1 0 0 15,-7 0-1-15,1 3 2 0,0 3 29 0,-6 0 0 16,0 2 0-16,-3-2 0 0,3-4-23 0,-2 4 1 16,2 0 0-16,0 2 0 0,0-5 22 0,-16 8 0 15,24-5 0-15,3-3 17 0,1 2 0 16,-1-2 0-16,-3 3 1 0,3-1-18 0,-5 1 0 16,5 2 0-16,0-5 0 0,1 3-15 0,-12 8 0 15,11-8 0-15,3-4 0 0,-9 7 15 16,15-6 0-16,5-3 21 0,-8 8 0 15,8-8 0-15,-6 0 1 0,1 0-22 16,5 0 0-16,0 0 1 0,0 0 1 16,0 0-1-16,0 0 1 0,5 0-2 0,-5 0 0 15,6 0 0-15,-1 0 7 0,15 0 0 16,-7 0 0-16,1 0 0 0,30 0-7 16,-22 0 0-16,3 0-6 0,28 6 0 15,-28-4 0-15,0 4 0 0,-1-3 6 0,-2 0 0 0,3-3 0 16,-5 0 10-16,24-6 0 0,-22 6 0 15,3 0 1-15,0 0-11 0,0 0 0 0,-6-6 0 0,0 4 32 16,1-1 0-16,-7 0 0 0,7 3 1 0,-1-6-33 16,-5 4 0-16,-3-1 0 0,3 0 0 0,-6 3 13 15,3 0 0-15,3 0 0 0,-6-6 1 0,3 4-14 16,3 2 0-16,-3-6 0 0,-3 6 0 0,3-6 6 16,-2 3 1-16,2 3-1 0,-3-5 1 0,-2 5-7 15,-1-6 0-15,3 3 0 0,-2 3 0 0,-1-5 19 16,4-1 1-16,-9 6 1 0,5-3-1 15,1-5-20-15,-3 2 0 0,2 1 0 0,-5-1-19 0,6-5 1 16,-1 5-2-16,-5 0 2 0,0 1 18 16,-5 2 0-16,5-5 0 0,-6 2 17 0,1-2 0 15,-4 2 1-15,-2-3 0 0,-3 4-18 0,-5-4 0 16,-6 1 0-16,3 2 0 0,-8 1 2 0,2-1 0 16,-2 6 0-16,2 0 1 0,3 3-3 0,0 0 0 0,3 2 0 15,3-5 0-15,-6 3-10 0,0-3 0 0,0 0 0 16,3 0 0-16,-3-3 10 0,-2 3 0 0,7 0 0 15,-4 0 0-15,4 0 18 0,-5 0 1 0,6 0 0 16,5 0 0-16,-5 0-19 0,-6 6 0 16,6-3 0-16,5 2-12 0,0-2 1 0,3 3-1 15,-3-1 1-15,0-2 11 0,9 3 0 0,-3-6 0 16,2 6 0-16,0-6 1 0,-2 0 1 0,8 0 0 16,0 0 0-16,0 0-2 0,-5 0 0 0,5 0 0 15,0 0 0-15,0 0 0 0,0 2 0 0,0-2 0 16,0 0 0-16,0 0 0 0,8 12 0 0,3-12 0 15,-3 2-4-15,3 4 1 0,-2 0 0 0,2 2 0 16,3-2 3-16,-1 5 0 0,1 0 0 0,3-5 0 0,-3 2 21 16,5-5 1-16,-5 0 0 0,5 0 0 0,0 2-22 15,1-5 0-15,-1 0 0 0,6 0 0 0,0 0-24 16,2 0 1-16,-2 0-1 0,-5 3 1 0,-1 3 23 16,0-6 0-16,1 5 0 0,-1-5 0 0,-5 0-1 15,-6 0 1-15,3 0 0 0,-3 0 0 0,3 3 0 16,-2 3 0-16,2-6 0 0,-6 0 0 0,4 0 15 0,-4 0 0 15,-5 0 0-15,6 0 0 0,-6 0-15 0,8 0 0 16,-8 0 0-16,0 0 0 0,0 0 13 0,0 6 0 16,0-6 0-16,0 0 1 0,0 0-14 0,-6 8 0 15,6-8 0-15,-2 3-107 0,-4 8-1 16,1-8 1-16,5 2-79 0,-20 1 109 16,12-6-1-16,8 0-676 0</inkml:trace>
  <inkml:trace contextRef="#ctx0" brushRef="#br0" timeOffset="21315.76">16469 9594 78 0,'0'0'0'0,"0"0"0"0,0 0 0 16,0 0 15-16,0 0 0 0,0 0 0 0,-11-36 1 0,6 30-16 15,2 6 0-15,-2-8 0 0,-1 2 0 0,6 6 44 0,0 0 1 16,0 0 0-16,-5-6 0 0,5 6-45 0,-3-8 0 16,-3 2 0-16,6 4 0 0,0-7 45 0,0 4 0 15,0-1 0-15,0-3 0 0,0 4-45 0,0-1 0 16,0-2 0-16,6 2 0 0,-6 6 17 0,5-3 0 0,-5 3-1 15,0 0 1-15,0 0-17 0,0 0 0 0,3 3 0 16,-3-3 0-16,0 11 36 0,0 3 0 0,6 3 0 16,-6 9 0-16,0 2-36 0,0 8 0 0,0-5 0 15,5-5 0-15,-2-4 28 0,8 20 1 16,-3-28 0-16,3-5 0 0,14 2-29 16,-11-2 0-16,5-9 44 0,20 0 1 15,-17-6 0-15,8 3 0 0,20-14-45 16,-22 6 0-16,-3-3 86 0,-3-3 0 0,8 0-1 15,3-5 2-15,-5-4-87 0,8 1 0 0,8-9 0 0,9-11 0 16,-1-3 36-16,78-70 0 0,-64 51 0 16,17-9 1-16,-6-6-37 0,12 1 0 0,2 2 0 15,0-8-18-15,102-85 0 0,-101 82 0 0,-1-3 1 16,86-64 17-16,-103 97 0 0,-2 13-169 16,0 2 1-16,-25 17-1 0,-6 8 0 0,-8 11 56 15,-11 9 1-15,-24-8-2 0,-18 2 2 0,20 6-110 16</inkml:trace>
  <inkml:trace contextRef="#ctx0" brushRef="#br0" timeOffset="37883.91">5655 7884 11 0,'0'0'0'0,"0"0"0"0,0 0 0 0,0 0 1 0,0 0-1 0,0 0-9 15</inkml:trace>
  <inkml:trace contextRef="#ctx0" brushRef="#br0" timeOffset="38249.68">5611 7867 11 0,'0'0'0'15,"0"0"0"-15,0 0 0 0,0 0 1 16,0 0-1-16,0 0 1 0,0 0-1 15,-25 25 0-15,16-22 0 0,9 3 1 16,0-6-1-16,0 0 1 0,-11 0-1 16,6 0 0-16,-3 5 0 0,-6 4 0 15,3-4 0-15,5-2 1 0,3 3-1 0,-2-1 0 16,-1 4 0-16,1-3 0 0,2-4 0 0,-2 4 0 16,-1 0 0-16,1 2 0 0,5-5 0 0,0 3 0 15,-3-1 0-15,3 1 22 0,0-6 0 0,8 8 0 16,-8-8 1-16,6 0-23 0,-6 0 0 0,0 6 0 15,0-6 0-15,0 8 130 0,5-8 2 0,3 0-1 16,-8 0 1-16,0 0-132 0,0 0 0 0,0 0 0 16,0 0 0-16,0 0 63 0,0 0 1 0,0 0 1 15,6 0-1-15,-1 0-64 0,-5 0 0 0,9 0 0 0,2 3 0 16,8-3 18-16,0-3 1 0,1 6-1 0,-6 3 1 16,-1-1-19-16,7 1 0 0,-9-3 0 0,-3 2 0 15,-2-5-16-15,2 3 0 0,-3 3 0 0,9-6 0 0,-3 5 16 16,-2-5 0-16,4 9 0 0,12-9 0 0,0 6-149 15,0-4 2-15,14 10-2 0,-6-10 2 0,5 7 109 16,4 2-1-16,-26-8 1 0,-7-3 0 0,-9 0-76 16</inkml:trace>
  <inkml:trace contextRef="#ctx0" brushRef="#br0" timeOffset="38965.92">5972 8269 11 0,'0'0'0'0,"0"0"0"0,0 0 0 0,0 0 1 16,0 0-1-16,0 0 1 0,0 0-1 16,0 0 0-16,-11-28 0 0,6 23 0 0,5 5 1 0,0-6-1 15,-3 3 1-15,3-11-1 0,-5 0 0 0,5 6 0 16,-6-7 0-16,-2 4 17 0,-3 0 0 0,2 0 0 16,4 2 0-16,-3 9-17 0,8 0 0 0,0-11 0 15,0 8 0-15,0 3 65 0,0 0 0 0,0 0 1 16,0-8-1-16,0 8-65 0,8 0 0 0,-3 0 0 15,-5 0 0-15,6 0 74 0,2 0 1 0,-2 0 0 16,-1 0 0-16,-2 0-75 0,8 3 0 16,-3 2 0-16,3 1 92 0,3-3 2 0,0 5-2 15,11 3 1-15,0 3-93 0,41 3 0 16,-36-5 0-16,4-4 17 0,32 14 0 0,-36-10 0 16,9 2 0-16,33 8-17 0,-25-22 0 15,3-5-107-15,66-1 1 0,-50 3-1 16,11-8 2-16,6 3 105 0,-25 2 0 0,-5-3 0 0,-53 9-494 15</inkml:trace>
  <inkml:trace contextRef="#ctx0" brushRef="#br0" timeOffset="40749.91">7105 6860 11 0,'0'0'0'0,"0"0"0"0,0 0 0 0,-44-6 1 0,25 6-1 0,-9 0 1 0,-30 6-1 16,27-3 0-16,4 2 0 0,-31 6 1 16,25-2-1-16,2 5 1 0,-35 17-1 15,41-20 0-15,0-2 0 0,-16 5 0 16,30-14 0-16,3 3 1 0,-9-3-1 16,3 0 0-16,0 0 0 0,-19 11 0 15,8-8 0-15,-2 2 0 0,-42 9 0 16,41 0 0-16,3-5 103 0,-33 10 1 15,33-13 0-15,-2-3 0 0,-12 8-104 16,14-8 0-16,0 3 11 0,-27 8 0 16,19-12 0-16,-1 10 0 0,-29 5-11 15,38-12 0-15,3 1 47 0,-22 2-1 16,24-8 0-16,1 6 0 0,-14-6-46 16,14 3 0-16,-6-3 46 0,-19 11 1 15,19-3 0-15,3 7 0 0,-3-7-47 0,-3 12 0 0,-2-3 0 16,2 8 30-16,-2-3 1 0,5-2 0 0,3 3 0 15,2-1-31-15,-24 26 0 0,30-23 0 16,3 3 57-16,-11 20-1 0,17-28 0 0,-1-3 1 16,1 22-57-16,2-25 0 0,3 3 9 15,-6 6 0-15,1-9 0 0,-1 0 1 16,-7 11-10-16,4-8 0 0,4 3 66 16,-9 16 0-16,8-22-1 0,1 3 1 15,-3 17-66-15,8-20 0 0,2 6 31 16,9 5 2-16,3-8-1 0,-3 5 0 15,22 9-32-15,-13-19 0 0,-1-4 6 0,0-2 0 16,1-4 0-16,-6 4 0 0,5 0-6 0,-5 2 0 16,5-2 0-16,-5 2 0 0,5-2 33 0,1 2 0 15,4 1 0-15,-4-1 1 0,5 3-34 0,-6 3 0 16,9-5 0-16,2-1 0 0,-2 4-19 0,2-1 0 16,3 0 0-16,-8-8 1 0,3 0 18 0,35-3 0 15,-30-3 0-15,-5 0 4 0,2 3 0 0,3-6 0 16,1 1 0-16,1 2-4 0,-1-5 0 0,-7 2 0 15,4-2 0-15,2 2 24 0,-6-3 1 0,4 4 1 16,-4-4-1-16,4-2-25 0,-6 0 0 0,-6 5 0 16,3 1 0-16,-3 5 21 0,-2-3 0 0,2-3 0 15,1 6 0-15,2-11-21 0,16-6 0 16,-13 3 0-16,8-6 2 0,17-16 0 16,-28 16 0-16,3 3 0 0,14-19-2 15,-14 10 0-15,-6 9 28 0,28-30 0 16,-22 18 0-16,0 4 1 0,33-31-29 0,-31 28 0 15,6 0-9-15,1-1 1 0,-4 4 0 0,-2 0 0 16,2 5 8-16,3-8 0 0,-13 5 0 0,-1-5 0 16,-8 6-11-16,-3-6 0 0,3 2 0 0,3 1 1 0,-8 5 10 15,7-30 0-15,-13 30 0 0,0 3 5 16,0-11 1-16,6 14 0 0,-6 0 0 16,3-11-6-16,-3 13 0 0,5 7-15 15,-5-15 0-15,0 12 0 0,-5 2 1 16,-9-11 14-16,0 3 0 0,-5 0 0 15,-20-14 0-15,14 14 0 0,-8-6 0 16,-25-17 0-16,39 23 0 0,-1 6 10 0,-13-15 1 16,19 18-1-16,9 5 1 0,-9-6-11 15,3 1 0-15,-3 2 13 0,-19-3 0 16,8 3 0-16,-8-2 0 0,-44-4-13 16,38 9 0-16,-5 0-2 0,-42 3 1 15,42 8-1-15,5-2 1 0,-52 8 1 16,39-3 0-16,-6 5-61 0,-72 29 1 15,61-25 0-15,-3 5-1 0,-83 45 61 16,78-34 0-16,0 12-109 0,-92 22 1 16,72-59-2-16,97-14-966 0</inkml:trace>
  <inkml:trace contextRef="#ctx0" brushRef="#br0" timeOffset="53866.87">16831 11254 11 0,'0'0'0'0,"0"0"0"0,0 0 0 0,0 0 1 16,0 0-1-16,0 0 1 0,0 0-1 15,28-8 0-15,-28 8 0 0,0 0 1 16,5-9-1-16,-5 9 1 0,0 0-1 15,-5-5 0-15,5 5 39 0,-14 0 0 16,-2-6 0-16,-1 3 1 0,-22-2-40 16,23 5 0-16,7-6 101 0,-10 3 0 15,11 3 0-15,8 0 1 0,0 0-102 0,0 0 0 16,0 0 123-16,0 0 2 0,0 0-2 16,0 0 2-16,0 0-125 0,0 0 0 15,0 0 90-15,0 0 0 0,0 0 1 16,0 0 0-16,0 0-91 0,0 0 0 0,-6 9 62 15,-5-6 2-15,11-3-1 0,-2 5 0 16,-4 1-63-16,6-1 0 0,0 4 49 16,0-1 0-16,0-2 1 0,0 2 0 15,19 20-50-15,-10-13 0 0,2-1 50 0,8 17 1 16,-5-9-1-16,0 3 2 16,-3-2-52-16,2 5 0 0,-4 0 0 0,2 3 28 0,3 3 0 15,-6 0 0-15,3-6 0 0,3 3-28 0,0 2 0 16,-3 1 0-16,0 0 0 0,2 5 35 0,21 40 1 15,-21-42 0-15,7 2 0 0,18 34-36 16,-13-36 0-16,8-1-27 0,-5-2 0 16,-3 0 0-16,5 0 1 0,9 5 26 0,-6-8 0 0,-5 6 0 15,2 2 0-15,3-2-20 0,-8 5 0 0,0-8 0 16,3 2 0-16,-9 1 20 0,11 27 0 16,-16-30 0-16,0 3-21 0,5 25 0 15,-13-34 0-15,-1-3 0 0,4 23 21 16,-4-34 0-16,-2 0-130 0,8-3 2 15,-11-11-1-15,6 3 1 0,7-11 128 16,-7-4 0-16,8-4-151 0,0-44 1 16,-14 21 0-16,0 39-680 0</inkml:trace>
  <inkml:trace contextRef="#ctx0" brushRef="#br0" timeOffset="54316.24">17718 11167 696 0,'0'0'0'0,"0"0"0"0,0 0 68 0,0 28 1 16,0-19-1-16,0-1 0 0,-5 12-68 15,-1-6 0-15,0-6 31 0,-13 23 1 16,3-3-1-16,-7 3 1 0,1 6-32 0,-8 2 0 15,2 1 0-15,-5-4 45 0,3 6 0 0,-9 9 0 16,-2 0 0-16,-3 11-45 0,-53 75 0 16,44-61 0-16,-2 6 76 0,3 2-1 0,-6 6 0 15,0 3 2-15,0 3-77 0,-61 101 0 16,66-113 0-16,-5-5-27 0,0 0 0 0,25-20 1 0,14-6 0 16,13-13 26-16,1-6 0 0,5-26 0 0,0-8 0 15,0 0-1105-15</inkml:trace>
  <inkml:trace contextRef="#ctx0" brushRef="#br0" timeOffset="72616.41">4000 14096 89 0,'0'0'0'0,"0"0"0"0,0 0-15 0,-63 56 0 0,49-47 0 15,0 2 1-15,-11 20 14 0,14-23 0 16,8-5-1-16,3-3 0 0,0-6 0 0,0 6 0 16,0-5 1-16,0-1 0 0,9-5-2 15,-4-17 1-15,1 14 0 0,-6 0 0 16,2-6 1-16,-4 14 0 0,2 6 12 16,0-8 1-16,0 8-1 0,-6 3 1 15,1 2-13-15,5-5 0 0,0 6 3 16,-6 2 0-16,12 1 0 0,-1 2 0 15,1 3-3-15,-4-11 0 0,9 3-12 0,9-1 0 16,-6-5 0-16,-1-5 1 0,26-12 11 16,-22 11 0-16,-4-8 95 0,21-9 1 15,-21 12 1-15,7 0-1 0,10-9-96 16,-22 20 0-16,3 0 75 0,3 0 1 16,-14 0-1-16,6 0 0 0,2 9-75 15,-8-4 0-15,6 1 48 0,7 8 0 16,-7-3-1-16,8 3 1 0,5 14-48 15,-13-16 0-15,7-1 56 0,7 9 1 16,-9-12-1-16,-3-5 1 0,11-6-57 16,-7 3 0-16,-4 0 23 0,17 0 0 15,-12-3 0-15,1 3 1 0,11-8-24 16,-17 5 0-16,3 3 60 0,9-3-1 16,-6 3 0-16,-1-5 0 0,23-1-59 15,-16 3 0-15,7-5-8 0,26 2 0 16,-28 0 0-16,0 1 1 0,16-4 7 15,-30 9 0-15,3 0 17 0,0 6 0 0,-3-3 0 16,-3 0 0-16,11 5-17 0,-8-2 0 16,3 2-11-16,17 6 1 0,-12-5-1 15,3 2 1-15,22 0 10 0,-24-8 0 0,4 0-14 16,15-3 0-16,-20 0 0 0,-5 0 1 16,11 0 13-16,-11-3 0 0,5 3-7 15,14-6 1-15,-13 6 0 0,-1-8 0 16,20-9 6-16,-20 9 0 0,0-1 16 15,20-5 1-15,-20 6-1 0,1 2 1 16,18 6-17-16,-24-6 0 0,-3 6-9 0,17 6 1 16,-14-3 0-16,-3 0 0 0,11 5 8 15,-3-8 0-15,6 3-25 0,14 0 0 16,-20 0 0-16,6-3 0 0,22 5 25 16,-31-5 0-16,-2 0 30 0,11 0 1 15,-17 3 0-15,6-3 0 0,6 11-31 16,-7-8 0-16,4 3-8 0,16 5 0 15,-14-3 0-15,-5-8 1 0,30 12 7 16,-24-10 0-16,-1 1 1 0,25 3 0 16,-22-3 0-16,3-1 0 0,19 1-1 15,-21 3 0-15,1-6-11 0,15 8 1 16,-20-2 0-16,-5 0 0 0,22 8 10 16,-22-3 0-16,5 0 24 0,28 3 1 15,-27-5 0-15,-1-1 0 0,25 3-25 16,-30-8 0-16,0-3-18 0,16 0 0 15,-11 0 0-15,6 0 0 0,17 0 18 0,-28 0 0 16,2 0 15-16,17 0 0 0,-13 6 0 16,-1-3 1-16,20 2-16 0,-20 1 0 15,6-6 16-15,16 3 0 0,-21 0 0 0,-1 5 1 16,20-5-17-16,-26 0 0 0,4-1 41 16,-3 4-1-16,0-3 0 0,5 0 1 0,-5 5-41 15,2-5 0-15,4 3 0 0,2-1 0 0,8-5 11 16,-5 3 0-16,-3 0 0 0,3-3 0 0,0 0-11 15,-3 0 0-15,3-3 0 0,0 0 0 0,0 3 14 0,-3-8 1 16,3 2 0-16,-1 0 0 0,4 1-15 16,-3 2 0-16,0-5 0 0,-6 5 0 0,-5 3 5 0,5 0-1 15,-5 0 0-15,-3 0 1 0,3 3-5 0,0-1 0 16,-3 4 0-16,8-6 0 0,3 3-7 0,-2 0 0 16,4 5-1-16,4-8 1 0,2 6 7 0,4 2 0 15,-21-5 0-15,4-3 0 0,2-3 16 0,1 3 0 0,2-5-1 16,3 2 1-16,-1 0-16 0,1 0 0 0,3 3 0 15,-3-6 0-15,2 4 10 0,23-4 1 16,-22-2 0-16,-3 2 0 0,19-8-11 16,-25 5 0-16,0 4 6 0,20-6 1 15,-20 5-1-15,4 3 1 0,15-2-7 16,-18 2 0-16,-1 0 11 0,20-3 0 16,-20 6 0-16,6-5 1 0,19-1-12 15,-16 3 0-15,5-2 0 0,36-12 0 16,-42 11 0-16,4-8 0 0,27-6 0 15,-31 12 0-15,-2-1 1 0,22-5 0 16,-22 14 0-16,0-8 0 0,14 5-1 0,-20 3 0 16,-5 3 25-16,25 5 0 0,-20-2 0 15,3 0 2-15,28 5-27 0,-31-6 0 0,6 4-9 16,16 8-1-16,-16-12 1 0,6 1 1 16,21-6 8-16,-24-6 0 0,2 4 0 15,31-10 1-15,-31 4-1 0,3-3 1 16,31-9-1-16,-36 14 0 0,2-5 23 15,28-6-1-15,-25 9 0 0,-5 2 1 16,30-8-23-16,-28 6 0 0,-5 2-11 0,16-2 1 16,-21 8 0-16,-1 0 0 0,20-6 10 15,-20 6 0-15,0 0-6 0,31 0 1 16,-28-6 0-16,3 6 0 0,25-2 5 16,-23-1 0-16,-7 0-11 0,24-3 1 15,-30 3 0-15,0 3 0 0,10 0 10 16,-15 3 0-16,2 0-63 0,14 8 1 15,-12 1-1-15,7 4 0 0,7 27 63 16,-16-24 0-16,-11-19-1323 0</inkml:trace>
  <inkml:trace contextRef="#ctx0" brushRef="#br0" timeOffset="82915.74">20353 14495 415 0,'0'0'0'0,"0"0"0"0,0 0 0 0,0 0 13 0,0 0 1 15,0 0 0-15,0 0 0 0,0 0-14 0,0 0 0 0,0 0 0 16,0 0 0-16,0 0 56 0,0 0-1 0,0 0 0 16,0 0 0-16,0 0-55 0,0 0 0 0,0 0 0 15,-27-22 0-15,16 16 128 0,2-2-1 0,4 2 1 16,-1 0 0-16,4 1-128 0,-4 2 0 0,6 3 0 16,0 0 0-16,0 0 57 0,-8-3 1 0,8 3-1 15,0 0 1-15,0 0-58 0,0 0 0 0,0 0 0 16,8-8 0-16,-2 8 8 0,-6 0 0 0,5-3 0 15,-5 3 1-15,8 3-9 0,-2 0 0 0,-1 2 0 0,-5-5 0 16,9 9 3-16,-4 2 0 0,-5 9 0 0,0 5 0 16,0 6-3-16,0 3 0 0,-5-1 0 0,5-4 0 15,-6 1 37-15,6 27 2 0,6-43-2 16,-6 3 1-16,8 8-38 0,-5-14 0 0,5-2 14 16,6 8 1-16,-3-12 0 0,-6 4 0 15,15-4-15-15,-6-2 0 0,-6-3 88 16,25-3 1-16,-11-2-1 0,0-9 1 15,3 0-89-15,14-9 0 0,-1-5 0 0,9-9 36 16,3-5-1-16,14-14 0 0,2-3 1 0,6-3-36 16,88-82 0-16,-80 74 0 0,11-6-151 0,-2 3 1 15,2 8-1-15,-8 3 2 0,2 6 56 0,4 0 1 16,-37 5 0-16,-27 1-1 0,-25 50-816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8:25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8735 9611 11 0,'0'0'0'0,"0"0"0"0,0 0 0 0,0 0 0 0,0 0 1 0,-20 31-1 15,15-22 1-15,5-9-11 0</inkml:trace>
  <inkml:trace contextRef="#ctx0" brushRef="#br0" timeOffset="1083.6">8599 9552 11 0,'0'0'0'0,"0"0"0"16,0 0 0-16,-8 9 0 0,3-1 1 0,-1-2-1 15,-2-1 1-15,2-5-1 0,1 6 0 0,-3 2 0 16,2-8 0-16,6 0 0 0,0 6 1 0,0-6-1 16,0 0 1-16,0 0-1 0,0 0 0 0,0 0 0 15,0 0 0-15,0 0 67 0,0 0 0 0,0 0 0 0,0 0 2 16,0 0-69-16,0 0 0 0,0 0 0 0,0 0 0 15,0 8 20-15,0-5 0 0,0-3 0 0,0 0 0 16,0 0-20-16,6 3 0 0,-6-3 0 0,0 0 0 16,0 0 52-16,0 0 1 0,0 0 1 0,8 0-1 0,-3 0-53 15,1-3 0-15,-6 3 0 0,8 0 0 0,-2-3 51 16,-1 3 0-16,-2 0 0 0,2 0 1 0,4-5-52 16,2 2 0-16,-6 3 0 0,1 3 0 0,2 2 31 15,-2-2 0-15,-4 0 0 0,4 0 0 0,-1 3-31 16,1-6 0-16,2 2 0 0,-2 1 0 0,-1 0 45 15,-2-3 1-15,3 0 0 0,-1 0 0 0,-5 0-46 16,8-3 0-16,-2 3 0 0,-6 0 0 0,5 9 6 0,1-9 1 16,2-9-1-16,3 4 1 0,3 5-7 0,6-9 0 15,-7 3 0-15,7-2 27 0,-1 2 0 16,-8-5 0-16,3 3 1 0,5-1-28 0,-5 1 0 16,-6 2 0-16,-2 6 0 0,-6 0 14 0,0 0 1 15,5 0 0-15,-5 0 1 0,0 0-16 0,0 0 0 16,0 0 0-16,0 0 0 0,0 0-13 0,-8 0 1 15,3 0 0-15,-1 6 0 0,-5-3 12 0,3 2 0 16,-1-5 0-16,-2 6 18 0,-2-3 1 0,1 2 1 16,4-5-1-16,8 0-19 0,-5-5 0 0,-1 5 0 15,-2 0 0-15,2 5 38 0,-2-5 1 0,3 0 0 16,-1 0 0-16,-2 0-39 0,-3 0 0 0,2 0 0 16,-2 0 0-16,-3 0-25 0,1 3 1 0,2-3 0 15,-9 0 0-15,6 0 24 0,-5 0 0 0,5 3 0 16,-2 0 0-16,7 2-4 0,-4-5 1 0,2 3 0 0,2 0 0 15,4 5 3-15,-1-8 0 0,4 3 0 0,-4 0 0 16,6-3 47-16,0 0 1 0,-6 9-1 0,-2-9 2 0,3 5-49 16,5-5 0-16,0 9 0 0,0-9 0 0,-11 5 36 15,2-2 0-15,4 3 0 0,5-6 0 0,0 8-36 16,-6-2 0-16,6-6 0 0,-2 3 29 16,2-3 1-16,0 0 0 0,0 0 1 0,0 5-31 15,0-5 0-15,0 6 0 0,0-6 0 0,0 0 42 16,2 8 0-16,-2-8 0 0,0 0 0 15,6 6-42-15,-6-6 0 0,11 0 2 0,3 3 1 16,-1 2 0-16,7-5 0 0,13 3-3 16,-16-3 0-16,-1 0 3 0,3 0 1 15,6 0 0-15,-5 0 0 0,-1 0-4 0,20-3 0 16,-14-2 0-16,8-1-5 0,-3 3 1 16,-8-5-1-16,9 5 1 0,2 3 4 0,0 0 0 15,-8-3 0-15,-6-2 0 0,0 2-19 0,1-9 0 0,-6 10 0 16,-3-4 1-16,-3 6 18 0,-8 0 0 0,5 0 0 15,-5 0 0-15,6 0 6 0,-6 0 1 0,0 0 0 16,8-3 0-16,-8 3-7 0,6 0 0 0,-1-3 0 16,-5 3 0-16,9 0-4 0,-4 0 1 0,1 0 0 15,-6 0 0-15,0 0 3 0,8-2 0 0,-8 2 0 16,0 0 0-16,0 0 0 0,0 5 0 0,0-5 0 16,-8-3 0-16,8 3 0 0,-6 0 0 0,-8 0 0 15,-5-2 0-15,0 2-6 0,-6 0 1 0,0 0 0 16,-3-6 0-16,3 3 5 0,0-2 0 0,6 5 0 15,5 0 0-15,1 0-19 0,-1-6 1 0,3 3 0 0,-3 0 0 16,0 3 18-16,9 0 0 0,-15-3 0 0,1 3 0 16,0-5-10-16,-1 2 0 0,6 0 0 0,-2 0 0 0,2 3 10 15,0-5 0-15,3 5 0 0,3 0 0 0,-3-3-11 16,8 0 2-16,-3 3-1 0,-5 0 1 0,9-3 9 16,2 3 0-16,-11 0 0 0,5 0 0 0,3 0-46 15,-8 0 1-15,6-5 0 0,2 2 0 0,-8 3 45 16,3 0 0-16,2 3 0 0,1 2 0 0,2-5-27 15,-3 0-1-15,1 0 1 0,-3 3 0 0,2-3 27 16,0 0 0-16,6 0 0 0,-5 11 0 0,2 3-162 0,-22 15 0 16,0-13 0-16,1 13-128 0,-37 21 163 15,36-30-1-15,25-20-197 0</inkml:trace>
  <inkml:trace contextRef="#ctx0" brushRef="#br0" timeOffset="5183.78">5967 12143 134 0,'0'0'0'0,"0"0"0"0,0 0-24 0,33-5 0 16,-19-1 0-16,2-5 1 0,12-15 23 0,-17 18 0 15,3-6-2-15,0-9 0 0,-9 12 0 16,1 0 1-16,2-9 1 0,-8 9 0 15,0 11 70-15,6-11 1 0,-6 5 0 16,0 6 1-16,0-5-72 0,0 5 0 0,0-6 13 16,0 3 1-16,0 3-1 0,0-8 1 15,0-4-14-15,0 10 0 0,0-7 58 16,8-2 0-16,-3 5 1 0,6-2-1 16,9-9-58-16,-6 11 0 0,-1-2 49 15,26-3 0-15,-25 2 0 0,5 4 1 16,12 2-50-16,-12 0 0 0,-5 3 30 0,11 0 1 15,-12-3 0-15,1 3 0 0,25 0-31 16,-20-8 0-16,6 2 48 0,3-2 0 16,10-1 1-16,1 4 0 0,5-10-49 0,47-7 0 15,-46 11 0-15,2 2 26 0,2-5 1 16,4 3-1-16,-1 0 1 0,-2 2-27 0,5 4 0 0,-5-1 0 16,-3-2 0-16,-3 2 1 0,0 3 0 0,-2 3 0 15,2-3 0-15,0 3-1 0,0 3 0 0,9 6 0 16,-1-9 0-16,1 5 25 0,-3 4 0 0,2 5 1 15,1-12 0-15,5 4-26 0,-6 3 0 0,-2 2 0 16,2 0 0-16,-5 3 38 0,50 11 0 16,-39-19 0-16,0 3 1 0,52 5-39 15,-46-12 0-15,-6 4 43 0,64 8 2 16,-62-14-2-16,4 6 1 0,60 2-44 16,-60-8 0-16,7 3 16 0,65 8 0 0,-73-5 0 15,4 5 1-15,60 9-17 0,-69-12 0 16,3 4 13-16,66 2 1 0,-56-14-1 15,1 0 1-15,72 0-14 0,-75-6 0 16,3 3 12-16,69-8 1 0,-70 5-1 0,7 3 1 16,71-2-13-16,-77 2 0 0,-6 0 11 15,75 0 0-15,-72-2 0 0,3 10 1 16,72-5-12-16,-67 0 0 0,0 3-44 16,72 0-1-16,-82-6 1 0,2 3 0 15,72 0 44-15,-70 0 0 0,1 0 8 16,72-3 0-16,-67-2 0 0,-8 2 1 15,75 0-9-15,-72 3 0 0,-3-3 8 0,80 3 1 16,-77 0-1-16,0 3 1 0,69 0-9 16,-70 0 0-16,-4 2 10 0,74-5 0 15,-64-8 1-15,0-3-1 0,86-9-10 16,-94 17 0-16,6 3-7 0,77-14-1 16,-80 6 1-16,8-4 1 0,-6-2 6 0,6 6 0 15,3-1 0-15,0 4-29 0,-3-1 1 0,3-2 0 16,-6-1 0-16,1 1 28 0,-1 2 0 0,0-2 0 15,-5 5 0-15,6 6-21 0,-7 0 0 0,-7 2 0 16,-3-5 0-16,-3 6 21 0,-6 2 0 0,4 6 0 16,2-5 0-16,2 5 25 0,51 14 1 15,-53-20 0-15,0 4 0 0,52 13-26 16,-60-11 0-16,-3 0 42 0,47 17 0 16,-42-14 1-16,1 0 0 0,49 22-43 15,-49-22 0-15,-1 8 18 0,50 12 0 0,-49-20 0 16,-9 0 0-16,47 14-18 0,-47-12 0 15,3 4-64-15,-8-1 0 0,5 1-1 0,3 2 2 16,0 6 63-16,-3-3 0 0,-8-14 0 0,-3-8 0 16,-33-6-1250-16</inkml:trace>
  <inkml:trace contextRef="#ctx0" brushRef="#br0" timeOffset="8117.07">9285 9507 11 0,'0'0'0'0,"0"0"0"0,0 0 0 0,0 0 0 0,0 0 1 0,0 0-1 16,0 0 1-16,0 0-1 0,0 0 1 0,-31 25-1 16,31-25 1-16,0 0-13 0</inkml:trace>
  <inkml:trace contextRef="#ctx0" brushRef="#br0" timeOffset="8817.28">9193 9403 11 0,'0'0'0'0,"0"0"0"15,0 0 0-15,0 0 0 0,0-6 1 0,0 6-1 16,-5 0 1-16,5 0-1 0,-8 0 0 0,8 0 0 16,-6 0 0-16,6 0 0 0,-5 0 1 0,5 0-1 15,-6 0 1-15,6 0-1 0,-6-2 0 0,6 2 0 16,-2 0 0-16,2 0 0 0,0 0 0 0,0 0 0 0,0 0 1 16,0 0-1-16,0 0 0 0,2 0 0 0,10-6 0 15,1 3 22-15,20-2 0 0,-16 5 0 0,2-6 1 16,20-2-23-16,-31-1 0 0,-2 3 58 15,2-5 0-15,-8 11 1 0,6-3-1 16,-6 3-58-16,0 0 0 0,0 0 76 16,0 0 0-16,5-5 1 0,-5 5 0 15,0 0-77-15,0 0 0 0,0 0 39 16,-5 0 0-16,5 0 0 0,0 5 2 16,0-5-41-16,0 0 0 0,0 0 0 0,-9 3 33 0,4 8 0 15,-1-5 0-15,1 3 0 0,2-7-33 16,-8 4 0-16,3 0 0 0,2-1 0 0,-8-2 13 0,3 3 0 15,3-6 0-15,3 0 0 0,5 0-13 0,-6 5 0 16,-2-5 0-16,-3 0 0 0,2 3-13 0,-7 3 1 16,2-6-1-16,0 0 1 0,0 0 12 0,1 0 0 0,-4 0 0 15,3 0 0-15,0 3 12 0,1-1 0 0,2-2 0 16,-3-2 0-16,0 4-12 0,3 1 0 0,3-3 0 16,-4-3 0-16,4 6 3 0,3 3 1 0,-1-6-1 15,-2 0 1-15,-3 8-4 0,3-8 0 0,2 6 0 16,6-6 0-16,0 3 1 0,0-3 1 0,0 5-1 15,0-5 1-15,0 6-2 0,0-6 0 0,8 3 0 16,-8-3 0-16,11 5 9 0,-11-5 2 0,9-5-1 16,2 5 0-16,2 5-10 0,1-5 0 0,3 0 0 15,2 3 0-15,3 0 27 0,3 0 0 0,-5-3 0 16,-1 0 1-16,0-3-28 0,-5 0 0 0,3 0 0 0,-1 3 0 16,1-5 17-16,2 2 1 0,0-3 0 0,1 1 0 15,-1 2-18-15,-5-8 0 0,0 8 0 0,0-6 0 16,2 4-8-16,3-7 1 0,-10 10 0 0,-4-4 0 15,4 6 7-15,-9 0 0 0,5-3 0 0,-5 3-6 16,0 0 1-16,0 0 0 0,0 0 0 0,0 0 5 16,0 9 0-16,0-9 0 0,-8 0 0 0,2 0 56 15,-8 2 1-15,3 4-1 0,-8 0 1 0,0-1-57 16,-1 4 0-16,7-6 0 0,-1 2 0 0,3 1 39 16,-3-6 0-16,0 0 0 0,9 3 1 0,-1 2-40 0,-2-2 0 15,2 3 0-15,-5-1 0 0,8 1 25 0,-2 2 0 16,-3-2 0-16,2 5 0 0,6 1-25 0,-5-4 0 15,5 0 0-15,0 4 0 0,5-4-161 0,-2-2 1 16,8 8-1-16,-3 3 0 0,9 5 4 0,-3-2 0 16,-6-14 1-16,-3-12-1 0,-5 6-134 0</inkml:trace>
  <inkml:trace contextRef="#ctx0" brushRef="#br0" timeOffset="16550.43">9519 9603 11 0,'0'0'0'0,"0"0"0"0,0 0 0 0,0 0 0 0,0 0 1 16,0 0-1-16,0 0 1 0,0 0-1 0,0 0 0 0,0 0 0 16,0 0 0-16,0 0 0 0,0 0 1 0,0 0-1 15,0 0 1-15,0 0-1 0,0 0 0 0,0 0 0 16,-2-28 0-16,2 28 0 0,-6-9 0 0,6 4 0 15,-5 2 1-15,5-3-1 0,0-2 0 0,0 2 0 16,0 0 0-16,0-2 89 0,0 0 1 0,-6 2 0 16,3 0 0-16,3 4-90 0,0-7 0 0,0 3 0 15,0 6 0-15,0 0 36 0,0 0 0 0,0-5 0 16,0 5 1-16,14-6-37 0,-6 3 0 0,9 3 0 16,2-8 0-16,1 2 52 0,7-5 1 0,-7 8 0 15,-1-2 0-15,-8 5-53 0,3 0 0 0,-9 5 0 16,4-2 0-16,-4 3 54 0,-2-1-1 0,2 1 0 0,6 2 0 15,-2-5-53-15,-4 3 0 0,4-1 0 0,2 1 0 16,2 3 22-16,-7-7 1 0,8 4-1 0,-3 0 2 0,-3-4-24 16,3-2 0-16,3 0 0 0,5-2 0 0,-5 2 23 15,0-6 1-15,-3 3 0 0,3 0 0 0,-9 1-24 16,4-4 0-16,2 3 0 0,-6 3 0 0,-5 0 15 16,0 0 0-16,3-6 0 0,-3 6 1 0,0 0-16 15,0 0 0-15,-3 3 0 0,-8 3 0 0,3 0-7 0,-9-1 0 16,-5 9 0-16,-8 9 0 0,-9-1 7 15,0 6 0-15,12-14 0 0,7-11 0 0,7-3 11 0,2 0 0 16,-3 3 0-16,3 0 1 0,8-3-12 0,3 0 0 16,-6 6 0-16,1-6 0 0,-3 0 12 0,-3 0 1 15,2 0-1-15,4 0 1 0,-9 0-13 0,3 2 0 16,-3-2 0-16,0 3 0 0,-2 6-8 0,2-7 0 16,0 4 0-16,0 0 0 0,-5-4 8 0,8 4 0 0,-3 0 0 15,6-6 0-15,8 0 22 0,-6 0 1 0,1 0 0 16,5 0 0-16,0 0-23 0,0 0 0 0,0 0 0 15,0 0 0-15,0 0 54 0,0 0 0 0,5-6 0 16,4 6 1-16,2-8-55 0,2 2 0 0,7-2 0 16,7-6 0-16,9-1 33 0,3 1 0 0,-11 6 0 15,-9 5 0-15,0 3-33 0,-5-3 0 0,-3 3 0 16,-3-5 0-16,3 5-27 0,-11 0 1 0,6-3 0 16,2 3 0-16,-2 3 26 0,-3 2 0 0,2-5 0 15,1-5 0-15,-1 10-28 0,3-5 1 0,-2 0 0 0,-6 0 0 16,5 0 27-16,-5 0 0 0,3 0 0 0,-3 0 0 15,11 0 24-15,-11 0 0 0,6 0 0 0,-6 0 1 16,3-5-25-16,-3 5 0 0,11-3 0 0,-11 3 0 0,5 0-11 16,3 0 0-16,-2 0 0 0,-6 0 1 0,5 0 10 15,-5 0 0-15,9 0 0 0,-9 0 0 0,0 0-5 16,0 8 0-16,0-8 0 0,-9 0 0 0,9 0 5 16,-5 3 0-16,-1 0 0 0,-7-3 0 0,-1 3 24 15,3 2 2-15,-3-5-1 0,8-5 0 0,-2 2-25 16,3-3 0-16,-1 1 0 0,6 5 0 0,0 0-25 15,6-6 1-15,-6 3-1 0,0-5 1 0,0 8 24 0,5 0 0 16,-5 0 0-16,0 0 0 0,0-6-9 0,0 6 1 16,8 0 0-16,-8 0 0 0,0 0 8 0,6-8 0 15,-6 8 0-15,0 0 0 0,-6 0 10 0,6 0 1 16,0 0-1-16,-8 0 1 0,8 0-11 0,-5 0 0 16,-1 0 0-16,-2-6 0 0,2 6 17 0,1 0 0 0,5 0 1 15,-3-6-1-15,3 6-17 0,-3-2 0 0,3 2 0 16,6 0 0-16,-6 0-23 0,5-6-1 0,4 6 1 15,2-3 1-15,2 3 22 0,-2 0 0 0,-2-3 0 16,2 1 0-16,3 2-17 0,-6 0 1 0,3 2-1 16,-6 1 1-16,-5-3 16 0,0 0 0 0,9 3 0 15,-9-3 0-15,5 6-15 0,-5-6 1 0,0 2 0 16,0-2 0-16,0 0 14 0,0 0 0 0,0 0 0 16,6 6 0-16,2-6 41 0,-2 0 1 0,-6 0 0 15,5 0 0-15,-2 0-42 0,8 0 0 0,-3 0 0 16,3-6 0-16,3 6 34 0,-3 0-1 0,-3-2 0 0,1 2 1 15,2 0-34-15,0 0 0 0,-3-6 0 0,-2 6 0 16,-6 0 8-16,2 0 1 0,-2 0 0 0,0 6 0 16,0-6-9-16,0 0 0 0,-2 2 0 0,2-2 0 0,-11 6 12 15,2 0 0-15,-2 2 0 0,-3-8 0 0,1 6-12 16,-7-3 0-16,6 2 0 0,3-5 0 0,3 3-29 16,-3-3 1-16,3 0 0 0,2 0 0 0,1 0 28 15,-4 0 0-15,4 0 0 0,5 0 0 0,0 0 19 16,-6-3 0-16,6 3 0 0,-5 0 1 0,2 0-20 15,-2 0 0-15,-1 0 0 0,-2 0 0 0,2 3-13 16,1 0 1-16,-1-3-1 0,-2 0 1 0,2 0 12 0,1 0 0 16,-3 0 0-16,2-3 0 0,1 3 4 0,2 0 0 15,-3-3 0-15,6 3 0 0,0 0-4 0,0 0 0 16,-8-5 0-16,8 5 0 0,0 0-2 0,0 0 0 16,0 0 0-16,-3-3 1 0,3 3 1 0,0 0 0 15,0 0 0-15,0 0 0 0,0 0 4 0,0 0 1 16,0 0 0-16,0 0 0 0,0 0-5 0,0 0 0 0,0 0 0 15,0 0 0-15,0 0 23 0,-3-6 1 0,3 6-1 16,0 0 1-16,6 6-24 0,-6-6 0 0,0 0 0 16,0 0 0-16,0 0 19 0,8 0 2 0,1 0-2 15,2 0 1-15,8 0-20 0,0-6 0 0,1 6 0 16,-7 0 0-16,7 0-2 0,-6 0 0 0,2-5 0 16,3 2 0-16,-5 3 2 0,6-6 0 0,-7 6 0 15,7-6 0-15,-6 4-24 0,-1 2 1 0,4-9-1 16,-3 4 1-16,0-1 23 0,-3 0 0 0,2 4 0 15,-4-7 0-15,2 6-6 0,-6 3 1 0,4 0-1 0,-4-3 1 16,-5 3 5-16,6 0 0 0,-6 0 0 0,0 0 0 16,0 0 15-16,0 0 0 0,0 0 0 0,0 0 1 0,0 0-16 15,0 0 0-15,0 0 0 0,0 0 0 0,0 0 6 16,0 0-1-16,0 0 0 0,0 0 1 0,0 0-6 16,0 0 0-16,0 0 0 0,0 0 0 0,0 0-3 15,-6 0 1-15,6 0 0 0,-5 6 0 0,-1-6 2 16,-2 3 0-16,2 3 0 0,-2-6 0 0,-3 0-32 15,-3 2 2-15,0 1 0 0,-2-3 0 0,-1 3 30 16,1 3 0-16,2-6 0 0,-6 0 0 0,1 2-33 0,0 1 1 16,-1 0 0-16,7 3 0 0,-7-4 32 0,6 4 0 15,-5 0 0-15,3-3 0 0,2 2-31 0,-6 1 1 16,7-3 0-16,-7 2 1 0,6 1 29 0,3 2 0 16,3-2 0-16,-8 2 0 0,7 1-58 0,1-1 0 15,2 4-1-15,-7-10 2 0,7 4 57 0,-13 8 0 16,5 0 0-16,3-5-184 0,-8 10 1 15,10-16-1-15,4 0-63 0,-1 0 183 0,1-3 0 16,2-3 0-16,3 3-92 0</inkml:trace>
  <inkml:trace contextRef="#ctx0" brushRef="#br0" timeOffset="27967.81">10221 9611 11 0,'0'0'0'0,"0"0"0"0,0 0 0 0,0 0 0 0,0 0 1 0,0 0-1 0,0 0 1 0,0 0-1 16,0 0 0-16,0 0 0 0,0 0 0 0,0 0 0 0,0 0 1 16,-30 20-1-16,21-14 1 0,-2-6-1 15,-3 2 0-15,1-2 0 0,7 0 0 0,1 0 0 0,-4-2 0 16,4 2 0-16,-6 0 1 0,8 0-1 0,3 0 0 16,0 0 0-16,0 0 0 0,0 0 0 0,0 0 0 15,0 0 0-15,0 0 0 0,0 0 0 0,-11 0 0 16,11 5 0-16,-8 4 0 0,-12 13 0 15,1-8 0-15,-6 0 0 0,-25 14 0 16,37-25 0-16,4 0 0 0,-7 0 0 16,7-3 0-16,9 0 0 0,-5 5 0 15,5-5 0-15,-3 0 103 0,3 0 1 16,-5-8 0-16,5 8 0 0,0 0-104 16,-6-3 0-16,6 3 72 0,0 0 2 15,0 0-2-15,0 0 1 0,0 0-73 16,0 0 0-16,0 0 51 0,0 0 0 15,0 6 0-15,0-6 0 0,-8 5-51 16,8-5 0-16,-6 3 31 0,6-3 0 0,0 0 0 16,0 0 2-16,0 0-33 0,0 0 0 15,0 0 71-15,0 0 0 0,0 0 0 16,0 6 2-16,6 0-73 0,-6-6 0 0,8 0-23 16,11-9 1-16,-5 6-2 0,3 0 2 15,16-11 22-15,-19 6 0 0,0-3-16 16,-1-3 0-16,-2 5 0 0,-2 4 1 0,-4 2 15 15,1 0 0-15,-1 0 0 0,-2-5 0 0,3 2 6 16,-6 0 1-16,0 6-1 0,5-2 1 0,3 2-7 16,-2 0 0-16,-1-6 0 0,4 3 0 0,2 0-9 0,3 1 1 15,-3-7-1-15,-3 4 1 0,6-1 8 16,2 0 0-16,-2 3 0 0,0-5 0 0,0 2 10 0,-3-2 1 16,-3 2-1-16,3 6 1 0,-5-5-11 0,7-1 0 15,-13 6 0-15,9-3 19 0,-9 3 0 16,0 0 0-16,5-5 2 0,-5 5-21 0,-5-3 0 15,5 3 0-15,5 0 0 0,-5 0 44 0,0-6 0 0,0 6 0 16,9-5 0-16,-4 2-44 0,1-3 0 0,-1 0 0 16,3 4 0-16,-2-4 31 0,-1 3 0 0,-2 0 1 15,3 1-1-15,-1 2-31 0,-5 0 0 0,6-9 0 16,-6 9 0-16,8-3 33 0,-8 3 1 0,0 0-1 16,6-2 1-16,-6 2-34 0,0 0 0 0,0 0 0 15,5 0 0-15,-5 0-18 0,0 0 1 0,0 0-1 16,0 0 1-16,3 0 17 0,2 0 0 0,-5 0 0 15,11 0 0-15,-2 2 29 0,-4 4 0 0,4-6 0 16,2-3 1-16,-6 3-30 0,9 0 0 0,0 0 0 0,5-3 0 16,0 1 7-16,6 2 1 0,-5-6-1 0,2 3 0 15,3-3-7-15,-6 1 0 0,0 2 0 0,1 3 0 16,-9 0-21-16,2 0 2 0,-4 3 0 0,2 2 0 0,3-2 19 16,-3 3 0-16,8 0 0 0,9 2 0 15,-3 3 14-15,2 0 1 0,12-5-1 0,-6 0 1 0,11-6-15 16,0 0 0-16,9-6 0 0,-9-2 0 0,9-1 12 15,5-5 0-15,-6 3 0 0,-5-3 0 0,-3 5-12 16,6-5 0-16,-3 3 0 0,-8 8 0 0,-6-2-71 16,3 5 2-16,-3 5-1 0,0-2 1 0,-5 8 69 15,2 3 0-15,-5 0 0 0,-3 3 0 0,-6 9-93 0,-2-4 2 16,-8-22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9:30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15635 6314 11 0,'0'0'0'0,"0"0"0"0,0 0 0 0,0 0 1 15,0 0-1-15,0 0 1 0,0 0-1 16,-14-28 0-16,12 19 64 0,-7-7 1 16,-2-4 0-16,-2-3 1 0,-21-19-66 15,21 28 0-15,2 6 103 0,-14-6 1 16,11 8 1-16,6 6-1 0,-12 6-104 15,6 2 0-15,-10-2 42 0,-23 10 1 16,27-7-1-16,1 2 1 0,-20 3-43 16,17-11 0-16,3 3 56 0,-17-1 1 0,17 4 1 15,-1 5-1-15,-18 0-57 0,13-6 0 16,0 1 41-16,-17 8 1 0,26-9-1 16,2 1 1-16,-14 5-42 0,12-9 0 0,2-2 57 15,-14 8 0-15,17-11-1 0,-3 9 1 16,-5-1-57-16,5-2 0 0,1 2 43 15,-18 26 2-15,-2-14-1 0,0 5 0 16,-3 3-44-16,3-3 0 0,5 1 0 0,-2 2 61 16,-3 0 1-16,-1-3 1 0,-1 1-1 0,1-1-62 15,-32 26 0-15,33-23 0 0,-3-6 23 16,-22 21 0-16,36-21 0 0,-3 1 0 0,-14 19-23 16,26-23 0-16,2-5 61 0,2 9 0 15,9-15-1-15,0-2 1 0,9 3-61 16,-4-4 0-16,1 1 9 0,13 11 0 15,-5-6 0-15,5 3 1 0,20 14-10 16,-20-14 0-16,-5-3 0 0,16 18 1 16,-16-15 0-16,0 5 0 0,16 9-1 15,-13-19 0-15,-1 2 13 0,4 0 1 0,-6 3-1 16,5 1 0-16,6-4-13 0,-6 3 0 0,3-6 0 16,3 1 0-16,-6 2 18 0,6-3 0 0,8-2 0 15,6 2 0-15,0 1-18 0,-1-1 0 0,7-2 0 16,2 0 0-16,-3-4 27 0,-3 1 0 0,3 6 0 15,1-7 0-15,-1 4-27 0,3 0 0 0,-3 2 0 16,3-8 0-16,3 6 5 0,2-6 0 0,-5 0 0 16,3 0 1-16,2-6-6 0,-2 6 0 0,3 0 0 15,-9 0 0-15,8-5 3 0,-5 2 1 0,0 3 0 0,3 0 0 16,-6 0-4-16,3-6 0 0,3 3 0 0,2 0 0 16,1 3-7-16,-6 0 0 0,8 0 0 0,-8-2 0 15,5 2 7-15,-2-6 0 0,8 3 0 0,-5-2 0 0,-1-1 12 16,6-2 0-16,6-1 0 0,-6-2 1 0,0 2-13 15,8-5 0-15,-8 6 0 0,0-3 0 0,-8 2-4 16,2 1 0-16,-5 2-1 0,0-2 1 0,-5 2 4 16,38-2 0-16,-42 2 0 0,1 0-14 15,27-5 0-15,-35 6 0 0,-6-1 1 16,21-8 13-16,-21 11 0 0,-5-3-9 0,24-13 1 16,-16 5 0-16,2 0 0 0,31-26 8 15,-36 20 0-15,-1 1-21 0,18-26 1 16,-26 22-1-16,-2-2 1 0,6-20 20 15,-12 17 0-15,3 5 0 0,-6 4 0 16,-2-4 0-16,3 1 1 0,5 2-1 0,-3 6 0 0,0 0 0 16,-2-6 0-16,-1 3 1 0,1 3 0 0,-1 8 0 15,4-8 1-15,-4 6-2 0,-5 2 0 0,3-2 0 16,-3-1 0-16,3 4 8 0,0-18 1 16,-6 9-1-16,0 0 1 0,0-22-9 15,-2 16 0-15,5-8-12 0,0-23 1 16,0 26-1-16,0 2 1 0,5-22 11 15,-5 26 0-15,3 5-2 0,0-9 1 16,-6 3-1-16,0 3 1 0,-11-8 1 16,9 11 0-16,-1 0-21 0,-13-14 0 15,5 17 0-15,-5-3-1 0,-14-15 22 0,16 15 0 16,3 0-6-16,1 3 1 0,-1 0 0 0,3 0 0 16,2 2 5-16,4 1 0 0,-9-4 0 0,-5-4 0 15,-1 1 40-15,-4-7-1 0,-7 5 0 0,4 0 1 0,-12 3-40 16,6 0 0-16,-6 0 0 0,0 6 0 0,-8 2-4 15,3 0 1-15,0-5-1 0,0-3 1 0,2 0 3 16,-32-6 0-16,52 6 0 0,-11 0 26 16,-42-14 0-16,34 11 0 0,-4 3 0 15,-46-14-26-15,39 14 0 0,-6 3-53 16,-64-6 0-16,56 11 0 0,-9-2 0 16,-88 8 53-16,78 0 0 0,-18 8-97 0,-118 12 0 15,108-3-1-15,0 5 1 0,-3 3 97 16,0 4 0-16,-8 2 0 0,2 2-169 0,-5 4 1 15,3 5-1-15,-6-8 0 0,6 11 12 0,-122 39 0 16,124-42-1-16,122-42-416 0</inkml:trace>
  <inkml:trace contextRef="#ctx0" brushRef="#br0" timeOffset="7332.59">16077 12374 11 0,'0'0'0'0,"0"0"0"0,0 0 0 0,0 0 0 0,0 0 1 0,0 0-1 15,44-8 1-15,-24-1-1 0,5-5 0 0,2 0 0 16,-2 0 0-16,0 0 8 0,-6 0 1 0,-5 5 0 16,0 4 0-16,-9-1-9 0,-2 3 0 0,-3 3 0 15,6-5 0-15,-6 5 86 0,5 0 0 0,-5 0 1 16,6 0-1-16,-6 0-86 0,5 0 0 0,-5 0 0 16,9 0 0-16,-4 0 80 0,-2 0 2 0,2 0-1 0,1 0 0 15,2 0-81-15,9 0 0 0,-3 0 0 0,5-3 0 16,-8 3 57-16,6 0 0 0,-1 0 0 0,-2 0 0 15,5 3-57-15,-5 2 0 0,0 1 0 0,2-3 0 0,-2 2 7 16,0 4 0-16,-6-6 0 0,3 2 1 0,0 1-8 16,3-1 0-16,-5-2 0 0,2 3 0 0,2-3 45 15,-4 0 1-15,2-3-1 0,-3 0 0 0,3 0-45 16,-5 0 0-16,2 2 0 0,-3 4 0 0,1-6 34 16,0 0 0-16,-6 0 0 0,8 3 1 0,-8-3-35 15,5-3 0-15,-5 3 0 0,0 6 0 0,0-6-2 16,0 0 1-16,0 0 0 0,0 8 0 0,0-8 1 0,-5 3 0 15,-3 3 0-15,2-1 0 0,-5-2 6 0,3 3 1 16,2-1 0-16,-5-5 0 0,3 0-7 0,-3 0 0 16,2 0 0-16,-2-5 0 0,9 2 3 0,-9 0 1 15,2 0 0-15,-2-8 0 0,3 0-4 0,-6-3 0 16,3 2 0-16,3-2 0 0,-3 0 0 0,-3 0 0 16,0 3 0-16,3 0 0 0,-3 2 0 0,0 1 0 0,-5 2 0 15,-6 6 0-15,-5 0-11 0,2 0 1 0,-2 0-1 16,2 3 1-16,1 0 10 0,-4 0 0 0,12 2 0 15,-3-2 0-15,11 3-20 0,-9-1 1 0,7-5 0 16,-7 0 0-16,4 0 19 0,-1 0 0 0,1 0 0 16,2 0 0-16,0 0 17 0,0 0 0 0,3-5 0 15,-3 2 2-15,0-3-19 0,3 1 0 0,-2-1 0 16,-1 3 0-16,-3-3 35 0,1 6 0 0,-6 0 0 16,-1-2 0-16,-1 4-35 0,-1 4 0 0,-3 3 0 15,-2 2 0-15,-3 0 26 0,-1 3 0 0,10-3 0 0,-1-2 0 16,3-4-26-16,-3 4 0 0,11-9 0 0,0 0 0 15,9 0 39-15,5 0-1 0,-6-9 0 0,-2 7 0 16,2-1-38-16,1 3 0 0,5 0 0 0,-6-9 0 0,6 9-3 16,-8-5 0-16,2 2 0 0,1-3 0 0,2 1 3 15,3 5 0-15,0 0 0 0,-3-9 0 0,1 4 5 16,2 5 0-16,0 0 0 0,0-6 0 0,0 6-5 16,0-3 0-16,0 3 0 0,0 0 0 0,0 0 25 15,0-8 1-15,0 8 0 0,2 0 0 0,-2 0-26 16,0 0 0-16,0 0 0 0,11 8 0 0,-2-8 17 0,2 0-1 15,0 3 0-15,5 0 0 0,4 0-16 0,2 2 0 16,5-5 0-16,-2 0 0 0,3 3 17 0,2 0 0 16,-2-3 0-16,-3-3 1 0,0 3-18 0,2 0 0 15,4-3 0-15,2 3 0 0,5-5 8 0,1 2 1 16,-6 0 0-16,0 0 0 0,-2 3-9 0,2 0 0 16,0 0 0-16,0-5 0 0,0 5 14 0,-2 0 0 0,2 0 0 15,-5 5 1-15,2-2-15 0,0 3 0 0,3-1 0 16,-8-2 0-16,8 3-2 0,-5-1 0 0,-3-5 0 15,3 0 0-15,2 0 2 0,-8 0 0 0,8 0 0 16,1 0 0-16,2-5 3 0,0 2 0 0,-2-3 0 16,2 1 1-16,0-4-4 0,0 1 0 0,-3 2 0 15,3-2 0-15,-5 2-5 0,30-5 0 16,-27 8 0-16,-9 3 0 0,22 0 5 16,-30 0 0-16,-3 0-13 0,-6 0 1 0,3 3 0 15,4 0 0-15,1 5 12 0,-7-8 0 0,2 6 0 16,0-4 0-16,4 4-17 0,-7-3 0 0,1 0 0 0,2-3 0 15,-3 3 17-15,-2 2 0 0,3-5 0 0,-6 0 0 16,5-5-3-16,-5 5 1 0,6-3 0 0,-6 3 0 0,0 0 2 16,5-6 0-16,-5 6 0 0,-3-6 6 15,1 1 0-15,-4 2 0 0,-5 3 1 16,-11-14-7-16,3 14 0 0,-6 0-2 16,-28-8 0-16,20 8 0 0,-5 2 1 15,-26 4 1-15,45-12 0 0,-12 4-36 16,-30-4 1-16,31-3-2 0,-3-2 2 15,-39-6 35-15,39 9 0 0,-6 2 6 0,-33-5 1 16,34 8-1-16,-1-5 1 0,-38 2-7 16,38 6 0-16,0 0-42 0,-52 14 0 15,42-5 0-15,-4 2 1 0,-5 0 41 16,0 6 0-16,-5 0 0 0,2 3-92 0,3 2 2 16,-6-5 0-16,6 3-1 0,0-1 91 0,-3-5 0 15,6-2 0-15,3-1 0 0,5-11-103 0,-3-6 0 0,3-11-1 16,-3-8 1-16,50 25-521 0</inkml:trace>
  <inkml:trace contextRef="#ctx0" brushRef="#br0" timeOffset="8616.35">16613 13468 55 0,'0'0'0'0,"0"0"0"0,0 0-8 0,0 0 0 15,0 0 0-15,0 0 0 0,0 0 8 16,0 0 0-16,0 0 50 0,-33-8 0 16,16 8 0-16,1 0 0 0,-28-3-50 15,24 0 0-15,6 3 50 0,-5-8-1 16,3 2 0-16,2 1 1 0,-8-7-50 16,11 7 0-16,-9-6 56 0,-18-4 2 15,24 13-1-15,-6 2 0 0,-13-9-57 16,14 9 0-16,0 3 43 0,-26 3 1 15,32-12 0-15,2 12 0 0,-9-6-44 16,15 0 0-16,5 0 17 0,0 0 0 0,-3 0 0 16,3 0 0-16,8 5-17 0,-2-8 0 15,2 1 74-15,31-4 2 0,-3 0-2 0,2 4 1 16,42-12-75-16,-49 14 0 0,-9 0 50 16,28 0 1-16,-26 2-1 0,4 4 0 15,30 2-50-15,-25-5 0 0,0 0 34 16,36 3 0-16,-30-6 0 0,-8 5 0 15,43 4-34-15,-35-6 0 0,5 2 33 16,33 6 0-16,-46 1 0 0,5-1 0 16,27 11-33-16,-32-13 0 0,-4 2 17 0,26 12 0 15,-28-21 0-15,-1 4 1 0,23 5-18 16,-22-5 0-16,-3 0-14 0,20 5 0 16,-20-8 0-16,-3 2 1 0,17-2 13 15,-8-3 0-15,-1 0 9 0,37 0 1 16,-31 0 0-16,3 0 0 0,36-3-10 15,-47-2 0-15,2 2-34 0,17 0 1 16,-30 3-1-16,0 0 1 0,-6 0 33 16,3 0 0-16,-5 3 26 0,8 0 1 15,-9-6 0-15,-2 3 0 0,8 0-27 16,-5 0 0-16,2 0-31 0,11-3 1 16,-8 3-1-16,3-3 1 0,5-2 30 15,-13 2 0-15,-1 0-14 0,4 0 1 16,-9 3-1-16,0 0 1 0,0 0 13 15,0 0 0-15,-6 0-181 0,-21 6 0 16,-12-1-1-16,39-5-544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00:10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13782 14664 11 0,'0'0'0'0,"0"0"0"0,0 0 0 0,0 0 0 0,0 0 1 0,0 0-1 16,0 0 1-16,0 0-1 0,-22 28 0 0,16-19 0 16,-5-9 0-16,3 3 0 0,2-1 1 0,6-2-1 15,-5-2 1-15,5 2-1 0,-3 0 0 0,-3 0 0 16,-2 0 0-16,3 0 92 0,-1 0 1 0,-2 0 0 15,2 0 0-15,-5 0-93 0,-8 2 0 16,5 7 0-16,0-6 31 0,-11 8 0 0,6-11 0 16,5 5 0-16,-19 18-31 0,14-9 0 15,2 0 36-15,-16 23-1 0,14-18 0 0,-1 4 1 16,-18 13-36-16,18-19 0 0,7 0 62 16,-21 20 2-16,21-23-1 0,2 0 0 15,-14 3-63-15,16-6 0 0,-2 0 25 16,9 1 1-16,-4-4-1 0,-5 3 1 0,8 0-26 15,-2 1 0-15,5 2 0 0,-9-6 0 0,4 6 31 16,-1 0 0-16,-2 0 0 0,3 3 0 0,-1 3-31 16,-2 0 0-16,2-3 0 0,6-3 0 0,-5-3 76 0,5 3 2 15,-6 0-2-15,6-3 1 0,6 1-77 0,-6-4 0 16,5 3 0-16,-2 1 0 0,2-1 90 0,9 6 2 16,-3-6-1-16,3-3 1 0,11 12-92 15,-11-9 0-15,-3 1 74 0,8 7 0 16,-5-10 0-16,0 2 2 0,11 11-76 15,-11-10 0-15,5 2 33 0,6 11 1 16,-11-14 0-16,-1 1 0 0,12 7-34 16,-17-7 0-16,9-4 28 0,8 12 0 15,-11-9 1-15,-6-3-1 0,31 15-28 16,-20-15 0-16,6 4 13 0,36-1 0 16,-31-8 0-16,-2-1 0 0,41 1-13 15,-42-3 0-15,9 0 9 0,22-3 1 16,-25 3-1-16,-5 3 1 0,27 3-10 15,-33-3 0-15,-2 2 17 0,18 7 0 16,-13-7 0-16,0 1 0 0,28 5-17 16,-20-5 0-16,-3-1 4 0,42 1 0 0,-39-3 0 15,0 2 1-15,31-2-5 0,-31 0 0 16,-3 0 19-16,3-3 1 0,1 5-1 0,-1-5 1 0,-3 0-20 16,3 0 0-16,-8 0 0 0,3 3 0 0,-3 3 4 15,0-3 1-15,2 0-1 0,-8-3 1 0,-5 0-5 16,6-3 0-16,-1 3 0 0,6 0 0 0,0 3 5 15,-3-1 0-15,3-2 0 0,0-2 1 0,-3 2-6 16,2 0 0-16,1-3 0 0,-5 3 0 0,-1 3 13 16,14-1 0-16,-14-2 0 0,1 3 0 15,-6 0-13-15,11-3 0 0,-6 3 0 0,6 0 5 0,8-1 1 16,-8-2-1-16,-3 0 1 0,3 0-6 0,0-2 0 16,-1-1 0-16,-4 0 0 0,-6 0-6 0,19-8 0 15,-14 2 0-15,0-5 0 0,28-11 6 16,-16 8 0-16,-6 0 2 0,22-16 0 15,-23 18 0-15,-4-4 1 0,21-15-3 16,-19 17 0-16,6 3-12 0,16-17 1 16,-25 11-1-16,1 6 1 0,13-28 11 15,-25 25 0-15,3 3 11 0,-2 0 0 0,2 0 0 16,2 0 1-16,-2 3-12 0,-2-3 0 0,-1 0 0 16,3 0 0-16,3-3 12 0,0 3 1 0,-3 0 0 15,-6-1 0-15,4 1-13 0,-4 3 0 0,1 0 0 16,-4 0 0-16,1 5 12 0,-3-5 0 0,0 0 0 15,-3-4 0-15,1 1-12 0,-4-14 0 16,6 14 0-16,-8 3 4 0,-3-14 1 16,5 11-1-16,1 2 2 0,-4-13-6 0,-2 11 0 15,3 3-8-15,-6-12 2 0,9 12 0 16,-1 2 0-16,-2-10 6 0,2 10 0 16,6 4-7-16,-5-9 0 0,2 0 0 0,3 2 0 15,0-7 7-15,0 13 0 0,0-8 6 16,-5-6 0-16,-1 12 0 0,1-1 0 15,-4-8-6-15,4 9 0 0,-4 0-3 16,-10-9 1-16,5 8 0 0,3 1 0 16,-14-9 2-16,17 9 0 0,-3 2 14 15,-3-3 0-15,0 4 1 0,-2-6-1 0,-1-1-14 16,1 1 0-16,2 0 0 0,-5 0 0 0,5 2 0 0,3-5 1 16,2 6-1-16,-4 2 1 0,-4-5-1 0,3 2 0 15,0 1 0-15,1-1 0 0,-12 4 4 0,5-9 0 16,-10 5 0-16,2 1 0 0,-5-1-4 0,-5 1 0 15,7 5 0-15,-2-5 0 0,0 2-13 0,0 6 0 16,2-6-1-16,4 4 2 0,2-4 12 0,-6-2 0 0,4 2 0 16,2-3 0-16,3 4-37 0,3-4 1 0,-6 4-1 15,0-6 1-15,0 2 36 0,3 1 0 0,-9 2 0 16,4 3 0-16,-6-5-9 0,2 2 0 0,-7 6 0 16,-4 0 0-16,-2 3 9 0,0 8 0 0,-6 0 0 15,-2 1 0-15,-1 2 5 0,-5 0 1 0,6 0-1 16,-6 3 1-16,5 3-6 0,-5-1 0 0,6 4 0 15,-6-6 0-15,5 2-6 0,-63 23 0 16,53-16 0-16,-1 5 1 0,-66 19 5 16,64-16 0-16,-6 6-242 0,-63 36 1 0,66-46 0 15,2-1-143-15,-79 4 243 0,69-38-1 16,77 5-778-16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01:04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15442 7330 11 0,'0'0'0'0,"0"0"0"0,-25-6 0 0,-16 3 25 0,-4-2 1 0,7-1 0 0,2 0 0 16,0 3-26-16,-3 3 0 0,1 0 0 0,2-8 0 0,2 2 152 16,1-8-1-16,0 6 1 0,0-6 0 0,3 8-152 15,5-2 0-15,-3 8 0 0,-5 0 0 0,-3 0 32 16,-3 8 1-16,-2-2-1 0,2 8 1 0,1 0-33 16,-1 3 0-16,0-3 0 0,1 0 0 0,-1 0-37 15,0-3 0-15,6 1-1 0,0-1 2 0,-3-3 36 16,3-2 0-16,-6 2 0 0,6 1 0 0,-6 5-14 0,-32 14 0 15,26-8 0-15,7-3 1 0,-53 30 13 16,52-24 0-16,0 5 17 0,-44 31 0 16,47-25 0-16,1 2 0 0,-32 32-17 15,34-31 0-15,8-7 50 0,0 4 2 16,-2-3-2-16,2 9 1 0,6-1-51 0,-6 0 0 16,11-2 0-16,0-1 0 0,0-2 30 0,-5 31 1 15,13-34 0-15,1 0 1 0,-9 22-32 16,14-30 0-16,0 2 55 0,8 12 0 15,-2-23 0-15,2 0 0 0,14 14-55 16,-8-14 0-16,0 3 44 0,25 11-1 16,-15-8 0-16,4-6 0 0,30 28-43 15,-28-25 0-15,4 3 41 0,-10-6 0 0,10 3 1 16,-1-1-1-16,0 1-41 0,6 3 0 0,-1-6 0 16,-5 0 0-16,6-5-18 0,0 5 0 0,5-6 0 15,0 1 0-15,3 2 18 0,0-6 0 0,3 4 0 16,-6-4 0-16,3 4-26 0,3-6 0 0,5 8 0 0,0-5 1 15,3 2 25-15,0 0 0 0,-5-8 0 0,5 6 0 16,-6-6 23-16,6 0 0 0,-5 0 0 0,-4 3 0 16,4-3-23-16,-1-3 0 0,1 6 0 0,-1 3 0 15,4-6-5-15,-4 5 0 0,1-5 0 0,-4 0 1 0,4 0 4 16,-1 0 0-16,-5 0 0 0,3 0 0 0,-3 0 41 16,3 3 0-16,-3-6-1 0,-3-2 1 0,3-4-41 15,2-5 0-15,4 3 0 0,5-3 0 0,-6-3 9 16,6 3 1-16,0-9 0 0,-8 4 0 0,3-1-10 15,38-22 0-15,-44 19 0 0,-3 1 39 16,47-26 0-16,-38 31 1 0,5-6-1 0,49-16-39 16,-54 25 0-16,-6 0 12 0,44-14 1 15,-50 14 0-15,1 0 0 0,27-17-13 16,-36 14 0-16,0-3-6 0,25-22 0 16,-25 14 0-16,0-6 1 0,3 3 5 15,3-5 0-15,-11 2 0 0,2-3-17 0,-2 1 1 0,-3 2-1 16,-12 3 1-16,-2 6 16 0,-2-35 0 15,-9 32 0-15,-14 3 9 0,-11-20 0 16,11 23 0-16,-2-4 0 0,-20-13-9 16,11 13 0-16,0 4-6 0,-33-26 0 15,30 26 0-15,-8-1 1 0,-30-22 5 16,27 25 0-16,-7 6 13 0,1-8 1 0,-4 2-1 16,-4 0 1-16,1-2-14 0,-6-1 0 0,-6 1 0 15,3 2 0-15,-11-2 11 0,3-4 1 0,-13 10 0 16,1 4 0-16,-1 4-12 0,-10-1 0 0,-18 9 0 15,-12 9 0-15,-7 11-134 0,-7-4-1 0,-13 13 0 0,-6-4 2 16,-13 11 30-16,-1-2-1 0,-43-17 1 0,-4-8-1 16,216-9-634-16</inkml:trace>
  <inkml:trace contextRef="#ctx0" brushRef="#br0" timeOffset="13583.49">17693 14782 11 0,'0'0'0'0,"0"0"0"0,0 0 0 0,0 0 1 0,0 0-1 0,0 0-9 0</inkml:trace>
  <inkml:trace contextRef="#ctx0" brushRef="#br0" timeOffset="13967.08">17630 14701 78 0,'0'0'0'16,"0"0"0"-16,0 0 4 0,-42 0 0 16,26 0 0-16,2 0 1 0,-5 0-5 15,13 3 0-15,3 2 11 0,-11 1 0 16,9-12 0-16,5 6 0 0,0-5-11 0,0 5 0 16,-6-3 0-16,6 3 98 0,-5-9 2 0,5 9-2 15,0-5 2-15,0 5-100 0,-6-6 0 0,6 6 0 16,0-6 0-16,0 6 72 0,0 0 0 0,0 0 0 15,11-2 1-15,-5 2-73 0,-6 0 0 0,14 0 0 16,-3 0 0-16,11 0 44 0,3 2 1 0,0 4-1 16,2-3 1-16,-2 0-45 0,0-1 0 0,3-2 0 15,-4-2 0-15,-4-1 95 0,2 0-1 0,3 0 1 16,5 0-1-16,-2 1-94 0,-3-1 0 0,8-3 0 0,0 0 0 16,0 1 25-16,3 2 0 0,3-3 0 0,-6 6 1 15,0 0-26-15,-3-2 0 0,3 4 0 0,1 4 0 16,-7-6 38-16,4 0 1 0,-1 0-1 0,3 3 0 15,0-3-38-15,0 0 0 0,6 3 0 0,-6 5 0 0,0 1 11 16,36 7 0-16,-30-10 0 0,-8 0 1 16,40 11-12-16,-29-15 0 0,2 1-41 15,42-3 0-15,-42 0 0 0,0 0-1 16,47-5 42-16,-47-4 0 0,1 1-89 16,2-4 0-16,-6 7-1 0,0 2 1 0,6 3 89 15,36-3 0-15,-36 3 0 0,-3 3-143 16,42 0 2-16,-56-3-1 0,-30 0-407 0</inkml:trace>
  <inkml:trace contextRef="#ctx0" brushRef="#br0" timeOffset="14916.42">13586 16003 528 0,'0'0'0'0,"0"0"0"0,0 0 0 0,0 0-63 0,0 0 2 0,0 0-1 0,0 0 1 0,0 0 61 15,0 0 0-15,0 0 0 0,0 0 0 0,0 0 13 16,0 0 1-16,0 0 0 0,0 0 0 0,0 0-14 16,-20-33 0-16,15 24 0 0,-9-8 0 0,0 3 94 15,-3-3 2-15,4 0-1 0,4 3 0 0,-2 6-95 16,3 2 0-16,3 1 0 0,-7-1 0 0,10 3 7 15,-4 3 1-15,-2 0-1 0,2 0 1 0,-5 0-8 16,3 0 0-16,3 0 0 0,-1 0 0 0,-2 3 53 0,2 3-1 16,-2-1 0-16,8-5 0 0,-3 3-52 0,3-3 0 15,-3 11 0-15,3-11 0 0,3 6 61 0,-3-6 2 16,11 8-1-16,-5 1 0 0,8 2-62 0,5-2 0 16,8-1 0-16,9 0 0 0,6 4 6 0,2-1 1 15,0-8 0-15,-5 0 0 0,8-3-7 0,3-3 0 0,10 0 0 16,9 0 0-16,3 3 67 0,6-8 0 0,4-1-1 15,4 1 1-15,2-1-67 0,4 1 0 0,2-1 0 16,-1 1 0-16,4 2 49 0,8 1 0 0,-8 5-1 16,-6 0 1-16,-3 5-49 0,4-2 0 0,-1 8 0 15,5-2 0-15,4 2-22 0,-3 3 1 0,-1 3-1 16,1-3 1-16,0 0 21 0,-1 3 0 0,-5 0 0 16,1 0 0-16,-92-17-1205 0</inkml:trace>
  <inkml:trace contextRef="#ctx0" brushRef="#br0" timeOffset="36950.25">8605 9414 11 0,'0'0'0'0,"0"0"0"0,0 0 0 0,0 0 0 0,0 0 1 0,0 0-1 0,0 0 1 0,0 0-1 15,0 0 0-15,0 0 0 0,0 0 0 0,0 0 0 0,0 0 1 16,0 0-1-16,-39 26 1 0,14-21-1 0,-2-2 0 15,-4 0 0-15,12 0 0 0,0-3 0 0,5-3 0 16,3 0 0-16,3 0 1 0,-3 3-1 0,11 0 0 16,-3-8 0-16,3 8 0 0,-6-6 0 0,6 6 0 15,6-5 0-15,-6 5 0 0,0-9 0 0,0-5 0 16,0 6 0-16,3-6 89 0,8-23 1 16,-6 23 0-16,-5 8 0 0,-5-8-90 15,-1 6 0-15,6 8 106 0,-8 0 1 16,8 0-1-16,-11 8 1 0,2-2-107 0,9-3 0 15,0 2 0-15,-5 4 39 0,5 5 1 0,-6 0 0 16,12-3 0-16,-1 0-40 0,-2 3 0 0,8 3 0 16,3 0 0-16,0 3 74 0,2 2 0 0,-2 7 0 15,0-1 0-15,0 0-74 0,5 42 0 16,-19-30 0-16,-8-1 61 0,-11 62 0 0,5-45 0 16,-3 1 0-16,3 7-61 0,-5 1 0 0,0-9 0 15,-1 9 40-15,-18 56 0 0,24-65 0 16,0 3 0-16,-11 57-40 0,11-63 0 15,9-2 51-15,5 0 0 0,-6 5 1 0,4 0-1 0,2 9-51 16,0-6 0-16,2-3 0 0,4 0 0 0,5 1 11 16,-3 50 0-16,-2-57 0 0,-1 6 1 15,-5-5-12-15,3 11 0 0,-3 3 0 0,0-6 3 16,-3 6 0-16,3-4 0 0,-5 4 1 0,-1 5-4 16,-8 68 0-16,1-62 0 0,2 3 10 15,-23 73 0-15,21-76 0 0,-4 0 0 16,-16 76-10-16,14-76 0 0,5 0-5 0,0 3 1 15,3 2 0-15,3-2 0 0,8 2 4 0,-14 69 0 16,14-86 0-16,0 4-17 0,-6 53 0 16,6-65 0-16,6 0 0 0,-6 3 17 15,0-2 0-15,0-7 0 0,0 7-41 0,-6 55 1 16,6-58-1-16,-5 2 1 0,-4 56 40 16,4-61 0-16,5 5-25 0,0-5 1 0,-6 0-1 15,6 5 1-15,-5 3 24 0,2-3 0 0,-2-2 0 16,-1-1 0-16,6 1-21 0,-8 50 0 15,8-54 0-15,-6 4 0 0,1 55 21 16,5-55 0-16,-6 2-24 0,3 0 0 0,3 4 0 16,-5 1 1-16,5-2 23 0,-14 77 0 15,9-72 0-15,-9 9 16 0,3-2 0 0,2-9 0 16,-2-3 1-16,3-6-17 0,-3-2 0 0,6-12 0 16,5-2 0-16,5-12 12 0,6-2 1 0,-3-9 1 15,3-3-1-15,3-3-13 0,0-8 0 0,5 3 0 0,-8 0 0 16,9 0 18-16,18 0 0 0,-10 2 0 15,0 1 1-15,8-1-19 0,-9 7 0 0,4-1 0 16,-4 6-39-16,26 25 1 0,-28-19-2 0,5 2 2 16,22 34 38-16,-24-37 0 0,2 1-38 15,37 25 1-15,-29-28-1 0,7-1 1 16,46 9 37-16,-47-22 0 0,3-6-7 16,61-6 1-16,-42 1-1 0,0-7 1 15,81-13 6-15,-75 14 0 0,5-3 41 16,86-11 0-16,-86 13 0 0,12 1 1 15,79-3-42-15,-82 11 0 0,-1 3 8 0,87 0 1 16,-87 0 0-16,6 3 0 0,83 3-9 16,-82-6 0-16,-1 2 29 0,102-2 2 15,-91-8-2-15,3-3 1 0,108-12-30 16,-111 3 0-16,3 4 8 0,-3-4 0 16,14 3 0-16,-2-3 1 0,7 6-9 0,1-8 0 15,-6 2 0-15,0 0 0 0,-3-2 28 0,3-1 1 0,6-2-1 16,-1 8 1-16,3-5-29 0,-7-1 0 0,1 3 0 15,4 6 0-15,-1-5 15 0,1-1 1 0,2 9-1 16,-8 2 1-16,3 6-16 0,3-2 0 0,-12 5 0 16,-2 0 0-16,-3 3-20 0,0 5-1 0,8-2 1 15,0-6 1-15,-2-3 19 0,2 3 0 0,0-3 0 16,1-5 0-16,2-4-8 0,-6 1 0 0,1 3 0 16,-1 2 0-16,1 0 8 0,121-5 0 15,-122 8 0-15,6-2 18 0,100 5 0 16,-117 5 0-16,-8-2 1 0,0 8-19 0,0-2 0 0,1 2 0 15,-7-2 42-15,4 2 0 0,-4 3-1 0,-2 0 1 16,0 0-42-16,-6 0 0 0,15-3 0 0,4-2 0 0,4-1 50 16,7-2 1-16,-4-6-1 0,2-3 1 0,0 0-51 15,2-5 0-15,-2 2 0 0,0 3 0 0,3 3 21 16,-6-8 0-16,3 2 0 0,-3 1 1 0,-5-1-22 16,2 3 0-16,-2-2 0 0,-8 5 0 0,2 0 23 15,-6 0 1-15,4 0 0 0,5 0 0 0,2 0-24 16,-2-3 0-16,6 0 0 0,2 0 0 0,-5 3-24 15,2-5-1-15,12 2 1 0,-1 0 0 0,6 3 24 16,3 0 0-16,0 3 0 0,-12 0 0 0,1 2-27 0,0 4 0 16,0-4 0-16,-1-5 1 0,1 3 26 0,-3 0 0 15,8-3 0-15,0-3 0 0,1 0-14 0,-1 3 0 16,3-5 0-16,-3-4 1 0,1 1 13 0,2-4 0 16,5-2 0-16,3-2 0 0,6 1-15 0,130-21-1 15,-128 19 1-15,4-3 0 0,137-11 15 16,-137 20 0-16,-1 5-5 0,125-5 1 15,-133 8 0-15,0-2 0 0,124 5 4 16,-124-3 0-16,-5 6 29 0,132 2 1 16,-124-5-1-16,0 0 1 0,129-8-30 15,-126 5 0-15,-3 0 0 0,129-8 1 16,-132 11-1-16,-2 0 1 0,134-3-1 16,-132 3 0-16,1 0 0 0,128 0 0 15,-140 3 0-15,3 8 1 0,113 9-1 16,-121-12 0-16,-3 1 9 0,99 8 0 0,-102-12 0 15,2 1 1-15,109 3-10 0,-108-9 0 16,2 0-19-16,86 0 1 0,-102 2-1 16,-8 4 1-16,60 5 18 0,-80-11 0 0,-13 6-12 15,35 2 0-15,-49 1-1 0,-9-1 2 16,-2 3 11-16,-6-2 0 0,3-1 0 0,-11 1-4 16,5-4 0-16,-11 1 0 0,3-3 0 0,-2 0 4 15,-9-3 0-15,11 2 0 0,-11 1 0 0,5-3-6 16,-5 0 1-16,9-3 0 0,-4 1 0 0,1-1 5 15,10-23 0-15,1-2 0 0,5-14-13 0,22-51 1 16,-33 48-1-16,-3-3 1 16,-2-5 12-16,0 0 0 0,-1-9 0 0,-2-3-17 0,0-79 0 15,-1 68 0-15,-2-2 1 0,0-7 16 16,6 4 0-16,-6-4 0 0,3 1 9 0,5-96 0 16,0 87 0-16,0-8 1 0,4 2-10 15,-7 1 0-15,3-3 0 0,3 2-59 0,11-106 0 16,-13 103-1-16,-1-5 2 0,0-5 58 0,1 5 0 15,2 0 0-15,-3-3 16 0,9-103 1 16,-15 114-1-16,-2-5 1 0,3-96-17 16,0 102 0-16,-3-3 9 0,0 5 1 0,5 3 0 15,-2 3 0-15,5-3-10 0,1 3 0 0,-7 0 0 16,4 6 0-16,5 2 17 0,-3-73-1 16,-5 85 0-16,-3 14 1 0,0-6-17 0,0 6 0 15,-3 5 0-15,1 6 40 0,-1-3 0 0,0 3 0 16,-5 3 1-16,2 0-41 0,-8-37 0 15,12 40 0-15,-1 2-10 0,-3-31 0 0,-2 35 0 16,0-1 1-16,-9-25 9 0,12 25 0 16,-6 3-41-16,2 3 1 0,-2 0 0 0,3 0 0 0,-3 5 40 15,3-5 0-15,-3 8 0 0,-3 1 0 0,0 2-18 16,0 3-1-16,-5 5 1 0,-9-5 1 0,-2 0 17 16,-6 0 0-16,-6 14 0 0,-2 0 0 0,-8 3-38 15,-12 8 1-15,-2-5 0 0,0 2 0 0,-3-5 37 16,-9 3 0-16,6 5 0 0,-5 0 0 0,-6 0 12 15,3 4 0-15,-8-1 0 0,2-3 1 0,-11 0-13 16,1 3 0-16,-1-8 0 0,6 2 0 0,0-2 16 0,-3-3 1 16,-3-6 0-16,3-3 0 0,3-5-17 0,-3 0 0 15,-3 5 0-15,1-5 0 0,-1 2-46 0,-2 1 1 16,-6 2-1-16,2-2 0 0,-4 2 46 0,-4 3 0 16,-5-2 0-16,-3-4 0 0,-2 9 33 0,-3 0 0 15,-3 9-1-15,-1-1 1 0,-4 6-33 0,-1 6 0 16,-2-3 0-16,-3 3 0 0,0-1-20 0,-3 4 0 0,5-9 0 15,4-8 0-15,2-4 20 0,-3 4 0 0,1-6 0 16,5-6 0-16,-3 4-23 0,0-4 0 0,-5-3 0 16,-6 7 1-16,3 2 22 0,-3-3 0 0,0 3 0 15,3-6 0-15,-9 12-16 0,1-6 0 0,5 0 0 16,0 0 1-16,0 3 15 0,3-1 0 0,-5 1 0 16,2-3 0-16,-6 6 4 0,9-6 1 0,-11 6-1 15,0 2 1-15,0-5-5 0,-150 16 0 16,159-10 0-16,-4 2 32 0,-141 3 1 15,150-11 1-15,2 3-1 0,-126-6-33 0,134-6 0 16,1-5 19-16,3 0 0 0,-7 2 0 0,10-5 1 16,-9 0-20-16,2 0 0 0,4 0 0 0,2 0 0 15,3 0 33-15,0 0 0 0,0 11 0 0,-6 3 1 16,4 8-34-16,2-2 0 0,-11 2 0 0,2 1 0 0,1-4 21 16,-3-2 0-16,8 3-1 0,3-1 1 0,6 4-21 15,2-6 0-15,-3 2 0 0,6-5 0 0,3 0 9 16,-3 0 1-16,-5 6 0 0,2-6 0 0,-8 6-10 15,0-4 0-15,5 4 0 0,6-6 0 0,3 6 9 16,-119 2 1-16,111-8-1 0,-3 0 1 16,-108 0-10-16,116 0 0 0,8-6 2 0,0 1 1 15,0 2-1-15,6-5 1 0,0 2-3 0,0 0 0 16,-6 1 0-16,1 2 0 0,-7-6 1 0,-2 4 0 16,3-1 0-16,11 3 0 0,0-2-1 0,0-4 0 15,-6 9 0-15,0 0 0 0,-5 0 25 0,0-5 1 16,8 2-1-16,6 0 2 0,8 0-27 0,-1 3 0 15,-4-5 0-15,-12 2 0 0,0 0-9 0,1 0 0 0,10 3 0 16,-5-8 1-16,0 2 8 0,8 0 0 0,-8 4 0 16,-6-1 0-16,0 0 26 0,-5-5 0 0,11 2 0 15,0-8 0-15,0 5-26 0,2-5 0 0,-2 6 0 16,-5-3 0-16,-1 2 5 0,-3-2 0 0,9-3 0 16,-5 0 1-16,7-3-6 0,-88-11 0 15,81 11 0-15,-1 6-12 0,-91-9 1 16,91 12-1-16,6-1 1 0,-97 1 11 15,92 8 0-15,-1 3 27 0,-91 2 0 16,97-10 0-16,3 5 0 0,-86-6-27 0,94 3 0 16,-3-8-27-16,-86-6 0 0,81 9 0 15,2 2 0-15,-88-11 27 0,89 11 0 16,-4 1-23-16,-79-1 0 0,82 9-1 16,3 5 1-16,-85 9 23 0,82 9 0 0,9-1-141 15,-1 3-1-15,-13-3 1 0,0-2-1 0,91-23-942 16</inkml:trace>
  <inkml:trace contextRef="#ctx0" brushRef="#br0" timeOffset="47533.37">15947 10348 11 0,'0'0'0'0,"0"0"0"0,0 0 0 0,0 0 23 0,0 0 0 0,0 0 0 0,0 0 0 0,0 0-23 16,0 0 0-16,0 0 0 0,0 0 0 0,0 0 83 15,0 0 2-15,0 0-2 0,0 0 1 0,0 0-84 16,0 0 0-16,6 29 0 0,-6-21 11 16,0 0 1-16,0-2 0 0,0 0 0 0,0 2-12 15,0-8 0-15,0 6 51 0,5 2-1 16,-2-8 0-16,-3 0 1 0,11 0-51 16,-5 0 0-16,2 0 43 0,17 0 2 15,-11 0-2-15,5 0 1 0,6 0-44 16,-6-5 0-16,3 2 0 0,0 0 31 0,1 0 0 15,-4-3 0-15,0 6 1 0,-2 0-32 0,-3-2 0 0,-1-1 0 16,-4 0 0-16,7 3 28 0,-2-8 1 0,0 2-1 16,-3 0 1-16,3 1-29 0,0 2 0 0,5-11 0 15,6 0 0-15,-3 0 22 0,3-6 1 0,0 3-1 16,-1 3 1-16,4-6-23 0,-3 3 0 0,0-5 0 16,2 2 0-16,-2 1 60 0,33-24 1 15,-30 21-1-15,2-1 0 0,28-19-60 16,-30 22 0-16,-3 4 28 0,33-24 1 15,-33 23 0-15,2-5 1 0,26-20-30 16,-28 28 0-16,0-6 34 0,27-17 0 0,-33 12 0 16,1 2 0-16,2-2-34 0,3 5 0 0,0-8 0 15,2 6 13-15,4 2 0 0,-7-2 0 0,-2-7 1 16,3 7-14-16,0 2 0 0,-3-2 0 0,3-6 0 16,0-1 13-16,25-27 0 0,-23 25 0 0,1 3 1 15,27-28-14-15,-33 22 0 0,3 6-5 16,22-23 1-16,-25 23-1 0,-2 9 1 15,18-12 4-15,-21 8 0 0,2 3 10 16,17-11 2-16,-14 15-1 0,3 1 0 16,0-1-11-16,0-4 0 0,-3 3 0 0,8-8 7 0,-8 2 1 15,3 3-1-15,0 4 1 0,3 2-8 0,-3-6 0 16,-1 3 0-16,-10 3 0 0,0 3-46 0,-3-3 0 16,-3 5 0-16,3 4 1 0,-5 2 45 0,2-3 0 15,-2 3 0-15,-6-2 0 0,3-4-62 0,-3 4 0 16,0-1-1-16,0 3 2 0,0-8 61 0,0-6 0 15,-3 9 0-15,3 2-85 0,-6-5-1 16,6 8 1-16,0 3 0 0,-5-6 85 16,5 6 0-16,-3-5-181 0,3 5 1 0,0 0 0 15,0 0 0-15,0 0 133 0,-3 5 1 0,3-5-1 16,-3 0 1-16,3 0-80 0</inkml:trace>
  <inkml:trace contextRef="#ctx0" brushRef="#br0" timeOffset="48049.63">17478 9156 11 0,'0'0'0'0,"0"0"0"0,0 0 0 0,0 0 1 0,0 0-1 0,0 0 1 16,-25 30-1-16,19-27 0 0,6-3 0 16,-5 9 1-16,5-9-1 0,-6 5 1 15,4 1-1-15,2-6 0 0,0 0 0 0,0 0 0 16,0 0 0-16,0 0 1 0,0-6-1 16,13-2 0-16,1-1 83 0,36-19 1 15,-22 9 1-15,10-7-1 0,34-13-84 16,-42 19 0-16,-2 3 57 0,-3 0 0 15,-6 1 1-15,6 2 0 0,-3-9-58 0,3 9 0 16,0-6 0-16,-6 3 0 0,3 0 40 0,-2 1 0 0,-1 2 0 16,0-1 0-16,-2 1-40 0,2 6 0 0,6-6 0 15,3 0 0-15,-3 5 30 0,-3 4 0 0,3-6 0 16,-1 2 0-16,-1 1-30 0,-1 2 0 0,0 3 0 16,3-2 0-16,-6-4 42 0,0 9 0 0,1 0 0 15,-1-6 2-15,0 6-44 0,-5-5 0 0,-3 10 0 16,3-5 0-16,-9 6 13 0,4-3 1 0,2 8-1 15,-11-2 1-15,3 5-14 0,-3 0 0 0,-3 14 0 16,-3 8 0-16,-2 9 62 0,-14 51 0 16,14-59 0-16,-6-1 2 0,-6 49-64 0,15-43 0 15,5 3-79-15,-6 3 2 0,17-12-1 0,-2 7 1 16,10-10 16-16,6 4 2 0,-11-29 0 0,-9-8 0 16,-5 0-532-16</inkml:trace>
  <inkml:trace contextRef="#ctx0" brushRef="#br0" timeOffset="51117.03">9083 16625 11 0,'0'0'0'0,"0"0"0"0,0 0 0 0,0 0 0 0,0 0 1 0,0 0-1 0,0 0 1 16,0 0-11-16</inkml:trace>
  <inkml:trace contextRef="#ctx0" brushRef="#br0" timeOffset="51484.14">9097 16459 67 0,'0'0'0'0,"0"0"0"0,0 0 87 16,0 0 1-16,0 0 0 0,-31 0 0 15,23 0-88-15,3 0 0 0,5 0 87 16,0 0 2-16,-9 6-2 0,9-6 2 15,-5 2-89-15,5-2 0 0,-6 9 92 0,-8 2 0 16,9-8 1-16,-1 0-1 0,4 2-92 16,2-5 0-16,0 9 10 0,0-1 0 15,0-8 0-15,0 6 0 0,2 0-10 16,4-4 0-16,-6-2 71 0,5 9 1 16,-5 5-1-16,0 6 1 0,-5 8-72 0,5 5 0 15,-8 10 0-15,-4-1 0 0,-1 6 6 0,-12 39 1 16,17-50 0-16,-4-4 0 0,-1 24-7 15,18-35 0-15,3-2-9 0,4 8 1 16,1-28-1-16,-4 0 1 0,27-37 8 16,-3 6 0-16,0-5 39 0,6-4 2 0,-1-10-2 15,-7-4 1-15,4 1-40 0,35-65 0 16,-37 67 0-16,-3-5-25 0,36-43 0 16,-32 57 0-16,-1 6-1 0,41-38 26 15,-27 35 0-15,3 0 3 0,-9 2 1 0,17-2-1 16,6-4 1-16,8 1-4 0,-3-3 0 0,11 0 0 15,-3 0 0-15,6 0-166 0,86-39 0 0,-86 50 0 16,-83 34-608-16</inkml:trace>
  <inkml:trace contextRef="#ctx0" brushRef="#br0" timeOffset="64833.75">10812 5543 348 0,'0'0'0'0,"0"0"0"0,0 0 63 0,0 0 0 16,0 0 1-16,-27-8 0 0,27 8-64 0,0 0 0 15,-6 0 47-15,6 0 0 0,0 0 0 16,-8 14 2-16,-9 0-49 0,9 0 0 0,-9 0 40 16,-19 28 1-16,17-19-1 0,0-1 1 15,-26 37-41-15,26-25 0 0,0-6 39 16,-1 6 2-16,7 2-2 0,-7-7 1 0,7-1-40 15,1-6 0-15,7 6 0 0,2-5 0 0,6-9-26 16,2-6 1-16,1 4-1 0,8-4 0 0,-3 6 26 16,22 3 0-16,-14-3 0 0,1 6-44 15,32 14 0-15,-33-20 0 0,1-3 0 0,19 14 44 16,-20-16 0-16,0-1-21 0,20-2 0 16,-12-6 0-16,4-9 0 0,41-13 21 15,-28 5 0-15,3 0-27 0,3-6 0 16,-3-2 0-16,-3 3 0 0,3-1 27 0,-9-5 0 15,7 6 0-15,-12-7 0 0,5 1-25 0,1 6 0 0,-6 2 0 16,-2-2 1-16,2-1 24 0,14-5 0 16,-22 22 0-16,-6 1 21 0,14 5 1 15,-22 5-1-15,-8 1 1 0,2 2-22 0,1 1 0 16,8 10 0-16,0-2 64 0,2 9 0 0,-2-1 1 16,-6 9-1-16,3 8-64 0,9 51 0 15,-15-45 0-15,-2-6 100 0,8 48 1 16,-6-51-1-16,-2-2 1 0,11 25-101 15,-3-31 0-15,8-3 20 0,-5-6 0 0,3-2 0 16,-1-6 1-16,1 0-21 0,2-11 0 0,3 3 0 0,-2-6 0 16,-1-6-8-16,25-5 0 0,-13-3 0 15,2-6 1-15,33-22 7 0,-36 14 0 16,4-3-20-16,48-54 1 0,-35 37-2 0,11-8 2 16,-5-3 19-16,5 3 0 0,-6-6 0 0,6 3-34 15,50-48 1-15,-61 56 0 0,-8 3 0 16,38-25 33-16,-52 54 0 0,0 16 7 15,16 11 0-15,-30-2 0 0,3 16 0 16,-8 6-7-16,2 3 0 0,3 6 0 0,-3 8 1 16,12 56 0-16,-20-50 0 0,0 8 1 15,0 62-2-15,0-59 0 0,-6 3 68 0,3-1 2 16,3 1-2-16,-5 3 1 0,-1 5-69 0,-13 65 0 16,5-71 0-16,0 1 52 0,-11 50 2 15,31-76-2-15,0-14 1 0,21 11-53 16,-7-27 0-16,7-18 31 0,37-16 1 15,-26-1-1-15,9-11 1 0,61-53-32 16,-50 25 0-16,0-11-21 0,58-90 1 16,-58 70-1-16,-3 0 1 0,3-14 20 0,3 14 0 15,0 3 0-15,8 6-42 0,-8-3 0 0,-9 28 0 16,-2 11 0-16,-6 6 42 0,33-9 0 16,-49 43 0-16,-14 16 1 0,-3 6 1 0,3 0 0 15,-3-5 0-15,3 10-2 0,-6 1 0 0,3 17 0 16,3-6 0-16,5 16-22 0,6 52 0 15,-11-54 0-15,-9 5 1 0,15 43 21 16,-18-50 0-16,4-1 34 0,5 28 1 16,-3-42 1-16,-2-5-1 0,8 19-35 0,-9-34 0 15,3 1 26-15,-2-4 1 0,5 1-1 0,3 0 1 16,0 2-27-16,5-5 0 0,6 3 0 0,-3-1 0 16,8-5 11-16,28-5 1 0,-25-10-1 0,-2 1 1 15,43-22-12-15,-38 8 0 0,3 5-61 16,52-47 0-16,-47 28 0 0,3-6-1 15,56-45 62-15,-51 48 0 0,1 3-19 16,5-3 1-16,-14 17 0 0,-3 2 0 0,3 12 18 16,-11 6 0-16,1-1 0 0,-4 9 0 0,-2 9 6 15,-6 5 0-15,-3 6 0 0,-2-6 1 0,-1 8-7 16,4 43 0-16,-7-29 0 0,-7 12 23 0,13 59 0 16,-10-51 0-16,-4 9 0 0,-5-6-23 15,6 12 0-15,-6-10 0 0,0 7 39 0,2 64-1 16,4-81 0-16,5-9 1 0,8 23-39 15,3-43 0-15,12-8 22 0,40-14 1 16,-32-8 0-16,13-6 0 0,61-34-23 16,-61 17 0-16,3-17-45 0,6 3 0 0,-6-8 0 15,8-1 1-15,3-13 44 0,61-68 0 16,-61 67 0-16,3-2-61 0,57-71-1 16,-68 82 1-16,0-6 1 0,0 4 60 0,-11 16 0 15,-4 2 0-15,1 10-16 0,3 4 1 0,-11 15 0 16,0 12 0-16,-6 4 15 0,0 10 0 0,-3 10 0 15,-10 1 0-15,-7 19 25 0,12 45 1 16,-11-34-1-16,-8 7 1 0,7 72-26 16,-7-67 0-16,-3-6 18 0,-1 0 0 0,7 3 0 15,-4-6 1-15,9-6-19 0,5 49 0 0,-10-57 0 16,7-14 61-16,17 26 2 0,-13-29-1 16,5-11 0-16,35 9-62 0,-29-23 0 15,2 0 21-15,44-14 1 0,-35-1-1 0,2-7 2 16,58-34-23-16,-44 22 0 0,0-5-10 15,0-1-1-15,0-5 1 0,3-3 1 0,2-2 9 16,67-66 0-16,-55 52 0 0,5-7-53 16,75-55 0-16,-86 75 0 0,5 0 1 15,1 4 52-15,-14 16 0 0,-9 11 0 0,-2 6-29 16,-6 5 1-16,-5 4 0 0,-3 10 1 0,-6 10 27 16,17 24 0-16,-22-14 0 0,0 6 32 0,16 39 1 15,-16-27 1-15,0 5-1 0,25 44-33 16,-23-55 0-16,4 0 31 0,2-4 1 15,-8 4 0-15,2-1 0 0,-5 7-32 0,3-7 0 16,0-2 0-16,-6-3 0 0,1-3 25 0,24 20 1 16,-22-31-1-16,8-3 2 0,28 6-27 15,-19-15 0-15,3-5 18 0,51-14 1 16,-46 3-1-16,3 0 1 0,3-6-19 0,-1-6 0 16,-5 1 0-16,3-1-9 0,-3-5 1 0,2 0 0 15,-10 5 0-15,3 4 8 0,40-32 0 16,-35 26 0-16,9-1-49 0,46-30 0 15,-50 28 1-15,1 0 0 0,46-23 48 16,-49 26 0-16,0 2-57 0,38-8 1 16,-46 20-2-16,-4 8 2 0,29 12 56 15,-37 5 0-15,-2 3 27 0,21 31 1 0,-21-20-1 16,-9 8 1-16,3 4-28 0,3-4 0 0,6 1 0 16,2-1 2-16,-3 7 2 0,6-7-2 0,0-2 1 15,5-12-3-15,4 1 0 0,-1-3 0 0,-6-1 0 16,7 4 9-16,43 5 1 0,-38-20-1 0,-1 1 1 15,56 11-10-15,-55-15 0 0,5-5 30 16,53 3 0-16,-55-6 0 0,5 3 0 16,52-19-30-16,-52 4 0 0,0-1-28 15,3-4 1-15,0 6 0 0,-3 0 0 0,2 0 27 16,-2-9 0-16,0 9 0 0,0-6 0 0,0 1-32 16,59-21 0-16,-59 21 1 0,2-1 0 15,56-11 31-15,-66 20 0 0,3 8-23 0,35 3 0 16,-49 3 0-16,-6 8 0 0,0 3 23 15,-5-6 0-15,2 7 0 0,3-1-27 0,-8 0 1 16,8 0 0-16,-5 0-1 0,2 0 27 0,-5 0 0 16,8 3 0-16,-5 3 0 0,2-1 41 0,23 23-1 15,-29-16 0-15,-4 8 0 0,21 27-40 16,-21-24 0-16,-1 5 43 0,17 26 0 16,-14-40 1-16,8-3 0 0,31 12-44 15,-22-32 0-15,2-5 21 0,59-17 1 16,-42 1 0-16,0-13 0 0,69-32-22 15,-61 30 0-15,-5-6 4 0,2-5 1 0,1 0 0 16,-12 5 0-16,6 3-5 0,0-2 0 0,-5 2 0 16,-1 3 0-16,-2 6-37 0,3-1 1 0,-9 7-1 15,3-4 1-15,0 12 36 0,33-12 0 16,-42 15 0-16,-2 2-77 0,33 1 1 16,-35 2 0-16,-4-3 0 0,28 6 76 0,-36 6 0 15,3-3-18-15,0 2 1 0,-6 1-1 0,-5 0 1 16,0 5 17-16,-3 0 0 0,3 3 0 0,-9 9 0 15,3-1 7-15,6 49 1 0,-11-24 0 0,-3 18 0 16,0 59-8-16,8-73 0 0,3 2-12 16,20 40 1-16,-4-65-1 0,9 0 1 15,39-3 11-15,-39-22 0 0,2-8 3 16,42-24 1-16,-38 7-1 0,-3-6 1 16,38-37-4-16,-33 31 0 0,0-2-8 0,42-29 0 15,-42 23 0-15,3 5 0 0,3-5 8 16,0 5 0-16,-3 4 0 0,2-4-123 0,1-2-1 15,-11 8 1-15,2-3 0 0,-2 6 123 0,30-31 0 16,-39 31 0-16,-2 5-103 0,19-25 0 16,-28 32 1-16,-2 10-1 0,5-3 103 15,-17 9 0-15,-5 9-29 0,-5 19 1 16,-1 3-1-16,-5 8 1 0,0 1 28 0,-3 8 0 16,-2 2 0-16,-4 6-24 0,-18 57 0 15,24-62 0-15,6-9-5 0,-31 14 23 16,39-56 0-16,0 0-12 0</inkml:trace>
  <inkml:trace contextRef="#ctx0" brushRef="#br0" timeOffset="66866.88">19550 4342 11 0,'0'0'0'0,"0"0"0"0,0 0 0 0,0 0 1 0,0 0-1 0,0 0 1 16,0 0-1-16,19 28 0 0,-19-22 0 0,0-1 0 16,0-5 0-16,0 3 1 0,0-3-1 0,0 6 1 15,0-6-1-15,0 5 0 0,0 4 0 0,-6-4 0 0,6-2 0 16,0 3 0-16,-2-1 0 0,-1 4 1 0,0-4-1 16,3 4 0-16,-5 5 0 0,-7 0 0 0,4 3 0 15,-6 3 0-15,-2-1 0 0,-4 9 0 0,-2 1 0 16,-27 30 0-16,27-31 0 0,2-6 109 0,-32 40 0 15,27-25 1-15,6-6-1 16,-26 36-109-16,26-36 0 0,0 3 23 0,5-3 1 16,0 3 0-16,0-6 0 0,3 0-24 0,0-6 0 15,3-2 0-15,2-3 0 0,1-3 24 0,2-3 0 16,-3-2 0-16,-2 5 0 0,3-6-24 0,-1 1 0 16,-5 2 0-16,3 3 0 0,-6-6 54 0,3-2 0 15,3 5 1-15,2 1 0 0,-2-4-55 0,2 3 0 16,1 1 0-16,-1-7 0 0,12 1-6 0,-6 2 0 15,0-8 0-15,11 6 0 0,3 2 6 16,-1-8 0-16,7 6 17 0,24 2 1 16,-11-2-1-16,0 2 1 0,34 1-18 15,-43-4 0-15,1 1 12 0,20 3 0 16,-21-9 0-16,10 2 1 0,24 10-13 16,-23-12 0-16,4 8-54 0,36-8 1 15,-50 0-1-15,2 0 0 0,23-14 54 16,-31 11 0-16,1 3-122 0,10-5-1 0,-13-1 1 15,-4 0 0-15,12-5 122 0,-11 5 0 16,5-2-32-16,-5 2 1 0,-3-8 0 0,-2 6 0 16,-9 8-65-16</inkml:trace>
  <inkml:trace contextRef="#ctx0" brushRef="#br0" timeOffset="67267.24">19246 5130 292 0,'0'0'0'16,"0"0"0"-16,0 0 0 0,0 0-56 0,0 0 2 0,30 22-1 0,-22-16 1 0,1-6 54 0,2 5 0 15,-6 4 0-15,1-9 0 0,2 3 87 0,-2 2 1 16,-1-5 1-16,9 6-1 0,5-6-88 0,1 0 0 0,2 0 0 15,8-6 0-15,3-2 108 0,11-6 0 16,1 0-1-16,2-9 2 0,-1 3-109 0,62-39 0 16,-50 26 0-16,3-10 86 0,72-35 2 15,-67 35-1-15,3 1 0 0,6-3-87 0,-4 3 0 16,-2-9 0-16,-5 4 46 0,-1-1 2 0,-2 3-2 16,-3 0 1-16,0 2-47 0,50-47 0 15,-47 48 0-15,-9 6-16 0,56-37 0 16,-61 39 0-16,0 6 1 0,47-23 15 15,-50 28 0-15,-5-5-53 0,46-14 2 0,-46 14 0 16,0 5 0-16,-6-5 51 0,6 0 0 0,5-6 0 16,-3-2-99-16,1-6-1 0,-15-1 1 0,-7-2 0 15,-20 45-446-15</inkml:trace>
  <inkml:trace contextRef="#ctx0" brushRef="#br0" timeOffset="70300.46">22743 2901 651 0,'0'0'0'0,"0"0"0"0,0 0 51 0,-6 28 1 0,6-8 0 0,-5-6 0 0,-4-5-52 0,4-1 0 15,-3 1 0-15,5 2 0 0,0-3-13 0,0-2 1 16,3-6 0-16,-2 3 0 0,2-3 12 0,0 5 0 16,0-5 0-16,0 0 0 0,0 0 19 0,0 0 1 15,0 0-1-15,0 0 1 0,0 0-20 0,-6 6 0 16,6 2 0-16,0-8 0 0,0 6 82 0,0-6 2 0,0 0-1 16,0 0 0-16,0 0-83 0,0 8 0 0,0 1 0 15,-3-3 0-15,3-1 3 0,0 4 0 0,0-4 0 16,0 9 0-16,0 3-3 0,0 17 0 15,0-17 0-15,0 8 35 0,-2 40 1 16,2-34-1-16,-3 5 1 0,-3 40-36 16,1-42 0-16,-4 3-44 0,-4 27 0 15,13-47-1-15,2 3 2 0,7 8 43 16,-7-22 0-16,4-6-141 0,5-14 0 16,-5 8 1-16,-6 6-442 0</inkml:trace>
  <inkml:trace contextRef="#ctx0" brushRef="#br0" timeOffset="70817.31">23953 2288 842 0,'0'0'0'0,"0"0"0"0,0 0 0 0,0 0 59 0,0 0 0 15,-6-28 0-15,6 5 1 0,-8-47-60 16,5 33 0-16,0-10-6 0,-2-41 0 15,-6 52 0-15,3 8 0 0,-12-29 6 16,6 38 0-16,3 2-11 0,-11-8 0 16,11 22-1-16,-3 3 1 0,-16 8 11 15,16-2 0-15,0 8 51 0,-5 25-1 16,8-13 0-16,8 5 0 0,-2 39-50 16,5-28 0-16,5 0 60 0,4 0 1 0,-4 9-1 15,-2 5 0-15,0 3-60 0,-1 60 0 0,-4-55 0 16,-1 1 52-16,0 70 1 0,-5-70-1 15,2 0 0-15,1-1-52 0,-4 7 0 0,-2-1 0 16,-2 0 27-16,-21 68 1 0,18-76-1 0,2-9 1 16,-25 46-28-16,20-51 0 0,0-12-110 15,-14 29 0-15,13-37-1 0,1-8 1 16,2 2 110-16,1-5 0 0,-4-3 0 0,7-2-178 16,-18 2 1-16,17-14 1 0,14 0-424 15</inkml:trace>
  <inkml:trace contextRef="#ctx0" brushRef="#br0" timeOffset="71066.37">23025 2845 539 0,'0'0'0'16,"0"0"0"-16,30 6 9 0,3 2 0 15,-8-2 0-15,0-6 1 0,38 5-10 16,-29-2 0-16,1 3 3 0,54-3 1 15,-51 2 0-15,1 4 0 0,39 10-4 16,-34-10 0-16,8 5 82 0,59 11 1 16,-59-16 1-16,6-1-1 0,0 1-83 0,0-7 0 15,-8-2 0-15,2 0-82 0,45-5 0 16,-58-4 1-16,-6-5 0 0,14-14 81 16,-22 8 0-16,-3-2-95 0,8-29 1 15,-35 32 0-15,5 19-142 0</inkml:trace>
  <inkml:trace contextRef="#ctx0" brushRef="#br0" timeOffset="71283.75">22588 2282 223 0,'0'0'0'16,"0"0"0"-16,0 0 0 0,42 20-41 0,-18-6 0 16,1-14 0-16,0 0 0 0,8-5 37 0,0-4 1 15,-2 1-1-15,2-12 1 0,-33 20-31 0</inkml:trace>
  <inkml:trace contextRef="#ctx0" brushRef="#br0" timeOffset="72033.8">25334 1768 1135 0,'0'0'0'0,"0"0"0"0,0 0 57 0,0 0 1 15,0 0 1-15,0 0-1 0,0 0-58 16,19 28 0-16,-19-11 9 0,6 39 0 15,-6-22 0-15,-6 11 0 0,-8 59-9 16,9-51 0-16,2 3-15 0,-16 63 0 16,11-55 0-16,-4 7 1 0,-7 66 14 15,5-66 0-15,3-1-31 0,3 0 1 0,-6-2-1 16,3 2 1-16,0-8 30 0,-11 59 0 16,11-70 0-16,3-9-19 0,-6 23 0 15,11-37 0-15,3-14 1 0,6 0 18 16,-6-14 0-16,0 0-24 0,11-14 1 15,-6 3-1-15,3-3 1 0,4-3 23 0,4-20 0 0,6-5 0 16,6-23-21-16,30-67 0 0,-36 73 1 16,0-6 0-16,22-56 20 0,-16 59 0 15,5 3 11-15,-3 3 0 0,-2 14 0 0,0 0 0 16,-4 8-11-16,1 9 0 0,-5 10 0 0,-7 1 0 0,-1 17 23 16,-4 8 0-16,0-8 0 0,0 3 0 0,-5 2-23 15,5 29 0-15,-2-3 0 0,0-1 67 16,2 55 1-16,-8-52 1 0,0 6-1 15,-3 51-68-15,-2-45 0 0,2-6-28 0,-3 9 1 16,1-9 0-16,5 0-1 0,0-2 28 0,0 36 0 16,0-48 0-16,0 0-159 0,14 14-1 15,-3-33 1-15,5-1-93 0,20-2 159 16,-22-6 1-16,-14 0-174 0</inkml:trace>
  <inkml:trace contextRef="#ctx0" brushRef="#br0" timeOffset="72501.71">26552 2544 741 0,'0'0'0'0,"0"0"0"0,0 0 35 0,0 0-1 16,0 0 0-16,0 0 0 0,0 0-34 15,-30 0 0-15,10 0 16 0,-24-6 1 16,17 12 0-16,-7 8 0 0,-35 9-17 15,42-4 0-15,7 4 41 0,-18 22 2 0,18-11-2 16,-7-1 1-16,-17 32-42 0,30-37 0 16,5 3 83-16,-4 34 0 0,10-37 1 15,8 0 0-15,4 0-84 0,-7-8 0 0,7-3 0 0,5-3 17 16,-1-3 1-16,-2-2 0 0,0-1 0 0,1 0-18 16,1-5 0-16,7-3 0 0,-4-3 0 0,6 1-41 15,3-4 1-15,0-2 0 0,-6-1 0 0,1-5 40 16,24-28 0-16,-25 17 0 0,3-1-51 15,23-41-1-15,-26 36 1 0,0-11 0 16,20-32 51-16,-20 32 0 0,-5 0-57 0,14-34 0 16,-17 45-1-16,0 3 2 0,5-14 56 15,-13 33 0-15,-3 9 71 0,0 0 1 16,-3 3-1-16,3-3 0 0,-13 28-71 16,-1 6 0-16,-6 8 38 0,-18 45 2 15,18-50-2-15,7 2 1 0,-12 40-39 16,16-42 0-16,7-9-40 0,-1 3 0 15,-3-6-1-15,6-8 1 0,6-3 40 0,-1-3 0 0,9-2 0 16,-5-1 0-16,7-2-150 0,3-3-1 0,9-6 0 16,-3-3 1-16,-25 6-301 0</inkml:trace>
  <inkml:trace contextRef="#ctx0" brushRef="#br0" timeOffset="72866.42">27298 2401 1034 0,'0'0'0'0,"0"0"0"0,0 0 0 0,0 0 49 0,0 0 1 0,-30-34-1 0,13 25 1 15,-5 9-50-15,0 0 0 0,-6 0 0 0,6 9 0 0,3-4-43 16,2-2 0-16,-2 8 0 0,-3 6 1 0,0 6 42 16,-31 30 0-16,34-30 0 0,8-3-16 15,0 5 0-15,8-11-1 0,3 0 1 16,0 14 16-16,3-8 0 0,2-3 50 15,9 31-1-15,3-20 0 0,-4 0 1 16,21 22-50-16,-18-27 0 0,1-3 31 16,19 8 0-16,-31-20 1 0,-5 1-1 0,0 2-31 15,0-3 0-15,-3 6 0 0,1-5 66 0,-4 2 1 16,-5 3-1-16,-6 3 2 0,-5 3-68 0,-5 2 0 16,-1-8 0-16,3 0 0 0,-8-8-34 0,3 2 0 15,5 1 0-15,6-3 1 0,5-6 33 0,0-6 0 16,0 6 0-16,0 0 0 0,9-3-151 0,-6 3 0 15,2 0-1-15,4 3 2 0,-3 3 18 0,2-6 1 0,1 0-1 16,5 0 2-16,0 0-112 0</inkml:trace>
  <inkml:trace contextRef="#ctx0" brushRef="#br0" timeOffset="73083.84">27303 3115 707 0,'0'0'0'0,"0"0"0"16,0 0 0-16,0 0 75 0,39-5-1 0,-20 2 0 0,-5 3 1 15,-3 0-75-15,3 0 0 0,-8 0 0 0,2 0 0 16,0 0 7-16,3 0 1 0,-2 3 1 0,4 2-1 0,4 1-8 16,2-6 0-16,-8 3 0 0,6-3 0 0,2 0-174 15,1 0 1-15,2 0 1 0,0-3-1 0,3-3 132 16,8-2 0-16,-6-1-1 0,4-2 2 0,-31 11-96 15</inkml:trace>
  <inkml:trace contextRef="#ctx0" brushRef="#br0" timeOffset="73767.14">28041 2516 718 0,'0'0'0'15,"0"0"0"-15,0 0 81 0,-14 59 0 16,9-34-1-16,-12 12 2 0,-16 42-82 16,19-46 0-16,6-2-31 0,-11 31 1 15,5-31 0-15,3 3 1 0,2-3 29 0,-2-3 0 16,0-3 0-16,3-2-51 0,8-1 0 0,-6-8 0 16,4-5-1-16,-1-3 52 0,3-6 0 0,-3 5 0 15,3-5 0-15,0 0-55 0,3-5 0 0,-3 5 0 16,11-9 0-16,-5-2 55 0,27-31 0 15,-8 2 0-15,2-13-43 0,37-54 0 16,-39 62 0-16,-1 3 1 0,32-57 42 16,-26 54 0-16,3-3 42 0,0 3 0 0,-5 12 0 0,-6 4 0 15,-3 13-42-15,1-4 0 0,-6 11 0 0,-3 4 0 16,-3 5 102-16,-5 5 0 0,2-2 0 0,-2 3 0 0,0 2-102 16,2 26 0-16,-2-6 0 0,3 14 43 15,-4 46 1-15,-4-52 0 0,-4 1 0 16,-5 39-44-16,3-43 0 0,-1 4 15 15,-4 22 1-15,2-25-1 0,2-12 1 16,1 7-16-16,2-15 0 0,4 0 0 0,2-6-15 16,0-8 1-16,0 6 0 0,0-6 0 0,0 0 14 15,5 0 0-15,-5 0 0 0,0 0 0 0,0 0-41 0,11-23-1 16,-2-5 1-16,7 0 1 0,26-42 40 16,-23 42 0-16,0-9-3 0,25-25 0 15,-24 40 0-15,-6-1 0 0,19-28 3 16,-17 26 0-16,1 3 9 0,13-15 0 15,-16 14 0-15,3 4 0 0,-4 5-9 0,1 0 0 16,-3 0 0-16,3 5 32 0,-6-2 0 0,6 8 1 16,3-5 0-16,-3 2-33 0,-6 6 0 0,11 0 0 15,3-8 0-15,6 2 20 0,-3 0 1 0,2 6-1 16,-2 0 1-16,0-3-21 0,0 3 0 0,-3 9 0 16,-11-3 0-16,3-4 13 0,-9 27 0 15,-2-10 0-15,-3 9 1 0,-8 37-14 16,-3-28 0-16,-3 5 38 0,-19 37 2 15,16-51-1-15,1 0 0 0,-9 23-39 16,11-32 0-16,9 4-147 0,-4-4 2 0,7 7-1 16,-4-1 1-16,3-2 23 0,3-1 2 0,0 3-1 15,0 6 1-15,0-31-103 0</inkml:trace>
  <inkml:trace contextRef="#ctx0" brushRef="#br0" timeOffset="74166.92">29638 1627 517 0,'0'0'0'0,"0"0"0"0,0 0 0 0,-20 36 52 0,-13 18 1 16,22-23 0-16,-3-3 0 0,-5 42-53 15,2-27 0-15,1 7 103 0,-20 63-1 16,19-49 1-16,1 1 0 0,-23 62-103 15,25-63 0-15,-5-4 77 0,-14 66 1 16,22-67-1-16,0 3 0 0,-11 53-77 16,22-64 0-16,0 0-39 0,0-3 1 0,2-6 0 15,7 0 0-15,4-14 38 0,26 23 0 0,-14-37 0 16,8-6-137-16,0-2 1 0,-5-6 1 0,-3-11-1 16,-25 11-428-16</inkml:trace>
  <inkml:trace contextRef="#ctx0" brushRef="#br0" timeOffset="74750.56">29961 2302 798 0,'0'0'0'16,"0"0"0"-16,0 0 0 0,0 0 81 0,0 0 1 15,0 0 1-15,0 0-1 0,-6 28-82 0,1-19 0 16,2 5 0-16,-2 5 0 0,-1-5 31 0,-5 23 0 16,5-20 0-16,4 8 1 0,2 32-32 15,-9-27 0-15,4 4 27 0,2 45 1 16,3-37-1-16,-3-5 0 0,3 47-27 16,0-44 0-16,3-1 54 0,0-2 0 0,0-4 0 15,-1-7 1-15,7-7-55 0,-4 1 0 0,1-12 0 16,2 1 0-16,-5-3 28 0,2-6 1 0,6-9-1 15,3 3 1-15,6-8-29 0,29-33 0 16,-21 7 0-16,5-8-14 0,33-59 0 16,-41 62 0-16,-3-2 1 0,17-55 13 15,-20 54 0-15,1 3-17 0,2 3 1 0,-11 9 0 16,3 2 0-16,-9 16 16 0,3 4 0 0,-8 3 0 0,3 2 0 16,-3 6 36-16,-3 6 0 0,3-6 0 0,-5 5 0 15,2 4-36-15,-8 19 0 0,0 9 0 16,-8 10 58-16,-14 46 1 0,24-51-1 0,-2-5 0 15,-3 36-58-15,12-31 0 0,2-5 5 16,-6 33 0-16,6-36 0 0,3-11 0 16,0-1-5-16,5-8 0 0,-3-3 0 0,9-2 8 15,-5-9 0-15,2 0 0 0,-3-6 1 0,3 3-9 16,22-25 0-16,-14 0 0 0,9-11-12 0,24-43 0 16,-29 40 0-16,-4 0 1 15,22-57 11-15,-16 54 0 0,0-8-66 0,0 2 1 16,-6 9-2-16,1 3 2 0,-4 5 65 0,1-3 0 15,-1 9 0-15,1 6 0 0,2 2-130 0,20-17-1 16,-28 23 1-16,3 14-194 0,0 0 133 16,-9 0-1-16,1-5 0 0,-6 5-109 0</inkml:trace>
  <inkml:trace contextRef="#ctx0" brushRef="#br0" timeOffset="75100.16">30986 2339 718 0,'0'0'0'0,"0"0"0"0,0 0 0 0,11 5 137 0,-3-2 0 0,-2 3 0 15,-6-6 0-15,0 0-137 0,-6 0 0 0,6 0 0 16,0 0 0-16,-3 8 4 0,-11 12 1 16,-5 0 0-16,-8 16 0 0,-40 49-5 15,40-46 0-15,-1 0 54 0,-19 40 0 16,28-37 0-16,5 3 1 0,-5 40-55 16,13-54 0-16,6 2 68 0,0-4 0 0,6-1-1 0,5-6 1 15,8-2-68-15,3 2 0 0,3-13 0 0,5-4 0 16,-2-5 63-16,5 0 0 0,3-14-1 0,0-5 1 15,0-7-63-15,27-50 0 0,-35 34 0 0,-3-3-2 16,27-62 1-16,-32 51 0 0,-1 5 0 16,-8-5 1-16,0-9 0 0,-3 9 0 0,1-6-64 15,-4-53 0-15,-8 73 0 0,1-1 0 16,-18-21 64-16,12 41 0 0,2 12-68 16,-13 3 0-16,14 8 0 0,5 5-1 15,-14 9 69-15,8-5 0 0,-5 5-200 0,3 5 0 16,8-10 0-16,0-1-104 0,0 4 199 15,8-10 1-15,-8-2-179 0</inkml:trace>
  <inkml:trace contextRef="#ctx0" brushRef="#br0" timeOffset="75450.17">31425 2237 662 0,'0'0'0'0,"0"0"0"15,0 0 0-15,0 0 43 0,-8 31 1 0,2-11 1 16,-5 3-1-16,-5 5-44 0,-1 0 0 0,0 0 0 15,1 0 0-15,2 3 34 0,-22 45 0 16,22-39 0-16,6-1 0 0,-20 40-34 16,17-34 0-16,0-5 31 0,-3 36 2 15,9-39-2-15,-1-6 1 0,4-6-32 0,-7-8 0 16,7 1 0-16,2-15 36 0,0 0 0 0,0 5 0 16,0-5 1-16,0 0-37 0,11-11 0 0,-11-3 0 15,8-9 47-15,14-47-1 0,-8 25 0 16,0-6 0-16,19-53-46 0,-19 68 0 15,-1 8 19-15,4-6 0 0,-6 3 0 0,6 3 0 0,2 5-19 16,0-2 0-16,-2 8 0 0,-1-6 0 0,4 4-20 16,-1-1 1-16,0 3-1 0,-2 3 1 0,0 3 19 15,-1 8 0-15,-2-5 0 0,5-6 0 0,6 8-146 16,22-8 0-16,-28 5 0 0,6 4 1 16,17-4 145-16,-20 9 0 0,3 3-134 15,2 3 2-15,-2-1-1 0,3 4 1 0,-28-9-105 16</inkml:trace>
  <inkml:trace contextRef="#ctx0" brushRef="#br0" timeOffset="75933.19">32066 2353 1022 0,'0'0'0'15,"0"0"0"-15,0 0 0 0,0 0 94 0,-3-6 0 16,0 3 1-16,1-11-1 0,2 3-94 0,-9 0 0 0,1 5 0 16,-6-8 0-16,-2 6-9 0,-7-6 1 0,-1 8-1 15,-4 6 1-15,-5 6 8 0,0 8 0 0,-3 8 0 16,0 1 0-16,3 5 43 0,-34 42 0 15,34-33 0-15,0 5 2 0,-28 42-45 16,39-42 0-16,6 3 27 0,-9 34 0 16,17-42 0-16,8-3 0 0,8 30-27 15,-3-36 0-15,9-5 31 0,5 2 0 0,1-11 0 16,2 0 1-16,8-2-32 0,3-7 0 0,1-5 0 16,-4-8 0-16,3-6-48 0,39-37 0 0,-39 17 0 15,3-11 1-15,25-59 47 0,-28 54 0 16,3-9-35-16,-11-3-1 0,8 3 1 0,-3-9 0 15,3 0 35-15,28-72 0 0,-36 61 0 0,-6-14-19 16,-5 3 1-16,6 9 0 0,4 2 0 0,-2 8 18 16,17-72 0-16,-22 87 0 0,-3 14-24 15,5-37 1-15,-11 51-1 0,-5 8 0 16,-3-3 24-16,0 15 0 0,0 8 48 16,-6 14 0-16,6-14-1 0,-8 8 1 15,3-2-48-15,-12 25 0 0,-8 3 0 0,-2 22 17 16,-7 3 0-16,10-3 0 0,1 1 1 0,7 2-18 15,-26 70 0-15,20-53 0 0,0-3-31 0,-3 6 0 16,3-3 0-16,3 3 1 0,0-6 30 0,-17 73 0 16,22-81 0-16,-3 0-102 0,-2 47 0 15,16-67 1-15,3-3-1 0,3 23 102 16,0-31 0-16,2-6-164 0,4 0 0 16,-7-14 0-16,4-11 1 0,-6-3-98 0</inkml:trace>
  <inkml:trace contextRef="#ctx0" brushRef="#br0" timeOffset="76300.21">32591 1087 729 0,'0'0'0'0,"0"0"0"0,0 0 71 0,0 0-1 0,0 0 0 16,0 0 0-16,11 33-70 0,-11-18 0 0,5-1 16 16,6 31 0-16,0-12 0 0,6 4 0 15,16 53-16-15,-14-37 0 0,1 9 69 16,18 59 1-16,-18-50 1 0,-6 7-1 16,19 72-70-16,-19-77 0 0,2 5 67 15,-5 1 1-15,-3-3 1 0,-5-5-1 16,-3-7-68-16,-11 71 0 0,0-76 0 0,-8-2 100 0,-31 55 1 15,22-56-1-15,-2-5 0 0,0 0-100 16,-1-1 0-16,1-2 0 0,-3-8-2 0,0 2 1 16,5-8 0-16,3-6 0 0,9-11 1 0,-4-3 0 15,4-3 0-15,-1-3 0 0,9-8-179 0,-3-5-1 16,2-4 0-16,1-5 2 0,3-6 15 0,-1-2 0 0,-2-9 1 16,5-11-1-16,3 42-328 0</inkml:trace>
  <inkml:trace contextRef="#ctx0" brushRef="#br0" timeOffset="76533.58">33204 2018 651 0,'0'0'0'0,"0"0"0"16,0 0 34-16,0 0 1 0,0 0 0 16,0 0 1-16,0 0-36 0,-8 28 0 0,8-22-135 15,0 2 2-15,0-2-2 0,0-6-157 16</inkml:trace>
  <inkml:trace contextRef="#ctx0" brushRef="#br0" timeOffset="76733.07">33033 2837 1146 0,'0'0'0'16,"0"0"0"-16,0 0 22 0,16 42 0 15,-13-34 0-15,-3-2 0 0,-6 2-22 16,6-8 0-16,0 0-86 0,0 0 1 15,0 0-1-15,0 0-648 0</inkml:trace>
  <inkml:trace contextRef="#ctx0" brushRef="#br0" timeOffset="169033.57">8464 9960 11 0,'0'0'0'0,"0"0"0"0,-28 14 0 0,-16 6 1 16,25-12-1-16,5 4 1 0,-19 4-1 15,16-10 0-15,9-6 34 0,-6 6 0 16,3-6 0-16,-3 0 0 0,-19 0-34 16,17 3 0-16,-4 2 77 0,1 1 2 0,5-3-2 15,6 2 1-15,2-2-78 0,1 3 0 0,5 2 0 16,-6 3 0-16,4 3 11 0,2-5 0 0,0 8 0 15,0 8 1-15,-6 9-12 0,12 28 0 16,-4-37 0-16,4-2 39 0,8 13 0 16,-3-22 0-16,3 0 0 0,16 9-39 15,-16-9 0-15,0 6 29 0,30 22 0 0,-25-25 0 16,-5 2 2-16,19 29-31 0,-16-20 0 16,-1-5 49-16,15 33 1 0,-23-25 0 15,3-3 0-15,-3 6-50 0,3-3 0 0,3 3 0 0,-3 2 36 16,3 1 1-16,-6-1-1 0,-2 4 0 0,-1-7-36 15,9 43 0-15,-8-36 0 0,-1-4 57 16,3 49 0-16,-2-35 1 0,2-5-1 16,-2 3-57-16,-1 0 0 0,-5 3 0 0,6-1 16 15,-6-2 0-15,0 3 0 0,0 2 0 0,-6 1-16 16,1 53 0-16,-1-57 0 0,-2 1-4 16,-11 61 1-16,8-61 0 0,2 0 0 0,-2 5 3 15,3-5 0-15,2 5 0 0,-2-8 31 0,-3 53 1 16,6-56-1-16,2 3 1 0,-8 48-32 15,11-57 0-15,0 3-23 0,5 45 0 16,-5-42 0-16,6 0 0 0,-6 0 23 16,0 3 0-16,0 3 0 0,0-1-11 0,-6 43 0 15,-5-48 0-15,3 0 1 0,-11 45 10 16,13-45 0-16,-8 0 7 0,-5 48 1 16,8-56 0-16,8-1 0 0,-2 1-8 0,5-3 0 15,0 0 0-15,5-4-24 0,1 4 1 0,2-6 0 16,-3-5 0-16,-2-1 23 0,8 26 0 15,-11-28 0-15,0 2-15 0,-5 32 0 16,-4-20 0-16,-2 2-1 0,-16 43 16 16,13-40 0-16,3-2 52 0,-3 5-1 0,0 3 0 15,3 3 1-15,3 0-52 0,-3 0 0 0,3-1 0 0,2-2 0 16,6 0 33-16,-5 34 2 0,10-42-1 16,1-15 0-16,7 21-34 0,-7-27 0 15,2-4-30-15,12 5 1 0,-9-6-1 16,2-6 1-16,21 18 29 0,-15-9 0 0,6 0-13 15,22 17 1-15,-22-11-1 0,2-6 1 16,23 25 12-16,-25-16 0 0,2-1-41 16,-7 3 1-16,5 1 0 0,2-6 0 0,4-1 40 15,27 21 0-15,-25-24 0 0,0-1-27 16,-3-1 1-16,6 0 0 0,3 0 1 0,5 5 25 16,-5-5 0-16,0 3 0 0,-1 0 0 0,1 6-3 0,33 13 0 15,-34-22 0-15,7 3 0 16,40 11 3-16,-35-22 0 0,2 0-18 0,59-6 1 15,-53-6 0-15,0 3 0 0,63 0 17 16,-63 3 0-16,0 3 10 0,53 6 1 16,-53-1 0-16,-6 3 0 0,53 20-11 15,-47-17 0-15,0 3 40 0,53 23 1 16,-59-21-1-16,4 4 2 0,60 13-42 16,-58-22 0-16,2 1 3 0,68-1 1 15,-54-12 0-15,9-4 0 0,77-7-4 16,-88 4 0-16,0-10 25 0,88-10 0 15,-83 14 0-15,9 0 0 0,74-12-25 16,-82 18 0-16,-7 2 42 0,65-3 1 16,-64 9 1-16,-6 5-1 0,75 9-43 15,-69-8 0-15,5-1-18 0,64 17 0 16,-75-19 0-16,0 5 0 0,75 6 18 0,-69-14 0 16,11-3-17-16,72-6 1 0,-75 4 0 15,3-10 0-15,82-5 16 0,-79 3 0 16,-3 6-11-16,85-12 1 0,-87 20-1 0,-4 0 1 15,78-8 10-15,-78 8 0 0,0 3-17 16,72 5 0-16,-79-2 0 0,1 2 0 16,67 12 17-16,-68-15 0 0,1 1 43 15,70 8 0-15,-69-3 0 0,5 1 1 16,78 5-44-16,-80-9 0 0,2 3 45 16,83-2 0-16,-77-1-1 0,3 3 1 15,-1-5-45-15,4 2 0 0,-6 1 0 0,2-1 36 0,-2 1 0 16,3-1 1-16,-1 1 0 0,4-1-37 0,-6 0 0 15,2 1 0-15,-2 2 0 0,-3-2 16 0,3 2 0 16,-6-3 0-16,9-8 1 0,3 0-17 0,2 0 0 16,0 0 0-16,6-5 0 0,-6 2 6 0,5-3 1 15,7 1-1-15,-7-1 1 0,4 3-7 0,7-5 0 16,-10 8 0-16,0 0 0 0,-3-3-15 0,0 3 0 0,11 3 0 16,-3 0 1-16,0 2 14 0,6-5 0 0,-1 3 0 15,-4-3 0-15,2 3-4 0,-3 0 1 0,8-9-1 16,-5-2 1-16,11-7 3 0,127-15 0 15,-124 10 0-15,3 0 0 0,124-19 1 16,-122 22-1-16,-3 6 1 0,125-9-1 16,-124 11 0-16,2-2-1 0,116-3 0 15,-118 11 0-15,2 3 1 0,122 0 0 16,-130 0 0-16,-5 0 8 0,126-5 1 0,-118-1 0 16,3 3 0-16,129-11-9 0,-132 0 0 15,11 0 4-15,126-14 1 0,-131 14 0 16,2-3 0-16,119-11-5 0,-130 19 0 15,0 7 7-15,119-10 1 0,-114 4-1 16,-2 2 1-16,2 1-8 0,-5-7 0 0,0 1 0 0,-2 6 24 16,-1-10 1-16,3 7-1 0,-5 5 1 0,-7 0-25 15,4-2 0-15,5 2 0 0,-2 3 0 0,2 0 0 16,3 0 0-16,-11 3 0 0,-3 2 1 0,1 4-1 16,98 2 0-16,-101-11 0 0,7 0 6 0,90 3-1 15,-101 3 0-15,6-4 1 16,100 4-6-16,-105-6 0 0,-1-3-25 0,92 3 1 15,-91 3 0-15,-9 3 1 0,95-4 23 16,-100 1 0-16,2 0-9 0,73 5 1 16,-78-2 0-16,-3 0 0 0,70 5 8 15,-78-5 0-15,0 2-4 0,58 9 0 16,-69-9 0-16,-6 1 0 0,56 11 4 16,-61-6 0-16,3-9-17 0,41 15 1 15,-47-9 0-15,-11-2 0 0,36 10 16 16,-36-5 0-16,1-5 5 0,24 13 0 15,-34-10 0-15,-4-7 1 0,13 12-6 16,-25-8 0-16,3-1 5 0,-8-2 1 0,8 2-1 16,0 3 1-16,3 3-6 0,5 0 0 0,-2 0 0 15,-1-5 0-15,-2 2-55 0,0 0-1 0,-3-2 1 16,0-6 1-16,-3-3 54 0,1-3 0 0,2 3 0 16,-9 0 0-16,4-3 6 0,11-14 0 15,-4 3 0-15,7-3 1 0,18-28-7 0,-13 11 0 16,8-5-49-16,34-51 0 0,-40 42 0 15,1-2 0-15,0-1 49 0,-9 0 0 0,3 1 0 16,-3-1-3-16,14-59 0 0,-21 48 0 0,-7-2 1 16,1-63 2-16,-6 65 0 0,0-3 13 15,-3 4 0-15,0-4 1 0,-2-3 0 0,-4 1-14 16,-13-71 0-16,11 62 0 0,0 0-28 16,-3 3 2-16,0 5 0 0,1-2 0 0,2-6 26 15,-6 9 0-15,3-4 0 0,-2-8 0 0,5 3 8 0,-20-75 0 16,17 72 0-16,6 3 1 15,-3-3-9-15,-3 0 0 0,0 0 0 0,1 1 16 0,-18-85 0 16,17 84 0-16,-2 0 2 0,2-3-18 16,0 1 0-16,0 2 0 0,1-8 34 0,-12-82 0 15,11 93 0-15,3 3 0 0,-3-6-34 16,0 3 0-16,-2 3 0 0,2 0 18 0,-17-68 0 16,15 65 0-16,-1 0 1 0,-10-73-19 15,13 79 0-15,0 0 27 0,3 5 1 0,0-3-1 16,0-5 0-16,3 3-27 0,-12-62 0 15,12 70 0-15,0 0 10 0,-9-48 0 16,9 57 0-16,-3 2 1 0,3 6-11 0,-4-3 0 16,4 3 0-16,-3 3 7 0,3 0 0 0,-3 5 0 15,2 3 0-15,-2 3-7 0,-5-22 0 16,5 25 0-16,5 3 5 0,-16-15 0 16,11 23 0-16,0 6 0 0,-17-6-5 15,9 3 0-15,0 0 7 0,-34-9 0 16,23 9 0-16,-3 0 0 0,-39-5-7 0,39 10 0 15,0-2 55-15,-39 0 1 0,30 5-1 0,-2-2 0 16,-58 2-55-16,47 6 0 0,-6 0-10 16,-61 0 0-16,51 0 0 0,-1 6 0 15,-77 16 10-15,74-16 0 0,3 5-11 16,-77 14 0-16,66-11 0 0,-2 0 1 16,-81 3 10-16,86-5 0 0,-3-4-17 15,-94-2 1-15,89-4-1 0,-12-2 1 16,-85 0 16-16,94-2 0 0,3 2-22 15,-103 0 2-15,89 2-1 0,-3 4 1 0,-113 8 20 16,115-11 0-16,-2 3-74 0,-116 13 1 16,108-10-1-16,0 5 1 0,-119 14 73 15,110-14 0-15,1 0-63 0,-4-5 1 16,4 10-1-16,-3-10 1 0,2 10 62 0,3-2 0 16,-5-3 0-16,2 0 0 0,-5 0-57 0,3-2 1 0,0-4-2 15,-9 1 2-15,6-1 56 0,-6 3 0 0,4-11 0 16,-1 3 0-16,0 0-56 0,0-3 1 0,3 3-1 15,-3 2 0-15,0 1 56 0,1 2 0 0,-1-5 0 16,-6 8 0-16,-2 1-28 0,0 2 1 0,0-3-1 16,-3 3 1-16,3 3 27 0,-3-3 0 0,3 6 0 15,0-6 0-15,0 6-33 0,-138 8 1 16,143-20-2-16,3-5 2 0,-127 0 32 16,130-3 0-16,3-3 19 0,0 0 1 0,-4-3-1 15,4 1 0-15,-6-4-19 0,1 1 0 0,-1 2 0 16,-3 4 0-16,6 4 114 0,5 4 1 0,-7-6-1 0,2 0 0 15,2 6-114-15,-115 8 0 0,107-3 0 16,4 0 41-16,-126 9-1 0,131-12 0 16,3 1 1-16,-120-4-41 0,131-10 0 0,2 5 54 15,-119-20 2-15,111 12-1 0,6-1 0 16,-6-5-55-16,0 3 0 0,-6 0 0 0,4 5 6 16,-9-8 0-16,8 8 0 0,3 3 0 0,5 3-6 15,1-2 0-15,-6-1 0 0,0 3 0 0,0 3 20 16,-6-1 0-16,3-2 0 0,-2 3 1 0,-4 3-21 15,-120 8 0-15,123-14 0 0,6 6 12 0,-124 2 1 16,124-2 1-16,-9 2-1 0,-118-2-13 16,125-3 0-16,-10 2 3 0,-112-5 0 15,119-5 0-15,5-4 1 0,2-2-4 16,-2 2 0-16,0 4 0 0,6 2-9 0,-3-8 0 16,-1 8-1-16,-7-6 2 0,-4 4 8 0,4-1 0 15,-1 3 0-15,6 3 0 0,3 0-47 0,-3 0 1 0,-5 0-1 16,4 3 1-16,-4 3 46 0,2 2 0 0,-5 1 0 15,8-4 0-15,-6 1-48 0,-118 14 0 16,124-9 0-16,0 0 1 0,-105 17 47 16,105-5 0-16,5 5-94 0,-112 23 0 15,112-23 0-15,1 8-79 0,-117 12 95 16,103-45-1-16,124-3-517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35:23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10862 6097 11 0,'0'0'0'0,"0"0"0"0,0 0 0 0,-36 28 1 0,17-19-1 0,-1-1 1 0,-21 12-1 15,16-14 0-15,6 2 53 0,-9 6 1 16,9-11-1-16,-1 3 1 0,-29-1-54 16,29-2 0-16,6-3 60 0,-24-3-1 15,18-2 0-15,7 2 1 0,-7-3-60 16,7 1 0-16,1-1 55 0,-12-8-1 16,10 11 0-16,0 3 1 0,-19 0-55 15,16 0 0-15,-2 0 35 0,-20 14 0 16,17-5 1-16,3 5 0 0,-25 19-36 15,19-16 0-15,3 6 15 0,-23 25 0 16,26-29 0-16,0-5 0 0,-20 17-15 0,25-17 0 16,3 0 22-16,-11 15 0 0,11-15 0 15,-3 0 1-15,3 0-23 0,-3 3 0 0,1 2 0 0,-1 4 65 16,-6 2-1-16,9-8 0 0,-2 3 0 16,-7-6-64-16,6 3 0 0,3 0 0 0,-2-1 0 0,7 4 50 15,-2 17-1-15,2-20 0 0,6 2 0 16,0 24-49-16,6-24 0 0,-6-2 11 15,8 22 0-15,-8-22 0 0,6-3 0 16,2 15-11-16,-3-24 0 0,1 4 41 16,2-1 2-16,-2-2-2 0,-1-1 1 15,9 7-42-15,-3-7 0 0,-3 1 20 0,12 8 0 16,-15-6 0-16,9 1 0 0,11 16-20 16,-11-16 0-16,-3 5-30 0,22 8 1 15,-19-8-1-15,5-3 1 0,9 15 29 16,-12-15 0-16,-2-8-21 0,5 2 0 15,1 4 0-15,-1 2 0 0,0 3 21 0,1 0 0 0,-1-2 0 16,3-1 0-16,-2-3 14 0,2-2 2 0,5 2-2 16,-2-2 1-16,3-6-15 0,-3 0 0 0,8 0 0 15,-3 0 0-15,6-6 22 0,0 6 0 0,3-5 0 16,-6 2 1-16,5 3-23 0,-4-6 0 0,-4-2 0 16,3 2 0-16,-8 1-27 0,28 2 0 15,-26 3 0-15,-2-6 0 0,0 6 27 0,8 6 0 16,-5-6 0-16,8 5-5 0,-9-2 0 0,6-3 0 15,3 0 0-15,6-3 5 0,-9 1 0 0,5-1 0 16,-2 3 0-16,3-6 4 0,36-2 1 0,-45 2-1 16,3 0 1-16,31-5-5 0,-31 6 0 15,0-1 32-15,36-3 1 0,-41 1-1 16,5 2 1-16,25-8-33 0,-28 14 0 16,-5-5 16-16,22-7 1 0,-28 10 0 0,-8 2 0 15,17-3-17-15,-14 3 0 0,0 0 7 16,16 0 0-16,-16 0 0 0,5 0 1 15,12 0-8-15,-18-6 0 0,7 6-19 16,13-3 0-16,-19 1 0 0,2-1 1 16,20-3 18-16,-14 3 0 0,-2-2 18 0,21-9 0 15,-22 5 0-15,6 4 0 16,28-10-18-16,-34 10 0 0,6 2 7 0,22 3 1 16,-22 0-1-16,-6 3 1 0,20 2-8 15,-25 1 0-15,-3-6-35 0,8 9 2 16,-5-9-1-16,-9 5 1 0,17-2 33 15,-5 3 0-15,2-4-6 0,17 1 1 16,-14-6-1-16,6 1 1 0,16-12 5 16,-24 5 0-16,-1 3 12 0,20-8 0 15,-20 6 0-15,0 2 0 0,14-2-12 16,-19-1 0-16,-3 4-36 0,9-4 1 16,-12 9-1-16,0-2 1 0,3-1 35 15,-3-3 0-15,3 3 25 0,9-2 1 16,-15-1-1-16,-5 3 1 0,14-2-26 15,-8 5 0-15,-4-6 13 0,10-2 1 16,-4 2 0-16,3 3 0 0,14-17-14 16,-17 12 0-16,11-3 7 0,9-15 0 0,-11 21 0 15,-4-6 0-15,7-6-7 0,-15 8 0 16,-2 4 18-16,-3-1 1 0,3 3 0 0,-1-2 0 16,-2-4-19-16,-2 3 0 0,-1 1 0 0,0 2 0 0,3-5 9 15,-5 2 1-15,5 0 0 0,-6 1 0 0,3-4-10 16,-2 1 0-16,-1-1 0 0,1 4 0 0,-1-4 6 15,4-2 0-15,2 3 0 0,0-6 1 0,0-6-7 16,0 3 0-16,0 3 0 0,-6-9 0 0,6 4 8 16,0-18 0-16,-6 15 0 0,4 2 0 15,-4-8-8-15,1 14 0 0,-4 0-1 16,-10-9 0-16,8 12 0 0,-3 0 1 16,-11-9 0-16,12 6 0 0,-1 5-48 0,-11-10 1 15,14 10-1-15,2 4 1 0,-10-12 47 16,8 11 0-16,3-5-39 0,-12-6 1 15,7 3 0-15,-4 6 0 0,-19-18 38 16,17 18 0-16,-6-1 9 0,-27-10 1 16,21 13-1-16,-2 3 1 0,-33-2-10 15,35 2 0-15,-2 0 19 0,-19 0 1 16,21-3 0-16,4 4 0 0,-23-4-20 16,25 0 0-16,3 4 6 0,-22-12 0 15,19 8 0-15,-3 0 0 0,-24-2-6 16,19 2 0-16,8 6 7 0,-47-3 1 15,36 3-1-15,3 0 1 0,-44 9-8 16,35-9 0-16,1 0-34 0,-39-6 0 16,41 6 0-16,0 0 0 0,-38 0 34 0,38 0 0 15,6 0 26-15,-25-3 0 0,25-2 0 16,3 5 0-16,-34-14-26 0,36 8 0 16,1 3-35-16,-31 6 1 0,27 0 0 0,-7 5 0 15,-53 9 34-15,41-6 0 0,-3 4-40 16,-52 21 1-16,47-13 0 0,-5 5 0 15,-67 28 39-15,58-28 0 0,-5 0-165 16,-97 26 1-16,88-26-1 0,3-3-116 16,-94 26 165-16,95-37-1 0,82-14-187 15</inkml:trace>
  <inkml:trace contextRef="#ctx0" brushRef="#br0" timeOffset="13866.66">14685 5948 11 0,'0'0'0'0,"0"0"0"0,0 0 0 0,0 0 0 0,0 0 1 15,28 0-1-15,-23 0 1 0,-5 0-1 0,6-5 0 0,-6 5 0 16,5 0 0-16,-5 0 0 0,3-6 1 0,-3 6-1 16,0 0 1-16,0 0-1 0,-3-3 0 0,3 3 0 15,-5-8 0-15,5 8 47 0,-6 0 1 0,6-6 0 16,-5-2 0-16,-1-6-48 0,-10-15 0 15,-1 15 0-15,3-5 27 0,-14-12 1 16,9 25-1-16,0-2 0 0,-31 8-27 16,22 0 0-16,-7 0 18 0,-32 17 1 15,48-12 0-15,0 1 0 0,-1 2-19 0,1 6 0 16,-3-8 0-16,2 2 16 0,4 1 0 0,-3 5 0 16,-4-6 0-16,-1 4-16 0,-1 2 0 0,5-6 0 0,-4 1 0 15,1 2 23-15,-1 0 1 0,4 3 1 0,1 6-1 16,0-6-24-16,-28 14 0 0,22-14 0 15,0 0 25-15,-22 14 1 0,22-5 0 0,0-4 0 16,-13 21-26-16,24-20 0 0,-6-1 41 16,-13 18 0-16,14-23 1 0,2 6-1 15,-5 22-41-15,6-20 0 0,-1-5 22 16,-13 25 1-16,21-19 0 0,-7-3 0 16,2-1-23-16,0-2 0 0,3-3 0 0,3-3 25 15,2 1 0-15,-2 2 0 0,-3 0 1 0,5 6-26 16,-2-6 0-16,3 0 0 0,2 5 0 0,3-5 34 0,0 3-1 15,-3-3 0-15,3 0 0 0,3 1-33 0,5 13 0 16,-8-20 0-16,6 3 36 0,8 15 1 16,-9-12-1-16,3-3 2 0,12 17-38 15,-9-14 0-15,-3 0 24 0,17 12 1 16,-11-12 0-16,-3 3 0 0,22 19-25 16,-14-22 0-16,1-3-3 0,21 15 1 15,-19-12 0-15,6-6 0 0,16 12 2 16,-30-12 0-16,5-8 49 0,28 6 0 15,-17-6 0-15,4 0 1 0,32-6-50 16,-30 6 0-16,-3-8-21 0,39 2-1 16,-47 6 1-16,-3 0 0 0,27 6 21 15,-29-6 0-15,-1 0 33 0,25 3 1 16,-24 2-1-16,2-5 0 0,27 9-33 16,-15-4 0-16,-4 1 28 0,36 3 1 0,-38-9-1 15,2 5 1-15,28-5-29 0,-25 3 0 16,-2 3-15-16,35-6 0 0,-33 0 0 15,0 0 0-15,37 0 15 0,-32 0 0 16,-5 0 26-16,34 0 0 0,-31 2 0 0,2-2 0 16,34 3-26-16,-39 0 0 0,0 3 13 15,31-1-1-15,-39 4 0 0,2-6 1 16,23 11-13-16,-22-3 0 0,-3 3 9 16,33 0 0-16,-25-6 0 0,-6-2 1 15,37 5-10-15,-34 1 0 0,-2-7 4 0,38 4 0 16,-30-9 0-16,3 0 1 0,-6 0-5 15,6 0 0-15,-6 2 0 0,-3 4 7 0,3 0 0 16,0-3 0-16,-2 2 0 0,2 1-7 0,-8 2 0 16,2-2 0-16,1 2 0 0,2 1 1 0,-10-4 1 15,5 1 0-15,-6 2 0 0,-2 6-2 0,-1-5 0 16,3-1 0-16,4 4 0 0,-1-7 0 0,0 4 1 0,3-7 0 16,-6 4 0-16,9 0-1 0,-4-6 0 0,4 3 0 15,-3-3 0-15,5 5 6 0,-2-5 0 0,2 0 0 16,3 0 0-16,1 6-6 0,-4-6 0 0,3 0 0 15,0 0 0-15,-2-6-16 0,2 6 1 0,-6-5-1 16,4 2 1-16,2 3 15 0,-8-6 0 0,2 6 0 16,4 0 0-16,2-3-23 0,-5 0 1 0,2 3-1 15,3 0 1-15,-5-2 22 0,2 2 0 0,3-6 0 16,6 6 0-16,0 6 13 0,-1-6 1 0,-5 2-1 16,3 1 1-16,0 6-14 0,0-9 0 0,-3 8 0 15,1-2 0-15,-1-3 8 0,5 8 1 0,-2-8-1 0,-3 2 1 16,1-5-9-16,4-5 0 0,6 2 0 0,3 3 0 15,0-6 8-15,3 1 1 0,3 2 0 0,-1-8 0 16,3 8-9-16,3-9 0 0,-25 10 0 0,1-7 0 0,4 4-16 16,9-7 0-16,3 4 0 0,-6-1 1 0,3 1 15 15,-8-6 0-15,5 8 0 0,-5-2 0 0,2 8 8 16,3 0 1-16,-5 0-1 0,-6-6 1 0,3 12-9 16,-3-6 0-16,0 8 0 0,0-2 0 0,-2-3-14 15,2 2 0-15,0 1 0 0,-5 2 0 0,2-5 14 16,1 3 0-16,2 0 0 0,0-6 0 0,0-6 11 0,-3 3 0 15,4 0 0-15,-1 0 0 0,5 3-11 0,-7-5 0 16,2 2 0-16,0 3 0 0,0-6 7 0,0 6 1 16,-2-5-1-16,-4 2 1 0,4-3-8 0,-6-2 0 15,2 2 0-15,1 1 0 0,-3 2 10 0,0-3 1 16,-1 1-1-16,-4 5 1 0,-4 0-11 0,15-3 0 16,-12-3 0-16,0 6 6 0,1 0 1 0,-1-3-1 15,0 1 1-15,1 2-7 0,-1 0 0 0,3 0 0 16,-2 0 0-16,2 2 10 0,0 1 1 0,-3 3-1 15,0-6 1-15,-2 0-11 0,16 0 0 16,-14 3 0-16,1 2 11 0,5 1 0 0,2-6 1 16,-5 3 0-16,9 2-12 0,-6-5 0 0,-1 6 0 15,-1-6 0-15,-4 3-6 0,0 2 1 0,-2-5 0 16,2 6-1-16,0-6 6 0,1 3 0 0,-1 2 0 16,0-5 0-16,4 6-3 0,1-6 0 0,-1 3 0 15,1-3 1-15,1 0 2 0,0 0 0 0,3 0 0 0,2-3 0 16,-5 3-4-16,5-6 0 0,6 6 0 0,-3 0 0 15,-2 0 4-15,2-5 0 0,0 5 0 0,-2 0 0 16,2 5-5-16,-6-5 1 0,4 6 0 0,2-6 0 16,-8 0 4-16,2 0 0 0,-2 0 0 0,3 0 0 0,2 0-4 15,-5-6 0-15,8 6 0 0,-5-5 0 0,5 2 4 16,0 3 0-16,6-6 0 0,-1 1 0 0,4 2-2 16,-1-8 1-16,4 2 0 0,-1 1 0 0,3-3 1 15,44-6 0-15,-47 8 0 0,-5 6-4 16,38 3 1-16,-44 0-1 0,0 3 1 15,-2 6 3-15,-4-7 0 0,-2 4 0 0,0 0-7 0,0-1 1 16,3 4 0-16,-6-6 0 0,3 2 6 0,-1 1 0 16,4-6 0-16,2 0 0 0,-2-6-30 0,8 6 0 15,-3-5 0-15,-5 2 1 0,2 3 29 0,31-14 0 16,-31 5 0-16,-5 4 1 0,22-15 1 16,-22 12-1-16,-6-1 1 0,20-11-2 15,-20 6 0-15,1 6-3 0,13-17 0 16,-14 13 0-16,0 1 1 0,20-11 2 15,-14 7 0-15,-6 1-30 0,28-22 1 16,-22 22 0-16,3-6 1 0,24-11 28 16,-27 17 0-16,0 0 19 0,19-14 1 15,-24 14 0-15,-7 0 0 0,18-9-20 16,-17 12 0-16,-1 3 1 0,1-1 1 0,-6-2-1 16,3 2 1-16,1 1-2 0,-4-1 0 0,0-2 0 15,3 3 0-15,-5-6 19 0,2 0-1 0,-3 0 0 16,1 0 1-16,-3-1-19 0,0 1 0 0,-1 0 0 0,-2 0 0 15,6-3 42-15,-1-16 0 0,-5 19 0 16,3-6 0-16,3-5-42 0,-1 10 0 0,1 1-10 16,-4-14 1-16,1 14-1 15,-3 0 1-15,0-20 9 0,-3 18 0 0,1-4-4 16,-9-22 1-16,2 22 0 0,-2-3 0 16,-11-22 3-16,11 20 0 0,0 8-30 15,-11-19 1-15,11 16-1 0,3 6 1 16,-9-6 29-16,3 6 0 0,0 3 0 0,1-3-3 15,-1 0 1-15,-3 0-1 0,1 0 1 0,-1-6 2 16,3 6 0-16,-5-3 0 0,5 6 0 0,-5 2 2 0,5-5 0 16,3 6 0-16,0-4 1 0,-3 4-3 0,6 0 0 15,-6 2 0-15,3-8 0 0,-3 5 2 0,-2 1 1 16,2 2 0-16,0-5 0 0,0 8-3 0,-16-11 0 16,10 9 0-16,-2-1-12 0,-27-5 0 15,24 5 0-15,3 1 0 0,-36 2 12 16,30 3 0-16,3 0-46 0,-33-6 2 15,28 6 0-15,2 0 0 0,-35-8 44 16,29 8 0-16,1-6-39 0,-30 0 0 16,30 4-1-16,-6 2 2 0,-33-15 38 15,36 10 0-15,-2 2 29 0,-37 3 1 16,33-3-1-16,1 0 0 0,-56 6-29 16,48 0 0-16,-4 5-13 0,-52 1 1 15,50-3 0-15,0 2 0 0,-48-2 12 16,45-6 0-16,6 2-37 0,-56 4 2 0,50-6 0 15,0 6 0-15,-55 8 35 0,49-11 0 16,6 2-24-16,-5-2 1 0,5 3-1 0,0 2 1 16,0 3 23-16,0 3 0 0,3-8 0 0,-3 2 0 0,0 1-19 15,-6-1 1-15,6 4-1 0,-5-4 1 0,5-2 18 16,0-4 0-16,0 4 0 0,2 0 0 0,-2-3 15 16,0 2 1-16,0 1 0 0,0 2 0 0,-8-2-16 15,2 2 0-15,1 1 0 0,-3-1 0 0,2 3 16 16,6-8 1-16,0 3-1 0,0 0 1 0,0 2-17 15,5-2 0-15,-5-4 0 0,6 4 0 0,-6 0 39 0,6-6 0 16,2 2 0-16,-3-2 0 0,1 0-39 16,-3 0 0-16,2 0 0 0,6 0 0 0,-5 0 31 0,7 0 0 15,-4 0-1-15,2 0 1 0,0 0-31 0,3 0 0 16,-6-2 0-16,3 2 0 0,-6-6-13 0,1 6 1 16,2-6-1-16,3 4 1 0,-5 2 12 0,8-6 0 15,-9-2 0-15,3 2 0 0,3-3-28 0,-5 4 1 0,2-4-2 16,0-2 2-16,-2 8 27 0,-3-8 0 0,-1 8 0 15,4-2 0-15,0 5-3 0,-6 0 1 0,5-3 0 16,-2 0 0-16,2 3 2 0,6 0 0 0,-11 3 0 16,6 0 0-16,-6 2-21 0,3-5 0 0,-3 3 0 15,2 0 0-15,-7 0 21 0,-1-3 0 0,1 0 0 16,2 0 0-16,-3 0 34 0,6-3 0 0,0 0 0 16,6 0 1-16,-6 3-35 0,0-5 0 0,0 2 0 15,0 0 0-15,-3 0 21 0,3 3 0 0,0 0-1 16,0 0 1-16,0-5-21 0,6 2 0 0,-6 3 0 15,0 0 0-15,2-6-15 0,1 6 0 0,5-8 0 0,-10 2 0 16,4 0 15-16,4 4 0 0,-6-4 0 0,5-2 0 16,4-4-35-16,2 4 1 0,-3 2 0 0,3-2 1 15,0 2 33-15,3 3 0 0,-6-5 0 0,3 2 0 16,0 6 21-16,-3 0 1 0,3 0-1 0,-5 3 1 0,2 3-22 16,1 5 0-16,2 0 0 0,-6 0 0 0,9 4-42 15,-3-7 0-15,3 6 0 0,-3-6 1 0,3 4 41 16,-1 2 0-16,-2 0 0 0,3 3 0 0,-8 2-174 15,-50 18 1-15,44-9 1 0,-3 0-97 16,-66 43 173-16,55-43 1 0,72-28-176 0</inkml:trace>
  <inkml:trace contextRef="#ctx0" brushRef="#br0" timeOffset="43966.04">22130 5613 11 0,'0'0'0'0,"0"0"0"0,0 0 0 0,0 0 1 0,27 0-1 0,-21 0 1 16,5-8-1-16,-3 5 0 0,-2 0 53 0,7-5 1 16,1-6-1-16,6-6 1 0,29-16-54 15,-29 13 0-15,-1 6 60 0,14-14-1 16,-22 17 0-16,-3 6 1 0,3 2-60 16,-2 1 0-16,-6 2 66 0,5-3 0 15,0 6-1-15,-8 0 1 0,8-6-66 16,-2 6 0-16,-1 0 23 0,9 0 2 15,-3 0-2-15,3 0 1 0,5 6-24 16,-5-6 0-16,-5 6 36 0,10 8 0 16,-8 0 0-16,-6-6 0 0,4 15-36 15,-4-4 0-15,1-4 37 0,8 27 1 16,-14-11-1-16,5 8 1 0,-5 40-38 16,0-43 0-16,0 1 12 0,0 0 1 0,-5-1-1 15,5 4 1-15,-9-4-13 0,4-8 0 0,-1 3 0 16,-5 3 0-16,3-6 20 0,-11 37 1 0,8-37-1 15,2 6 1-15,-16 39-21 0,17-39 0 16,3 5 11-16,-9 31 0 0,14-36 1 16,-6-6-1-16,-2 26-11 0,2-37 0 15,-5-6 11-15,3 0 1 0,8-8 0 0,0-3 0 0,0 0-12 16,0 0 0-16,0 0 0 0,3 3 0 0,-3-3 34 16,16-14 1-16,-7-3-1 0,7-9 1 15,23-27-35-15,-22 25 0 0,-1 3 19 16,23-15 0-16,-25 26 1 0,-6 11 0 15,14-11-20-15,-5 0 0 0,-1 0 21 0,23-23 1 16,-12 12-1-16,7-3 1 16,29-25-22-16,-38 27 0 0,3 4-36 0,2-1 1 15,-5-2 0-15,2 2-1 0,-2 1 36 0,3-1 0 16,-3-2 0-16,2 0 0 0,4 5-85 0,27-39 1 16,-19 31-2-16,2 0 2 0,50-34 84 15,-41 34 0-15,0 5-194 0,57-33 2 16,-57 33-2-16,2 1-50 0,31-26 193 15,-61 31-1-15,-22 17-125 0</inkml:trace>
  <inkml:trace contextRef="#ctx0" brushRef="#br0" timeOffset="44583.19">22649 6140 11 0,'0'0'0'0,"0"0"0"0,0 0 0 0,-3 36 1 16,3-30-1-16,-5 2 1 0,5 9-1 15,0-11 0-15,0-6 45 0,-9 8 0 16,9-8 0-16,0 0 1 0,0 0-46 15,0 0 0-15,0 0 69 0,0 0 0 16,14-3-1-16,-6-8 1 0,6 0-69 0,8-15 0 16,6-4 0-16,5-13 45 0,6-4-1 0,-9 2 0 15,3 2 1-15,0 7-45 0,34-63 0 16,-23 35 0-16,0-1 5 0,56-81 1 16,-48 72 0-16,3 4 0 0,56-87-6 15,-53 69 0-15,0-2-45 0,66-90 0 16,-55 90 0-16,3 6-1 0,0 2 46 0,-6 3 0 15,3-2 0-15,0 8-53 0,64-62 1 0,-70 70-1 16,1 9 1-16,69-51 52 0,-59 50 0 16,3 1-44-16,1 3 2 0,-1 5 0 0,-5-3 0 15,0 1 42-15,66-49 0 0,-69 51 0 0,0 3-15 16,58-45 0-16,-69 51 0 0,-5 5 0 16,41-31 15-16,-56 37 0 0,1 6-7 15,27-15 1-15,-35 23-1 0,2 0-1 16,19 8 6-16,-24 1 0 0,-28 5-11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02:41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9931 11446 606 0,'0'0'0'0,"0"0"0"0,-58 5 18 0,-19 4 1 15,38-4-1-15,6 4 1 0,-3-1-19 0,0 1 0 16,-8 2 0-16,-6 3 95 0,3 3-1 0,3-3 0 0,0-3 2 16,2-2-96-16,-2-4 0 0,0 4 0 0,5 5 0 15,0 3 64-15,-2-6 0 0,-3 3 0 0,5 3 1 16,1 2-65-16,-1 1 0 0,-5 5 0 0,2 4 0 0,4 4-21 15,-45 26-1-15,44-25 1 0,6-6 0 16,-39 37 21-16,33-34 0 0,6 3 2 16,-25 30 1-16,22-30 0 0,3 0 0 15,5 3-3-15,-7 5 0 0,1 3 0 0,1 5-6 16,0 1 1-16,0-3-1 0,8-6 1 0,-5 0 5 16,-17 43 0-16,22-40 0 0,6-3 2 15,-23 42 0-15,23-39 0 0,2-2 0 16,3-1-2-16,-5 6 0 0,5-1 0 0,0 7 52 0,3-9-1 15,3 6 0-15,-8-4 1 0,2 10-52 0,-6 41 0 16,12-47 0-16,-3-1 28 0,-3 46 0 16,9-51 0-16,10 0 2 0,-5-3-30 15,6 0 0-15,-3 1 0 0,8 2 39 0,8 39 0 16,-11-47 0-16,9-1 1 0,16 35-40 16,-19-35 0-16,5 4 23 0,14 38 0 15,-8-41 0-15,0 5 1 0,3-5-24 0,-4 10 0 16,4 4 0-16,2-6 35 0,4 3 1 0,-1 0 0 15,-3 0 0-15,3-1-36 0,45 52 0 16,-45-54 0-16,5 6 4 0,45 41 0 16,-36-47 0-16,3-2 0 0,2 2-4 0,1-3 0 15,5-3 0-15,0 3-11 0,6 1 1 0,-6-10-1 16,2 1 1-16,4-3 10 0,66 28 0 16,-67-28 0-16,-5-3 15 0,72 31 0 0,-66-22 0 15,2 2 0-15,69 43-15 0,-68-37 0 16,2 0 34-16,-6-3 1 0,3 9 1 0,-2 5-1 15,-3 3-35-15,74 48 0 0,-66-59 0 0,3 0 0 16,77 42 0-16,-77-51 0 0,5 6 1 16,92 20-1-16,-72-37 0 0,7-14 51 15,106 14 1-15,-105-22 0 0,-2-1 1 16,118-2-53-16,-105-6 0 0,-6-2-3 16,122-12 1-16,-108 8-1 0,-2 4 1 15,138-12 2-15,-136 3 0 0,6 0-26 0,132-17 1 16,-132 20 0-16,5 2 1 0,144-16 24 15,-138 16 0-15,8 4-13 0,150-9 0 16,-150 8 0-16,0 0 0 0,155-2 13 16,-149 2 0-16,-1 1 10 0,153-9 0 15,-147 8 0-15,3 3 0 0,166-11-10 16,-166 3 0-16,5 0 6 0,167-9 0 16,-175 6 0-16,3 5 0 0,-6-2-6 0,9 0 0 15,-3 0 0-15,3 2 42 0,-3-2 1 0,5 0-1 16,1-3 1-16,5 2-43 0,-6-2 0 0,6 6 0 15,-5-1 0-15,5 4-24 0,3 2 1 0,-3-5 0 16,0-1-1-16,0 1 24 0,0-1 0 0,-3 1 0 16,0 2 0-16,-2-5-13 0,5 3 1 0,-6-1-1 15,1-8 1-15,-9 3 12 0,6-3 0 0,0 3 0 16,-6 0 0-16,3-3 35 0,-9-2 1 0,9 7-1 16,-8-2 0-16,3 6-35 0,156-15 0 0,-164 9 0 15,-1 0-5-15,152-8 1 0,-144 8 0 16,-2 2 0-16,149-13 4 0,-155 11 0 0,0 0-14 15,127-9 0-15,-137 9 0 0,-4 3 1 16,122-9 13-16,-133 18 0 0,-5 2 9 16,119-3 0-16,-117 0 0 0,-2 0 1 15,110-5-10-15,-124-1 0 0,-3 6-40 16,100-11-1-16,-105 0 1 0,2-3 1 16,103-22 39-16,-100 14 0 0,-5-3-6 15,5-1 1-15,-3-2 0 0,1-2 0 0,-1-10 5 16,3 4 0-16,-10 3 0 0,-1-4 0 0,-6 1 12 0,81-34 1 15,-100 36 0-15,-2 3 0 0,44-30-13 16,-61 30 0-16,-9 3 1 0,23-34 0 16,-42 37 0-16,-8 0 0 0,-5 0-1 15,-1-6 0-15,4 3 0 0,-6-3 41 0,-3 1 2 16,-3-7-1-16,3-2 0 0,-6-6-42 0,-8-48 0 16,1 43 0-16,2-3-38 0,-14-60 0 15,8 57-1-15,-2-3 1 0,-3-2 38 0,0 2 0 16,-9 3 0-16,-2 2-16 0,-44-55 0 15,32 58 0-15,-7-5 1 0,-64-45 15 16,55 54 0-16,-2 10-15 0,-6-2 0 0,2-3 0 16,4-3 1-16,2 0 14 0,-8 1 0 0,-6-4 0 15,1 9 0-15,-4 2 15 0,-85-41 1 16,81 39 0-16,-1 5 0 0,-94-39-16 16,89 34 0-16,2 2 8 0,0 7 0 0,-5-12 0 0,0 0 1 15,-3 0-9-15,0-3 0 0,-5 6 0 16,-1 5 0-16,-5 6 31 0,3-8 1 0,-8 2 1 0,-1 1-1 15,-2 5-32-15,-116-31 0 0,107 34 0 16,-5 5 19-16,-122-39 1 0,122 31 0 0,8 3 0 16,-124-34-20-16,125 31 0 0,2 3-27 15,-6 0 0-15,0 5 0 0,4-5 0 0,-9 0 27 16,2 6 0-16,-5-4 0 0,-5 9 0 0,0 3-7 16,-1 0 1-16,4 0-1 0,-4 3 1 0,4 3 6 15,-1-1 0-15,-2 1 0 0,5-1 0 0,-3 4-27 16,1-7 0-16,-3 10 0 0,-1-10 0 0,1 10 27 15,-3-10 0-15,2 9 0 0,1-8 0 0,0 3-22 0,-1-1 1 16,1 9-1-16,-6 0 1 0,8 3 21 0,-2 3 0 16,0-1 0-16,-1-2 0 0,1 3 2 0,5 2 0 15,-5 4 0-15,-6 2 0 0,3 0-2 0,-3 0 0 16,3 0 0-16,2-6 0 0,-4-2-19 0,-1 2 0 16,3-2 0-16,2 2 0 0,1-8 19 0,-3 3 0 0,11-3 0 15,-3-3 0-15,6-2-1 0,2-4 1 0,-8 9-1 16,0 0 1-16,9 0 0 0,-9 0 0 0,0 6 0 15,-5-3 0-15,5 2 4 0,-5 4 0 0,5 2 0 16,0-3 2-16,-3-5-6 0,6 3 0 0,6 0 0 16,-1-4 0-16,12-2-40 0,-1-2 1 0,1-4 0 15,-6-3 1-15,5-5 38 0,-5-5 0 0,6 10 0 16,-6-5 0-16,0 3 6 0,5 0 1 0,-5 2 0 16,0 4 0-16,6 5-7 0,-6-9 0 0,5 4 0 15,-5-1 0-15,0 0-5 0,0 4 0 0,6-10 0 0,2 1 0 16,3 0 5-16,-102-17 0 0,102 11 0 15,2-3-27-15,-109-17 0 0,107 23 0 16,-6 0 1-16,-101-8 26 0,104 8 0 16,8 3 9-16,-121-6 0 0,108 11 0 0,0 6 1 15,-111 0-10-15,114 6 0 0,-1-4 44 16,-110 13 0-16,108-4 0 0,0 6 0 16,-117 25-44-16,112-14 0 0,-4 6-5 15,-2 2 1-15,-1-2 0 0,-2 5 0 0,3 4 4 16,-141 55 0-16,124-39 0 0,-8 6-100 15,0 2 0-15,-17 18 1 0,3 5 0 0,-11 6 99 16,-171 117 0-16,179-106 0 0,3 9-98 0,0-1 2 16,-6-25-1-16,-5-20 0 0,174-70-805 0</inkml:trace>
  <inkml:trace contextRef="#ctx0" brushRef="#br0" timeOffset="26533.6">22215 1084 11 0,'0'0'0'0,"0"0"0"0,0 0 0 0,0 0 1 15,0 0-1-15,0 0 1 0,20-37-1 16,-20 26 0-16,0 3 0 0,0-1 1 0,5 4-1 0,1-4 1 15,-4-2-1-15,4 2 0 0,-1 4 0 0,-5 2 0 16,6-3 115-16,-6 6 0 0,3 0 1 0,-3 0-1 16,0 0-115-16,0 0 0 0,0 0 0 0,0 0 0 0,5 0 53 15,9 0 0-15,-3 9-1 0,-5 2 1 16,7-3-53-16,-4-2 0 0,2 3 50 16,14 13 2-16,-20-11-2 0,3-2 1 15,12 8-51-15,-15-3 0 0,4 5 32 16,4 15 0-16,-10-3 0 0,-3 6 0 15,-3 47-32-15,1-42 0 0,-1 6 88 0,0 3 0 16,-5 5 0-16,5-5 0 0,3 5-88 16,-3 59 0-16,1-50 0 0,-1-9 46 0,-3 79 0 15,1-56 0-15,2 5 1 0,-8 88-47 16,3-93 0-16,-9 8-19 0,-5 82-1 16,11-90 1-16,3-1 1 0,2-7 18 15,1-1 0-15,-4-2 0 0,4-1 37 0,-1 54 2 16,3-70-1-16,1-9 0 0,7 37-38 15,1-48 0-15,2-6 26 0,11 12 1 16,-8-23 0-16,-5-14 0 0,13 0-27 16,-13-6 0-16,2 6-29 0,11-22 0 15,-10-7 0-15,5 1 0 0,21-51 29 16,-21 37 0-16,-3-8-39 0,3-1 1 0,5 3-1 16,1 3 1-16,2-3 38 0,28-39 0 15,-31 53 0-15,0-2-31 0,20-29 0 16,-17 40 0-16,3 8 0 0,30-17 31 15,-22 17 0-15,6-2 4 0,41-15 1 0,-36 20 0 16,6 2 0-16,55-7-5 0,-58 10 0 16,3 4-2-16,41-1 0 0,-53 17 0 15,-10 3 1-15,27 23 1 0,-35-15 0 16,-6 12 12-16,10 34 0 0,-18-29 0 0,-6-2 0 16,0 5-12-16,-3 0 0 0,-2-5 0 0,-6-1 26 15,0-2 0-15,-3 3 0 0,-11-6 0 0,0 2-26 16,-41 29 0-16,21-25 0 0,-4-1 12 15,-62 23 0-15,53-25 1 0,-3-6-1 16,-55 29-12-16,64-35 0 0,-1-8-55 0,-29 6 2 16,46-26-1-16,8-8 1 0,-11-31 53 15,31 17 0-15,8-11-143 0,3-43 1 16,-3 43-1-16,0 39-544 0</inkml:trace>
  <inkml:trace contextRef="#ctx0" brushRef="#br0" timeOffset="26999.41">23710 2386 550 0,'0'0'0'0,"0"0"0"0,0 0 0 0,55-33-106 0,-19 10 1 0,-6 4-1 0,-19 10 1 16,-11 9 105-16,-11 3 0 0,-3 3 0 0,3-1 0 16,3 4 105-16,-6-4 2 0,-5 9-1 0,-3 9 1 15,-11 11-107-15,-45 39 0 0,51-45 0 16,7 3 79-16,-18 39 1 0,13-22 0 0,5-3 0 16,-7 59-80-16,16-67 0 0,3 5 65 15,2-6 1-15,3 1 0 0,6 0 0 0,5-4-66 16,3-5 0-16,3-5 0 0,3 2 0 0,5-2 38 15,28 8 0-15,-17-20 0 0,5-8 1 16,1-3-39-16,0-3 0 0,-6-8 0 0,6-3 24 0,-1-3 1 16,-5-9 0-16,-2 1 0 0,-4-9-25 0,23-39 0 15,-36 31 0-15,-3-9-13 0,6-47 1 16,-6 47-1-16,-6-5 1 0,1-6 12 16,-4 11 0-16,4 6 0 0,-6-2-13 0,0 2 0 15,0 11 0-15,0 6 0 0,-6 14 13 0,4 5 0 16,-1 4 0-16,0-4 0 0,-2 9-134 0,-1 9 0 15,-5-4 1-15,-3 4-1 0,0-4 134 0,1 4 0 0,-1 5 0 16,0 0 0-16,3 0-118 0,-3 0 1 0,9 0-2 16,-1-5 2-16,6-9-93 0</inkml:trace>
  <inkml:trace contextRef="#ctx0" brushRef="#br0" timeOffset="27365.91">24447 2395 11 0,'0'0'0'0,"0"0"0"15,0 0 0-15,0 0 34 0,39-37 0 0,-28 26 0 16,-11 3 0-16,0 8-34 0,-11-6 0 0,3 3 0 0,-1 3 0 16,4 3 97-16,-6 3 1 0,-3 8-1 0,-5 8 2 15,-15 12-99-15,-40 53 0 0,52-45 0 16,2 1 91-16,-13 49 1 0,14-41 0 16,0 5 0-16,2 1-92 0,3-1 0 0,6 0 0 0,-3 9 26 15,3 56 1-15,8-76 0 0,5-6 0 16,14 34-27-16,-5-42 0 0,6-5 38 15,27 10 0-15,-20-27 0 0,9-9 0 16,30-17-38-16,-30-3 0 0,0-8 68 16,3-9 1-16,2-10-1 0,-2-7 0 0,0-8-68 15,35-78 0-15,-43 66 0 0,-9-10-7 0,19-82 0 16,-27 87 0-16,0-5 1 0,-11-65 6 16,-6 90 0-16,-11 2-76 0,-22-33-1 15,14 68 1-15,-14 16 0 0,-30 12 76 16,27-1 0-16,6 12-166 0,-33 17 1 15,44-28-1-15,5-3-61 0,-2 2 165 16,13-5 0-16,6 0-131 0</inkml:trace>
  <inkml:trace contextRef="#ctx0" brushRef="#br0" timeOffset="27716.3">25312 1106 11 0,'0'0'0'0,"0"0"0"0,0 29 0 0,5 21 1 0,-10-16-1 16,-6 8 1-16,-11 59-1 0,11-44 0 0,5-7 154 15,-2 52 2-15,0-40-2 0,2 2 2 16,-8 66-156-16,9-54 0 0,-9 5 135 15,3 4-1-15,-3 5 1 0,-3-3-1 0,4 0-134 16,-15 102 0-16,14-102 0 0,0 0 60 16,3 3 1-16,0-17-1 0,6 3 1 0,5-3-61 15,2 54 0-15,1-77 0 0,0-7-69 0,5 21-1 16,-5-41 1-16,3-9 0 0,5-6 69 16,-11-8 0-16,2-2-178 0,9-41 2 15,3-4-2-15,6-18 1 0,24-73 177 16,-19 68 0-16,2-1-57 0,37-81 1 15,-42 76-1-15,-22 76-136 0</inkml:trace>
  <inkml:trace contextRef="#ctx0" brushRef="#br0" timeOffset="28649.39">25621 2372 741 0,'0'0'0'0,"0"0"0"15,0 0 0-15,61 23-3 0,16-3 1 16,-46-12-1-16,2-8 1 0,-6 3 2 0,4 3 0 16,-1-6 0-16,1-6 57 0,-1 3 0 0,-5-5-1 0,3-4 1 15,2-5-57-15,3-2 0 0,0-9 0 0,-5 5 0 16,-1-5 27-16,26-42 0 0,-31 33 1 16,3-5-1-16,14-42-27 0,-31 47 0 0,-3 3 44 15,-5-31 0-15,-8 37 0 0,-3 6 0 16,-22-15-44-16,14 23 0 0,-1 14 72 15,-41 6 0-15,23 2 0 0,-6 15 0 16,-53 33-72-16,44-22 0 0,4 5 48 16,-56 60-1-16,52-43 0 0,1 9 0 15,-53 70-47-15,63-65 0 0,4 9 59 0,-31 84 1 16,47-84-1-16,2 5 1 16,4-2-60-16,13-12 0 0,6-5 0 0,8-3 0 0,19 36 0 15,-13-53 0-15,7-11 1 0,34 8-1 16,-22-33 0-16,11-7-66 0,53-24 1 15,-42 5-2-15,11-17 2 0,3 0 65 16,0-5 0-16,-1-9 0 0,7-2-116 0,76-63 0 16,-79 54 1-16,0-6-1 0,60-56 116 15,-72 65 0-15,-5 5-204 0,-5-2 0 0,-9 14-1 16,-2 5 1-16,-7 6 204 0,-7 0 0 0,0 11 0 16,-3-3 0-16,-6 6-12 0,-3 5 1 0,1-2 0 15,0 3 0-15,2 2 11 0,-8 3 0 0,0 3 0 16,0-5 0-16,-3-4 22 0,3 4 1 0,-5 5 0 15,-3-6 0-15,-1 3-23 0,1-11 0 16,-3 8 0-16,-3-2 153 0,-8-12 0 16,3 6-1-16,-3 0 2 0,-33-17-154 15,16 26 0-15,-10-4 105 0,-54 1 2 0,54 11-1 16,-1 11 0-16,-44 14-106 0,42-14 0 16,2 0 56-16,-2 6-1 0,2 2 0 0,3-5 0 0,6 11-55 15,-28 40 0-15,33-37 0 0,3 11 43 16,-17 51 1-16,20-46-1 0,-1 13 0 15,1 52-43-15,14-70 0 0,10-2 2 16,-5 2 1-16,14-8 0 0,-6-6 0 0,12-11-3 16,4-3 0-16,7-3 0 0,-6-11 0 0,11 0 5 15,41-28 0-15,-38 0 0 0,5-6 0 16,36-45-5-16,-41 43 0 0,-1-7-22 0,37-49 1 16,-48 35-1-16,4 1 1 15,-9-3 21-15,3-3 0 0,0 3 0 0,-12-6 9 0,18-53 0 16,-17 67 0-16,-9 6 0 0,9-25-9 15,-14 48 0-15,-6 8 42 0,1 8 0 16,5 6 0-16,-6 6 0 0,-13 22-42 16,2 3 0-16,-5 16 3 0,0 10 2 15,3-7-1-15,0-7 0 0,5 7-4 0,-11 51 0 16,14-44 0-16,8-7-6 0,3 49 0 16,3-57 0-16,8-5 1 0,8 24 5 15,-5-35 0-15,11-6-104 0,14-6 0 16,-15-14-1-16,10-6 2 0,26-25 103 15,-21 6 0-15,11-6-123 0,46-54 1 16,-49 40-1-16,3-3 1 0,3-8 122 0,-6 6 0 16,2-10 0-16,-2 4-186 0,42-56 0 15,-56 61 1-15,-33 51-244 0</inkml:trace>
  <inkml:trace contextRef="#ctx0" brushRef="#br0" timeOffset="29033.39">27853 1998 156 0,'0'0'0'0,"0"0"0"0,-5 34 124 0,-9 22-1 0,-3-28 1 0,3 9 0 16,1-3-124-16,-1 2 0 0,-3 1 0 0,1-9 118 16,2 0-1-16,3 9 0 0,-8 5 1 0,-1 3-118 15,-27 45 0-15,25-39 0 0,0-1 85 16,-17 57 2-16,23-59-2 0,2-11 1 16,0 5-86-16,0 0 0 0,1-11 0 0,1-3 11 0,4-3 0 15,5-8 0-15,3-3 0 0,0-14-11 0,6-8 0 16,-1 2 0-16,1 1 0 0,2 2-19 0,23-39 0 15,-12-9 0-15,11-14 0 0,31-81 19 16,-42 78 0-16,6-2 0 0,20-93 0 16,-15 70 0-16,6-5 1 0,36-111-1 15,-28 103 0-15,3 1 4 0,50-89 0 16,-53 118 0-16,-6 17 0 0,42-39-4 16,-49 70 0-16,-12 19 20 0,23 15 0 15,-23 2 0-15,0 6 1 0,17 43-21 16,-22-12 0-16,3 17 40 0,5 104 0 15,-22-62-1-15,-11 11 1 0,0 6-40 0,2 6 0 16,7-4 0-16,-7 4-93 0,7 109-1 16,13-146 1-16,0-11 0 0,2-9 93 0,15-44 0 15,2-21 0-15,9-38-68 0,3-12 2 0,5-34-1 16,2-20 1-16,-49 99-721 0</inkml:trace>
  <inkml:trace contextRef="#ctx0" brushRef="#br0" timeOffset="30733.11">24828 3849 763 0,'0'0'0'0,"0"0"0"0,0 0 0 0,0 0-38 0,0 0 1 0,20-28-1 16,-20 14 1-16,-6 0 37 0,-2-3 0 0,-6 3 0 16,-2-8 0-16,-7 8 4 0,-35-20 1 15,28 17 0-15,-3 11 0 0,-39-8-5 16,39 20 0-16,-3 5 65 0,0 9 1 0,0 0 0 15,3 2 0-15,0 1-66 0,-28 39 0 16,36-32 0-16,6 10 21 0,-11 41 1 16,21-30-1-16,-2 5 1 0,-3 77-22 15,9-60 0-15,2 5 94 0,3 105-1 16,-3-81 0-16,1 5 1 0,2 5-94 0,0 3 0 16,0-2 0-16,-6 8 12 0,-5 107 1 0,8-127 0 15,-2 0 0-15,5-2-13 0,-6-23 0 0,1-11 0 16,2-15-41-16,-3 1 1 0,-2-23 0 0,3-8-1 15,-1-18 41-15,1-4 0 0,-1-12 0 0,3 2 0 0,-2-10-15 16,-9-51 0-16,8 11 0 0,1-23 0 16,-3-95 15-16,2 102 0 0,-2-7-74 15,-3-86 0-15,5 83-1 0,6-2 1 16,-3-67 74-16,-2 106 0 0,-1 3-47 16,-5-16 0-16,3 35-1 0,0 21 2 15,-6-6 46-15,8 8 0 0,1 6 80 16,5 0 0-16,-8 20-1 0,2-12 1 15,6 12-80-15,-5 8 0 0,5 0 66 0,5 37-1 16,3-42 0-16,9-1 1 0,30 26-66 16,-14-34 0-16,6-6 65 0,57-2 0 15,-38-6 0-15,6-11 1 0,85-17-66 16,-77 11 0-16,-6-6-12 0,81-25 2 16,-87 26 0-16,4-6 0 0,46-23 10 15,-57 26 0-15,-3 2 37 0,-3 1-1 0,-3-6 0 16,-6 5 1-16,1 4-37 0,-8-1 0 0,-4 3 0 15,-2-3 0-15,-3 6-6 0,-5 0 0 0,-3 6 0 16,-12-1 0-16,4 4 6 0,-6 5 0 0,0 0 0 16,5-9 0-16,-5 9-3 0,0 0 0 0,-5 9 0 15,2-4 1-15,-2 12 2 0,-23 34 0 16,6-3 0-16,-6 16 33 0,-30 69 1 16,39-74 0-16,5-9 0 0,0 7-34 0,3-1 0 15,0-6 0-15,8-7 17 0,-2 2 0 0,10-12 1 16,-2-4 0-16,14-15-18 0,-4 0 0 0,-4-12 0 0,2 1 0 15,3-3 37-15,-1-5 1 0,7-7 0 0,5-4 0 16,11-7-38-16,35-33 0 0,-37 14 0 0,-1-6-12 16,38-54 0-16,-37 52 0 0,-1-1 1 15,28-56 11-15,-34 59 0 0,-2 3-67 16,-6 3-1-16,1 6 1 0,-12 7 1 0,3 15 66 16,-8-5 0-16,0 10 0 0,-3 4 0 0,0 5-132 15,-6 0 2-15,6 0-1 0,0 0 1 0,0 0 130 16,0 0 0-16,8-6 0 0,-2 3 0 0,2 3-185 0,3-5 0 15,11 5 1-15,6-9-1 0,8 4 185 0,8-4 0 16,-11 9 0-16,-2 0 0 0,2 0-53 0,-3 0 0 16,-2 9-1-16,-6-9 1 0,-3 5 53 0,-2 4 0 15,-3 5 0-15,-1-6 0 0,-2 6 74 0,9 26 1 16,-12-18-1-16,3 6 0 0,3 28-74 16,-6-25 0-16,3-8 141 0,-2 28 0 15,-7-26 0-15,-2-3 1 0,0 26-142 16,0-22 0-16,0 13 84 0,-2-2 0 0,-1-4 1 15,-3 4 0-15,-2-1-85 0,2-2 0 0,1 3 0 16,-3-9 0-16,2 0 12 0,6-5 1 0,0-7-1 16,0-4 1-16,0-12-13 0,0 0 0 0,0 0 0 15,0 0 0-15,0 0 32 0,0 0 1 0,8-26 0 16,9-5 1-16,5-5-34 0,31-68 0 16,-20 45 0-16,3-6-28 0,41-70 2 15,-38 65 0-15,2-4 0 0,47-86 26 16,-49 81 0-16,3 6-36 0,32-68 0 0,-41 96 0 15,-8 12 1-15,17-24 35 0,-29 43 0 16,-2 14 58-16,-5 0 0 0,2 26 0 16,-8-18 1-16,3 34-59 0,0-11 0 0,-3 11-13 15,0 6 1-15,0-3 0 0,-3-3 0 0,0 1 12 16,0-1 0-16,-2 9 0 0,-1-4 0 0,1 4-33 16,-3 42 0-16,-1-51 0 0,7-5 0 15,-1 27 33-15,3-36 0 0,3 1-209 16,13-1 1-16,-8-23-1 0,1-5-72 0,27-11 209 15,-14 3 0-15,-22 8-161 0</inkml:trace>
  <inkml:trace contextRef="#ctx0" brushRef="#br0" timeOffset="30999.24">27848 4041 471 0,'0'0'0'0,"0"0"0"0,0 0 54 0,-28-57-1 15,11 43 0-15,-2 12 1 0,-25 10-54 16,22 0 0-16,3 7 138 0,-20 21 0 16,8-11 0-16,4 12 0 0,-37 42-138 15,42-37 0-15,8 3 77 0,6 3-1 0,8-6 0 16,3 0 2-16,11 3-78 0,-3-3 0 0,11 1 0 16,5-10 0-16,9-4-42 0,36 21 2 15,-33-27-1-15,2-9 1 0,67 14 40 16,-44-25 0-16,10-3-85 0,3-3 0 0,6-11 0 0,0 0 1 15,-5-14 84-15,4 0 0 0,4-6 0 0,-9-3 0 16,6 1-172-16,64-57 1 0,-89 42 0 16,-58 51-226-16</inkml:trace>
  <inkml:trace contextRef="#ctx0" brushRef="#br0" timeOffset="31382.62">28906 2651 11 0,'0'0'0'16,"0"0"0"-16,27 31 0 0,-7 17 1 15,-15-15-1-15,-5 13 1 0,-5 1-1 0,-1 7 0 16,-5-1 0-16,3 1 137 0,-6 58 2 16,8-41-2-16,4-1 2 0,-1 87-139 15,0-69 0-15,6 5 91 0,2 95 0 16,1-101 1-16,-6 6 0 0,5 79-92 16,-2-88 0-16,0-11-1 0,0-2 0 0,2-10 0 15,-2-7 1-15,3-6 0 0,-1-6 0 0,-5-14 0 16,-8 0 0-16,-3-19-154 0,0-4-1 0,0-5 0 0,0 0 2 15,-6-14 153-15,3 0 0 0,-5-14 0 0,-6-6 0 16,-5-11-36-16,-34-62-1 0,31 54 1 16,33 53-116-16</inkml:trace>
  <inkml:trace contextRef="#ctx0" brushRef="#br0" timeOffset="31784.28">28533 3608 876 0,'0'0'0'0,"0"0"0"0,25 28 30 15,-12-9 0-15,7-2 0 0,-1 9 0 0,9 4-30 16,5 10 0-16,3-12 0 0,2-5 0 0,-2-9 67 16,0-6 0-16,6-2 0 0,7-4 0 0,4 4-67 0,2-6 0 15,0 0 0-15,-2 0 0 0,-3-8 70 0,-1 2-1 16,-2-2 0-16,-3-6 2 0,-5-1-71 0,-3 1 0 16,-6 0 0-16,-2 0 0 0,-6 0 34 0,-5 0 0 15,-1 6 0-15,-2-4 1 0,0 4-35 0,11-12 0 16,-20 9 0-16,9 0 16 0,5-12 1 15,-10 15-1-15,2 2 1 0,8-8-17 16,-13 14 0-16,-1 0 26 0,9 14 2 16,0-5-2-16,-6 10 1 0,3 4-27 0,-5 13 0 15,-1 7 0-15,-2 13 20 0,-11 70 0 16,-3-61 0-16,-3 0 0 0,-25 76-20 16,23-74 0-16,-1 1-48 0,0-4 1 0,9-13-1 15,-3-9 1-15,8-5 47 0,1-6 0 0,4-12 0 16,1-10 0-16,0-6-162 0,16-20-1 0,-5 3 0 15,3-3 1-15,2-11 162 0,25-60 0 0,-13 32 0 16,-1-14-142-16,42-74 2 0,-36 74-1 16,2 5 1-16,4-5 140 0,-1 5 0 0,-2 3 0 15,0 3-82-15,38-45 1 0,-50 68 0 0,-27 36-134 16</inkml:trace>
  <inkml:trace contextRef="#ctx0" brushRef="#br0" timeOffset="32116.83">30273 3534 303 0,'6'0'0'0,"2"6"0"0,3 2 30 15,-6-2 0-15,-5 2 0 0,0 7 1 16,-11 13-31-16,3-6 0 0,-8 12 143 15,-4 3 0-15,-2-7 0 0,-3 4 0 0,-2 3-143 16,-29 39 0-16,34-40 0 0,3 1 103 0,-17 47-1 16,22-41 1-16,3-7 0 15,0 49-103-15,8-46 0 0,3 0 64 0,3-2 2 16,5-6-2-16,6-3 1 0,0-3-65 0,3-2 0 16,5-4 0-16,5-2 0 0,9-5 67 0,-5-4 2 15,5-2-2-15,5-4 1 0,6-4-68 0,-6-4 0 16,1-8 0-16,-6-6 0 0,2-2-2 0,34-40 1 15,-41 25-1-15,-7 1 1 0,21-66 1 16,-26 41 0-16,-2 1 18 0,-1-4 0 0,-2-12 0 16,-9 3 0-16,-2-12-18 0,-3-78 0 15,-5 84 0-15,-9 3-3 0,-14-47 1 16,9 75 0-16,-9 17 0 0,-27-6 2 16,22 32 0-16,-6 19-7 0,-38 17 1 15,44-12 0-15,0 9 0 0,-25 29 6 16,41-35 0-16,14 6-184 0,3 20 1 15,9-25-1-15,7-9-197 0,31 14 183 16,-22-14 0-16,-25-14-284 0</inkml:trace>
  <inkml:trace contextRef="#ctx0" brushRef="#br0" timeOffset="32583.05">31243 3627 910 0,'0'0'0'0,"0"0"0"0,8 28 82 0,3-11 1 0,-11 9-1 0,0 2 0 0,-8 3-82 16,-17 39 0-16,11-42 0 0,3 14 80 0,-36 43-1 15,25-35 0-15,0 1 1 0,-25 42-80 16,27-59 0-16,9 2 46 0,-19 15 0 16,16-37 0-16,6 0 0 0,2-6-46 15,6-8 0-15,0 0-11 0,9-2 0 16,2-13 0-16,0 1 1 0,25-39 10 15,-6 8 0-15,3-20-39 0,6-5 0 0,-9 5 0 16,-2 3 1-16,-6-2 38 0,33-74 0 16,-22 48 0-16,6-3-20 0,41-98 1 15,-36 103 0-15,6-5 1 0,36-70 18 16,-56 107 0-16,-2 19 76 0,16-22-1 16,-33 48 0-16,-3 17 0 0,-8 8-75 0,6-6 0 15,-1 6 0-15,4 0 82 0,-9 6-1 0,5 11 0 16,-2 6 2-16,2 10-83 0,1 60 0 15,-12-56 0-15,-2 5-3 0,-11 65 1 16,5-42 0-16,3 0 0 0,-19 98 2 16,16-93 0-16,6 9-45 0,-17 79 2 15,16-99-1-15,4-3 1 0,-1-5 43 0,-8-11 0 0,1-15 0 16,-4-11-117-16,-22-3-1 0,37-22 1 16,-54-48-1-16,-10-39 118 0,33 25 0 0,3-12-207 15,-4-13 1-15,-4-3-1 0,-4 2 0 0,42 85-254 16</inkml:trace>
  <inkml:trace contextRef="#ctx0" brushRef="#br0" timeOffset="32750.13">29748 2651 517 0,'0'0'0'0,"0"0"0"0,-27-6 2 0,-18 1 0 0,23 2 0 0,0-6 1 0,-11-5-3 16,19 3 0-16,3 3-89 0,-3-1 1 0,1-5 0 16,-12 0 0-16,25 14-42 0</inkml:trace>
  <inkml:trace contextRef="#ctx0" brushRef="#br0" timeOffset="33700.33">14865 8956 775 0,'0'0'0'0,"0"0"0"0,-17 34 24 0,-8-6 1 0,17-14 0 0,-3-14 0 16,2 5-25-16,9-5 0 0,-5 9 74 16,5-9 0-16,0 0 1 0,0 0 0 15,0-11-75-15,0 11 0 0,-6-3 36 16,4-3 0-16,2 0 1 0,0 4 0 0,0-7-37 16,0 4 0-16,0-4 0 0,2-2 0 0,-2 2 59 0,0 1 1 15,0 2-1-15,0-2 2 0,0-1-61 0,0 9 0 16,11-2 0-16,-11 2 0 0,6-3 41 0,-6 3 1 15,0 0-1-15,0 0 1 0,0 0-42 0,6 14 0 16,2-6 0-16,-3-2 27 0,17 22 1 16,-5-17 0-16,2 1 0 0,20 5-28 15,-6-15 0-15,0-2 21 0,34-5 1 16,-26 5-1-16,6-14 1 0,39-9-22 16,-37 12 0-16,4-3 37 0,5 0 0 0,-6 5 0 15,-7 4 1-15,2 2-38 0,2 3 0 0,-10-6 0 16,0 3 0-16,-1 1-5 0,-5 2 0 0,6 0 0 15,-6 0 1-15,0 0 4 0,1 0 0 0,4 2 0 16,4 1 0-16,5-3-5 0,-9 0 2 0,9 0-1 16,6-3 1-16,2 1 3 0,-3-1 0 0,1-3 0 15,-6-2 0-15,3-4-32 0,2 1 0 0,-2 8 0 0,-3 3 1 16,-3 0 31-16,-5 3 0 0,-1 6 0 16,-10-1 0-16,-3 6-153 0,25 20 2 0,-28-20-1 15,-3 3-122-15,9 5 152 0,-28-22-1 16,0 0-578-16</inkml:trace>
  <inkml:trace contextRef="#ctx0" brushRef="#br0" timeOffset="34234.41">18403 8084 11 0,'0'0'0'0,"0"0"0"0,47 2 0 0,17 4 0 0,-1 0 1 0,-2-6-1 0,-3 0 1 0,-58 0-11 0</inkml:trace>
  <inkml:trace contextRef="#ctx0" brushRef="#br0" timeOffset="34316.9">19116 8098 617 0,'0'0'0'16,"0"0"0"-16,66 2 0 0,17 4 80 0,0 0 2 15,-6-3-1-15,-5 2 0 0,0-5-81 0,5 3 0 16,6 0 0-16,-6 0 0 0,1-3-47 0,-1-3 1 16,3 0 0-16,-2 0-1 0,-1 3 47 0,0-5 0 0,-13-1 0 15,-9-5 0-15,-55 11-567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05:08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5321 7296 11 0,'0'0'0'0,"0"0"0"0,0 0 0 0,0 0 0 0,0 0 1 0,0 0-1 16,0 0 1-16,0 0-1 0,0 0 0 0,0 0 0 16,0 0 0-16,0 0 0 0,0 0 1 0,0 0-1 15,-28 0 1-15,22-3-1 0,-5 3 0 0,3 3 0 16,3 2 0-16,-4-5 0 0,-2 0 0 0,3 0 0 15,2 0 1-15,-7 0-1 0,2 0 0 0,-3 6 0 0,0 3 0 16,3-7 11-16,-3 4 0 0,6 0 0 0,-3-1 0 16,-3 4-11-16,3-9 0 0,3 5 0 0,-6 4 0 15,8-9 47-15,1 3 0 0,-4 2 0 0,-2-5 1 0,3 6-48 16,3-6 0-16,-7 3 0 0,4 2 0 0,3-5 62 16,-9 6 0-16,3-6-1 0,3 3 1 0,-6 2-62 15,3-5 0-15,-3 6 0 0,3-6 0 0,-3 8 16 16,6-5-1-16,-3 8 0 0,-3-5 1 0,0 3-16 15,3-1 0-15,3-2 0 0,-6-1 0 0,8 4 7 16,-13-1 0-16,8-2 0 0,3-3 0 16,-17 8-7-16,11-3 0 0,-5 1 25 0,-26 10 0 15,21-5 0-15,-4 0 0 0,-24 15-25 16,32-15 0-16,6 0 26 0,-10 11 1 16,10-11 0-16,3 0 1 0,-3 12-28 15,0-18 0-15,3 6 30 0,-8 14 0 16,5-14 0-16,8 0 0 0,-8 14-30 15,3-13 0-15,3-1 23 0,-6 8 1 16,9-8 0-16,5-5 0 0,0 10-24 16,-6-10 0-16,6-4 70 0,6 9-1 15,-6-11 0-15,5 3 2 0,-2-1-71 0,3 4 0 16,-1-3 0-16,1 2 8 0,2-2 1 0,-3 2-1 16,9-2 1-16,-3 2-9 0,-2-5 0 0,2 8 0 15,2-8 0-15,1 3 19 0,11 5 0 16,-11-8 0-16,-3 2 1 0,8 4-20 15,-10-4 0-15,2-2 33 0,11 8 1 16,-17-2-1-16,9-3 1 0,-3 2-34 0,-3 0 0 0,4-2 0 16,7 0 1-16,-5 2 2 0,-1 1-2 0,1-4 1 15,6 1-2-15,-1-3 0 0,6 2 0 0,-6-5 0 16,6 0 3-16,3 0 1 0,2 0-1 0,-8 0 1 16,9-5-4-16,-7 2 0 0,-2 0 0 0,-5 3 0 0,2 3 23 15,-5 0 1-15,0-3 0 0,0-3 0 0,-3 3-24 16,-3 0 0-16,3 3 0 0,3 2 0 0,5 1 1 15,-5 2 1-15,6-5-1 0,-7 3 1 0,7-1-2 16,-1 4 0-16,0-4 0 0,1-2 0 0,-1 3 13 16,25 0 1-16,-19-6 0 0,8 0 0 15,-2 0-14-15,-4 0 0 0,1 2 0 0,2-2 23 0,3 0 0 16,-8-2 0-16,3 2 2 0,2-6-25 0,-5 6 0 16,3-6 0-16,-3 6 0 0,2 6 8 0,-7 0 1 15,4-6-1-15,-4 0 1 0,5 0-9 0,-6-6 0 16,9 6 0-16,2 0 0 0,-2 0 7 0,35-9 0 15,-30 9 0-15,0-5 0 0,1 5-7 0,1-6 0 16,-1 3 0-16,-1 3-6 0,-3-5 0 0,3 5 0 16,0 0 0-16,1 5 6 0,-1-5 0 0,3 3 0 15,-9-3 0-15,12 6-13 0,-9-6 1 0,6 0-1 16,3 0 1-16,0-6 12 0,-1 3 0 0,1 3 0 16,0-5 0-16,5 5 5 0,0 0 0 0,-5-3 0 15,-1 3 0-15,1 3-5 0,2 2 0 0,4-5 0 16,-1 0 0-16,-5 0 2 0,2 0 1 0,3 0-1 15,0-5 1-15,1 2-3 0,2-3 0 0,11-2 0 16,-6 2 0-16,6-8-8 0,0 0 1 0,0 3-1 0,-5 0 1 16,-4-1 7-16,9 4 0 0,-11-1 0 0,-3-2 0 15,-5 8-36-15,0-5 2 0,-1 5 0 0,1 3 0 16,-6 3 34-16,0 0 0 0,-2 2 0 0,2 4 0 16,6-4-31-16,-6 4 0 0,5-1 0 0,-4 4 0 0,-4-4 31 15,3-2 0-15,0 2 0 0,0-2 0 0,1 2-30 16,-4-5 0-16,-2 3 0 0,2-1 1 0,-5 1 29 15,2 2 0-15,-2-5 0 0,0 0 0 0,-3-3 49 16,3 0 0-16,3 3 1 0,2 2-1 0,9-5-49 16,-6-5 0-16,-8 5 0 0,-6 0 0 0,9 0 33 15,5 0 0-15,3 0 0 0,3 0 1 0,-6 5-34 16,5-5 0-16,1 0 0 0,-6 0 0 0,6 0 23 0,0 0 1 16,-1 0 1-16,1 0-1 0,0-5-24 0,-1 5 0 15,1 0 0-15,0-3 0 0,-1 0 10 0,1 0 0 16,0 3 0-16,-6-5 1 0,5 5-11 0,-4 0 0 15,4 5 0-15,-10-5 0 0,8 3 11 0,-3 3 1 16,0-1 0-16,-3 4 0 0,4-4-12 0,29 18 0 16,-30-9 0-16,-5-6 5 0,35 15 0 15,-29-12 0-15,-1-2 1 0,41 10-6 16,-35-10 0-16,2-4-1 0,48 18 0 16,-48-15 0-16,3 4 0 0,42 16 1 15,-42-17 0-15,0 0-14 0,39-2 1 16,-44-4-1-16,8 4 1 0,39 8 13 15,-37-6 0-15,-4-8 13 0,54 8 1 16,-49-5 0-16,-3 2 0 0,49 0-14 16,-51-2 0-16,-4 3 1 0,47 10 0 0,-43-10 0 15,2-4 1-15,38 12-2 0,-41-11 0 16,6-1 1-16,41 7 1 0,-49-7-1 16,2 1 1-16,44 8-2 0,-41-14 0 15,-3 3 1-15,53 0 0 0,-58-3 0 0,8-3 1 16,49-6-2-16,-43 4 0 0,5 2-20 15,50-11 0-15,-53 3 0 0,0 2 1 16,42-8 19-16,-45 6 0 0,-5 8-38 16,55-16 0-16,-49 10-1 0,-3 1 2 15,55-9 37-15,-53 14 0 0,-2-5-2 16,47-4 1-16,-50 7-1 0,-3 2 1 16,47-11 1-16,-52 14 0 0,5 0 9 0,41-6 1 15,-40 3-1-15,-7 3 1 0,42 9-10 16,-35-9 0-16,-7 0 18 0,45 0 2 15,-44 0-2-15,-1-6 1 0,34 3-19 16,-39 3 0-16,1 0 0 0,35 0 1 16,-42 0 0-16,4-5 0 0,29-1-1 15,-29 3 0-15,2 3 2 0,30 0 0 16,-29-5 0-16,-1-1 1 0,30-11-3 16,-30 9 0-16,1-4 3 0,35-10 0 15,-36 8 0-15,-6-6 0 0,4 3-3 0,-6-2 0 16,-3 5 0-16,-3-1 5 0,-2 7 1 0,-1-6 0 15,1 6 0-15,-3 2-6 0,-6-3 0 0,9 4 0 16,-4-9 0-16,7 5 1 0,-1-5 1 0,0 0 0 16,6 0 0-16,-3 0-2 0,9-8 0 0,-9 2 0 15,0-3 0-15,0 1 3 0,14-18 1 0,-22 18 0 16,0 2 0-16,-1-22-4 0,-7 25 0 16,-1-5 1-16,1-18 0 0,-6 23 0 15,-3-8 0-15,0-14-1 0,-2 19 0 16,-6-3-17-16,-11-13 1 0,8 22 0 0,3 0 0 15,-20-14 16-15,18 14 0 0,-1-1-21 16,0 1 1-16,-5 0-1 0,-1 0 1 0,1 0 20 16,0 0 0-16,-1 6 0 0,1-12 0 0,-6 3-20 15,3 0 0-15,0 0 0 0,0 3 0 0,-3 0 20 16,0 0 0-16,0 0 0 0,3 0 0 0,-8-3-24 0,2 0 1 16,-5 0-1-16,3 3 1 0,2-5 23 15,-36-9 0-15,34 13 0 0,2-1 18 0,-35-18 1 16,30 17-1-16,0 3 1 0,-39-20-19 15,36 26 0-15,0-4-18 0,-47 1 0 16,39 6 0-16,-3-4 1 0,-61-2 17 16,56 8 0-16,-12-3-33 0,-60 6 0 15,66 0 0-15,-6-5 1 0,-60 2 32 16,58-3 0-16,2 6-2 0,-71 6 0 16,63-6 0-16,0 3 0 0,-82 11 2 15,76-3 0-15,1-2-25 0,-86 7 1 16,74-4 0-16,4 2 0 0,-84 5 24 15,86-7 0-15,1-1-14 0,-73 11 0 16,75-13 0-16,-3-1 0 0,0 4 14 0,3-7 0 16,-3 4 0-16,3-4 7 0,-138 7 0 15,110-7 0-15,42 1 0 0,-6-6-7 0,-5 3 0 0,5 2 0 16,0-5 2-16,-3 6 1 0,9-3-1 0,-6 2 1 16,0 1-3-16,3-6 0 0,-3 3 0 0,6-3 0 15,-8 0-13-15,2-3 1 0,5 6 0 0,-2 2 0 16,3 1 12-16,3-6 0 0,-4 0 0 0,-5 0 0 15,9-11-12-15,-9 2 2 0,9 4 0 0,-4-4 0 0,4 4 10 16,-64-9 0-16,66 11 0 0,3-6 27 16,-64-5 1-16,62 9-1 0,-9-7 1 15,-61 1-28-15,66 5 0 0,3 6-4 16,-71-8 0-16,71 2 0 0,-8 1 0 16,-61 2 4-16,64-3 0 0,-6 1-15 0,-69-7 0 15,75 7 0-15,2-1 1 16,-66-2 14-16,72-4 0 0,-5 4 28 0,-59-9 0 15,62 6 0-15,-4 2 1 0,-60-5-29 16,66 6 0-16,5-3 6 0,-54-3 0 16,49 5 0-16,0 4 1 0,-67-9-7 15,62 5 0-15,-4 6-27 0,-62-11 0 16,65 9 0-16,0-4 0 0,-65-2 27 16,65 8 0-16,-2-3-13 0,-64 1 1 15,66 2-1-15,1-5 1 0,-61 5 12 16,66 3 0-16,-6 3-29 0,-55 5 1 15,56 0-1-15,-4 1 1 0,-73 19 28 16,68-8 0-16,0-1-14 0,-74 32 0 16,74-23 0-16,-6-3 1 0,-85 46 13 15,72-29 0-15,-5 6-71 0,-1 2 2 0,6-2-1 16,8-3 1-16,5 3 69 0,-79 34 0 0,82-49 0 16,9 4-135-16,-50-3 1 0,72-45-1 15,44 11-172-15</inkml:trace>
  <inkml:trace contextRef="#ctx0" brushRef="#br0" timeOffset="10248.53">24558 3619 11 0,'0'0'0'0,"0"0"0"0,0 0 0 0,25 0 1 16,-14-6-1-16,-3 6 1 0,22-8-1 16,-21 8 0-16,-4-6 0 0,6-8 1 15,-8 6-1-15,2-4 1 0,4-5-1 16,-7 9 0-16,7-6 5 0,-4-6 1 16,-2 12 0-16,-3 8 0 0,3-11-6 15,-3 11 0-15,0 0-5 0,-6-3 1 16,1 3-1-16,-1 0 1 0,-8 0 4 15,1 0 0-15,-1 0-1 0,-19 0 1 16,16 0 0-16,6-6 0 0,-11 6 0 16,11 0 0-16,3-6-1 0,-9 4 1 15,9 4-1-15,-1 4 1 0,-15-6 0 16,13 0 0-16,-3 0-1 0,-14 14 1 0,14-14 0 16,3 0 0-16,-16 6 0 0,21-6 0 15,6 0 0-15,-14 3 0 0,9-6 0 16,-1 3 0-16,6 0 0 0,-5 0 0 0,-1 0 5 15,-5-6 1-15,6 6-1 0,-1 0 1 16,-2 0-6-16,8 0 0 0,-6 0 71 16,1 0 0-16,5 0 0 0,0 0 2 15,0 0-73-15,0 0 0 0,0 0 43 16,0 0 1-16,5 0 0 0,1 6 0 16,5 2-44-16,-6-2 0 0,1-3 28 0,13 16 0 15,-8-13-1-15,3-3 1 0,5 2-28 16,-5-5 0-16,6 0 36 0,13 0 1 15,-8-5 0-15,-6 2 0 0,25-8-37 16,-25 8 0-16,4-3 21 0,12 6-1 16,-21 0 0-16,0 0 0 0,14 9-20 15,-12-4 0-15,-2 1 12 0,14 2 1 16,-12-5-1-16,4 3 1 0,16 5-13 16,-14-2 0-16,5-7 21 0,23 10 1 15,-31-12-1-15,3 2 1 0,23 4-22 16,-21 0 0-16,10-6 13 0,24 3 1 15,-28-3-1-15,6-3 2 0,33-3-15 16,-41 6 0-16,2-6 60 0,25-2 1 16,-27 2-1-16,0 4 1 0,13-13-61 15,-22 10 0-15,-2 5-8 0,16-3 0 16,-14 0 0-16,6 3 0 0,14-3 8 0,-17 3 0 16,3-5 26-16,27-4 1 0,-21 1-1 15,-6 2 1-15,30-8-27 0,-30 9 0 16,2 2 8-16,20-11 1 0,-25 8-1 15,3 0 1-15,17-2-9 0,-17 8 0 0,5-6-4 16,22 4 1-16,-27-4-1 0,0 6 1 16,22 6 3-16,-25-6 0 0,-2 8-16 15,18-2 0-15,-16 2 0 0,-5-2 0 16,19 2 16-16,-20-8 0 0,6 6 18 16,20-12 0-16,-20 6 0 0,6-5 1 15,16-10-19-15,-25 7 0 0,-2 2 32 0,13-8 1 16,-16 12 0-16,-3-7 0 0,11 9-33 15,-8-6 0-15,-3-2-31 0,22 2 1 16,-14 6-1-16,3 0 1 0,25 0 30 16,-22 0 0-16,8 0-45 0,14 6 1 15,-27-12-2-15,-1 12 2 0,14-6 44 16,-16 0 0-16,-1 0-204 0,12 0 1 16,-20-6-1-16,-8 6-49 0,6-28 204 15,-3-14-2-15,-3 42-129 0</inkml:trace>
  <inkml:trace contextRef="#ctx0" brushRef="#br0" timeOffset="31015.69">22259 3585 11 0,'0'0'0'0,"0"0"0"0,0 0 0 0,0 0 1 0,0 0-1 0,-27 28 1 15,16-22-1-15,0-3 0 0,2 2 0 16,-10 9 1-16,5-14-1 0,-2 6 1 15,-20 2-1-15,22-2 0 0,8-6 0 16,-18 3 0-16,10-6 0 0,8 3 1 16,6 0-1-16,-5-6 0 0,5 6 0 15,-6-14 0-15,9 6 0 0,0 2 0 16,2-13 0-16,1 10 0 0,-1 1 0 0,15-18 0 16,-12 18 0-16,-3 5 0 0,9-3 0 15,-8-2 0-15,-1 8 0 0,6 0 0 16,-5-6 0-16,-1 6 0 0,6 0 0 15,-2-5 0-15,2 5 0 0,11-3 0 16,-11 3 0-16,3-6 0 0,24-2 0 16,-10-3 0-16,2 2 0 0,28-5 0 15,-38 8 0-15,-1 6 0 0,20-2 0 16,-25-4 0-16,-3 6 86 0,11-8 1 16,-11 8 1-16,3 0-1 0,13 2-87 15,-16-4 0-15,0 2 69 0,11 0 0 16,-11-6 1-16,-5 6-1 0,11-3-69 15,-6 3 0-15,-6 3 48 0,1 3 0 16,2-12 1-16,-5 6 0 0,13 6-49 16,-7-6 0-16,2 0 35 0,13 8 1 15,-7-8 0-15,0 0 0 0,7 6-36 0,-10-6 0 16,-5 2 33-16,15 4 1 0,-10 0-1 16,0-3 0-16,16 2-33 0,-18 1 0 15,1-3 0-15,15 8 1 0,-11-11 0 16,-4 8 0-16,23 1-1 0,-16-4 0 0,-4-5 2 15,23 6 1-15,-20-6-1 0,3 0 1 16,14 0-3-16,-16 0 0 0,-4 3 36 16,23 2 1-16,-23-5 0 0,4 6 0 15,18 2-37-15,-24-5 0 0,0 0 42 16,16 6-1-16,-16-9 0 0,0 0 0 16,16 2-41-16,-10-4 0 0,-6 2 12 15,27-9 0-15,-19 3 0 0,6 1 1 0,16-4-13 16,-25 9 0-16,3 0 18 0,20-8 1 15,-26 8 1-15,1 0-1 0,16 8-19 16,-25-8 0-16,3 6-30 0,11 8 1 16,-5-11 0-16,-9 3 1 0,17 2 28 15,-11 0 0-15,-3 4-14 0,11 2 0 16,-5-14 0-16,-3 3 0 0,13 2 14 16,-8-5 0-16,6 0-26 0,28 0 1 15,-23 0-1-15,3 0 1 0,34 6 25 16,-37-6 0-16,-5 0-23 0,27 8 1 15,-24-2 0-15,2 2 1 0,-5-2 21 0,3 5 0 16,0 0 0-16,2-2 27 0,-5-3 0 0,2 2 1 16,1 0 0-16,2 4-28 0,1-4 0 0,-6-2 0 15,2 2 0-15,-2-2-2 0,3-3 0 0,2 2 0 16,3 1 0-16,-5-6 2 0,2 0 0 0,3 0 0 0,1 0 0 16,4 0 5-16,-7 0 1 0,2 0-1 0,0 3 1 15,6 2-6-15,-9-5 0 0,3 6 0 0,0-3 0 16,0 2 35-16,-2 4 1 0,2-4 0 0,-5-5 0 0,2 3-36 15,-5 3 0-15,2 0 0 0,-4-6 0 0,-1 8-4 16,16-2 0-16,-18-6 0 0,2 2 0 16,-3-2 4-16,6 6 0 0,0-6 0 0,8 6 2 15,-3-6 1-15,1 0 0 0,-4 0 0 0,1-6-3 16,0 0 0-16,2 4 0 0,3 2 0 0,-8 0-11 16,8 0 1-16,-5 0-1 0,2 2 1 0,-8 4 10 15,3-6 0-15,0 6 0 0,0-4 0 0,-6 4-15 0,25 8 1 16,-24-14-1-16,2 6 1 0,22 2 14 15,-25-2 0-15,9-6-21 0,25 3 0 16,-23-6 0-16,3 3 0 0,31-6 21 16,-34 1 0-16,0 2 9 0,28 3-1 15,-27 0 0-15,-1 0 0 0,17 3-8 16,-28-3 0-16,4 5-12 0,32-5 1 16,-28 0-2-16,4 0 2 0,2 0 11 0,0 0 0 15,-3 0 0-15,4 0 7 0,-7 0 0 0,6-5 1 16,3 2-1-16,-5 3-7 0,2-6 0 0,0-2 0 15,0 2 0-15,-2 6 18 0,-1-8 0 0,6 8 0 16,-3 0 0-16,6 0-18 0,-1-6 0 0,1 6 0 16,0 0 0-16,-1 0-5 0,1 0 1 0,0 0-1 15,-1-6 1-15,1 4 4 0,0-10 0 0,-1 4 0 16,-2-1 0-16,0-5 1 0,-3 3 0 0,3 3 0 0,-3-1 1 16,3 1-2-16,0-3 0 0,-3 2 0 0,-2 3 0 15,2 4-6-15,0-4 1 0,-3 0-1 0,1 6 1 16,-1 0 5-16,1-2 0 0,2 2 0 0,0-6 0 15,-3 6-22-15,37-8 1 0,-40 8-2 0,4-6 2 16,29 0 21-16,-29 3 0 0,-4 3 6 16,4 0 0-16,-1 0 0 0,-2 0 1 0,2 0-7 15,1 3 0-15,-1 3 0 0,-5-6 0 0,0 0-18 16,2 6 0-16,-5-6 0 0,3 0 1 0,0 0 17 16,0-6 0-16,0 6 0 0,2-6 0 0,4 3-9 0,35-16 0 15,-33 10 0-15,0 1 0 16,31-12 9-16,-34 12 0 0,3-3-6 0,28-6 1 15,-30 11-1-15,-1 0 1 0,28-5 5 16,-30 5 0-16,-9 6-14 0,20 0 0 16,-28-5 0-16,3 2 1 0,13-3 13 15,-21 6 0-15,2 0-54 0,9 3-1 16,-9 0 1-16,-5-3 1 0,2 8 53 16,-5-8 0-16,6 6-145 0,-1 5 1 15,-5-5-1-15,0 0-37 0,0 8 146 16,0-14 0-16,0 0-99 0</inkml:trace>
  <inkml:trace contextRef="#ctx0" brushRef="#br0" timeOffset="56915.54">22630 7600 11 0,'0'0'0'0,"0"0"0"0,0 0 0 0,0 0 1 16,-34 28-1-16,26-28 1 0,3 3-1 15,5-3 0-15,-11-3 0 0,2 3 1 16,1 0-1-16,2 0 1 0,-7-6-1 15,13 6 0-15,-6 0 73 0,-5-5 0 16,6 2 0-16,5 3 1 0,0 0-74 0,-3-6 0 16,3 6 96-16,-11 0 1 0,5 0 1 15,-2 0-1-15,-17 6-97 0,3 8 0 16,-3 0 55-16,-38 28 2 0,38-19-1 16,3 5 0-16,-17 17-56 0,25-26 0 0,9 4 64 15,-15 11 2-15,9-20-1 0,3 0 0 16,-3 8-65-16,3-8 0 0,2-5 77 15,1-1 2-15,-1 4-1 0,3 2 0 0,-5-6-78 16,0 6 0-16,-1-5 0 0,1 2 0 0,3 6 52 16,-6 2-1-16,-3-5 0 0,0 1 1 0,-5 7-52 15,-1-5 0-15,6-3 0 0,1-3 0 0,2-2 32 0,2-1 0 16,4 3 1-16,-9 3-1 0,8-5-32 16,1 5 0-16,-3-8 0 0,2 2 48 0,-5 6 0 15,5-8 0-15,6 2 0 0,-2 1-48 16,2-4 0-16,0 1 55 0,0 5-1 15,2-5 0-15,-2 2 0 0,12 12-54 16,-7-15 0-16,-2 4 43 0,13 8 1 16,-10-6-1-16,2-8 1 0,3 8-44 15,-2-5 0-15,-4 2-3 0,3-2 1 16,-2-3 0-16,2 2 0 0,9 4 2 16,-9-4 0-16,3 4 31 0,8-1 1 15,-10-2-1-15,7 2 1 0,12 6-32 16,-17-8 0-16,0 0 19 0,19 5 2 15,-16-8-2-15,0-1 1 0,22 7-20 16,-17-6 0-16,1 5-20 0,13 1 1 16,-14-9-1-16,6 5 1 0,11-5 19 15,-17 0 0-15,6 0-19 0,19 0 1 0,-24 0 0 16,-1 0 0-16,11 3 18 0,-13-3 0 16,-1 6-7-16,23 8 1 0,-22-9 0 0,2-2 0 15,31 6 6-15,-25-7 0 0,8 1 4 16,25-3 0-16,-28-3 0 0,3 1 1 15,25-1-5-15,-30 3 0 0,0 0 31 16,21-6 0-16,-24 6 0 0,-6 0 2 16,20 0-33-16,-19 0 0 0,-1 0-9 15,25-3-1-15,-16 3 1 0,-3 0 0 16,27 0 9-16,-33 0 0 0,3 0-4 0,17-5 0 16,-20 5 0-16,-2 0 0 0,16 5 4 15,-22-5 0-15,0 0 23 0,14 9 2 16,-6-9-1-16,1 3 0 0,18 2-24 15,-13 1 0-15,0-6 11 0,28 3 1 16,-34-3 0-16,0-3 0 0,20 3-12 16,-20 0 0-16,1 0 2 0,18 3 0 15,-18-6 0-15,-1 3 1 0,25-9-3 16,-22 7 0-16,3-1 5 0,33-3 0 16,-25 3 0-16,-8-2 1 0,33-9-6 15,-36 8 0-15,-2 6-11 0,16-8 1 16,-20 8-1-16,1 0 1 0,10 0 10 15,-13 0 0-15,3 0 11 0,16 5 1 16,-8-10 0-16,-6 5 0 0,34 0-12 16,-34 0 0-16,6 5 12 0,22-5 1 15,-31 0 0-15,4 0 0 0,21 0-13 0,-27 3 0 16,2-3 1-16,18 0 0 0,-21 6 0 16,7-6 0-16,18 5-1 0,-15-5 0 0,4 3-10 15,28 3 1-15,-24-12 0 16,7 3 0-16,29-8 9 0,-34 8 0 0,0-2-2 15,31-9 0-15,-34 11 0 0,-5 3 0 16,27-6 2-16,-32 6 0 0,-1 0 15 16,17-6 0-16,-20 4 0 0,4 2 0 15,2 0-15-15,-11 0 0 0,3 0-3 16,30 0 0-16,-25-3 0 0,6 0 1 16,22-3 2-16,-22 4 0 0,-6 2-16 0,20-3 0 15,-25 0 0-15,5 3 1 0,20 0 15 16,-20-6 0-16,6 4 8 0,22-1 0 15,-22 3 0-15,2 0 0 0,26 5-8 16,-28-5 0-16,-6 6 5 0,14-6 0 16,-16 0 0-16,2 3 1 0,9 2-6 15,-12-5 0-15,4 0-4 0,18 0 0 16,-18 0 0-16,-1 0 0 0,23 0 4 16,-18 0 0-16,-4 6-8 0,24-6 0 15,-22 0 0-15,-3 0 0 0,20 0 8 16,-14 0 0-16,-3 0-11 0,33 0 1 15,-27 0-1-15,2 0 1 0,23 0 10 16,-28 0 0-16,-3 0-1 0,27 0 0 16,-24-6 0-16,0 4 1 0,25-10 0 15,-28 7 0-15,0 2-15 0,22-3 0 16,-24 3 0-16,-1-2 0 0,20-4 15 0,-20 4 0 16,3-4 5-16,22-10 0 0,-19 10 0 15,-6-2 0-15,28-12-5 0,-27 15 0 16,-4 0-14-16,12-4 0 0,-17 9 0 0,3-2-1 15,8-9 15-15,-6 5 0 0,-4-2-25 16,1 3 0-16,1-1 0 0,0 1 0 0,3 2 25 16,-1-5 0-16,-2 2 0 0,-3 1 0 0,0 2-9 15,3 1 0-15,-9 2 0 0,4-5 0 0,-1 2 9 16,3 0 0-16,-5 3 0 0,-1-2 0 0,-5 5-11 16,8-9 1-16,-8 9-1 0,3-5 1 0,0-1 10 15,0 3 0-15,-1-5 0 0,1 2 0 0,3-2 16 0,-6 2 1 16,0-5-1-16,0 2 1 0,-6 1-17 0,3 0 0 15,1-6 0-15,-1 2 0 0,0 4 3 0,0-6 0 16,3 0 0-16,-5 0 0 0,2 0-3 0,-8-17 0 16,5 11 0-16,1 3 30 0,2-17 1 15,-2 20-1-15,-1-5 2 0,-2-4-32 16,-3 9 0-16,2 0 1 0,-7-9 1 16,8 9 0-16,-6 6 0 0,-17-9-2 15,18 9 0-15,-1-1 19 0,-14-5 1 16,17 6-1-16,-3 2 1 0,-11-11-20 15,14 11 0-15,3-2-12 0,-11-3 0 16,8 2 0-16,-3 4 0 0,-14-4 12 16,14 1 0-16,3-3-35 0,-22-6-1 15,14 11 1-15,0-2 0 0,-28-6 35 16,22 2 0-16,3 4 11 0,-25-9 0 0,25 6 0 16,0 2 1-16,-25-13-12 0,22 11 0 15,0 8-5-15,-3-9 0 0,-2 10 0 0,-3-7 1 16,-3 4 4-16,0-1 0 0,3-2 0 0,0-1 0 15,2 3 5-15,4-5 1 0,-7 8-1 0,4-5 1 0,2 2-6 16,-5-2 0-16,8 2 0 0,-5 1 0 0,2 2-1 16,1-3 0-16,-1 1 0 0,-5 5 1 0,-3 0 0 15,0-3 0-15,3 3 0 0,-6 0 0 0,6 3-37 16,-5 2 1-16,2-5 0 0,0 0 0 0,3 0 36 16,-3-5 0-16,3 2 0 0,-1 3 0 0,1-6-45 0,8 3 0 15,-5 0 1-15,2 1 0 0,-5 2 44 0,3-6 0 16,2 3 0-16,-5 0 0 0,-3 6-42 0,3 0 1 15,-6 3 0-15,1-6-1 0,-4 5 42 0,1 4 0 16,-1-9 0-16,4 3 0 0,-7 2-20 0,4-5 1 16,2 6 0-16,1-6 0 0,-1-6 19 0,3 6 0 15,3 0 0-15,0 0 0 0,-3-5-11 0,0 5 0 16,-3 0 0-16,1-3 1 0,-1 3 10 0,0 0 0 0,1 0 0 16,-1-6 0-16,0 3-43 0,-5 0 1 0,5 3-2 15,-2 0 2-15,2 0 42 0,1 3 0 0,-4 0 0 16,1 3 0-16,-3-6-49 0,-1 8 1 0,-2-2-1 15,0-3 1-15,-5 8 48 0,2-3 0 0,-8 6 0 16,0-8 0-16,-3 2-9 0,3 1 0 0,0-1 0 16,3 4 1-16,3-7 8 0,-45 6 0 15,53-5 0-15,2 0 9 0,-41 2 1 16,37-8 0-16,1 6 0 0,-51 2-10 16,49-2 0-16,2-3 32 0,-51 16 1 0,43-5-1 15,1 0 1-15,-59 17-33 0,51-5 0 16,-7-4-139-16,-76 35-1 0,65-29 0 15,-10 0-127-15,-89 22 140 0,86-35-1 0,91-15-428 16</inkml:trace>
  <inkml:trace contextRef="#ctx0" brushRef="#br0" timeOffset="131032.13">22798 11673 11 0,'0'0'0'0,"0"0"0"0,0 0 0 0,0 0 0 0,0 0 1 0,0 0-1 16,0 0 1-16,0 0-1 0,0 0 0 0,0 0 0 15,-28 0 0-15,20 0 0 0,3 6 1 0,-9 3-1 16,3-9 1-16,-3 0-1 0,-5 0 0 0,2 0 0 16,0 0 0-16,1 0 0 0,-1 5 0 0,1 4 0 15,2-9 1-15,-5 2-1 0,5 1 0 0,-6 0 0 16,4 3 0-16,-1-6 0 0,6 2 0 0,-3 4 0 15,9-6 0-15,-3 3 0 0,8-3 0 0,-6 6 0 0,1-6 0 16,-1 0 0-16,1-3 0 0,-4 3 0 0,1 0 0 16,-3 0 0-16,0 0 0 0,-3 0 0 0,0 0 0 15,0 0 27-15,1 3 1 0,-7 8 0 0,1 0 0 0,-6 3-28 16,-19 26 0-16,22-24 0 0,2 4 65 16,-10 25 1-16,16-34-1 0,9-2 0 15,-4 2-65-15,4-2 0 0,-1-7 69 16,-2 10 2-16,8-12-1 0,-5 8 0 15,-6-2-70-15,8 2 0 0,-3-5 72 0,1 11 1 16,-1-3-1-16,3 3 1 0,-2 3-73 16,-1-3 0-16,4 6 82 0,-4 8-1 15,1-20 0-15,-1 4 2 0,-2 10-83 16,-3-8 0-16,5 0 65 0,3 3 1 16,-8-3 0-16,6 0 1 0,2 6-67 0,3-6 0 15,-5 0 0-15,5-5 0 0,5-1 32 0,-5 3 0 16,3-2 0-16,2-4 0 0,6 7-32 0,-5-1 0 0,8-3 0 15,0 1 0-15,-1 2-2 0,1-8 1 0,6 3 0 16,2-1 0-16,0 1 1 0,-3 2 0 0,0-5 0 16,-5 3 0-16,0-1 10 0,3-2 0 0,-4 3 0 15,-2 2 0-15,3 1-10 0,0 2 0 0,-6-6 0 16,3 7 0-16,3 2 3 0,3 0 0 0,-3-3 0 16,-1-5 1-16,-4 2-4 0,2-2 0 0,0 2 0 15,3-2 0-15,2 5 1 0,1-2 0 0,-3 2 0 16,5-8 0-16,6 2-1 0,-6 1 0 0,3-3 0 15,3 0 0-15,5-3-2 0,-5 0 0 0,3-3 0 16,-3 0 1-16,2 3 1 0,1-6 0 0,-6 3 0 0,-3-2 0 16,1-1 2-16,-4 1 0 0,1 2 0 0,2 3 1 15,-5 0-3-15,5-6 0 0,1 3 0 0,-1 0 0 16,0 3-6-16,6 0 1 0,3-2 0 0,-3-4 0 0,0 3 5 16,2-5 0-16,-2 2 0 0,-3 1 0 0,9-1 13 15,-6-3 0-15,-6 1 0 0,3 0 0 0,0 2-13 16,0-8 0-16,-3 5 0 0,1 4 0 0,-6-1 13 15,-1 1 1-15,4 2 0 0,-3-6 0 0,5-2-14 16,-8 3 0-16,3-1 0 0,0 1 0 0,-6 2-42 16,3-8 1-16,0 6 0 0,-2 2 1 0,-1-8 40 0,3 5 0 15,-6-2 0-15,4-6 0 0,4-2-27 0,12-29 0 16,-14 20 0-16,6-3 1 0,8-20 26 16,-14 26 0-16,-6 2-7 0,9-22-1 15,-14 20 1-15,0 0 0 0,0-18 7 16,0 24 0-16,-5-4 17 0,5 4 1 0,-11 2-1 15,2 3 0-15,-4-6-17 0,-1 3 0 0,-6-3 0 16,-4 1 0-16,-7-1-16 0,4-3 0 0,-7 7 0 16,-2 1 0-16,1 7 16 0,-4-3 0 0,3 2 0 15,3-5 0-15,2 6 2 0,-2 2 0 0,6-5 0 16,2 3 0-16,5-1-2 0,-2 1 0 0,6 2 0 16,2 3 0-16,0 6-65 0,9 3 0 0,-9-4 0 15,-3 4-1-15,1 3 66 0,-1 2 0 0,9 3 0 16,-6 8 0-16,8-2-133 0,-2 5 0 0,0-11 1 15,5-11-1-15,3-3-421 0</inkml:trace>
  <inkml:trace contextRef="#ctx0" brushRef="#br0" timeOffset="177134.2">10843 13015 11 0,'0'0'0'0,"0"0"0"0,0 0 0 0,0 0 0 0,0 0 1 0,0 0-1 0,0 0 1 0,0 0-1 0,33-22 0 16,-33 14 0-16,5-1 0 0,-2-11 1 15,2 6-1-15,-5-3 1 0,6-16-1 16,-12 19 0-16,6 0 109 0,-8-3 0 16,-3 11 1-16,3-2 0 0,-17-6-110 15,6 8 0-15,-1 6 23 0,-27 0 1 16,23-6 0-16,-1 3 0 0,-22 3-24 16,22 0 0-16,5 0 46 0,-18 0 0 15,13-2 0-15,0-1 1 0,-16 3-47 16,16 3 0-16,5-3 38 0,-27 11-1 15,28-11 0-15,-6 6 0 0,-24 2-37 16,26 0 0-16,4 1 28 0,-25 11 1 16,19-12 0-16,3 12 0 0,-8-6-29 0,2 0 0 15,3 3 0-15,0 0 15 0,-2-1 1 0,7 1-1 16,-5-3 1-16,6 0-16 0,5 1 0 0,-5-4 0 16,5-3 0-16,3-2 5 0,3-3 1 0,-3 2-1 0,-3 1 1 15,0 0-6-15,3-1 0 0,3 1 0 0,-9 2 0 16,3 3 7-16,-5 4 1 0,5-7 0 0,3 3 0 15,3 3-8-15,-6 0 0 0,3 0 0 0,-3 6 0 0,0 5 32 16,-21 26 1-16,18-23-1 0,-2 3 1 16,-31 37-33-16,25-37 0 0,3 2 32 15,-22 29 2-15,24-31-2 0,1-3 1 16,0-5-33-16,-1 2 0 0,1 1 0 0,0-1 49 16,-1-3 1-16,7 1-1 0,-7-3 2 0,6-4-51 15,-2-1 0-15,8-1 0 0,-4-3 0 0,10 0 31 0,-4 0 0 16,1-2 0-16,-4 2 0 0,4 0-31 15,-1 1 0-15,1 2 0 0,2 0 0 0,6 0 19 0,2 17 0 16,-5-12 0-16,0-5 1 0,11 23-20 16,-11-23 0-16,9 0-21 0,-4 14 0 15,1-19 0-15,2 2 0 0,3 6 21 16,3-9 0-16,-6 1-18 0,12 8 1 16,-4-9-1-16,-2-5 1 0,19 8 17 15,-19-11 0-15,0 0 18 0,16 0 1 16,-11 0 0-16,6 0 0 0,22 0-19 15,-16 0 0-15,2 0 7 0,33-5 0 16,-36 2 0-16,-2 0 0 0,22 3-7 16,-28 3 0-16,3-3 20 0,13 8 1 15,-18-8 0-15,-6 6 1 0,16 2-22 16,-11-2 0-16,1 2-26 0,27-2 1 16,-17-3 0-16,9 2 1 0,32-5 24 15,-37-5 0-15,-4-1 10 0,42-8 0 16,-34 11 0-16,1 3 1 0,41-8-11 0,-44 8 0 15,-3 8-17-15,34-5 0 0,-43 0 0 16,1 5 0-16,22-5 17 0,-22 0 0 0,-3 5 24 16,34-8 0-16,-23 3 0 0,0 0 1 15,44 0-25-15,-38-3 0 0,5-3 16 16,42 0 0-16,-48 3 0 0,1 0 0 16,30 3-16-16,-33 0 0 0,0 2 13 15,22 1 1-15,-30-3-1 0,2 2 1 16,28 4-14-16,-25-9 0 0,0 0 30 0,34 0 1 15,-29-6 0-15,1 3 0 0,35-2-31 16,-40 2 0-16,4 0 44 0,29-5 0 16,-37 8 0-16,9 0 0 0,32-3-44 15,-37 3 0-15,-1 3 3 0,36-3 1 16,-28-3-1-16,3-3 1 0,42-2-4 16,-42 2 0-16,6 1 11 0,36-4 0 15,-48 9 0-15,1 0 0 0,30-5-11 16,-36 5 0-16,-5 5 11 0,30-2 0 15,-33 0 0-15,-3 5 0 0,27 1-11 16,-24-4 0-16,3-5-1 0,24 12 0 16,-21-10 0-16,8 4 0 0,24 2 1 15,-30-5 0-15,6 3-16 0,27-3 0 16,-35-3 0-16,2 3 1 0,19-1 15 16,-32-2 0-16,4 6 36 0,34 2 0 15,-30-2 1-15,2-3-1 0,37 2-36 16,-40 1 0-16,9-6 22 0,28-6 1 0,-28 4-1 15,0-1 1-15,44 0-23 0,-36-5 0 16,-5 2-34-16,38-5 0 0,-38 8 0 16,-1-6 0-16,34-2 34 0,-39 6 0 0,-2 2-1 15,27 3 0-15,-31 3 0 0,4-1 0 16,21 7 1-16,-27-4 0 0,3 4-19 16,21 8 0-16,-21-6 1 0,-3-3 0 15,22 12 18-15,-22-14 0 0,0 2 39 16,2 1 1-16,-2-1-1 0,-3 1 1 0,8 2-40 15,-5-6 0-15,8 4 0 0,1-9 0 0,-4 3-21 0,42-3 1 16,-33-3 0-16,-1 3 0 0,34-14 20 16,-33 5 0-16,-1 4 5 0,40-9 0 15,-40 8 0-15,1 3 0 0,33-11-5 16,-45 9 0-16,4 2-31 0,27 0 0 16,-33 0 1-16,8-5 0 0,25-4 30 15,-30 7 0-15,2 2 6 0,28-11 0 16,-25 8 0-16,-5 1 0 0,35-7-6 15,-32 7 0-15,2-1 15 0,25-2 1 16,-25 2 0-16,-5 3 1 0,35-11-17 16,-38 6 0-16,3-3-34 0,24-9 1 15,-27 11 0-15,0 4 0 0,13 2 33 16,-18-3 0-16,-1 4-10 0,20 2 0 16,-20 2 0-16,0 4 1 0,20 2 9 15,-20-2 0-15,1 0-11 0,16 5 0 16,-17-5 0-16,0-1 0 0,26 9 11 0,-21-14 0 15,-4 3 12-15,24 3 0 0,-25-1 0 16,-5-2 1-16,19 8-13 0,-19-11 0 16,0 6-12-16,16 5 1 0,-10-2-1 0,-7 2 1 15,32 9 11-15,-26-12 0 0,0 0 32 16,20 12 1-16,-14-17-1 0,-6 3 1 16,28-1-33-16,-22-2 0 0,-6 0-2 15,26 0 0-15,-23 0 0 0,3-3 0 16,13-3 2-16,-13 0 0 0,-6 0 21 15,28 0 1-15,-27-2-1 0,-1 2 2 16,11-3-23-16,-13 6 0 0,0 0 22 0,16 0 0 16,-14 0 0-16,0 0 1 0,26 0-23 15,-23 0 0-15,3 0-9 0,24 6 1 16,-21-6 0-16,-3 0 0 0,22 0 8 16,-22 0 0-16,-6 0-27 0,22-3 0 15,-19 0-1-15,-2 3 1 0,16-14 27 16,-17 3 0-16,0 0-13 0,17-9 1 15,-22 6-1-15,0 5 1 0,16-5 12 16,-16 0 0-16,0 0-23 0,5-14 0 16,-8 14 0-16,3 0 0 0,5-20 23 15,-10 17 0-15,2-2-12 0,3-1 0 0,-6 3 0 16,3-5 0-16,-3 2 12 0,3 0 0 0,0 3 0 16,3-5 0-16,0 2-13 0,0 0 0 0,2 3 1 15,-2-8 0-15,5 3 12 0,-5-1 0 0,0 3 0 16,-3 4 0-16,3-7-7 0,0-11 0 0,-6 20 0 15,3 0 1-15,-3-22 6 0,-2 22 0 16,-1-9-5-16,6-11 0 0,-8 15 0 16,-3 2 0-16,-5-17 5 0,2 17 0 15,3 3 18-15,-6-6 0 0,1 3 0 0,-1 3 0 16,-2-5-18-16,0 5 0 0,2 0-5 16,1 2 0-16,-1-2 0 0,1 0 1 0,2-3 4 15,-3 0 0-15,-2-2 0 0,-3-1 0 0,-3 0-5 16,-5 3 0-16,0-5 0 0,-9 8 1 0,3-9 4 15,-8 4 0-15,3 5 0 0,-1-6 0 0,-2 3-1 16,0 3 0-16,0 0 0 0,0 0 0 0,-6 0 1 0,-5 0 0 16,5 0 0-16,-5 2 0 0,2 1-10 0,-52-11 0 15,48 16 0-15,-7-5 1 0,-49-6 9 16,49 8 0-16,-5 4-56 0,-52-18 1 16,57 12-1-16,-2 3 0 0,-50-15 56 15,58 9 0-15,-5 6-33 0,-51-12 1 16,51 11 0-16,2 4 0 0,-55-9 32 15,50 5 0-15,0 4-18 0,-53 5 0 16,50 0 0-16,6-6-1 0,-59 0 19 16,59 6 0-16,-6 0-25 0,-58-2 1 15,63-1-1-15,-5 0 1 0,-52 0 24 16,54-2 0-16,4 5 5 0,-53 0 0 16,50 0 0-16,-3 5 1 0,-61-2-6 15,61 0 0-15,-6 2 27 0,-54 7 1 16,54-7 1-16,6 4-1 0,-58-1-28 15,52-2 0-15,4 2 9 0,-62 12 0 0,64-12 0 16,0 1 0-16,-52 2-9 0,57-8 0 16,1 0-34-16,-51-1 0 0,54-4-1 15,7-1 2-15,-49 0 33 0,47-5 0 16,5 2-3-16,-46-17 0 0,46 12 0 0,0 3 0 16,-38-18 3-16,38 15 0 0,1 0-30 15,-26-17 0-15,25 14 0 0,12 0 0 16,-37-12 30-16,34 12 0 0,-3 0-17 15,0 0 1-15,-1 0 0 0,1 0-1 0,-3 3 17 16,0 0 0-16,0 5 0 0,3-5 0 0,-5 2-8 0,-1 4 0 16,6-4 0-16,-6 1 0 0,9-1 8 15,-3-2 0-15,-1 3 0 0,1-1 0 0,-5 1 53 0,5 2-1 16,-6 0 0-16,0 1 1 0,0 2-53 0,-5-3 0 16,6 6 0-16,-9-2 0 0,2-1-23 0,-7 0 1 15,2-6-1-15,3 4 1 0,3 5 22 0,-3 0 0 16,-3 0 0-16,6-9 0 0,3 4-17 0,-3-4 1 15,-1 1 0-15,4 2 0 0,-3 1 16 0,0-1 0 0,-3 3 0 16,2 3 0-16,-2 0-2 0,-2 0 1 0,2 0-1 16,-3 0 1-16,3 9 1 0,3-1 0 0,-3 3 0 15,-3 1 0-15,-2 4-34 0,2 1 2 0,3 3 0 16,0-3 0-16,-8 8 32 0,-50 17 0 16,47-19 0-16,5 5-199 0,-63 23 1 15,58-23 1-15,0 0-46 0,-47 25 199 16,50-33-2-16,55-20-128 0</inkml:trace>
  <inkml:trace contextRef="#ctx0" brushRef="#br0" timeOffset="178565.56">10276 13362 134 0,'0'0'0'0,"0"0"0"0,0 0-24 0,0 0 0 16,0 0 0-16,0 0 1 0,0 0 23 16,0 0 0-16,0 0-2 0,0 0 0 0,0 0 0 15,0 0 1-15,6-29 1 0,-6 29 0 16,-6-8 96-16,6 2 0 0,0 6 1 16,0 0-1-16,-8 0-96 0,0 0 0 0,2 3 27 15,-19 17 0-15,6-6 0 0,0 6 2 16,-28 16-29-16,36-25 0 0,5-2 60 15,-2 8 1-15,2-12-1 0,12 1 2 16,-6 2-62-16,0 1 0 0,-6-1 62 16,6 12 1-16,0-9 0 0,0 3 0 15,-5 31-63-15,2-25 0 0,-3 5 20 0,1 3-1 16,-9 1 0-16,3-7 1 0,-3 3-20 16,0-2 0-16,3-3 0 0,-2 2 0 0,-1-5 55 0,0 0 0 15,0-3 0-15,9 0 1 0,-1 0-56 0,-5-3 0 16,3 1 0-16,2-4 0 0,3 0 47 0,-2 12 0 15,5-14 0-15,0 5 0 0,0 9-47 16,3-9 0-16,-1 0 42 0,7 12 0 16,-4-12 0-16,-2 3 0 0,14 3-42 15,-15-6 0-15,4 3 30 0,5 3 1 16,-8-8 0-16,-1-1 1 0,1 3-32 16,3-2 0-16,-6 2 18 0,0 3 1 15,0-8-1-15,0 2 1 0,5 1-19 16,4-4 0-16,-4 4 11 0,14 10 1 15,-5-10 0-15,11 2 0 0,22 9-12 16,-28-9 0-16,6-8 6 0,19 2 0 16,-30-5 0-16,-3-2 1 0,11-4-7 15,-11 6 0-15,-2-8 5 0,10-7 0 0,-8 7 0 16,-3-3 0-16,12-12-5 0,-9 1 0 16,3 2 26-16,10-33 1 0,-10 22-1 0,6-3 2 15,-7 0-28-15,7 3 0 0,-1 0 0 16,0-3 8-16,1-2 1 0,5 2 0 0,-6 3 0 0,3-8-9 15,28-29 0-15,-31 35 0 0,0 2-29 16,15-34 0-16,-23 40-1 0,-3 8 1 16,11-26 29-16,-19 29 0 0,0 0-3 15,0-17 1-15,0 15 0 0,-5-1 0 16,-3-17 2-16,2 25 0 0,-2-2 7 0,2 3 0 16,-5 2 0-16,3-2 1 0,2 2-8 0,-2 0 0 15,-3 1 0-15,-8-1 0 0,-1 1 28 0,1 2 1 16,5-6-1-16,-5 4 1 0,5-1-29 0,-5-2 0 15,5 2 0-15,-3 3 0 0,3 0-80 0,-5 1 1 16,-14 2 0-16,-6 2 0 0,-5 12 79 0,-58 20 0 16,49-14 0-16,53-20-1357 0</inkml:trace>
  <inkml:trace contextRef="#ctx0" brushRef="#br0" timeOffset="198699.06">26373 11434 11 0,'0'0'0'0,"0"0"0"0,0 0 0 0,0 0 1 0,0 0-1 0,-31 0 1 15,15 0-1-15,10-2 0 0,1 2 0 16,-4-9 1-16,4 6-1 0,-1 0 1 15,-5-16-1-15,8 10 0 0,-2-5 0 0,-9-17 0 16,0 20 0-16,3 3 1 16,-30-12-1-16,13 11 0 0,-5 9 0 0,-39 0 0 15,39 0 0-15,-6 3 0 0,-32 9 0 16,43-10 0-16,6 1 78 0,-14 6 0 16,19-9 0-16,4 2 2 0,-1 1-80 15,-3 0 0-15,3 3 67 0,-19 2 0 16,3 3 1-16,-3 1 0 0,-31 10-68 15,42-11 0-15,-6-5 78 0,-16 5 0 16,30-8 1-16,9 0-1 0,-12 3-78 16,9-4 0-16,2 1 36 0,-7 6 0 15,-1-7 0-15,-3 4 1 0,6 2-37 0,-5 4 0 16,-6-4 0-16,-3 1 19 0,0 2 1 0,-3 3-1 16,-2 0 1-16,-1 3-20 0,-2-3 0 0,6 6 0 15,-1-6 0-15,3 0 82 0,0 0 2 0,6 3-2 16,0-3 1-16,-1 5-83 0,6-4 0 0,-2-1 0 15,8 0 0-15,-6-6 23 0,3 6 0 0,2 0 1 0,-7 0 0 16,8 0-24-16,-26 15 0 0,15-15 0 16,0 2 46-16,-31 13 0 0,31-18 0 15,-3 0 0-15,-23 6-46 0,18-9 0 16,2 1 30-16,-19 11 1 0,22-6-1 0,5 3 1 16,-13 16-31-16,13-24 0 0,6 2 11 15,-8 11 1-15,10-13 0 0,4 5 0 16,-1 8-12-16,1-2 0 0,2-3 8 15,-2-3 0-15,5 6 0 0,0 2 0 0,0 4-8 16,5 2 0-16,-5-3 0 0,6-2 0 0,2 2 2 0,3-5 0 16,-3 2 0-16,-2-8 1 0,-1 0-3 0,4-8 0 15,2 11 0-15,-3-3 0 0,0-6 17 0,3 4 1 16,-5 2-1-16,2 2 1 0,6 4-18 0,0 0 0 16,-3 0 0-16,0-6 0 0,3 3 30 0,5 13-1 15,-5-10 0-15,-3-6 0 0,16 23-29 16,-7-20 0-16,-1 2-7 0,20 21 1 15,-20-23 0-15,6 0 0 0,36 13 6 16,-31-15 0-16,-2-4 10 0,41 14 0 16,-42-11 0-16,4-3 1 0,27 9-11 15,-31-9 0-15,-7 3 46 0,5 1 0 0,-3-4 0 16,3 0 2-16,-1-5-48 0,-4 2 0 0,2 1 0 16,6-1 0-16,2-2 4 0,-5-1 0 0,5 4 0 15,3-9 1-15,6 5-5 0,-6-2 0 0,6 3 0 16,5-6 0-16,-3 0 14 0,4 0 0 0,7 0 0 15,3 0 1-15,-2 3-15 0,5-1 0 0,-6-2 0 16,1 0 0-16,-3 3 21 0,2 3 0 0,-8-6 0 0,3-6 0 16,-3 3-21-16,1 1 0 0,2-1 0 0,-6 3 0 15,3-9-35-15,-2 4 0 0,5-7 0 0,0 1 1 16,2-3 34-16,53-14 0 0,-52 14 0 0,5 0-17 16,45-14 1-16,-50 16-1 0,-3 10 0 15,47-12 17-15,-42 5 0 0,0 3-27 16,51 4 1-16,-51 2-1 0,-5 2 1 15,47 1 26-15,-47-6 0 0,-6 3-1 16,42-2 1-16,-38-4 0 0,-7 0 0 16,45-10 0-16,-44 10 0 0,8-5 1 15,38-6 0-15,-40 6 0 0,1 2 0 0,51-11-1 16,-47 9 0-16,-3 0-22 0,50-6 0 16,-48 3 0-16,-5 5 0 0,48-7 22 15,-51 4 0-15,-5 7-13 0,30-15 1 16,-41 6 0-16,-3 0 0 0,-2 0 12 15,-7 5 0-15,4 1 0 0,-12-3-8 0,1 2 0 16,2 1 0-16,3-6 1 0,3 2 7 0,0 1 0 0,8-3 0 16,3-11 0-16,8 0 25 0,0-1 0 0,3 1-1 15,-8 5 1-15,5-5-25 0,3 2 0 0,-22 9 0 16,2-3 0-16,4-5-12 0,21-26 0 16,-22 20 0-16,1-3 1 0,10-17 11 15,-13 20 0-15,-1 6 19 0,17-21 1 16,-13 18 0-16,-7 3 0 0,21-23-20 15,-21 25 0-15,-2 3-11 0,1 0 1 0,-4 0 0 16,0 3 0-16,3 0 10 0,-5-3 0 0,-6 3 0 16,0-3 0-16,0 0-4 0,0-5 0 0,0 2 0 0,-6-2 0 15,1-4 4-15,-1 1 0 0,-2 5 0 0,0 1 0 16,2 2 21-16,-13-20 0 0,2 17 0 16,3 1 1-16,-19-23-22 0,14 19 0 0,-3 1 0 15,-28-26 1-15,22 25-1 0,3 1 1 16,-33-29-1-16,25 31 0 0,0-2-15 15,-33-20 1-15,33 19-1 0,0 6 1 16,5 0 14-16,-5 0 0 0,0 1 0 0,-3 4-14 16,3 1 1-16,-6 3-1 0,0-1 1 0,1 4 13 15,-7-1 0-15,4 0 0 0,0 4 0 0,-1 2-22 0,-8 0-1 16,3 0 1-16,0 0 1 0,3 0 21 16,-5-6 0-16,2 6 0 0,0 0 0 0,2 0-7 0,1 0 1 15,0 0-1-15,0-3 1 0,2 3 6 0,4 0 0 16,-7-3 0-16,12 3 0 0,-8 0-4 0,2 0 1 15,3 0 0-15,3 0 0 0,0 3 3 0,0 0 0 16,2 3 0-16,-2-6 0 0,-3 5-7 0,1 4 0 0,1-1 0 16,-2 0 1-16,3 4 6 0,-44 2 0 15,36-9 0-15,5 4-16 0,-36-9 1 16,36 0 0-16,8 0 0 0,-24-6 15 16,32 3 0-16,1 1-63 0,-6-1 0 0,3 3 0 15,0-9 1-15,0 7 62 0,3-7 0 0,-9 1 0 16,3-1 0-16,-8 4-78 0,3-4 2 0,-1 4-1 15,-2 5 1-15,-3 0 76 0,-3 2 0 0,-5 4 0 16,-5 2 0-16,-4 6-200 0,-66 17 0 16,56-8 0-16,-12-1-71 0,-82 23 201 15,66-28-1-15,91-17-146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10:33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2727 5771 11 0,'0'0'0'0,"0"0"0"0,0 0 0 0,0 0 1 15,0 0-1-15,0 0 1 0,0 0-1 16,0 0 0-16,0 0 0 0,0 0 1 16,0 0-1-16,-33-31 1 0,19 3-1 15,3 14 0-15,-3 0 0 0,-19-14 0 16,16 14 0-16,14 5 1 0,-8-2-1 16,3 5 0-16,3 3 0 0,-7 9 0 15,4-6 0-15,3 0 0 0,-23 3 0 0,9 8 0 16,-6 6 0-16,-33 20 0 0,33-18 0 15,3-5 0-15,-3 3 0 0,6 3 0 0,-6-6 0 16,5 6 75-16,7-6 1 0,-7 3-1 0,1 2 2 0,0-2-77 16,5 3 0-16,-6 0 0 0,-4-6 0 0,4 0 69 15,1 0 0-15,0 3 1 0,-6 2 0 0,11-2-70 16,-5 3 0-16,5-6 0 0,-6 0 0 0,9 0 64 16,-2 9 0-16,7-12 1 0,6 0 0 15,0 14-65-15,0-16 0 0,6 5 58 16,-1 6 1-16,1-6 0 0,-4-3 0 15,9 17-59-15,-5-17 0 0,2 3 65 0,12 9 0 16,-9-15 1-16,-3 6 0 0,6 15-66 16,-3-15 0-16,3 0 40 0,16 20 1 15,-16-20 0-15,0 2 0 0,30 18-41 16,-25-25 0-16,0 5 37 0,4 0 0 16,1 0-1-16,7-6 1 0,-4 4-37 0,4-1 0 0,-4 0 0 15,7-3 0-15,4 7 25 0,-7-7 1 0,2 3-1 16,0-2 1-16,6-1-26 0,-6 3 0 0,5-2 0 15,1-1 0-15,0 1 21 0,-1 2 2 0,1-5-1 16,0 5 0-16,0 3-22 0,-6 0 0 0,5-3 0 16,-2-2 0-16,-3-1 12 0,45 6 0 15,-31-5 0-15,2 2 1 0,4-6-13 0,-6 4 0 16,-3-6 0-16,0 0 9 0,47-3 1 16,-46 0 0-16,-4 0 0 0,3-3-10 0,3 0 0 15,3 3 0-15,-6-6 3 0,-2 3 0 0,2 1 0 0,3-1 0 16,2 6-3-16,4-1 0 0,-9-2 0 0,3 0 0 15,-3 3 6-15,-5 3 1 0,5-6 0 0,3 0 0 16,-3 0-7-16,42 0 0 0,-36 0 0 16,-9 0 4-16,9 0 1 0,2-6-1 0,-5 3 1 0,3 1-5 15,8-1 0-15,0 3 0 0,-5-6 0 0,5 1-5 16,-6 2 1-16,6-11 0 0,-5 0 0 0,5 0 4 16,0-9 0-16,5 9 0 0,1-8 0 0,2 2-9 15,6 0 0-15,-9 3 0 0,4-2 1 0,2-4 8 16,60-28 0-16,-71 32 0 0,0-4-25 15,47-13 0-15,-52 24 0 0,-3 4 1 16,46-15 24-16,-57 12 0 0,0 3 2 0,21-15 0 16,-29 9 0-16,-6 0 0 0,22-14-2 15,-22 14 0-15,-3 0-16 0,14-14 0 16,-17 5 0-16,-5-2-1 0,-1 0 17 16,-7 5 0-16,0-8 0 0,-6 5 8 0,0-5 0 15,-6 6 0-15,-8-7 0 0,-11 1-8 0,0-5 0 0,-8 10 0 16,0-5 0-16,-6-3 9 0,-57-22 0 15,43 30 0-15,-10 0 1 0,-67-24-10 16,61 24 0-16,3 1 8 0,-70-21 0 16,70 21 0-16,-3-3 0 0,-75-20-8 15,72 19 0-15,-5 1-22 0,-72-23 0 16,80 26 0-16,8-1 1 0,-2 3 21 0,5-2 0 16,-6-6 0-16,3 5 4 0,-71-25 0 15,65 29 0-15,-10 2 1 0,0 3-5 0,5 0 0 16,-6 0 0-16,7 2-21 0,-90 4-1 0,76 5 1 15,-6-2 0-15,2 5 21 0,4 5 0 0,7 4 0 16,-5-4-33-16,-91 21 0 0,78-7 0 16,2 1 1-16,-105 31 32 0,102-23 0 0,6 3-59 15,-102 47 0-15,96-38 0 0,0-1 1 16,-91 46 58-16,103-46 0 0,-4-2-84 16,-68 33 0-16,93-39 0 0,6 3 1 15,0-6 83-15,25-3 0 0,8 3 0 0,12-2-173 16,7-4 0-16,6-14 1 0,0-8-1 0,0 0-85 15</inkml:trace>
  <inkml:trace contextRef="#ctx0" brushRef="#br0" timeOffset="1532.88">20552 1219 212 0,'0'0'0'0,"0"0"0"0,-27 0 25 0,-18 0 2 0,26-6-2 0,8 6 1 16,-8 0-26-16,10 0 0 0,-4 0 33 15,-12 6 0-15,11-3 0 0,-11 2 0 16,-41 9-33-16,30 1 0 0,0-7 61 0,-33 12 1 16,39-6-1-16,7-6 0 15,-26 12-61-15,24-12 0 0,3-2 31 0,-17 8 1 16,20-11 1-16,-9 8-1 0,-22 12-32 16,26-9 0-16,-4 0 34 0,-30 22 1 15,25-16 0-15,2 8 0 0,4-5-35 16,-4 5 0-16,6 3 0 0,3 5 13 0,-16 35 1 15,18-38 0-15,9-5 0 0,3 32-14 16,11-27 0-16,8-5 17 0,14 29-1 16,-11-29 0-16,-1-3 0 0,23 29-16 15,-22-32 0-15,5 6 49 0,20 29 0 16,-20-35 0-16,-5 6 1 0,6-5-50 0,-1-1 0 16,0 4 0-16,3-4 6 0,-2-8 0 0,5 9 0 15,5-4 0-15,3-2-6 0,-3 3 0 0,9-6 0 16,3-6 0-16,5-2 20 0,2-6 0 0,4 6 0 15,-4-4 0-15,9 4-20 0,-5-6 0 0,5 0 0 0,-6 0 0 16,6 0-14-16,0-6 0 0,0 4 0 16,3-4 0-16,8 0 14 0,-5-2 0 0,2-1 0 0,3 4 0 15,3-4 33-15,3-5 1 0,-6 9 0 0,-6 5 0 16,1 0-34-16,-6 0 0 0,8-6 0 0,-2 3 0 0,2 3 25 16,-3 0 1-16,4 3 0 0,-1 3 0 0,3-6-26 15,-5 0 0-15,7-6 0 0,1 3 0 0,-3-2 5 16,0-4 0-16,11 4 0 0,1-4 1 0,1-5-6 15,76-8 0-15,-84 8 0 0,1-1-4 16,71-24 1-16,-68 22-1 0,-9-3 1 16,74-16 3-16,-76 16 0 0,2 6 10 15,63-17 0-15,-62 17 0 0,-7 0 1 16,72-20-11-16,-63 17 0 0,-5 3 17 0,60-14 1 16,-69 9 0-16,-9 2 0 0,45-11-18 15,-50 13 0-15,-2-4-15 0,35-12 0 16,-38 11 0-16,0 0 0 0,-1-2 15 15,-5-1 0-15,-2 1 0 0,-9 2-15 0,0-8 0 0,-8 6 0 16,-6 2 1-16,-2 3 14 0,-20-31 0 16,3 26 0-16,-3 2 29 0,-33-17 0 15,17 15 0-15,-9-6 0 0,-47-23-29 16,45 26 0-16,-1 8 23 0,-60-25 0 16,50 19 0-16,-1 9 1 0,-71-28-24 15,60 17 0-15,1 2 8 0,-67-28 0 16,61 23 1-16,8 0-1 0,-5-3-8 0,5 3 0 15,3 0 0-15,3-6-1 0,-67-25 1 16,59 25-1-16,-4 6 1 0,-68-22 0 0,58 30 0 16,-1 11 11-16,-90 1 1 0,71 8-1 15,-8 8 1-15,-107 12-12 0,101-6 0 16,-2 9-18-16,0-1 0 0,-3-2 0 0,0 2-1 16,-9-2 19-16,-118 22 0 0,122-25 0 0,2-3-85 15,-119 20 1-15,133-17-1 0,6 3 1 16,-81 22 84-16,103-28 0 0,5 8-189 15,-30 21 2-15,63-12-1 0,25 8-103 16,1 26 188-16,7-29 1 0,6-36-181 16</inkml:trace>
  <inkml:trace contextRef="#ctx0" brushRef="#br0" timeOffset="2949.64">19666 6128 156 0,'0'0'0'0,"0"0"0"0,-25 37-28 0,-3 2 0 15,11-25 0-15,9-11 0 0,-3 8 28 0,3-8 0 16,0 3 56-16,-3-1 1 0,-1-5 0 16,-4 9 1-16,-20 5-58 0,17-8 0 0,-1-4 113 15,-21 4 1-15,16 0 1 0,6 2-1 16,-14 20-114-16,13-14 0 0,4 3 76 15,-20 20 0-15,19-12-1 0,3-2 2 16,1-1-77-16,-1 3 0 0,0 4 0 0,3 1 60 16,3 4 0-16,5-6 0 0,3-5 0 0,3-3-60 15,5 2 0-15,0 1 0 0,9-4 0 0,2-2 10 16,34 17 0-16,-26-20 0 0,9-6 0 16,41 7-10-16,-30-10 0 0,0-5 33 0,47 9 0 15,-55-4 0-15,2-5 1 0,42 14-34 16,-44-5 0-16,0 8 34 0,38 14 1 15,-33-20 1-15,6 3-1 0,58 6-35 16,-45-15 0-16,9-2 20 0,72 3 0 16,-75-12 0-16,5 3 1 0,81-11-21 15,-81 8 0-15,1-2 11 0,77 2 0 16,-88 6 0-16,2 6 1 0,64 2-12 16,-67-8 0-16,-2 6-19 0,74 3 1 15,-63-4 0-15,0-2 0 0,74 3 18 16,-77-6 0-16,3 0-9 0,77 0 0 15,-74 0 0-15,5-6 0 0,83 3 9 16,-86 3 0-16,1 0-24 0,65 0 0 16,-79 3-1-16,-6 3 1 0,47 2 24 15,-47-2 0-15,-6 2 45 0,56 12-1 0,-61-15 0 16,3 4 0-16,47 5-44 0,-51-11 0 16,-1-3 24-16,35-3 0 0,-36 3 0 15,-5 0 1-15,32-6-25 0,-35-2 0 16,-2 2 21-16,24-2 0 0,-31-1-1 0,-2 4 1 15,28-21-21-15,-34 15 0 0,0-9 14 16,14-16 0-16,-19 16 0 0,-3-2 0 16,0-1-14-16,-2-5 0 0,-9 0 0 0,0-9 1 15,0 4 0-15,-11-4 0 0,-3-2 1 0,-6-1-2 16,-27-50 0-16,23 45 0 0,-4-5 1 16,-36-49 0-16,28 51 0 0,3 3 0 15,-3 3-1-15,-5 0 0 0,0 0 0 0,-12 8-6 0,1-3 1 16,-4 1-1-16,-2-1 1 0,-2 1 5 0,-62-35 0 15,53 35 0-15,3 8-2 0,-75-29 1 16,80 29-1-16,-3 6 1 0,-57-29 1 16,66 26 0-16,5 2-32 0,-58-22 1 15,50 28-1-15,3 3 0 0,-67-11 32 16,56 11 0-16,3 3 9 0,-62-3 2 16,62 11-1-16,-6 11 0 0,-69-2-10 15,60 2 0-15,-5 6-7 0,-77 14 1 16,80-14-1-16,8 3 0 0,-94 23 7 15,81-18 0-15,-6-2-54 0,-83 11 0 16,96-20 0-16,1 0 0 0,-61 1 54 16,88-12 0-16,3-6-150 0,-27-16 1 15,51 10 1-15,10 9-156 0,2-11 148 16,0 9 0-16,11 5-224 0</inkml:trace>
  <inkml:trace contextRef="#ctx0" brushRef="#br0" timeOffset="4749.93">19859 10891 212 0,'0'0'0'0,"0"0"0"0,0 0 0 0,0 0 36 0,-44 34 2 16,24-25-1-16,1 5 0 0,-6 0-37 0,3 0 0 16,3-6 0-16,5 3 0 0,3-2 38 0,-8-1 0 0,5 1 0 15,-6 2 1-15,7-3-39 0,-12 7 0 16,5-7 0-16,1 6 38 0,-20 11 0 15,20-11 0-15,0 3 0 0,-20 17-38 16,28-20 0-16,8 3 30 0,-2 17 1 16,5-20-1-16,8-6 2 0,9 12-32 15,-4-6 0-15,7 3 15 0,18 17 0 16,-18-17 0-16,-1 2 1 0,14 26-16 16,-19-25 0-16,-3 2 31 0,3 4 0 0,-6 5 0 0,3-3 0 15,-5 0-31-15,2 3 0 0,3-3 0 0,-5 0 0 16,2-2 53-16,-3 2-1 0,1-6 0 0,8 1 1 15,-6-1-53-15,17 26 0 0,-6-31 0 0,-5 3 61 16,33 19 1-16,-22-22-1 0,5 3 1 16,37 2-62-16,-34-8 0 0,3-5 38 15,49 10 0-15,-41-16 1 0,9 0-1 16,44 5-38-16,-53-2 0 0,3 2 39 16,30 6 1-16,-33-2-1 0,-5-1 1 15,52 17-40-15,-47-14 0 0,9 3 17 16,-1-3 0-16,6 0 1 0,-5-3 0 0,10 1-18 15,-2-1 0-15,3 3 0 0,-1-8 0 0,-5 2 6 0,3 1 0 16,0-1 0-16,5 3 0 0,-2-5-6 0,2 2 0 16,-3 1 0-16,4-1 0 0,-1 1 8 0,3 2 0 15,-5-6 0-15,-6 4 1 0,2 5-9 0,4-6 0 16,-1-2 0-16,4-6 0 0,5 0-21 0,-1 0 0 16,4-14 0-16,-3 3 0 0,0-6 21 0,74-20 0 15,-77 9 0-15,6 0 4 0,63-37 2 16,-66 37-2-16,2-8 1 0,64-32-5 15,-74 40 0-15,-6 0-1 0,52-31 0 16,-54 31 0-16,-4-3 0 0,1 3 1 0,-1-1 0 16,6 1 0-16,0-6-16 0,0 4 2 0,-5 1-1 15,-9-4 1-15,0 5 14 0,42-29 0 16,-53 40 0-16,-8-2 14 0,27-12 1 16,-38 11-1-16,-3 12 2 0,8-21-16 15,-13 15 0-15,-6 6 7 0,0-20 0 16,-3 14 0-16,0-12 0 0,-8-24-7 0,3 27 0 15,-11-10 14-15,-17-24 0 0,14 35 0 16,2-1 0-16,-5 4-14 0,-5-4 0 0,0 1 0 0,-1-1 7 16,-7-2 0-16,4-1 0 0,-4-2 0 0,-1 0-7 15,-47-28 0-15,48 28 0 0,-4 5-37 16,-43-19 1-16,40 17-1 0,-1 8 0 16,-51-20 37-16,44 23 0 0,1 0 12 15,-67-11 1-15,58 16 0 0,-11 7 0 16,-63-4-13-16,66 6 0 0,3-6 12 15,-70 6 1-15,73-5 0 0,2 2 0 16,-66-17-13-16,61 12 0 0,-6-6-34 0,-72-9 1 16,84 9-2-16,-1 3 2 0,-75-6 33 15,65 11 0-15,-7 6-16 0,-76 0 1 16,76 0-1-16,-7 6 1 0,-76 8 15 16,84-14 0-16,-6 0-159 0,-80 3 1 15,75-6-1-15,2 3-148 0,-93 0 157 16,85 0 1-16,94 0-291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13:02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14414 7493 11 0,'0'0'0'0,"0"0"0"0,0 0 0 0,0 0 1 0,0 0-1 0,0 0 1 16,0 0-1-16,0 0 0 0,0 0 0 15,0 0 1-15,0 0-1 0,0 0-11 0</inkml:trace>
  <inkml:trace contextRef="#ctx0" brushRef="#br0" timeOffset="849.39">14414 7456 11 0,'0'0'0'0,"0"0"0"0,0 0 0 0,0 0 0 0,0 0 1 15,0 0-1-15,0 0 1 0,0 0-1 0,0 0 0 16,0 0 0-16,0 0 0 0,0 0 0 0,0 0 1 16,0 0-1-16,0 0 1 0,0 0-1 0,0 0 0 15,0 0 0-15,0 0 0 0,0 0 0 0,0 0 0 16,0 0 0-16,0 0 1 0,39 23-1 15,-28-23 0-15,-3 3 0 0,20 2 0 16,-9 1 0-16,6-6 0 0,28 3 0 16,-23-6 0-16,3 3 0 0,36-11 0 15,-36 8 0-15,0-3 0 0,1-2 0 0,-4-1 0 16,3 6 0-16,-5 3 75 0,2 0 1 0,-8-2-1 16,3 2 2-16,0 0-77 0,14 2 0 15,-14 1 0-15,-6 6 21 0,28-1 1 16,-17-8 0-16,3 0 0 0,1 0-22 0,-4 0 0 15,3-6 0-15,0 4 56 0,0 2 2 0,0-6-1 0,3 0 0 16,-2 4-57-16,-1-7 0 0,0 6 0 0,-3 1 0 16,3 2 46-16,-5-6 1 0,8 3 1 0,-3-3-1 15,-5 1-47-15,5 2 0 0,3 3 0 0,2 0 0 0,-4-3 21 16,4 0 1-16,-5 6 0 0,6 0 0 0,-6 5-22 16,0-8 0-16,3 6 0 0,-3-3 0 0,-2 3 9 15,2-4 0-15,0 1 0 0,-5-3 1 0,2 0-10 16,-2-3 0-16,5 1 0 0,3 2 0 0,-9-6 12 15,4 3 0-15,7-3 0 0,-4-2 0 0,4-3-12 16,-5-3 0-16,6 5 0 0,0-5 0 0,-1 6 45 0,1-1-1 16,0 4 0-16,-6-7 1 0,0 10-45 0,0-7 0 15,3 4 0-15,-8 5 0 0,2 0 7 0,3 0 1 16,-8-6-1-16,-3 3 1 0,3 3-8 0,-6 0 0 16,6-3 0-16,-5 0 0 0,7 3 6 0,4-8 0 15,-6 2 0-15,8 1 0 0,0-4-6 0,0 1 0 16,-3 2 0-16,4 1 0 0,-7 2 39 0,4-3 1 0,2 6-1 15,-6-5 0-15,4 2-39 0,21-3 0 16,-21 1 0-16,-4 2 16 0,6-3 0 0,-2 6 0 16,-6-6 0-16,2 4-16 0,26-10 0 15,-28 12 0-15,-6-2 7 0,25-4 0 16,-27 3 0-16,-1 6 0 0,17 3-7 16,-13-6 0-16,-1 0-19 0,25 8 1 15,-22-8-1-15,9 6 1 0,21-6 18 16,-27 0 0-16,0-6-13 0,27 3 0 15,-32 3 0-15,5-3 1 0,27 1 12 16,-30 2 0-16,9 0-22 0,21 0 0 0,-24 0 0 16,-3 0 0-16,30 2 22 0,-22-4 0 15,6 2-35-15,32-9 1 0,-37 4-1 0,4-4 1 16,31-5 34-16,-36 8 0 0,1 1-23 16,18-4 0-16,-27 9 0 0,-6 0 0 15,6 0 23-15,-11 0 0 0,-8 0 11 16,10 9 1-16,-10-4-1 0,-1 1 1 15,1 2-12-15,2-2 0 0,3 3 0 0,-8-1-11 16,2 3 0-16,1 0 0 0,-1 1 0 0,4-7 11 16,2 4 0-16,-9-1 0 0,4 1 0 0,-1-4-19 0,1 1 2 15,-6-6-1-15,6 0 1 0,-6 0 17 0,0 0 0 16,8 0 0-16,-8 0 0 0,0 0-164 0,0 3 0 16,0-3 0-16,5-3 1 0,-5 3 125 0,6-6 0 15,-6-8 0-15,0 14-108 0</inkml:trace>
  <inkml:trace contextRef="#ctx0" brushRef="#br0" timeOffset="4682.97">15682 8534 11 0,'0'0'0'0,"0"0"0"0,0 0 0 0,-33-23 1 16,22 12-1-16,3 8 1 0,-3-8-1 16,8 11 0-16,-3 0 0 0,-7-3 1 15,-1-3-1-15,3 4 1 0,-22-10-1 16,13 10 0-16,4 2 0 0,-12-3 0 16,20 0 0-16,8 3 1 0,-20 0-1 15,15-6 0-15,-6 6 0 0,-3 0 0 16,8 0 0-16,-2 0 0 0,-6 9 0 15,9-6 0-15,-1-1 11 0,-7 10 0 16,1-4 0-16,4-5 0 0,-6 17-11 16,3-6 0-16,3 0 75 0,-6 5 0 15,11-4 1-15,3 1 0 0,-2-2-76 0,2 1 0 16,2 4 0-16,10-2 39 0,-7 3 1 0,1-3-1 0,7-3 2 16,-4-3-41-16,2 3 0 0,3-6 0 0,-9 1 0 15,3 2 55-15,3-2 0 0,-2-1 0 0,2 3 1 16,-3-2-56-16,3-1 0 0,-3 3 0 0,6 1 0 15,3-1 57-15,2 3-1 0,0 0 0 0,4 0 0 0,7 0-56 16,-5 0 0-16,8-2 0 0,0-1 0 0,0-8 32 16,6 2 2-16,0 1-2 0,-1-6 1 0,6-6-33 15,1 3 0-15,2 3 0 0,0 0 0 0,2-2 17 16,-5-1 1-16,-2 6-1 0,-3-1 1 0,-4 1-18 16,37 6 0-16,-44-4 0 0,0 1 6 15,27 8 1-15,-28 0-1 0,-2-5 1 16,33 5-7-16,-25-6 0 0,-2 0 35 0,46 4 1 15,-35-7 0-15,2 4 0 0,47-9-36 16,-44 0 0-16,3 0-1 0,55 0 0 16,-61 0 0-16,3 5 1 0,41 7 0 15,-44-7 0-15,3 1 25 0,42 8 1 16,-42-11-1-16,-3 2 1 0,39 9-26 16,-42-14 0-16,3 6-31 0,48-3 1 15,-46-6-1-15,4 0 1 0,55-5 30 16,-55 5 0-16,2-3-17 0,45-8 1 15,-50 9-1-15,3 5 1 0,46 0 16 16,-54 5 0-16,2 1 39 0,42 2 0 16,-45-8 0-16,1-5 0 0,40 5-39 15,-40 5 0-15,2-5 27 0,39 6 1 16,-44-12 0-16,-6 6 0 0,33-5-28 16,-36 5 0-16,-2 5-10 0,30-5 1 15,-28 0 0-15,-2-5 0 0,27 2 9 0,-21-3 0 16,-7 1 2-16,37-9 0 0,-39 5 0 15,8 1 1-15,25-6-3 0,-33 5 0 16,-3 4 24-16,22-18 1 0,-30 18-1 16,2-4 0-16,-2-2-24 0,5 2 0 0,-5 1 0 0,6-6-2 15,-9 3 0-15,5-3 0 0,1-1 1 0,-3-1 1 16,-3 2 0-16,2-1 0 0,-7-1 0 0,2 10-20 16,0-5 0-16,4 2-1 0,-12 1 2 0,0-3 19 15,0-1 0-15,5 7 0 0,-5-4 0 0,0-5-10 0,0 9 1 16,0-4-1-16,0-5 1 0,-5 6 9 15,-1 2 0-15,0-8 0 0,4 5 0 0,-4 4-5 0,-8-6 0 16,9 8 0-16,5-6 1 0,-11 4 4 16,3-1 0-16,-1 3-42 0,-10-8 0 15,8 8 0-15,-3-2 0 0,-30-9 42 16,16 8 0-16,-8-3-20 0,-24-10 0 16,35 10 0-16,0 4 0 0,-17-9 20 15,31 5 0-15,-2 6 42 0,-7-16 1 16,6 10 0-16,-2 4 0 0,-23-18-43 15,17 12 0-15,-3 2-22 0,-27-13 0 16,21 8 0-16,4-6 0 0,-37-16 22 16,31 21 0-16,0 7-25 0,-39-26 0 15,33 17 0-15,-2-2 1 0,-36-18 24 16,35 23 0-16,3 0-31 0,1 0 0 0,-1 0 0 16,0 0 0-16,1 0 31 0,-1 0 0 0,-8 5 0 15,3 1 0-15,-3 2-63 0,-3 1 2 0,-2-4 0 0,-1 1 0 16,-2 2 61-16,-3 0 0 0,30 4 0 0,-5 2 0 15,-11 0-40-15,-8 0 1 0,-1-6 0 0,1 6 1 16,2-6 38-16,-8 4 0 0,5 2 0 0,-5 0 0 0,0 0-8 16,6 0 0-16,-3 0 0 0,2 0 0 0,6 0 8 15,-5 2 0-15,8-2 0 0,-6-2 0 0,11 2 13 16,-2 0 1-16,2 0 0 0,-5-6 0 0,5 6-14 16,-2-6 0-16,2 3 0 0,-2 3 0 0,-1 0-14 15,3 0 1-15,1 0 0 0,-6 3 0 0,5-3 13 16,0 0 0-16,1 6 0 0,-1-6 0 0,0 6-104 0,3 2-1 15,0-2 1-15,3-4-1 0,-5 4 105 0,-1 0 0 16,-5 2 0-16,-3 6 0 0,-6 0-24 0,-57 28 1 16,55-19 0-16,-3 8-16 0,-53 36 23 15,64-30 0-15,47-37-30 0</inkml:trace>
  <inkml:trace contextRef="#ctx0" brushRef="#br0" timeOffset="6315.85">15726 9887 11 0,'0'0'0'0,"0"0"0"0,0 0 0 0,-33-8 1 15,22 2-1-15,-3 6 1 0,-16 0-1 16,13 0 0-16,1 6 0 0,-23 2 1 16,12-2-1-16,-12 2 1 0,-38 9-1 15,38-6 0-15,0-5 0 0,-33 16 0 16,34-8 0-16,-1 0 1 0,6 3-1 0,-6 3 0 15,6-3 0-15,3 8 41 0,-3-2 1 0,8-1 0 16,-3-2 0-16,9 2-42 0,2 1 0 0,3-3 0 16,6-1 0-16,8-10 9 0,-6 5 0 0,6-6 0 15,0 4 0-15,6-4-9 0,2 0 0 0,3 4 0 16,-2-1 0-16,2 0 6 0,-3 3 0 0,3-5 0 16,3-1 0-16,-6 3-6 0,3-2 0 0,-5-4 0 15,2-2 0-15,-2 3 54 0,-1 0 0 16,3-4-1-16,-2 4 1 0,8 2-54 15,-6-2 0-15,9 0 30 0,16 16 2 0,-8-13-2 16,8 5 1-16,39 14-31 0,-39-23 0 16,0 4 8-16,36 8 1 0,-25-14-1 0,-5-3 1 15,46-3-9-15,-40 0 0 16,-1 3 17-16,61-11 0 0,-53 8 0 0,6-8 0 16,64-6-17-16,-64 8 0 0,3 1 9 15,60-12 0-15,-57 9 0 0,-9 2 0 16,6 1-9-16,5-3 0 0,0 2 0 0,3 4-1 15,3-4 1-15,-3 4 0 0,6 2 0 0,8 3 0 16,-6 0 0-16,0 0 0 0,-5 0 0 0,-8 0-8 0,8 3 1 16,-1-1 0-16,-2 1 0 0,3 3 7 0,64 11 0 15,-70-12 0-15,-3 1 20 0,53 8 1 16,-49-14-1-16,-9 3 2 0,63 3-22 16,-63-6 0-16,9 0 28 0,54-3 1 15,-63 3-1-15,0 3 1 0,55 2-29 16,-57-2 0-16,-1 3 36 0,53 5 0 15,-50-3 0-15,-6 1 1 0,59 10-37 16,-53-10 0-16,0-1 33 0,52 15 1 16,-55-12 0-16,1-8 0 0,51 8-34 15,-54-2 0-15,5 5 19 0,44 0 0 16,-49-14 0-16,-6 3 0 0,49-1-19 16,-46-2 0-16,-6-2-10 0,47-1 0 15,-38-3 0-15,-1 3 1 0,50-19 9 16,-55 10 0-16,-2-2 13 0,46-17 0 15,-58 17 0-15,3 3 1 0,25-17-14 16,-34 11 0-16,-2 3 12 0,0 0 1 0,0 0-1 0,-3-6 1 16,0 6-13-16,-3 0 0 0,-5-3 0 0,0 3 0 15,-3-6-6-15,-3 1 1 0,-2 2 0 0,-6-11 0 16,0 0 5-16,-20-31 0 0,4 30 0 16,-6-7 20-16,-36-26 1 0,19 31-1 0,0 3 1 15,-57-34-21-15,43 34 0 0,-5 5 20 16,-72-27 1-16,72 30-1 0,-5-3 1 15,-1 1-21-15,12 5 0 0,-1-5 0 0,1-1 0 16,8 1 0-16,-9-1 0 0,-5 3 1 0,-5 6-1 16,2-8 0-16,0 8 0 0,-5-9 0 0,0 6-29 0,-4 0 1 15,4-5 0-15,3-3 0 0,-4-1 28 0,-79-21 0 16,66 24 0-16,-3 9-43 0,-86-20 0 16,84 26 0-16,2-4 1 0,-110-2 42 15,85 12 0-15,-5 7-80 0,-106 6-1 16,114 1 1-16,-2 2 1 0,2 0 79 15,0 0 0-15,3-3 0 0,5 6-141 0,-5 0 2 0,10 3-2 16,-7-6 2-16,5 8 139 0,3-8 0 0,-8 6 0 16,-1 2 0-16,1 7-39 0,-4-7 2 0,1 6 0 15,3 0 0-15,-3 3 15 0,-108 31 0 16,107-48 0-16,103-14-31 0</inkml:trace>
  <inkml:trace contextRef="#ctx0" brushRef="#br0" timeOffset="24383.15">15359 9246 404 0,'0'0'0'0,"0"0"0"0,0 0-77 0,33 42 0 0,-22-34 0 15,-5 1 1-15,-4 2 76 0,-2-11 0 16,6 0 77-16,0 3 1 0,-12-29 0 0,12 15 0 15,2-25-78-15,-3 13 0 0,-5 3 64 16,-5-27 1-16,2 32-1 0,-8 7 1 16,-14 0-65-16,6-1 0 0,-3 6-26 15,-42 15 1-15,20-10-1 0,3 10 1 16,-56 7 25-16,53-10 0 0,5-1 57 16,-58 20 1-16,50-11 0 0,-8 9 1 15,0-7-59-15,-3 9 0 0,0 3 0 0,0 6 68 0,-6-1 0 16,15-2 0-16,7-6 1 0,-2-5-69 0,5 2 0 15,12-8 0-15,2-3 0 0,11-14 25 0,8 0 1 16,6 0-1-16,-8 0 1 0,8 0-26 0,8-6 0 16,1 4 0-16,2 2 0 0,8-9 61 0,0 4 2 15,15-4-1-15,10 4 0 0,8-10-62 0,1 4 0 0,-4 8 0 16,-10-2 0-16,0 5 46 0,0 0 0 0,2 0 1 16,3 0 0-16,6 5-47 0,2 1 0 0,1-9 0 15,5 0 0-15,0-8 31 0,77-20 0 16,-60 0 0-16,8-2 0 0,71-41-31 15,-85 43 0-15,-2 0-9 0,54-30 1 16,-74 38 0-16,-8 6 0 0,19-17 8 16,-39 26 0-16,-13 2 20 0,-6 1 0 15,-11-7 0-15,2 15 0 0,-40 6-20 16,2 2 0-16,-22 3-9 0,-75 9 0 16,78-9 0-16,2 5 1 0,-71 12 8 15,66-17 0-15,2 0-43 0,-54 15 0 0,68-27 0 16,7 1 1-16,-37-3 42 0,38-3 0 15,7 1-26-15,-29-7-1 0,37 9 1 0,8 0 0 16,-22-3 26-16,30 3 0 0,8-3-11 16,-2 3 1-16,8 0-1 0,0 0 1 15,0 0 10-15,8-5 0 0,3 2 19 16,31-17 1-16,8-2 0 0,16-6 0 16,69-23-20-16,-85 23 0 0,3 5 29 15,46-19 2-15,-49 28-2 0,-6 0 1 16,-3-6-30-16,-2 12 0 0,-6-6 0 0,-2 8 25 0,-7 3 1 15,-2 1 0-15,-5-1 0 0,-3 3-26 0,-9-6 0 16,4 6 0-16,-9 0 0 0,0 0 6 0,0-5 0 16,0 2 0-16,-28 6 1 0,9-6-7 0,-6 3 0 15,-28 0 0-15,-10 0 0 0,-23 0 23 0,-5 5 1 16,22 4-1-16,3 5 0 0,2 0-23 0,-44 8 0 16,67-13 0-16,11 2-94 0,-17 14 1 15,27-10 0-15,9 4 0 0,3 18 93 16,8-26 0-16,5-11-120 0,4 8 0 15,-9-8 1-15,0 0-714 0</inkml:trace>
  <inkml:trace contextRef="#ctx0" brushRef="#br0" timeOffset="24899.48">15920 10326 11 0,'0'0'0'0,"0"0"0"0,0 0 0 0,0 0 0 0,-6 45 1 0,1-39-1 16,5-6-9-16</inkml:trace>
  <inkml:trace contextRef="#ctx0" brushRef="#br0" timeOffset="26300.38">15812 10298 223 0,'0'0'0'0,"0"0"0"0,0 0 0 0,0 0-41 16,11-3 0-16,-8 0 0 0,-3 3 0 0,5 0 41 15,-5 0 0-15,0 0 0 0,0 0 0 0,0 0-4 0,0 0 1 16,0 0-1-16,-5 0 1 0,2 9 3 0,-2-1 0 16,-4-2 0-16,4-1 0 0,-6-2 74 0,5 3 1 15,6-6 1-15,-3 5-1 0,-2-2-75 0,-3-3 0 16,2 0 0-16,1-3 0 0,-1 3 63 0,6 0 1 16,0 0 0-16,-3-5 0 0,-2 2-64 0,-6 0 0 0,2 0 0 15,-10 3 0-15,0-5 38 0,-1-1 1 0,1 3 0 16,-9 3 0-16,6 0-39 0,0 0 0 0,-3 0 0 15,6 0 0-15,-6 0 20 0,3-5-1 0,3 5 0 16,-1 0 1-16,1-3-20 0,0 3 0 0,-1 0 0 16,-10-3 0-16,2 0 15 0,4 3 0 0,-10 0 0 15,4 3 0-15,2-3-15 0,-10 3 0 0,5 5 0 16,2-5 0-16,4 3 3 0,2 2 0 0,-8 3 0 16,-3-11 1-16,2 3-4 0,1 3 0 0,6-6 0 15,-4 0 0-15,4 0 18 0,2 0 0 0,0 0 0 16,-3 0 1-16,3-6-19 0,-5 3 0 0,8 3 0 0,-3 0 0 15,-3 0 37-15,4 3 2 0,-1 3-1 0,0-6 0 16,3 5-38-16,-3 4 0 0,-3-6 0 0,3 2 0 16,6 1 15-16,-20 8 0 0,15-11 0 0,4 0 1 15,-13 5-16-15,14-8 0 0,-1 3 26 16,7-3 1-16,-1 0 0 0,-3 0 1 0,3-3-28 16,3 3 0-16,3-6 0 0,-6 4 0 0,3-1 2 15,3 0 0-15,2 3 0 0,-2-6 0 0,-3 4-2 16,3-4 0-16,2 0 0 0,-8 3 0 0,9 3-1 15,-6-2 0-15,3-1 0 0,-6 3 1 0,-3-6 0 0,3 3 0 16,1 3 0-16,-7 0 0 0,1 0 16 0,0 0 1 16,-1 0 0-16,1 3 0 0,0 3-17 0,-28 8 0 15,27-14 0-15,4 3 8 0,-4 0 0 16,7-3 0-16,-1 0 1 0,-6 2-9 0,-4 4 0 16,15-3 0-16,-7 0-3 0,-6 5 1 15,8-8 0-15,3 3 0 0,-20 0 2 16,15 5 0-16,-1-5 40 0,-21 8 0 15,18-8 0-15,-2 3 1 0,-22 2-41 16,30-8 0-16,-5 0 8 0,-17 0 0 16,22 0 0-16,6 0 0 0,-12 0-8 15,7 0 0-15,-7 3-6 0,-10 0 0 16,11-6 0-16,5 3 0 0,-19 0 6 16,21 0 0-16,4 3 25 0,-17 2 1 15,12-5 0-15,7 3 0 0,-19 8-26 16,11-11 0-16,1 9 20 0,-21-1 1 15,15-2-1-15,0 8 1 0,-20 0-21 0,20-8 0 16,8 2 9-16,-14-5 0 0,16-3 0 16,-2 0 1-16,3 0-10 0,3 0 0 15,-1 0-15-15,-2 0 0 0,8 0 0 0,0 0 1 16,-6 0 14-16,6 0 0 0,0 0-6 16,-5 0 1-16,5 0-1 0,0 0 1 15,0 0 5-15,5-3 0 0,-5 3 16 16,11-6 1-16,-11 1-1 0,6 2 1 15,13-17-17-15,-11 12 0 0,1-1-1 16,16-10 1-16,-14 5-1 0,3 5 1 16,-6-5 0-16,17 0 0 0,0 0 0 0,2-6 2 0,4 3 0 15,-4 3 0-15,-2-5 0 0,0 2-2 0,0 0 0 16,2 0 0-16,-2 3 0 0,3-6 9 0,-3 3 2 16,-6 3-2-16,0 0 1 0,1 0-10 0,-6 0 0 15,-3 0 0-15,2 3 0 0,-7 2 10 0,2 1 0 16,0-1 0-16,4-2 0 0,-7 8-10 0,3-11 0 15,-2 9 0-15,-6 5 5 0,0 0 1 16,5-6 0-16,-5 6 0 0,0 0-6 0,0 0 0 16,0 0 0-16,0 0-46 0,0 0 0 0,0 0 1 15,0 0 0-15,0 0 45 0,0 0 0 0,0 0 0 16,0 0 0-16,0 0 21 0,0 6 1 0,0-6 0 16,0 0 0-16,0 0-22 0,0 0 0 0,-5-3 0 15,5 3 0-15,0 0-3 0,0 0 0 0,0 0 0 16,0 0 0-16,0 0 3 0,0 0 0 0,0 0 0 15,0 0 0-15,-6 0 14 0,6 0 2 0,-5 3-2 0,2 2 1 16,-8-2-15-16,-3 8 0 0,0-2 0 0,-5 5 0 16,-6 0-7-16,-2 3 1 0,2 3-1 0,0-1 1 15,-3-2 6-15,3 3 0 0,0-3 0 0,1 0 0 0,2-1 8 16,-3 4 0-16,5-6 0 0,-5-5 0 0,3-1-8 16,3 3 0-16,0-2 0 0,-1-4 0 0,4 4 1 15,-12 8 0-15,14-12 0 0,3 1 0 16,-3 0-1-16,3 2 0 0,3-5 11 15,-6 8 1-15,3-5 0 0,3 2 0 16,-9 6-12-16,15 0 0 0,-4-2 8 0,-5 16 1 16,11-14-1-16,6-3 1 0,10 12-9 15,-2-15 0-15,5 3-20 0,34 6 1 16,-28-8-1-16,13-4 1 0,34 1 19 16,-39-3 0-16,-2-1 8 0,29 7 0 15,-29-1 0-15,-3 4 0 0,24 16-8 16,-27-11 0-16,-6 2-37 0,1 4 0 0,-7-3-1 15,4 5 2-15,-3 3 36 0,0 0 0 0,-3-3 0 16,2 1 0-16,-4-1-112 0,2-2 0 0,-3-9 0 16,3 0 1-16,3 0 111 0,-6-9 0 0,3 4 0 15,3-6 0-15,-3-1-182 0,-3-2 1 0,6 0-1 16,6-2 2-16,-20 2-239 0</inkml:trace>
  <inkml:trace contextRef="#ctx0" brushRef="#br0" timeOffset="28133.37">12721 6539 11 0,'0'0'0'0,"0"0"0"0,0 0 0 0,0 0 0 0,0 0 1 0,-19 37-1 0,10-32 1 16,4-2-1-16,5-3 0 0,-6 11 0 0,3-8 0 16,3-3 0-16,-5 6 1 0,5-1-1 0,-8 4 1 0,2-4-1 15,1 7 0-15,-1-1 0 0,1-3 0 0,2 6 0 16,-3 15 0-16,-2-15 0 0,2 0 1 15,-10 19-1-15,8-16 0 0,-3 3 0 16,-12 31 0-16,10-29 0 0,2 4 0 16,-3 24 0-16,14-33 0 0,5 3 0 0,15 22 0 15,-12-14 0-15,6-5 0 16,19 19 0-16,-17-20 0 0,-2 1 0 0,6-3 0 16,-9 2 0-16,2 1 0 0,-7 2 0 0,2 3 0 15,-8-6 0-15,6-2 0 0,-6 5 30 0,-6 29 1 16,6-29 0-16,-8 6 0 0,-9 31-31 15,9-28 0-15,-6 0 62 0,-5 33 2 16,13-27-2-16,-7-10 1 0,2 38-63 16,11-31 0-16,0-6 47 0,0 2 0 0,0 4 1 15,5-1 0-15,3-2-48 0,3 3 0 0,-5-3 0 16,8-4 0-16,0 4 36 0,13 23 0 16,-16-35 0-16,3 6 1 0,11 14-37 15,-17-19 0-15,-2-6 50 0,-1 28-1 16,-5-14 0-16,-5-3 0 0,-1 34-49 15,4-31 0-15,-10-3 29 0,4 6 1 0,3 2 0 16,-9-5 1-16,3 3-31 0,-3 0 0 0,8-3 0 16,4 0 0-16,2-1 15 0,0 1 1 0,0-2 0 15,2-7 0-15,9 1-16 0,-2 24 0 0,-4-24 0 16,4-1 0-16,7 26 1 0,-8-28-1 16,-2 2 1-16,2 9-1 0,-2-11 0 0,-6 3 20 15,0 16 1-15,0-28-1 0,-6 3 1 16,4 14-21-16,-4-8 0 0,6 8 6 15,-6-5 1-15,6-1-1 0,-8-2 1 0,3 0-7 16,-1-1 0-16,6 4 0 0,0-6 0 0,-5 2 14 16,2 1 0-16,-3 3 0 0,1-7 1 0,-1 4-15 15,-2-3 0-15,2 3 0 0,1-1 0 0,2-4 10 16,-8 15 0-16,11-18 0 0,0-1 0 16,-5 14-10-16,5-19 0 0,0 5 11 0,2 9 1 15,1-12-1-15,-3 4 1 0,0 4-12 16,-3-4 0-16,3-4-14 0,-5 20 1 15,-1-11-1-15,-5 8 1 0,-11 29 13 16,3-26 0-16,-1 0 34 0,1 0 1 0,0 0-1 16,5 1 1-16,3-4-35 0,-3 6 0 0,3-9 0 15,3 1 0-15,2-3 6 0,1-1 0 0,-4-2 0 16,4-3 0-16,5-3-6 0,-8-2 0 0,2 5 0 16,1-6 0-16,2 4 15 0,0-1 0 0,0 0 0 15,-2 3 1-15,-1 0-16 0,-2 12 0 16,2-12 0-16,-2 5 28 0,-8 24-1 15,7-21 0-15,-5 3 1 0,-10 26-28 16,13-23 0-16,2-5-11 0,-10 25 1 16,19-34 0-16,0-3 0 0,-6 6 10 15,6-9 0-15,6 1-25 0,-1 7 0 0,-5-4-1 16,9-4 2-16,-4 3 24 0,1 4 0 0,-6-1 0 16,8-3-12-16,-8 0 0 0,6 3 0 0,-6-3 1 15,0 6 11-15,-6 0 0 0,6 3 0 0,0 0 0 0,0 2-26 16,0 3 0-16,-5 4 0 0,2-4 1 0,-3 3 25 15,-8 31 0-15,9-36 0 0,5-7-27 16,-11 29 1-16,11-28-1 0,5-3 1 16,1 17 26-16,-1-14 0 0,4 3-30 15,2 16 0-15,-8-21 0 0,2 1 0 16,1 13 30-16,-4-10 0 0,1-2-48 0,-3 3 0 16,-3 14-1-16,1 2 1 0,-9 6 48 0,2 3 0 15,-5 3 0-15,3-14 0 0,-2 5-156 0,-12 51-1 16,5-39 0-16,7 5 1 0,-21 51 156 15,18-56 0-15,8 5-38 0,-6-5-1 16,8-9 1-16,-5-5 1 0,11-37-75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14:39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16740 7828 11 0,'0'0'0'0,"0"0"0"0,0 0 0 0,-58 42 1 15,39-34-1-15,0-2 1 0,-23 2-1 16,25-5 0-16,6-3 0 0,-8-11 1 0,11 5-1 16,-9-5 1-16,-2-6-1 0,11 9 0 15,-3 2 0-15,-12-8 0 0,18 8 0 16,-3 6 1-16,-3 0-1 0,2 0 0 0,4 0 0 15,-9 12 0-15,8-10 0 0,1 4 0 16,-9 2 0-16,14-8 0 0,0 6 16 16,0-6 1-16,-5 6 0 0,5-6 0 15,5 3-17-15,-2 2 0 0,2 1 70 16,6 5 1-16,-5-5 1 0,2 2-1 16,3 6-71-16,3 0 0 0,-8-3 0 0,7 4 72 0,1-7 2 15,0 0-1-15,-3-2 0 0,-3-3-73 16,6 0 0-16,3 0 0 0,-9 2 0 0,3-5 59 0,3 0 1 15,-6 3-1-15,3 3 1 0,3-1-60 0,-6-2 0 16,3 3 0-16,1-1 0 0,1-2 23 0,-4 0 0 16,4 0 0-16,4 2 1 0,2-5-24 0,-5 0 0 15,11-8 0-15,-3-3 0 0,8-3-24 0,23-23 0 16,-28 14 0-16,-6-2 1 0,14-34 23 16,-8 31 0-16,-3-9-10 0,28-27 0 15,-25 24 0-15,8 4 1 0,25-32 9 16,-25 40 0-16,0 8-12 0,0-2 1 0,-10 8 0 15,-7 8 0-15,1 12 11 0,-3 8 0 16,-9-6 0-16,-10 6-2 0,-9 29 0 16,0-1 0-16,-3 8 1 0,-10 43 1 15,16-65 0-15,2-5 47 0,-10 25 0 16,8-20 0-16,5-3 0 0,4 0-47 0,-4 4 0 16,-2-4 0-16,2 0 15 0,1 3 2 0,5-5-1 0,0-9 0 15,0-6-16-15,0-2 0 0,5 0 0 0,-5-6 0 16,9 2-1-16,2-4 1 0,3-1 0 0,5-6 0 0,0 1 0 15,9-6 0-15,8-6 0 0,-3-5 0 0,6-3-1 16,38-43 1-16,-50 35 0 0,4 2 0 16,35-45 0-16,-33 37 0 0,6 0-16 15,38-37 0-15,-46 48 0 0,2 3 1 16,17-14 15-16,-23 31 0 0,-7 8-7 16,13 6 0-16,-28 2 0 0,-2 1 1 15,-6 30 6-15,-2-13 0 0,-4 14 50 16,-13 53 2-16,9-40-2 0,-1 6 1 15,-8 1-51-15,11-7 0 0,0-13 0 0,2 5 29 0,-2-8 1 16,8-3-1-16,3-11 2 0,6-12-31 0,2 0 0 16,-2-2 0-16,-6 0 0 0,0-6 53 0,5-3 1 15,4 3-1-15,-4 0 1 0,9-3-54 0,-6-3 0 16,17-8 0-16,0-3 0 0,8-11 1 0,33-25 1 16,-35 28 0-16,-6-9 0 0,35-31-2 15,-24 29 0-15,0-4-55 0,33-33 1 16,-36 31-1-16,12 5 1 0,26-28 54 15,-43 43 0-15,2 11-46 0,17 2 1 16,-27 12 0-16,-4 8 0 0,9 23 45 16,-11-11 0-16,-9 5-3 0,15 36 0 15,-6-21 0-15,-9 7 1 0,15 49 2 16,-7-60 0-16,1 1-4 0,0-4 1 0,5-13 0 16,6-1 0-16,0-2 3 0,3-12 0 0,5 4 0 15,0-12 0-15,3 0 3 0,3-6 0 0,2-3 0 0,3-5 0 16,-5 0-3-16,49-25 0 0,-41 14 0 15,-5-4-32-15,52-38 1 0,-48 36-2 16,4-3 2-16,55-33 31 0,-52 39 0 0,-1-1-13 16,45-21 1-16,-53 36 0 0,-5 8 0 15,30-2 12-15,-36 11 0 0,0 11 13 16,17 25 1-16,-28-17 0 0,-3 7 0 16,9 27-14-16,-9-25 0 0,3 3 29 15,17 36 1-15,-20-39-1 0,9 3 0 16,-3-9-29-16,-6 0 0 0,3-2 0 0,3-4 44 0,0 4 1 15,0-9 0-15,2-6 0 0,-2-2-45 0,0 0 0 16,-8-6 0-16,-1 0 0 0,12-3-9 0,2 0 0 16,3-5 0-16,1-4 0 0,4-2 9 0,45-31 0 15,-36 12 0-15,3-4-46 0,55-53 1 16,-55 45 0-16,2 0 0 0,45-39 45 16,-50 47 0-16,-9 9-14 0,40-26 1 15,-48 37-2-15,3 3 2 0,25 0 13 16,-30 14 0-16,-3 0-7 0,22 0 1 15,-22 9 0-15,-6 5 0 0,25 20 6 16,-25-20 0-16,3 8 13 0,17 20 1 16,-22-19-1-16,-3-1 2 0,10 26-15 15,-10-28 0-15,-5 2 43 0,10 23 0 16,-8-22 0-16,3-3 0 0,-6-1-43 0,3-2 0 16,-3-3 0-16,3-2 5 0,0-4 1 0,3 0-1 15,-5 1 1-15,4-3-6 0,1-1 0 0,3-5 0 0,-3 3 0 16,5 0 33-16,-5 0 2 0,2 2-2 0,-2-5 1 15,5 0-34-15,-5-5 0 0,-3 5 0 0,3 0 0 0,0-3-20 16,0 3 0-16,0 0 0 0,2 0-1 0,-2 0 21 16,-3 0 0-16,6-3 0 0,2 0 0 0,3 3-34 15,25-8 1-15,-14 2 0 0,0-8 0 16,50-17 33-16,-41 11 0 0,2-5-28 16,44-28 0-16,-44 27 0 0,3 4 0 15,42-20 28-15,-48 25 0 0,3 3 14 16,34-15 1-16,-40 18-1 0,-2 3 1 15,44-6-15-15,-44 11 0 0,-5 3 6 0,27 8 0 16,-31-2 0-16,4 2 0 0,16 12-6 16,-23-3 0-16,-10-3 73 0,17 20 0 15,-18-12 1-15,1-5 0 0,17 25-74 16,-12-22 0-16,-5 0 1 0,19 11 0 16,-16-20 0-16,-1-3 0 0,17 6-1 15,-16-11 0-15,2 3-19 0,20-12 1 16,-20 3-1-16,1-11 1 0,24-14 18 15,-25 17 0-15,-2 0 11 0,8-9 0 16,-14 14 0-16,-3 4 1 0,3-4-12 16,-6 6 0-16,4-6 1 0,-1 6 0 15,-2 0 0-15,2 6 0 0,14 0-1 16,-8-4 0-16,0 4-95 0,13 3 0 16,-8-4 0-16,1-2 0 0,16 8 95 15,-28-11 0-15,-2 3-103 0,-6 3 0 16,0-6-1-16,0 0-420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33:58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27270 2187 11 0,'0'0'0'0,"0"0"0"0,0 0 0 0,0 0 1 16,0 0-1-16,0 0 1 0,0 0-1 15,-25 31 0-15,14-26 0 0,-5 12 1 16,10-6-1-16,4-8 1 0,2-3-1 15,5 0 0-15,-5 0 0 0,0-3 0 16,0 3 0-16,-5-5 1 0,2-4-1 16,3 9 0-16,8-5 0 0,3-1 0 0,-11 6 0 15,3-3 0-15,-3 3 0 0,0 0 0 16,0 0 25-16,0 0 0 0,0 0 0 16,0 0 0-16,0 0-25 0,-3 0 0 15,3 0-20-15,-11 0 0 0,11 0 0 0,-5 0 1 16,2 9 19-16,3-9 0 0,-6-6-2 15,4-2 0-15,2 8 0 0,0 0 1 16,2-9 1-16,-4 4 0 0,2 5 129 16,8-6 2-16,-8 6-1 0,0 0 1 15,-8 6-131-15,8-6 0 0,0 0 76 16,-3 5 1-16,0-2 1 0,0 3-1 0,0-1-77 0,-2 4 0 16,-1 5 0-16,4-6 0 0,2 4 102 0,0 2 2 15,0-6-2-15,0 6 1 0,2-8-103 0,9 5 0 16,-5 0 0-16,0 3 0 0,2-5 52 0,3-4 0 15,0 9 0-15,0-5 0 0,3 5-52 0,16 6 0 16,-22-9 0-16,3 3-30 0,9 11 1 16,-12-16-1-16,-2 5 1 0,-1 8 29 15,-5-2 0-15,0 2-5 0,-5 21 0 16,5-21 0-16,-6 6 1 0,-2 23 4 16,0-31 0-16,2 2 36 0,-5 20 0 15,8-22 0-15,3 3 0 0,3 19-36 16,2-25 0-16,-5 8-37 0,0-3 0 0,9-2 0 15,-4-6 0-15,4 3 37 0,2-3 0 0,0 0 0 16,-3-8 0-16,3-3-186 0,3-3 0 0,-9 0 1 16,4-3-1-16,-4 3 101 0,-5 0 1 0,3-11 0 15,-3 8 0-15,0 3-109 0</inkml:trace>
  <inkml:trace contextRef="#ctx0" brushRef="#br0" timeOffset="716.34">27687 2693 471 0,'0'0'0'0,"0"0"0"0,0 0 30 0,-8 42 2 0,8-33-1 16,-5 5 0-16,-1 8-31 0,3-13 0 16,3 2 20-16,-5 17 1 0,-1-5 0 15,4 5 0-15,-1 0-21 0,0 3 0 0,-3-6 0 16,1-2 35-16,-1-1 0 0,4-2 1 0,4-3-1 0,4-3-35 15,-1-3 0-15,1-2 0 0,-6-4 0 0,0-5-11 16,0 9 1-16,0-9-1 0,0 2 1 0,0-2 10 16,0 6 0-16,0-6 0 0,0 0 0 0,0-6 3 15,0 6 0-15,-6-8 0 0,6 0 0 0,0-1-3 16,-5-2 0-16,-1-6 0 0,4-8 0 0,-4-1 5 16,6-21 1-16,0 27-1 0,0 3 1 0,8-17-6 15,-2 20 0-15,-1 6 25 0,15-20 1 16,-9 19 0-16,3-5 0 0,19-6-26 15,-14 6 0-15,6 6 65 0,16-6 1 16,-21 5-1-16,-4 9 0 0,18-5-65 16,-26 5 0-16,3 0 56 0,3 5 1 15,-9-2-1-15,3 3 0 0,6 8-56 16,-3 0 0-16,0 0 27 0,17 14 0 16,-14-11 0-16,2 8 0 0,1-2-27 0,0 13 0 15,-1 7 0-15,1 2-182 0,21 59-1 16,-18-54 0-16,-1 1-115 0,20 33 182 15,-20-64-1-15,-19-20-205 0</inkml:trace>
  <inkml:trace contextRef="#ctx0" brushRef="#br0" timeOffset="1900.22">30892 2963 11 0,'0'0'0'0,"0"0"0"0,0 0 0 0,0 0 1 0,0 0-1 0,0 0 1 16,16-42-1-16,-13 36 0 0,0-2 0 16,2-6 1-16,-2 8-1 0,0-2 1 15,2-12-1-15,-2 12 0 0,-3 2 0 16,0 6 0-16,0 0 0 0,-5-3 1 15,-1 3-1-15,6 0 0 0,-3 9 83 0,-5-4 1 16,5-2 1-16,1 6-1 0,-1 2-84 16,3-3 0-16,3-2 0 0,5 8 82 0,0-6 2 15,-2 6-2-15,-1-5 1 0,4 5-83 0,7 6 0 16,-5-3 0-16,0 2 0 0,-3-5 85 0,15 23 0 16,-15-12-1-16,3-2 1 0,8 33-85 15,-10-25 0-15,2 3 23 0,8 30-1 16,-14-41 0-16,1-1 1 0,8 26-23 15,-11-28 0-15,2 2-36 0,6 23 0 16,-11-19-1-16,6 2 2 0,2 25 35 16,-3-24 0-16,1-1-161 0,2 5-1 0,-2-4 0 15,2-13 2-15,0 4 119 0,1 0 0 0,-1-3 1 16,0 2 0-16,-8-19-81 0</inkml:trace>
  <inkml:trace contextRef="#ctx0" brushRef="#br0" timeOffset="2483.61">31469 3214 67 0,'0'0'0'0,"0"0"0"0,0 0 48 0,-19 50 0 15,11-36 0-15,2 6 2 0,-8 17-50 16,6-23 0-16,5 0 20 0,-2 3 1 15,2-3-1-15,-3 5 1 0,-5 10-21 16,9-15 0-16,2 0 6 0,-3 17 1 16,0-12-1-16,3 1 1 0,-14 17-7 15,9-23 0-15,5 0 34 0,2 3 1 16,-4-12 0-16,2-5 0 0,-9 6-35 16,9-6 0-16,0 0 41 0,0 0-1 15,0-6 0-15,0-2 1 0,0-26-41 16,3 0 0-16,3-11 28 0,2-42 0 0,-5 53 0 15,5 6 2-15,0-17-30 0,-2 25 0 16,2 1 24-16,9-4 1 0,-4 9-1 16,-1 6 1-16,15-15-25 0,-8 18 0 0,1-1 75 15,24-3 1-15,-22 9-1 0,0 0 0 16,25 9-75-16,-27-3 0 0,-7-1 12 16,9 12 0-16,-11-3 0 0,1 6 0 15,4 36-12-15,-13-17 0 0,0 15 6 16,-6 67 1-16,-3-62 0 0,-2 11 0 15,0 1-7-15,13-21 0 0,6-7 0 0,3-7-47 0,3-2 0 16,-6-26 0-16,-8-8 0 0,-3 0-756 0</inkml:trace>
  <inkml:trace contextRef="#ctx0" brushRef="#br0" timeOffset="3383.3">29367 3976 44 0,'0'0'0'0,"0"0"0"0,0 0 22 0,0 0 0 0,0 0 0 15,0 0 0-15,0 0-22 0,0 0 0 0,0 0-6 16,0 0 1-16,0 0 0 0,0 0 0 16,0 0 5-16,0 0 0 0,0 0 68 15,0 0 0-15,-11-28 1 0,11 28 0 16,0-9-69-16,0 9 0 0,0 0 45 15,-6 0 0-15,6 0 1 0,-2 0-1 16,-7 0-45-16,7 9 0 0,-1-1 57 0,-3 6 1 16,6 0-1-16,0 6 2 0,6 8-59 15,-3-14 0-15,-1 3 32 0,12 17 0 16,0-20 0-16,-6 3 1 0,9 17-33 16,-9-15 0-16,0 10 11 0,9 21 0 15,-11-22 0-15,-1 15 0 0,-2-7-11 16,-3-8 0-16,0 9 0 0,-3-6-20 0,0 3 0 15,1-6 0-15,-1-6 0 0,0-2 20 0,-3 11 0 16,6-20 0-16,6-2-151 0,-6-1 1 16,0-8-1-16,0 0-35 0,6 6 151 0,-6-6 0 15,5 0 1-15,-5 0-77 0</inkml:trace>
  <inkml:trace contextRef="#ctx0" brushRef="#br0" timeOffset="3999.85">29652 4305 336 0,'0'0'0'0,"0"0"0"0,0 0 63 0,0 0 0 0,0 0 1 0,0 0-1 0,0 0-63 16,0 0 0-16,0 0 0 0,13 34 66 0,-13-31 0 15,6 8 1-15,-3 3 0 0,-1 0-67 0,-2 0 0 16,0 0 0-16,0 0 0 0,0 0 36 0,3 3 0 0,3 3 0 15,-1-6 0-15,-5-5-36 0,-5-1 0 0,5 3 0 16,0 3 0-16,0 0 33 0,0 0-1 0,0 0 0 16,0-2 1-16,0-1-33 0,-3-3 0 15,3-2 0-15,-3 3 51 0,0-4 1 16,3-5 0-16,0 3 0 0,0 3-52 16,0-6 0-16,0 0-27 0,0 0 1 0,0 0-2 15,0-9 2-15,3 4 26 0,3-4 0 0,-1-11 0 16,-2-2 0-16,2-6-43 0,-2-6 0 0,6 3 0 15,-9 3 0-15,5-6 43 0,1-22 0 16,-4 31 0-16,4 5-9 0,-1-17 0 0,4 23 0 16,2 3 0-16,8-14 9 0,-5 5 0 15,5 6 6-15,20-14 0 0,-20 14 0 16,6 5 0-16,17-13-6 0,-29 22 0 0,-2 0 36 16,11 3 1-16,-13 2 0 0,-1-2 0 15,6 11-37-15,-9 0 0 0,1 6 43 16,2 28 2-16,-8-17-1 0,-5 5 0 15,2 4-44-15,0-4 0 0,0-5 0 0,3 3-97 16,-5 0 1-16,10-9 0 0,4-5-1 0,7-6 25 16,1 0 0-16,-6-9-1 0,0-5 2 0,-11 0-450 0</inkml:trace>
  <inkml:trace contextRef="#ctx0" brushRef="#br0" timeOffset="26799.44">9685 8379 448 0,'0'0'0'0,"0"0"0"0,0 0-35 0,-63-45 0 0,43 34 0 0,-7-1 1 16,-31-7 34-16,27 13 0 0,-2 3 70 16,-39-16 1-16,39 10 1 0,-6-5-1 15,9 0-71-15,-3 3 0 0,-6 0 0 0,-5-1 58 16,3 4 1-16,5-6 1 0,8 0-1 0,-5 5-59 16,2-5 0-16,7 0 0 0,4-6 0 0,6 4 48 0,1-4 1 15,-1-3-1-15,3 4 2 0,3-1-50 0,-12-17 0 16,6 29 0-16,-5 0 91 0,2 8 0 15,-5 2 1-15,-8 4 0 0,-3 8-92 0,-6 0 0 16,-5 9 0-16,11 10 0 0,-6 4 51 0,-33 39 1 16,42-45 0-16,8 0 0 0,-28 25-52 15,31-31 0-15,5-8 30 0,-14 17 0 16,17-17 0-16,6-3 0 0,-9 14-30 16,6-5 0-16,-3 2 42 0,-9 40 2 15,12-23-2-15,8 6 1 0,-6 5-43 0,1-2 0 16,5-3 0-16,0-6 41 0,5 51 0 15,1-51 0-15,-6 0 1 0,8 42-42 16,-8-39 0-16,6-2 28 0,-1 44 1 16,-5-48-1-16,3 1 1 0,3-1-29 0,-1 0 0 15,1-5 0-15,7-3 4 0,-4 0 1 0,5-3 0 16,2-2 0-16,3-7-5 0,1 1 0 0,-1 5 0 0,0 3 0 16,1 1 28-16,19 24 1 0,-26-28-1 15,-4 1 1-15,10 27-29 0,-8-22 0 0,3 6-3 16,5 22 1-16,-8-26-1 0,-3 4 1 15,4 0 2-15,-4-4 0 0,-3-5 0 0,1-2-21 16,2-1 0-16,-2-2 0 0,7-1 0 0,-4-2 21 16,2 0 0-16,3 2 0 0,5-5 0 0,0 0-16 15,6-3 1-15,0 3-1 0,8-9 1 0,6 3 15 16,5 1 0-16,9-1 0 0,-7-8 0 0,7 0 16 16,2-1 0-16,-2 4 0 0,-1-6 1 0,1 0-17 0,49 0 0 15,-50 8 0-15,-5 4 21 0,56 10 0 16,-45-13 0-16,-9 5 1 0,62 8-22 15,-50-8 0-15,2 0-33 0,59 20 0 16,-62-20 0-16,9 0 1 0,75 12 32 16,-67-12 0-16,1-3 15 0,82 6 1 15,-80-6 0-15,3 3 0 0,85 3-16 16,-82-6 0-16,8-2 2 0,94 8 1 16,-108-6 0-16,8 3 0 0,-5 0-3 0,8 3 0 15,6 3 0-15,-3-4 0 0,3 10 1 0,-3-9-1 16,-3-1 1-16,0 7-1 0,0-6 0 0,11-3 0 15,-2-3 0-15,7 0 4 0,-2 1 1 0,3-12 0 16,3 0 0-16,5 0-5 0,-6-9 0 0,6 4 0 16,-3-7 0-16,3 1 0 0,6-3 1 0,0 3 0 15,-6 0 0-15,8-1-1 0,6 4 0 0,-9-3 0 16,-5 8 0-16,-5-6 17 0,-1 4 0 0,-5 5 1 0,3 0 0 16,-9 0-18-16,4 0 0 0,2 0 0 0,2-6 0 15,4-2 9-15,104-15 0 0,-107 9 0 16,3-11 1-16,115-20-10 0,-110 22 0 0,0-5-33 15,105-28-1-15,-110 28 1 0,-1 5 1 16,103-39 32-16,-105 31 0 0,-9 3-48 16,-2-6 0-16,5 1 0 0,3 2 0 0,3-6 48 15,-9 1 0-15,-2 2 0 0,-3 0 0 0,-3 3-20 16,77-25 1-16,-82 33 0 0,-9-2 0 16,70-6 19-16,-81 11 0 0,-8 4-2 0,47-21 1 15,-47 17-1-15,5 1 1 16,37-18 1-16,-50 9 0 0,-6 0 0 0,41-29 1 15,-54 29 0-15,-4 0 0 0,-2-3-1 16,-5 3 0-16,-7-6 0 0,-4 3 18 0,-4-2 0 16,1-4 0-16,-6-5 1 0,0-3-19 0,-6-54 0 15,4 40 0-15,-4-3-18 0,0-2 0 0,1-1 0 16,2 3 1-16,3 3 17 0,-3-6 0 0,-5 3 0 16,-6 3 0-16,-5 3-8 0,-31-51 0 15,17 57 0-15,-6 7 1 0,-46-33 7 16,32 45 0-16,-2 12-4 0,-64-9 1 15,64 11 0-15,-3 5 0 0,-55-10 3 16,55 8 0-16,3 5-25 0,-64-19 0 16,55 14 0-16,1-8 1 0,2 2 24 0,-3-2 0 15,1 2 0-15,2-3 20 0,-2-5 0 0,-9 6 0 16,0 2 0-16,-3-3-20 0,-2-2 0 0,-3 8 0 0,-6 3 0 16,-2 3 58-16,2 3 0 0,-10 5 1 0,-1 0-1 15,-5 3-58-15,-3 3 0 0,-3 0 0 0,3 2 0 16,0-2 14-16,3 3 0 0,-9-6 0 0,4-3 0 15,-4 0-14-15,-104-5 0 0,112-1 0 0,-2 1-5 16,-107-12 1-16,90 20 0 0,3-6 0 16,-132 3 4-16,124 3 0 0,3 3 4 15,-12 3 0-15,12 0 0 0,-6-6 0 0,9 8-4 16,-4-8 0-16,4 6 0 0,-4-6 0 0,4 2-16 16,-6 4 1-16,3-3-1 0,-6 3 1 0,0-1 15 15,3 4 0-15,-3-1 0 0,-3 3 0 0,1 6-18 0,-1-3 1 16,1 6-1-16,2-6 1 0,0 6 17 0,-5 2 0 15,5-8 0-15,-6 0 0 0,7-5-11 0,-7 5 0 16,-2 0 0-16,3 0 1 0,-6-6 10 0,-144 29 0 16,150-17 0-16,0 8-5 0,-133 31 1 15,132-25 0-15,1 8 0 0,-130 37 4 16,135-43 0-16,-5 4-92 0,5-1 1 0,-11 3-1 16,0 6 1-16,3-6 91 0,-152 29 0 15,146-46 0-15,144-25-1226 0</inkml:trace>
  <inkml:trace contextRef="#ctx0" brushRef="#br0" timeOffset="69116">25900 7389 258 0,'0'0'0'0,"0"0"0"0,0 0 0 0,0 0 75 0,0 0 1 0,0 0-1 0,-47-9 2 0,11 9-77 0,-8 6 0 0,3-3 0 16,-3 2 0-16,5 4 8 0,0 5 0 0,0 6 0 15,1-6 1-15,-1 2-9 0,-38 18 0 16,35-14 0-16,-2-3 18 0,-47 17 1 0,47-12 0 15,-3 1 0-15,-44 33-19 0,46-22 0 16,1 2 18-16,-52 49 0 0,46-40 0 0,3 5 1 16,0 7-19-16,3-4 0 0,-9 0 0 0,4 4 17 15,-51 58 1-15,50-62-1 0,3-2 1 16,-55 56-18-16,61-62 0 0,-1 9 75 16,1-1 1-16,2-2 0 0,-5-4 0 0,3 4-76 15,-1 0 0-15,3-3 0 0,1-3 0 0,-4 2 68 0,-35 38 1 16,44-40 0-16,8 3 0 15,-41 36-69-15,41-39 0 0,0 3 10 0,0-6 1 16,6 9-1-16,-1-1 1 0,7-2-11 0,-18 53 0 16,15-50 0-16,-1 8 15 0,-19 54 1 15,20-51-1-15,2-3 1 0,-6 5-16 16,7-7 0-16,-1-1 0 0,3 0 28 0,-3 0 2 0,3-5-2 16,8-9 1-16,3-2-29 0,3 33 0 15,8-37 0-15,-3 1 8 0,12 28 0 16,-9-34 0-16,-3 8 0 0,17 31-8 15,-6-33 0-15,1-6 18 0,-1 3 1 0,0-1 0 16,3-2 0-16,9 0-19 0,-6 0 0 0,-3 0 0 16,2 3 0-16,1-3 8 0,28 36 0 15,-28-30 0-15,2 0 0 0,37 27-8 16,-31-33 0-16,11 3 16 0,39 25 1 16,-39-34 1-16,6-2-1 0,58 16-17 15,-50-22 0-15,5-3-45 0,4 0 2 0,-4 0 0 0,1 0 0 16,2 1 43-16,0-1 0 0,-2-6 0 0,-1 3 0 15,-5-2-14-15,0-1 1 0,9 6-1 0,-4-8 1 16,3 2 13-16,1 6 0 0,2-5 0 0,3-4 0 0,-1 1 23 16,1 2 1-16,3-8 0 0,-3 0 0 0,5 0-24 15,-5 0 0-15,11-5 0 0,-3 2 0 0,8 0-43 16,-2 0 1-16,-3-2-1 0,-6-1 0 0,0 3 43 16,-5-8 0-16,6 8 0 0,-1-5 0 0,0 5-23 15,1 0 1-15,4-11 0 0,-1 6 0 0,1-6 22 16,1-6 0-16,-3 12 0 0,-2-4 0 0,2 4 17 0,-3-1 1 15,1 4-1-15,-4 2 1 0,1 3-18 0,-1-3 0 16,-2 3 0-16,0 3 0 0,3 5-32 0,-4-5 1 16,1 0 0-16,8-3 0 0,3 0 31 0,0-3 0 15,-6 0 0-15,1-8 0 0,2-3 12 0,86-23 1 16,-75 21 0-16,0-13 0 0,91-32-13 16,-93 30 0-16,2-3-16 0,-8-3 0 0,11-5 0 15,0-3 1-15,-1-6 15 0,1 4 0 0,-8-1 0 16,-3 3 0-16,-9-9-9 0,81-55 0 15,-75 50 0-15,6-3 0 0,69-59 9 16,-89 59 0-16,0 0-6 0,0 0 1 0,1-3 0 16,-1-5 0-16,0 0 5 0,61-68 0 15,-74 67 0-15,-1 1-21 0,-2-3 2 0,-11 3-1 16,-1 5 1-16,-13 9 19 0,3-6 0 0,-14 5 0 16,0-2 0-16,-3 3 54 0,-9-59 2 15,-4 61-2-15,-15 6 1 0,-24-47-55 0,13 50 0 16,-11 5 29-16,1 1 1 0,-7-3-1 0,-7 0 2 15,-6-1-31-15,0 7 0 0,-8-6 0 0,2-1 0 16,-5 7 36-16,-72-37 1 0,75 39 0 0,0-3 0 16,-78-30-37-16,69 36 0 0,-2 3-36 15,-78-37 1-15,83 31 0 0,6 3 0 16,-8-5 35-16,-7 5 0 0,4 6 0 0,-14-1-6 16,-3 1 1-16,6 5 0 0,5-8 0 0,-3 6 5 15,3 2 0-15,-2-8 0 0,-4 5 0 0,1-2-43 16,-81-29 2-16,89 29 0 0,-3 0 0 15,-80-23 41-15,81 20 0 0,1 5-28 0,-79-33 0 16,86 34 0-16,-1-7-1 0,-80-18 29 16,78 30 0-16,-6-6-15 0,-80-8 1 15,75 20-1-15,2 8 1 0,-82 6 14 16,71 0 0-16,0 5-57 0,-104 26 1 16,90-6-1-16,-2 6 0 0,-127 45 57 15,107-37 0-15,-5 9-111 0,0-1-1 0,-6 1 1 16,6 5 0-16,-6-5 111 0,1 5 0 0,16-8 0 15,2-3 0-15,9-3-83 0,-105 31 1 16,105-39 0-16,116-34-134 0</inkml:trace>
  <inkml:trace contextRef="#ctx0" brushRef="#br0" timeOffset="112999.87">1097 10171 12 0,'0'0'1'0,"0"0"-1"0,0 0 0 0,0 0 0 0,0 0 0 0,0 0 0 0,0 0 1 16,0 0-1-16,0 0 1 0,0 0-1 0,0 0 0 15,0 0 0-15,0 0 0 0,-25 0 56 0,17 0 0 16,-3 0 0-16,2 3 0 0,4 3-56 0,5-6 0 16,-6 5 0-16,6-5 0 0,-2-5 41 0,-4 5-1 0,1 0 0 15,5 0 0-15,0 0-40 0,0 0 0 0,0 0 0 16,0 0 0-16,0 0 31 0,0 0 0 0,0 0 0 16,0 0 1-16,0 0-32 0,0 0 0 0,0 0 0 15,11 0 0-15,-3 5 14 0,-3 1 0 0,9-3 0 16,-3 2 1-16,3-2-15 0,5 8 0 0,1-2 0 15,-1-4 0-15,0-2 27 0,1 3 1 0,7-6-1 16,-2-6 1-16,0 3-28 0,3 3 0 0,2-5 0 16,3 2 0-16,0 0 31 0,6 0 1 0,-6 3 0 15,-2-5 0-15,2 2-32 0,5 0 0 0,-4 3 0 0,-1 3 0 16,5 5 20-16,1-5 0 0,0 0 0 0,5 0 0 16,0 2-20-16,3-5 0 0,-8 0 0 0,-1 3 0 0,1-3 30 15,0 6 0-15,-1-6 0 0,7 0 0 0,-4 0-30 16,3-6 0-16,-5 3 0 0,5 3 0 0,-2-5 23 15,2 2-1-15,6-3 0 0,-4-2 1 0,7 2-23 16,-3-5 0-16,2 3 0 0,-5-1 0 0,8 1 15 16,-2 2 1-16,-1-5-1 0,1 2 1 0,-3 4-16 15,-3-4 0-15,5 6 0 0,-2-2 0 0,2 5 22 16,-5 0 0-16,3 0 0 0,2 0 0 0,6 5-22 16,0-2 0-16,-11 3 0 0,-2-3 0 0,-1 2-6 0,-3 1 1 15,3 0 0-15,-5-4 0 0,0 4 5 0,-1 0 0 16,7-3 0-16,-7 2 0 0,4-5 0 0,-4 0 1 15,7 0-1-15,-1 0 1 0,0 0-1 0,3 0 0 16,0 0 0-16,3-5 0 0,2-1-3 0,6-3 0 16,-5 1 0-16,-4-3 0 0,9-1 3 0,47-10 0 15,-52 11 0-15,5 2-16 0,44-5 1 16,-55 3-1-16,3 8 1 0,46-8 15 16,-49 11 0-16,-2 0-15 0,46 3 1 15,-53 0-1-15,7-3 1 0,-7 0 14 0,9 5 0 16,3 4 0-16,-3 2-22 0,5 3 1 0,-7-3-1 15,-1 0 0-15,-3-2 22 0,3-4 0 0,-5 7 0 16,5-1 0-16,-11 3-175 0,6 0 0 0,-6 0 0 16,-2-8 1-16,-4 8 134 0,4 0 0 0,-31-11 1 15</inkml:trace>
  <inkml:trace contextRef="#ctx0" brushRef="#br0" timeOffset="115150.18">22268 9352 392 0,'0'0'0'0,"0"0"0"0,0 0 26 16,0 0 1-16,-36 6 0 0,14 3 0 0,-6-9-27 0,-35 2 0 15,29-4 0-15,-4-4 75 0,-42-8-1 16,35 14 0-16,-2 5 1 0,-55 4-75 16,44-3 0-16,3-4-65 0,-3 4 1 15,8 0 0-15,9-1 1 0,5 4 63 0,5 5 0 16,4-14 0-16,8 0 0 0,7-9-86 0,1-10 1 15,11 19 0-15,-2-6 0 0,-4 3 85 16,14-17 0-16,-5 12-5 0,5-12 1 16,1 12 0-16,2 2 0 0,8-11 4 15,0 15 0-15,1 7 68 0,27 4 2 16,-17 2-2-16,9-3 1 0,46 9-69 16,-40-11 0-16,-1-1 85 0,58 4 0 15,-47-3 0-15,3-6 1 0,69 0-86 0,-60-6 0 16,10-3 98-16,78-5 0 0,-78 9 1 15,0 2-1-15,81-8-98 0,-84 8 0 16,1 3 81-16,66-11 1 0,-72 11-1 0,3 0 1 16,58 5-82-16,-72 1 0 0,-6-3 49 15,56 11-1-15,-56-3 0 0,1 3 1 16,-1 0-49-16,-5 0 0 0,3-3 0 0,-3 4 22 16,3-1 1-16,2-3-1 0,-5 0 2 0,3 0-24 15,0 3 0-15,2-11 0 0,3 0 0 0,3-3-49 16,0-6 1-16,-5 6 0 0,-3 0 0 0,-3 0 48 15,2-5 0-15,-16 2 0 0,-2 0 0 0,-12 0-142 0,-2-8 1 16,-9 8-1-16,0-2 1 0,-8 5 141 0,-11-3 0 16,6-3 0-16,-4-2 0 0,1-3-169 0,-28-20 1 15,3-3 0-15,33 34-237 0</inkml:trace>
  <inkml:trace contextRef="#ctx0" brushRef="#br0" timeOffset="115466.46">23638 8798 707 0,'0'0'0'0,"0"0"0"0,44 6 0 0,14 8-21 0,14-6 0 0,-9 4 0 15,-10 4 0-15,-3 4 21 0,44 25 0 16,-50-20 0-16,-11 1 110 0,36 24 2 0,-36-24-2 15,6 5 2-15,52 31-112 0,-39-31 0 16,12 2 61-16,55 38 1 0,-50-40 0 16,-3 5 1-16,3 4-63 0,-11-7 0 0,-5-2 0 0,-4 3 31 15,-2 3 1-15,-8-1-1 0,-14-5 1 0,-6 9-32 16,-5 44 0-16,-28-31 0 0,-11 9 54 16,-8 3 2-16,-17 8-2 0,-2 12 1 0,-6 5-55 15,-72 87 0-15,78-96 0 0,-6-2-57 16,-34 56 0-16,62-81-1 0,11-7 1 15,-3 1 57-15,19-42 0 0,3-6-1074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36:08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16475 10655 11 0,'0'0'0'0,"-25"8"0"0,-14 1 0 0,-43 2 1 0,54-11-1 0,9-5 1 15,-31-4-1-15,22-2 0 0,-2 2 0 16,-31-10 1-16,31 5-1 0,-1-3 1 16,-29-20-1-16,29 23 0 0,4 6 53 15,-45 2 0-15,28 12 0 0,-1 8 1 16,-54 25-54-16,46-16 0 0,-2 2-42 0,-55 17 0 15,57-25 0-15,3 3 1 0,-49 11 41 16,60-17 0-16,1 0-4 0,-1-3 0 16,9 3 0-16,2-5 1 0,9 5 3 0,-1 3 0 15,1-1 0-15,-9 1 0 0,4 3 113 0,-1 2 2 16,-3 1-1-16,-2 0 0 0,2 2-114 0,3-5 0 16,-5 10 0-16,2-1 0 0,1-7 120 0,-29 34 0 15,29-33 0-15,2 2 0 0,-36 20-120 16,31-17 0-16,2 0 100 0,-27 23-1 15,27-23 1-15,3 0 0 0,0 1-100 0,3-1 0 16,-3-6 0-16,-2 6 69 0,2 0 0 0,6-5 1 16,-1-1 0-16,4 1-70 0,-1-6 0 0,6 0 0 15,3-6 0-15,5-3 45 0,3-2 1 0,0 2 0 16,-3-2 0-16,6 5-46 0,3 1 0 0,-1-4 0 16,-5 6 0-16,0 0 25 0,6 0 0 0,-6-5 0 0,2-1 0 15,1 6-25-15,0 14 0 0,-6-8 0 16,0-3 47-16,1 25 0 0,-9-17 1 15,2 4 0-15,-5 21-48 0,12-30 0 16,2-3 17-16,-3 11 0 0,3-22 0 0,0 2 1 16,3 12-18-16,8-9 0 0,-3 3 46 15,3 0 1-15,0 0 1 0,3 6-1 0,5 2-47 16,3 1 0-16,-2-3 0 0,-4-6 0 0,-2 0 37 16,0-3 0-16,5 6 0 0,-8-3 1 0,9 0-38 15,-7-6 0-15,7 6 0 0,-6 1 0 0,5-1 19 16,0 0 2-16,6 0-1 0,0 0 0 0,8 3-20 15,0-3 0-15,0-3 0 0,6-3 0 0,0 1-26 0,-1 2 1 16,1-8-1-16,5 0 1 0,1 0 25 0,-4-3 0 16,9 5 0-16,-3-5 0 0,0 3 4 0,2 0 0 15,4 5 0-15,-9-2 1 0,3 5-5 0,3 0 0 16,-9 1 0-16,1-1 0 0,-1-5 3 0,36 16 0 16,-38-8 0-16,0 0 0 0,38 11-3 15,-38-13 0-15,5-4-9 0,55 12 1 16,-41-17 0-16,6-3 0 0,71-3 8 15,-63-3 0-15,-6-2 16 0,70-3 0 16,-73 8 1-16,1 3 0 0,55-12-17 16,-56 12 0-16,-5 0 19 0,58 0 1 15,-72 12 0-15,-2-7 0 0,41 9-20 16,-45-2 0-16,-5 5 16 0,31 11 1 16,-31-14-1-16,6 3 1 0,30 5-17 15,-28-11 0-15,-2 1-3 0,52 7 1 0,-47-10-1 16,1 2 1-16,40 3 2 0,-38-5 0 15,3-1 4-15,52 12 0 0,-55-20 0 16,6 2 0-16,54 1-4 0,-54-6 0 16,5 1 5-16,61-4 1 0,-64 3 0 0,-8 0 0 15,58-5-6-15,-56 8 0 0,1 0-36 16,58-6 1-16,-50 4-1 0,3-7 1 16,57-5 35-16,-60 6 0 0,0 2-21 15,47-8 0-15,-49 3-1 0,-9 8 2 16,49-11 20-16,-46 0 0 0,3 2-42 0,46-13 1 15,-47 5 0-15,4 1 0 0,49-21 41 16,-56 12 0-16,7-6-37 0,-1 1-1 16,-3 2 1-16,-5-6 0 0,3-2 37 0,-8 2 0 15,-1-2 0-15,-5-3 0 0,-6-1 8 0,28-35 0 16,-38 44 0-16,-7 6 1 0,7-31-9 16,-15 25 0-16,1 3-22 0,-3-37 1 15,-6 29-1-15,0 0 1 0,0-4 21 0,-11 4 0 16,3 0 0-16,-8 2-6 0,5 1 0 0,-5-4 0 15,0 9 1-15,-9-5 5 0,-16-40 0 16,19 39 0-16,0 1-19 0,-22-38 0 16,17 41 0-16,2-4 0 0,-22-16 19 15,28 36 0-15,-3-3-18 0,-8-2 2 0,-5-1-1 16,-7-2 1-16,-7 2 16 0,-1 3 0 0,-2-2 0 16,0 2 0-16,-3 3-50 0,0 1 0 0,0-4 0 15,3 0 1-15,8 0 49 0,-3 4 0 0,9-7 0 0,-4 3 0 16,12-2-14-16,-39-20 2 0,34 19-1 15,-1 1 1-15,-38-12 12 0,30 20 0 16,2-6-10-16,-48-11 0 0,46 17 0 16,-6 0 0-16,-57-14 10 0,52 14 0 0,5-6-32 15,-63-11 0-15,58 11 0 0,0 1 1 16,-63-21 31-16,57 26 0 0,3-5-29 16,-2 5-1-16,-4 0 1 0,-4 5 1 0,-4-2 28 15,-2 2 0-15,-3 4 0 0,-3 2 0 0,0 6-29 16,-80 11 0-16,80-3 0 0,3-5 1 15,-75 22 28-15,78-11 0 0,-6 2-156 0,-80 24 1 16,77-18-1-16,-2 3-111 0,-100 26 155 16,80-26 1-16,108-28-181 0</inkml:trace>
  <inkml:trace contextRef="#ctx0" brushRef="#br0" timeOffset="5883.26">22674 2130 11 0,'0'0'0'0,"0"0"0"0,0 0 0 0,0 0 1 0,0 0-1 0,0 0 1 16,0 0-1-16,-3 31 0 0,0-25 0 15,-35 8 1-15,21-8-1 0,-2-3 1 16,-17 5-1-16,22-2 0 0,3-6 56 15,-3-17 0-15,6 11 0 0,2 6 0 0,-13 0-56 16,5-6 0-16,3 4 38 0,-22 2-1 16,11 0 0-16,-3 8 1 0,-39 1-38 15,31-4 0-15,0 4 41 0,-28-1 1 16,31-2 0-16,2-1 0 0,-2 4-42 16,5-4 0-16,-11 9 0 0,0-5 22 0,6 5 0 0,-9-6 0 15,1 4 0-15,-4-4-22 0,1 6 0 0,5-5 0 16,0-4 0-16,3 4 16 0,-6-1 0 0,9-2 0 15,-1-1 0-15,6-5-16 0,-5 3 0 0,5 3 0 16,6-6 0-16,5 0 67 0,0 0 0 0,-5 0-1 16,-1 5 1-16,1-2-67 0,-28 17 0 15,11-12 0-15,-2 12 3 0,-40 17 1 16,45-29 0-16,0 3 0 0,-25 12-4 16,30-18 0-16,3 4 12 0,-27 5 1 15,35-11 1-15,9 2-1 0,-11 9-13 16,5-5 0-16,3 2 12 0,-14 3 0 0,9 3 0 15,-4 3 1-15,-19 22-13 0,17-28 0 16,0 0 58-16,-11 14 0 0,19-19 0 16,12-4 1-16,2 9-59 0,-3-5 0 0,6-6 47 15,2 8 0-15,-5-3 0 0,6-2 0 16,-1 8-47-16,-5 0 0 0,6-5 42 16,13 10-1-16,-11-5 0 0,3-2 0 15,17 21-41-15,-9-13 0 0,3 3 28 16,1-4 0-16,-1-5 0 0,2-5 1 0,1-4-29 15,0 4 0-15,3-6 0 0,-9 2 0 0,0 1 18 0,4 2 0 16,-1-2-1-16,-3-3 1 0,0 8-18 0,1-3 0 16,-4-2 0-16,1 3 0 0,2-4 16 0,-5-2 1 15,5 8 0-15,1-2 0 0,-1-7-17 0,0 4 0 16,12 0 0-16,2 2 0 0,3-2 4 0,2 2 1 16,1-2-1-16,0-6 1 0,2 0-5 0,39 3 0 15,-41 2 0-15,0-5 24 0,33 6 1 16,-37 2 0-16,1-2 0 0,33 2-25 15,-35-2 0-15,-1 2 45 0,41 7 0 16,-38-15 0-16,3-6 0 0,49-3-45 16,-41 4 0-16,6 5-3 0,54-3 1 15,-54-3-1-15,-1-2 1 0,56 2 2 16,-55 1 0-16,5 2-10 0,-6-3 0 0,1-2 0 16,5 2 1-16,5 1 9 0,-2-4 0 0,-6 4 0 15,-2 2 0-15,-6 3-16 0,2 0 0 0,-4 0 0 16,1 0 0-16,-1 3 16 0,-4 2 0 0,9-5 0 15,-3-5 0-15,5 2-15 0,4 3 1 0,2-6-1 0,2 0 1 16,9 4 14-16,-2-7 0 0,2 4 0 0,3-4 0 16,-6 4-9-16,3-4 2 0,3 3-1 0,-6 6 1 15,3 0 7-15,-8-5 0 0,8 2 0 0,-6 3 0 0,4 0 0 16,-4 0 0-16,4-6 0 0,-1 6 0 0,3-5 0 16,0 2 0-16,3-3 0 0,-6 6 0 0,3 0 13 15,3 0 2-15,-14 0-2 0,3 6 1 0,-9-3-14 16,4 2 0-16,-4 1 0 0,-2-3 0 0,2 2-3 15,1 1 1-15,-6-3-1 0,2 3 1 0,4-1 2 16,-9 4 0-16,9-9 0 0,-9 0 0 0,3 0-5 0,0 0 1 16,2-6-1-16,-4 3 1 0,2 3 4 0,-3-5 0 15,3-4 0-15,-3 3 0 0,0 1-11 0,0 2 2 16,-2 3-1-16,2 0 1 0,-5 0 9 0,2 3 0 16,0-3 0-16,-2 0 0 0,0 0 8 0,-1-3 0 15,4 3 0-15,2-6 1 0,0-2-9 0,3 2 0 0,-5-8 0 16,2 6 0-16,0-6-11 0,47-14 1 15,-41 14-1-15,-3-1 1 0,50-13 10 16,-59 14 0-16,1 6-4 0,33-15 0 16,-42 23 0-16,-2 0 0 0,16-5 4 15,-30 5 0-15,-3 0-30 0,16 0 1 16,-13 0-1-16,0-6 1 0,11 3 29 16,-14-2 0-16,-3 5 9 0,3 0 1 15,-11 0 0-15,3-6 0 0,-6 3-10 16,3 3 0-16,-5-5 2 0,-12-4 0 0,1-2 0 15,-9 2 0-15,-44-22-2 0,33 17 0 16,0-5 3-16,-41-15 1 0,38 17 0 16,0-3 0-16,-41-16-4 0,41 22 0 15,-7-6 2-15,-43-8 0 0,39 11 0 0,-2-3 1 16,-59-16-3-16,53 22 0 0,-2-6 0 16,-4 3 1-16,1 3 0 0,2 0 0 0,0 6-1 15,0-7 0-15,3 4 0 0,6-3 0 0,-6-3-14 16,0 3 0-16,0 0 0 0,0 0 1 0,-9 8 13 15,4 4 0-15,-9-4 0 0,0-2 0 0,-2 2-12 16,2 0 1-16,-8 4-1 0,0-4 1 0,0 6 11 16,2 0 0-16,-5 0 0 0,-2 0 0 0,-1 0-15 0,-2-6 0 15,2 3 0-15,3 3-1 0,-5-5 16 0,-86-4 0 16,88 4 0-16,-5-4-5 0,-97-5 1 16,97 9-1-16,-6-4 1 0,-185 1 4 15,139 8 0-15,32 3-5 0,-126 11 0 16,110 0 0-16,0 0 0 0,-3 0 5 0,-6 0 0 15,-2 0 0-15,-3 0-94 0,-2 0 0 0,-4 0-1 16,-2 0 1-16,-5 9 94 0,-4-4 0 0,6-5 0 16,0 1 0-16,-2-1-94 0,2-3 1 0,2-22 0 15,7-9-1-15,143 20-650 0</inkml:trace>
  <inkml:trace contextRef="#ctx0" brushRef="#br0" timeOffset="13500.66">16417 14585 33 0,'0'0'0'0,"0"0"0"0,0 0 0 0,-25 0-4 0,0 0 0 0,-2 0 0 0,5-2 1 0,2-1 3 16,4 3 0-16,-4-6 0 0,-5 3 0 0,6-2 5 16,0-4 1-16,-6 1-1 0,-3-3 1 0,-10 2-6 15,-1-5 0-15,0 6 0 0,-5 2 0 0,5 6 90 16,1-6 1-16,-4 3 1 0,1 1-1 0,-1 2-91 0,-2 0 0 16,-3 0 0-16,-2 0 0 0,-4 2-59 0,1 7 0 15,2-9-1-15,3 0 1 0,-6 0 59 0,-2-6 0 16,8 12 0-16,0-6 0 0,3 6 95 0,0 2 0 15,2-5-1-15,4 2 2 0,2 1-96 0,-3 0 0 16,0 5 0-16,1 3 0 0,5 6 49 0,-1-6 1 16,1 3 0-16,-5 0 0 0,5 5-50 0,-31 17 0 15,31-22 0-15,2 6 30 0,-32 8 0 16,27-14 0-16,0 0 0 0,-36 19-30 16,39-13 0-16,0 2 112 0,-36 14 2 15,41-19-1-15,-2-6 1 0,-14 20-114 16,30-20 0-16,11 3 50 0,-2 0 1 0,5 0-1 15,5-3 1-15,3 2-51 0,1-1 0 0,7 1 0 16,-2 1 0-16,5 0 6 0,6 0 1 0,-5 0 0 16,2-3 0-16,3 0-7 0,5-3 0 0,-11 3 0 15,-5-2 0-15,0-1 18 0,-3-3 1 0,3 6 0 0,0 0 0 16,5 1-19-16,-8-1 0 0,3 5 0 0,0 4 0 16,-1 2 24-16,23 29 1 0,-14-32-1 15,9 1 1-15,41 24-25 0,-28-32 0 0,8 1 16 16,59 13 1-16,-48-18 0 0,-2-3 0 15,80 6-17-15,-75-5 0 0,9 2 13 16,82 6-1-16,-85-12 0 0,3 1 0 16,82 8-12-16,-79-3 0 0,-1 1 12 15,83 13 1-15,-85-8 0 0,2 0 0 16,-2 2-13-16,-4 4 0 0,-4-1 0 0,2 4 0 16,-8 2 1-16,13-6-1 0,4-5 1 0,2 0-1 0,2 0 0 15,-4 0 0-15,-6 0 0 0,5 0 1 0,-5-3 0 16,5 0 0-16,6-3 1 0,3 0-2 0,-1 1 0 15,4-1 0-15,-9 0 0 0,3-5-28 0,0 2 0 16,13-2 0-16,-5-3-1 0,1-3 29 0,4 0 0 16,1 5 0-16,-11-2 0 0,2 3-1 0,92 5 1 15,-89-3-1-15,0 4 1 0,91 16 0 16,-105-14 0-16,1 6-20 0,65 22 1 16,-65-25-1-16,-1 2 1 0,78 18 19 15,-72-23 0-15,-6-3-44 0,86 6 0 16,-80-17 0-16,-3-3-1 0,80-19 45 15,-88 2 0-15,-3-8 35 0,58-26-1 16,-72 29 0-16,-8-3 1 0,-2-6-35 0,-12 3 0 16,0-5 0-16,-8-1 19 0,-6 1 1 0,0-4-1 15,1-2 1-15,-1-3-20 0,0-51 0 0,-13 51 0 16,-12-5-21-16,-13-49 0 0,0 57 0 16,-6 5 1-16,-3-8 20 0,-5 6 0 0,-6 2 0 15,1-2 30-15,-1 8 1 0,-5-3-1 0,2-5 1 0,1 2-31 16,-39-44 0-16,41 39 0 0,1-1-11 15,-48-44 1-15,42 51 0 0,0-4 0 16,-61-27 10-16,55 36 0 0,-3 11-21 16,-68-22 1-16,55 28 0 0,-4-6 0 15,-1 6 20-15,-1 0 0 0,-5 3 0 0,-6 5 24 16,3-5 0-16,-3 8 0 0,0-8 0 0,3 8-24 16,-3-5 0-16,-3 2 0 0,-5 0 0 0,3 1 2 15,-4 2 0-15,10-6 0 0,-4-2 1 0,9 3-3 0,-9-9 0 16,6 0 0-16,0 0 0 0,2-5-96 0,1-4 1 15,5 4-1-15,0 2 1 0,-2 3 95 0,8-8 0 16,-6 14 0-16,3 5 0 0,2 6-104 0,-62-8 1 16,59-4 0-16,70 12-701 0</inkml:trace>
  <inkml:trace contextRef="#ctx0" brushRef="#br0" timeOffset="15184.54">11787 16366 775 0,'0'0'0'0,"0"0"0"0,0 0-22 0,0 0 2 16,0 0 0-16,0 0 0 0,-5 26 20 15,-4-21 0-15,4-2 56 0,-9 3 2 16,3-1-2-16,-8 4 1 0,-25 8-57 16,21-9 0-16,-1 6 75 0,-23 3 2 0,27-9-2 15,4 1 1-15,2-1-76 0,-5 4 0 0,5 2 0 16,0 5 9-16,-3 1 0 0,9-3 0 0,-3-3 1 15,8 0-10-15,-2 0 0 0,5 0 0 0,5-3 0 0,4-2-21 16,-4-1 1-16,9 1 0 0,5 2 0 0,1-5 20 16,7 2 0-16,12 0 0 0,5-2 0 0,6 0 22 15,2-1 0-15,-5 4 0 0,-3 2 1 0,1 3-23 16,2 0 0-16,-3 0 0 0,3-3 0 0,2 6 66 16,48 17-1-16,-50-17 0 0,6 6 0 15,60 22-65-15,-47-26 0 0,6 4 49 16,72 22 0-16,-70-31 0 0,4 3 0 0,79 14-49 15,-80-14 0-15,9-1 29 0,85 15 1 16,-85-17 0-16,-1 3 0 0,90 14-30 16,-84-17 0-16,3 0 9 0,-3 0 0 15,0 3 0-15,0-3 0 0,0 3-9 0,0-3 0 16,3 3 0-16,-8-3 0 0,5 3 11 0,0-3 1 0,-2 3 0 16,2 0 0-16,0 0-12 0,-3 0 0 0,17-6 0 15,6-3 0-15,-1-5-7 0,6 0 1 0,0 5 0 16,6-8 0-16,2 6 6 0,-2-3 0 0,2 3 0 15,0-6 0-15,3 0 2 0,3 0 0 0,-5 0 0 16,2 0 1-16,2 2-3 0,1 1 0 0,0-3 0 16,-8 3 0-16,8 0 13 0,-6 0 1 0,6 2 0 15,-1-2 0-15,4 3-14 0,-3-3 0 0,8-1 0 16,8-2 0-16,4 0-9 0,4 0 1 0,-2-2 0 16,0-1 0-16,6-3 8 0,2 0 0 0,0-2 0 0,3 0 0 15,-8-1-3-15,8 3 0 0,-3 1 0 0,-5 5 0 16,2 5 3-16,-2-5 0 0,-6 6 0 0,6 3 0 15,-6 2 15-15,-6-3 1 0,4 4-1 0,-6-1 1 0,2 3-16 16,-5 0 0-16,9-3 0 0,2 0 0 0,-5-2-1 16,-1-1 1-16,9-5 0 0,-3-3 0 0,1-3 0 15,4-5 0-15,-10-1 0 0,5 1 0 0,0 2 1 16,-2-8 1-16,-4 6-1 0,1 5 1 0,-3 0-2 16,0-2 0-16,-6-1 0 0,-5 0 0 0,-6 1 51 15,1-1 1-15,-7-2-1 0,1-4 1 0,0 1-52 16,-6 0 0-16,3 2 0 0,-3-5 0 0,1 3-18 0,-1-3 1 15,-5-3-1-15,-9 0 1 0,1-2 17 0,-4-1 0 16,4 0 0-16,2 3 0 0,-3-5-24 0,92-26 0 16,-105 25 0-16,-6 1-1 0,72-20 25 15,-81 16 0-15,-4 4-6 0,54-23 0 16,-68 22 0-16,-6-2 1 0,-3 3 5 16,6-9 0-16,-9 3 0 0,1-3-17 0,-1 0 0 0,-8 2 0 15,0 1 1-15,-5 6 16 0,-1-6 0 0,-13-6 0 16,-3 3 0-16,-2 3-7 0,-9-9 0 0,0 6 0 15,-11 6 0-15,-3-3 7 0,-19-26 0 16,13 29 0-16,-2-3-11 0,-28-20 1 16,17 26-1-16,0-1 1 0,-41-19 10 15,29 25 0-15,-7 3-48 0,-53-17-1 16,41 14 1-16,1 3 0 0,-75-14 48 16,55 14 0-16,-3 3 20 0,-2-1 0 0,-3 4 0 15,-6-3 0-15,-2 2-20 0,-9 4 0 0,3 2 0 0,-6 0 0 16,-2 3-43-16,0 0 1 0,-3 0-1 0,-11-3 1 15,0 3 42-15,0 0 0 0,-3 0 0 0,0 0 0 0,-3 0-22 16,4 0 0-16,-7 0-1 0,4-5 2 16,-4 2 21-16,-5 0 0 0,0 3 0 0,3 0 0 0,-11 3 7 15,3 0 0-15,-1-3 0 0,1 0 1 0,2 5-8 16,-2-5 0-16,-3 3 0 0,0 3 0 0,-9 2-42 16,-143 3 1-16,149-2 0 0,6 2 0 15,-147 3 41-15,152-11 0 0,0-3 20 16,-138 0 1-16,135 0-1 0,4-3 1 0,-139-3-21 15,132 4 0-15,9-1 35 0,-141-3 0 16,138 3 1-16,3 1-1 0,-3-1-35 16,0 0 0-16,0 0 0 0,3 3-28 0,-3 0-1 15,3-3 1-15,-3 3 0 0,3 0 28 0,0 0 0 16,0 0 0-16,3 0 0 0,-9 0 7 0,-135 9 1 16,138-6-1-16,6 2 1 0,-144 6-8 15,138-2 0-15,-3 5 7 0,-140 3 0 16,137-6 0-16,4-5 1 0,-153 8-8 15,158-6 0-15,-3-5 9 0,-138 8 0 16,138-5 0-16,3 0 0 0,-141 8-9 16,138-3 0-16,-2-3 1 0,-161 26 0 15,149-14 0-15,-5 8 0 0,-3 3-1 0,-6 5 0 16,4 7 0-16,-4 13-129 0,1-5 1 0,-9 19-1 16,-3-3 2-16,-8 15 23 0,-182 76 1 15,177-85-1-15,193-73-456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37:28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27276 2522 11 0,'0'0'0'0,"0"0"0"0,0 0 0 0,0 0 1 0,0 0-1 0,0 0 1 15,0 0-1-15,0 0 0 16,0 0 0-16,0 0 1 0,0 0-1 0,0 0 1 16,-28 8-1-16,28-8 0 0,-3-6 0 0,-2 4 0 15,2-4 0-15,0-3 1 0,3-2-1 0,0 3 0 16,-2-1 0-16,-1-2 0 0,0 3 0 0,3-6 0 15,-5 5 0-15,5 9 0 0,-3-5 0 0,3 5 0 16,-3-6 0-16,3 6 0 0,-5 0 148 0,-9 0 1 16,5 6-1-16,-2-1 2 0,-11 18-150 15,9-18 0-15,1 4 45 0,-1-1 1 16,7-2 0-16,1-1 1 0,5-5-47 16,0 0 0-16,-6 0 69 0,3 0 0 15,3 0 0-15,0 0 1 0,0 0-70 16,0 0 0-16,0 0 58 0,0 0 1 15,0 0 0-15,0 0 1 0,0 0-60 16,0 0 0-16,-5 0 57 0,5 0 0 16,0 0 0-16,0 0 1 0,0 0-58 15,-9 0 0-15,9 0 45 0,-5 0 1 0,5 0-1 16,0 0 1-16,-6 0-46 0,6 0 0 16,-5 0 20-16,-1 9 0 0,6-9 0 15,-2 0 2-15,-4 5-22 0,6-5 0 16,-8 0 25-16,11 9 0 0,2-3 0 0,-5-6 0 15,-5 11-25-15,2-6 0 0,3 1 12 16,0 17 0-16,0-15 0 0,3 3 0 16,2 20-12-16,-5-17 0 0,6 0 12 15,-1 9 0-15,3-12 0 0,-8 3 1 16,20 9-13-16,-9-18 0 0,3 9-38 0,24 9 0 16,-18-15 0-16,2 6 0 0,19 15 38 15,-21-15 0-15,-1-9-16 0,17 18 0 16,-20-15 0-16,-2 1 0 0,11 10 16 15,-17-10 0-15,1 2-64 0,2 3 1 16,-6 0 0-16,-2 0-1 0,0 9 64 0,-3-6 0 16,0 8 0-16,0-3 0 0,0 1-115 0,-3 33 1 15,6-36-1-15,-1-6 1 0,10 17 114 16,-7-17 0-16,6 0-177 0,17 14 1 16,-17-22 1-16,-11-6-232 0</inkml:trace>
  <inkml:trace contextRef="#ctx0" brushRef="#br0" timeOffset="1832.42">27279 2353 303 0,'0'0'0'0,"0"0"0"0,0 0 0 0,0 0 55 0,0 0 0 0,0 0 0 16,0 0 2-16,0 0-57 0,0 0 0 0,0 0 0 15,0 0 0-15,0 0 97 0,0 0 1 0,0 0 1 16,0 0-1-16,0 0-98 0,0 0 0 0,0 0 0 15,0 0 0-15,0 0 69 0,0 0 2 0,-28 19-1 16,28-19 0-16,0 0-70 0,-6 3 0 16,6 3 0-16,-5-1 67 0,-1 10 2 15,4-13-1-15,-4 10 0 0,-5 13-68 16,6-14 0-16,2 3 54 0,3 3 2 16,0-3-1-16,0 6 0 0,0 11-55 15,3-11 0-15,-1-1 36 0,12 23 0 0,-11-19 1 16,2-6 0-16,9 31-37 0,-3-20 0 15,3-6 26-15,16 26 0 0,-18-31 0 16,1 8 1-16,15 15-27 0,-23-26 0 0,4-3-37 16,7 6 1-16,-7-6-1 0,-4-2 1 15,1-4 36-15,-4 4 0 0,4-1 0 0,-6 3 5 16,0 1 0-16,0-1 0 0,0 3 0 0,-6-6-5 16,1 12 0-16,2-11 0 0,3-4-15 15,-5 12 0-15,-1-9 1 0,6-2 0 16,0 0 14-16,0-6 0 0,0 8 7 15,0-8 0-15,0 6 0 0,0-6 1 0,0 0-8 0,0 0 0 16,0 0 0-16,0 0 0 0,-3-6-49 0,3 6 0 16,-2-8 0-16,-1-4 1 0,-8 1 48 0,-11-28 0 15,5 16 0-15,-5-10 20 0,-28-32 1 16,25 34 0-16,3 3 0 0,-22-28-21 16,25 33 0-16,-1 0 19 0,-18-24 1 15,24 33 0-15,8 0 0 0,-7-6-20 16,7 11 0-16,1 4 13 0,-4-6 0 15,9 5 1-15,0 0 0 0,0-8-14 16,0 6 0-16,0-1 7 0,0-5 0 16,0 3 0-16,0 3 0 0,0-7-7 15,0 7 0-15,-5 2 13 0,2-2 1 16,3 8 0-16,0 0 0 0,0-8-14 16,0 8 0-16,0-6 8 0,0 6 1 15,0 0-1-15,0 0 1 0,0 0-9 0,0 0 0 16,0 0-3-16,0-6 0 0,0 6 0 15,0 0 1-15,0 0 2 0,8 6 0 16,-8-6 31-16,3 14 0 0,0-8 0 0,5 10 1 16,-2 21-32-16,2-12 0 0,3 6 0 15,11 40 1-15,-5-43-1 0,-4-6 1 16,12 21-1-16,-11-24 0 0,0-5-11 16,16 9 0-16,-16-18 0 0,5 4 0 15,12 8 11-15,-17-6 0 0,2-8-47 16,15 8 1-16,-20-3-1 0,2-8 1 15,1 9 46-15,-5-3 0 0,2-1-64 0,-6 4 2 16,-2-4-1-16,0-2 1 0,-1 3 62 0,4 2 0 16,-6 3 0-16,6 1 0 0,-6-1-36 0,0-3 1 15,0 6 0-15,0-8 0 0,0 2 35 0,-6 7 0 16,6-15 0-16,0 5-45 0,0-5 0 16,0 9 0-16,0-9 0 0,0 0 45 0,0 0 0 0,0 0 0 15,0 0 0-15,-6 0-16 0,6 0 1 0,-5 5 0 16,5-5 0-16,-3-5 15 0,-8-9 0 15,3 5 0-15,-3-11 13 0,-28-30 0 16,17 13 0-16,0-2 1 0,-20-43-14 16,18 48 0-16,2-8-16 0,-14-22 1 15,22 27 0-15,-6 3 0 0,-4-22 15 16,15 33 0-16,-2 7 46 0,3-10 1 16,2 18 1-16,6 8-1 0,0-9-47 15,0 9 0-15,-5-5 51 0,5 5 0 16,0 0 0-16,0-6 1 0,0 6-52 0,0 0 0 15,0 0 37-15,5-3 0 0,-5 3 0 16,0 0 0-16,0 0-37 0,0 9 0 16,0-9 31-16,6 14 0 0,-3 0 1 0,2 6-1 15,9 19-31-15,-8-19 0 0,-1 8 21 16,9 28 0-16,-3-28 0 0,3 0 0 16,5 17-21-16,-5-22 0 0,0-3-47 15,19 13 0-15,-17-19-1 0,4-2 2 16,18 7 46-16,-18-13 0 0,-1 2-191 15,20-2 0-15,-20-6-1 0,1 3-149 0,18 2 191 16,-21 1 0-16,-17-6-237 0</inkml:trace>
  <inkml:trace contextRef="#ctx0" brushRef="#br0" timeOffset="2432.33">27737 2651 539 0,'0'0'0'0,"0"0"0"0,0 0 90 0,0 0 1 0,0 0 0 0,0 0 0 15,6 42-91-15,-1-28 0 0,-2 9 85 16,3 19 2-16,-4-20-2 0,1-2 1 15,-3 22-86-15,0-19 0 0,-3-1 75 16,1 1 0-16,2 2-1 0,-6 3 2 0,3 3-76 0,-8 17 0 16,6-25 0-16,-1-4 21 0,-2 12 1 15,8-17 0-15,0-8 0 0,0-3-22 16,0-3 0-16,0 0-38 0,0-3 1 16,0-3-2-16,8-8 2 0,3 0 37 0,9-36 0 15,-12 13 0-15,3 0-44 0,8-39 1 16,-11 40 0-16,4-1 0 0,1-25 43 15,-4 34 0-15,-4 6 16 0,6-26 0 16,-5 34 0-16,2 5 1 0,-2 9-17 16,-6 0 0-16,2-5 59 0,4 10 1 15,-1-5 0-15,1 6 0 0,2 8-60 16,3 0 0-16,3 9 90 0,11 36 2 16,-20-20-2-16,4-2 1 0,-1 8-91 0,3 3 0 15,-8-6 0-15,0-6 10 0,2 35 1 16,-5-43-1-16,3-6 1 0,2-2-11 0,1-20 0 15,8-6 0-15,-14 6-1514 0</inkml:trace>
  <inkml:trace contextRef="#ctx0" brushRef="#br0" timeOffset="19166.28">1641 10874 11 0,'0'0'0'0,"0"0"0"0,0 0 0 0,-28 31 0 0,15-14 1 0,-7-3-1 0,1 0 1 16,2-2-1-16,-2-4 0 0,5 1 0 0,-5-4 0 15,5 1 42-15,-5-3 1 0,5 2-1 0,-5 1 1 0,-6-3-43 16,0 0 0-16,-3-1 0 0,-2 4 0 0,2-6 68 16,3 0 1-16,-2 3-1 0,2 2 0 0,0 9-68 15,3-5 0-15,-8 2 0 0,2-2 0 0,-2-1 35 16,-28 12 1-16,30-12-1 0,9 3 1 15,-20 20-36-15,14-17 0 0,6 1 71 16,-9 1 0-16,17-4 1 0,3 2-1 16,-3 3-71-16,2-3 0 0,-2 5 85 0,3 24 2 15,-3-27-1-15,5 10 0 0,4 2-86 16,-9 3 0-16,2 3 0 0,4-6 75 0,-1 3-1 16,-2 2 0-16,3-4 0 0,5 2-74 0,-6 2 0 15,6-5 0-15,-6 3 0 0,4 3 53 0,2 22 0 16,-6-19-1-16,1 5 1 0,-4 29-53 15,9-41 0-15,-5 4 61 0,-6 31-1 16,8-37 0-16,-2 0 0 0,5-5-60 0,0-1 0 16,0-2 0-16,8-6 13 0,3 0 1 0,-6 3 0 15,4 3 0-15,4 2-14 0,4 1 0 0,-3 2 0 16,5-8 0-16,1 8 10 0,4-5 1 0,-1 2-1 16,-4-8 1-16,0 3-11 0,1 3 0 0,-1-3 0 15,0 3 0-15,1-1 11 0,-7 4 1 0,4-6-1 16,-3 2 1-16,5 4-12 0,9 19 0 15,-9-22 0-15,-2-12-4 0,16 17 1 16,-19-2-1-16,10-6 1 0,15 17 3 0,-17-26 0 16,3 1 8-16,28 10 1 0,-23-8 0 15,3-2 0-15,25 8-9 0,-25-6 0 16,-2-5 35-16,35 11 0 0,-36-9 0 16,3 3 0-16,34 12-35 0,-42-20 0 0,2 2 16 15,-2 1 2-15,0-3-2 0,0 8 1 0,2-3-17 16,-2 4 0-16,0-4 0 0,-3 0 0 0,-2 1-30 15,4-3 0-15,1-1 1 0,-3 4 0 0,9-7 29 16,-6 4 0-16,-3 0 0 0,3-1 0 0,-1 4-5 16,4-9 1-16,-9 3 0 0,6-1 0 0,-11 1 4 15,5 3 0-15,6-6 0 0,-5 0 0 0,-1 0 4 0,0 0 0 16,1 0 0-16,-1 0 0 0,6-6-4 0,-6 3 0 16,3 1 0-16,3-1 0 0,8-3 27 0,-2-2 0 15,-4-1 1-15,-2 4-1 0,0-7-27 0,28-10 0 16,-29 8 0-16,-4 0-18 0,27-17-1 15,-22 17 1-15,2-6 0 0,31-19 18 16,-33 19 0-16,0 0-15 0,22-16 0 16,-22 13 0-16,-6 1 1 0,25-21 14 15,-30 24 0-15,5-4 15 0,1 1 0 0,-1 2 0 16,0 0 0-16,4 1-15 0,1 2 0 0,1-6 0 16,3-2 0-16,2 0-20 0,9-1 1 0,-17 4 0 15,-5-1 0-15,-4 4 19 0,1-1 0 0,-8 3 0 16,-1-6 0-16,-5 12 0 0,0-20 1 15,0 12-1-15,-5-4 1 0,-1-19-1 16,-2 22 0-16,2-2 30 0,-13-15 0 0,8 15 0 16,3 2 1-16,-17-22-31 0,17 19 0 15,-3 1-3-15,-9-26 0 0,17 20-1 16,3-3 2-16,0-37 2 0,9 32 0 0,2-1-23 16,-3-5 1-16,3 5-1 0,-3-2 1 0,-2 0 22 15,-6-37 0-15,0 45 0 0,-11-3-19 16,-8-22 1-16,10 28 0 0,-5-1 0 15,-21-16 18-15,12 17 0 0,-7 6-13 16,-34-20 0-16,31 16 0 0,6 6 0 16,-12 4 13-16,0 2 0 0,1-3 0 0,-1 5 26 15,-5 1 0-15,0 6 0 0,-3-10 0 0,-6 7-26 16,3 2 0-16,4 6 0 0,-7 0 0 0,3 0-38 0,3 6 1 16,-11-3 0-16,0 2-1 0,-5-2 38 0,2 3 0 15,-14 0 0-15,4-4 0 0,-7 4-151 0,1 0-1 16,5-12 1-16,0-2 0 0,72 8-924 0</inkml:trace>
  <inkml:trace contextRef="#ctx0" brushRef="#br0" timeOffset="29398.64">23403 11960 11 0,'0'0'0'0,"0"0"0"0,0 0 0 0,0 0 1 0,0 0-1 0,0 0 1 16,0 0 0-16,0 0-1 0,0 0-11 15</inkml:trace>
  <inkml:trace contextRef="#ctx0" brushRef="#br0" timeOffset="29881.88">23397 11823 11 0,'0'0'0'0,"0"0"0"0,0 0 0 0,0 0 0 16,0 0 1-16,25-37-1 0,-22 26 1 0,0 2-1 16,-3 9 0-16,0 0 0 0,0 0 0 0,0-5 0 15,0 5 1-15,-6 5-1 0,6-5 1 0,-5 0-1 16,5 0 0-16,-6 0 0 0,6 0 0 0,-5 0 0 0,5 0 0 16,-3 0 0-16,-3 0 1 0,-2 0-1 0,8 0 0 15,0 0 0-15,0 0 0 0,0 0 81 0,0 0 0 16,0 0 1-16,3-5-1 0,-3 5-81 0,11-6 0 15,-8 3 0-15,0-5 0 0,-1 2 123 0,-2 1 2 16,0-1-1-16,0 3 1 0,6-5-125 0,-1 2 0 0,-2 3 0 16,-3 3 0-16,0-5 65 0,0-1 0 0,0 0 1 15,0 6 0-15,0 0-66 0,0 0 0 0,-3-2 0 16,3 2 0-16,-5 0 94 0,-3 0 2 0,2 0-1 16,0 0 0-16,1 0-95 0,-1 0 0 0,4 0 0 15,2 0 0-15,0 0 54 0,-6 2 2 0,6-2-2 16,0 0 1-16,0 0-55 0,0 0 0 0,0 0 0 15,6 6 0-15,-1 0 31 0,-2-1 1 0,2 4 1 16,4-7-1-16,2 4-32 0,-3 0 0 0,3 2 0 16,-5 6 0-16,-4 0 23 0,10 14 0 0,-10-13 0 15,1 7 0-15,0 20-23 0,0-19 0 16,5 11 9-16,-3 19 0 0,4-28 0 16,2-8 1-16,8 20-10 0,-5-23 0 0,0 0-42 15,19 14 1-15,-17-8-1 0,4 2 0 16,-1 1 42-16,-2 2 0 0,-1 3 0 0,-2 0-51 15,0 0 1-15,-3 1-1 0,-3-1 1 0,-2 0 50 16,-4-3 0-16,1 0 0 0,0 1 0 0,-3-1-101 16,0 3 2-16,3-11 0 0,5 3-1 0,0-12 100 15,3 12 0-15,-5-14 0 0,8-4-199 0,-6-2 1 16,6-2-1-16,2-1 0 0,-2-6 147 0,6 1 1 16,4-20-2-16,1 5 2 0,-25 23-89 0</inkml:trace>
  <inkml:trace contextRef="#ctx0" brushRef="#br0" timeOffset="30532.41">24011 11803 437 0,'0'0'0'0,"0"0"0"0,0 0 0 0,0 0 23 0,0 0 1 0,0 0-1 15,-11 28 2-15,5-22-25 0,6-6 0 0,-3 8 77 16,9-5 0-16,-6-3 0 0,-3 11 2 15,6 6-79-15,0-6 0 0,2-5 88 16,-2 16 0-16,0-7 1 0,0-1-1 16,2 17-88-16,-5-12 0 0,0-2 54 15,0 22 1-15,0-27-1 0,0-1 0 16,-3 11-54-16,3-10 0 0,-2-1-16 0,2 0 0 16,0-2 0-16,-3 2 1 0,-3 11 15 0,1-5 0 15,-1-3 0-15,1-2 0 0,5-4-16 0,0 1 1 16,0-9 0-16,-3 5 0 0,3-5 15 0,0 0 0 15,0 0 0-15,3 0 0 0,-3 0 10 0,11-14 0 16,0 0 0-16,3-8 1 0,24-29-11 16,-18 23 0-16,2-3-33 0,19-34 0 15,-27 37 1-15,0 0 0 0,5-26 32 16,-11 29 0-16,3 8-11 0,-5-5 0 0,-1 8 0 16,-2 5 0-16,-3 9 11 0,0 0 0 0,6 0 0 15,-6 0 0-15,5 0 46 0,-2 9 0 16,3-9 1-16,-1 8-1 0,9 12-46 15,-3 2 0-15,3 6 49 0,5 31 1 16,-11-30 0-16,3-1 1 0,3 28-51 16,-8-34 0-16,-1 4 1 0,-2-4 1 0,3 6 0 15,-6 9 0-15,0 5-2 0,0-5 0 0,0-6 0 0,-6-6 0 16,3-2-76-16,1-4 2 0,4-5-1 0,1-5 0 16,-3-9 75-16,6-9 0 0,7-5 0 0,7-11 0 15,5-6-154-15,33-59-1 0,-34 37 1 0,-24 53-435 16</inkml:trace>
  <inkml:trace contextRef="#ctx0" brushRef="#br0" timeOffset="31282.61">24851 11688 156 0,'0'0'0'0,"0"0"0"0,0 0 0 0,0 0-28 0,0 0 0 0,0 0 0 0,0 0 0 0,0 0 28 0,0 0 0 15,0 0 0-15,0 0 0 0,0 0 135 0,0 0 1 16,0 0-1-16,0 0 1 0,-6-29-136 0,6 29 0 16,-6 0 0-16,6 0 0 0,-5-5 111 0,5 5 1 15,0 0-1-15,0 0 1 0,-6-3-112 0,6 3 0 16,0 0 0-16,0 8 0 0,0-8 18 0,0 6 0 0,0-6 0 16,11 8 1-16,-8 1-19 0,3 2 0 0,5 3 0 15,0 6 0-15,5 5 68 0,9 32 1 16,-16-32 0-16,2 3 0 0,2 25-69 15,-2-24 0-15,3-7-11 0,14 29 0 16,-9-26 0-16,6 6 1 0,19 17 10 16,-24-26 0-16,-1-2-14 0,-5 0 1 0,5 5 0 15,6 3 0-15,-6 0 13 0,1 0 0 0,-1-5 0 16,-5-9 0-16,-6 0-119 0,3-5 1 0,-5-1-1 16,-4 3 2-16,-2-11 117 0,0 0 0 0,3 3 0 0,-3-3 0 15,0 0-131-15,0 0 2 0,3 6-1 0,-3-6 1 16,0 0-91-16</inkml:trace>
  <inkml:trace contextRef="#ctx0" brushRef="#br0" timeOffset="31731.98">25381 11930 999 0,'0'0'0'0,"0"0"0"0,0 0-95 0,28 28 0 16,-26-14-1-16,4 8 1 0,19 20 95 15,-20-25 0-15,-5 3-13 0,-5 8 0 16,-1-19 0-16,3-1 0 0,-2 9 13 16,5-9 0-16,-6-2 94 0,1 2 0 0,-1 1 1 15,4-1-1-15,-10 4-94 0,4 2 0 0,3 0 0 16,-1-6 0-16,1-2-12 0,2-3 1 0,3-3 0 15,-6 5 0-15,6-5 11 0,0 0 0 16,-2-5 0-16,2-1-5 0,2-25 0 16,7 0 0-16,2 0 0 0,14-51 5 15,-20 40 0-15,9 3 1 0,0 0 1 0,-1-4-1 16,4 7 1-16,-3 8-2 0,0-6 0 0,-1 11 0 16,1-2 0-16,3 11 13 0,-9 3 1 0,3-1-1 0,-5 4 1 15,2 14-14-15,-8-6 0 0,8 2 0 0,3 1 0 16,-2 6 44-16,2-1 2 0,2 6-2 0,7 9 1 15,5 10-45-15,16 41 0 0,-24-35 0 0,-3 6-9 16,5 39 1-16,-11-39 0 0,-5 3 0 16,0-6 8-16,8-2 0 0,8-6 0 0,0-9-93 15,1-3 1-15,-6-13 0 0,-3-15-1 0,-11 6-443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39:16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23320 11221 246 0,'0'0'0'0,"0"0"0"0,0 0-46 0,0 0 0 0,-27 14 0 0,21-17 1 15,-11-3 45-15,15 3 0 0,-9-2-4 16,-3-9 0-16,0 5 0 0,-3-2 1 16,-24-17 3-16,16 14 0 0,3 0-4 0,-19-3 0 15,27 8 0-15,5 9 0 0,-4-2 4 16,2-1 0-16,-3 3 0 0,0 0-4 0,-16 3 0 15,8-3 0-15,-6 0 0 0,-33 5 4 16,28 9 0-16,-6 6 0 0,-38 19 0 16,33-19 0-16,-3 3 0 0,-50 24 0 15,39-16 0-15,0 3 0 0,-52 28 0 16,52-31 0-16,5 3 0 0,3 2 0 0,3-8 0 16,9 3 0-16,-1 3 89 0,0-3 1 0,6 0 0 15,-3 0 0-15,3 3-90 0,-25 22 0 16,31-25 0-16,-7 3 114 0,-15 33 1 15,18-27-1-15,4-4 2 0,-18 43-116 16,26-37 0-16,0-5 86 0,2 5 1 0,6 0 0 16,-8 3 0-16,5 3-87 0,3 0 0 0,3 0 0 15,-6-1 0-15,8 1 81 0,-13 48 2 16,2-48-1-16,9 0 0 0,-6 47-82 0,9-47 0 16,5 3 37-16,0-3 0 0,5-1-1 0,1-2 1 15,10 0-37-15,1 0 0 0,2 0 0 0,3-5 0 16,1-1 27-16,29 43 0 0,-27-34 0 15,5-6 1-15,26 51-28 0,-34-51 0 0,3 8 16 16,-1 1 2-16,1-6-1 0,-5 9 0 0,-1-4-17 16,20 57 0-16,-17-62 0 0,0 6 15 15,30 42 1-15,-16-54 0 0,3-2 0 16,55 27-16-16,-33-36 0 0,8-8 7 16,74 20 1-16,-65-24-1 0,4-2 1 0,4 1-8 15,-3-1 0-15,0-3 0 0,2 0 8 0,-4 3 0 16,1 0 0-16,1 3 1 0,0 3-9 0,-3 2 0 15,3-2 0-15,-3-6 0 0,3 3 33 0,0 0 0 16,3 3 1-16,2 5 0 0,9-3-34 0,99 21 0 16,-99-24 0-16,5 4 30 0,105 5 0 15,-102-14 0-15,8-8 0 0,130 2-30 16,-113-8 0-16,5-8-10 0,142-12 0 16,-142 6 0-16,3-6 0 0,0 0 10 0,0 6 0 15,-8 3 0-15,0-3 18 0,0 0 0 0,-3 6 0 16,-3-4 0-16,-2 4-18 0,-1 2 0 0,4 3 0 15,-12 1 0-15,6-1-12 0,-3 3 1 0,-3 0-1 16,0 0 1-16,-2 3 11 0,-1-1 0 0,1-2 0 16,7-5 0-16,10-4-16 0,-10 4 0 0,9-12 0 15,-2 0 0-15,5 0 16 0,-1-8 0 0,-2 2 0 0,-8 4 0 16,0 2 13-16,121-26 0 0,-124 21 0 16,3-6 0-16,113-31-13 0,-121 33 0 15,-4-2-11-15,106-25 0 0,-116 22 0 16,-6 3 1-16,97-26 10 0,-89 26 0 15,3 6-15-15,-5-1 0 0,-6 3 0 0,-8-5 0 0,-6 3 15 16,-2 2 0-16,0 3 0 0,-4-5 0 0,-4-1-9 16,2 3 0-16,-11-5 0 0,-3 3 0 0,-8-4 9 15,44-36 0-15,-49 34 0 0,-6-8-8 16,30-46 1-16,-47 48 0 0,-8 0 1 16,9-36 6-16,-18 36 0 0,-4 3-6 0,-7-2 1 15,-5 2 0-15,-2-11 0 0,-9-3 5 0,0 2 0 16,-11-2 0-16,3 0 0 0,-6 0-4 0,-49-48 0 15,38 46 0-15,-5-1 0 0,-64-56 4 16,56 47 0-16,-1 1-4 0,-2 0 0 16,0-3 0-16,-3 0 0 0,2 5 4 0,-82-64 0 15,66 62 0-15,0 2-2 0,-93-41 1 16,87 50 0-16,1 8 0 0,-1 1 1 0,-13-4 0 16,-3 1 0-16,-5 5-15 0,-4-3 0 0,1 4 0 15,0-1 1-15,-3 9 14 0,3-4 0 0,-9-7 0 16,1 5 0-16,2-3-23 0,-127-39 0 15,122 34 0-15,5-4 1 0,-116-41 22 16,125 39 0-16,-1 3-7 0,-2-9 1 0,-6 12 0 16,3 2-1-16,-11 9 7 0,3-3 0 0,-9 6 0 15,-2 2 0-15,-6 4-4 0,5 2 0 0,1 3 0 16,5-9 1-16,0 9 3 0,1 0 0 0,2 0 0 16,2-9 0-16,1 9-41 0,-133-17 1 0,127 15-1 15,0-4 1-15,-135-11 40 0,130 11 0 16,-1 6 39-16,-134-8 0 0,132 8 0 15,2 5 1-15,-148 12-40 0,137 8 0 0,1 6 18 16,0 3 2-16,-9 14-2 0,-5 11 1 0,-6 5-19 16,-177 77 0-16,169-60 0 0,-14 15-78 15,1 5 1-15,-7 12 0 0,6-1-1 0,-5 12 78 16,-199 109 0-16,196-112 0 0,-6 6-77 16,3-4 0-16,-16-24 0 0,-4-6-1 0,219-79-839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40:10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27861 5025 11 0,'0'0'0'0,"0"0"0"0,0 0 0 0,0 0 1 16,0 0-1-16,0 0 1 0,-27 0-1 16,27 0 0-16,0 0 0 0,-6-8 1 15,6 8-1-15,-2-8 1 0,-4-6-1 16,3 5 0-16,1-2 0 0,-4-6 0 15,3 11 0-15,0-2 1 0,-2-6-1 0,2 8 0 16,3 6 0-16,-8-8 0 0,8 8 0 16,-6-6 0-16,6 6 0 0,-2 6 0 15,2-6 0-15,-9 0 0 0,9 0 0 0,-5 14 0 16,-3 8 0-16,-1-13 0 0,6 10 33 16,1 1 1-16,2 3-1 0,0-9 1 0,2 0-34 15,4 0 0-15,0 0 0 0,-6 0 0 0,0-6 91 16,0 6 1-16,0 1-1 0,0-1 2 0,0 0-93 15,0-6 0-15,-6 1 0 0,6 2 0 0,6-3 64 0,-6-2 1 16,5 2 0-16,-5-8 1 0,8 6-66 0,1-6 0 16,7-6 0-16,-2 1 0 0,11-4 15 0,-3 1 0 15,8-12 0-15,-10 0 0 0,5-2-15 0,16-29 0 16,-30 32 0-16,-3 2 18 0,-2-25 1 16,-1 27-1-16,-5 1 1 0,-8-17-19 15,5 17 0-15,1 0-5 0,-9 0 0 16,-1 9 0-16,-1-1 1 0,-29 12 4 15,17 2 0-15,-8 12 21 0,-33 16 0 16,38-16 0-16,6 3 1 0,3-4-22 0,0 4 0 16,-1-4 0-16,6 7 12 0,3-1 1 0,-3-2-1 15,1-4 2-15,-1 4-14 0,3-6 0 0,-3 2 0 16,-5 1 0-16,2 3 77 0,1-7 0 0,4 4 0 16,1 0 2-16,9-6-79 0,-4 14 0 15,12-20 0-15,-1-2-7 0,17 5 0 16,-5-11 0-16,5-3 1 0,3 3 6 0,2-14 0 15,9 0 0-15,6-8-14 0,2 2 0 0,-8-8-1 0,-3 6 1 16,0-7 14-16,0 1 0 0,-5 0 0 0,2 6 0 16,-2-7-31-16,22-21 1 0,-31 22-1 15,0 0 1-15,3-20 30 0,-10 31 0 16,-4 8-39-16,8-5 0 0,-16 9-1 0,0 5 2 16,-5 0 38-16,5 0 0 0,0 0-37 15,-8 3 1-15,2 2-1 0,-5 4 1 16,-22 19 36-16,5-3 0 0,-8 12 13 15,-2-6 1-15,10-6 0 0,0-3 0 0,4 1-14 16,-4-3 0-16,3 2 0 0,3 1 0 0,5-4 16 0,1 1 1 16,8-6-1-16,-1-5 1 0,9-9-17 0,9 0 0 15,-9 0 0-15,2 5 0 0,-2-5 5 0,0 0 1 16,0 0-1-16,9-3 1 0,-1 3-6 0,-5-2 0 16,5 2 0-16,6-9 0 0,2-2 12 0,4 2 1 15,-4-10-1-15,-2 2 2 0,0-9-14 0,0 1 0 16,-3 5 0-16,-6 6 0 0,-5-5-7 0,8-23 2 15,-2 19 0-15,-6 1 0 0,6-29 5 16,-6 28 0-16,0 4 5 0,-6-9 0 16,0 22 0-16,1 12 0 0,-14 8-5 15,2-9 0-15,-5 12 29 0,-31 25 0 16,29-14-1-16,2 9 1 0,-9 2-29 0,12-8 0 16,2-3 0-16,6 1 20 0,-3-7 0 0,-2 1 0 15,7-4 1-15,-2-5-21 0,3-5 0 0,3 2 0 16,2-2 0-16,3-4 57 0,0 4 2 0,0-9-1 15,-6 2 0-15,6-2-58 0,0 0 0 0,0 0 0 0,0 0 0 16,0 0-14-16,0 0 1 0,9 0 0 0,2-2 0 16,2 2 13-16,-1-6 0 0,4-2 0 0,3-1 0 15,4-11-32-15,-1 6 1 0,-9 0 0 0,-1 6-1 16,-12-3 32-16,0 2 0 0,-6 3 0 0,6-2 0 0,0 2-19 16,-3-2 0-16,0 5 0 0,1-2 1 0,-1-4 18 15,-8-2 0-15,5 8 0 0,4-3-24 16,-1 1 1-16,3 5 0 0,-6-3 0 0,6 3 23 15,-5 0 0-15,-1 3 0 0,-2 8 0 0,0-3-2 16,2 7 1-16,-8-1-1 0,1 2 1 0,1 10 1 16,1 2 0-16,9-20 0 0,-4 6 0 0,-2 1-13 0,2 1 0 15,1 1 0-15,-1-5 1 0,4-1 12 0,2-3 0 16,0-8 0-16,0 0 0 0,8 0-105 0,-3-8 2 16,9-15-2-16,5-10 2 0,-19 33-370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36:34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24450 5684 11 0,'0'0'0'0,"0"0"0"0,0 0 0 0,0 0 1 16,0 0-1-16,0 0 1 0,0 0-1 16,0 0 0-16,0 0 0 0,0 0 1 15,0 0-1-15,0 0 1 0,0 0-1 16,-17 25 0-16,12-19 0 0,-12 5 0 15,12-3 0-15,-9-5 1 0,-16 17-1 16,5-6 0-16,0-8 30 0,-22 11 1 16,28-6 0-16,5-3 0 0,-6 6-31 0,7-8 0 15,-7 2 0-15,4-5 48 0,2 0 1 0,0 5 0 16,0-2 0-16,-5 2-49 0,-6 1 0 0,3-1 0 16,0 4 0-16,3-4 21 0,2-2 1 0,0 2 0 15,4-2 0-15,-1-6-22 0,8 0 0 0,-5 8 0 16,-3-8 0-16,1 6 35 0,-1 2 0 0,0-5 1 0,-3 3 0 15,4 2-36-15,-7 3 0 0,1-2 0 0,5-1 0 16,0 4 90-16,0-4 1 0,3-2 1 0,6 2-1 16,-3 6-91-16,-6 6 0 0,8-9 0 0,1 3 21 15,-15 25 1-15,9-24 0 0,3 7 0 16,-11 15-22-16,8-23 0 0,2 0 28 16,-4 8-1-16,7-10 0 0,0-1 1 15,4 14-28-15,-1-8 0 0,0 3 70 16,3 22 1-16,0-14 0 0,0 9 0 15,0-4-71-15,-5 4 0 0,5-9 0 0,-6 9 34 16,3-9 1-16,-2 3 0 0,-6-3 1 0,-3 0-36 16,-5 23 0-16,8-26 0 0,2-8 44 0,-4 22 1 15,4-16 0-15,4-6 0 0,-6 16-45 16,5-13 0-16,1-6 13 0,2 14 1 16,3-19 0-16,0-4 0 0,3 12-14 15,-1-11 0-15,4-1 12 0,5 12 0 16,-6-8-1-16,7 2 1 0,7 6-12 15,-11-11 0-15,3-1-17 0,9 6 1 16,-12-5-1-16,3 0 1 0,8 2 16 16,-11-2 0-16,6-6-23 0,17 8 0 15,-20-2 0-15,5-1 0 0,23 7 23 16,-25-7 0-16,-3 1 10 0,22 2 0 16,-8-2 0-16,0-6 1 0,22 3-11 15,-17-6 0-15,-2 3 13 0,27-6 1 16,-33 1-1-16,-3 2 1 0,20-3-14 15,-20 6 0-15,-5 0 6 0,17-5 1 0,-18 2 0 16,-2 3 1-16,17 0-8 0,-14-9 0 16,2 4 1-16,18-9 0 0,-12 2 0 15,8-2 0-15,23-17-1 0,-23 12 0 16,3 2-12-16,25-25 2 0,-33 28-1 16,3-9 1-16,21-28 10 0,-21 26 0 0,-3 3-48 15,2-6 1-15,-2-1 0 0,-3 7 0 0,3-6 47 16,0 0 0-16,0-1 0 0,-6 7 0 0,-2-6 11 15,13-28 0-15,-16 27 0 0,0 7 0 16,8-40-11-16,-8 37 0 0,-6-3 0 0,17-29 0 16,-11 29 0-16,5 0 1 0,11-23-1 15,-16 18 0-15,-5 2-19 0,2-3 0 16,-3 6 0-16,-3 5-1 0,1 4 20 0,-6 2 0 16,-6 3 0-16,1-6 0 0,-3 6 38 0,-3 0-1 15,-3-6 0-15,0-2 0 0,0 5-37 0,-2-11 0 16,-1 8 0-16,6-3 0 0,-3 4 28 0,-16-12 0 15,16 11 0-15,-8 12 2 0,-20-12-30 16,18 11 0-16,1 1 17 0,-40-3 1 16,30 8-1-16,0 3 1 0,-31-3-18 15,36 0 0-15,-2 3 2 0,-33-5 0 16,29 5 0-16,1 0 0 0,-50 14-2 16,36 5 0-16,-5 10-106 0,-6-7 1 0,0 15 0 15,0 5 0-15,-6 6 105 0,-46 53 0 16,60-56 0-16,9 8-104 0,-31 18-1 15,39-60 1-15,33-11-751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44:37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10273 14650 729 0,'0'0'0'0,"0"0"0"0,0 0 0 0,-58 14 62 0,14-3 0 0,0-2-1 0,11 2 1 15,0 3-62-15,-36 9 0 0,41-12 0 16,0-5 30-16,-16 2 2 0,25-2-1 0,0 2 0 16,-15 0-31-16,15-2 0 0,-11 3 75 15,-34 19 0-15,26-14 1 0,2-6-1 16,-47 17-75-16,50-8 0 0,-6 0 78 15,-38 17 2-15,38-14-1 0,0-6 0 16,-38 20-79-16,33-20 0 0,2 0 27 16,-41 11 1-16,45-17 1 0,5 4-1 15,-42-4-28-15,39-2 0 0,0-6-5 0,-30 0 0 16,35 3 0-16,4-1 0 0,-6 1 5 16,-6 3 0-16,0 2 0 0,-5 4 20 0,0-1 1 15,-3 8 0-15,-3-2 0 0,3 9-21 0,-55 16 0 16,55-22 0-16,3 5 49 0,0 3 1 15,11-3-1-15,-1 1 2 0,1-1-51 0,-16 26 0 16,26-35 0-16,-1 4 14 0,-21 25 0 16,21-19 0-16,4 2 1 0,-21 28-15 15,21-25 0-15,7 3 34 0,-7 2 0 0,4-8 0 16,2 0 0-16,6 1-34 0,-3-1 0 0,-3 0 0 16,0 3 0-16,-3 3 41 0,4 2-1 0,-1-5 0 15,0 0 0-15,-3 0-40 0,-16 39 0 16,19-30 0-16,3 5 10 0,-11 42 1 15,11-45-1-15,8-5 1 0,-2 33-11 16,10-42 0-16,9-2 25 0,0-1 1 0,5-3 1 0,1 4-1 16,13-1-26-16,-3 0 0 0,3-2 0 0,-5-6 0 15,8-3 26-15,-3 0 0 0,0 3 0 0,11 0 0 0,-5-1-26 16,3 1 0-16,2-3 0 0,0-2 0 0,0-1 9 16,9 3 1-16,-1-3 0 0,-5 3 0 0,8 0-10 15,56 15 0-15,-53-15 0 0,0 2-12 16,66 13 0-16,-52-15 0 0,0-3 0 15,82 9 12-15,-82-18 0 0,11 4-8 16,77 0 1-16,-79-12 0 0,7-2 0 16,80-26 7-16,-76 17 0 0,4-6-51 15,6-2-1-15,-10 5 1 0,-1 1 0 0,0-1 51 0,0 0 0 16,-3 3 0-16,4 6 0 0,-1 3 10 0,-6-3 0 16,4 2 0-16,2-2 1 0,-5 2-11 0,2 4 0 15,9-6 0-15,-1-4 0 0,1-1 8 0,99-24 1 16,-94 15 0-16,-5-6 0 0,96-34-9 15,-99 34 0-15,0 3 30 0,78-28 1 16,-84 25-1-16,-11 3 0 0,86-31-30 16,-85 31 0-16,-1 2 26 0,0-2 0 0,-5-6 0 15,0-2 0-15,-3-1-26 0,-3-2 0 0,3-1 0 16,-2 4 0-16,-9 2 11 0,0 0 0 0,-6-2 0 16,-8-1 1-16,-10 1-12 0,18-32 0 15,-33 34 0-15,-8 6 7 0,3-34 1 16,-8 26 1-16,-6-4-1 0,-6-2-8 0,6 0 0 15,-8 3 0-15,2-12 2 0,-7 3 0 0,-10 3 0 16,1 6 1-16,-14-1-3 0,-38-41 0 0,30 38 0 16,-6 4 3-16,-49-31 1 0,46 36-1 15,-5 0 1-15,-64-19-4 0,56 25 0 16,3 0 0-16,-1 5 1 0,-13 1 0 0,-1 2 0 0,-2-5-1 16,-3 2 0-16,1 6 0 0,4 3 0 0,1 6-8 15,2 2 0-15,-13-2 0 0,-3 2 0 0,-6-3 8 16,0 7 0-16,6 2 0 0,0-3 0 0,3-6-20 15,-89 7 2-15,80 2 0 0,-8 2 0 16,3 1 18-16,5 6 0 0,1 2 0 0,4 3-30 16,4 0 0-16,-3 0 0 0,0 0 0 0,-6 3 30 15,-85 17 0-15,93-14 0 0,9 2-54 0,-94 15 0 16,83-21 1-16,3 1 0 0,-95 14 53 16,92-17 0-16,8 0-201 0,-85 20 1 15,90-11 1-15,12-4-185 0,-50 24 201 16,78-24 1-16,38-19-619 0</inkml:trace>
  <inkml:trace contextRef="#ctx0" brushRef="#br0" timeOffset="1266.84">16373 16645 1247 0,'0'0'0'0,"0"0"0"0,0 0 0 0,33 0 5 0,-14 5 0 0,-5 4 0 0,-3-9 0 0,-5 0-5 16,-6 0 0-16,8 0 0 0,-8 0 0 0,5 0 82 15,-5 0 0-15,3 3-1 0,0 2 2 0,-3-5-83 16,8 6 0-16,1-6 0 0,7 0 0 0,12 0 27 0,-1-6 0 16,18-2 0-16,7-15 0 0,12-2-27 0,76-40 0 15,-79 26 0-15,8-3-47 0,61-34 0 16,-66 45 0-16,8 5-1 0,66-19 48 15,-69 26 0-15,0 2-21 0,74-3 0 16,-79 9 0-16,2 8 1 0,70-3 20 16,-59 6 0-16,3 6 46 0,91-3 0 15,-91 0 1-15,3 5-1 0,80 1-46 16,-80-4 0-16,3 1 68 0,80 11 0 16,-92-12 1-16,1 1-1 0,88-6-68 15,-72 0 0-15,5-6 17 0,103-11 0 16,-99 6 0-16,8 0 1 0,99-12-18 15,-111 15 0-15,4-3 60 0,88 2 1 16,-100 9-1-16,-8 6 0 0,86 11-60 16,-86-6 0-16,0-2 25 0,78 10 0 15,-81-10 0-15,-5-1 1 0,71 6-26 16,-68-11 0-16,-3 3 29 0,63 5 0 0,-71-3 0 16,2 4 0-16,58 4-29 0,-68-10 0 15,-4-3 20-15,45 0 0 0,-56-3 0 16,3 0 1-16,34-6-21 0,-40 0 0 0,-4-2 31 15,29-6 1-15,-38 0-1 0,3 3 1 16,10-6-32-16,-24 8 0 0,0 1 8 16,5-6 1-16,-13 8-1 0,-6-2 1 15,0 2-9-15,-3-2 0 0,0-4 0 0,0 4-10 16,-2-6 0-16,-14 0 0 0,-15-3 1 0,-10-3 9 16,-8 1 0-16,-6 10 0 0,0-5 0 0,-11 8-35 0,-3 4-1 15,6-1 1-15,-6-3 1 0,-3 1 34 0,1-1 0 16,-18 0 0-16,4 1 0 0,-9-4-24 0,1-2 1 15,-1 5 0-15,0-8 0 0,3 3 23 0,-2 0 0 16,-7 0 0-16,-7 2 0 0,-12-5-29 0,4 3 1 16,-9 2-1-16,2 4 1 0,-10-1 28 0,-9 3 0 15,3 9 0-15,-2 0 0 0,-4 5 37 0,4 3-1 0,-12 0 0 16,6-3 1-16,-11 3-37 0,2 0 0 0,3 9 0 16,-8-1 0-16,3 6-20 0,-168 37 1 15,165-37-1-15,-3 0 1 0,-177 31 19 16,161-28 0-16,0 6-195 0,-219 22 1 15,188-25-1-15,-2-6-139 0,-257 14 194 16,223-33-1-16,249-9-714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49:07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19806 4353 11 0,'0'0'0'0,"0"0"0"0,0 0 0 0,0 0 0 0,0 0 1 0,-35 31-1 16,12-20 1-16,-1-2-1 0,-10 10 0 0,10-5 0 15,10-5 0-15,0-3 92 0,8-4 1 0,-5 4 1 16,3-6-1-16,3 3-93 0,-4-3 0 0,-2 0 0 16,-3 0 0-16,-2 3 98 0,-4 5 2 0,-2 6-2 15,-11-5 2-15,0 5-100 0,-3 5 0 0,9-2 0 16,2-3 0-16,5 0 24 0,-18 12 0 16,18-18 0-16,7 1 1 0,-12 5-25 0,5 0 0 15,-5-6 28-15,-27 17 0 0,19-2 0 16,0-1 0-16,-45 21-28 0,40-24 0 15,-1 4 55-15,-33 19 0 0,39-19 0 16,8-4 0-16,-25 18-55 0,28-15 0 0,3-2 5 16,-11 25 1-16,8-22 0 0,5 2 0 15,3 3-6-15,0 0 0 0,-2-5 0 0,-1-4 69 16,1 7-1-16,2 2 0 0,-6 0 0 0,7 0-68 16,-21 28 0-16,23-33 0 0,0-1 30 15,-11 18 0-15,8-26 0 0,9 0 0 16,-6 0-30-16,8-6 0 0,-2-2 31 0,-1 2 0 15,6-2 0-15,0 5 0 0,0 15-31 16,0-10 0-16,0 4 21 0,0 25 2 16,0-17-1-16,0 6 0 0,6 0-22 15,-6 2 0-15,0 1 0 0,0 5 0 0,5-5 1 16,-2-3 0-16,8-6 0 0,-3-6-1 0,3 6 0 16,-2-5 0-16,2 5 0 0,2-8 13 0,26 22 0 15,-25-20 0-15,2-5 0 0,31 17-13 16,-22-14 0-16,0 2 10 0,41 20 1 15,-41-19 0-15,3-3 0 0,30 25-11 16,-28-26 0-16,3 4 5 0,28 25 1 16,-30-23 0-16,2-5 0 0,-3 8-6 0,6 0 0 15,6-8 0-15,4 2 16 0,-1 6 1 0,-4-5 0 16,3-1 0-16,6-2-17 0,3 2 0 0,-1-7 0 16,1 4 0-16,5-5-2 0,58 12 0 15,-58-15 0-15,-6 3 1 0,70 0 1 16,-59-6 0-16,-2-8 35 0,80 6 0 0,-69-3 0 15,5 3 0-15,72-1-35 0,-77 4 0 16,5-1-7-16,70 3 0 0,-67-11 0 16,-3 0 1-16,81 0 6 0,-78 9 0 0,0-4-16 15,80 4 1-15,-77-15 0 0,3 3 0 16,82-11 15-16,-80 0 0 0,1-11-9 16,-1 2 0-16,9 1-1 0,-6-3 2 0,-3-1 8 15,6-2 0-15,0 0 0 0,-3 0 0 0,6-9 13 16,85-30-1-16,-93 30 0 0,-1 6 0 15,86-39-12-15,-96 42 0 0,-7-6-16 0,68-25 1 16,-79 31-1-16,-2-6 1 0,39-25 15 16,-56 31 0-16,-10-3-16 0,-4 3 1 15,-7-6-1-15,-4 0 1 0,-7-2 15 0,-4-35 0 16,-5 32 0-16,-8 0-33 0,-17-43 1 16,6 43 0-16,-6-4 0 0,-33-38 32 15,25 39 0-15,-14-1 13 0,3 7 0 0,-3 2 0 16,-3 3 1-16,-3-3-14 0,-5 6 0 0,-11-6 0 15,-3 3 0-15,-8 9 2 0,0-6 1 0,0 0-1 16,3-6 1-16,-6 6-3 0,-91-31 0 16,88 31 0-16,-10-1 2 0,-92-21 0 15,91 27 0-15,0 9 0 0,-115-28-2 16,96 28 0-16,-9 0-46 0,-132-14 0 16,128 19-1-16,-7-5 2 0,-132 0 45 15,138 14 0-15,1 0-61 0,-117 0 1 16,130 3 0-16,5-3-1 0,-101 20 61 15,98-6 0-15,7 8-127 0,-125 29-1 0,96-26 1 16,136-25-694-16</inkml:trace>
  <inkml:trace contextRef="#ctx0" brushRef="#br0" timeOffset="11433.96">10334 5698 235 0,'0'0'0'0,"0"0"0"0,-33 11-44 0,-28 6 1 0,36-9-1 16,1 6 1-16,-29 15 43 0,20-15 0 0,3 0 7 15,2-6 1-15,-2-2 0 0,2 2 0 0,3-2-8 16,-5 2 0-16,2-5 0 0,0 0 0 0,-2 0 110 16,2 2 2-16,-2-5-2 0,-3 3 2 0,3 0-112 15,2-3 0-15,-5 3 0 0,0 5 0 0,-3 4 30 16,3 2 0-16,-1 0 0 0,-4 0 0 0,5 0-30 15,-3 3 0-15,8-3 0 0,-5 5 0 0,0-2 10 16,-31 20 0-16,34-20 0 0,2 0 1 0,-30 25-11 16,31-28 0-16,-4 6 41 0,-16 8 1 15,28-17-1-15,2-5 0 0,-5 2-41 16,11-2 0-16,3-1 43 0,-3 9 0 16,-3-5 0-16,0 5 1 0,-16 20-44 15,10-9 0-15,1 9 70 0,-8 28 1 16,13-31 0-16,3-3 1 0,2 3-72 0,4 2 0 15,-6 1 0-15,3 3 25 0,2-1 1 0,-8-2 0 16,3-3 0-16,3 6-26 0,-17 33 0 16,11-36 0-16,-5-3-13 0,-14 36 0 15,13-30 0-15,4-1 0 0,-12 37 13 16,20-39 0-16,-9 0 52 0,9-3 1 0,-3 3 0 16,3-6 1-16,2 3-54 0,1 3 0 0,2-12 0 15,3 6 0-15,0-8 13 0,8 25 1 16,-2-25 0-16,2 2 0 0,22 15-14 0,-10-15 0 15,5 3-24-15,35 18 0 0,-29-26 0 16,-4-3 1-16,42 14 23 0,-30-14 0 16,-6 0 29-16,47 14 0 0,-36-8 0 15,-5-3 0-15,44 19-29 0,-44-19 0 0,8 6-1 16,41 16 1-16,-41-19 0 0,-3 2 0 16,9-2 0-16,-1 0 0 0,-2 2 0 0,8-5 10 15,-6 0 0-15,1 0 0 0,5-3 0 0,0 0-10 16,0 0 0-16,3-8 0 0,-1 2 0 0,1 0 20 15,3-2 0-15,-1-3 0 0,4 8 1 0,4-5-21 16,-2 2 0-16,-2-5 0 0,-1 3 0 0,3 2-7 0,3 3 1 16,-6-2-1-16,3-4 1 0,-5 4 6 0,68 11 0 15,-57-18 0-15,5 4 3 0,3 0 1 16,0-6-1-16,-6-3 1 0,9-6-4 0,-3 1 0 16,2-1 0-16,4-2 0 0,2 3 3 0,0-1 0 15,-8 4 0-15,-3 2 0 0,-3 0-3 0,1 0 0 16,5 3 0-16,2 0 0 0,4 3 20 0,2 0 0 0,-8 0 0 15,2 2 0-15,-2-5-20 0,-5 3 0 0,7 3 0 16,-2-1 0-16,3-2 7 0,-3 3 1 0,2-1-1 16,-2-5 1-16,-3 9-8 0,3-3 0 0,8-6 0 15,0 0 0-15,3-6 3 0,-3 6 1 0,6-9-1 16,-6-2 1-16,0 0-4 0,6-3 0 0,-6 8 0 16,-2-8 0-16,2 6-1 0,-6-4 0 0,1 4 0 15,-3 0 1-15,0 2 0 0,-3-2 0 0,3 2 0 16,0-3 0-16,0 4 5 0,2-4 0 0,-2-2 0 15,-11 0 0-15,5-3-5 0,78-14 0 16,-75 14 0-16,3-6-8 0,77-17 1 0,-85 23-1 16,-1 0 1-16,59-14 7 0,-75 20 0 15,-3-4-21-15,45-4 0 0,-51 4 0 0,-2 9 1 16,44-11 20-16,-46 3 0 0,-1 8 6 16,36-16 0-16,-39 10 0 0,1 1 1 15,41-12-7-15,-39 6 0 0,3 6-4 16,38-21 0-16,-40 15 0 0,4 0 0 15,43-22 4-15,-46 16 0 0,4 3-3 16,3 0 0-16,-1-5 0 0,6-1 0 0,6-5 3 16,-1-6 0-16,4-2 0 0,-4-1 0 0,3 1 5 0,59-49 0 15,-70 40 0-15,-3 3 1 0,40-40-6 16,-54 46 0-16,-5 5-25 0,12-34 0 16,-26 37 0-16,-11-9 1 0,-2 7 24 15,-6 4 0-15,0-2 0 0,-14 0-2 0,3 3 0 16,-3-1 0-16,-5-2 0 0,-1 0 2 0,1 0 0 15,-14 0 0-15,0 0 0 0,-6-1 3 0,-55-30 0 16,47 31 0-16,0 3 0 0,-63-26-3 16,55 29 0-16,-6-6 5 0,-61-23 0 15,56 17 0-15,2 3 1 0,-65-33-6 16,59 35 0-16,-1-4-32 0,-1-1 1 0,3 9 0 16,-3-9 0-16,6 6 31 0,-6 0 0 0,-17 5 0 15,-2-5 0-15,0 8-20 0,-108-19 0 16,103 19 0-16,-4 6 0 0,-102-8 20 15,100 8 0-15,-8-1-20 0,-97-7 1 16,104 11 0-16,1 2 1 0,-99-13 18 0,98 8 0 16,4 2-15-16,-106-10 0 0,106 14 0 15,-3 2 0-15,-100 0 15 0,100 3 0 0,-3 3-24 16,-102 0 0-16,94 3 0 0,-1 0 0 16,-104 6 24-16,113-7 0 0,3 4 21 15,-100 0 1-15,106-6 0 0,-1 0 0 16,-91 0-22-16,97 0 0 0,0 0 44 15,-89 0 1-15,92 0-1 0,2-6 2 16,-77 0-46-16,80 4 0 0,-2-7 20 16,-84 3 0-16,86 1 0 0,-8 2 0 15,-83-8-20-15,83 8 0 0,8 3 12 0,-99 0 1 16,88 0-1-16,0 0 1 0,-94 8-13 16,94-8 0-16,3 3-46 0,-91 0 1 15,93-3-1-15,4-3 0 0,-84-5 46 16,81-1 0-16,8-5-21 0,-94-8 0 15,88 8 0-15,-8 0 0 0,-108 0 21 16,86 14 0-16,-2 2-77 0,-134 18 1 16,122 0-2-16,-5 2 2 0,-144 35 76 15,138-29 0-15,-3 8-107 0,-7 6 0 0,7-5 0 16,0 5 0-16,144-42-424 0</inkml:trace>
  <inkml:trace contextRef="#ctx0" brushRef="#br0" timeOffset="13983.15">9486 8044 595 0,'0'0'0'0,"0"0"0"0,0 0 0 0,0 0 37 0,-41 40 1 0,24-29-1 15,3 0 1-15,1-2-38 0,2-1 0 0,8 3 0 16,-3-5 0-16,1 2 34 0,-4-8 0 0,4 9-1 16,-6 5 1-16,-3 0-34 0,-19 17 0 15,14-17 0-15,-6 0 83 0,-20 11 2 16,23-16-1-16,-2 5 0 0,-23 17-84 15,22-17 0-15,-6 0 31 0,-35 14 0 16,27-8 1-16,1-6-1 0,-34 14-31 16,47-22 0-16,6 2 19 0,-20 0 1 0,25-2-1 15,14-6 1-15,0 3-20 0,0-3 0 16,-5 3 5-16,-4 5 0 0,9-8 0 16,-5 6 1-16,-1 2-6 0,6 1 0 0,-5-1-21 15,-4 12 0-15,4-12 0 0,5 6 0 16,0 0 21-16,0 0 0 0,5-2 0 0,1-1-5 15,2 3 0-15,-2 6 0 0,8-1 1 0,-3 4 4 16,22 19 0-16,-14-19 0 0,1-1 41 16,-1 3 0-16,8-2 0 0,4-6 1 0,2 2-42 15,0-4 0-15,6-1 0 0,0-6 0 0,5 3 2 0,8-2 1 16,-5-1-1-16,3-2 1 0,-3-3-3 16,8-3 0-16,-8 5 0 0,-8 4 0 0,-1 2 28 0,45 11 0 15,-36-13-1-15,-3 5 1 0,42 20-28 16,-42-26 0-16,3 12 35 0,47 8 0 15,-47-14 0-15,6-3 1 0,63 9-36 16,-53-14 0-16,3-12 17 0,81-2 1 16,-81 8-1-16,6 0 1 0,63 0-18 15,-68 0 0-15,-4 0 27 0,64 2 0 16,-60 4 0-16,-4 2 0 0,53 9-27 16,-58-8 0-16,-5-1 4 0,52 15 1 15,-56-12-1-15,-2-3 1 0,55 6-5 16,-49-5 0-16,5-1-3 0,52 6 0 15,-57-11 0-15,5-3 1 0,50-3 2 16,-56 1 0-16,1-4-1 0,49-8 1 16,-55 11 0-16,2 0 0 0,56-8 0 0,-47 5 0 15,-5 1 1-15,55-9 1 0,-56 11 0 16,1 3 0-16,46-14-2 0,-49 14 0 16,-6 0 0-16,47-9 0 0,-38 7 0 15,-4-1 1-15,56-8-1 0,-60 8 0 16,7-3-14-16,45-2 1 0,-50 2-1 0,5 0 1 15,56-5 13-15,-61 8 0 0,3 3-9 16,46-3 1-16,-43 3-1 0,-6 3 1 16,47 3 8-16,-47 0 0 0,-3-6-1 15,41 8 1-15,-46-2 0 0,5-1 0 16,34 18 0-16,-40-18 0 0,1 4-7 0,47 13 0 16,-42-16 0-16,3 2 0 0,55 1 7 15,-44-4 0-15,-6-5 7 0,70 3 0 16,-56-6 0-16,-2-2 1 0,80-9-8 15,-75 5 0-15,5 4 6 0,73-9 1 16,-76 5 0-16,1 4 0 0,75-9-7 16,-70 11 0-16,3 3 4 0,75-9 1 15,-78 6 0-15,-5 6 0 0,69 0-5 16,-64-6 0-16,3 0-12 0,80 1 0 16,-82 2 0-16,-1 0 1 0,78-6 11 15,-83 0 0-15,5 4 6 0,75-13 0 16,-75 10 0-16,1 2 0 0,71-3-6 15,-80 6 0-15,0 0 5 0,64-5 1 16,-70 2 0-16,6 3 0 0,69 0-6 16,-74 3 0-16,-6 2 7 0,61 9 0 15,-61-11 0-15,0 3 0 0,52 5-7 16,-52-8 0-16,0 3 11 0,69-6 0 0,-69 2 0 16,8-2 0-16,56 0-11 0,-56-2 0 15,1-10-3-15,68-5 0 0,-66 3 0 16,3 6 1-16,69-12 2 0,-75 12 0 15,0-6 0-15,70 0 1 0,-73 2-1 0,4 4 1 16,60-6-1-16,-69 11 0 0,-6-2-1 16,45-4 1-16,-59 9 0 0,7 3 0 15,26 3 0-15,-37-6 0 0,-4 0-23 16,31-6 0-16,-31 6 0 0,-2-3 1 16,30-3 22-16,-28 6 0 0,3-8-2 0,-5 2 0 15,2-2 0-15,-10 8 0 0,-1-6 2 0,0 1 0 16,-5 2 0-16,0-8 0 0,-3 8-11 0,3-8 0 15,-3 2 0-15,3 1 0 0,-1-6 11 0,-4 0 0 16,2-1 0-16,-3 1 0 0,3 0 2 0,3 0 1 16,-8 6-1-16,-6-6 1 0,2 0-3 0,-2 0 0 15,-2 0 0-15,-4-1 0 0,-2-7-31 0,-17-17 0 16,8 22 0-16,-5-6 1 0,-28-19 30 16,28 28 0-16,3 3-26 0,-25-15 0 15,24 15 0-15,1 3 0 0,-28-1 26 16,22-5 0-16,-2 0-37 0,-31-8 1 15,27 10-1-15,1 4 1 0,-31-15 36 16,28 9 0-16,3-5-11 0,-34-18 0 16,36 15 0-16,-2 2 0 0,-28-25 11 15,25 25 0-15,5 6-3 0,-5-6 1 0,-3 4-1 16,-2 1 1-16,-1-4 2 0,-3 5 0 0,4 5 0 0,-1-5 0 16,0 6 40-16,-8 2 1 0,3-5 0 0,0 2 0 15,-6 7-41-15,3-4 0 0,-5-2 0 0,-6 2 0 16,0 0 20-16,0 3 1 0,0-2-1 0,-8-4 1 0,2 4-21 15,0-1 0-15,-2 6 0 0,0 0 0 0,2-3 3 16,-5 3 0-16,-3 3 0 0,1 0 0 0,-7-3-3 16,1 0 0-16,0 3 0 0,-4 2 0 0,1-5-30 15,0 0 0-15,-3 0 0 0,1 3 0 0,1-3 30 16,-4 0 0-16,5-3 0 0,5 3 0 0,1-11-23 16,-1 3 2-16,0 2 0 0,4-2 0 0,-7 2 21 15,6 3 0-15,-5-2 0 0,-6-1 0 0,3 3-20 0,-3 3 1 16,6 0-1-16,-3 0 1 0,2-5 19 0,-2 2 0 15,-5 3 0-15,-1 0 0 0,-5 3 10 0,2 2 0 16,-2-2 0-16,3 0 0 0,2 5-10 0,-5-5 0 16,-6 8 0-16,1-8 0 0,-4 3 1 0,1 2 0 15,-1 3 0-15,4-2 0 0,-1-4-1 0,6-2 0 16,-6 3 0-16,0 0 0 0,1 2-29 0,-1-8 0 0,6 6 0 16,-6-6 0-16,1 0 29 0,4 0 0 0,1 0 0 15,0 0 0-15,-6 0 8 0,6 0 1 0,-5-6-1 16,-1 6 1-16,6-6-9 0,-6 4 0 0,6-4 0 15,-3 6 0-15,0 6-21 0,3-6 0 0,3 0 0 16,-4 0-1-16,-4 0 22 0,5 0 0 0,-1 0 0 16,4 8 0-16,2 0 6 0,-5 1 2 0,-3-6-1 15,9-1 0-15,-7 4-7 0,4-6 0 0,8 0 0 16,3-6 0-16,-1 4 14 0,9-1 1 0,-5 0-1 16,-1-3 1-16,3 4-15 0,0-4 0 0,-5 0 0 15,0 6 0-15,-1 0 42 0,-2-2 1 0,3 4-1 0,2 4 1 16,1 0-43-16,-4-4 0 0,-4 4 0 0,-4 2 0 15,3 7 15-15,0-1-1 0,0-6 0 0,3 3 0 0,3-5-14 16,-1 2 0-16,1 1 0 0,0-1 0 0,-6 6 18 16,3 0 1-16,2-8-1 0,9 0 1 0,9-4-19 15,-70 4 0-15,66-6 0 0,-5 0 8 16,-50 0 0-16,56 3 0 0,5 3 1 16,-64 8-9-16,67-3 0 0,-8 0-104 15,-59 28-1-15,61-16 1 0,-8 5-1 16,-61 31 105-16,72-31 0 0,58-28-951 0</inkml:trace>
  <inkml:trace contextRef="#ctx0" brushRef="#br0" timeOffset="20533.83">11820 9386 22 0,'0'0'0'0,"0"0"0"0,0 0 0 0,0 0-2 0,0 0 0 0,-38 23 0 0,29-23 1 16,-2 0 1-16,-2 0 0 0,-1 0 0 0,8 0 0 0,1-6 78 16,-9 0 1-16,0 4 0 0,3-7 1 15,-17-5-80-15,9 9 0 0,-6-4 50 16,-5 3 0-16,2 1 0 0,1 10 2 0,2-2-52 16,-6 3 0-16,4 2 0 0,-6 4 0 0,-3 2-36 15,0-6 1-15,5 3 0 0,-2 6 0 0,0-3 35 16,-6 0 0-16,9-5 0 0,-3-4 0 0,0-2 13 0,-3 0 0 15,0 5 0-15,0-2 1 0,3 5-14 0,-6 1 0 16,0-4 0-16,6 6 0 0,3-5 62 0,2 2 1 16,-5 6-1-16,0 2 0 0,3-5-62 0,2 3 0 15,3 0 0-15,0 0 0 0,-2 0 12 0,-12 11 0 16,20-17 0-16,8-2 0 0,-9 2-12 16,15-8 0-16,5-3 39 0,-9 5-1 15,9-5 0-15,0 6 1 0,0-6-39 16,0 9 0-16,0-9 44 0,0 8 0 15,0-8 1-15,6 6 0 0,8 2-45 16,0 1 0-16,5-1 25 0,31 9 0 16,-17-9 0-16,0 6 1 0,25 3-26 15,-33-6 0-15,0-5 26 0,27 11 1 16,-19-9-1-16,0 1 2 0,31 8-28 16,-25-9 0-16,-1-5-10 0,48 8 1 0,-42-11 0 15,0 3 1-15,48 0 8 0,-51 0 0 16,3-3 5-16,45 5 1 0,-51-5-1 15,9 3 1-15,39 8-6 0,-36-5 0 0,-3 5-6 16,55 3 0-16,-55-8 0 0,8 0 1 16,55 2 5-16,-57-8 0 0,-3 3 20 15,68 2 2-15,-60-5-1 0,6 6 0 16,60-6-21-16,-60 0 0 0,-6 3 38 16,66 3 0-16,-66-6 0 0,0 5 0 15,58-5-38-15,-58 3 0 0,3 3-2 16,0-1 1-16,5-2 0 0,-2 3 0 0,-4-1 1 15,4 4 0-15,5-4 0 0,3-5 0 0,2 0-10 0,78-11 0 16,-74 3 0-16,7 2 1 0,78-2 9 16,-85-1 0-16,-4 4 14 0,70-4 1 15,-72 1-1-15,-1 5 1 0,65 3-15 16,-73 3 0-16,1 5 6 0,66 1 0 16,-70-4 0-16,4 9 1 0,-6-8-7 15,8 2 0-15,3 1 0 0,3-1-31 0,0-2 0 0,-8-1 0 16,-4 4 1-16,4-4 30 0,-1 4 0 0,-5-1 0 15,3-2 0-15,0 0 22 0,0 2 1 0,2-5 0 16,-5 8 0-16,3-2-23 0,0-1 0 0,-3 3 0 16,-3-5 0-16,-2 5 7 0,2 0 0 0,6-2 0 15,-3-1 0-15,5 1-7 0,-5-4 0 0,8 1 0 16,3 0 0-16,3 2-25 0,0 0 0 0,-3-2 0 16,3-12 0-16,-6 1 25 0,-2-4 0 0,5 4 0 15,3 2 0-15,0 3-9 0,-6-8 0 0,3 2 0 16,-3 0 1-16,-2 3 8 0,-4 3 0 0,1-5 0 0,0-1 0 15,3 3-22-15,-6-2 0 0,0 5 0 0,0 0 1 16,2-3 21-16,4 0 0 0,-6 3 0 0,-8 0 0 16,2-3-10-16,1 3 0 0,-9 0 1 0,3 0 0 0,-3 0 9 15,0 3 0-15,-2 0 0 0,-4 0 0 0,1 2 5 16,-6-2 0-16,0 3 0 0,-2 2 0 0,-1 1-5 16,-2 2 0-16,-1-8 0 0,4 2 0 0,-6 1-34 15,-3-3 1-15,2-3 0 0,1-3 0 0,-5 3 33 16,-7-6 0-16,7-2 0 0,5 0 0 0,-6-4 10 15,0 4 1-15,-5-1-1 0,0-5 1 0,-3 3-11 0,-3 0 0 16,-2 0 0-16,-1 2 0 0,-5-2-9 0,-5 0 0 16,5-3 0-16,-6-1 0 0,4 1 9 0,-10-19 0 15,-1 10 0-15,2-5-39 0,-17-28 1 16,14 33 0-16,3-5-1 0,-22-34 39 16,22 37 0-16,3 0-5 0,-17-32 0 15,11 29 0-15,8 0 0 0,-5 3 5 16,3-3 0-16,-6-6 0 0,9 6-33 0,-3 0 0 0,-6-1 0 15,8-2 0-15,-5 3 33 0,-8-31 0 16,5 31 0-16,-5 0-9 0,-20-20 1 16,20 26 0-16,-6-1 0 0,-22-19 8 15,14 28 0-15,0 0 7 0,-37-14 0 16,37 14 0-16,0 8 1 0,-36-14-8 16,30 9 0-16,1-3 8 0,-42-11 1 15,38 13 0-15,1 1 0 0,-50-9-9 16,41 9 0-16,-3 6 40 0,1-9 0 0,8 5 0 0,-9 9 1 15,1-6-41-15,-56 1 0 0,56 2 0 16,-6-3 12-16,5 1 1 0,-11 5-1 0,4-3 1 16,-4 3-13-16,1-6 0 0,5 1 0 0,5-4 0 0,1 1-8 15,-1-6 1-15,-2 2-1 0,0 1 1 0,-1 0 7 16,-2 3 0-16,-2-1 0 0,-4-5 0 0,1 6-9 16,-4 2 1-16,-2-2-1 0,3 2 0 0,0-3 9 15,2 4 0-15,-8-1 0 0,-5 3 0 0,-6 12-49 16,-3-9 1-16,-5 8 0 0,3 4 0 0,-9 2 48 15,1 2 0-15,-15-1 0 0,-5-1 0 0,-8 2-139 0,-147 27 1 16,127-18-1-16,-10 6 1 16,-175 31 138-16,141-26 0 0,-8 7-35 0,-221 38 1 15,196-41 0-15,221-40-94 0</inkml:trace>
  <inkml:trace contextRef="#ctx0" brushRef="#br0" timeOffset="50983.13">9939 13468 831 0,'0'0'0'0,"0"0"0"0,0 0-6 0,-27-33 0 15,13 24 0-15,8 6 0 0,1 1 6 16,-4-1 0-16,-2-8 60 0,-22-6 1 16,8 3 0-16,-2 0 1 0,-45-15-62 15,42 21 0-15,2 5 89 0,-30 6 1 16,28 0 0-16,-4-3 0 0,-35 5-90 15,36-2 0-15,0 8 43 0,-30 6 0 16,35-11 1-16,-3 0 0 0,-29 2-44 16,21 3 0-16,6 1 13 0,-36 10 0 15,36-11 0-15,-6 3 1 0,-38 9-14 16,38-3 0-16,0-6 27 0,-19 17 0 0,31-12 0 16,-4-5 0-16,-16 14-27 0,28-11 0 15,2 3 5-15,4 8 0 0,-1-5 0 0,0-4 1 16,0 10-6-16,3-4 0 0,3 3 0 0,-3 0 0 0,3 3-15 15,-9 42 1-15,9-39 0 0,-6-3 0 16,-3 42 14-16,15-36 0 0,4 2 6 16,9 31 0-16,-5-39 0 0,13-3 1 15,14 26-7-15,-8-23 0 0,3 0 7 16,-1-3 1-16,4 3 0 0,-4 0 0 0,4-3-8 16,32 34 0-16,-29-31 0 0,-7-3 15 15,37 34 2-15,-39-26-1 0,2 1 0 16,31 42-16-16,-33-46 0 0,3 7 18 0,-3-1 1 15,5 6 0-15,3 0 0 0,-5 9-19 0,-3-9 0 16,8 3 0-16,0-6 0 0,3 0 8 0,44 45 1 16,-36-45-1-16,0 1 1 0,53 27-9 15,-45-33 0-15,6-1 6 0,61 37 0 16,-61-39 0-16,6 0 1 0,-1 2-7 0,4-2 0 16,2 3 0-16,2 2 18 0,1 0 1 0,11 1 0 15,-5-1 0-15,-1-5-19 0,100 39 0 16,-89-42 0-16,6 3-16 0,105 25 1 15,-97-34 0-15,9-8 0 0,104 17 15 16,-99-17 0-16,0 0-13 0,116 11 0 16,-121-14 0-16,5-3 1 0,116 12 12 15,-114-7 0-15,4-1-16 0,124 13 1 16,-130-14 0-16,0 3 0 0,3 0 15 0,2-1 0 16,1 1 0-16,2 3-6 0,-2-3 1 0,7 0-1 0,1-3 1 15,0 0 5-15,0-3 0 0,0 3 0 0,0 0 0 16,-3-3-47-16,2 1-1 0,1-1 1 0,-5 0 0 15,2 1 47-15,-6-4 0 0,9 0 0 0,-11 1 0 0,8-4 17 16,3-2 1-16,5 0-1 0,0 3 1 0,9-6-18 16,-9 0 0-16,4-6 0 0,-4 3 0 0,0 0-15 15,1 1 1-15,-7-1-1 0,-1 3 1 0,1 3 14 16,1-1 0-16,-8 4 0 0,-3 3 0 0,-3 2 20 16,0 3 0-16,0 0 0 0,8-8 1 0,-3 2-21 15,1 0 0-15,2 1 0 0,-2-1 0 0,5 1 16 0,122-1 0 16,-120-5 1-16,1-3-1 0,0-3-16 15,5 0 0-15,1 1 0 0,7-4-13 0,4-3 0 16,-4 4 1-16,1-1 0 0,0 1 12 0,-3-1 0 16,-1-2 0-16,-1 5 0 0,1 3 19 0,-4 0 1 15,2-3-1-15,-3 3 1 0,6 0-20 0,-5 0 0 0,4-6 0 16,4 3 0-16,5 1 2 0,-8-1 1 0,8-6-1 16,0 4 1-16,1-6-3 0,4-1 0 0,-5 1 0 15,1 0 0-15,4-3 4 0,-5 0 1 0,1 2-1 16,-1 4 1-16,-6-3-5 0,4 2 0 0,-3 4 0 15,-4-4 0-15,-1 4 27 0,-4 2 0 0,-3-9 0 16,4 4 1-16,-4-3-28 0,1 0 0 0,5 2 0 16,3-2 0-16,3 2-3 0,135-13 0 15,-138 8 0-15,2 0 1 0,133-14 2 16,-143 16 0-16,0 4 2 0,118-9 0 16,-127 6 0-16,-5 2 1 0,124-5-3 0,-127 11 0 15,0 6 9-15,116-3 0 0,-113-3 0 16,0 1 0-16,118-1-9 0,-121-3 0 15,0 3-5-15,103-2 1 0,-112 2-1 16,1 0 1-16,97-8 4 0,-106 2 0 0,-2 1 0 16,85-9 0-16,-99 3 0 0,0 3 0 15,74-14 0-15,-79 8 0 0,-1 0-6 16,72-20 0-16,-77 15 0 0,-3 2 1 16,3-8 5-16,-12 5 0 0,4-5 0 0,-3 0-44 15,0-3 0-15,-3 6 0 0,0 2 1 0,0-5 43 16,0-3 0-16,-6 3 0 0,-8 0 0 0,0 0 1 0,37-28 1 15,-43 27-1-15,-5 4 1 0,31-34-2 16,-42 31 0-16,6 0 12 0,24-31 1 16,-24 19 0-16,-1 1 0 0,4-3-13 15,-6-1 0-15,8-4 0 0,-3 2 5 0,3-3 0 16,0 3 0-16,-2-9 0 0,2 1-5 0,25-65 0 16,-36 61 0-16,-3 4 9 0,-5-3 1 0,-3-3-1 15,-2 11 1-15,-7-6-10 0,1 4 0 0,-6-4 0 16,-5 1 0-16,-3-1 5 0,-28-53 1 15,9 57-1-15,-3 2 1 0,-56-39-6 16,42 39 0-16,-11 0-21 0,0-3 0 0,-2 6 0 16,-1-5 1-16,0 5 20 0,-2 5 0 0,-6-10 0 15,-3-1 0-15,-6 3 10 0,-87-53 0 16,79 53 0-16,-5 3 0 0,-94-45-10 16,88 45 0-16,0 3 14 0,-5 0 0 0,-6 0 0 15,1-3 0-15,-7 5-14 0,1-2 0 0,-8 0 0 0,-9 2 0 16,-3 7 0-16,-140-46 1 0,135 39-1 15,0 1 1-15,-141-40-1 0,140 40 0 16,4-1 27-16,0 7 1 0,-1-9 0 0,-7 5 1 0,2-5-29 16,-6 5 0-16,4 1 0 0,-1 2 0 0,-2-3 17 15,-1 4 0-15,6 4 0 0,-8 1 0 0,6 3-17 16,-142-23 0-16,139 20 0 0,-3 5-17 16,-150-16 1-16,150 22-1 0,3 6 1 15,-147-14 16-15,146 13 0 0,4 4-10 16,-142-12-1-16,136 12 1 0,0 2 1 15,-152-5 9-15,154 8 0 0,-2 3-13 0,-146-3 1 16,148 3-1-16,4-8 1 0,-156-6 12 16,150 11 0-16,-6 3-30 0,-154-3 0 15,152-2 0-15,2 5 0 0,-155 5 30 16,161 1 0-16,-5 5-7 0,-156 6 0 16,153-9 0-16,2 6 0 0,-163 12 7 15,153-12 0-15,2 3-27 0,-155 11-1 16,158-14 1-16,2-3 1 0,-146 14 26 15,153-13 0-15,-1-1-13 0,2-5 1 0,4 8 0 16,2 0 0-16,-5-3 12 0,3 3 0 0,2-3 0 16,3-2 0-16,3-4-19 0,3-2 1 0,-1 3 0 15,1 2 0-15,5 3 18 0,0-2 0 0,1-3 0 16,-1-4 0-16,8 4 14 0,1-6 0 0,-4 0 0 16,1 6 1-16,3 2-15 0,-9-2 0 0,3 2 0 15,2-5 0-15,7 8 21 0,-4-5 0 0,-2 2 0 0,2 1 1 16,6 5-22-16,0-6 0 0,-5 6 0 0,2 0 0 15,-3 6-22-15,-2-6 0 0,-3 0 0 0,3-5 0 16,-6 2 22-16,5-3 0 0,4 4 0 0,-1-1 0 16,6-3 12-16,-124 18 0 0,116-12 0 0,2 8 1 15,-124 20-13-15,122-25 0 0,2 6 14 16,-123 25 0-16,129-26 0 0,0 1 1 16,-116 22-15-16,121-20 0 0,1 3 3 15,-1 0 0-15,3-2 0 0,-5-1 0 0,0-3-3 16,0-2 0-16,5 0 0 0,3-3 0 0,8-1-3 15,0-1 1-15,1 4-1 0,-6-2 1 0,5 6 2 0,3-9 0 16,-3 5 0-16,6-5 0 0,3 6 19 0,-92 20 2 16,89-12-2-16,0 0 1 0,-97 37-20 15,102-35 0-15,4 4-5 0,-87 37 0 16,81-38 0-16,8 7 0 0,-9-1 5 16,12 9 0-16,2 0 0 0,6 5-180 0,-72 57 0 15,67-54 0-15,-1-8-172 0,-82 39 179 16,65-64 0-16,92-23-260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1:08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11646 6590 11 0,'0'0'0'0,"0"0"0"0,0 0 0 15,39-62 1-15,-33 45-1 0,-6 6 1 16,-6-12-1-16,6 15 0 0,-5-1 0 0,2 4 1 16,-3 5-1-16,-5-9 1 0,-16-10-1 15,7 2 0-15,1 0 0 0,-31-14 0 16,34 17 0-16,5 5 1 0,-23-5-1 15,15 6 0-15,0 2 0 0,-34-14 0 16,23 12 0-16,-3 0 0 0,-36-6 0 16,41 8 0-16,0 0 0 0,-35 3 0 15,32-2 0-15,4 10 0 0,-42-2 0 16,33 3 0-16,-8 2 0 0,-39 18 0 16,50-12 0-16,0 0 0 0,-31 22 0 15,25-22 0-15,6 3 61 0,-30 17 1 16,29-17-1-16,1-3 2 0,-19 14-63 15,33-17 0-15,-1-2 86 0,-19-4 0 16,23 4 1-16,2-1-1 0,6-2-86 0,-9 8 0 16,3 0 0-16,-5 3 119 0,0 3 2 0,5 2-2 0,-5 1 2 15,-1 2-121-15,-18 40 0 0,24-37 0 16,0 0 24-16,-16 37 0 0,5-34 0 16,3 2 0-16,-28 24-24 0,17-26 0 0,2 2 72 15,-24 15 2-15,30-25-2 0,0-6 1 16,-13 16-73-16,18-13 0 0,7-9 39 15,-1 3 2-15,3 0-2 0,-3 1 1 0,3-1-40 16,3 0 0-16,-3 5 0 0,-3 1 0 0,0-3 20 16,0 3 1-16,3-1-1 0,3-2 1 0,-6 3-21 15,3-6 0-15,3 3 0 0,-3 3 0 0,2-4 20 0,-7 24 0 16,13-26 0-16,-3 3 2 0,1 16-22 16,5-18 0-16,-6 1 19 0,4 18 0 15,2-17 0-15,2 3 0 0,15 16-19 16,-9-22 0-16,-2 6 50 0,13 8 0 15,-11-11 0-15,9 0 1 0,11 22-51 16,-17-13 0-16,5-4 46 0,1 6 0 16,2 0 0-16,-5-11 0 0,11 3-46 0,-6 0 0 0,3-3 0 15,3 2 0-15,0 4 23 0,0-3 1 0,8-4-1 16,-5-2 0-16,2 1-23 0,3-4 0 0,0 0 0 16,0 0 0-16,3 3-10 0,-3-5 0 0,6-1 0 15,0 4 1-15,-1-4 9 0,40 6 0 16,-45-11 0-16,6 2-9 0,32 4-1 15,-32-6 1-15,0 5 0 0,44-2 9 16,-45-3 0-16,1 2-10 0,47-5 1 16,-48 6-1-16,7 2 1 0,40 6 9 0,-38-11 0 15,3 3 32-15,47 8 2 0,-53-9-2 16,8-5 1-16,45 9-33 0,-45-9 0 16,1 0 0-16,52-6 1 0,-47 3 0 15,5 3 0-15,53-11-1 0,-58 8 0 0,0-2-36 16,58-9 0-16,-63 5 0 0,-1 1 1 15,64-6 35-15,-58 8 0 0,6-2 15 16,60-6 1-16,-71 8 0 0,-1 0 0 16,3 4-16-16,-2 2 0 0,-1 0 0 0,-2 0-27 15,-3 0 1-15,11 0 0 0,-5 0 0 0,5 0 26 16,52-6 0-16,-52 6 0 0,6-6 17 16,-6 4 0-16,0 2 0 0,0 0 1 0,0 0-18 0,-6 0 0 15,12 0 0-15,-6-6 0 0,3-3-12 0,2 4 1 16,1-1 0-16,-4 3 0 0,9 3 11 0,-2 0 0 15,-9 0 0-15,5 0 0 0,-5 0 26 0,0 0 1 16,9 0-1-16,-9 0 2 0,5 0-28 0,3 3 0 16,-2-3 0-16,-12 0 0 0,6 6-24 0,0-6 2 0,-8 5-1 15,5 4 1-15,-5-3 22 0,47 10 0 16,-45-10 0-16,6 0-17 0,53 2 0 16,-53-5 0-16,5 0 1 0,53 5 16 15,-58-8 0-15,3 0-14 0,61 0 1 16,-56-5-1-16,3 2 1 0,66-3 13 15,-68 6 0-15,2-8-9 0,3 2 1 0,-6 0-1 16,-3 1 1-16,1 2 8 0,2 3 0 0,-33 0 0 16,12-6 0-16,13 4-9 0,5-10 1 0,3 9-2 15,-8-2 2-15,3-4 8 0,0 4 0 0,-3-1 0 0,3 3 0 16,-3-5 6-16,-6 2 1 0,12 1-1 0,-1-1 1 16,4-5-7-16,2-1 0 0,3-2 0 0,-6 0 0 15,0 0 34-15,67-17 0 0,-67 12 0 0,0 5 1 16,61-17-35-16,-63 17 0 0,-6-1-6 15,61-7 0-15,-64 11 0 0,-3 5 0 16,34-5 6-16,-42 5 0 0,-5 6 22 16,38-5 0-16,-38 2 0 0,2 0 0 15,42 0-22-15,-50-2 0 0,1 2-24 16,29-3 1-16,-32 6 0 0,2-6 0 16,25 4 23-16,-31-4 0 0,4 6-13 0,35-8 0 15,-33 2 0-15,3-2 1 0,41-7 12 16,-41 1 0-16,3 0-10 0,38-14 0 15,-41 14 0-15,0 6 0 0,39-20 10 16,-48 13 0-16,4 1-10 0,27-14 0 16,-31 14 0-16,1 0-1 0,27-14 11 15,-35 14 0-15,-1 0 26 0,-5 5 0 0,-3-5-1 16,3 0 1-16,-9 0-26 0,3 0 0 0,1 6 0 16,-4-15 0-16,1 4-1 0,-1-10 0 0,1 7 0 15,2-12 1-15,-2 0 0 0,2-33 0 16,-3 33 0-16,-5 3-18 0,6-34 1 15,-6 34 0-15,-6 1 0 0,-5-27 17 16,3 29 0-16,-3 6-9 0,-17-37 1 16,9 33-2-16,-6 4 2 0,-2-1 8 0,-4 4 0 15,-2 4 0-15,0-4-10 0,-6 2 0 0,1 3 0 0,-1 3 0 16,-5-1 10-16,-3-2 0 0,-9 0 0 0,7 0 0 16,-1 3-32-16,0 0 1 0,-2-1-1 0,-1-2 1 15,1 6 31-15,-1-6 0 0,-2 5 0 0,-3-5 0 16,-3 0-19-16,-66-11 1 0,66 11-1 0,-10 3 1 15,-70-15 18-15,69 12 0 0,0 6 10 16,-77-15 0-16,69 18 0 0,0-4 0 16,-89-5-10-16,81 8 0 0,2 6-34 15,-96 6 0-15,88-6 0 0,-3 6 1 16,-99 5 33-16,105-5 0 0,0-1-40 16,-89-5 1-16,89 0 0 0,0-5 0 15,-171-4 39-15,137 1 0 0,42 5-35 0,-88-6 2 16,74 4 0-16,-5 2 0 0,-94-8 33 15,102 11 0-15,9 0 5 0,-98 0 0 16,100-3 0-16,-2 3 0 0,-81-8-5 16,83 8 0-16,3-6-22 0,-75-8 0 15,72 5 0-15,3 4 1 0,-74-9 21 16,76 8 0-16,1 3-9 0,-78-11 0 16,72 9 0-16,3 2 0 0,-80-3 9 15,88 0 0-15,0 1 5 0,-57-6 1 16,54 5 0-16,9-2 0 0,-75-7-6 15,75 10 0-15,7 10 19 0,-76-5 0 16,69 0 0-16,2 0 0 0,-71 0-19 16,63 3 0-16,0 3-15 0,-77 0 1 15,86-6-1-15,5 0 1 0,-58-6 14 16,52 6 0-16,12-6 18 0,-59 3 1 0,59-2 0 16,2-4 0-16,-50 4-19 0,51 10 0 15,7-2 11-15,-46 8 0 0,35-2 0 16,-5-3 1-16,-63 16-12 0,55-8 0 15,-6 3-53-15,-94 36 0 0,86-24 0 0,-11 10 0 16,2 0 53-16,-21 12 0 0,5 0 0 0,-17 5-141 16,-124 37-1-16,117-62 1 0,129-31-483 15</inkml:trace>
  <inkml:trace contextRef="#ctx0" brushRef="#br0" timeOffset="4965.57">14958 7923 11 0,'0'0'0'0,"0"0"0"0,0 0 0 0,0 0 1 15,25-31-1-15,-25 20 1 0,0-3-1 16,0 11 0-16,0-5 0 0,0-12 1 16,-5 12-1-16,2 2 1 0,-2-14-1 15,-7 12 0-15,4-1 0 0,-11-5 0 16,5 14 0-16,-5 0 1 0,-26-8-1 15,26 5 0-15,5 3 0 0,-16-3 0 16,16-5 0-16,0 2 0 0,1-14 0 16,7 12 0-16,-8 0 0 0,-11-15 0 15,14 12 0-15,-3 2 0 0,-13-10 0 0,16 16 0 16,-9 3 0-16,-24 3 0 0,17 2 0 16,-4 4 0-16,-21 2 0 0,32-3 0 15,7-2 61-15,-15 11 1 0,22-17-1 0,6 0 2 16,-11 0-63-16,9 0 0 0,-4 0 102 15,-5 0 1-15,11 0 1 0,0 0-1 16,-3-8-103-16,3 8 0 0,0 0 30 16,9 0 1-16,-9 0 1 0,5-6-1 15,9 6-31-15,5-3 0 0,1 3 17 16,38 3 1-16,-20 3 0 0,1-6 0 16,33 8-18-16,-39-2 0 0,3-4 15 0,36 10 0 15,-39 2 0-15,-6-6 1 0,37 20-16 16,-39-22 0-16,2 2-21 0,31 6 1 15,-27-11 0-15,2 0 0 0,17 0 20 16,-23-3 0-16,-7 0-1 0,24-6 0 16,-28 3 0-16,4 3 1 0,5-8 0 15,-14 5 0-15,-6 0 0 0,4 3 1 16,-9 0 0-16,0 0 0 0,0 0-1 16,0-8 0-16,0 8 2 0,-6 0 0 15,6 0 0-15,-6-3 0 0,-2 0-2 16,-6 3 0-16,-2-5 12 0,-20-4 1 15,17 4-1-15,-6-1 1 0,-33-2-13 16,25 8 0-16,-3 0 28 0,-44 8 0 16,35-2 0-16,-2-1 1 0,-49 15-29 15,38-12 0-15,0 6-7 0,-58 1 0 0,63-7 0 16,1-2 1-16,-51 2 6 0,54-2 0 16,7-6 1-16,-46 8 0 0,46-2 0 0,4-3 1 15,-40 8-2-15,40-8 0 16,5 2 16-16,-31 4 2 0,31-1-1 0,8 3 0 15,-14 9-17-15,26-12 0 0,7-5 8 16,1 3 0-16,-1 0 0 0,3-6 0 0,3 8-8 16,0-8 0-16,0 6 0 0,0-6 0 0,9 8 6 15,-4-2 1-15,14 2-1 0,1-5 1 0,7 8-7 16,9-8 0-16,11 0 0 0,-3 0 0 0,3 2-3 0,6-5 0 16,5 0 0-16,-3 0 0 0,-2-5 3 15,5 2 0-15,0 3 0 0,0 0 0 0,-6-3 41 0,6 0 1 16,0 3-1-16,3-5 2 0,2-1-43 0,1 3 0 15,-6-5 0-15,0 2 0 0,8-2 14 0,56-12 0 16,-61 11 0-16,2 4 0 0,59-9-14 16,-64 5 0-16,-6 4 51 0,45-4 1 15,-56 1 0-15,-2 8 1 0,30-3-53 16,-44 0 0-16,3 3 10 0,2-5 1 16,-22 2-1-16,-8 3 1 0,0-11-11 15,0 11 0-15,0 0 11 0,0-9 1 16,-5 1 0-16,2 2 0 0,-14-14-12 15,4 9 0-15,-12 5 18 0,-28-8 0 16,20 6 0-16,-6 5 0 0,-46 6-18 16,46 0 0-16,0 2-33 0,-49 4 0 15,44-4 0-15,-3-2 1 0,-44 3 32 0,41-6 0 16,3 0-11-16,-50 6 0 0,50-6 0 16,-8 2-1-16,-50 4 12 0,53-6 0 15,2 6-34-15,-47-6 1 0,56 2 0 16,8 4 0-16,-31 0 33 0,39-4 0 0,-2 4-10 15,-23 0 1-15,25-3-1 0,3 2 1 16,-14-2 9-16,22 0 0 0,0 5-16 16,-13 1 1-16,16-4-1 0,-3 1 1 15,-5 2 15-15,8-8 0 0,8 3-5 16,3-3 1-16,-6 6-1 0,6-6 0 16,0 0 5-16,14 0 0 0,-3 0-13 0,22-3 0 15,-5 0 0-15,11 0 1 0,49-8 12 16,-49 8 0-16,-1-5 16 0,40-3 1 15,-40 5-1-15,1 3 2 0,47 3-18 16,-48 0 0-16,1 0 22 0,33 0 0 16,-39 0 0-16,0 0 0 0,36 0-22 15,-41 0 0-15,2 0 3 0,14 0 1 16,-27 0-1-16,-6 0 1 0,8 3-4 16,-13-3 0-16,-3 0-14 0,-3 0 1 15,0 0 0-15,0 0 0 0,0 0 13 16,0 0 0-16,0 0 36 0,0 0 1 15,-9 6 0-15,1-1 0 0,-14-2-37 16,5-3 0-16,-5 0 30 0,-25 0 2 16,20-3-1-16,2 3 0 0,-25-11-31 15,28 8 0-15,3-5-2 0,-17-4 1 16,19 4 0-16,1 2 0 0,-18-2 1 16,21 0 0-16,2 8-95 0,-9 0 1 0,12-6 0 15,2 3-1-15,-7 0 95 0,13 3 0 16,0 0-170-16,-6 6 0 0,6-6 0 15,0 0-371-15</inkml:trace>
  <inkml:trace contextRef="#ctx0" brushRef="#br0" timeOffset="6666.36">17848 7152 11 0,'0'0'0'0,"0"0"0"0,0 0 0 0,14-56 1 16,-9 36-1-16,-5 4 1 0,0-32-1 15,0 31 0-15,-5 3 17 0,-4-12 0 16,4 10 0-16,-9-4 1 0,-19-17-18 15,11 29 0-15,-6-3 20 0,-30 8 1 16,33-3-1-16,0 3 1 0,-21 3-21 16,18 0 0-16,-2 0-14 0,-23 0 1 15,23 3-1-15,2 3 1 0,-24 2 13 16,32-2 0-16,-5-6 77 0,-27 8 2 16,33 1-1-16,-1 2 0 0,-27 11-78 0,22-7 0 15,0 4 51-15,-19 21 2 0,22-21-2 16,3-5 1-16,-17 31-52 0,22-19 0 15,6-9 62-15,-3 2 1 0,3 4 0 0,-6 2 0 16,8 6-63-16,1 3 0 0,-1-6 0 0,3-6 0 0,1 7 42 16,-1-1 1-16,6-6 0 0,-1-8 1 0,7-5-44 15,4 5 0-15,-1-3 0 0,-7 0 16 16,23 9 1-16,-9-6 0 0,6 0 0 16,22 14-17-16,-28-19 0 0,-5-1 43 15,19 12 0-15,-22-9 0 0,0 3 2 16,6 12-45-16,-6-15 0 0,-6-3 21 0,15 20 0 15,-6-14 0-15,-6-5 0 0,22 25-21 16,-5-20 0-16,-3 0 13 0,36 14 1 16,-27-20-1-16,2 1 1 0,39-1-14 15,-39-2 0-15,3-1-20 0,35 4 0 16,-37-3 0-16,-7-4 1 0,37 10 19 16,-31-10 0-16,3 4 35 0,25 8 0 15,-31-8 0-15,-2-3 1 0,35 16-36 16,-24-10 0-16,-1-1 2 0,34 17 1 15,-39-16-1-15,3 5 1 0,0-6-3 0,0 4 0 16,3-1 0-16,-3 0 37 0,2-2 0 0,-2-4 0 16,-3 4 0-16,6-4-37 0,-6 1 0 0,0 2 0 15,-2-8 0-15,2 3 6 0,-5-3 1 0,2 3 0 16,-2 0 0-16,7 2-7 0,-7-5 0 0,2-5 0 16,4 2 0-16,4 0 23 0,-5-5 1 0,6-1 0 0,0-2 0 15,5 3-24-15,39-12 0 0,-42 9 0 16,-2 5-11-16,44-17 0 0,-50 15 0 15,0 2 1-15,31-8 10 0,-31 6 0 16,-8 2-4-16,27-2 0 0,-27 8 0 0,-6 0 1 16,26-6 3-16,-26 1 0 0,0-1-47 15,17-5 1-15,-22 5 0 0,-3 6-1 16,14-8 47-16,-17 2 0 0,3 0 15 16,9-8-1-16,-12 6 0 0,3 2 0 15,11-5-14-15,-11 5 0 0,-5 6-44 16,13-5 0-16,-14-1 1 0,4 3 0 15,-4-11 43-15,-5 6 0 0,0 2 33 0,0-16 0 16,-5 8 0-16,-6 0 2 0,-9-15-35 16,7 7 0-16,-1 2 27 0,-19-16 0 15,16 22 0-15,9-6 1 0,-6 3-28 16,-3-3 0-16,1-2 0 0,-1 2-29 0,1-2 1 16,-4 2-1-16,-2 0 1 0,0-2 28 0,3-1 0 0,-6 1 0 15,-3-1 0-15,3 3-31 0,-27-30 1 16,33 22 0-16,2 0 1 0,-16-23 29 15,25 26 0-15,-6 2-15 0,-3-22 0 16,9 25 0-16,-3 6 0 0,-11-14 15 16,5 11 0-16,-2 3-39 0,-25-11 0 15,16 11-1-15,-11 5 2 0,-27-13 38 16,33 16 0-16,2 3-24 0,-35-11 1 16,30 3 0-16,3 3 0 0,-53-15 23 15,42 18 0-15,-5-1-14 0,-56-2 1 0,52 2-1 16,1 6 1-16,-62 0 13 0,59 0 0 15,3 6-31-15,-51-1 0 0,54-2 0 16,2 3 1-16,-50 8 30 0,53-9 0 0,-3 7-61 16,-30 7 1-16,38-13-2 0,0-1 2 15,-24 7 60-15,41-7 0 0,-9 1-72 16,-35 8 1-16,36-11-2 0,-4 8 2 16,-37 12 71-16,35-15 0 0,2 3-64 15,-37 17 1-15,38-16-1 0,2 2 1 16,-27 14 63-16,31-17 0 0,2 3-21 15,-17 14 0-15,26-14 0 0,-4 3 1 0,-13 11 20 16,19-19 0-16,9 2-10 0,-3-2 0 16,2 5 0-16,-5-6 0 0,8 1 10 0,-2 2 0 15,-6-3 0-15,2 1 0 0,1 2-3 0,3 3 0 16,-7 0 0-16,4-3 0 0,3 3 3 0,-6 0 0 16,8-2 0-16,-8 2 0 0,11-14-12 0</inkml:trace>
  <inkml:trace contextRef="#ctx0" brushRef="#br0" timeOffset="12848.89">9917 12124 11 0,'0'0'0'0,"0"0"0"0,0 0 0 0,0 0 1 0,-25-9-1 0,20 9 1 15,-4-11-1-15,9 2 0 0,0 1 0 0,0-12 1 16,0 3-1-16,0-5 1 0,20-31-1 15,-17 33 0-15,2 3 0 0,1-14 0 16,-6 25 0-16,0 6 1 0,-6-5-1 16,6 5 0-16,-5-6 0 0,-4 9 0 15,4 5 0-15,-4-5 0 0,-21 11 0 16,11 3 0-16,-9 3 0 0,-30 25 0 16,39-23 0-16,2-5 0 0,-19 20 0 15,25-23 0-15,3-3 16 0,-17 12 1 16,11-9 0-16,3 5 0 0,-3 4-17 0,1 5 0 15,2 0 0-15,-3 0 51 0,0-5 0 0,3-1 0 16,3 1 1-16,2 2-52 0,-5-5 0 0,3 2 0 16,2-8 0-16,-2 3 52 0,8 3 0 0,-6-3 0 15,-5 8 0-15,3-2-52 0,-6 19 0 16,3-28 0-16,6 0 67 0,2 14 0 16,-3-17 0-16,-2 3 0 0,5 15-67 15,3-10 0-15,-2 7 48 0,4 19 0 0,1-28 0 16,-3 2 0-16,8 18-48 0,-2-23 0 15,-1 0 30-15,15 11 0 0,-6-8 1 0,-6 3-1 16,3-6-30-16,3 0 0 0,5 0 0 0,-5-3 47 16,5 3 0-16,1 0 0 0,-1 0 0 0,0-2-47 15,1-4 0-15,-1 1 0 0,0 2 0 0,-5-6 54 16,5 4 0-16,6-6 0 0,8 2 0 0,-2 1-54 16,2 2 0-16,0-8 0 0,-3 0 0 0,4 0 40 15,-1-8 2-15,0 2-2 0,6 1 1 0,-6 2-41 16,3-8 0-16,2 2 0 0,-5 1 0 0,6-1 22 0,0 4 0 15,-6-4 0-15,0 6 1 0,-3 6-23 0,-2 0 0 16,-3 3 0-16,-6-3 0 0,6 2 3 0,-5 4 0 16,-1-4 0-16,0 1 0 0,-2-3-3 0,2-1 0 15,6 7 0-15,0-9 0 0,0 6 21 0,2-4 0 16,4 1 1-16,-4-3 0 0,-2 0-22 0,3 0 0 16,2-3 0-16,3 1 0 0,0-1 4 0,-2 0 0 0,2-6 0 15,0 4 0-15,-2-1-4 0,2 1 0 0,-6 5 0 16,4 0 0-16,2 2 10 0,-6 1 1 0,4 3 0 15,-6-6 0-15,2 3-11 0,-2-1 0 0,0 1 0 16,-6 3 0-16,-2-3-11 0,0 0 0 0,2 2 0 16,-5-2 1-16,5 5 10 0,-5-5 0 0,5 3 0 15,6-1 0-15,-6 4 15 0,1 2 0 0,5-2 0 16,2-9 0-16,-7 2-15 0,4 1 0 0,4 0 0 16,8 3 0-16,5-6 2 0,-2 0 0 0,0 0 0 15,-1-6 1-15,1 3-3 0,0 0 0 0,5 1 0 0,-5-4 0 16,-6 0 9-16,5 4 1 0,1-7 0 0,-6 6 0 15,0 3-10-15,-2-3 0 0,-4 3 0 0,4 0 0 16,2 3 5-16,-5 0 1 0,2 0 0 0,3 3 0 0,-5-4-6 16,2 1 0-16,9 6 0 0,-1-9 0 0,1 5 18 15,0-2 1-15,-1-3 0 0,4 0 1 0,-1 0-20 16,1-3 0-16,2 3 0 0,-5 0 0 0,-1 0-8 16,1 0 1-16,0 0 0 0,2 0 1 0,1 0 6 15,-1 0 0-15,-2 0 0 0,5 0 0 0,-3 0-6 16,3-3 1-16,1 6 0 0,-1 0 0 0,-3-3 5 15,4 6 0-15,-7-6 0 0,1 0 0 0,5 0 4 0,-5-6 0 16,-1 6 0-16,1 0 0 0,0 0-4 0,-1 0 0 16,9 0 0-16,3 0 0 0,3 6-4 0,-1-6 1 15,6 0 0-15,-5-6 0 0,5 0 3 0,5 4 0 16,-10-7 0-16,-1 4 0 0,6-4-3 0,-8 3 0 16,2-5 0-16,1 0 0 0,-6 0 3 0,2-1 0 15,-2 7 0-15,-2-9 0 0,-7 5-4 0,7 4 1 0,-7-4 0 16,-2 4 0-16,0-4 3 0,-3 6 0 0,-2 1 0 15,2-4 0-15,0 0-27 0,-6 4 1 0,7-7-1 16,2 3 1-16,-3 1 26 0,-3 2 0 0,3-5 0 16,0 5 0-16,0 3-1 0,1 0 1 0,-1 0-1 15,-3 0 1-15,-5 3 0 0,3-1 0 0,-15-2 0 16,4 0 0-16,2 6 6 0,3-6 0 0,3 3 0 16,-5 0 0-16,-1-1-6 0,6 1 0 0,3 0 0 15,2 0 0-15,-5 3 6 0,2-6 0 0,4 2 0 0,2-2 1 16,-5-2-7-16,2 2 0 0,3-6 0 0,-5 6 0 15,5 0 5-15,-3 0 1 0,3 0-1 0,1 0 1 16,1-3-6-16,-1 0 0 0,-7 3 0 0,4 0 0 16,2 0 5-16,-6 0 0 0,9 0 0 0,-3 0 0 0,-2 0-5 15,2 0 0-15,0 0 0 0,0-3 0 0,-2 1 4 16,35-4 0-16,-33 6 0 0,0-6 0 16,36 1-4-16,-30 2 0 0,0 3 1 15,38-6 0-15,-38 6 0 0,-1 6 1 16,-5-6-2-16,1 3 0 0,-4 0 0 0,3 5 34 15,0-8 1-15,0 6-1 0,-2-1 1 0,-4 1-35 16,4 0 0-16,-4-1 0 0,4-2 0 0,2-3-1 0,0 0 0 16,6 0 0-16,-6 0 0 0,6 0 1 0,-1 0 0 15,7 0 0-15,-7 0 0 0,1 0 33 0,0-3 1 16,-1 3 0-16,1 0 0 0,0 0-34 0,-4 3 0 16,1 3 0-16,-2-6 0 0,-7 5-21 0,4 4 1 0,-4-7 0 15,4 10 0-15,-7-4 20 0,4 3 0 0,0-2 0 16,-3-1 0-16,-1 1-14 0,4-1 1 0,2 3 0 15,-5-5 0-15,3 2 13 0,2-5 0 0,3 3 0 16,-8 0 0-16,3-1-16 0,0 4 1 0,-4-7-1 16,1 1 1-16,0 0 15 0,-3 3 0 0,0-6 0 15,-2 3 0-15,-1 2-3 0,3 1 0 0,-3-6 0 16,6 3 0-16,-5-1 3 0,2-2 0 0,3 0 0 16,5 0 0-16,3-2 9 0,0-1 0 0,0 3 0 15,3 0 1-15,-3 0-10 0,-5 0 0 0,2 0 0 16,-2 0 0-16,2 0-7 0,4 0 1 0,-10 0-1 0,4 0 1 15,3 0 6-15,-9 0 0 0,8 0 0 0,-2 0 0 16,2 0-11-16,3 0-1 0,-2 0 1 0,2-6 0 16,5 3 11-16,-4-2 0 0,4-1 0 0,1-2 0 0,0-4-9 15,-6 1 1-15,5 0-1 0,1 2 1 0,0-5 8 16,-6 0 0-16,6 0 0 0,-9 0 0 0,3 0 16 16,25-17 0-16,-30 17 0 0,2 0 1 15,23-20-17-15,-29 20 0 0,4-3-6 16,19-16 0-16,-22 18 0 0,5 1 1 15,23-8 5-15,-31 8 0 0,0 3-8 0,17-15 0 16,-23 12 0-16,1 0 1 0,10-22 7 16,-16 21 0-16,-2 1 18 0,7-5 0 15,-7 5 0-15,-1 2 1 0,-3 1-19 16,1 0 0-16,-1-3 0 0,-2 3-22 0,0-3 2 16,0-1 0-16,-3 1 0 0,0 0 20 0,0 0 0 15,0 0 0-15,0 0 0 0,-3 0-3 0,0 0 1 16,0-6-1-16,3 3 1 0,-5 3 2 0,-3 3 0 0,2-3 0 15,1 0 0-15,-6 0-22 0,2 0 1 0,-5 0 0 16,3-3 0-16,-2 3 21 0,-15-23 0 16,17 23 0-16,-3-6-6 0,-16-13 0 15,16 16 0-15,0 3 0 0,-14-6 6 16,12 6 0-16,2 3-20 0,-19-15 1 16,14 12-1-16,-1 0 0 0,-18-17 20 15,18 12 0-15,-5 2-8 0,-27-17 0 16,19 17 0-16,0 6 1 0,-31-12 7 15,25 12 0-15,3 3-17 0,-30-12 0 0,33 6 0 16,-6 0 0-16,6 3 17 0,-5-3 0 0,2 2 0 16,0-2-44-16,0 3 0 0,-3 0 0 0,-2 2 0 0,-4-5 44 15,-1 3 0-15,1 2 0 0,-4 1 0 0,2 2-31 16,-6 4 1-16,-5-7 0 0,3 6 0 0,-6 6 30 16,3 6 0-16,-5-7 0 0,2 1 0 0,0 6-39 15,0-9 0-15,3 8-1 0,-8-2 2 0,2 5 38 16,-5 0 0-16,9-2 0 0,-4-1 0 0,6-2-32 15,-8-1 1-15,2-2 0 0,1 3 0 0,-1-1 31 16,-55 10 0-16,53-13 0 0,3 1-18 0,-78 6 0 16,74-1 0-16,-2-5 0 0,-55 8 18 15,58-8 0-15,2 3-14 0,-77 2 2 16,75 3 0-16,-3-5 0 0,-69 11 12 16,74-12 0-16,-2 1 1 0,-50 2 1 15,52-8 0-15,-5 3 0 0,-69 0-2 16,72 0 0-16,2-3 13 0,-57 6 1 15,57-6 1-15,6 2-1 0,-55 1-14 16,55-3 0-16,0 3 28 0,-58 3 1 16,58 2 0-16,6-5 0 0,-62 8-29 15,59-8 0-15,0 0 27 0,-50-3 0 16,47 0 0-16,5 0 1 0,-57 0-28 16,52 0 0-16,3 0 23 0,-56-3 0 15,59 0 0-15,5 3 0 0,-56-8-23 16,56 5 0-16,-2 0-1 0,-53-3 0 15,55 4 0-15,-6 2 1 0,-44-9 0 0,48 6 0 16,2 1-1-16,-55-4 0 0,55 3 0 16,-6 0 0-16,-44-8 1 0,45 5 0 15,2 1 10-15,-55-4 0 0,53-2 0 16,2 8 1-16,-49-11-11 0,49 9 0 0,0-1-2 16,-49-5 1-16,46 5-1 0,-2 6 1 15,-58 0 1-15,55-6 0 0,0 4 43 16,0 2 0-16,0-6 0 0,0 3 1 0,0 0-44 15,0 1 0-15,0 2 0 0,0-6 0 0,-6 3 31 16,3 0 1-16,-8 0 0 0,3 3 0 0,-3-5-32 16,-75 10 0-16,67-2 0 0,0 9 10 0,-86 10 1 15,74-8-1-15,-2 0 1 0,-86 20-11 16,86-12 0-16,3-2-36 0,-81 28 0 16,84-23 0-16,-4-5 1 0,-85 25 35 15,94-28 0-15,-3 3-194 0,-72 8 1 16,73-14 0-16,1-3-124 0,-145 6 193 15,110-26-1-15,116 9-209 0</inkml:trace>
  <inkml:trace contextRef="#ctx0" brushRef="#br0" timeOffset="17365.04">11530 13075 11 0,'0'0'0'0,"0"0"0"0,0 0 0 0,0 0 0 0,0 0 1 16,0 0-1-16,0 0 1 0,0 0-1 0,0 0 0 16,0 0 0-16,0 0 0 0,0 0 0 0,0 0 1 15,0 0-1-15,0 0 1 0,0 0-1 0,0 0 0 0,0 0 0 16,0 0 0-16,0 0 0 0,0 0 0 0,0 0 0 16,0 0 1-16,0 0-1 0,-13-29 0 0,13 24 0 15,-6-1 0-15,6 6 0 0,0 0 0 0,0 0 0 16,0 0 0-16,-3 6 0 0,3-6 0 0,-11 0 0 15,3 0 0-15,-3 8 0 0,-3 1 0 0,0 2 0 16,-11-3 0-16,6 9 0 0,-6 0 0 0,6-3 0 16,0 0 0-16,5-2 78 0,0-1 0 0,-5-3 0 15,2 3 2-15,0 4-80 0,-2-4 0 0,2 0 0 16,4 0 0-16,4 3 50 0,-10 12 1 0,8-18-1 16,3-2 2-16,2 8-52 0,1-9 0 15,-4 7 66-15,-10 7 0 0,14-13 0 16,-7 2 1-16,-1 12-67 0,4-9 0 15,-2 1 34-15,-2 5 1 0,-1-3-1 0,3 5 1 16,-11 9-35-16,11-19 0 0,2 2 88 16,-2 12 0-16,3-15 0 0,8 1 1 15,0 7-89-15,-6-7 0 0,12-1 13 16,-3 12 0-16,2-9 0 0,1 0 1 16,2 18-14-16,-2-15 0 0,-1 3 52 15,1-3 0-15,2 0 0 0,-3 5 1 0,1-5-53 0,2 1 0 16,0 1 0-16,-2-2 0 0,0-2 41 0,-1-1 0 15,3 0 0-15,3-5 1 0,3 2-42 0,-6 1 0 16,9-1 0-16,2-2 0 0,3-1 22 0,3 1 1 16,0 2-1-16,0-5 2 0,3 3-24 0,-1 0 0 15,-2-1 0-15,-5 1 0 0,-1-1 9 0,0 1 1 16,1 2-1-16,4 4 1 0,1-4-10 0,-3 1 0 0,3-1 0 16,-5-2 0-16,4-1 9 0,23 9 0 15,-22-11 0-15,-5 0 1 0,27 0-10 16,-17 2 0-16,-2 1 2 0,30 0 0 15,-28-6 0-15,3 0 0 0,31 0-2 16,-31-3 0-16,0 0 3 0,36-3 1 16,-30-5-1-16,-1 3 1 0,4-1-4 0,-4 4 0 15,1-4 0-15,0 4 1 0,-1-1 0 0,1 3 0 16,-6-2 0-16,0 5-1 0,-2 0 0 0,-4 0 0 16,4 0 0-16,-6 5-6 0,-6-5 1 0,3 3 0 15,3-3 0-15,-6 3 5 0,1 0 0 0,-1 2 0 0,6-2 0 16,-3 3 7-16,28 2 1 0,-25-5-1 15,-3 0 1-15,27 2-8 0,-24-2 0 0,3 0 29 16,30 5 0-16,-33-8 0 0,8 0 0 16,30 0-29-16,-29 0 0 0,-1 0 19 15,44-8-1-15,-44 5 0 0,6 0 0 16,38-2-18-16,-33 2 0 0,-5-3 29 16,2 1 0-16,4-1 0 0,-7 3 1 0,7 3-30 15,35 0 0-15,-39 0 0 0,6 0-20 0,30 0 1 16,-35 3-1-16,-1-3 1 15,45 6 19-15,-47-6 0 0,5 5 3 0,41-5 1 16,-40 0 0-16,-4 0 0 0,47 3-4 16,-43 0 0-16,7-3-13 0,45 0 1 15,-50 0-1-15,3 0 1 0,-4-3 12 16,4 0 0-16,3 3 0 0,-6-5 2 0,2-1 0 16,-2 3 0-16,-2-5 0 0,1 5-2 0,4 0 0 0,-3-5 0 15,3 2 0-15,2-5-12 0,1 0 1 0,-3 2 0 16,2 6 0-16,-5 1 11 0,-3-4 0 0,0 0 0 15,-2 3 0-15,2 3-11 0,-11 0 0 0,6 3-1 16,0 0 2-16,-1-3 10 0,-5 3 0 0,3 3 0 16,3-6 0-16,2-6-6 0,4 3 0 0,-7 6 0 15,1 3 1-15,0-6 5 0,2 0 0 0,-2 0 0 16,-3 0 0-16,2 0-6 0,-5-6 1 0,6 3-1 16,0-3 1-16,-6-2 5 0,6-3 0 0,-9 2 0 0,3 9 0 15,0-5 20-15,-5-1 1 0,5 3 0 0,-3-5 1 16,1 2-22-16,2 1 0 0,-14 2 0 0,1 3 0 15,2-3 21-15,8 0 0 0,3-2 0 0,6-1 0 16,0-3-21-16,-1 1 0 0,7 0 0 0,-7-1 0 0,9 4 3 16,-3-7 1-16,-5 4 0 0,0 2 0 0,2 3-4 15,1-5 0-15,-1 2 0 0,3 1 0 0,-5 5-16 16,2 0 0-16,1 0 0 0,-1 0 0 0,-2 0 16 16,0 0 0-16,-1 0 0 0,1 5 0 0,0-2-7 15,-1 3 1-15,1-1 0 0,0 1 0 0,5 2 6 16,-3-5 0-16,3 9 0 0,3-7 0 0,3 4 44 0,0-1 0 15,0 0 0-15,-1 1 0 0,-2 2-44 0,3-5 0 16,-6 2 0-16,3-5 0 0,-3 3-6 0,-5-1 0 16,5 1 0-16,3 2 1 0,-8-2 5 0,5 5 0 15,-3 0 0-15,9-2 0 0,-8-1 15 0,7-2 0 16,1 0 0-16,3 2 0 0,-7-5-15 0,7 0 0 16,2-1 0-16,-2 4 0 0,-1-6 3 0,1 0 1 0,5 0 0 15,-6 3 1-15,3-3-5 0,1 3 0 0,-1 0 0 16,0 2 0-16,0-2-32 0,56 8 2 15,-59-11 0-15,6 6 0 0,53 2 30 16,-48-5 0-16,-5 0-17 0,58 5 0 16,-58-8 0-16,-2 3 0 0,57 8 17 15,-61-11 0-15,1 6 43 0,49 3 1 16,-55-4 0-16,3 1 0 0,49 5-44 16,-49-3 0-16,2 4-22 0,51 10 1 15,-56-16 0-15,2 2 0 0,48 1 21 0,-50-4 0 16,-3-2 9-16,53 0 0 0,-45-6 0 15,6 0 0-15,61-11-9 0,-61 6 0 16,6-3-2-16,52-12 1 0,-58 9-1 16,-6 6 1-16,50-9 1 0,-57 8 0 0,2 1 35 15,-6-1 1-15,0 1-1 0,1 2 0 0,2-2-35 16,-5 2 0-16,-6 1 0 0,6-1 0 0,-6 3-4 16,3-5 1-16,0 2 0 0,-1 0 0 0,-7 1 3 15,2 2 0-15,4-8 0 0,-1 0 0 0,0-4-23 16,0 1 1-16,-3-5-2 0,1 2 2 0,2 0 22 15,-8 0 0-15,2 0 0 0,-4 0 0 0,1 3-24 0,21-14 0 16,-34 17 0-16,2-3 0 0,1-12 24 16,-5 12 0-16,2 3 2 0,-6-14 1 15,-2 11-1-15,-3 0 1 0,0-14-3 16,-3 14 0-16,3-1-22 0,-16-16 0 16,7 12 0-16,-5-4 1 0,-10-27 21 15,4 27 0-15,1 3-64 0,-3-5 1 0,0 5 0 16,0 1 1-16,5-1 62 0,-2 0 0 0,-3 3 0 15,-3-5 0-15,0 8 2 0,-3-6 0 0,-2 3 0 16,2 0 1-16,-8 1-3 0,0 1 0 0,1 4 0 16,-7 3 0-16,-2 2-1 0,-3 1 0 0,-3-1 0 15,-2 0 1-15,-1 6 0 0,1 0 0 0,2 0 0 16,-2 0 0-16,-4 0-4 0,7 0 1 0,-1 0 0 16,-3-3 0-16,1 3 3 0,2 0 0 0,3-2 0 15,-8-1 0-15,0 3 4 0,-1-9 0 0,1 4 0 16,6-1 1-16,-4 1-5 0,1 2 0 0,2-3 0 0,-3 3 0 15,1 0-11-15,-1 1 0 0,-2-7 0 0,3 4 1 16,-9-1 10-16,-58-2 0 0,58-1 0 16,-8 3-34-16,-66 4 1 0,69-1 0 0,-1 0 0 15,4 3 33-15,-6-6 0 0,-3 4 0 0,0 2-31 16,-8 0 1-16,5 0 0 0,4 0 0 0,-1 2 30 16,0 4 0-16,0-6 0 0,3 3 0 0,-3 2-28 15,-5 1 1-15,8-3 0 0,3 3 0 0,-1-6 27 16,-2 0 0-16,6 0 0 0,2-6 0 0,-5 3-32 15,5 0 1-15,0 0 0 0,-3-2 0 0,-2 2 31 16,-69-11 0-16,71 6 0 0,-8 2 27 0,-63-5 1 16,63 8-1-16,0-6 1 0,-68 4-28 15,68 5 0-15,0 0 6 0,-69-9 0 16,69 6 0-16,6 1 1 0,-56-4-7 16,53 6 0-16,3 0 37 0,-75 6 2 15,69-6-1-15,1 5 0 0,-70 7-38 16,74-7 0-16,-2 1 10 0,3-1 0 0,0 4 0 15,2-6 1-15,-5 2-11 0,3 1 0 0,2-3 0 16,3-3 0-16,3-3-29 0,-58-5 1 16,61 2-1-16,3-8 1 0,-62-12 28 15,56 12 0-15,0 0 42 0,-63-11 1 16,63 11 0-16,0 0 0 0,-61-6-43 16,58 12 0-16,1-3 25 0,-70-4 0 15,66 13 0-15,-5-7 1 0,-61 6-26 16,70 3 0-16,2-2 22 0,-70-1 1 15,68 3-1-15,-4 0 1 0,-66 0-23 0,67 3 0 16,-4-1 9-16,-73 10 0 0,68-10 0 16,0 4 1-16,-83 3-10 0,72-4 0 15,1 1 17-15,-87 8 0 0,83-11 0 0,1 8 1 16,-81 9-18-16,80-6 0 0,-5 3-61 16,0-1 1-16,3 4 0 0,2 3-1 0,-2 2 61 15,8 3 0-15,-9 3 0 0,3 3 0 0,-5-6-133 16,3 8 0-16,-70 29 1 0,45-14-1 0,52-12 133 15,-66 48 0-15,61-44 0 0,3 7-121 16,-48 21-1-16,59-66 1 0,52-5-535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1:37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25074 2018 11 0,'0'0'0'0,"0"0"0"0,-25 28 0 0,-11 3 1 0,17-20-1 0,0-2 1 16,-17 5-1-16,19-9 0 0,1-5 14 15,-12 9 1-15,12-9-1 0,-7 5 1 16,-29 4-15-16,27-3 0 0,-8 8 22 16,-31 2 1-16,37-4 0 0,2-4 0 15,-28 9-23-15,23-6 0 0,2-2-28 0,-7-1 1 16,-1 3-1-16,0 4 1 0,3-1 27 0,-6 0 0 16,6-6 0-16,-6 6 0 0,0-5-4 0,1 5 1 15,5-6 0-15,-12 6 0 0,1 6 3 0,-47 14 0 16,44-17 0-16,-8-3 41 0,-50 19 0 15,61-10 0-15,2-3 1 0,-41 25-42 16,45-26 0-16,7 4 69 0,-24 22 0 16,25-20 0-16,2-2 0 0,-27 19-69 15,27-25 0-15,3 2 79 0,-19 10 0 16,22-10-1-16,3 4 2 0,-14 13-80 16,19-16 0-16,3 2 44 0,0-2 0 0,2 3 0 15,9-4 1-15,0 7-45 0,-5 30 0 16,5-36 0-16,5 2 25 0,4 12 1 15,-7-20-1-15,7 0 1 0,10 17-26 16,-11-11 0-16,6 2 53 0,22 20 1 0,-14-22 0 16,3 3 1-16,27 19-55 0,-21-28 0 15,-6 3 3-15,35 17 1 0,-26-18 0 16,2 4 0-16,41 22-4 0,-38-28 0 0,5 3 41 16,47 23 1-16,-44-23-1 0,-3 2 1 15,3 1-42-15,3 2 0 0,-9 7 0 0,9-7 21 16,-6 6 0-16,3-8 1 0,-3 2-1 0,3-5-21 15,55 23 0-15,-49-23 0 0,5 8 38 16,63 20 0-16,-65-25 0 0,7-6 0 16,70 22-38-16,-67-22 0 0,6 0 24 15,77 14 1-15,-72-19 0 0,1 5 1 0,77 14-26 16,-84-14 0-16,-2 0 8 0,81 14 0 16,-70-19 0-16,3 5 1 0,80 14-9 15,-81-20 0-15,1 7 7 0,86 13 0 16,-78-20 0-16,0 6 0 0,86 11-7 15,-89-16 0-15,-2-1 1 0,2 1 1 0,3 2-1 16,-8 3 1-16,11-5-2 0,0 5 0 0,-3 0 0 16,-2-9 0-16,2 4-34 0,0-4 1 0,3 4-1 15,0-4 1-15,-3 4 33 0,0-3 0 0,-2 2 0 16,-1-5 0-16,-2 2 1 0,-1 1 1 0,6-3-1 16,1 2 1-16,4 1-2 0,-10 3 0 0,2-9 0 15,3 5 0-15,-5-5 5 0,2 0 1 0,4-5-1 16,4 5 1-16,7-6-6 0,-4-3 0 0,-2-5 0 15,-1 0 0-15,4-3 17 0,-1-2 1 0,1 5-1 16,-4-6 1-16,7 12-18 0,84-29 0 0,-90 17 0 16,-6 3 11-16,86-25 0 0,-89 23 0 15,1 4 0-15,79-13-11 0,-88 14 0 16,-8 6 1-16,80-20 1 0,-66 14-1 0,-3 5 1 16,82-25-2-16,-87 18 0 0,-4-10 1 15,67-19 0-15,-74 25 0 0,-4 4 1 16,53-18-2-16,-66 11 0 0,-6 4-9 15,-3 2 1-15,1-3 0 0,-3 6 0 0,-6-6 8 16,-3 3 0-16,3 3 0 0,-2-8 0 0,-1 2-33 16,28-22 0-16,-33 19-1 0,0 1 2 15,13-26 32-15,-18 20 0 0,-1 5 14 0,0-19 1 16,-13 14-1-16,-3 6 1 0,-3-21-15 16,-3 15 0-16,0 6 14 0,-5-20 0 15,2 19 0-15,1-2 0 0,-9-20-14 16,11 19 0-16,3 1 6 0,-2 0 1 15,-1 2 0-15,3-5 0 0,0-3-7 0,0-31 0 16,0 26 0-16,0-1 1 0,0-33 1 16,-11 33-1-16,2 9 1 0,-21-34-2 15,16 31 0-15,0 3 9 0,-27-20 0 16,19 26 0-16,-3-6 1 0,-30-20-10 16,24 25 0-16,-2 6-18 0,0-2 0 0,-3-4 0 15,-3 4 0-15,-2-1 18 0,-3 3 0 0,-6-6 0 16,0 4 0-16,1 5 2 0,-9-6 0 0,5 3 0 15,-2-3 1-15,-3 4-3 0,-55-18 0 16,55 11 0-16,0 4-4 0,-64-24 0 16,59 21 0-16,2-1 1 0,-69-19 3 0,66 28 0 15,4-6 10-15,-67-10 0 0,58 15 0 16,-6 4 0-16,-77-11-10 0,72 13 0 16,3 1 5-16,-84-12 0 0,84 12 0 0,5-4 1 15,-80-10-6-15,75 13 0 0,0-5 4 16,-78-8 1-16,80 8 0 0,-2 3 0 15,-81-6-5-15,73 5 0 0,-6 4 1 16,-89 0 1-16,86 2 0 0,6 6 0 16,-97-6-2-16,85 3 0 0,1 3-8 15,-103-5 0-15,108-1 0 0,0 3 1 16,-88-5 7-16,80 8 0 0,2 0 1 0,1 0 0 16,0 0 0-16,7 0 1 0,-4 0-2 0,-103 0 0 15,94 0 0-15,-6 0-46 0,-101 0 1 16,104 0-2-16,8 3 2 0,-104 2 45 15,105-5 0-15,-4 9-10 0,-93-4 0 16,94 4 0-16,-3-3 1 0,-97 8 9 16,100-6 0-16,6 0-4 0,-117 18 1 15,102-12 0-15,-5 3 0 0,-119 25 3 16,114-22 0-16,5 8-115 0,-141 31-1 16,122-25 1-16,-3 5 0 0,-6 0 115 0,-5 4 0 15,-9-7 0-15,-7 6-108 0,-4-5 0 0,-5-9 0 16,0-14 1-16,174-14-472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2:48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18016 577 11 0,'0'0'0'0,"0"0"0"0,-33-5 0 0,-19-1 1 0,21 3-1 0,4 3 1 16,-37-14-1-16,34 9 0 0,-3-1 0 16,-39 6 1-16,33 6-1 0,-5-6 1 15,-42 8-1-15,39 3 0 0,3 3 47 0,-52 17 1 16,49-16 0-16,2 4 0 15,-43 12-48-15,49-11 0 0,6-6 38 0,-33 22 1 16,27-27-1-16,3 11 1 0,-2-6-39 16,2 5 0-16,5-5 0 0,-2 3 52 0,3-3 0 15,2 6 1-15,-2-6-1 0,8 9-52 0,-36 13 0 16,33-16 0-16,5 2 49 0,-27 29 0 16,28-28 0-16,3 2 1 0,-20 20-50 15,19-17 0-15,3 0 60 0,-13 34 0 16,16-34 0-16,-3-2 0 0,-6 30-60 15,15-28 0-15,-9 0 60 0,9 0-1 0,-4 6 0 16,4-6 0-16,-1 3-59 0,1 3 0 0,2-6 0 16,0-3 0-16,0 1 4 0,3 16 0 15,3-28 0-15,0 0 0 0,11 11-4 16,-9-5 0-16,4 0 29 0,15 22 0 16,-10-20-1-16,6 6 1 0,13 29-29 0,-19-35 0 15,2 1 36-15,6 25 1 0,-5-26-1 16,2 9 1-16,14 25-37 0,-19-28 0 15,5 1 35-15,-8 4-1 0,6-2 0 0,0 3 0 16,2-6-34-16,14 42 0 0,-19-41 0 16,3-4 31-16,16 28 0 0,-14-22 0 0,0 3 0 15,23 31-31-15,-17-37 0 0,5 0 19 16,45 23 0-16,-39-32-1 0,2-2 1 16,48 11-19-16,-48-19 0 0,7 2 6 15,40-2 1-15,-40-4-1 0,1 4 1 16,57-4-7-16,-56-2 0 0,2 3 5 15,48 8 0-15,-44-11 0 0,-7 2 1 0,62 9-6 16,-55-8 0-16,-1 2-10 0,59 6 0 16,-53-5 0-16,5 2 0 0,62 3 10 15,-62-5 0-15,1-4 3 0,71 4 1 16,-63-9 0-16,5 0 0 0,78 0-4 16,-81 0 0-16,7 0 5 0,76 0 0 15,-85 0 0-15,5 0 1 0,-2 0-6 16,5 0 0-16,3 5 0 0,-11 4 34 0,8-1 1 0,3-2 0 15,-1 2 0-15,1-2-35 0,-5-6 0 0,13 8 0 16,0-2 0-16,0 2 0 0,6-2 0 0,-9 2 0 16,-2-2 0-16,-1 8 0 0,-2-5 0 0,3-4 0 15,2 4 0-15,3-7 18 0,1 1 0 0,-4 6-1 16,-2-9 1-16,5 8-18 0,-8-8 0 0,13 6 0 16,-4-3 0-16,4 2 37 0,98 4 1 15,-98-9 0-15,1 0 0 0,2-3-38 0,4 3 0 16,-4 0 0-16,3 0 19 0,114-6 1 15,-103-2 1-15,-8 2-1 0,5-8-20 0,1 6 0 0,-1-1 0 16,4 4-20-16,-4-4-1 0,1-2 1 0,-6 2 1 0,8 4 19 16,-3-4 0-16,1 9 0 0,-9 0 0 0,3 0-27 15,-3 0 0-15,3 6 0 0,-8-3 0 0,0 2 27 16,-3 4 0-16,8 2 0 0,0-8 0 0,3 3-20 16,-3-1 0-16,3-5 0 0,-5 3 0 0,5 3 20 15,-1-6 0-15,1 0 0 0,3 0 0 0,-3 0-11 16,3-6 0-16,-11 6-1 0,-1 0 2 0,1 6 10 15,0-6 0-15,-3 2 0 0,-3 4 0 0,0 3-2 0,86 10 1 16,-89-10 0-16,0 2 0 0,92 3 1 16,-83-11 0-16,8 2-4 0,94 1 1 15,-103-12 0-15,1 6 0 0,91-8 3 16,-97 8 0-16,0 3 13 0,83 8 1 16,-88-11 0-16,-1 8 0 0,87-2-14 15,-84 3 0-15,-2-4-3 0,90 6 0 16,-87-11 0-16,2 0 1 0,97-2 2 15,-91-7 0-15,2 4-15 0,100-18 2 16,-105 3-1-16,0 1 1 0,-3 2 13 0,-3-6 0 16,-8 4 0-16,-2-4 14 0,-12-2 0 0,3 8 0 15,-5-6 1-15,-4 4-15 0,51-18 0 16,-59 23 0-16,-2 0-8 0,30-6 0 16,-44 6 1-16,-14 6 0 0,14-15 7 15,-22 18 0-15,-6 5-9 0,3-14 0 16,-5 5 0-16,-1-2 1 0,1-20 8 0,-6 8 0 15,0-5-5-15,-6-39 1 0,4 30-1 16,-1 1 1-16,-8-1 4 0,2 0 0 0,-2 9 0 16,-2 0-8-16,-1 0 0 0,-3 0 0 0,-2-6 0 0,-3 3 8 15,-31-25 0-15,23 22 0 0,-3 3-3 16,-36-25 1-16,33 28 0 0,-6-6 0 16,-38-19 2-16,39 19 0 0,2 6-24 15,-38-31 1-15,35 31 0 0,4-1 0 16,-48-21 23-16,36 24 0 0,-2 10-25 15,-3-13-1-15,-1 10 1 0,-2 5 0 0,0 5 25 16,-2-5 0-16,-4-6 0 0,-2 4 0 0,-3 2 18 0,-3-6 0 16,0 3 1-16,-5 3-1 0,-1-6-18 0,-85-16 0 15,83 13 0-15,0 3-2 0,-86-22 0 16,75 20 0-16,0 8 0 0,-102-23 2 16,93 23 0-16,4 0 10 0,-112-6 0 15,98 12 0-15,-1 2 0 0,-112-8-10 16,112 8 0-16,3 4-57 0,-110-12 2 15,110 5-1-15,1-5 1 0,-103-14 55 16,99 14 0-16,9-6-12 0,-105-22 1 16,102 25-1-16,8 6 1 0,-102-12 11 15,94 4 0-15,3 2-3 0,-102-11 1 16,104 14 0-16,9-6 0 0,-102-8 2 16,93 19 0-16,-2 1 11 0,5-6 0 0,-5 5 0 15,3-2 0-15,2 3-11 0,3-1 0 0,-5-5 0 16,2 3 0-16,6 2-8 0,-6-5 1 0,3 0-1 15,0 0 1-15,-2-3 7 0,-89-11 0 0,93 14 0 16,7 0-20-16,-89-20 1 0,83 20-2 16,5-3 2-16,-88-11 19 0,86 17 0 15,2 8 28-15,-96-11 2 0,93 3-1 0,-2 8 0 16,-94-8-29-16,94 8 0 0,11-3 12 16,-94-11 0-16,83 6 0 0,8 3 0 15,-86-15-12-15,81 9 0 0,8 9-15 16,-89-18 1-16,78 23-1 0,8-6 1 15,-96 6 14-15,87 0 0 0,1 9-29 16,-97 5 1-16,92-3-2 0,-9 3 2 16,-100 14 28-16,106-19 0 0,-3 5 22 0,-111 17 2 15,108-17-2-15,-5 6 1 0,-117 22-23 16,111-20 0-16,0 6 1 0,-6 1 0 16,-7 4 0-16,-10 12 1 0,-1 3-2 0,-170 48 0 15,147-43 0-15,-5 12-156 0,-205 42 1 16,177-56 1-16,196-51-688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2:22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17268 2654 11 0,'0'0'0'0,"0"0"0"0,-28 25 0 0,-16 3 1 0,25-19-1 0,5-1 1 15,-14 12-1-15,17-15 0 0,0-2 0 16,-8 3 1-16,10-3-1 0,1-1 1 16,-11-2-1-16,13 0 0 0,1 0 67 15,-9-2 0-15,6 2 0 0,8 0 2 16,-3-9-69-16,3 9 0 0,0 0 67 15,0 0 1-15,0 0 0 0,0 0 1 16,0 0-69-16,11 6 0 0,-3-6 15 0,23 3 0 16,-4-1 0-16,6 7 1 0,48-1-16 15,-34-8 0-15,-3-8 28 0,50-6 0 16,-39 5 0-16,-3-2 0 0,73-11-28 16,-56 8 0-16,3 0 34 0,82-9 2 15,-82 9-1-15,5 3 0 0,81-6-35 16,-84 17 0-16,4 0 38 0,65 5 1 15,-71-5 0-15,0 3 1 0,69 11-40 16,-69-8 0-16,5 2 6 0,67 12 0 16,-67-20 0-16,0 0 1 0,78 0-7 15,-77-6 0-15,4 6 72 0,68-5 0 16,-79 5 0-16,1-3 2 0,77 3-74 16,-71 0 0-16,5 0 21 0,74 3 1 15,-77-3-1-15,0 0 1 0,83-3-22 16,-83 3 0-16,6 0-10 0,69-6 1 15,-78 1 0-15,0 2 0 0,67-3 9 0,-72 4 0 16,-3-1 15-16,75-9 1 0,-75 12-1 16,5 0 1-16,73-5-16 0,-87 5 0 0,4-6-42 15,57-8 1-15,-57 6-1 0,2-6 1 16,64-15 41-16,-69 13 0 0,2 4-3 16,59-10 0-16,-72 13-1 0,-1 4 2 15,48-9 2-15,-53 14 0 0,0 0 8 16,37 5 0-16,-40-5-1 0,-2 9 1 15,32-4-8-15,-37 4 0 0,-1-4 0 16,30 10 0-16,-30-13 0 0,-5 4 0 16,30-6 0-16,-33 3 0 0,0-3 55 0,14 0 0 15,-28 0 0-15,0 0 1 0,5-3-56 16,-10 3 0-16,-1 0 27 0,6 0-1 16,-11 0 0-16,6 0 1 0,-6 0-27 15,5 0 0-15,-5 0-46 0,-2-6 1 16,2 6-2-16,0 0 2 0,-3 6 45 15,3-6 0-15,0 0-163 0,-8-6-1 16,-4 4 0-16,4-10-122 0,-3 4 164 0,3-20-1 16,-6-9 2-16,14 37-109 0</inkml:trace>
  <inkml:trace contextRef="#ctx0" brushRef="#br0" timeOffset="2115.5">10221 4516 11 0,'0'0'0'0,"0"0"0"0,0 0 0 0,0 0 0 0,0 0 1 16,0 0-1-16,0 0 1 0,0 0-1 0,0 0 0 0,0 0 0 16,0 0 0-16,0 0 0 0,0 0 1 0,0 0-1 15,-25-11 1-15,0 17-1 0,-8-1 0 0,0 4 0 16,3-4 0-16,2 4 0 0,9-1 0 0,-1 3 0 16,1-8 1-16,8-3-1 0,5 0 0 0,4 0 0 15,-9 0 0-15,2 0 0 0,4 0 0 0,-6-3 0 16,2 3 0-16,1-5 0 0,-3-1 0 0,-3 3 0 15,0-2 0-15,3-4 0 0,-8 4 0 0,5 5 0 16,0 0 0-16,3 0 0 0,3-6 0 0,-3 6 0 16,-3 6 0-16,0-1 0 0,3-2 0 0,-2 8 0 0,-1 3 0 15,-3-2 0-15,1 13 0 0,10-17 0 16,6 1 16-16,3 11 1 0,2-15 0 16,6 4 0-16,9-1-17 0,-6-2 0 0,5-6 112 15,25 0 2-15,-11 0-1 0,0 0 1 16,45-6-114-16,-51 3 0 0,4-2 73 15,-4-4 0-15,4 4 0 0,2-4 2 0,0 4-75 16,3-1 0-16,0 3 0 0,3 3 0 0,5 0 38 16,-6-6 0-16,12 4 0 0,-3-1 1 0,3 0-39 15,2 3 0-15,1-8 0 0,-1 2 0 0,6-8 14 16,-5 5 0-16,5-5 1 0,5 0 0 0,-5-5-15 0,6 5 0 16,2-3 0-16,0 3 0 0,4 2 15 0,1 4 1 15,-7-1-1-15,-17-5 1 0,3 9-16 0,-3-4 0 16,-3 9 0-16,0-5 0 0,-3 5 3 0,4 5 0 15,-7-5 0-15,6 3 0 0,-2 3-3 0,2-1 0 16,0-2 0-16,-5-3 0 0,8 0 12 0,-3 0 1 0,0-3-1 16,-2 3 1-16,2-5-13 0,0-4 0 0,-2 4 0 15,2-4 0-15,0 4 59 0,42-9 1 16,-42 5-1-16,0-2 1 0,47-6-60 16,-49 9 0-16,7-7 52 0,42-4 1 15,-52 10 1-15,5-2-1 0,34-6-53 16,-37 9 0-16,1 2 11 0,43-16 1 15,-46 16-1-15,5 0 1 0,47-8-12 16,-52 12 0-16,0-4-6 0,38-3 1 16,-38 9-1-16,-1 0 1 0,42-5 5 0,-41-1 0 15,0 6-27-15,44-3 1 0,-36 3 0 16,2-5-1-16,48-1 27 0,-50 3 0 16,-3-8-11-16,47-3 1 0,-47 6-1 15,3 5 1-15,50-11 10 0,-50 8 0 16,8 6 14-16,45-8 1 0,-48 8-1 0,3-6 2 15,50 6-16-15,-58 6 0 0,3-4-4 16,41 12 0-16,-47-2 0 0,-5-1 0 16,39 14 4-16,-37-16 0 0,3-1 16 15,45 12 0-15,-37-14-1 0,6 2 1 16,53 0-16-16,-59-2 0 0,1 0 9 0,54-4 0 16,-54 4 0-16,-1-6 0 0,53 9-9 15,-50-1 0-15,3 3 28 0,53 12 0 16,-59-15 0-16,-7 6 0 0,60 12-28 15,-61-24 0-15,0 4 15 0,55 0 1 16,-46-6 1-16,5-3-1 0,63-6-16 16,-63 7 0-16,6-4 11 0,60-8 0 15,-66 8 0-15,-5 3 1 0,49-2-12 16,-49-1 0-16,-7 3 4 0,51-11 0 16,-47 14 0-16,-3 0 1 0,55-5-5 15,-55 5 0-15,5-6 4 0,56-2 0 16,-61-1 0-16,3 1 1 0,47-6-5 15,-56 8 0-15,3 6 3 0,45-6 1 16,-53 6 0-16,-1 6 0 0,32 0-4 16,-37-6 0-16,-2 8-44 0,24-2 0 0,-27-3-1 15,0 2 2-15,16-5 43 0,-16 0 0 16,6 0-40-16,27-8 0 0,-31 5 0 16,6 0 1-16,31-11 39 0,-36 8 0 0,2 4-59 15,33 2 2-15,-29 0-1 16,-1-6 1-16,25 6 57 0,-39 0 0 0,6 0-108 15,27-14 1-15,-52 14-1 0,0 0-654 16</inkml:trace>
  <inkml:trace contextRef="#ctx0" brushRef="#br0" timeOffset="8132.67">11715 5537 11 0,'0'0'0'0,"0"0"0"0,0 0 0 0,0 0 1 16,0 0-1-16,0 0 1 0,0 0-1 16,3-30 0-16,3 24 0 0,-45-8 1 15,20 8-1-15,-6 3 1 0,-17-2-1 16,29 5 0-16,7 0 0 0,-5 5 0 15,11-2 0-15,0-3 1 0,0 0-1 16,0 0 0-16,0 0 0 0,0 0 0 16,0 0 0-16,0 0 0 0,11-3 0 15,-8-2 0-15,2 2 39 0,15-8 0 0,-9 8 0 16,3-3 0-16,5 6-39 0,-5 0 0 16,-3 0 85-16,16 6-1 0,-13 2 0 15,3-2 0-15,16 5-84 0,-14 0 0 0,6 4 78 16,33-1 0-16,-25-6 0 0,6-8 1 15,27 0-79-15,-35 0 0 0,-4-6 81 16,23 4 1-16,-22 2 1 0,-9 0-1 16,28-9-82-16,-22 6 0 0,-6 1 50 15,20 2 1-15,-25 0 0 0,-1 0 0 16,18 8-51-16,-17-2 0 0,5-4 11 0,25 10 1 16,-25-12 0-16,6 2 0 15,33 4-12-15,-30-6 0 0,-3 0-13 0,38 0 0 16,-35 0 0-16,0-6 0 0,27-2 13 15,-28 8 0-15,4 0-1 0,24-6 1 16,-25 4-1-16,4 2 1 0,29-9 0 16,-35 6 0-16,2 3-6 0,14-2 1 15,-24 2 0-15,-1 2 0 0,20 1 5 16,-20 0 0-16,0 3-22 0,28-4 1 16,-22 4-1-16,8 0 1 0,31-6 21 15,-31 0 0-15,-5 0-2 0,27-6 0 16,-22 0 0-16,0 4 1 0,31-12 1 15,-31 8 0-15,0 6 14 0,33-3 1 16,-30 3-1-16,-8 3 2 0,41 5-16 16,-36-5 0-16,0 6 11 0,31 5 0 15,-31-14 0-15,-5 2 0 0,35 4-11 16,-38-6 0-16,3 0 40 0,27 0 1 0,-28 0 0 16,-2 0 0-16,17-6-41 0,-17 6 0 15,-6 6-1-15,25-6 0 0,-25 0 0 0,6 0 0 16,22 6 1-16,-22-12 0 0,3 6 9 15,30 0 0-15,-33 0 0 0,2 0 0 16,37 0-9-16,-45 0 0 0,6-6 20 16,27 4-1-16,-27 2 0 0,3 0 0 15,22 2-19-15,-17 4 0 0,-6-6-16 16,37 0 0-16,-34 0 0 0,4 0 0 16,37 0 16-16,-37 0 0 0,-1 6-31 0,36 2 2 15,-31-8 0-15,1 6 0 0,36-6 29 16,-34 0 0-16,1-6 23 0,46 1 0 15,-47 2 0-15,9 3 0 0,47-14-23 16,-45 8 0-16,1 6 24 0,49 0 0 16,-55-6 0-16,3 4 0 0,41 4-24 15,-50 4 0-15,3-6-18 0,45 8 0 16,-48-2 0-16,3 0 0 0,48 2 18 16,-43-2 0-16,4-6-10 0,49 3 2 15,-55-6-1-15,3 3 1 0,46-6 8 16,-49 1 0-16,0 2 1 0,42-11 1 15,-45 8 0-15,-3 6 0 0,42 0-2 16,-41-6 0-16,-4 4 27 0,37 4-1 16,-42 4 0-16,6-6 1 0,24 6-27 15,-30-4 0-15,1 4 28 0,32-6 1 16,-30 0-1-16,2-8 1 0,34-6-29 0,-39 8 0 16,6 0 15-16,30-2 0 0,-33 5 0 15,3 0 1-15,35 0-16 0,-38-2 0 16,0 5 12-16,36 5 0 0,-33-5 0 0,-1 0 0 15,34 0-12-15,-33-8 0 0,5-3 6 16,33-6 0-16,-35 11 0 0,2-2 1 16,19-3-7-16,-38 8 0 0,8-3 7 15,39-8 1-15,-33 14-1 0,0-6 1 16,38 4-8-16,-38 2 0 0,-1-9-32 16,42-2 1-16,-35 5-1 0,-1 3 0 15,39 3 32-15,-42 0 0 0,3-5 13 0,34 2 1 16,-40 3-1-16,-4 0 1 0,37 8-14 15,-32-8 0-15,-6 3 5 0,39 3 1 16,-36 0-1-16,-3-6 1 0,33 2-6 16,-27-4 0-16,0 2 7 0,44-9 0 15,-39 6 0-15,-6 0 0 0,34-5-7 16,-33 2 0-16,-6 6 6 0,25 6 0 16,-30-6 0-16,-3 3 1 0,22 8-7 15,-25-2 0-15,-3-4 13 0,17 18 0 16,-14-15 0-16,6-2 0 0,21 16-13 15,-16-13 0-15,1 2-42 0,37 3 1 16,-32-11-1-16,-6-3 0 0,31-9 42 16,-45 1 0-16,-19 8-1339 0</inkml:trace>
  <inkml:trace contextRef="#ctx0" brushRef="#br0" timeOffset="12482.31">13191 6562 11 0,'0'0'0'0,"0"0"0"0,0 0 0 0,0 0 0 0,0 0 1 16,-34 5-1-16,23-2 1 0,0 3-1 0,3-6 0 0,-3 5 0 15,11-5 0-15,0 0 0 0,-3 0 1 16,-2 0-1-16,-4-5 1 0,-2 5-1 0,3 0 0 0,3 0 0 16,-7-6 0-16,4 3 0 0,-6-2 0 15,3-4 0-15,6 1 1 0,2-4-1 16,-2 4 0-16,-7 2 0 0,4-8 0 16,3 9 0-16,-4 2 0 0,-2-3 0 15,3 3 0-15,2 3 44 0,-13-5 1 16,11 5 0-16,-3 0 0 0,-9 5-45 15,9-2 0-15,9 3 57 0,-15-6 1 16,14 0-1-16,3 0 0 0,-5 3-57 0,5-3 0 16,0 0 58-16,5-3 2 0,-5 3-1 15,0 0 0-15,3-9-59 0,-3 9 0 16,11-5 44-16,-5-1 0 0,-1 3 1 0,3 6 0 16,4 3-45-16,1-12 0 0,-4 12 20 15,2-6 0-15,8 0 0 0,0 0 1 0,9 0-21 16,16-6 0-16,-24 3 0 0,-1-2 21 15,20-9 1-15,-20 8 0 0,-5 3 0 16,24-8-22-16,-13 8 0 0,-3-5 8 16,34-6 2-16,-37 8-2 0,9 0 1 15,16-2-9-15,-22 0 0 0,-3 8 33 0,23-12 1 16,-20 9 0-16,-3-2 0 0,20-4-34 16,-14 9 0-16,-1-5 36 0,23-1 0 15,-27 6 1-15,5 6-1 0,19-6-36 16,-17 0 0-16,-7 5-4 0,27-5 1 15,-11 0 0-15,-3 0 0 0,28 0 3 16,-31-5 0-16,-5 5 50 0,27-9 1 16,-32 9 0-16,4-5 0 0,18 5-51 15,-17 0 0-15,-6 0 13 0,25 0 1 16,-24 5-1-16,2-5 0 0,27 0-13 16,-24 3 0-16,8-3-8 0,20 0 0 15,-25 6 0-15,2-6 0 0,22-6 8 16,-21 3 0-16,-4 3 32 0,31-5 0 15,-30-4 0-15,8 4 0 0,25 2-32 16,-31 0 0-16,-5 0 21 0,27-2 1 0,-27 2-1 16,-3 6 1-16,23 2-22 0,-20-10 0 15,-3 10-13-15,33-5 1 0,-36 0-1 16,9 3 1-16,24 0 12 0,-21-3 0 16,-4 0 17-16,29 0 0 0,-29 0 0 0,-2 3 1 15,16 2-18-15,-16-10 0 0,-5 10 7 16,24-5 1-16,-16 0-1 0,2 3 2 15,28 3-9-15,-30-6 0 0,5 0-24 16,36 0 1-16,-36-6 0 0,0 3 0 16,50-2 23-16,-44 2 0 0,-1 0-7 15,45 0 1-15,-44 3 0 0,-3 3 0 16,33 0 6-16,-36-3 0 0,0 3 24 0,31 2 0 16,-34-5 0-16,3 3 1 0,33 3-25 15,-32-12 0-15,-4 6 3 0,31 0 1 16,-25 0 0-16,2 0 0 0,34-3-4 15,-33 3 0-15,-6 0-22 0,33 0 1 16,-30 0 0-16,-3 3 0 0,31 3 21 16,-31-6 0-16,0 5 21 0,25-2 1 15,-25 3 0-15,0-6 1 0,42 5-23 16,-36-5 0-16,2 3 15 0,42 3 1 16,-50-6 0-16,3 0 0 0,36 5-16 15,-33-5 0-15,-4 3 7 0,40 3 1 16,-36-6-1-16,-1 6 1 0,40 2-8 15,-40-8 0-15,4 0 7 0,41 0 0 16,-39 0 0-16,3 0 1 0,41 0-8 16,-46-6 0-16,7 6 2 0,43-2 0 15,-54-4 0-15,6 0 0 0,42-2-2 0,-42 8 0 16,3 0 11-16,44-6 1 0,-52 6 0 16,11 0 0-16,22 0-12 0,-47 0 0 15,8 0 0-15,44 0 0 0,-38 0 0 0,2 0 0 16,42 0 0-16,-39 0 0 0,-5-3-2 15,38 3 0-15,-38 0 0 0,2-5 1 16,48 5 1-16,-51 0 0 0,1 0-1 16,38 0 1-16,-38 0 0 0,-3 0 0 15,41 5 0-15,-41-5 0 0,3 0-4 16,33 3 1-16,-34-3-1 0,1 0 1 16,33 0 3-16,-39 0 0 0,3 0 2 0,33 0 0 15,-33 0 0-15,-3 0 0 0,31 0-2 16,-31 0 0-16,-6 0-6 0,42-3 1 15,-35 3 0-15,-4-5 0 0,36-1 5 16,-33 3 0-16,1-2 1 0,35-4 1 16,-42 1 0-16,4 2 0 0,21-2-2 15,-27 8 0-15,0 0 0 0,27-6 0 16,-32 6 0-16,-1-6 0 0,20 6 0 16,-23-2 0-16,1 2-3 0,16 0 0 15,-14 0 0-15,-5 0 1 0,17 2 2 16,-18 4 0-16,-4-6-1 0,13 3 1 15,-8-3-1-15,-1 3 1 0,12 0 0 16,-11 2 0-16,-3-5-4 0,17 6 1 16,-9-3 0-16,-5 2 0 0,19-5 3 15,-14 3 0-15,6-3-10 0,22 0 1 0,-22 0 0 16,5 0 0-16,23 0 9 0,-26 0 0 16,4 0-64-16,21-3-1 0,-21 3 1 15,2 0 1-15,33-5 63 0,-33 5 0 0,3-3-195 16,42-3 0-16,-42 6 1 0,-1-5-130 15,37-15 195-15,-39-11-1 0,-33 31-213 16</inkml:trace>
  <inkml:trace contextRef="#ctx0" brushRef="#br0" timeOffset="49015.65">9271 2842 617 0,'0'0'0'0,"0"0"0"0,0 0 16 0,0 0 0 16,0 0 0-16,0 28 1 0,0-19-17 15,0-9 0-15,0 3 57 0,0 2 2 16,0-5-1-16,0 6 0 0,0-6-58 0,-11 14 0 15,-3 0 0-15,-11 9 73 0,-3 5 1 0,-2 3-1 16,5 8 0-16,9-2-73 0,-23 41 0 16,20-35 0-16,2-1-37 0,-11 53 0 15,15-47 0-15,-7 9 0 0,1-1 37 0,2-3 0 16,3 1 0-16,1 2-32 0,-18 62 0 16,23-62 1-16,0 1 0 0,-3 72 31 15,2-61 0-15,4 5-44 0,5 81 0 16,-6-80 0-16,-2 4 0 0,8 86 44 15,-11-86 0-15,3 7 1 0,-3-1 0 0,2 3 0 0,-7 12 1 16,2-1-2-16,-11 105 0 0,17-105 0 16,-3 1 39-16,2 2 0 0,4-2 0 0,-3-4 0 15,2 1-39-15,-5 90 0 0,8-99 0 16,-2-3 28-16,5 1 1 0,-6 7-1 0,6 4 2 0,-5 8-30 16,2 82 0-16,-3-107 0 0,1-9 89 15,-3 3 1-15,2 12 1 0,6-1-1 0,-5 3-90 16,-9 93 0-16,0-84 0 0,0 5 50 15,-5 6 1-15,0-9 1 0,-1-5-1 0,1 3-51 16,-25 92 0-16,19-100 0 0,0-1 18 16,3-3 1-16,2 1-1 0,1-1 1 0,3 1-19 15,-7 72 0-15,12-89 0 0,3-4-33 0,8 54 1 16,0-61 0-16,0-12 0 0,6 3 32 16,2-12 0-16,-8 1 0 0,5-4-8 0,4-4 1 15,-4-1 0-15,1 0 0 0,-6 0 7 0,5 31 0 16,-2-36 0-16,3 2-18 0,-1 34 1 15,-2-31 0-15,2 6 0 0,9 39 17 16,-3-45 0-16,9 6 0 0,-7-3 0 0,12 0 0 16,-5 0 1-16,13-3-1 0,-3 3 0 0,9-3 0 15,0-5 0-15,7-1-37 0,-1 3 0 0,13-11 0 16,-6-5 0-16,9-9 37 0,8 0 0 0,3 0 0 16,0 0 0-16,2 0-34 0,6-6 1 0,-2 3 0 15,-1-2 0-15,0-1 33 0,1 3 0 0,-1-2 0 16,6 5 0-16,8 5-2 0,-5-5 0 0,-1 6 0 15,4 2 1-15,2 6 1 0,0-5 0 0,11 5 0 16,-5 0 0-16,8 0 4 0,3 3 0 0,2 8 0 16,1-8 0-16,-1 9-4 0,117 24 0 0,-117-30 0 15,6 2-2-15,125 4 1 0,-112-21-1 16,7-5 1-16,140-5 1 0,-138 2 0 16,8-8 1-16,153-6 0 0,-156 3 0 0,4 0 1 15,2-3-2-15,0 3 0 0,0 0 0 0,-2 0 67 16,2-3 1-16,3 5-1 0,0-2 1 0,2 3-68 15,4-3 0-15,2 3 0 0,-8-1 0 0,8 4 42 16,-5 0 0-16,5 2 1 0,3 6 0 0,-5 0-43 16,7-6 0-16,4-2 0 0,5-1 0 0,0-2-10 15,3 0 0-15,8-6 0 0,3 0 1 0,0-8 9 16,-1 0 0-16,1 5 0 0,0-3 0 0,0-2-8 0,182-20 0 16,-179 23 0-16,5 7 1 0,185-27 7 15,-188 23 0-15,-5 4 24 0,193-7 0 16,-193 16 0-16,0 6 0 0,188 12-24 15,-197-12 0-15,9 8-37 0,182 9 1 16,-190-6-2-16,8-2 2 0,174 13 36 16,-180-11 0-16,-8 3 0 0,182 3 1 15,-176-11-1-15,2-6 1 0,166-8-1 16,-174 8 0-16,3-6 36 0,166-3 2 16,-169-2-1-16,0 3 0 0,163-6-37 15,-169 11 0-15,-8 3 23 0,166 3 0 16,-171 2 0-16,0-2 0 0,149 17-23 15,-164-6 0-15,4-6-24 0,130 20 0 16,-134-19 0-16,-1 2 0 0,142-2 24 16,-143-9 0-16,9-3 20 0,137-11 1 0,-146 2-1 15,-2-2 1-15,129-8-21 0,-130 5 0 16,6 3-8-16,124-11 1 0,-135 11 0 16,6 5 0-16,118-13 7 0,-127 16 0 15,-3-2-35-15,111 2 1 0,-127 6-1 0,-9 6 1 16,94 8 34-16,-96-12 0 0,-3 4 15 15,88 8 1-15,-93 0-1 0,-4-5 1 16,89 10-16-16,-82-16 0 0,2 0-23 16,91 0 0-16,-100-9 0 0,6-5-1 15,83-9 24-15,-85 15 0 0,-9-1-15 0,75-5 0 16,-86 5 0-16,-3 6 0 0,47 0 15 16,-58-6 0-16,-2 12-35 0,38 0 0 15,-52-4 0-15,-3 4 0 0,24 8 35 16,-29 0 0-16,-3-5-13 0,24 16 1 15,-27-8-1-15,0-9 0 0,24 18 13 16,-26-18 0-16,1-8-37 0,18 0 1 16,-26 0-1-16,-7 0 1 0,7-6 36 15,-10 4 0-15,2-1-4 0,-2-8 0 16,-4-1 0-16,4 4 1 0,-1-23 3 16,-5 17 0-16,3-3 16 0,-3-28 0 15,-3 14 0-15,-5-8 1 0,0-6-17 0,5 2 0 16,-2 1 0-16,5-3 8 0,-3-3 0 0,0 1 0 15,0-7 1-15,1-2-9 0,-10-62 0 16,7 59 0-16,2-6 46 0,0 0 2 0,3 3-2 16,-5 6 1-16,2 0-47 0,3-3 0 0,0-3 0 15,-3 3 0-15,1 0 25 0,-9-62 0 16,5 67 0-16,-2 9 1 0,-12-62-26 0,7 59 0 16,-1 3 46-16,-3 3 0 0,-2-6 0 0,-3 6 0 15,0 6-46-15,0-1 0 0,-9 3 0 0,-2 3 0 0,0 3 29 16,-53-22 1-16,37 30-1 0,-4 6 2 15,-66-14-31-15,56 19 0 0,-1-2 21 16,-77 3 0-16,75-1 0 0,-6 3 0 16,-77-8-21-16,69 6 0 0,0 0 10 15,-89-18 0-15,92 12 0 0,-9 3 1 16,-90-17-11-16,82 8 0 0,-11 6 6 16,-94-23 0-16,97 18 0 0,5 2 1 0,-105-17-7 15,100 12 0-15,-3 7 1 0,-108-21 1 16,103 16 0-16,2 6 0 0,-2 0-2 15,-6-8 0-15,-3-1 0 0,3 6-2 0,-9 0 0 16,-4-5 0-16,2 8 0 0,-9 0 2 0,-2-6 0 16,0 3 0-16,0 3 0 0,0-6-15 0,2 6 1 0,1-5-1 15,0 2 1-15,-1-6 14 0,-137-11 0 16,140 15 0-16,1 5-51 0,-136-17-1 16,135 11 1-16,3 3 0 0,-124-17 51 15,135 12 0-15,3-3-32 0,-110-26 0 16,121 20 0-16,8 3 0 0,3-9 32 0,0 9 0 15,-8-6 0-15,5 1 2 0,1-4 0 0,5 6 0 16,2 3 0-16,9-9-2 0,-88-25 0 16,76 29 0-16,-1-4 24 0,-79-28 1 15,89 29 0-15,12-6 0 0,-70-43-25 16,77 40 0-16,3-5 26 0,3 2 0 0,9-14 0 0,7 3 1 16,9-12-27-16,-22-72 0 0,30 70 0 15,3-12-19-15,3 7 0 0,5-1 0 0,-6 3 1 16,7 3 18-16,-12-90 0 0,14 78 0 0,2-2 10 15,-10-82 0-15,13 96 0 0,-2 3 0 16,3-1-10-16,-9 7 0 0,3-1 0 0,-9 0-17 16,-13-47 0-16,14 53 0 0,0 5 0 15,-14-47 17-15,13 50 0 0,1 9 21 16,-1-9 0-16,1 9 0 0,0 6 1 0,-6-4-22 16,-33-27 0-16,25 33 0 0,-6 3-42 0,-38-22 1 15,24 30 0-15,1 1 0 0,-64-15 41 16,47 26 0-16,-3 2-5 0,-97 1 1 15,87 8 0-15,-4 0 0 0,-96-6 4 16,88 6 0-16,0-8 15 0,-105-6 1 16,91 2-1-16,-2 4 1 0,-117-14-16 15,103 7 0-15,-6 1 23 0,-141-14 1 16,133 20 0-16,-3 2 0 0,-149-14-24 16,141 12 0-16,0 2-4 0,-155-5 1 15,144 6 0-15,2-4 0 0,-170-11 3 16,165 6 0-16,-6 0 19 0,-171-19 0 15,172 16 0-15,-3 3 0 0,-1-6-19 0,-10 6 0 16,0 5 0-16,-6 1 32 0,-6-6 0 0,-7 8-1 16,-4-2 1-16,-2 8-32 0,-8 0 0 0,-3 3 0 15,-1 2 0-15,-2 1 7 0,-226 2 1 16,223-2 0-16,0-6 0 0,-234 8-8 0,226-2 0 16,-6 2-20-16,-237 6 0 0,232-5 0 15,-3 2 0-15,-248 20 20 0,245-11 0 16,0 2-26-16,-259 23 0 0,248-25-1 0,-10 3 2 15,-255 33 25-15,271-22 0 0,2 2-154 16,1-2-1-16,-3 2 1 0,-3 7-1 0,-8-1 37 16,0 3 0-16,-9-11 0 0,-2-12 0 0,276-22-387 15</inkml:trace>
  <inkml:trace contextRef="#ctx0" brushRef="#br0" timeOffset="51815.65">8942 3807 426 0,'0'0'0'0,"0"0"0"0,0 0 0 0,0 0-31 0,0-67 1 0,0 39-1 0,0-6 1 15,0-45 30-15,-6 31 0 0,1 3 68 16,-9-53 0-16,14 47 0 0,0 0 2 16,-5 1-70-16,5-6 0 0,5 5 0 0,1-5 67 15,13-57 0-15,-13 62 1 0,2 1-1 16,11-49-67-16,-13 49 0 0,-6 8 16 15,5-51 1-15,-10 50 0 0,-1 7 0 16,1-1-17-16,-4 4 0 0,-2 2 0 0,-3-3 26 0,-5-22 0 16,11 25 0-16,2-3 1 0,1-45-27 15,10 31 0-15,9-2 21 0,11-66 0 16,-6 54 0-16,1 3 0 0,5-5-21 16,-6-1 0-16,0 3 0 0,-5-3 27 0,19-64 1 15,-19 73-1-15,3-1 1 0,2-44-28 16,-11 59 0-16,0 0 2 0,15-37 0 15,-10 42 0-15,1 4 1 0,6-1-3 0,4 3 0 16,-2-6 0-16,9 9 0 0,46-42 0 16,-35 28 0-16,7 5 1 0,56-33-1 15,-49 47 0-15,-4 9-20 0,64-14 1 16,-58 28-1-16,-5 0 1 0,63 8 19 16,-50-8 0-16,3 6-14 0,75 8 1 15,-62-14 0-15,10 0 0 0,90 0 13 16,-85-5 0-16,-1-1-2 0,117-8 0 15,-102 11 0-15,5-5 0 0,124-7 2 0,-124 15 0 16,8-5 3-16,133 5 1 0,-122 0-1 16,1 0 1-16,148 8-4 0,-140-2 0 15,5 2-25-15,141 12 1 0,-141-11 0 0,1-4-1 16,159 9 25-16,-160-11 0 0,9 3-16 16,156 2 1-16,-156-8-1 0,-3 0 1 15,173-3 15-15,-159-2 0 0,5-4 5 16,168-10 1-16,-159 10-1 0,-1 9 1 15,185-6-6-15,-184 6 0 0,2 6 4 16,182 3 1-16,-182-4-1 0,6-2 1 16,179 11-5-16,-190-3 0 0,7 3-15 0,178 0 0 15,-185-5 0-15,-1-1 1 0,178 6 14 16,-186-8 0-16,-5-3-19 0,171 2 0 16,-177-5 0-16,3 6 1 0,160-3 18 15,-163 2 0-15,-2 1-6 0,151 11 1 16,-160-11-1-16,6-1 1 0,-6 4 5 15,6 5 0-15,-12-9 0 0,1 4-4 0,2-1 0 0,-5 1 0 16,-5 2 1-16,-4 3 3 0,-2 0 0 0,-3 0 0 16,-3 0 0-16,-2 0-29 0,110 17-1 15,-121-22 1-15,-6 2 0 0,80 11 29 16,-108-13 0-16,-11 2-32 0,45 6 1 16,-67-11 0-16,-11-1 0 0,11-2 31 15,-24-3 0-15,-7 0 35 0,12 0 0 16,-11 6 0-16,0-1 1 0,0 7-36 15,-3-1 0-15,3 6 18 0,-1 22 0 0,-7-8 0 16,-6 11 1-16,-14 45-19 0,0-44 0 16,3 4 27-16,-3 4 0 0,3 0 0 0,3 5 1 15,3 0-28-15,-15 71 0 0,12-68 0 16,2 3 15-16,-13 76 0 0,8-68 0 0,3 9 0 16,-17 76-15-16,14-82 0 0,0 6 35 15,-14 75 1-15,11-75 1 0,-2 5-1 16,2-5-36-16,-6 8 0 0,1-2 0 0,-6 2 25 15,-22 99 1-15,17-88 0 0,2 1 0 16,-30 117-26-16,33-98 0 0,3 6 64 0,-3 8 1 16,6 4-1-16,2-1 1 0,9 2-65 0,-19 153 0 15,21-146 0-15,1-1 2 0,5 147 1 16,8-155 0-16,8-3 0 0,23 130-3 16,-11-136 0-16,10-5-78 0,7 3 0 15,-26-25-1-15,-14-23 2 0,-5-76-787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3:56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13348 5473 11 0,'0'0'0'0,"0"0"0"0,0 0 0 0,-8 50 1 15,2-38-1-15,-2 2 1 0,-9 3-1 16,9-6 0-16,3-3 0 0,5-2 1 16,0-6-1-16,0 0 1 0,-9 0-1 15,9 0 0-15,9 0 45 0,-9 0 0 16,0 0 0-16,0 0 0 0,19 0-45 16,-14 0 0-16,4-6 77 0,7 6 0 15,-7 0 0-15,2 0 0 0,2 0-77 16,-7 0 0-16,2 0 55 0,-2 0-1 15,-6 0 0-15,5 0 1 0,4 9-55 16,-9-9 0-16,0 0 52 0,0 0-1 0,0 0 0 16,0 0 0-16,-9 0-51 0,9 0 0 15,-5-3 66-15,-1-3 2 0,6 6-2 0,-5-8 1 16,-4-3-67-16,4 8 0 0,-1-3 9 16,4-8 0-16,-4 8 0 0,1 6 1 15,5 0-10-15,-6 0 0 0,3 0-1 16,-22 6 0-16,12 3 0 0,-12 10 1 15,-22 12 0-15,27-14 0 0,4 6 17 16,-12 22 0-16,23-31 0 0,-1 0 2 16,3 8-19-16,1-11 0 0,-1 4-1 0,3-7 0 15,-6 12 0-15,6 2 0 0,-5 1 1 0,2 2 0 16,0 6 0-16,1-3 0 0,-4-5 57 0,-2 5 0 16,2 0 0-16,1-8 1 0,-1 2-58 0,-2 20 0 15,2-14 0-15,6-5-16 0,-5 25 1 16,2-26 0-16,-2 6 0 0,-9 23 15 15,8-34 0-15,1 3 46 0,-9 13 2 16,8-16-1-16,1 3 0 0,-3 11-47 16,2-11 0-16,6-6 26 0,0 0 0 0,0 0 0 15,0 0 1-15,6 0-27 0,-6 0 0 0,5-8 0 16,-5 2 0-16,8 0-34 0,-8-2 0 0,6 3 0 16,-6-4 0-16,5-2 34 0,-5 3 0 0,3 2 0 15,3 3 0-15,-6 3 24 0,5-5 1 0,-5-4 0 16,0 4 0-16,6 5-25 0,-6-6 0 0,0 6 0 15,2-5 0-15,4 5-33 0,8 20 1 0,-3-26-1 16,3 1 1-16,16 16 32 0,-11-22 0 16,3 0-37-16,28 5-1 0,-22-8 1 15,2 0 0-15,37 0 37 0,-43-6 0 16,10 4 29-16,-7-1 1 0,4 0 0 0,-1-3 1 16,6 1-31-16,0 2 0 0,-3-3 0 0,0 3 0 0,6 1 15 15,-9-1 1-15,9 3 0 0,-1 0 0 0,4 8-16 16,41 6 0-16,-50-8 0 0,6-3 28 15,32 8 1-15,-32-8 0 0,0 2 0 16,46 10-29-16,-43-15 0 0,-1 5-13 16,48 4 0-16,-42-9 0 0,0 5 1 15,55-2 12-15,-50 3 0 0,4-6 21 0,48 8 1 16,-51-2 0-16,-1-3 0 0,51 8-22 16,-56-3 0-16,8 3 11 0,50 12 2 15,-55-20-2-15,5 2 1 0,53 9-12 16,-62-14 0-16,7 6 11 0,55-6 1 15,-61 3 0-15,2 3 0 0,54-6-12 16,-45 0 0-16,2-6 4 0,56 3 1 16,-58 3 0-16,6 0 0 0,55-6-5 15,-56-2 0-15,1 2 7 0,60-10 0 16,-55 10 0-16,3-5 1 0,63-6-8 16,-68 8 0-16,-9 4 2 0,63-9 0 15,-68 8 0-15,5 6 0 0,52-3-2 16,-49 3 0-16,8 0-19 0,53 0 0 15,-62 0 0-15,4 0 1 0,52 3 18 16,-58-6 0-16,-6 3-1 0,56 0 0 16,-50 3 0-16,3 3 0 0,55-1 1 15,-64-2 0-15,4 3 6 0,51-3 0 0,-51-6 0 16,-4-3 0-16,59-2-6 0,-59-1 0 16,3 9 0-16,59-5 1 0,-62-1 0 0,3 3 0 15,28 3-1-15,-50 0 0 0,6-5-21 16,47-1 0-16,-42 6 0 0,-5 0 0 15,43 6 21-15,-35-6 0 0,-2 0 1 16,48-6 0-16,-48 6 0 0,4-3 2 16,48-3-3-16,-50 6 0 0,3-5 9 15,49-9 0-15,-49 5 0 0,2 1 1 16,6-1-10-16,-5 4 0 0,-1-4 0 0,6 4-2 0,-5-1 1 16,-1 3 0-16,-2-2 0 0,0-4 1 0,-3 4 0 15,0 5 0-15,-3 0 0 0,0 0 7 0,0-6 0 16,-2 3 0-16,2 3 0 0,-5 0-7 0,2 0 0 15,1 0 0-15,-1 3 0 0,3 3 12 0,-5-6 1 16,-1 5 0-16,1-5 0 0,0 3-13 0,-6 3 0 0,0-6 0 16,-2 5 0-16,2-5 3 0,33 9 0 15,-36-9 0-15,3 5 0 0,31 4-3 16,-31-6 0-16,-2 2 2 0,35 4 0 16,-27-7 0-16,-1-2 0 0,34 0-2 15,-39 0 0-15,0-2 1 0,36-1 0 16,-35-3 0-16,-4 6 0 0,36-3-1 15,-35 1 0-15,-4 2-3 0,23 0 0 16,-22 2 0-16,-9 7 0 0,20-1 3 16,-20-2 0-16,0 0-4 0,14 16 1 15,-13-13 0-15,-6-4 0 0,19 12 3 0,-17-6 0 16,4-8-21-16,27 8 0 0,-28-8 0 16,6 3 1-16,22-6 20 0,-22 0 0 15,-6-6-37-15,20-2 2 0,-20-1-1 16,-5 4 1-16,16-18 35 0,-16 12 0 0,0 2-4 15,-3-7 0-15,3 1 0 0,-9-1 0 0,3-1 4 16,1-6 0-16,-4 4 0 0,1-10 0 0,-1 7 20 16,-10-34 1-16,5 22-1 0,-6 3 1 15,-8-25-21-15,6 25 0 0,3 3-2 16,-9-34 1-16,8 31-1 0,-5-3 1 16,-8-36 1-16,11 33 0 0,-6 0-51 0,3 1 1 15,-3 2-1-15,0 0 0 0,0 3 51 0,3 3 0 16,-3 0 0-16,-5 6 0 0,0-6-5 0,-20-20 0 15,20 25 0-15,-1 1 1 0,-18-21 4 16,18 21 0-16,4 5-35 0,-17-8 0 16,16 14 0-16,1 2 1 0,-18-5 34 15,15 0 0-15,0 6-7 0,-20-12 1 16,25 11 0-16,-5 1 0 0,-17-6 6 16,17 3 0-16,-1 8-26 0,-21-17 1 15,16 12-1-15,0 2 1 0,-27-11 25 16,24 12 0-16,-2-4 4 0,-37-5 1 15,34 8 0-15,-5-2 0 0,-40-3-5 16,34 8 0-16,-6-3-21 0,-49 6 1 16,49 0 0-16,3-5 0 0,-58 5 20 15,53-3 0-15,2 3-10 0,-61-6 0 0,53-2 0 16,-5 2 1-16,-61-2 9 0,66 2 0 16,-6 6 13-16,-60 0 1 0,60-6-1 15,1 4 1-15,-62-10-14 0,56 10 0 16,0 2 18-16,-72 5 0 0,72-5 0 0,3 0 1 15,-69 0-19-15,68 0 0 0,4-3 20 16,-72 1 0-16,65-4-1 0,4 3 1 16,-69-3-20-16,69 6 0 0,-1-5-5 15,-68 2 1-15,66-3-1 0,-3-2 1 16,-77 2 4-16,71 6 0 0,1 0 20 0,-86 14 1 16,80-8-1-16,-2 2 1 0,-87 1-21 15,87-3 0-15,7-1-17 0,-90 4 1 16,85-9 0-16,3 0 0 0,-91-9 16 15,85 6 0-15,3 1 45 0,-146-27 1 16,107 15-1-16,37 6 1 0,7-6-46 16,-10 8 0-16,2 1 0 0,-2 2-25 0,-89-3 0 15,86 6 0-15,-6-5 1 0,-91 2 24 16,92 3 0-16,-1 0-8 0,-91 3 1 16,100-6-1-16,2 3 1 0,-5 0 7 0,3 0 0 15,2 0 0-15,-2 3-34 0,2 2 1 0,-5-5 0 16,2 0-1-16,4 0 34 0,-95 0 0 15,95 6 0-15,-7 2 33 0,-101 12-1 16,94-6 0-16,-4 3 1 0,-104 31-33 16,111-20 0-16,-1 8-52 0,-105 43 0 15,100-42-1-15,-3 5 1 0,3 6 52 0,0-6 0 16,5 3 0-16,3-3-101 0,-3 0 0 0,-5-28 0 0,-3-14 1 16,105 0-493-16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6:48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2229 3456 11 0,'0'0'0'0,"0"0"0"0,0 0 0 0,0 0 1 16,-19-29-1-16,5 24 1 0,-5 2-1 0,5-3 0 15,9-2 34-15,-9 2 0 0,0 6 0 16,-5-5 0-16,-26-4-34 0,21 4 0 15,-4 5 21-15,-16 0 1 0,19 0-1 16,6 5 1-16,-28 4-22 0,27-4 0 0,-5 4 16 16,-27 19 1-16,27-17-1 0,0 0 0 15,-22 23-16-15,22-14 0 0,3 2 12 16,-22 23 0-16,19-11 0 0,0 0 0 16,3 2-12-16,-8 7 0 0,5-1 0 0,3 3 23 15,-28 42 0-15,31-45 0 0,-3 0 0 16,-17 43-23-16,20-51 0 0,8 2 19 15,-9 35 1-15,12-35-1 0,3-5 2 0,-1 3-21 16,1-6 0-16,2 3 0 0,-3-3 28 0,6 6 1 16,0-6-1-16,0 3 1 0,-5 3-29 0,10 30 0 15,-5-35 0-15,0-1 39 0,6 22 0 16,2-27 0-16,3 2 1 0,17 17-40 16,-14-16 0-16,5-1 22 0,17 20 0 15,-17-20 0-15,0 1 0 0,23 30-22 16,-23-28 0-16,1 6 42 0,-1-3 0 0,0-3 0 15,6 0 1-15,0 0-43 0,-3 0 0 0,8-8 0 16,-2 2 0-16,2 1 14 0,37 19 0 16,-29-22 0-16,1-3 0 0,44 19-14 15,-39-22 0-15,-2 0 51 0,46 12 0 16,-36-18 0-16,1-2 1 0,52-3-52 16,-42-3 0-16,7-3 23 0,62-3 1 15,-68 6-1-15,5-5 1 0,55 2-24 0,-66 3 0 16,0 3-3-16,58 8 1 0,-63-8 0 15,10 8 0-15,56 11 2 0,-61-5 0 16,5 9-1-16,62 10 1 0,-73-16 0 0,3-3 0 16,56 17 0-16,-48-20 0 0,-2 0 35 15,75 0 0-15,-65-6 0 0,7-8 0 16,71 6-35-16,-80-6 0 0,3 0 18 16,69 0 0-16,-61 0 0 0,-8 0 0 15,82 0-18-15,-85-6 0 0,3 6 10 16,77-8 0-16,-77 8 0 0,0 0 1 15,74-6-11-15,-74 6 0 0,0-8-4 0,69-4 0 16,-69 4 0-16,0 2 1 0,77-11 3 16,-77 6 0-16,5 0-1 0,78-9 1 15,-86 6-1-15,3 0 1 0,66-20 0 16,-64 20 0-16,-2 3 18 0,66-14 1 16,-69 16-1-16,3-5 1 0,63-8-19 15,-71 10 0-15,2 1-25 0,70-17 1 16,-65 3 0-16,1 2 0 0,-3-5 24 0,3 0 0 15,-6 0 0-15,3-3 2 0,67-34 0 16,-70 31 0-16,6-2 1 0,58-34-3 16,-67 36 0-16,-5 6-52 0,53-23-1 15,-61 28 1-15,-4 4 1 0,32-18 51 16,-40 15 0-16,-10-1-35 0,36-16 1 16,-34 16 0-16,-2 1-1 0,-1-1 35 0,4-10 0 15,-6-1 0-15,-3-6-23 0,22-41 0 16,-30 41 0-16,2-7 0 0,4-46 23 0,-20 56 0 15,-6 3 24-15,-19-30 1 0,6 36-1 16,-1 5 1-16,-32-28-25 0,27 23 0 16,-8 0 38-16,-25-23 0 0,30 18-1 15,4 5 1-15,-1 5-38 0,-3-5 0 0,-2-6 0 0,2 3 2 16,-44-33 1-16,36 30 0 0,-2 3 0 16,-48-31-3-16,33 39 0 0,-5 1 22 15,-63-17 0-15,57 22 0 0,4 5 1 16,-62-13-23-16,59 5 0 0,2 6-4 15,-66-22 1-15,60 10-1 0,-4 1 1 16,-70-28 3-16,74 30 0 0,4 3 2 0,-3-2 1 16,-3-1 0-16,-3 4 0 0,0 2-3 0,0 3 0 15,-5 0 0-15,-1 0 0 0,1 8-3 0,-6-2 1 16,6-1 0-16,-1-5 0 0,7 3 2 0,-73-17 0 16,67 14 0-16,5 0-32 0,-75-12 1 15,81 7-1-15,8 4 1 0,-77-18 31 16,63 19 0-16,0-3-30 0,-74-11 1 15,66 19 0-15,2 9-1 0,-82-11 30 16,83 8 0-16,-1 6-38 0,-90 3 1 16,77 2 0-16,-6 6 0 0,-96 23 37 15,93-12 0-15,3-3-40 0,-5 7 1 0,-3 13-2 16,-8-6 2-16,3 7 39 0,-131 49 0 16,117-47 0-16,-3 3-121 0,-133 45-1 15,130-45 1-15,-5 11 0 0,5-8 121 0,-5 11 0 16,-1 2 0-16,1 1-72 0,5 5 1 0,-44-19-1 15,-14-3 0-15,188-48-70 0</inkml:trace>
  <inkml:trace contextRef="#ctx0" brushRef="#br0" timeOffset="1650.3">3961 5529 11 0,'0'0'0'0,"0"0"0"0,0 0 1 0,-49-31-1 0,7 3 1 0,-60-34-1 15,50 42 0-15,7 3 0 0,-40-2 1 16,32 16-1-16,-2-3 1 0,-61 15-1 15,55 2 0-15,-2 3 0 0,-67 23 0 16,72-15 0-16,11 1 1 0,-61 39-1 16,50-40 0-16,6 6 0 0,-53 17 0 15,55-17 0-15,6 6 0 0,-42 22 0 16,42-27 0-16,11 7 81 0,-6-2 0 0,0 5 1 16,1 1-1-16,5-4-81 0,-34 51 0 15,31-39 0-15,-2-3 31 0,-29 54 1 16,34-57-1-16,8 6 1 0,-33 45-32 15,34-57 0-15,1 1 52 0,-1-6-1 0,10 0 0 16,3 0 0-16,2-3-51 0,4-6 0 0,-1 1 0 0,1-4 0 16,5 1 32-16,5 25 0 0,1-17 1 15,-1 6 0-15,23 34-33 0,-9-37 0 16,1 5 7-16,32 20 0 0,-21-25 0 16,2-11 0-16,52 22-7 0,-40-19 0 0,7-9 24 15,56 14 0-15,-47-14 0 0,8-6 0 16,74 15-24-16,-74-15 0 0,3 4 10 15,6 2 1-15,-1-9 0 0,3 4 0 0,3 5-11 16,0-6 0-16,13 1 0 0,4-4 0 0,8-5-2 16,-3 0 0-16,-3-5 0 0,-6 2 1 0,-2-3 1 15,97-22 0-15,-92 14 0 0,4-3 3 0,112-17 1 16,-107 26 0-16,2-3 0 0,103-6-4 16,-108 8 0-16,-8 4 17 0,96-6 0 15,-96 2 1-15,2 3-1 0,92-10-17 16,-92 7 0-16,-2-5-19 0,96-28-1 15,-91 14 1-15,3 0 1 0,-2-9 18 0,-7-5 0 16,-4-6 0-16,-1-5-39 0,0-1 0 0,-8 3 0 16,2 1 1-16,-7-6 38 0,71-51 0 15,-86 56 0-15,-10 3-35 0,44-47-1 16,-59 47 1-16,-10 5 0 0,16-41 35 16,-25 48 0-16,-8 5 10 0,-8 2 0 0,-6 1 0 15,-8-5 1-15,-13 10-11 0,-29-28 0 16,25 18 0-16,-2 5 9 0,-47-32 1 15,38 32 0-15,0 0 0 0,-46-31-10 16,32 31 0-16,1-6 18 0,-70-39 0 16,59 34 0-16,-4 2 0 0,-2-8-18 0,3 3 0 15,2 0 0-15,4-1 76 0,-67-41 0 0,55 42 1 16,-6 5 0-16,-71-36-77 0,66 45 0 16,3 0 12-16,-94-9 0 0,83 23 0 15,-3 9 1-15,-107-9-13 0,96 8 0 0,-6 3-16 16,-121 12 1-16,105 5-1 0,-3 8 1 15,-8 3 15-15,11 15 0 0,3 8 0 0,2 11-134 16,3 5 1-16,6-10-1 0,8-12 2 0,105-42-308 16</inkml:trace>
  <inkml:trace contextRef="#ctx0" brushRef="#br0" timeOffset="3534.64">4362 7791 314 0,'0'0'0'0,"0"0"0"0,0 0 16 0,-52-62 1 0,27 40 0 0,0 2 0 15,-28-25-17-15,15 25 0 0,-7-2 100 16,-60-12 2-16,47 20-1 0,-5 5 1 16,-67-2-102-16,64 14 0 0,-3 8 50 0,-75 23 0 15,61-11 0-15,-2 5 0 0,-84 34-50 16,86-32 0-16,6 4 32 0,-78 37 1 15,78-40-1-15,-3 2 1 0,5-2-33 16,14 3 0-16,-2 0 0 0,10 2 18 0,1 1 1 16,2-1 0-16,-2-2 0 0,5 3-19 0,-50 33 0 15,53-33 0-15,5-1-1 0,-44 40 0 16,50-39 0-16,5 5 1 0,-21 37 0 16,29-48 0-16,12 8-14 0,3-2 1 0,5-9 0 15,5-6 0-15,9 1 13 0,5-3 0 0,1-1 0 16,4-7 0-16,4-1 10 0,5-3 1 0,11 1-1 15,-5 2 1-15,14-5-11 0,-4 2 0 0,4-5 0 16,-1 2 0-16,6 4 45 0,6 2 1 0,2 3 0 16,-8-5 0-16,6 5-46 0,2 0 0 0,-2 0 0 15,-1 0 0-15,-2 0 52 0,66 31 1 16,-61-25-1-16,-2-1 2 0,74 26-54 16,-55-17 0-16,0 1 22 0,80 21 0 0,-92-22 0 15,1-5 0-15,83 25-22 0,-72-31 0 16,2-3 32-16,95 5 1 0,-89-19 0 0,6 0 0 15,104-19-33-15,-90 10 0 0,2-5 12 16,114-8 0-16,-122 22-1 0,-3-6 1 16,94 3-12-16,-99 6 0 0,-1 5-5 15,98 4 1-15,-103-7 0 0,6 7 0 16,82 7 4-16,-93-10 0 0,-1-1-11 16,89 9 0-16,-91-14-1 0,0-3 1 15,80-3 11-15,-80 0 0 0,-3 0-29 0,80-16 1 16,-93 10-1-16,2-5 1 0,66-17 28 15,-74 14 0-15,2 1-5 0,48-21 0 16,-61 23 0-16,-9-6 1 0,28-14 4 16,-41 18 0-16,-3-4-13 0,2-22 1 15,-16 11 0-15,-2-3 0 0,-4-3 12 0,-5-8 0 16,0-2 0-16,0-4-4 0,-14-64 1 16,3 58 0-16,-3-5 0 0,-19-50 3 15,3 61 0-15,-6 6 10 0,-3 3 0 0,-5 5 0 16,-8-5 1-16,-6 6-11 0,-6 2 0 0,-2 6 0 15,-9 0 0-15,-5 5 27 0,3 3 0 0,-6 4 0 16,-3 1 0-16,-2 1-27 0,-3 0 0 0,0 3 0 16,-6-3 0-16,0 6 9 0,-96-21 1 15,102 13 0-15,-6 1 0 0,-99-27-10 16,99 17 0-16,0 0 28 0,-104-37-1 16,93 31 0-16,-2 3 1 0,-117-29-28 15,117 29 0-15,-1 0 26 0,-127 0 1 0,117 22 0 16,-3 9 0-16,-142 23-27 0,131-1 0 0,-3 6-102 15,-147 45 0-15,139-37 0 0,2 9 1 16,-5-3 101-16,0-3 0 0,3-8 0 0,-4-6-104 16,1 0 1-16,-5-33-1 0,4-15 1 0,150 20-770 15</inkml:trace>
  <inkml:trace contextRef="#ctx0" brushRef="#br0" timeOffset="21750.3">1633 10770 11 0,'0'0'0'0,"0"0"0"0,0 0 0 0,27-50 1 0,-21 36-1 0,-1 0 1 15,-10-3-1-15,5 11 0 0,0 0 11 16,-6 4 1-16,6 2-1 0,-8-3 1 0,-6 0-12 16,3-3 0-16,6 4-9 0,-15-4 1 15,12-5-1-15,3 2 1 0,-15-8 8 16,12 6 0-16,2 3-1 0,-7-15 0 16,2 12 0-16,2 8 1 0,-16-3 0 15,6 6 0-15,0 0-1 0,-20 12 0 16,14-1 0-16,3 0 1 0,-28 12 0 15,31-4 0-15,-6 4-1 0,-8 22 0 16,14-23 0-16,5 4 1 0,0 5 0 0,3-3 0 16,3-3 0-16,8 1 75 0,-6-1 1 0,1-3-1 15,-4-2 2-15,4 3-77 0,5-7 0 0,-6 10 0 16,-7 2 0-16,-1-6 156 0,-11 35 1 16,6-38 0-16,5 4 0 0,-19 19-157 15,13-19 0-15,1-1 106 0,-17 20-1 16,22-19 0-16,-5-4 1 0,-9 24-106 15,23-29 0-15,-1-6 53 0,-8 9 0 0,9-6 0 16,10-8 2-16,-5 8-55 0,0-11 0 16,0 6-40-16,6 2 0 0,2-5 1 15,-2 3 0-15,13 5 39 0,-13-8 0 0,2 3-66 16,17 8 1-16,-17-14-2 0,3 5 2 16,28 4 65-16,-20-6 0 0,6-1-38 15,-3 1 1-15,3 3 0 0,0-6-1 0,2 3 38 16,-2-3 0-16,0 8 0 0,3 3 0 0,-3 3-5 15,-1 0 0-15,4 3 0 0,-3 0 0 0,3 6 5 16,-4-1 0-16,10-8 0 0,-4 0 0 0,3 3 29 0,0-3 1 16,6-2-1-16,0-4 1 0,-1-2-30 0,1-6 0 15,5 0 0-15,3 0 0 0,-3 0 18 0,3-6 1 16,-3 6 0-16,-5 0 0 0,0 0-19 0,-1 0 0 16,1 6 0-16,0-6 0 0,-6 2 75 0,6 1 1 15,-1 6-1-15,-5-9 1 0,6 8-76 0,0-5 0 16,11 0 0-16,-4-3 0 0,4 0 18 0,3-3 1 0,-6 3 0 15,2 0 0-15,-2 0-19 0,6 0 0 0,-9 3 0 16,0 0 0-16,-2-3 30 0,2 0 0 0,-5 5 0 16,-1-5 0-16,1 0-30 0,44-5 0 15,-36 2 0-15,2-3 11 0,-2 0 1 0,6-2 0 16,10 0 0-16,1-1-12 0,2 4 0 0,-13-7 0 16,-1-2 0-16,3 0-8 0,-2 0 0 0,-6 3 0 15,3 5 1-15,2-8 7 0,-8 6 0 0,14-6 0 16,-5 2 0-16,5 4 10 0,-6 0 1 0,6-4-1 15,-5 4 1-15,5-1-11 0,52-5 0 16,-52 0 0-16,0 6 1 0,58-18 0 0,-52 18 0 16,2 0 0-16,64-6-1 0,-72 8 0 15,-6 3 14-15,56-3 1 0,-50 1 0 16,-5-1 1-16,49-8-16 0,-44 6 0 0,0-1 20 16,55-13 1-16,-58 11 0 0,6 2 0 15,61-8-21-15,-64 12 0 0,5-4 11 16,62-5 0-16,-62 8 0 0,3-2 0 15,59 2-11-15,-62 6 0 0,-5 0-1 16,58 3 0-16,-58-3 0 0,0-3 0 16,64 3 1-16,-50-8 0 0,0-6 3 0,82-14 1 15,-76 14 0-15,-1-9 0 0,80-11-4 16,-74 15 0-16,3 2 0 0,2-3 0 16,-10 12 0-16,-1-4 1 0,-5 10-1 0,5-7 0 15,-11 6 0-15,-2 3 0 0,-1 0-23 0,4 0 1 16,-9 3-1-16,0 0 1 0,-6 3 22 0,6-6 0 15,-5 2 0-15,-3-2 0 0,-4 0 9 0,-1 0 1 0,2 0-1 16,-3 0 1-16,3 0-10 0,3 0 0 0,-6 0 0 16,-6 0 0-16,1 0 2 0,2-2 1 0,-2 2-1 15,0-6 1-15,-9 3-3 0,3 0 0 0,1 1 0 16,-10-10 0-16,4 1 12 0,-3-3 0 0,0 3 0 16,-6-3 1-16,0 2-13 0,-5-2 0 0,-6 3 0 15,4-3 0-15,-4 0-19 0,3 0 0 0,-6-3 0 16,-2-3 1-16,3-2 18 0,-6-29 0 15,-6 17 0-15,-2 3-12 0,-17-33 1 16,6 36 0-16,-1-1 0 0,-27-27 11 0,23 31 0 16,-7 0-13-16,-35-23 1 0,27 28-2 15,-5 6 2-15,3-3 12 0,-12 3 0 0,3 3 0 16,-2 2 16-16,-6 1-1 0,-6 2 0 0,4 1 0 16,-4 2-15-16,0 3 0 0,-7 0 0 0,-1 0 0 0,-6-6 5 15,1 6 0-15,0 0 0 0,-1-3 0 0,1 3-5 16,0 0 0-16,-9-5 0 0,-5-4 0 0,3 1 22 15,-4-3 1-15,-4 5-1 0,-1 3 1 0,-8 6-23 16,-108 0 0-16,97-3 0 0,-13 3 3 16,-1-3 0-16,0 5 0 0,0 1 1 0,3 2-4 15,3 6 0-15,-6-14 0 0,0 3 0 0,-3-3-9 0,4-3 0 16,4 3 0-16,-5-5 1 0,1-9 8 0,-137-6 0 16,131 17 0-16,5-5-86 0,-11 2 0 15,6 9 0-15,-3 8 1 0,5 3 85 0,-140 23 0 16,137-9 0-16,-7 0-130 0,-153 40 1 15,133-29-1-15,163-39-767 0</inkml:trace>
  <inkml:trace contextRef="#ctx0" brushRef="#br0" timeOffset="39383.91">1821 14459 11 0,'0'0'0'0,"0"0"0"0,0 0 0 0,0 0 0 0,0 0 1 0,0 0-1 0,0 0 1 0,0 0-1 16,0 0 0-16,0 0 0 0,0 0 0 0,-14 28 0 0,8-23 1 15,-5 4-1-15,3-6 1 0,8-3-13 0</inkml:trace>
  <inkml:trace contextRef="#ctx0" brushRef="#br0" timeOffset="40883.51">1622 14529 11 0,'0'0'0'15,"0"0"0"-15,0 0 0 0,-3 0 0 0,-3 0 1 16,1 3-1-16,-3 3 1 0,2-1-1 0,1-2 0 16,5-3 0-16,0 0 0 0,0 0 0 0,-6 3 1 0,6-3-1 15,0 0 1-15,0 0-1 0,0 0 0 0,0 0 0 16,-3 8 0-16,3-8 75 0,0 6 1 0,0-6 0 15,0 0 1-15,0 0-77 0,0 0 0 0,0 0 0 16,0 0 0-16,0 5 66 0,0 1 1 0,0 0 0 16,0-6 0-16,9 0-67 0,-4 0 0 0,1 3 0 15,2 2 0-15,6 1 44 0,2-1 0 0,-2-2 0 16,5 3 0-16,1-6-44 0,2-6 0 0,8 3 0 16,-5 1 0-16,-6-1 29 0,4 3 0 0,1 0 0 0,-4 0 0 15,5-6-29-15,-6 6 0 0,6 6 0 0,-6-6 0 16,-5 5 45-16,5-2 1 0,-5 3-1 0,0-3 2 15,0 2-47-15,2 1 0 0,4-3 0 0,-1 0 0 16,0 5 33-16,3-5 1 0,3 0-1 0,0-1 1 0,3-2-34 16,-3 0 0-16,-1 0 0 0,4-2 0 0,3-1-1 15,-4 0 1-15,4-5-1 0,7 2 1 0,-5-8 0 16,6 3 0-16,-6 2 0 0,6 1 0 0,-6-4 39 16,6 4 1-16,-1 2 1 0,-7 1-1 0,-4-1-40 15,-2 1 0-15,3 5 0 0,-3 0 0 0,-6 0 52 16,6 5 1-16,-6 1 0 0,1-1 1 0,2 4-54 15,3 2 0-15,-6 0 0 0,0-2 0 0,1-1-3 0,-1 1 0 16,6-4 0-16,-6 1 0 0,3-6 3 0,33 3 0 16,-21-6 0-16,-7 3 30 0,9-6 1 15,6 3 0-15,2 1 0 0,0-1-31 0,3-6 0 16,-8 4 0-16,-9 5 0 0,3 0-19 0,-5-6 0 16,2 3 0-16,-2-2 0 0,2-1 19 0,-2 0 0 0,-9 6 0 15,6 0 0-15,-6 3 33 0,1 0 1 0,-1-3-1 16,0 6 1-16,6-3-34 0,22 8 0 15,-22-8 0-15,3 2 14 0,2 1 0 0,3-1 0 16,6-5 2-16,-1 0-16 0,7-2 0 0,-12-1 0 16,5 3 0-16,-4-6 16 0,4 3 1 0,-5 1-1 15,-2-1 1-15,2 6-17 0,0-1 0 0,-5-2 0 16,2 3 0-16,-2 3 20 0,-3-3 0 0,-1 2 0 16,1 1 0-16,-5 0-20 0,21 2 0 0,-16-5 0 15,0 0 8-15,-3-1 0 0,8 4 0 0,-2-3 0 16,8 2-8-16,-3 1 0 0,0-6 0 0,-2 0 0 15,-4 0 6-15,4 0 0 0,-4 0 0 0,-2 0 1 0,-3 0-7 16,3 0 0-16,0 0 0 0,0 0 0 0,-3 0 41 16,3-6 1-16,-6 6-1 0,6 0 1 0,-6-2-42 15,1 2 0-15,7 0 0 0,4-3 0 0,2 0 23 16,30-8 0-16,-30 8 0 0,1-5 0 16,-1 2-23-16,0-3 0 0,-3 7 0 0,3 2 14 15,-8 0 1-15,0-3-1 0,3 3 2 0,2-6-16 16,3 3 0-16,-8 3 0 0,-3 0 0 0,3-2-32 0,0 2 2 15,-6 0-1-15,3-3 1 0,3 3 30 0,-5 0 0 16,4 0 0-16,1 0 0 0,-3 3 22 0,23-1 0 16,-21-4 0-16,-4 4 0 0,2 1-22 15,3-3 0-15,-6 6 0 0,6-6 6 0,-6 3 1 16,1-1 0-16,-1 1 1 0,0 3-8 0,1-6 0 16,-7 0 0-16,-1 0 0 0,1 0 27 0,1-6 1 15,0 12 0-15,-3-6 0 0,3 0-28 0,0 3 0 0,-3 0 0 16,2-1 0-16,-7 4-34 0,8-6 0 0,-6 3 0 15,3-3 0-15,-5 3 34 0,-6-1 0 0,8-2 0 16,-8 0 0-16,5-2-11 0,-5 2 1 0,0 0-1 16,6 0 1-16,-6 0 10 0,0 0 0 0,3 0 0 15,-3 0 0-15,5-6 11 0,-5 6 1 0,6-6-1 16,-6 1 1-16,0 2-12 0,5-8 0 0,-5-3 0 16,3-3 0-16,3-9-20 0,-1 1 0 0,-5 0 0 15,6-3 0-15,-6-1 20 0,8-30 0 0,-3 31 0 16,1 0-22-16,2-31 0 0,-2 31 0 15,-1-6 1-15,4-22 21 0,-4 28 0 16,1 0-1-16,8-17 1 0,-12 25 0 16,4 3 0-16,-1-3 0 0,-5 12 0 0,6-1 0 0,-6-5 0 15,3-5 0-15,2 2 0 0,-5 0 0 0,0 0 0 16,0 0 0-16,0 0 0 0,0 0 0 0,0 6-6 16,-5 0 0-16,5 5 0 0,0-5 1 0,-3 8 5 15,3-5 0-15,0 2 0 0,0 1 0 0,-6-1 8 16,6 6 0-16,-11-3 0 0,3 3 0 0,0-3-8 15,-9 0 0-15,-2 3 0 0,-3 0 0 0,-9 3-8 16,-7 0 1-16,4 0 0 0,-4 0 0 0,5 0 7 0,-39 2 0 16,33-5 0-16,0 3-7 0,1 0 1 15,-1 0-1-15,-5 2 1 0,5 1 6 0,-5 2 0 16,3-5 0-16,-4 3 0 0,1-1-13 0,-3 1-1 16,-2 2 1-16,2-5 0 0,-6 3 13 0,3-1 0 0,-2 4 0 15,-1 2 0-15,1 0-10 0,-6 1 1 0,3-4-1 16,-3 1 1-16,2-1 9 0,-60 9 0 15,58-9 0-15,-5-2-31 0,-61 5 0 16,60-5 0-16,0-1 0 0,-65 7 31 16,62-9 0-16,9-3-33 0,-58-3-1 15,58 0 1-15,0 0 0 0,-66-3 33 16,60 6 0-16,1-5 1 0,-61-1 1 16,60 3-1-16,6-2 1 0,0-1-2 0,0 3 0 15,-8-5 0-15,2 2-23 0,1 6 0 0,-4-5 0 16,4-1 1-16,2 3 22 0,-2-8 0 0,5 2 0 0,-6 1 0 15,3 0-8-15,3-1 1 0,-5 4 0 0,5-1 0 16,0 0 7-16,0 3 0 0,0 3 0 0,0 0 0 16,0 0-25-16,-3 3 0 0,3 0-1 0,0 0 1 15,5 3 25-15,-10-6 0 0,5 2 0 0,0 1 0 0,0 0-32 16,0 0 0-16,5 0 0 0,-5-1 1 0,6-2 31 16,2 0 0-16,3 0 0 0,3-2 0 0,-3-1-65 15,8-3-1-15,-5 1 1 0,0-1 1 0,2 6 64 16,-2 0 0-16,6 6 0 0,-1-1 0 0,0 12-122 15,6-3 1-15,-6 6-1 0,-5 2 1 0,44-22-355 0</inkml:trace>
  <inkml:trace contextRef="#ctx0" brushRef="#br0" timeOffset="56050.29">2694 15978 11 0,'0'0'0'0,"0"0"0"0,0 0 0 0,0 0 0 0,0 0 1 0,0 0-1 0,0 0 1 0,0 0-1 15,0 0 0-15,0 0 0 0,0 0 0 0,-34 34 0 16,23-23 1-16,3 0-1 0,-3-2 1 0,-3 2-1 16,3 0 0-16,3-2 0 0,-3-1 0 0,8-2 0 15,3-6 0-15,-5 8 0 0,-7-8 1 0,12 0-1 16,0 0 0-16,0 0 0 0,-2 3 0 0,2-3 0 16,-6-3 0-16,6 3 0 0,0 0 0 0,0 0 0 15,-5 0 0-15,5 0 0 0,-9-6 0 0,9 6 5 0,0 0 1 16,0 0-1-16,-5 0 1 0,5 0-6 0,-14 0 0 15,8 6 0-15,1-3-5 0,-3 3 1 16,-3-1-1-16,2-5 1 0,4 6 4 0,-3 2 0 16,-4-8 0-16,7 3 0 0,-3 0 94 0,2 0 1 15,1-3 1-15,-4-3-1 0,4 0-95 0,-3 0 0 0,2 3 0 16,0 0 0-16,1 0 65 0,2 0 1 0,-2 0-1 16,-1-5 0-16,-2 5-65 0,2 0 0 0,1-3 0 15,-1 0 0-15,4 3 42 0,-4 0 0 0,0 0 1 16,-2 0 0-16,3 0-43 0,-1 0 0 0,-2 0 0 15,2 0 0-15,-7 3 56 0,1 0 1 0,-7 2 0 16,0-2 1-16,-1 8-58 0,-2-5 0 0,-3 2 0 16,1 4 0-16,-1 2 39 0,-22 11 1 15,27-11-1-15,-4 0 1 0,-15 11-40 16,25-10 0-16,0-1 51 0,-5 19 2 0,8-13-2 16,3-6 1-16,-6 23-52 0,3-15 0 15,-3 1 40-15,-11 19 0 0,6-17 1 16,-1 1-1-16,1-1-40 0,5-8 0 0,-5 2 0 15,0 1 41-15,-1-3 0 0,6 3 0 0,-5-6 0 0,5 3-41 16,-2 0 0-16,7-3 0 0,-2 0 0 0,3-3 26 16,-3 0 1-16,3 3-1 0,-6 9 1 0,3-6-27 15,-14 28 0-15,11-14 0 0,0-3 8 16,-10 34 1-16,4-31 0 0,6-3 0 16,-19 31-9-16,22-34 0 0,-3 0 9 15,1 15 1-15,7-26 0 0,1-6 0 16,5-2-10-16,5 0 0 0,-5-1 0 0,0 1 2 0,6-1 0 15,-1 4 0-15,-2 2 1 0,2 0-3 0,1 1 0 16,2 2 0-16,3 3 0 0,-2 0-16 0,-4-3 0 16,3 2 0-16,3-1 0 0,-5-1 16 0,2-6 0 15,3 3 0-15,-2 1 0 0,-4-1-9 0,3 0 0 16,9 0 0-16,-3-2 1 0,-6 2 8 0,9 0 0 0,2 0 0 16,0-5 0-16,1 3-18 0,2-1 0 0,3 0-1 15,-1-2 2-15,-4 0 17 0,7-1 0 0,-2 1 0 16,3 0 0-16,2-1 3 0,-2 1 1 0,2-1-1 15,3 1 1-15,-5 0-4 0,2-1 0 0,4 1 0 16,-4 2 0-16,3-5 14 0,-5 3-1 0,2-1 0 16,-2 1 1-16,-3 3-14 0,22 10 0 15,-23-10 0-15,-4-1 11 0,24 12 1 16,-19-9 0-16,2 0 0 0,31 12-12 0,-24-9 0 16,-1-3 10-16,44 9 0 0,-41-15 0 15,3-2 0-15,46 0-10 0,-40 0 0 16,-7 0-8-16,53 5 0 0,-52-5 0 15,8 3 0-15,36 13 8 0,-44-13 0 16,-1 2 7-16,45 15 1 0,-41-9-1 0,-4 6 1 16,1-3-8-16,-6 2 0 0,3 9 0 0,3-2 37 15,-6-1 0-15,0-8 0 0,0-6 1 0,6-2-38 16,-1-1 0-16,-4 3 0 0,1-5 0 0,4 2-1 16,33 9 1-16,-31-14 0 0,9 0 0 15,-3-3 0-15,3 3 0 0,-6-1 0 0,3 1 20 0,-3-3 1 16,3 0 0-16,-3 0 0 0,3 0-21 0,3-3 0 15,-3-2 0-15,-3-6 0 0,9-1 5 0,-4-2 0 16,4 0 0-16,-1 3 0 0,1 0-5 0,-1-1 0 16,-2 4 0-16,3 2 0 0,-9 4 7 0,3-1 1 15,2 0-1-15,-7-3 1 0,2 1-8 0,0 2 0 16,-2 6 0-16,2-1 0 0,-5 4-20 0,-1 3 0 0,6 2 0 16,1 0 0-16,7-3 20 0,-5 4 0 0,-22-4 0 15,0-8 0-15,13 3-18 0,4 0 0 0,2 0 0 16,3-3 0-16,3 5 18 0,41-5 0 15,-41 0 0-15,2-5-16 0,6 2 2 0,0-3 0 16,0 1 0-16,0-4 14 0,3 1 0 0,-3-1 0 16,0 1 0-16,0-3-6 0,52-12 1 15,-52 12 0-15,0 2 0 0,59-5 5 16,-59 6 0-16,-6 5 0 0,45 3 1 16,-45-3-1-16,-8 3 1 0,53 0-1 15,-50-5 0-15,8 2 0 0,56-3 0 0,-53-5 0 16,8 0 0-16,75-15 0 0,-75 12 0 15,-2 3-36-15,66-14 0 0,-67 16 0 16,-2-5 0-16,66 0 36 0,-69 8 0 0,-6 1 6 16,45 2 1-16,-50 3-1 0,-3 0 1 15,47 6-7-15,-46-6 0 0,7-3 39 16,50-6 1-16,-49 4 0 0,5-4 0 16,58-8-40-16,-50 3 0 0,-2 0 33 15,2 0 2-15,-2-3-2 0,-1-2 1 0,3-7-34 16,-2-2 0-16,8 3 0 0,-6-3 0 0,3 0-16 0,-5-1 1 15,-4 4-1-15,-2 3 1 0,0 2 15 0,-8 0 0 16,3 3 0-16,-12 3 0 0,3 3-3 0,-5 5 1 16,-6-2 0-16,3 5 0 0,0 3 2 0,0 0 0 15,2-3 0-15,1 3 0 0,0 0 16 0,-1 0 1 16,1 3 0-16,0 0 0 0,-3-3-17 0,2 0 0 0,1 3 0 16,-3 2 0-16,3-5-32 0,-6 0 0 0,-6 3 0 15,4 0 0-15,-6 0 32 0,2 3 0 0,-2-6 0 16,-3 2 0-16,-2 1-11 0,-4-3 1 0,-2 3 0 15,0 3 0-15,0-6 10 0,2 0 0 0,-2-6 0 16,5 0 0-16,3-2 6 0,3-1 1 0,0-7 0 16,0 2 0-16,3-9-7 0,24-28 0 15,-27 26 0-15,-6 0 7 0,14-20 1 16,-16 19-1-16,-9 7 1 0,6-21-8 16,-8 21 0-16,-6 2 3 0,-6-23 0 15,1 18 0-15,-4-1 0 0,1 1-3 0,-9-6 0 0,4 2 0 16,-1 1 33-16,0-3 0 0,3 3 0 0,3-6 0 15,-3 3-33-15,-3-34 0 0,3 28 0 16,3 0-10-16,-6-39 1 0,8 39-1 0,1 0 1 16,-9-30 9-16,3 36 0 0,3-1-14 15,-26-18 1-15,15 30 0 0,0 0 0 16,-12 0 13-16,4 0 0 0,2 3 0 0,-3 0-9 16,-2 3 0-16,-3-1 0 0,0 4 1 0,-1 0 8 15,-2 2 0-15,3 0 0 0,0 1 0 0,0-1 4 16,-6 3 0-16,3-5 0 0,1 2 0 0,4-8-4 15,-35-8 0-15,27 10 0 0,3 1-9 0,3 0 1 16,-6 0-2-16,1 2 2 0,-4 6 8 0,-2-5 0 16,0 2 0-16,-3 1 0 0,3 2 22 0,-6 3 0 15,3 0-1-15,-5-3 1 0,-6 3-22 0,5 0 0 16,-5 0 0-16,6 0 0 0,-4-3-7 0,4 3 0 16,-6-5 0-16,0 2 0 0,5 0 7 0,1 0 0 0,-1 3 0 15,-5-5 0-15,0 5-9 0,0 0 1 0,-5-3 0 16,-1 0 0-16,4 0 8 0,2 3 0 0,-6-6 0 15,0 4 0-15,4-1-26 0,2-3 2 0,0 1 0 16,0-4 0-16,-6 1 24 0,-2-1 0 0,-3 6 0 16,2-8 0-16,-2 8-4 0,3-5 0 0,3 2 0 15,2-5 0-15,-3 3 4 0,6-1 0 0,0-2 0 16,0 2 0-16,0 1-20 0,0 2 0 0,0 1 0 16,0-1 0-16,-3 3 20 0,3 3 0 0,0 0 0 15,0-2 0-15,0 2-2 0,0 2 0 0,0 1 0 16,0-3 0-16,0-3 2 0,0 1 0 0,0-1 0 0,0-3 0 15,0 0-2-15,-41-8 1 0,49 3-1 16,-2 3 1-16,-45-15 1 0,44 9 0 16,9 6-1-16,-61-6 0 0,47 8 0 0,0 3 1 15,-58 6 0-15,53 3 0 0,2 2 8 16,-3 6 1-16,-5 3-1 0,3 3 1 0,-6-1-9 16,0 7 0-16,-5-1 0 0,5-2 0 0,3-1 13 15,-3 3 0-15,9-8 0 0,-3 0 0 0,8 0-13 16,0-3 0-16,0 0 0 0,0-5 0 0,-9 2 34 15,4 0 1-15,5 0-1 0,-6 1 2 0,3 2-36 16,-2 0 0-16,-1-3 0 0,6-3 0 0,-2 1 17 0,-4 2 0 16,6-8 0-16,0 3 0 0,0-1-17 0,0-5 0 15,0 0 0-15,5 3 0 0,1-3 7 0,-1 0 0 16,4 0 0-16,-4-3 0 0,1 3-7 0,2 0 0 16,-2 0 0-16,-6 0 0 0,0 3 0 0,0 3 1 15,-6-1 0-15,3 1 0 0,-2 2-1 0,-67 12 0 16,66-12 0-16,4 1-3 0,-68 8 0 15,62-6 0-15,3-3 1 0,-67 21 2 16,64-10 0-16,-9 4-24 0,-83 36 1 16,76-23-1-16,-4 7 1 0,-8 2 23 0,3 3 0 15,0-1 0-15,5 4-96 0,-2 2 1 0,-17 1-1 16,-6-6 1-16,111-48-1168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9:38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14815 5636 11 0,'0'0'0'0,"0"0"0"0,0 0 0 0,0 0 1 0,0 0-1 0,0 0 1 16,0 0-1-16,0 0 0 0,25 14 0 16,-17-22 1-16,3 2-1 0,-5-2 1 15,10-26-1-15,-5 17 0 0,-5-3 19 16,16-28 1-16,-17 31 0 0,1 9 0 15,-6 2-20-15,0 1 0 0,0 5 49 16,0 0 0-16,0-3 0 0,0 3 1 16,0 0-50-16,0 0 0 0,0 0 32 0,14-6 0 15,-9 1 0-15,9 2 0 0,25-17-32 16,-14 12 0-16,-3-6 62 0,27-6 1 16,-29 17-1-16,-9 3 1 0,11 0-63 15,-11 0 0-15,3 3 42 0,5 5 0 16,-11-2 1-16,3-6-1 0,9 14-42 15,-6-8 0-15,-6 2 19 0,14-2 1 16,-8-3 0-16,0 2 0 0,16-5-20 16,-16 0 0-16,5-5 19 0,22-4 1 15,-16 1-1-15,6-3 1 0,21-4-20 16,-32 13 0-16,-1 2 7 0,6 2 1 16,-11 4 0-16,-9-6 1 0,12 0-9 15,-6 6 0-15,-6-6 16 0,9 8 1 16,-3-8 0-16,3 6 0 0,19-6-17 15,-14 3 0-15,1 2 15 0,21 4 0 0,-24-4 0 16,2 1 1-16,9 2-16 0,-12-2 0 16,1 2 7-16,13 9 1 0,-19-11-1 15,3 0 1-15,19 8-8 0,-13-14 0 0,-1 0 53 16,22-9 2-16,-16 4-2 0,0-10 1 16,28-7-54-16,-34 16 0 0,-3-2 17 15,18-3 1-15,-21 8 0 0,-7 6 0 16,13 2-18-16,-16-5 0 0,3 0-3 15,5 14 0-15,-3-14 0 0,-3 6 1 16,9 2 2-16,-8-2 0 0,-1 2 44 0,15-2 1 16,-12-3-1-16,-3 3 0 15,4-6-44-15,2 5 0 0,-3 4 24 0,17-1 1 16,-6-2 0-16,1-4 0 0,18 10-25 16,-18-9 0-16,-7 2 8 0,18 9 1 15,-17-14 0-15,-1 6 0 0,12 2-9 16,-11-8 0-16,0 6 13 0,11 5 2 15,-14-8-1-15,-3 0 0 0,11 5-14 16,-13-2 0-16,2 0 14 0,9 8 0 16,-9-12 0-16,3 10 1 0,17 2-15 15,-14-6 0-15,5-2 9 0,20 8 0 16,-15-11 0-16,-4 2 1 0,24-5-10 16,-16-5 0-16,-3 2 6 0,27-3 0 15,-33 1 0-15,1 2 1 0,13-8-7 16,-25 11 0-16,3 0 13 0,8 5 0 15,-10-5 0-15,2 0 1 0,3 6-14 16,-3-6 0-16,-6 0 0 0,17 8 1 0,-5-8-1 16,2 6 1-16,28-6-1 0,-22 0 0 15,3-6 1-15,24 1 0 0,-27 2 0 16,3 3 1-16,21-6-2 0,-24-2 0 16,-5 2-6-16,21-8 1 0,-22 6 0 0,-5-1 0 15,17-2 5-15,-12 2 0 0,-5 4-10 16,16-4 0-16,-16 1 0 0,-3 8 1 15,11 0 9-15,-11-6 0 0,-5 12-56 16,10-6 0-16,-5 3-1 0,-2 2 2 16,15 1 55-16,-4-3 0 0,-6 2-165 0,30-2 0 15,-19-6 0-15,8 3-150 0,33-14 164 16,-30-5 1-16,-36 19-309 0</inkml:trace>
  <inkml:trace contextRef="#ctx0" brushRef="#br0" timeOffset="383.15">20027 4795 11 0,'0'0'0'0,"0"0"0"0,0 0 0 0,-38 42 1 0,24-34-1 0,14-8-9 0</inkml:trace>
  <inkml:trace contextRef="#ctx0" brushRef="#br0" timeOffset="1033.07">19845 4660 460 0,'0'0'0'16,"0"0"0"-16,0-9 0 0,-3-5-26 0,1 0 0 15,-4-6 0-15,-2 4 0 0,-3 1 26 0,-3 10 0 16,-3-4 0-16,-5 4 0 0,-3-4-56 0,-2 9-1 0,-9 0 1 16,-6-5 1-16,4 5 55 0,-15 0 0 0,12 0 0 15,8 5 0-15,5 4-13 0,-24 5 1 16,27-6 0-16,5 1 0 0,-13 10 12 16,14-4 0-16,0 4-13 0,-31 12 1 15,28-11-1-15,-9 8 1 0,-21 17 12 16,32-25 0-16,1-1 23 0,-25 18 1 15,19-23-1-15,3 3 1 0,-22 17-24 16,16-12 0-16,9 1 118 0,-25 19 1 0,30-17-1 16,-6-2 1-16,4 8-119 0,2 2 0 0,6-4 0 15,2-1 87-15,-8 0 1 0,9-6-1 0,-6 6 0 16,8-8-87-16,-11 20 0 0,12-21 0 16,4-5 64-16,1 20 1 0,-3-17-1 0,6 3 0 15,-6 11-64-15,5-6 0 0,-2 3 46 16,0 25 1-16,-3-24-1 0,-3-4 0 15,0 26-46-15,3-37 0 0,0 0-6 16,3 14 0-16,2-11 0 0,6 2 1 16,9 18 5-16,-6-17 0 0,13 2 51 15,4-5 1-15,7-6 0 0,-5-5 1 0,12-6-53 16,-7 0 0-16,1 3 0 0,0 2 0 0,2-5 32 0,-2 0 0 16,-1 0 0-16,-2 0 0 0,0 0-32 0,0-5 0 15,-3 2 0-15,6 0 0 0,-9 0 24 0,42-16 1 16,-33 10 0-16,2-5 1 0,37-20-26 15,-42 17 0-15,-1-8 4 0,29-20 0 16,-36 23 0-16,-3-1 1 0,19-19-5 16,-25 22 0-16,-8-2 10 0,22-26 1 15,-19 25 0-15,5-5 0 0,12-28-11 16,-20 33 0-16,0 4 10 0,-6 2 0 0,1-3 0 16,-3-2 1-16,-3-4-11 0,-3 4 0 0,11-6 0 15,-2-3 0-15,8-11 39 0,5-46 0 16,-11 46 0-16,9 0 1 0,8-42-40 15,-12 41 0-15,-4 10-13 0,5-35-1 16,-17 34 1-16,-11 6 1 0,-3-3 12 0,-5 6 0 16,0 2 0-16,-5 1-5 0,-7 2 1 0,-4 3-1 0,-1-2 1 15,-5 5 4-15,-3 0 0 0,3 5 0 0,-9-5 0 16,1 6-44-16,-1 5 0 0,9 0 0 0,0-5 1 16,0 2 43-16,-1 6 0 0,10 0 0 0,-4 0 0 0,0 0-114 15,-35-9 2-15,27-19-1 16,47 28-997-16</inkml:trace>
  <inkml:trace contextRef="#ctx0" brushRef="#br0" timeOffset="4799.3">21599 4758 11 0,'0'0'0'0,"0"0"0"0,0 0 0 0,0 0 1 0,0 0-1 0,0 0 1 0,0 0-1 16,0 0 0-16,0-28 0 0,-5 14 1 15,2 8-1-15,0-2 1 0,0-6-1 16,-2 5 0-16,-1-2 0 0,1 3 0 16,2-1 0-16,-8-2 1 0,5 3-1 0,4-6 0 15,-9 5 0-15,2 3 0 0,4 1 69 0,-9-4 1 0,0 4 0 16,3 2 1-16,-3 3-71 0,-2-6 0 0,2 3 0 15,0 3 0-15,-5 3 23 0,-6 3 1 0,6-6-1 16,2-6 1-16,0 3-24 0,-2 1 0 0,5-1 0 16,1 3 0-16,-1 0 59 0,3 0 1 0,-3 0 0 15,3-6 0-15,3 6-60 0,2 0 0 0,-8 6 0 16,0-6 0-16,3 0 24 0,0 0 1 0,3 3 0 16,-6-1 0-16,-2 1-25 0,2 3 0 0,0-6 0 15,0 0 0-15,0 3 52 0,1 0-1 0,-4-3 0 0,3-3 1 16,3 0-52-16,-3 3 0 0,6 0 0 0,-6 3 0 15,3 2 19-15,-8 7 0 0,5-1 0 16,-5 0 0-16,-14 17-19 0,13-14 0 16,4 9 28-16,-12 5 0 0,14-20-1 0,9 1 1 15,-6 11-28-15,2-15 0 0,4 4 22 16,-9 10 0-16,3-10 0 0,3-1 0 16,-12 20-22-16,6-14 0 0,1 0 48 15,-12 20 1-15,8-20-1 0,3 3 1 16,-10 17-49-16,15-20 0 0,4 0 20 15,-4 3 1-15,-4 3 0 0,2 2 0 0,-9 1-21 16,1 2 0-16,5-3 0 0,-5-2 0 0,5 3 6 0,-5-1 0 16,2-2 0-16,9-12 0 0,2 1-6 0,-2 2 0 15,2-3 0-15,6-2 0 0,0-3 27 0,0-3-1 16,-5 8 0-16,2 4 0 0,0-7-26 0,1 12 0 16,-4-8 0-16,6 2 27 0,0 17 1 15,0-14-1-15,6 3 1 0,7 17-28 16,-7-20 0-16,8 0 13 0,0 17 0 15,-3-20 0-15,-6 0 1 0,9 15-14 16,-11-12 0-16,-1 0 3 0,7 0 0 16,-4-6 0-16,-2 1 2 0,8 10-5 15,-5-13 0-15,2 2 10 0,8 9 0 16,-7-5 0-16,5-7 1 0,10 12-11 16,-10-9 0-16,-8 4 10 0,13 2 0 15,-13-6 0-15,2-2 1 0,11 11-11 16,-13-12 0-16,2 1 5 0,17 16 1 0,-11-19-1 15,5 3 1-15,25 8-6 0,-19-14 0 16,3-8 8-16,35-7 0 0,-38 7 0 16,8-3 0-16,20-12-8 0,-26 15 0 0,4 2 5 15,13-2 0-15,-22 2 0 0,-3-2 0 16,20 2-5-16,-20 6 0 0,1 0 1 16,13 0 1-16,-16 0-1 0,5 0 1 15,16 6-2-15,-13-12 0 0,0 12-2 16,27-6 0-16,-24 0 0 0,3 3 1 15,38 2 1-15,-36-10 0 0,0 2 2 16,44-3 0-16,-44 6 0 0,6-8 1 0,38-4-3 16,-46 12 0-16,2 0 19 0,28 6 1 15,-36-6 0-15,-6 6 0 0,14 8-20 16,-16-14 0-16,-4 8-7 0,15-2 0 16,-9 2 0-16,6 6 1 0,19 3 6 15,-16-6 0-15,11-2-3 0,33 11 1 16,-37-20 0-16,4 0 0 0,41-6 2 15,-47-3 0-15,6 1-7 0,36-12 1 16,-42 9 0-16,0 3 0 0,30-9 6 16,-35 17 0-16,0 0-3 0,27-6 1 15,-30 1-1-15,-3 5 1 0,36-3 2 16,-33 3 0-16,8-6 1 0,33 0 1 16,-41 4 0-16,6-4 0 0,24-8-2 15,-25 6 0-15,-2-1-6 0,30-11 1 16,-28 6 0-16,3 6 0 0,14-17 5 15,-27 16 0-15,4 1-24 0,32-12 1 0,-29 12 0 16,-2 2 0-16,14-3 23 0,-25 1 0 16,-1 5 3-16,12 3 0 0,-19-3 0 15,2 3 0-15,9-14-3 0,-9 9 0 0,3 2-2 16,6-8 0-16,-6 8 0 0,0 3 1 16,11-14 1-16,-11 8 0 0,3-2-1 15,5-6 1-15,-13 5-1 0,2 4 1 16,0-10 0-16,3 1 0 0,-5 0 0 0,2 0 11 15,-2-8 1-15,-1 2 0 0,-5 0 0 0,-5 4-12 16,5 1 0-16,-6-7 0 0,-2 2 0 0,-3 1-23 16,-17-21 0-16,14 12 0 0,3 0 1 15,-22-26 22-15,14 32 0 0,2 5 13 0,-10-17 0 16,15 15 0-16,-1 5 0 0,-21-12-13 16,15 12 0-16,-3 0 37 0,-28-25 0 15,25 22 0-15,1-6 1 0,-29-19-38 16,26 17 0-16,-7 2 2 0,4 1 1 15,-3-1 0-15,0 4 0 0,-6 5-3 0,-5-6 0 0,-6 6 0 16,-2 5 0-16,-4 4-9 0,-4 2 0 0,-7-3 0 16,1 3 1-16,-9 3 8 0,-2 3 0 0,0 3 0 15,-3-6 0-15,2 5-18 0,-5 4 0 0,9-9 0 16,-1 0 0-16,9 0 18 0,0 0 0 0,10-9 0 16,4 4 0-16,2-1-102 0,9 3 0 0,2-8 1 15,3 3-1-15,0-6 102 0,0-6 0 0,3 12 0 16,0-1 0-16,0 9-131 0,2 9 0 0,-4-9 1 15,-7 5-1-15,42-5-613 0</inkml:trace>
  <inkml:trace contextRef="#ctx0" brushRef="#br0" timeOffset="13183.74">25453 5009 11 0,'0'0'0'0,"0"0"0"0,0 0 0 0,0 0 1 16,0 0-1-16,0 0 1 0,-6-29-1 15,1 15 0-15,-6 0 0 0,-6-5 1 16,12 10-1-16,-9 1 1 0,-6-6-1 16,18 8 0-16,-1 3 0 0,-3-8 0 15,1 8 0-15,-1-2 1 0,-5-1-1 16,6 6 0-16,-1-3 0 0,-8-3 0 15,9 6 0-15,-9 0 0 0,-22 0 0 16,14 0 0-16,-3 15 0 0,-33 4 0 16,31-10 0-16,-4-1 0 0,-30 15 0 15,31-12 0-15,0 3 67 0,-28 23 0 16,35-23 0-16,-4 0 1 0,2 3-68 0,0 2 0 0,6 1 0 16,-1-3 76-16,1 2 0 0,0 1 1 0,-1-3-1 15,7 3-76-15,-7-6 0 0,4 3 0 0,-1-3 0 16,6 0 42-16,-3 0 1 0,-2-3-1 0,2-2 1 0,0-1-43 15,-5 12 0-15,5-17 0 0,-3 2 21 16,-16 4 0-16,19-4-1 0,6 1 1 16,-22-3-21-16,16 2 0 0,3-5 13 15,-11 6 1-15,16-3-1 0,-2 2 1 16,-3 4-14-16,11-9 0 0,0 5 11 16,5 4 0-16,-5-9 0 0,0 8 1 15,0 4-12-15,0-7 0 0,3 4 36 16,3 5 1-16,-1-6 0 0,1 6 0 0,-1 6-37 15,-2-12 0-15,3 1 62 0,2 10 0 16,-5-4 0-16,5-10 1 0,0 18-63 16,-2-15 0-16,5 1 33 0,8 10 1 15,-11-13-1-15,6-6 1 0,30 3-34 16,-13-3 0-16,2 0 39 0,39-3 1 16,-47 3-1-16,2 0 0 0,23-6-39 15,-31 6 0-15,-5 6 8 0,11 2 1 16,-11-8 0-16,0 6 0 0,16 5-9 15,-16-5 0-15,0 2 26 0,19 12 1 16,-8-12-1-16,-6 4 1 0,28 2-27 16,-17-6 0-16,9-2 14 0,33-6 2 15,-42 0-1-15,6-6 0 0,36-2-15 16,-42 8 0-16,1 3 10 0,24 2 0 0,-30-5 0 16,0 6 1-16,19 2-11 0,-25-2 0 15,1 2 12-15,18 9 1 0,-13-6-1 16,5 3 1-16,31 9-13 0,-28-15 0 15,6 4 3-15,0 2 0 0,-1-6 0 0,1 1 1 0,0 2-4 16,-1 0 0-16,9-5 0 0,0-1 0 0,3-5 4 16,0 0 0-16,-3 3 0 0,-3 0 1 0,3-3-5 15,-3 0 0-15,3 0 0 0,0 0 0 0,3 0 4 16,-6-3 0-16,8 3 0 0,-7 0 0 0,7 0-4 16,-5 0 0-16,11-3 0 0,6-8 0 0,5-3-2 15,74-17 0-15,-71 11 0 0,11 4 1 16,80-27 1-16,-86 32 0 0,1 0-3 0,60-9 0 15,-77 15 0-15,-3 2 1 0,47-3 2 16,-53 6 0-16,-2 0 2 0,44 6 0 16,-45-6 0-16,-4 3 0 0,46 2-2 15,-50-5 0-15,1 6 0 0,43-6 0 16,-38-6 0-16,0 6 0 0,47-14 0 16,-50 8 0-16,-2 4 28 0,52-12 0 15,-47 8 0-15,-6-2 2 0,47-18-30 16,-43 15 0-16,-1-9-8 0,41-22 0 15,-51 22-1-15,-1-2 1 0,25-23 8 16,-33 25 0-16,-6 6 35 0,11-23 0 16,-16 15 0-16,0 8 0 0,-8-6-35 0,2 12 0 15,0-6 0-15,-2 2-10 0,-4 1 0 0,-2 6 0 16,0-7 1-16,-2 10 9 0,-1-7 0 0,0-5 0 16,-5 3 0-16,0 2 3 0,-4-5 0 0,-1-5 0 0,-7 2 1 15,-7-11-4-15,-34-23 0 0,33 37 0 16,1 0 34-16,-31-14 0 0,27 14 0 15,1 0 0-15,-31-9-34 0,22 9 0 0,6 3-33 16,-44-15 0-16,30 12 0 0,0 0 1 16,-52-25 32-16,46 22 0 0,-10-3-26 15,-62-16 0-15,53 22 0 0,1 0 1 16,-76-15 25-16,67 21 0 0,0 2-15 16,-75-8 2-16,83 6-1 0,6-1 1 15,-69-5 13-15,63 9 0 0,0-4-33 16,-69-5 1-16,69 9-1 0,3-1 1 15,-2 3 32-15,4-2 0 0,-2 5 0 0,3 0-53 0,-3-6 0 16,-3 3 0-16,0-8 1 0,0 2 52 0,-5 1 0 16,11-1 0-16,-3 7 0 0,5 4-20 0,3 1 1 15,-8-3 0-15,3 0 0 0,-6 6 19 0,-82 11 0 16,65 3 0-16,4-1 1 0,-103 46 1 16,91-29 0-16,6 12 0 0,-103 59-2 15,92-56 0-15,-3 14-179 0,-2-1 0 0,7-2 1 16,3-8-1-16,1 2 43 0,5 0 2 0,5-36-2 15,6-20 2-15,80 0-116 0</inkml:trace>
  <inkml:trace contextRef="#ctx0" brushRef="#br0" timeOffset="30235.17">15842 6528 11 0,'0'0'0'0,"0"0"0"0,0 0 0 0,0 0 0 0,0 0 1 0,0 0-1 0,0 0 1 0,0 0-1 16,0 0 0-16,28-26 0 0,-17 15 1 15,-8 8-1-15,0-2 1 0,-3-4-1 16,0 9 0-16,0 0 0 0,0-5 0 16,0 5 0-16,0-9 1 0,0 4-1 15,0 5 0-15,2-6 0 0,9 3 0 16,-11 3 0-16,3-5 0 0,3-9 0 15,-1 8 0-15,4 3 33 0,7-11 1 16,-16 14-1-16,3 0 1 0,2 0-34 16,-5 0 0-16,6 0 68 0,-1 0 2 15,-5 0-1-15,0 0 0 0,0 0-69 16,0 6 0-16,0-6 74 0,9 8 1 16,-4-8-1-16,-5 0 0 0,14 0-74 15,-14 0 0-15,6 0 91 0,-1-6 0 16,3 6-1-16,-8 0 2 0,6 0-92 0,-6 0 0 15,0 0 63-15,0 6 0 0,0 0 0 16,5 2 1-16,4 6-64 0,-9-11 0 16,5 8 24-16,-5-2 0 0,6-4 0 0,-3 4 1 0,2-1-25 15,1 1 0-15,-1 2 0 0,3-5 0 0,-2 2 16 16,-3-5 0-16,2 2 0 0,1 1 1 0,-1-6-17 16,-5 0 0-16,9 3 0 0,2 0 0 0,-6-1 7 15,3-2 0-15,1 6 0 0,2-6 0 0,-3 9-7 16,3-9 0-16,-3 5 0 0,3-5 0 0,-5 3-16 15,-3 3 1-15,2-6 0 0,1 5 0 0,-1-5 15 16,1 3 0-16,2 3 0 0,-2-1 0 0,2-2-14 0,3 3 0 16,-3-1 0-16,3-5 0 0,-2 9 14 0,-4-9 0 15,9 3 0-15,-6-1 0 0,9 1 26 0,-3-3 0 16,5 0 0-16,0-3 1 0,1 1-27 0,-1-1 0 16,0 3 0-16,-5-6 0 0,3 3 9 0,-1 3 2 15,1-5-2-15,-9 5 1 0,3 0-10 0,-3 0 0 16,-2-6 0-16,2 3 0 0,3 3-21 0,-5 0 0 0,2 0 0 15,0 0 1-15,3 3 20 0,-5 3 0 0,8-6 0 16,-6-6 0-16,9 6 39 0,-4 0 2 0,12-3-1 16,-3 3 0-16,9-5-40 0,-6-1 0 0,2 3 0 15,-2-2 0-15,3-1-12 0,2 6 1 0,-11-3 0 16,1-2 0-16,-1-1 11 0,-5 3 0 0,11-5 0 16,-3 2 0-16,8-2-14 0,34-9 1 15,-37 5 0-15,1 7 0 0,27-15 13 16,-35 17 0-16,-1 3 20 0,22-5 0 15,-18 5 0-15,4 0 0 0,26-6-20 0,-26 3 0 16,9 3-21-16,30 0 0 0,-35-5 0 16,2 5 0-16,25 0 21 0,-30 0 0 0,2 0 43 15,23 0-1-15,-29 5 0 0,-4-5 1 16,18 9-43-16,-18-4 0 0,5 4 24 16,2-4 1-16,6 4 0 0,1-4 1 0,4 4-26 15,40-6 0-15,-34-6 0 0,0 3 16 16,42-23 1-16,-42 12 0 0,3-3 0 15,41-8-17-15,-46 5 0 0,-4 5 13 0,40-10 0 16,-34 14 0-16,-6-4 0 16,40-2-13-16,-37 6 0 0,-5 2 3 0,47 3 1 15,-47-2-1-15,0 5 1 0,36-9-4 16,-34 9 0-16,4 0-13 0,38-8 1 16,-44 2-1-16,0-5 1 0,36-6 12 15,-34 9 0-15,1 5 0 0,41-8 0 16,-44-4 0-16,3 4 1 0,32-11-1 15,-32 16 0-15,-6 3 7 0,34-11 0 16,-37 9 0-16,-8 5 0 0,19 0-7 16,-21 0 0-16,-4 5 6 0,20 1 1 15,-22-3 0-15,5 2 0 0,23 9-7 16,-20-11 0-16,6 3 2 0,21 8 1 16,-29-14-1-16,-1 5 1 0,20-5-3 15,-20 0 0-15,0-5 12 0,28-1 1 16,-25 3 0-16,3 3 0 0,14-5-13 15,-25 5 0-15,2 0-3 0,17 0 0 0,-22 0 0 16,3 0 0-16,6-6 3 0,-7 6 0 16,-7 0 3-16,13 6 0 0,-13-6 0 15,8 0 1-15,5 5-4 0,-5-2 0 0,-6 3-5 16,22 2 0-16,-16-2 0 0,6 0 0 16,13-4 5-16,-8-2 0 0,-1 0 13 15,29-2 0-15,-28 2 0 0,2-6 0 16,31 0-13-16,-33 3 0 0,-3 3-7 15,9-5 1-15,-17 5 0 0,-3 0 0 16,14 0 6-16,-12 5 0 0,7-5 5 0,18 9 1 16,-16-3-1-16,3-6 1 0,28 0-6 15,-28 0 0-15,-6 0 1 0,20-6 0 16,-20 0 0-16,0 3 0 0,26-2-1 16,-23 5 0-16,2-6-3 0,21 3 1 15,-26 3-1-15,-5 0 1 0,13 0 2 16,-10 0 0-16,-3 0 19 0,11 3 1 15,-11-3-1-15,5 6 1 0,25-6-20 16,-16 0 0-16,-1 5 3 0,34-5 1 16,-33 0 0-16,-3 3 0 0,22 3-4 15,-28-6 0-15,-3 6-3 0,12-6 0 16,-14 0 0-16,-3 2 0 0,11 4 3 16,-11-6 0-16,-3 0-8 0,9 0 0 15,-9 0 0-15,-2 0 0 0,8 3 8 16,-9 0 0-16,-5-3-9 0,8 8 1 15,-2-5 0-15,-1 2-1 0,15 4 9 0,-6-3 0 16,5-1-9-16,25 9 1 0,-11-11-1 16,6 3 1-16,38 8 8 0,-38-9 0 15,0-5-199-15,35 3 0 0,-38-6-1 0,-36 3-857 16</inkml:trace>
  <inkml:trace contextRef="#ctx0" brushRef="#br0" timeOffset="62716.48">16450 8472 11 0,'0'0'0'0,"0"0"0"0,0 0 0 0,0 0 1 0,-30 28-1 0,24-28 1 15,6 0-1-15,-3 0 0 0,3 0 0 16,-11 0 1-16,11 0-1 0,-5 0 1 16,2 0-1-16,-2 0 0 0,-4 0 0 15,-7 0 0-15,7 0 0 0,4 0 1 0,-14 0-1 16,8 0 0-16,-3 6 0 0,-14 2 0 16,9-2 0-16,-1-1 0 0,-18 9 0 15,7-2 0-15,4 5 0 0,-23 11 0 16,33-20 0-16,6 1 0 0,-19 5 0 15,16-14 0-15,6 0 0 0,8 0 0 16,-6 0 0-16,1 0 0 0,-3 0 0 16,8 0 0-16,0 0 0 0,-11 0 0 15,11 0 0-15,0 0 0 0,-3 0 0 16,3 0 0-16,0 0 53 0,3-6 0 16,-3 6 0-16,5-3 0 0,6-2-53 15,-8 2 0-15,2 0 99 0,15 0-1 16,-15-5 1-16,-2 2 0 0,8-5-99 15,-11 8 0-15,0 3 59 0,6-11 1 16,-6 11 1-16,5-3-1 0,3-6-60 0,-8 9 0 16,6 0 99-16,-1 3 1 0,-5-3-1 15,9 0 0-15,10 6-99 0,-13-6 0 16,-4 0 45-16,18 6-1 0,-15-6 0 16,1 2 0-16,13 4-44 0,-11-6 0 15,3 0 33-15,3 0 1 0,-3 0 1 0,-5 3-1 16,10 0-34-16,-5-3 0 0,-5 2 22 15,13 4 1-15,-5-6-1 0,-6 6 1 16,12 2-23-16,-9-8 0 0,3 3-25 16,13 0 0-16,-7-3 0 0,2 0 1 15,30-6 24-15,-27-2 0 0,8-4 24 0,33-7 0 16,-35 7 0-16,2 7 1 0,31-18-25 16,-31 18 0-16,-6-1 22 0,31-2 0 15,-33 2 0-15,-6 6 0 0,20-3-22 16,-31 3 0-16,3 3 17 0,-2 3 0 15,-4-1 1-15,4-2-1 0,10 8-17 16,-8-2 0-16,8-1 13 0,20 12 0 16,-25-20 0-16,5 3 0 0,20 0-13 15,-20-6 0-15,-8 0 18 0,22-3 0 16,-13 3 0-16,-6 1 0 0,10-7-18 16,-15 9 0-16,2 0 41 0,8-3 0 15,-13 3 1-15,2 0-1 0,3 0-41 16,-11 0 0-16,8 3-4 0,0 3 0 15,4-6 0-15,-4 3 1 0,8-1 3 16,-7-2 0-16,2 0-8 0,16-5 0 16,-16 5 0-16,-2-6 0 0,16 3 8 0,-20-2 0 15,3 5 4-15,12-9 0 0,-15 9 0 16,1 0 0-16,8 0-4 0,-14 0 0 16,5 3-13-16,3 3 0 0,-2-1-1 15,-3-2 2-15,8 8 12 0,-11-11 0 0,5 9 22 16,4-1 2-16,-9-8-1 0,11 6 0 15,-3-3-23-15,-3 0 0 0,4-1 26 16,7 4 1-16,-2-6 0 0,0 3 0 16,11 0-27-16,-20-1 0 0,9 4-18 15,-6 0 0-15,3 2 0 0,-5-8 1 0,2 9 17 16,0-4 0-16,4-2 0 0,-7 3 0 0,3-6-9 0,-2 5 0 16,2-5 0-16,3 0 1 0,0 0 8 15,3 0 0-15,0 0 0 0,5 0 0 0,1 0 1 0,18-5 1 16,-18-4 0-16,4 4 0 0,23-12-2 15,-22 11 0-15,0 0-8 0,28-2 1 16,-34 2 0-16,-5 6 0 0,13 0 7 16,-10 0 0-16,-3 6-7 0,8 2 0 15,-6-2 0-15,4-3 1 0,13 3 6 16,-14-6 0-16,1 0 15 0,24-3 0 16,-25-3 0-16,0-2 1 0,20-6-16 15,-25 8 0-15,8-2-6 0,28-12 0 16,-31 11 0-16,0 4 0 0,12-4 6 15,-17 4 0-15,-1 5-3 0,1 0 1 16,-3 5-1-16,-5-5 1 0,13 0 2 16,-5 3 0-16,0-3 19 0,19 0 0 15,-22 0 0-15,6 0 0 0,13 0-19 0,-16-3 0 16,-3 3 3-16,8-5 0 0,-5-1 0 16,-3 6 0-16,22 0-3 0,-19-3 0 15,0 3 5-15,19 0 1 0,-16-5-1 0,-1 5 1 16,14 0-6-16,-18-6 0 0,1 6 44 15,1-3 0-15,-8 3 1 0,-1 0-1 16,3 9-44-16,-8-9 0 0,6 5-11 16,-3-2 1-16,-3-3 0 0,5 11 0 15,1-2 10-15,-6-9 0 0,5 8-26 16,1 1-1-16,-6-9 1 0,8 5 0 16,-2 1 26-16,-6-6 0 0,2 6-26 0,9 2 1 15,-5-8 0-15,8 0 0 0,11 3 25 16,-12-3 0-16,7 3-74 0,32-1-1 15,-32-2 1-15,-1 0 0 0,14 0 74 16,-16 0 0-16,2-2-110 0,28-12 2 16,-28-3-1-16,-19 17-1025 0</inkml:trace>
  <inkml:trace contextRef="#ctx0" brushRef="#br0" timeOffset="65849.73">17550 9409 11 0,'0'0'0'0,"0"0"0"0,0 0 0 0,0 0 0 0,0 0 1 0,0 0-1 0,0 0 1 0,13-28-1 0,-21 28 0 16,3 0 0-16,-1 0 0 0,1-6 0 0,2 0 1 16,3 6-1-16,-6-8 1 0,-8-9-1 15,9 11 0-15,-1-2 0 0,-5-12 0 16,9 12 0-16,-4 2 1 0,6 6-1 16,0-5 0-16,0 5 0 0,-14-3 0 15,9 3 0-15,-4 0 0 0,-7 0 0 16,8 5 0-16,-6 4 92 0,-11-1 0 15,19-2 1-15,-2-3 0 0,-3 8-93 16,5-11 0-16,6 0 67 0,-2 8 2 16,2-8-2-16,0 0 1 0,0 0-68 15,0 0 0-15,8 0 93 0,6 0 1 16,0 0-1-16,5 3 2 0,17 0-95 16,-22-6 0-16,-1 6 45 0,12 0 0 15,-16-6 0-15,2 3 1 0,-3 0-46 0,-2 0 0 16,-1 0 64-16,9 0 2 0,-3 0-2 15,3 0 1-15,19 0-65 0,-8-3 0 16,0 3 9-16,27-3 0 0,-33 3 0 0,1 0 1 16,13 0-10-16,-19 0 0 0,0 0 35 15,16 0-1-15,-16 0 0 0,0 0 1 16,16 3-35-16,-16-3 0 0,5 3-20 16,11 5 0-16,-7-5 0 0,1 3 1 15,-4 2 19-15,-1-2 0 0,6 0 0 0,-3-4 8 0,3 1 1 16,3-3-1-16,2-3 1 0,0 1-9 0,42-12 0 15,-47 2 0-15,8 4 31 0,25-9 0 16,-36 11 0-16,9 1 1 0,21-4-32 16,-33 1 0-16,-5 8 17 0,17 0 1 15,-18-6-1-15,1 6 2 0,17 6-19 16,-12-6 0-16,0 3-8 0,20 8 2 16,-11-11-1-16,-1 8 1 0,28-2 6 15,-35-3 0-15,2 2 24 0,17-5-1 16,-20 0 0-16,0-5 1 0,25 2-24 15,-19-3 0-15,3-2 12 0,35-3 0 16,-38 2 0-16,-3 1 0 0,28-12-12 16,-28 14 0-16,0 4 9 0,17-12 1 15,-22 8-1-15,-1 6 1 0,12-6-10 16,-14 3 0-16,2 3 4 0,17-8 0 16,-13 5 0-16,-1 3 0 0,22-3-4 15,-21 3 0-15,-1-5 18 0,23 2 0 0,-20 3 0 16,3 0 1-16,19 0-19 0,-22-6 0 15,0 6-5-15,25 0 1 0,-33 0-1 16,5 0 1-16,6 0 4 0,-11 0 0 16,0 0 0-16,16-5 1 0,-16 5 0 0,5 0 0 15,20 0-1-15,-20 0 0 0,0 0 48 16,23 5 0-16,-23-5-1 0,1 0 1 16,18 6-48-16,-18-6 0 0,-1 3-10 15,20 2 0-15,-20-5 0 0,0 0 0 16,20 3 10-16,-23-6 0 0,1 3 50 0,19-5 0 15,-17 5 1-15,1-3 0 16,13 3-51-16,-19 0 0 0,2-6 19 0,17 6 0 16,-19 0 0-16,5 0 1 0,20 0-20 15,-20 0 0-15,4 0-24 0,26 6 0 16,-24-6 0-16,3 3 1 0,21 2 23 16,-29-2 0-16,-1 0 23 0,14 5 0 15,-19-8 0-15,5 3 1 0,20 0-24 16,-20 0 0-16,-5 3-32 0,19-1 0 15,-16-2 0-15,2 3 0 0,14 8 32 16,-19-12 0-16,3 10-27 0,16 10 2 16,-16-16 0-16,-1-3 0 0,3 2 25 0,-5 1 0 15,-3 2 0-15,3-5 18 0,0 3 0 0,-3-1 0 16,3 1 0-16,0 3-18 0,-1-9 0 0,4 5 0 16,2-2 0-16,1 3-17 0,-1-4 0 0,0 1 0 15,1 0 1-15,-1 3 16 0,-2-6 0 0,-6 0 0 16,2 0 0-16,-1 0 26 0,4-6 1 0,6 3 1 0,6 0-1 15,-3 1-27-15,27 2 0 0,-24 0 0 16,2-6-17-16,23 3-1 0,-28 3 1 16,-6-3 0-16,20 1 17 0,-20 2 0 0,0 0 43 15,20-6 0-15,-20 6 0 0,1 0 0 16,18 0-43-16,-18 0 0 0,2 0 14 16,3-3 0-16,-6 3 0 0,6 0 0 0,-3 0-14 15,8 3 0-15,-5 3 0 0,-3-6 0 0,0 0 0 16,17 0 0-16,-17 2 0 0,3-2 1 15,16 3-1-15,-19 0 0 0,1-3-3 0,1 6 0 16,-4-6 0-16,5 0 1 0,-6 2 2 16,-5 1 0-16,5-3 0 0,0 0 0 0,1 3-30 0,-6 3 1 15,5-6-1-15,0 0 1 0,1 2 29 0,-7 1 0 16,7-3 0-16,-4 0 0 0,4 0-24 0,-4-3 0 16,4 1-1-16,2 2 1 0,5-6 24 0,26 0 0 15,-28 4 0-15,8-10-3 0,25-5 1 16,-28 12-1-16,3-1 1 0,23-2 2 15,-26 8 0-15,-5 0-3 0,-3 5 0 0,3-5 0 16,0 6 0-16,-1 2 3 0,1-5 0 0,3 3 0 16,-6 0 0-16,6-1 44 0,-1-2 1 0,-2 3-1 15,3-6 1-15,-9 0-45 0,25 0 0 16,-24-6 0-16,2 0 26 0,30-5 1 16,-21 5 0-16,-1-5 0 0,36 0-27 15,-38 5 0-15,2-2-2 0,34-3 1 16,-39 8 0-16,2 3 0 0,31 0 1 15,-30 0 0-15,2 0 14 0,23-9 1 0,-28 7 0 16,8-1 0-16,25-3-15 0,-30 3 0 16,2 0 4-16,28 1 1 0,-30-4 0 15,2 3 0-15,25-2-5 0,-24 5 0 0,-1-6 7 16,31 6 0-16,-31 0 0 0,3 0 0 16,25 0-7-16,-33 0 0 0,0 0 19 15,22 0 0-15,-25 0 0 0,-3 0 1 16,20-3-20-16,-20 3 0 0,1 3 21 15,16 3 1-15,-20-4-1 0,4 1 1 16,15 6-22-16,-21-9 0 0,3 5 14 0,13 4 2 16,-13-9-1-16,2 3 0 0,20-1-15 15,-17-2 0-15,3-2-1 0,24-7 1 16,-24 3 0-16,-3 4 0 0,23-12 0 16,-26 2 0-16,-5 10-2 0,11-13 1 15,-20 7-1-15,3 2 1 0,12 6 1 16,-15 0 0-16,-5 0-92 0,6-8 2 15,-6 8-1-15,0 0 0 0,8-6 91 16,-8 6 0-16,0-8-226 0,0-3 1 16,8-3 1-16,3-9-154 0,1-5 226 0,-1-26-1 15,-3-7 0-15,-8 61-579 0</inkml:trace>
  <inkml:trace contextRef="#ctx0" brushRef="#br0" timeOffset="71216.45">17563 10627 517 0,'0'0'0'0,"0"0"0"0,0 0-86 0,-33-14 2 15,22 5-1-15,8 4 0 0,3 5 85 16,0 0 0-16,-5-6-20 0,5 1 1 16,0 5-1-16,-6-3 1 0,1-20 19 15,2 9 0-15,-2 0-10 0,-9-34 0 16,8 31 0-16,1 3 1 0,-9-8 9 15,8 16 0-15,6 6-10 0,-8-8 0 0,8 8 0 16,0 0 0-16,0 0 10 0,0 0 0 16,0 0-1-16,0 0 0 0,8-3 0 15,-2 3 0-15,8-3 1 0,-1 3 0 0,12-6 120 16,22-2 1-16,-27 0-1 0,-1 2 1 16,6 6-121-16,0 0 0 0,-3 0 0 0,3-6 80 15,30 6-1-15,-22 6 0 0,-5-6 1 16,41 6-80-16,-36-6 0 0,0 0 81 15,33-3 1-15,-21 0 1 0,4-3-1 16,-2 1-82-16,6-4 0 0,-4 1 0 0,4-1 89 0,5-2 1 16,-14 3-1-16,3 5 1 0,-3 0-90 0,-2 0 0 15,2 3 0-15,0 3 0 0,0 8 30 0,-5-2 1 16,8 5-1-16,-3 0 1 0,9 3-31 0,46 11 0 16,-41-17 0-16,6 3 11 0,77-8 0 15,-70-12 0-15,12-8 0 0,3 0-11 16,11-6 0-16,-9 4 0 0,9-4-108 0,2-3 0 0,12-5 0 15,-1 0 0-15,12 0 108 0,-4-6 0 0,4-2 0 16,-1-1 0-16,1 0-97 0,132-55 0 16,-138 30-1-16,-116 62-611 0</inkml:trace>
  <inkml:trace contextRef="#ctx0" brushRef="#br0" timeOffset="98666.65">17304 12028 156 0,'0'0'0'0,"0"0"0"0,0 0-28 0,0 0 0 0,0 0 0 15,0 0 0-15,0 0 28 0,0 0 0 16,0 0 40-16,0 0 0 0,0 0 0 16,0 0 0-16,33-17-40 0,-19 6 0 0,11-3 102 15,19-12 0-15,-28 18 0 0,1 2 1 16,5-8-103-16,-11 12 0 0,-5-4 54 15,-4 6 1-15,-2 0 0 0,6-3 0 16,-6 3-55-16,0 0 0 0,0 0 68 16,0 0 0-16,0 0 1 0,0 0-1 15,0 0-68-15,0 0 0 0,0 0 15 0,0 0 0 16,0 0 0-16,0 0 1 0,0 0-16 16,0 0 0-16,0 0 35 0,0 0 0 15,0 9 0-15,0-9 2 0,11 8-37 16,-8-2 0-16,2-6 53 0,15 11 0 15,-9-8 0-15,-9 5 1 0,9-2-54 16,-5-3 0-16,2 2 31 0,3-5-1 16,-11 0 0-16,3 6 0 0,8 2-30 15,-5-8 0-15,-4 6 31 0,9 2 1 16,-2-5 0-16,2 3 0 0,8 5-32 16,-11-8 0-16,3 2 15 0,9 4 1 15,-12-4-1-15,3-2 1 0,8 6-16 16,-5-6 0-16,-6 5 16 0,15-2 1 15,-10 2-1-15,1 6 1 0,17 0-17 16,-18-5 0-16,1-1 10 0,14 3 0 16,-14-8 0-16,2 3 1 0,12-1-11 0,-3-2 0 15,-6-3 3-15,34-3 0 0,-23 3 0 16,3-5 0-16,39-1-3 0,-47 3 0 16,0 3 41-16,27-5 0 0,-30 2 1 0,0 6-1 15,20-3-41-15,-17 0 0 0,-6 0-14 16,25-3 0-16,-16 0 0 0,-3 0 1 15,27-11 13-15,-33 9 0 0,6-1 23 16,20-5 0-16,-23 5 0 0,-9 6 1 16,23-11-24-16,-14 8 0 0,3-5 4 15,19-7 1-15,-16 10-1 0,2-1 1 16,29-5-5-16,-40 5 0 0,0 1-16 0,20-1 1 16,-25 6 0-16,-1-3 0 0,12 3 15 15,-11 0 0-15,-3 0 45 0,17 0 1 16,-17 0-1-16,3 0 1 0,5 0-46 15,0-5 0-15,1 5-9 0,13-3 0 16,-19 0 0-16,5 0 0 0,11-2 9 16,-13-1 0-16,0 3 35 0,10-8 2 15,-13 8-1-15,3 3 0 0,2-8-36 16,-11 5 0-16,3 0-15 0,3 3 1 16,-6 0 0-16,3 0 0 0,-2 0 14 15,2 0 0-15,-3 0 10 0,11-6 0 16,-8 6 0-16,3-2 0 0,14-4-10 15,-12 6 0-15,4 6 1 0,13-6 1 16,-19 0-1-16,-1 0 1 0,12 0-2 16,-14 0 0-16,-5 0 2 0,10-6 1 15,-10 6 0-15,0 0 0 0,-1 0-3 16,-5 0 0-16,0 0-27 0,6 6 1 0,-6-6-1 16,0 0 0-16,0 2 27 0,0 4 0 15,-3 0-182-15,3 11-1 0,11 2 0 0,-3-2-120 16,12 14 183-16,-15-34-1 0,-5 3-780 15</inkml:trace>
  <inkml:trace contextRef="#ctx0" brushRef="#br0" timeOffset="114300.28">21030 12352 11 0,'0'0'0'0,"0"0"0"0,0 0 0 0,0 0 0 0,0 0 1 0,0-29-1 0,0 15 1 0,0 0-1 15,0-17 0-15,0 17 0 0,0-5 45 16,-8-4 0-16,5 17 0 0,0 1 1 15,-2-9-46-15,-1 11 0 0,1-6 60 16,-4 9 1-16,9 0-1 0,-5-8 1 16,-3 5-61-16,8 3 0 0,0 0 22 0,-6-3 1 15,6 3 0-15,0 0 1 0,0 0-24 16,0 0 0-16,0 0 22 0,0 0 1 16,0 0 0-16,0 0 0 0,14 0-23 15,-9 3 0-15,4 3 71 0,7-1 0 16,9-2 1-16,6 6 0 0,7 2-72 0,4-5 0 15,-6-4 0-15,-6-2 0 0,-2-5 69 0,-4 2 1 16,7-3-1-16,2 6 0 0,-8 0-69 0,2-2 0 0,1 2 0 16,8 0 0-16,-3-3 43 0,25 0 1 15,-27 3 1-15,2 0-1 0,33 0-44 16,-38 3 0-16,2-3 39 0,23 3 1 16,-23 5-1-16,-5-5 1 0,2 2-40 0,-2 1 0 15,3-3 0-15,-3 2 32 0,2 1-1 0,4 0 0 16,2 2 1-16,-5-5-32 0,2 3 0 0,-5 2 0 15,8 3 0-15,6-5 28 0,-6 2 1 0,5 1 0 16,1-4 0-16,5 4-29 0,3-4 0 0,-3 4 0 0,-5-3 0 16,0 2 19-16,-1-5 2 0,1 2-1 0,0 1 0 15,-6-3-20-15,0 0 0 0,0 5 0 0,-2-5 0 16,2 3 12-16,-6-1 0 0,4 1 0 0,-4 2 1 16,4-5-13-16,-12 3 0 0,12 2 0 0,2 1 0 0,0 2-10 15,0-6 0-15,11 4 0 0,-5-3 0 0,8-4 10 16,3 4 0-16,2-6 0 0,-5 0 0 0,5-6-16 15,4 4 1-15,-9-1 0 0,2 0-1 0,4-6 16 16,-9 4 0-16,3 5 0 0,-3 0 0 0,-2 0 16 16,2 0-1-16,-5 0 0 0,-1 0 0 0,-5 0-15 15,3 3 0-15,0-3 0 0,0-3 0 0,0 3 12 0,0-6 0 16,3 6 0-16,-6 0 1 0,5-3-13 0,1 1 0 16,0-1 0-16,-6 3 0 0,6-6 10 0,-9 3 0 15,3 3 0-15,0-8 0 0,-5 2-10 0,2 1 0 16,3-1 0-16,-2 3 0 0,2-5 4 0,0 2 0 15,-3-5 0-15,4 2 0 0,-1 1-4 0,-3 0 0 0,3 2 0 16,0-8 0-16,-2 3 1 0,2-1 1 0,0-2 0 16,6 0 0-16,-1-8-2 0,40-12 0 15,-37 14 0-15,3 6 3 0,39-11 0 16,-44 11 0-16,0 0 1 0,33-6-4 16,-39 12 0-16,-6 5 9 0,29 0 0 15,-29 3 0-15,1-6 0 0,27 6-9 16,-30-2 0-16,0 2 2 0,36-3 0 15,-31 0 0-15,9 3 0 0,38-9-2 16,-41-2 0-16,3 0 36 0,43-6-1 16,-43 14 0-16,0 3 0 0,33-5-35 0,-42-1 0 15,-2-2 5-15,19-6 0 0,-17 11 0 16,-2 3 0-16,41-3-5 0,-42 0 0 16,6 3-4-16,36 0 0 0,-35-11 0 15,4 2 0-15,37-7 4 0,-37 4 0 0,4 9 50 16,35-11 1-16,-38 6 0 0,0 2 0 15,38-8-51-15,-38 3 0 0,-1 0-11 16,1-1 1-16,5 4 0 0,3-9 0 0,0 6 10 16,6-3 0-16,-9 5 0 0,-6-2 0 0,1 3 41 15,0 2 1-15,-3-2 0 0,-3-1 0 0,0 1-42 16,-8 2 0-16,8-2 0 0,-5 2 0 0,-1 0-19 0,1 4 0 16,2-4 0-16,1 3 0 0,2 0 19 0,-3 1 0 15,3-7 0-15,-8 3 0 0,8-2 29 0,-2 2 0 16,-4-2 0-16,1 2 1 0,2-2-30 0,-8 2 0 15,3 1 0-15,-5-1 0 0,-1 3 2 0,-2-2 1 16,-4 5-1-16,1 0 1 0,-8-3-3 0,2 3 0 0,3 3 0 16,-5 2 0-16,2-5 15 0,0 3 2 0,3-3-1 15,-5 3 0-15,2 0-16 0,0 2 0 0,-2-5 0 16,-1 0 0-16,1 3-7 0,2 0 1 0,3 0-1 16,0 2 1-16,3-5 6 0,0 3 0 0,0 3 0 15,0-1 0-15,-1 1-21 0,4 2 1 0,-3-5 0 16,-3 3 0-16,3 0 20 0,-1-1 0 0,-2 4 0 15,3 5 0-15,0-6 17 0,-6 1 1 0,6 2-1 16,3 0 2-16,-9 0-19 0,3 3 0 0,3-5 0 16,2-1 0-16,1 4-34 0,0 2 2 0,2-6-1 15,3-5 1-15,8 2 32 0,-5 1 0 0,3-6 0 0,5-6 0 16,0 4-8-16,-2-4 0 0,2 0 0 0,0-2 0 16,0 2 8-16,3-2 0 0,-3 2 0 0,-3 3 0 0,1 3-4 15,-1 0 0-15,1 0 0 0,2 0 1 0,-3 3 3 16,1 3 0-16,-1 0 0 0,-2-1 0 0,2 4-17 15,0-7 0-15,1 4 0 0,-1 0 0 0,1 2 17 16,2-8 0-16,0 3 0 0,-6-3 0 0,4-3-1 16,2 3 1-16,0-6 0 0,0 4 0 0,3-4 0 15,-5 0 0-15,-1 4 0 0,0-10 0 0,-5 10-25 16,0-7 1-16,3 3 0 0,-6 1 1 0,0-1 23 16,0 3 0-16,0 3 0 0,0 0 0 0,3 0-6 0,3 0 1 15,2 3-1-15,-5 0 1 0,5 0 5 0,1 2 0 16,-4 1 0-16,-2 3 0 0,0-7-15 0,0 4 1 15,0 0 0-15,-3 2 0 0,3-2 14 0,-6 5 0 16,3 0 0-16,3-8 0 0,0 0-4 0,30-3 0 16,-27 0 0-16,2 0 0 0,31 3 4 15,-31 2 0-15,1-5-2 0,29 3 1 16,-26 3-1-16,-7-1 1 0,31 9 1 16,-27-11 0-16,-4 8 16 0,37 6 0 15,-37-11 0-15,4 0 0 0,30-4-16 16,-26-2 0-16,-1 0 0 0,29 0 1 15,-30 0 0-15,0 0 0 0,39 0-1 16,-39-2 0-16,3 2 27 0,22 0 0 16,-30-6 0-16,-3 6 0 0,25-3-27 15,-23 0 0-15,-8 1-25 0,23 2 0 0,-20 0 0 16,0 0 1-16,22 2 24 0,-19-2 0 16,3 0 36-16,24 0 0 0,-27-2 1 15,3 2 0-15,33 0-37 0,-31-6 0 16,0 3-3-16,28-3 0 0,-30 6 0 0,0-5 1 15,27-1 2-15,-30 3 0 0,0 3 1 16,16-8 1-16,-24 5-1 0,-1 0 1 16,15 3-2-16,-15 0 0 0,1 0-24 15,21 0 0-15,-18 3 0 0,2 0 1 16,22 5 23-16,-25-2 0 0,1 2-1 16,16 1 1-16,-23-3 0 0,1-1 0 0,11 6 0 15,-14-5 0-15,3 0-8 0,8 5 0 16,-5-5 0-16,-9-1 0 0,22 9 8 15,-21-14 0-15,-1 3 34 0,8 3 0 16,-10-1 1-16,-1-5-1 0,4 3-34 16,-9-3 0-16,5 11-13 0,4-2 1 15,-4-4 0-15,1 9-1 0,16 9 13 16,-6-15 0-16,1 4-30 0,24 16 0 16,-16-14 0-16,3-6 0 0,-1 6 30 0,-2 0 0 15,0 1 0-15,-3 1-185 0,-2 4 2 0,-7-6-1 16,-2 0 0-16,-11-14-899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3:01:41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13439 13263 11 0,'0'0'0'0,"0"0"0"0,0 0 0 0,0 0 0 0,31-6 1 0,-20 4-1 0,2-4 1 15,-13 6-11-15</inkml:trace>
  <inkml:trace contextRef="#ctx0" brushRef="#br0" timeOffset="1683.48">13541 13241 33 0,'0'0'0'0,"0"0"0"0,0 0 0 0,0 0-4 15,0 0 0-15,6 0 0 0,-1 0 1 0,-5 0 3 16,9 0 0-16,-9 0 0 0,5-6 0 0,-5 6 47 15,6 0 1-15,-6 0-1 0,3 0 1 0,-3 0-48 16,5 0 0-16,-5 0 0 0,6 0 0 0,-1 6 139 16,3-4 0-16,-8-2 1 0,6 3-1 0,-6-3-139 15,5 0 0-15,-5 0 0 0,3 0 0 0,-3 0 32 0,6 0-1 16,-6 0 0-16,0 0 1 0,0 0-32 0,0 0 0 16,0-5 0-16,-9 5 0 0,4-6 21 0,-9 0 0 15,-5-8 0-15,-1 0 1 0,-4-6-22 0,-4 1 0 16,3-4 0-16,6 4 0 0,2-10 3 0,-2 7 0 15,-1-6 0-15,1-6 1 0,3 3-4 0,-29-25 0 16,21 28 0-16,4 0 12 0,-32-23 1 16,32 17 0-16,-5 6 0 0,-19-28-13 15,22 25 0-15,-3-6 69 0,-2 1 1 0,7-7-1 16,1-4 2-16,0-4-71 0,-1-8 0 0,1 0 0 16,0 0 0-16,2-6 2 0,-19-67 0 15,17 64 0-15,0-2 0 0,-1 0-2 0,-5-1 0 16,6-2 0-16,-6 0 35 0,-19-65 1 15,22 65-1-15,-3 3 1 0,-3-4-36 0,3-1 0 16,1 1 0-16,-1-4-14 0,-28-77 1 16,26 82-1-16,2 0 1 0,-28-68 13 15,28 79 0-15,6 3-11 0,-6-3 1 0,6-11 0 0,5-6 0 16,0 0 10-16,-5-84 0 0,5 84 0 16,9 1-9-16,-1-1 1 0,-2 0-1 0,2-3 1 0,1 4 8 15,-15-74 0-15,12 73 0 0,-3 9 26 16,-3-1 1-16,9-2 0 0,-4 3 0 0,4 0-27 15,-6-1 0-15,8-2 0 0,-11 3 0 0,9-3 27 16,-15-68 1-16,9 76-1 0,6 0 2 16,2 4-29-16,-2 1 0 0,-4-7 0 0,4 2 8 15,-1-59 1-15,6 63 0 0,0-4 0 16,-8-65-9-16,2 66 0 0,1 7-31 0,-1-4-1 16,4 1 1-16,2-4 1 0,0 8 30 0,-6-63 0 15,6 60 0-15,-5-5-1 0,-4-66 0 16,9 68 0-16,0 3 1 0,0-6 0 15,0 4 0-15,3-10 0 0,-3 1-30 0,6-68 1 16,-6 73 0-16,0 1 0 0,0-63 29 16,0 71 0-16,0-3 29 0,0 2 0 0,0 1 0 15,0 0 1-15,0 0-30 0,0-57 0 16,0 54 0-16,0-3-13 0,0-56 1 16,0 70 0-16,0 0 0 0,0-33 12 15,0 44 0-15,0 9 44 0,0 0 1 0,-6 0 1 16,6 0-1-16,6-1-45 0,-6 1 0 0,5 0 0 15,1 0 0-15,-4 0 32 0,9-31 0 16,-2 31 0-16,2 0 0 0,11-37-32 16,-11 37 0-16,0 5-21 0,17-25 0 15,-20 20 0-15,3 6 1 0,14-29 20 0,-6 23 0 16,0 0 11-16,-5 0 0 0,6 0 0 0,4 5 0 16,-4-2-11-16,2 2 0 0,-3 6 0 0,1-8 0 15,-4 8-3-15,1-5 0 0,2 5 0 0,6 0 0 0,-6 3 3 16,25-14 0-16,-10 5 0 0,-4 3 26 15,36-25 1-15,-27 26 0 0,0-4 0 16,44-19-27-16,-45 14 0 0,4 0-11 16,40-31 1-16,-48 31-1 0,-1 8 1 15,36-31 10-15,-30 32 0 0,-6 4 14 16,30-13 0-16,-30 14 0 0,-8 6 2 16,28-6-16-16,-28 5 0 0,-6 1 16 0,0 5 1 15,3 0-1-15,3-5 1 0,0-3-17 0,0 2 0 16,8-5 0-16,-5 0 0 0,2-6 6 0,3-2 1 15,0 2 0-15,-8 9 0 0,3-3-7 0,24-20 0 16,-21 14 0-16,-4 3 26 0,29-16 0 16,-29 16 0-16,1 3 0 0,27-14-26 15,-30 8 0-15,3 3-3 0,10-11 1 16,-24 22 0-16,-3-2 0 0,8-6 2 16,-16 14 0-16,-3 0-2 0,6-6 1 15,-6 6 0-15,0 0 0 0,0 0 1 16,0-5 0-16,0 5-1 0,5 0 1 15,-5 0 0-15,0 0 0 0,0 0 0 16,0 0 0-16,-5 0 18 0,-9-3 1 16,0 3 0-16,-2 3 1 0,-26 2-20 15,17-10 0-15,-5 10 1 0,-23-5 0 0,34 0 0 16,5-5 0-16,-11-4-1 0,12 3 0 16,-1-2 24-16,-25-9 1 0,20 6 0 15,-12 2 0-15,-24-13-25 0,30 16 0 16,-5-2-17-16,-23-3 0 0,34 8 0 0,0 3 1 15,-9 0 16-15,9-6 0 0,-1 6-13 16,-32 6 0-16,27-6 0 0,-11 3 0 16,-25 2 13-16,42 1 0 0,-6-6 16 15,-16 3 0-15,30 2-1 0,-3-5 1 16,-5 6-16-16,5-3 0 0,8 2-11 0,1 1 1 16,-4-6 0-16,4 3 0 15,5-3 10-15,0 0 0 0,-6 5 27 0,6-5 1 16,0 0-1-16,0 0 1 0,9 0-28 15,2 6 0-15,0-6 6 0,36 3 0 16,-14 3 0-16,17-4 0 0,35 4-6 16,-52-6 0-16,0 0-3 0,37-3 1 15,-43 3-1-15,9 3 1 0,30 3 2 16,-35 2 0-16,2-2-5 0,33 16 0 16,-35-13 0-16,-4 5 1 0,37 22 4 15,-31-25 0-15,-3 4-8 0,42 7 1 16,-33-13-1-16,2-4 1 0,42 1 7 15,-44-12 0-15,-1-2-20 0,34-18 1 16,-39 18 0-16,-2-1 0 0,13-13 19 16,-30 22 0-16,-6-6-8 0,9 1-1 15,-9 2 1-15,-3 3 1 0,-5 0 7 16,0 0 0-16,0 8-9 0,-5-2 0 0,-1 5 0 0,-2 15 0 16,-11 2 9-16,-1 14 0 0,4-6 0 0,-1-5 0 15,1 3 0-15,-17 22 0 0,13-27 0 16,1-7 0-16,-23 20 0 0,23-19 0 0,-3-4 50 15,-25 24 1-15,22-18-1 0,-2 0 0 16,-31 32-50-16,24-29 0 0,-1 3 10 16,-26 25 1-16,30-28 0 0,4-5 0 15,-17 24-11-15,30-33 0 0,0-5-127 16,8-9-1-16,12-9 1 0,2-10-104 16,17-46 126-16,-11 3 1 0,-14 62-956 0</inkml:trace>
  <inkml:trace contextRef="#ctx0" brushRef="#br0" timeOffset="7366.66">21787 10641 223 0,'0'0'0'0,"0"0"0"0,-44 8 29 0,-22 12 1 16,32-11-1-16,1-1 0 0,-30 12-29 15,24-12 0-15,6 3 48 0,2 1 0 0,-2-1 0 16,0 3 1-16,8 0-49 0,6 0 0 0,-6 3 0 15,3-6 0-15,3 0 28 0,8 1 0 0,-9 2 0 16,1 5 0-16,0 4-28 0,-1-9 0 0,1 0 0 16,0 0 0-16,5-3 18 0,3 1 0 0,-3-7 0 15,0 4 0-15,0-1-18 0,1 1 0 0,-4 2 0 0,-2 3 0 16,-3 8 45-16,-23 23 2 0,20-19-2 16,6 2 1-16,-25 37-46 0,30-32 0 15,-5 1 24-15,-9 34 1 0,25-40-1 16,9 0 1-16,10 23-25 0,-7-32 0 0,2-5 46 15,3-2 0-15,-1-1 0 0,7 0 0 0,5 0-46 16,-3-2 0-16,8 5 0 0,1 0 0 0,4-3 57 16,4 0 1-16,-3 1-1 0,-3-1 1 0,6 0-58 15,-6-5 0-15,0 5 0 0,0 0 0 0,3-2-10 16,0 2 1-16,8 0 0 0,6 1 0 0,3-7 9 16,-1 4 0-16,6-4 0 0,6 4 0 0,-4-7 37 15,4 4 0-15,2-6 0 0,-2 0 1 0,5 0-38 0,-3 0 0 16,0 3 0-16,9 0 0 0,-3-3-8 0,-6 3 1 15,6 2 0-15,2-5 0 0,-2 0 7 0,6 0 0 16,-15 0 0-16,3 6 0 0,-2 2 8 0,-3-5 1 16,-3 3-1-16,0-1 1 0,0 4-9 0,58 10 0 15,-61-10 0-15,0-1 39 0,61 4 0 16,-52-10-1-16,-1-2 1 0,67-2-39 16,-66 2 0-16,2-9 10 0,-2 4 1 0,2-4 0 15,-5 3 0-15,2 1-11 0,1-1 0 0,-6 3 0 16,0-5 0-16,0 5-2 0,0 0 0 0,3 3 0 15,2-5 0-15,1 2 2 0,-4 3 0 0,-2 0 0 16,-2 0 0-16,2 3 23 0,-6 2 1 0,-2-5 0 16,-3-5 1-16,-3 5-25 0,-3 0 0 0,9 0 0 15,3 0 0-15,5 5-43 0,-6-5 2 0,-5 0 0 16,3-8 0-16,-9-3 41 0,3 2 0 0,1-5 0 16,-1-6 0-16,0 4 26 0,3-7 1 0,-8 3 0 0,-1 1 0 15,1 2-27-15,0-3 0 0,-1 0 0 0,1 4 0 16,-3-4 16-16,25-11 0 0,-36 17 1 15,-9 0 0-15,15-14-17 0,-23 16 0 0,3 10 13 16,-3-13 0-16,-2 1 0 0,-1 3 0 16,-5-23-13-16,0 15 0 0,0-9 9 15,-5-29 0-15,5 26 0 0,-6 0 0 16,1 0-9-16,2 3 0 0,3 6 0 0,0-4-9 16,0 1 1-16,0 0 0 0,3 0 0 0,-3 5 8 15,2-5 0-15,1 2 0 0,-3 0 0 0,-3 4-44 0,1 2 0 16,-1-6 0-16,-11 4 1 0,3 5 43 15,-33-20 0-15,16 23 0 0,-10-1-36 0,-54-2 1 16,43 6-1-16,2 2 1 0,-58 3 35 16,55-2 0-16,-2-1 24 0,-56-2 0 15,50 8 0-15,0 0 1 0,-61-9-25 16,61 6 0-16,0 1 23 0,-64-4 1 16,64 3-1-16,6 3 1 0,-59-5-24 15,48-4 0-15,5 4 19 0,-66-12 1 16,66 5 0-16,-6 4 0 0,-55-17-20 15,56 22 0-15,2-6 2 0,-66-2 1 16,55 8-1-16,3 3 1 0,-69 3-3 16,66 3 0-16,3-3 7 0,-72 8 1 15,75-11 0-15,-3 3 0 0,-64-1-8 16,64 7 0-16,3-6-16 0,-64 8 0 16,72-11 0-16,0 0 1 0,-72 3 15 0,58 8 0 15,3-5-58-15,-74 8 2 0,68-3 0 16,6 0 0-16,-64 15 56 0,70-12 0 15,5-3-169-15,3 3 1 0,-3 6 0 0,0-3 0 16,0 2 24-16,5 4 2 0,9-20-2 0,-3-6 2 0,47 3-111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36:49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12475 7482 11 0,'0'0'0'0,"0"0"0"0,0 0 0 0,0 0 1 16,0 0-1-16,0 0 1 0,0 0-1 15,0 0 0-15,0 0 0 0,-28 19 1 16,28-19-1-16,0 0 1 0,0 0-1 0,0 0 0 16,0 0 0-16,0 0 0 0,0 0 0 15,0 0 0-15,6-5 1 0,2 2-1 16,-8 3 0-16,6 0 64 0,-6 0 0 0,5-6 0 16,-2 1 2-16,8 5-66 0,-5 0 0 0,2-3 0 0,-8 3 0 15,5 0 19-15,-5 0 1 0,6-6-1 0,-6 6 1 16,-6 6-20-16,1-3 0 0,5-3 0 15,-6 5 38-15,-7 4 0 0,7-4 0 0,3 1 1 16,-8 2-39-16,6-5 0 0,5-3 18 16,0 11-1-16,-3-8 0 0,3 3 0 15,-6 13-17-15,1-4 0 0,-1-1 36 16,-13 28 1-16,5-20-1 0,0 12 1 16,-13 28-37-16,16-34 0 0,0 0 43 15,-6 34 1-15,14-34-1 0,6 3 0 16,0 3-43-16,-3-6 0 0,-3-8 0 0,6 5 56 0,2 0 1 15,-10 4 1-15,-1-7-1 0,4 1-57 0,-4 2 0 16,-2-3 0-16,2 4 0 0,1 2 72 0,-9 34 1 16,3-34 0-16,8 6 0 0,-8 30-73 15,3-33 0-15,-3 3 29 0,-3 34 0 16,8-26 0-16,1 6 1 0,2-6-30 16,-8 0 0-16,3-5 0 0,2-4-4 0,-5 4 0 0,8-9 0 15,-2 3 1-15,-3-3 3 0,2 28 0 16,6-27 0-16,-5 2-18 0,-4 36 0 15,4-28 0-15,-1 1 0 0,-8 47 18 16,9-45 0-16,5-5-6 0,0 5 0 0,-6-5 0 16,1-4 0-16,2-2 6 0,-2-3 0 0,-4 6 0 15,4-11 0-15,5 10-2 0,-11 18 1 16,5-23 0-16,3-11 0 0,-10 25 1 16,7-16 0-16,1-1-26 0,-4 20 0 15,9-23 0-15,-5-7 0 0,-1 13 26 0,6-17 0 16,6 0-22-16,-6 9-1 0,0-9 1 15,5 0 1-15,-2 3 21 0,3-5 0 0,-1-1-13 16,1 6 1-16,-6-2-1 0,8-1 1 16,-8 0 12-16,5 3 0 0,-5 0 0 0,3 0-11 15,0 3 0-15,0-3 0 0,2 0 0 0,1 0 11 16,-6 1 0-16,5-4 0 0,4-3 0 0,-4 1-18 16,-2-1 1-16,8-2 0 0,3-1 0 0,5-2 17 15,-2 0 0-15,10 0 0 0,-2-3 0 0,8 0-19 16,0-3 0-16,-2 0 1 0,2 0 0 0,-5-5 18 15,2 2 0-15,-5-2 0 0,2 5 0 0,7 0 0 0,-4 3 0 16,3-5 0-16,0-1 1 0,-2 3-1 0,2-5 0 16,0 5 0-16,6 3 0 0,-1-3 1 0,1 3 0 15,0-8 0-15,5 2 0 0,3 0-1 0,44-11 0 16,-33 6 0-16,0-3-31 0,72-11 1 16,-72 14-1-16,0 2 1 0,63-16 30 15,-63 16 0-15,0 7 0 0,61-12 0 16,-55 8 0-16,-1-3 0 0,67-2 0 15,-66 8 0-15,2-2 5 0,69-4 0 16,-68 1 0-16,2 2 1 0,80-16-6 16,-69 8 0-16,3 0-36 0,77-15 0 15,-83 15 0-15,1 0-1 0,79-11 37 16,-79 14 0-16,4 5 2 0,73-8 0 16,-83 6 0-16,0 2 1 0,77-2-3 15,-72 8 0-15,6 0 29 0,72 0-1 16,-81 0 0-16,1 0 0 0,69 2-28 0,-67-4 0 15,6 2 10-15,80-15 1 0,-86 10 0 16,6-4 0-16,-3 1-11 0,-3 2 0 0,1 1 0 16,-6-1 39-16,77 6 1 0,-75 3 1 0,1 0-1 15,71 5-40-15,-82-5 0 0,2 5 13 16,59 6 0-16,-56-14 0 0,2 0 0 16,70 0-13-16,-69-5 0 0,5 2 17 15,67-3 0-15,-72 1 0 0,0-4 0 16,-3 1-17-16,8 2 0 0,-5 1 0 0,5-1-9 0,-5 3 0 15,5 3 0-15,-5-11 1 0,3 3 8 0,-1-1 0 16,4 1 0-16,-4-1 0 0,7 4-21 0,-10-1 0 16,-2 0 0-16,3 4 1 0,0 2 20 0,-6 0 0 15,3 0 0-15,-5 0 0 0,2 2 8 0,-2 1 1 16,-1 6-1-16,9-7 1 0,-6 4-9 0,3 2 0 16,-2 4 0-16,2-4 0 0,0-5 4 0,0 3 1 0,8-1 0 15,1-2 0-15,-1 3-5 0,3-1 0 0,0-5 0 16,0 0 0-16,-2-5 13 0,-1 2 0 0,6 0 0 15,-3 0 0-15,3-5-13 0,0 2 0 0,2 1 0 16,-2 2 0-16,-3-3-13 0,3-2 1 0,0-4-1 16,-3 4 1-16,3 0 12 0,0-4 0 0,0 4 0 15,2 2 0-15,-4 3-10 0,1-8 0 0,-4 11 0 16,-1 0 0-16,-5 3 10 0,0 5 0 0,2-2 0 16,4 2 0-16,-1-5-18 0,3 3 1 0,3 5 0 15,-6 0-1-15,1 1 18 0,2 2 0 0,14-6 0 16,0-2 0-16,2-3-28 0,7 2 0 0,-12-5 0 0,5 0 0 15,-4-5 28-15,-1 2 0 0,3 6 0 0,-3 2 0 16,3-2 6-16,82 8 1 0,-90-5 0 0,-9 8 0 16,73 11-7-16,-70-13 0 0,3 2 40 15,77 11 1-15,-83-14 1 0,3-5-1 16,89 5-41-16,-81-8 0 0,9-3 9 16,91 0 0-16,-105 8 0 0,2-5 1 15,73 8-10-15,-81-5 0 0,-2 2 21 16,74 9 0-16,-72-5 0 0,0-4 0 15,75 6-21-15,-72-11 0 0,6-3-5 0,83-9 0 16,-86 1 0-16,-1 0 0 0,81-15 5 16,-85 17 0-16,-4 1 8 0,64-4 0 15,-66 1 0-15,-5 5 0 0,68 0-8 16,-74-2 0-16,5 2 6 0,64 3 1 16,-64 3 0-16,-5 2 0 0,60 1-7 15,-63 2 0-15,0 6 7 0,53 1 0 16,-59-7 0-16,1-2 2 0,60-4-9 15,-55-2 0-15,0-2-1 0,66-4 1 16,-68 6 0-16,-1 0 0 0,47 0 0 16,-60 0 0-16,-1 0 17 0,31 8 0 15,-39-2 0-15,0-3 1 0,25 8-18 16,-33-8 0-16,-6 3 17 0,15 5 1 16,-23-3 0-16,-6-5 0 0,6 8-18 15,-5-5 0-15,-1 2 10 0,9 6 1 16,-3-5 0-16,3-3 0 0,5 8-11 0,-11-12 0 15,6 4-21-15,8 2 0 0,-16-2 0 16,2-6 1-16,-2 3 20 0,-6-3 0 16,0 0-4-16,5 0 1 0,-5 0-1 15,0 0 1-15,0-9 3 0,0 1 0 0,0-6-9 16,3-31 0-16,3 6 0 0,-6-6 0 16,5-54 9-16,-2 62 0 0,2-2-28 15,1 0-1-15,-6-3 1 0,3-9 0 0,-1 3 28 16,1-62 0-16,0 51 0 0,-3-3-32 15,8-73 1-15,-5 65-1 0,3-6 1 16,-4-3 31-16,1 6 0 0,-3 3 0 0,6 5-32 0,-6-76 0 16,0 77-1-16,0-1 2 0,0 0 31 15,2-2 0-15,4-1 0 0,5-2-16 0,3-74 0 16,-6 74 0-16,9 0 1 0,5-68 15 16,-11 76 0-16,0-3-23 0,3 1 0 15,-6 7 0-15,0 7 0 0,3-4 23 0,9-41 0 16,-15 38 0-16,3 1-20 0,12-57 0 15,-9 63-1-15,-3 5 1 0,6-34 20 16,-11 42 0-16,-3 9 16 0,-3 0 1 0,0 9 0 16,3-4 0-16,-5 12-17 0,2-3 0 0,-3 2 0 15,1 1 0-15,-1 3 12 0,1-1 1 0,-4 4 0 16,-2-4 0-16,3 4-13 0,-3-4 0 0,-3-2 0 16,0 2 0-16,1 4-1 0,-7-4 0 0,1 1 0 15,-9 0 0-15,3 2 1 0,-5-3 0 0,0 4 0 16,-1-4 0-16,1 4 30 0,-9-4 0 0,6 9 0 0,-3 0 0 15,0 0-30-15,0 0 0 0,-2 3 0 0,-4-3 0 16,-2-3 22-16,0 3 1 0,-3 0 1 0,0 3-1 16,0-3-23-16,-3 0 0 0,0 0 0 0,-2 0 0 0,-3 0 4 15,-3-3 1-15,0 6-1 0,2 3 1 0,-7-6-5 16,2 5 0-16,-2-2 0 0,-1 3 0 0,1-3-5 16,-1 8 1-16,-11-5-1 0,-2 2 1 0,3-2 4 15,-7 2 0-15,4 0 0 0,-6 1 0 0,6 5-27 16,-3 0 0-16,-3-3 1 0,-3-8 0 0,3 3 26 15,-8-3 0-15,14-3 0 0,-6-3 0 0,6 3-24 16,-1-6 0-16,-5 3 0 0,-2 3 1 0,-1-5 23 16,-2 5 0-16,2-6 0 0,0 3 0 0,4 3-2 0,-7 0 0 15,4 0 0-15,-7 0 0 0,-1-5 2 0,1 5 0 16,4 0 0-16,0 5 0 0,2 4-9 0,3 5 0 16,-8-11 0-16,0-1 1 0,-3 1 8 0,-3-3 0 15,6 6 0-15,0-3 0 0,0 2 15 0,0 1 0 16,-1-6 0-16,-2 0 1 0,-2 0-16 0,2 0 0 15,5-6 0-15,4 3 0 0,-6 1 50 0,8-1 1 0,-8 3 1 16,-6 0-1-16,0 3-51 0,-99 2 0 16,108 1 0-16,-3-3 12 0,2 2 0 0,-2-5 0 15,0-3 1-15,2 1-13 0,-4-1 0 0,4-3 0 16,4 1 0-16,-1 2 33 0,3-6 0 0,-8 4 0 16,-3 5 1-16,-3 0-34 0,3 0 0 0,-2 0 0 15,-1 0 0-15,6 0 23 0,-6 5 0 0,0 4 0 16,1-9 0-16,-6 5-23 0,-1 4 0 0,15-9 0 15,0 0 0-15,2 0-16 0,9 0 0 0,-12-6 0 16,-2 3 1-16,0 1 15 0,0-1 0 0,0 3 0 0,13-6 0 16,-5 3 43-16,6 1 1 0,-9-1 0 0,-5 3 0 15,3 0-44-15,-9 0 0 0,11 0 0 0,4 0 0 0,-1 5-24 16,-80 7 1-16,77-7-1 0,-8 1 1 16,-83 8 23-16,89-11 0 0,8 2 1 15,-94 9 0-15,88-8 0 0,-2-3 0 16,-89 3-1-16,100-6 0 0,-1 5 5 15,-90-5 0-15,85 3 0 0,-5 3 0 16,-89-1-5-16,91 4 0 0,3-1-12 16,-85 12 0-16,71-6 0 0,0 0 1 15,-90 14 11-15,104-20 0 0,3-2-41 0,-81-6 0 16,73 0 0-16,2 0 1 0,-82-11 40 16,90 11 0-16,7 0-18 0,-90-3 0 15,76 3 0-15,-4 3 0 0,-87 11 18 16,90-8 0-16,-2 2 8 0,-81 15 1 15,81-9-1-15,2-3 1 0,-93 17-9 16,93-20 0-16,0 1 5 0,-85 11 0 16,91-15 0-16,-6-2 1 0,-80 3-6 15,84-12 0-15,2 3-11 0,-81-8 0 16,78 8 0-16,3-3 0 0,-83 6 11 16,75 0 0-16,-3 0 41 0,-103 15 0 15,98-1 0-15,-4 0 1 0,-93 14-42 16,91-11 0-16,5 2-47 0,-96 18 1 15,93-23 0-15,4 6 1 0,-7-6 45 0,1 0 0 16,-3 0 0-16,-5 3-109 0,-1 2 2 0,-24-4 0 0,-9-1-1 16,144-14-397-16</inkml:trace>
  <inkml:trace contextRef="#ctx0" brushRef="#br0" timeOffset="42716.57">8503 5954 11 0,'0'0'0'0,"0"0"0"0,0 0 0 0,0 0 0 0,0 0 1 0,0 0-1 0,30-6 1 0,-22 6-1 16,6-8 0-16,3 2 0 0,-3-2 0 0,-1 2 0 16,-7-2 1-16,2-4-1 0,3 4 1 0,-8 0-1 15,0 2 0-15,0-3 0 0,2 4 0 0,-5-4 0 16,-5-5 0-16,10 6 0 0,-5 2 1 16,6-5-1-16,-6 8 0 0,0-5 0 0,0-3 0 15,2 8 0-15,4-3 0 0,5 0 0 16,-11 6 0-16,3-2 8 0,2-4 0 15,-5 6 0-15,11-6 1 0,-2 6-9 16,-9 0 0-16,5 6 21 0,1 0 1 0,2-4-1 16,-3 4 1-16,1 0-22 0,2 2 0 15,3 6 0-15,3-5 0 0,0-1 27 0,0 3 1 0,2-2 0 16,4-4 0-16,-1 1-28 0,0-3 0 0,3 2 0 16,3-5 0-16,3 3 48 0,2-3-1 0,-5 0 0 15,3-3 1-15,5 3-48 0,3-5 0 0,-8 5 0 16,-4 0 0-16,-4-3 24 0,2 0 0 0,3 6 0 15,-6 0 2-15,6 2-26 0,-6-2 0 0,1 3 0 16,-7-6 0-16,-2 6-34 0,3-4 2 0,-5 4 0 16,2-6 0-16,2 6 32 0,7-6 0 0,-1 0 0 15,0 0 0-15,9 0-27 0,2 0 0 0,9 0 0 0,0-6 0 16,8 0 27-16,2 4 0 0,-4-10 0 0,7 1 0 16,1-3-48-16,49-11 2 0,-61 16-1 15,3-5-13-15,34-8 46 0,-51 8 0 16,-27 14-37-16</inkml:trace>
  <inkml:trace contextRef="#ctx0" brushRef="#br0" timeOffset="43416.23">9602 5484 11 0,'0'0'0'0,"0"0"0"0,0 0 0 0,-27 31 1 0,16-25-1 15,2-4 1-15,-2-2-1 0,3 0 0 0,2 0 3 16,-5 0 0-16,3 0 0 0,3 0 1 16,-15 0-4-16,12 0 0 0,-3 0 87 15,-8 0 1-15,19 0 0 0,0 0 0 16,5 12-88-16,-5-12 0 0,0 0-18 16,8-6 1-16,9 0 0 0,5 4 0 15,33-10 17-15,-27 4 0 0,5-1 58 0,22-2 0 16,-33 14 0-16,-2 5 1 0,13-5-59 15,-17 3 0-15,4 8 40 0,18 23 0 16,-15-18 0-16,1 9 1 0,21 23-41 16,-32-31 0-16,7-6 5 0,5 14 1 15,-12-17-1-15,-2 0 1 0,12-2-6 16,-12-4 0-16,2 4 34 0,12 5 2 16,-11-8-2-16,-6 2 1 0,3-2-35 0,-2 2 0 15,-4-2 0-15,1 5 54 0,-6 0 1 0,0 3 1 16,0-5-1-16,0 10-55 0,-6-4 0 0,-2 13 0 15,-11-6 0-15,-1 9 39 0,-29 37 0 16,24-40 0-16,-3-3 0 0,-30 37-39 16,25-20 0-16,0 0-39 0,-31 43 0 15,34-46 0-15,8 1 0 0,2-4 39 0,9-13 0 16,3-9 0-16,11-9-76 0,0-5 2 16</inkml:trace>
  <inkml:trace contextRef="#ctx0" brushRef="#br0" timeOffset="47149.83">8340 6753 11 0,'0'0'0'0,"0"0"0"0,0 0 0 0,-20 31 1 15,7-20-1-15,2-2 1 0,-17 19-1 16,17-20 0-16,3-2 0 0,-3-3 1 15,2-3-1-15,4 0 1 0,5 0-1 16,-6-3 0-16,-2 3 3 0,-3-9 0 16,5 9 0-16,6 0 0 0,-2-11-3 0,-4 8 0 15,1 3 48-15,-4 0 0 0,9 0 0 16,-5 0 0-16,-9 9-48 0,14-4 0 16,0-5-6-16,-6 14 0 0,12-5 0 15,-3-6 0-15,16 8 6 0,0-11 0 0,12 0 37 16,46-11 1-16,-33-1-1 0,9-2 0 15,52-14-37-15,-61 14 0 0,3 3 25 16,3-3 0-16,2 5 0 0,1 1 0 0,-4 2-25 16,-2 3 0-16,3 1 0 0,3-1 0 0,-7-3 12 15,4 6 1-15,3-3 0 0,-9 1 0 0,3-1-13 16,0 3 0-16,3-6 0 0,-3 3 0 0,2-2 57 0,-2-1-1 16,22-2 0-16,-2-6 1 0,15-6-57 0,-4 3 0 15,7-8 0-15,-2-1 0 0,8-2-10 0,89-25 1 16,-103 36-1-16,-2-3 1 0,52-2 9 15,-86 22 0-15,-10 0-115 0,2 14-1 16,-33-9 1-16,-14 18 0 0,-5-1 115 16,-9-2 0-16,-2 3 0 0,-9-4-25 0,-8 4 0 0,8-9 0 15,1 0 1-15,38-14-69 0</inkml:trace>
  <inkml:trace contextRef="#ctx0" brushRef="#br0" timeOffset="47633.09">10061 5976 201 0,'0'0'0'0,"0"0"0"0,0 0 0 0,44 14-37 0,-16-5 0 0,5 5 0 0,-3-6 1 0,3 4 36 16,25 19 0-16,-38-17 0 0,-1-6 97 16,0 12 1-16,-13-15 1 0,2 4-1 15,3 11-98-15,-8-18 0 0,2 4 139 16,9 8 0-16,-3-8 1 0,3 5-1 16,17 6-139-16,-23-9 0 0,3-5 57 0,22 8 0 15,-14-8-1-15,1 3 1 0,18-1-57 16,-18 4 0-16,-1-4 11 0,9 4 1 15,-17-3 0-15,-3-4 0 0,3 18-12 16,-8-6 0-16,2-5-12 0,-5 19 0 16,-8-14 0-16,-3 5 1 0,-22 18 11 15,13-9 0-15,1 3 6 0,-6 3 0 0,-2-6 0 16,2 0 0-16,-3-5-6 0,-2-1 0 0,-3 3 0 16,-1 4 0-16,-1 2 30 0,-37 25-1 15,28-20 0-15,2 7 1 0,-41 41-30 16,45-39 0-16,-1 8-69 0,-3 7-1 0,4-4 1 15,-1 0 0-15,9 3 69 0,-3 3 0 0,8-11 0 16,0-1 0-16,11-5-105 0,-5-2 2 0,13-32 0 16,12-17-1-16,-6 6-407 0</inkml:trace>
  <inkml:trace contextRef="#ctx0" brushRef="#br0" timeOffset="70166.57">9887 7335 11 0,'0'0'0'0,"0"0"0"0,0 0 0 0,0 0 0 0,0 0 1 0,0 0-1 0,0 0 1 0,0 0-1 16,0 0 0-16,0 0 0 0,0 0 0 0,-20 37 45 0,12-29 0 15,-3 1 0-15,-3 2 1 0,0 0-46 0,-21 15 0 16,21-7 0-16,5 4 64 0,-2 16-1 16,-2-11 0-16,-1 6 0 0,-6 39-63 15,15-39 0-15,-9 0 40 0,-5 30 1 16,5-21-1-16,-3-4 1 0,4 6-41 16,-1 0 0-16,0-3 0 0,3 0 29 0,-22 60 1 15,22-52-1-15,2-2 1 0,-21 59-30 16,22-56 0-16,-3-1-2 0,2 7 1 0,-2-7 0 15,-2 7 0-15,4 2 1 0,-5 2 0 0,9-1 0 16,-6-4 0-16,3-3 15 0,-12 63 0 16,9-60 1-16,-3 9 0 0,1-6-16 0,-1 8 0 15,3 1 0-15,-3-1 16 0,0 1 1 0,-3-4-1 16,4-2 1-16,-1-5-17 0,-11 64 0 16,6-57 0-16,5-5 4 0,-5 3 0 0,-1 3 0 15,6-3 0-15,-5 0-4 0,-6 5 0 0,6-2 0 0,0-6 0 16,-1 3 0-16,-24 51 0 0,30-60 0 15,0-5 1-15,-11 45-1 0,12-60 0 16,7-2-3-16,1-2 1 0,2-1 0 0,-3-9 0 0,6-5 2 16,0 0 0-16,0 1 0 0,-5-1 0 0,2 2-10 15,3-7 1-15,0 11-1 0,-3-3 1 0,3 8 9 16,-2 20 0-16,-10-11 0 0,4-3 3 16,-17 33 0-16,17-38 0 0,-3-4 1 15,-8 20-4-15,10-22 0 0,4 2-3 16,-14 12 0-16,5-17 0 0,3 3 0 0,-14 2 3 15,16-13 0-15,4-4-100 0,-1-2 2 16,6-3-1-16,-2 6 0 0,2-6 99 16,0 0 0-16,-6 0-63 0,6 0 0 15,0 0-1-15,0 0-113 0</inkml:trace>
  <inkml:trace contextRef="#ctx0" brushRef="#br0" timeOffset="70566.63">8146 10979 11 0,'0'0'0'0,"0"0"0"0,34-23 0 0,-15 3 1 0,6 3-1 0,-6-2 1 0,6 8-1 0,-6 5 0 0,3 6 0 0,-2 0 0 16,-1 0 0-16,-2 3 1 0,-4 0-1 0,1 5 1 16,0 0-1-16,-3 6 0 0,-3 3 0 0,3 0 0 0,-2 0 73 15,10 34 0-15,-8-17 0 16,-3 2 1-16,23 40-74 0,-12-39 0 0,-5 5 102 16,19 37 1-16,-19-34-1 0,3 2 1 15,-1 4-103-15,1-3 0 0,2-3 0 0,-5-3 108 16,5 0 0-16,0-5 0 0,6-3 0 0,3-12-108 15,5 1 0-15,3-9 0 0,-3-9 0 0,9-5 14 16,2-8 1-16,0-6 0 0,0-3 0 0,-2-8-15 0,7-3 0 16,-10-1 0-16,0 1 0 0,-1-5-32 0,29-32 1 15,-42 37-1-15,-1-3 1 0,18-26 31 16,-17 35 0-16,-6 8-154 0,20-14 2 16,-25 14-2-16,-14 14-314 0</inkml:trace>
  <inkml:trace contextRef="#ctx0" brushRef="#br0" timeOffset="86883.23">11401 9381 11 0,'0'0'0'0,"0"0"0"0,0 0 0 0,0 0 0 0,0 0 1 0,0 0-1 0,0 0 1 0,0 0-1 16,0 0 0-16,0 0 0 0,0 0 0 0,0 0 0 15,0 0 1-15,0 0-1 0,0 0 1 0,0 0-1 16,0 0 0-16,-28 0 0 0,22 0 0 0,1 0 0 15,-1 0 0-15,4 0 0 0,-4 0 1 0,-2 0-1 16,8 0 0-16,0 0 0 0,-6 0 0 0,6 0 0 0,-5 0 0 16,5 0 0-16,0 0 0 0,0-6 0 15,0 6 0-15,5-6 0 0,-2 4 0 16,8-4 0-16,-5 6 0 0,7 0 0 0,-4 0 0 16,2 0 0-16,3 6 0 0,-3-4 78 0,2 4 0 15,7 0 0-15,-1-1 2 0,0 4-80 0,1-7 0 16,5 4 0-16,2-6 0 0,6 0 33 0,36-6 1 15,-41-2-1-15,2 0 1 0,17-6-34 16,-27 8 0-16,-6 6 55 0,16 0-1 16,-11 0 0-16,-5 6 0 0,5-6-54 0,1 2 0 15,5 1 0-15,-3 6 36 0,3-7 0 0,-1 4 1 16,1 2-1-16,-3 4-36 0,3 2 0 0,-5-6 0 16,-1-8 0-16,-5 6-6 0,2-6 0 0,1 0 0 15,-6 8 1-15,3 1 5 0,-3-4 0 0,3 1 0 16,5 2 0-16,-5 6-108 0,5-8 1 0,0 3-1 15,1 5 1-15,-1 0 107 0,0 0 0 0,-5-6 0 0,6-2 0 16,4-3-53-16,-4 2 1 0,7-2-2 0,9 0 2 16,-36-3-70-16</inkml:trace>
  <inkml:trace contextRef="#ctx0" brushRef="#br0" timeOffset="87449.4">12558 9082 190 0,'0'0'0'0,"0"0"0"0,0 0 4 0,0 0 1 16,0 0-1-16,0 0 1 0,0 0-5 15,0 0 0-15,11 31 44 0,-8-14 2 16,2-8-1-16,4 5 0 0,7 14-45 15,-8-20 0-15,3 1 67 0,23 10 1 16,-21-16-1-16,4 0 0 0,30 5-67 16,-19-8 0-16,-4 3 39 0,29-3 1 0,-28 0 1 15,-11 3-1-15,16 11-40 0,-16-5 0 16,-3-1 26-16,5 15 1 0,-5-4 0 16,-2 1 0-16,2 5-27 0,-6 6 0 0,-5-3 0 0,9 3 29 15,-4 3 0-15,-5-6 0 0,0-3 2 0,0-5-31 16,0 3 0-16,0-1 0 0,0-2 0 0,-5 0 24 15,-1 22 0-15,3-25 0 0,-2 2 1 16,-23 9-25-16,17-13 0 0,-8-1-4 16,-20 17 0-16,14-17 0 0,3 5 0 15,-28 12 4-15,31-17 0 0,-6 6-52 0,-8 3-1 16,25-18 1-16,8-5 1 0,0 14 51 16,0-14 0-16,8 6-116 0,11-3 0 15,-13-9 0-15,-6 6-310 0</inkml:trace>
  <inkml:trace contextRef="#ctx0" brushRef="#br0" timeOffset="89466.61">14047 9510 11 0,'0'0'0'0,"0"0"0"0,0 0 0 0,0 0 0 0,39 20 1 15,-20-18-1-15,-3-2 1 0,4-2-1 0,-6 2 0 16,-1-6 0-16,1 6 0 0,-3 0 0 0,-5 0 1 15,2-3-1-15,-2 0 1 0,7 1-1 0,-7 2 0 0,2 0 0 16,3 0 0-16,-2-6 101 0,2 3 0 0,2 3 1 16,-4 0-1-16,2 0-101 0,3 0 0 0,5 0 0 15,6 3 0-15,-6 3 35 0,6-1 1 0,3 4 0 16,-1-1 0-16,4 6-36 0,-1-5 0 0,3 2 0 16,-5 0 0-16,2 0 65 0,-2 3 0 0,-3 1 0 15,8-1 1-15,-3 2-66 0,36 18 0 16,-35-20 0-16,5 0 47 0,38 23 1 15,-38-17-1-15,8-6 1 0,50 8-48 16,-38-13 0-16,7-4 28 0,64 1 0 16,-55-6 0-16,0-3 0 0,72 0-28 0,-73 3 0 15,1 3 49-15,75 8 1 0,-70-5-1 16,0 2 2-16,72 9-51 0,-77-11 0 16,6 0 6-16,76 16 1 0,-71-19 0 0,8 2 0 15,97 4-7-15,-97-6 0 0,0 0 36 16,95-3 0-16,-93 0 0 0,4-3 1 15,91 3-37-15,-97 3 0 0,3 2 43 16,88 1-1-16,-85 2 0 0,0-5 1 16,91 11-43-16,-97-3 0 0,5-5 22 15,98 11 1-15,-98-17-1 0,4 6 1 16,107-4-23-16,-105 4 0 0,-5-6 17 0,99 6 2 16,-102-4-1-16,3 4 0 0,96 2-18 15,-93-2 0-15,-4-6 14 0,98 3 0 16,-98 3 0-16,4-1 1 0,99 1-15 15,-94-6 0-15,2-3 6 0,103 0 1 16,-110-5-1-16,-6 2 1 0,99-5-7 16,-91 8 0-16,-2-3 8 0,99 4 0 15,-108-4 0-15,-6 6 0 0,92-8-8 16,-88 8 0-16,-1-6 35 0,86-8 1 16,-97 5 1-16,3-5-1 0,78-14-36 15,-73 8 0-15,1 4 44 0,88-32 1 16,-91 25 0-16,-3-5 0 0,3 0-45 0,3-6 0 15,2 3 0-15,3 3 1 0,-5-8 1 0,-6-1 0 16,0-2 0-16,-11 2-2 0,69-47 0 16,-71 41 0-16,2-2-18 0,52-42 1 0,-63 45 0 15,0 0 0-15,53-43 17 16,-59 38 0-16,-2 4 24 0,-3-2 0 0,5-2 0 0,6 2 1 16,0-6-25-16,58-56 0 0,-55 51 0 15,0-3-38-15,58-54 1 0,-67 51 0 0,1 3 0 16,-4 3 37-16,-2-6 0 0,3-3 0 0,-6 1 30 15,47-63 1-15,-46 59-1 0,-4 4 1 16,42-71-31-16,-44 73 0 0,-1 3-24 16,-2-6 0-16,3 9 0 0,-1-12 0 0,1 3 24 15,36-67 0-15,-48 65 0 0,4-4-21 16,21-61 1-16,-32 62 0 0,-9 0 0 16,16-71 20-16,-21 73 0 0,-1 1-14 0,-2-57 1 15,-3 59-1-15,-3 9 0 0,-5-51 14 16,5 51 0-16,-8 5-9 0,3 1 0 15,-3-4 0-15,-3 9 0 0,0-6 9 0,-22-47 0 16,14 47 0-16,-5-5-9 0,-34-45 1 16,33 47-1-16,-5 9 1 0,-6-2 8 15,1 4 0-15,-1-2 0 0,0-3-8 0,-5 9 0 0,3-3 0 16,2 0 1-16,3 5 7 0,-44-39 0 16,36 45 0-16,-3 3-5 0,-44-25 0 15,47 27 0-15,-1 12 0 0,-46-20 5 16,41 20 0-16,-2-2-41 0,-50-4 0 15,55 9 0-15,-6 8-1 0,-49-11 42 16,55 14 0-16,-3 0 13 0,-46 0 0 16,43 5 1-16,1-5 0 0,-59 9-14 15,56-1 0-15,-3 3 4 0,-52 15 1 0,63-12-1 16,0-3 1-16,-36 17-5 0,44-14 0 16,11-2-32-16,-30 21-1 0,28-19 1 15,0 0 0-15,-31 20 32 0,28-17 0 16,0 6 6-16,-3 2 1 0,3-3-1 0,-6 7 1 0,6-1-7 15,-6 0 0-15,6 3 0 0,0 3 0 0,2-6-11 16,-32 36 1-16,38-30-1 0,3 3 1 16,-31 33 10-16,29-33 0 0,-7-1-45 15,-24 35 1-15,30-35-1 0,-5-2 0 16,2 2 45-16,-2 7 0 0,-4-4 0 0,1 3-1 16,0 0 0-16,3-8 0 0,2-3 0 0,3-3 1 15,-22 20 0-15,28-31 0 0,8-6-36 0,-17 6 0 16,17-11 0-16,6-1 1 0,5-5 35 15,-9 3 0-15,4-3-9 0,5 0 1 16,-8 0 0-16,2 0 0 0,6-3 8 16,0-8 0-16,0 3-47 0,0-1 1 15,0-10 0-15,8-4 0 0,3-5 46 0,1-9 0 0,-4 4 0 16,0 2 0-16,6-3-20 0,16-39 1 16,-16 39-1-16,5-3 1 0,26-33 19 15,-26 33 0-15,9 1-62 0,30-34 1 16,-34 33 0-16,4 3 0 0,2-2 61 0,-10-1 0 15,-1 3 0-15,0-2-41 0,1-1-1 0,-9 3 1 16,3-2 1-16,-1 2 40 0,7-31 0 16,-12 29 0-16,-5 2-3 0,0-31 1 15,2 43-1-15,-5 8 1 0,0-14 2 16,6 22 0-16,-6 6 17 0,0 0 1 0,2-3-1 16,-2 3 1-16,0 0-18 0,0 0 0 15,0 0 27-15,-8 9 1 0,8-1-1 16,-8 3 0-16,-11 34-27 0,7-2 0 0,-7 2 22 15,0 8 1-15,-1-2 0 0,1-15 0 0,0 1-23 16,-28 47 0-16,22-42 0 0,0 1 58 16,-27 41 1-16,24-42-1 0,3 3 1 15,-25 40-59-15,37-54 0 0,2 2 53 16,2-2 1-16,1 3 0 0,5 0 0 0,9-3-54 16,-1 2 0-16,4-4 0 0,2-7 0 0,2-8 41 15,1 6 1-15,3-6 0 0,2-3 0 0,3 0-42 0,0-8 0 16,-2 3 0-16,2 0 0 0,3-6 21 0,0 0-1 15,-9 2 0-15,1 4 1 0,-4-6-21 0,1 6 0 16,-3-6 0-16,-2 0 0 0,-4 0 27 0,1 0 0 16,-1 0 0-16,-5 0 1 0,8 2-28 0,-8-2 0 15,14 6 0-15,0-6 0 0,5 6-41 0,4-6 0 0,24 0 0 16,-1-6 1-16,24 0 40 0,7-2 0 0,0 2 0 16,1 4 0-16,13-4-182 0,0-3 0 0,6 9 0 15,-1 0 2-15,1 9 52 0,2-3 2 0,-10-18-2 16,-15-5 2-16,-74 17-117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3:02:58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3503 12585 190 0,'0'0'0'0,"0"0"0"0,0 0 0 0,0 0-29 0,0 0 0 0,0 0 0 0,0 0 0 0,0 0 29 15,0 0 0-15,-19-28 0 0,19 19 0 0,0 9 51 0,-9-2 1 16,4-1-1-16,-6-6 2 0,-3-2-53 0,0-6 0 16,-11-2 0-16,-8-1 0 0,0 3 56 0,-3-6 1 15,3 9 0-15,-6 9 0 0,6 5-57 0,-6 0 0 16,1 8 0-16,-1 1 0 0,0 5 10 0,6 5 0 15,0 1-1-15,0-11 1 0,8 2-10 0,-5 0 0 16,8 0 0-16,2-2 0 0,4-1 23 0,-6 1 1 16,10 2-1-16,-1-3 1 0,-12 12-24 15,11-6 0-15,0 6 33 0,-30 28 1 16,19-17-1-16,3 8 2 0,-28 43-35 16,31-37 0-16,11-3 55 0,2 3 0 0,-5-9 0 15,8 4 1-15,-2-9-56 0,5 2 0 0,5-4 0 16,-2-1 0-16,3-9 49 0,5-2 0 0,-3 11 0 15,-2-5 0-15,-1-1-49 0,-2 26 0 16,2-20 0-16,-5 3 72 0,11 37 1 16,-11-40-1-16,9-3 0 0,10 29-72 0,-8-29 0 15,-3 0 25-15,6 4 1 0,3-7 1 0,2 6-1 16,-5-5-26-16,5-4 0 0,6 1 0 0,-3-6 0 0,3-3 6 16,0 1 0-16,-6 2 0 0,1 0 0 0,7-3-6 15,-2 0 0-15,-6-5 0 0,6 2 0 0,-3-8-2 16,3 3 0-16,0-3 0 0,3 0 0 0,2-3 2 15,-2 3 0-15,10-8 0 0,1 2 0 0,5 1-30 16,3-4 1-16,-14-2-2 0,-2-6 2 0,-4-3 29 16,29-22 0-16,-29 20 0 0,-2-1-38 0,33-27 0 15,-30 21 0-15,5 1 0 16,30-36 38-16,-38 30 0 0,8-3-48 0,-2 1 0 16,-9-4 0-16,3 1 1 0,0-3 47 0,8-37 0 15,-14 51 0-15,-5-6-23 0,11-25 1 16,-20 25-1-16,-2 12 1 0,8-37 22 15,-5 25 0-15,2 0 7 0,6-33 1 16,-3 33-1-16,3-6 1 0,5-36-8 16,-14 48 0-16,-5 0-51 0,0-8 0 0,-5 2 0 15,-9 0 1-15,-5 3 50 0,-1-3 0 0,-13 6 0 16,3 6 0-16,-9 8 2 0,-8 0 0 0,3 5 0 16,-3-2 1-16,3 8-3 0,-6-3 0 0,3 12 0 15,-5-6 0-15,2 6-142 0,-2 2 1 0,7 1-1 16,4-4 2-16,2-5 97 0,6 3-1 0,3-3 1 15,5-3 1-15,25 3-70 0</inkml:trace>
  <inkml:trace contextRef="#ctx0" brushRef="#br0" timeOffset="882.63">4680 13542 809 0,'0'0'0'0,"0"0"0"0,-33 14 18 0,-17 5 0 0,28-10 0 15,5-1 0-15,-22 3-18 0,20-11 0 16,5 3-27-16,-13-6 0 0,10 3 0 0,-2 0 0 15,-28 0 27-15,22 0 0 0,6 9 89 16,-3-1 1-16,-3 4 0 0,5 2 0 0,7 8-90 16,1-5 0-16,-7 8 0 0,5 4 0 0,0 1 21 15,3 7 1-15,6 8-1 0,2 0 1 0,-2 3-22 16,10 53 0-16,-2-59 0 0,8-2 8 0,14 41 1 16,-6-38 0-16,1 2 0 0,7-3-9 15,4 6 0-15,-9 2 0 0,8-5 1 0,3 3 1 16,-8-3 0-16,3-3 0 0,-4 0-2 0,23 32 0 15,-22-35 0-15,0-11 13 0,28 26 1 16,-28-29-1-16,8-3 1 0,38 12-14 16,-32-23 0-16,0-8 60 0,58-14 1 15,-51-6 0-15,10-5 1 0,5-4-62 0,2-16 0 16,1-3 0-16,-4-11-24 0,9-6 2 0,-16 3 0 16,-1 0 0-16,-2-3 22 0,22-56 0 15,-47 67 0-15,-11 6-27 0,5-39 1 16,-19 47 0-16,-11 1 0 0,3 7 26 0,-6-10 0 15,3 0 0-15,-3-4 46 0,-5 1 0 0,5-6 0 16,3 6 2-16,5 3-48 0,-13-43 0 16,5 43 0-16,0-1 2 0,-16-30 0 15,11 42 0-15,-4 8 0 0,-29-11-2 0,22 20 0 16,2 0-33-16,-41 2 2 0,36 1-1 16,0 5 1-16,-31 9 31 0,36-1 0 15,-2-2-142-15,-34 17 0 0,31-9-1 0,6 3 2 16,-37 17 141-16,26-14 0 0,4 0-137 15,-43 19 1-15,33-21-1 0,44-15-203 16</inkml:trace>
  <inkml:trace contextRef="#ctx0" brushRef="#br0" timeOffset="1566.54">3321 14332 550 0,'0'0'0'0,"0"0"0"0,-34 40-87 0,4-18 2 0,2-2 0 0,4 2-1 16,-1-2 86-16,-3 5 0 0,-2-2 0 0,-3-9 0 0,8-3-5 15,-3-11 0-15,9 3 0 0,-6 0 0 0,0 5 5 16,-3-2 0-16,-5 8 0 0,-3 3 0 0,3-3 106 16,-6 5-1-16,12 4 0 0,-4-1 2 0,12 1-107 15,-22 25 0-15,30-17 0 0,2 3 52 16,9 39 0-16,0-28 0 0,3 5 2 16,8 4-54-16,-5 13 0 0,-4 6 0 0,4 3 21 0,13 85 0 15,-8-77 0-15,-2 3 0 16,-4 6-21-16,9-8 0 0,-3-9 0 0,3 2 9 0,0 1 1 15,5-23 0-15,0-11 0 0,6-11-10 0,28 22 0 16,-20-33 0-16,0-17 29 0,39-4 1 16,-22-10 1-16,13-9-1 0,-2-5-30 15,16-18 0-15,1-13 0 0,4-12 5 0,81-87 0 16,-94 73 0-16,3-8 1 0,-5-6-6 0,-15 17 0 16,3 3 0-16,-2 3-16 0,24-57 0 15,-52 65 0-15,-17 9 0 0,-13-57 16 16,-9 60 0-16,-11 5-11 0,-41-40 1 15,27 46-1-15,-11 8 1 0,3 3 10 0,0 2 0 16,-2-2 0-16,2 6 88 0,3 2 0 0,-1 0 0 16,1 1 1-16,8 2-89 0,-2-3 0 0,2 9 0 15,8-3 0-15,-2 8-99 0,2-8 1 0,9 8 0 16,5 4 0-16,3 4 7 0,-17-2 0 0,3-5 1 16,25 5-410-16</inkml:trace>
  <inkml:trace contextRef="#ctx0" brushRef="#br0" timeOffset="2166.05">1160 13868 874 0,'-5'8'33'0,"5"-2"-33"0,5 0 0 0,1 2 0 0,-3 0 0 0,2-2 14 0,-5-6 1 0,6 6 0 15,2 2 0-15,-2-2-15 0,13 22 0 16,-5-6 0-16,-3-2 15 0,3 39 1 16,-9-19 0-16,-5 7 1 0,-5 7-17 0,-1 5 0 0,1-3 0 15,-4 3 27-15,4 3 0 0,-4-8 0 0,4-1 0 16,-1-2-27-16,-2 36 0 0,8-53 0 15,8-15 25-15,12 21 1 0,-15-29-1 0,4-2 1 16,15-4-26-16,-10-2 0 0,3-3 14 16,21-6 0-16,-15 4 1 0,1-1 0 15,21-9-15-15,-18 4 0 0,-2 0 70 16,0 2 1-16,-3-5-1 0,3-1 2 0,0 7-72 16,0-9 0-16,2 0 0 0,-2-12 0 0,0 1 35 15,-3 0 1-15,3-12-1 0,-6-8 1 0,-5-6-36 16,11-67 0-16,-20 51 0 0,-10-9 22 0,-1 0 0 15,-2 3 0-15,-3 8 2 0,-3-5-24 0,0-1 0 16,3 18 0-16,-2 2 0 0,7 9-85 0,-8-20 2 16,14 45 0-16,6 17-1 0,-1 9 84 15,-2 2 0-15,-3 3 0 0,0-14-1109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3:03:42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17967 6286 11 0,'0'0'0'0,"0"0"0"0,0 0 0 0,0 0 1 16,36-9-1-16,-31 7 1 0,23-12-1 16,-14 8 0-16,5 0 0 0,25-8 1 15,-30 11-1-15,-3 3 1 0,6 0-1 16,-6-5 0-16,-6 5 0 0,14 0 0 16,-13 0 0-16,2 5 1 0,12 4-1 0,-7-9 0 15,7 0 0-15,24-9 0 16,-16 9 0-16,7-5 0 0,32-9 0 0,-37 5 0 15,3-2 50-15,20-6 0 0,-23 6 0 16,6 0 1-16,28-9-51 0,-37 14 0 0,9 3 65 16,11-2-1-16,-22 5 0 0,3 0 0 15,21 0-64-15,-29 0 0 0,5 0 70 16,21 0-1-16,-18-6 0 0,8 3 0 16,36-2-69-16,-42-4 0 0,6 1 79 15,0-3-1-15,-3 2 0 0,0 9 1 0,-5-5-79 16,2-1 0-16,3 3 0 0,1-8 0 0,2 2 39 0,-3 1 1 15,0 0 0-15,-3 2 0 0,3-2-40 0,1-4 0 16,-4 9 0-16,3-8 0 0,0 8 12 0,-2-8 1 16,-1 8-1-16,-5-8 1 0,0 8-13 0,-6-8 0 15,0 8 0-15,-5 3 0 0,-3 0 3 0,3 3 1 16,-3 0-1-16,6 0 0 0,2 2-3 0,-2 1 0 16,2 2 0-16,0-5 0 0,1 3-24 0,2-1 2 0,-3 4 0 15,0-9 0-15,-2 0 22 0,0 0 0 0,-1 0 0 16,3 0 0-16,1 0 47 0,-1 0 2 0,3 0-1 15,0 0 0-15,6-6-48 0,0 3 0 0,2 3 0 16,3 0 0-16,0 0 24 0,-2-5 1 0,-4 5 0 16,-2 0 0-16,0 0-25 0,-3 0 0 0,0 0 0 15,-3 0 0-15,-5 0 15 0,0 0 0 0,5 5 0 16,-5-5 2-16,6 0-17 0,-7 0 0 0,4 3 0 16,0 3 0-16,5-6-4 0,0 0 0 0,-6 5 0 15,1-5 0-15,-1 0 4 0,-2 3 0 0,6-3 0 0,-7-3 0 16,7 3 34-16,-6-5-1 0,5-1 0 0,6 6 1 15,-6 0-34-15,0-3 0 0,1 6 0 0,-6 3 0 0,2-6 25 16,1 0 1-16,-1 5-1 0,4-2 1 0,-7 3-26 16,7 2 0-16,-9-2 0 0,3 0 0 0,-1-4 8 15,1 4 0-15,0 0 1 0,3 2 0 0,2-2-9 16,0 2 0-16,1 1 0 0,-1-4 0 0,3 1-24 16,14 5 1-16,-17-8 0 0,1 0 1 15,27 2 22-15,-22-5 0 0,8 3-5 16,25 3 1-16,-25-6-1 0,-6 5 1 15,34 4 4-15,-30-9 0 0,-1 5 18 0,23 10 0 16,-23-13 0-16,-5 4 1 0,36 0-19 16,-26-6 0-16,1 0 14 0,36 0 1 15,-36 0-1-15,-3 0 0 0,31 2-14 16,-31-4 0-16,0 2 14 0,33-6 0 16,-27 6 0-16,-3 6 0 0,36-4-14 15,-34-2 0-15,1 0 10 0,38 0 1 16,-32 0-1-16,2 0 1 0,44-2-11 15,-44-4 0-15,8 6 6 0,39-8 0 16,-44 2 0-16,-1-3 0 0,42 4-6 16,-46 5 0-16,2 0 7 0,33 8 1 15,-42-2 0-15,1 0 0 0,41 2-8 16,-38-8 0-16,2 6-1 0,47-6 0 16,-44 0 0-16,3 0 1 0,46 2 0 15,-54 4 0-15,-4-6 8 0,37 8 1 16,-42-2 0-16,6-3 0 0,27 17-9 0,-33-12 0 15,3 3 27-15,25 12 1 0,-31-18-1 16,4-2 0-16,35 9-27 0,-31-10 0 16,9 4-14-16,36 0 1 0,-44-4 0 0,-1 4 0 15,48-6 13-15,-42 3 0 0,0 0-9 16,48 5 1-16,-45-8-1 0,0 0 1 16,49 0 8-16,-46 0 0 0,2 0-6 15,51-8 0-15,-56 5 0 0,5 0 1 16,25-3 5-16,-46 4 0 0,2-1 38 15,53 0 2-15,-42-3-1 0,0 6 0 16,47 6-39-16,-44-6 0 0,6 6 8 0,54 5 0 16,-60-6 0-16,3 1 0 0,52 3-8 15,-49-4 0-15,-6-5-9 0,55 0 1 16,-52-5 0-16,2 2 0 0,53-3 8 16,-55 6 0-16,5-6-20 0,56 1 1 15,-56 2-1-15,0-3 1 0,58-2 19 16,-66 0 0-16,6 2-1 0,54-3 1 15,-54 9-1-15,5 0 1 0,58-5 0 16,-58 5 0-16,0-6-17 0,58 3 0 16,-58-2-1-16,0-4 2 0,55-16 16 15,-55 11 0-15,0 0-7 0,58-11 1 16,-58 10 0-16,-2 1 0 0,54-14 6 16,-55 14 0-16,1 6-3 0,-1 2 1 0,0-2 0 15,3 2 0-15,-5 0 2 0,-1 4 0 0,1 2 0 16,-1 0 0-16,-2-6-61 0,-1 0 1 0,1 4 0 0,-3-4-1 15,0-2 61-15,-8 8 0 0,2-6 0 0,1-3 0 16,-1-2-176-16,3 0 0 0,-5-6 0 0,-9-8 1 16,-2-3 10-16,13-54 1 0,-30 31 0 15,-11 51-244-15</inkml:trace>
  <inkml:trace contextRef="#ctx0" brushRef="#br0" timeOffset="2033.3">19859 7228 11 0,'0'0'0'0,"58"-5"0"0,3-7 0 0,66-4 1 0,-75 7-1 16,1 4 1-16,63-10-1 0,-58 10 0 0,-6 2 36 15,50-3 1-15,-49-2 0 0,-3 2 0 16,49-2-37-16,-49 2 0 0,2 1 92 15,59-7 1-15,-59 7-1 0,4-1 1 16,54-8-93-16,-52 6 0 0,0-1 42 16,72-11 1-16,-64 1 0 0,3 2 0 15,75-22-43-15,-78 24 0 0,3 4 67 0,64-17 0 16,-70 14-1-16,1 0 1 0,57-14-67 16,-49 14 0-16,-5 0 44 0,68-9 1 15,-72 12-1-15,9 2 1 0,64-13-45 16,-73 13 0-16,9 4 22 0,-8-4 0 15,5 4 0-15,0-1 0 0,2 1-22 0,1 2 0 0,0-6 0 16,-3 4 0-16,3-4 3 0,0-2 0 0,2 3 0 16,4 2 1-16,-1 3-4 0,-2-8 0 0,-4 8 0 15,-1-3 0-15,-1 6 24 0,0 0 1 0,0 0-1 16,-11 0 0-16,3 0-24 0,-3 0 0 0,0 6 0 16,0-3 0-16,-3 2 44 0,0 1 0 0,0 3 0 15,-2-9 0-15,5 5-44 0,-9-5 0 0,4 0 0 16,-1 0 0-16,1 0-3 0,-3 0 0 0,2 0 0 15,6 3 0-15,3 3 3 0,-3-6 0 0,-3 5 0 16,-2-5 0-16,-1 0 39 0,1 3-1 0,-6-3 0 16,2 6 0-16,-7-6-38 0,46 5 0 0,-44-2 0 15,1 3 16-15,43-1 0 0,-44-2 0 16,6 3 1-16,47 11-17 0,-56-12 0 16,3 1 11-16,42 8 0 0,-50-11 0 0,2 2 1 15,34 1-12-15,-33 3 0 0,-9-4-7 16,37 4 1-16,-29-4-1 0,1-5 1 15,36 3 6-15,-34-6 0 0,3 3-46 16,42-11 0-16,-48 3 0 0,4-1 1 16,35-5 45-16,-41 8 0 0,0 6 17 15,33 0 0-15,-30 0 0 0,-6 6 1 16,36 8-18-16,-36-5 0 0,-5 5-24 0,35 14 1 16,-35-20-1-16,5 1 1 0,31 7 23 15,-34-7 0-15,3-9-19 0,36 6 1 16,-33-4 0-16,3 4 0 0,38-6 18 15,-41-6 0-15,3 4 35 0,35-1 0 16,-35 3 1-16,5 0-1 0,42 3-35 16,-45 5 0-16,1 0 21 0,41-2 1 15,-45-6-1-15,-5 0 1 0,45 0-22 16,-40 0 0-16,1 0 19 0,38 0 1 16,-35 0-1-16,-1-6 1 0,34 6-20 15,-36 0 0-15,-1-5 13 0,42 2 1 16,-33-3-1-16,-5 4 0 0,46-10-13 15,-46 4 0-15,5-1 9 0,46-7 1 16,-46 7 0-16,9 6 0 0,43-11-10 16,-55 9 0-16,0-4 11 0,34-2 0 0,-39 8 0 15,-6 3 1-15,30 0-12 0,-30-6 0 16,0-2-3-16,31-6 0 0,-25 5 0 16,-6-2 1-16,3 3 2 0,0-6 0 0,-3 0 0 0,0 0 6 15,3 0 0-15,-6-1 0 0,-2 1 0 0,-3 6-6 16,0-6 0-16,2 3 0 0,-7-1 0 0,-1 7-2 15,0-4 0-15,1 4 0 0,-7-1 1 0,1 6 1 16,-3-3 0-16,-2 3 0 0,-1-5 0 0,0 5-82 16,0 0 0-16,-2 0 1 0,-1 0 0 0,-5 0 81 15,9 5 0-15,-9-5 0 0,0 0 0 0,0 0-128 16,-9 9 1-16,4-18-1 0,-6 4 2 0,11 5-682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3:04:27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13798 4589 11 0,'0'0'0'0,"0"0"0"0,0 0 0 0,0 0 0 0,0 0 1 0,28-8-1 15,-17 8 1-15,-3-6-1 0,-2 1 0 0,-1 2 0 16,-5 3 0-16,9-6 0 0,-9 6 1 0,0 0-1 16,0 0 1-16,0 0-1 0,0 0 0 0,0 0 0 0,-6-3 0 15,6 3 0-15,-3-5 0 0,3 5 0 0,0-9 1 16,-5 4-1-16,-1-4 0 0,-2 4 0 0,-3-4 0 16,-3-5 0-16,0 0 0 0,-5 3 0 0,0 0 0 0,-6 5 0 15,0-2 0-15,-3 2 0 0,-2-3 0 16,2-2 22-16,-5 8 0 0,8-2 0 0,0-4 1 0,0 9-23 15,3 0 0-15,-2 0 0 0,-7 9 0 0,4-4 63 16,-7 9 1-16,1 1 0 0,3-4 0 0,-3 3-64 16,0 6 0-16,-3-1 0 0,8 4 0 0,-2-1 49 15,-23 29 1-15,31-26-1 0,3 3 2 16,-20 31-51-16,14-30 0 0,11-1 56 0,-24 36 1 16,13-35-1-16,5-1 2 0,-13 36-58 15,14-30 0-15,0 3 79 0,-1 5 0 16,7 0 1-16,-4-11-1 0,9 6-79 0,-17 33 0 15,11-42 0-15,8 0 57 0,-2 14 1 16,8-22-1-16,0 3 2 0,0 13-59 16,3-16 0-16,2-3 13 0,15 19 1 15,-15-10 0-15,4-4 0 0,10 26-14 16,-8-25 0-16,3 5 8 0,5 22 1 16,-8-27-1-16,3 5 1 0,-8 0-9 0,7 0 0 15,1 0 0-15,-3 0 27 0,3 1 0 0,0-1 0 16,-3-6 0-16,-3 6-27 0,17 29 0 15,-11-35 0-15,0 6 28 0,24 17-1 16,-13-25 0-16,8-6 1 0,31 9-28 16,-31-15 0-16,11 3 8 0,47-2 1 15,-46-4-1-15,7-5 1 0,39 0-9 0,-47 9 0 16,3-4 13-16,31 9 1 0,-40-5-1 16,1 5 1-16,27 14-14 0,-27-14 0 15,5 3 9-15,42 22 0 0,-36-24 0 0,2 7 0 16,50 6-9-16,-49-19 0 0,5-4 8 15,58 12 0-15,-58-6 0 0,3-2 1 16,66 5-9-16,-69-6 0 0,2-2 11 16,1 0 0-16,0 2 0 0,-3-8 0 0,-6 6-11 15,4-4 0-15,-1 4 0 0,0-6 0 0,-2 0 11 16,5 3 0-16,-6-3 0 0,6 3 1 0,0 5-12 0,0-5 0 16,0 3 0-16,3-6 0 0,3 0 0 0,-1 0 1 15,9 0 0-15,-3-6 0 0,11 3-1 0,-3 3 0 16,-8 0 0-16,3 3 0 0,-5 3-5 0,-4-1 1 15,3-2-1-15,-2 3 1 0,-1-1 4 0,-2-5 0 16,8 9 0-16,-2-4 0 0,4-2-7 0,-2 3 1 0,-2-1-1 16,2 4 1-16,-3-6 6 0,-8 2 0 0,8 1 0 15,4-6 0-15,1 0-8 0,-4 0 0 0,2 0 0 16,3 0 1-16,5 0 7 0,-5 0 0 0,2-11 0 16,4 2 0-16,7 1 11 0,-7-6 1 0,7 0-1 15,1 0 1-15,2 5-12 0,89-19 0 16,-97 17 0-16,-3-1 7 0,81-7 0 15,-81 13 0-15,6 3 1 0,75-8-8 16,-84 8 0-16,-2 3 5 0,77 0 1 16,-69-5 0-16,3-4 0 0,77-2-6 15,-82 3 0-15,-1 2-34 0,78-11 0 0,-75 9 0 16,3 2-1-16,74-14 35 0,-82 12 0 16,-3-1 16-16,71-5 0 0,-76 14-1 15,-4 0 1-15,67-5-16 0,-61-1 0 0,3 3 8 16,66-8 0-16,-69 3 0 0,0-1 0 15,80-13-8-15,-69 8 0 0,3-1-15 16,77-27 1-16,-85 20 0 0,-3-4 0 16,2 4 14-16,-7-1 0 0,-4 1 0 0,-5 5 16 15,3 0 0-15,-3 3 0 0,0-6 0 0,0 6-16 16,-5 0 0-16,-4 0 0 0,1-3 0 0,-3 3 1 0,0-5 1 16,-3 4 0-16,0-1 0 0,-5-4-2 0,41-28 0 15,-36 23 0-15,0-9 6 0,48-31 1 16,-48 29 0-16,8-4 0 0,37-27-7 15,-48 33 0-15,-13 6-4 0,21-37 1 16,-29 37 0-16,-12-9 0 0,3 4 3 16,-5 2 0-16,2-9 0 0,3 4 5 0,-3-46 0 15,-2 40 0-15,2-11 1 0,9-43-6 16,-15 48 0-16,4 6 3 0,0-40 1 16,-12 40-1-16,3 8 1 0,-2 3-4 0,-9 3 0 15,3 0 0-15,-9 0 4 0,1 0 0 0,-8 5 0 16,2-2 0-16,-8 8-4 0,2-8 0 0,1 2 0 15,-3 1 0-15,-6-1 4 0,-41-25 0 16,44 26 0-16,0-6 0 0,-41-31-4 16,44 33 0-16,-3 4 1 0,-36-29 0 15,33 26 0-15,-5 2 1 0,-50-13-2 16,44 22 0-16,-2 0 20 0,-64-9 0 0,49 12 0 16,-2 3 2-16,-74-1-22 0,85 1 0 15,-6-4 7-15,-71-4 0 0,69 1 0 16,-3 4 1-16,-67-17-8 0,70 17 0 15,0-9-14-15,2 6 1 0,6 0-2 0,0 0 2 0,0 0 13 16,0-6 0-16,-6 3 0 0,4 3 0 0,-9-5-8 16,2 2 1-16,4 3 0 0,-1 0 0 0,6-1 7 15,-66-7 0-15,52 8 0 0,3 3-7 16,-69-6 1-16,61 11 0 0,5 6 0 16,-75-5 6-16,81 5 0 0,-6 5-23 0,-71-5 1 15,68 0 0-15,3-5 0 0,-77 2 22 16,72-3 0-16,5 6-53 0,-88-8 0 15,80 8 0-15,-1 0 1 0,-87 0 52 16,88 0 0-16,-3 0-50 0,-80 14 0 16,80-14-1-16,-3 8 2 0,-82 6 49 15,77-8 0-15,2 2-36 0,-85 1 1 16,91-4-1-16,3 1 1 0,-5 2 35 0,2-5 0 16,-6 8 0-16,4 4-16 0,-6-1 1 0,8 0-1 15,-8 0 0-15,-1 3 16 0,-1 2 0 0,1-2 0 16,-1 3 0-16,-1 0 23 0,-89 8-1 15,100-11 0-15,-2 2 0 0,-81 9-22 16,86-14 0-16,-3-5 46 0,-72 5 0 16,81-8 0-16,5-6 1 0,-67 14-47 15,65-6 0-15,-7 9 35 0,-77 17 0 16,84-20 0-16,4 0 1 0,-74 14-36 0,70-14 0 16,-7 6 21-16,-68 25 0 0,69-23 0 15,2 4 1-15,-80 24-22 0,78-19 0 16,0 6 13-16,5-3 2 0,-6 2-2 0,1 6 1 15,0 6-14-15,-78 48 0 0,83-43 0 0,6-2-112 16,-56 61 1-16,53-58-1 0,9-1 2 16,-4 6 110-16,17-11 0 0,8 3 0 0,15 0-187 15,-10 41 1-15,43-47 0 0,10 3-93 16,31 11 185-16,-28-47 1 0,-22-12-172 16</inkml:trace>
  <inkml:trace contextRef="#ctx0" brushRef="#br0" timeOffset="29200.32">8994 11114 11 0,'0'0'0'0,"0"0"0"0,0 0 0 0,0 0 1 0,0 0-1 0,0 0 1 16,0 0-1-16,0 0 0 0,0 0 0 0,0 0 0 15,0 0 1-15,0 0-1 0,31-12 1 0,-23 10-1 16,-2-1 0-16,-1-9 0 0,4 10 0 0,-4-7 0 0,1 4 0 16,-4-1 0-16,4 0 1 0,-6 6-1 0,5 0 0 15,-5 0 0-15,0 0 0 0,0 0 0 0,0 0 0 16,0 0 0-16,0 0 0 0,0 0 0 0,0 0 0 15,0 0 0-15,0 0 0 0,0 0 0 0,-5 0 0 16,5 0 0-16,-6 0 0 0,4 0 0 0,-4 0 0 0,-5 0 0 16,3 0 0-16,-3 0 33 0,-3 0 1 0,0 3-1 15,-5 0 1-15,-1 3-34 0,1-4 0 0,0 4 0 16,5 0 0-16,-5-4 109 0,-6 10-1 16,16-12 0-16,-2 3 1 0,6-3-109 0,2 2 0 15,-8-2 0-15,3 9 88 0,-9-4 0 16,9-2 1-16,2 3-1 0,-13 2-88 15,11-2 0-15,2-3 60 0,-5 2 2 16,8-2-1-16,3-3 0 0,-11 6-61 16,11-6 0-16,0 0 50 0,0 0 2 0,0 0-2 15,6 0 1-15,8 0-51 0,5 0 0 16,6 5 6-16,38-5 1 0,-29 0-1 16,12 0 1-16,43 0-7 0,-50 6 0 0,-6 3-125 15,39 7 0-15,-39-4 1 0,-3-4-1 16,11 15 125-16,-29-12 0 0,-7 3-146 15,-10 0 2-15,5-14-2 0,0 0-211 16</inkml:trace>
  <inkml:trace contextRef="#ctx0" brushRef="#br0" timeOffset="29750.32">9202 11794 156 0,'0'0'0'0,"0"0"0"0,0 0 0 0,0 0-28 0,-53 29 0 0,39-21 0 15,-5 0 0-15,-14 7 28 0,16-10 0 0,4-5-2 16,-7 6 0-16,1-3 0 0,-1 2 0 15,-32-2 2-15,19 0 0 0,-6 0-3 16,-24 5 1-16,38-2-1 0,3-1 1 16,-23 9 2-16,32-14 0 0,2 3 84 15,-3 0 0-15,8 0 1 0,6-3 0 16,0 6-85-16,0-6 0 0,0 0 38 0,0 0 0 16,-5 5 0-16,5-5 1 0,0 0-39 15,0 9 0-15,5-1 47 0,-5 6 1 16,6-11-1-16,-1 3 1 0,4 5-48 15,-4-3 0-15,9-2 21 0,19 11 0 16,-8-17 1-16,8 0 0 0,36-3-22 16,-30 3 0-16,0-3-137 0,41-5 1 15,-44 8-1-15,2 5-27 0,15-5 136 16,-39 0 0-16,-14 0-95 0</inkml:trace>
  <inkml:trace contextRef="#ctx0" brushRef="#br0" timeOffset="30416.93">9401 12698 100 0,'0'0'0'0,"33"-3"0"0,11 0-17 0,61-17 0 0,-55 12 0 0,-3-6 0 15,11 0 17-15,-6-3 0 0,1 0 0 0,2 0-1 16,-3-3 0-16,-5 6 0 0,-3 6 0 0,-5-3 1 16,-6 8 0-16,0-3 0 0,-2 12 0 0,-4-3-2 15,18 16 1-15,-40-10-1 0,-5-9-16 0</inkml:trace>
  <inkml:trace contextRef="#ctx0" brushRef="#br0" timeOffset="31100.23">8865 13741 752 0,'0'0'0'0,"0"0"0"0,0 0 0 0,27-2 6 0,-10 2 1 0,10-6 0 16,4 3 0-16,10 0-7 0,9 0 0 0,-3-11 0 16,-3 3 0-16,-5 0-3 0,33-14 0 0,-42 16 0 15,3 3 1-15,25-5 2 0,-25 6 0 16,-2 5-12-16,41-6 2 0,-31 0 0 15,9-2 0-15,52-6 10 0,-41 0 0 16,8-3-124-16,61-17 0 0,-70 20 1 0,4 6-30 16,38-21 125-16,-80 15 0 0,-22 14-82 15</inkml:trace>
  <inkml:trace contextRef="#ctx0" brushRef="#br0" timeOffset="31617.17">9669 14107 1067 0,'0'0'0'0,"0"0"0"0,0 0 9 0,35 0 1 0,-15-3-1 0,-6 0 1 16,30-2-10-16,-11-1 0 0,6-5-34 15,52-9 0-15,-53 6-1 0,1 0 2 16,0 0 33-16,-1-3 0 0,7 0 0 0,2 0-27 0,-3-5 1 15,-3 5 0-15,3 3 0 0,1 0 26 0,-1-3 0 16,-5 3 0-16,7 5 0 0,-7-2-148 0,5 8 2 16,-5-2-1-16,0 5 1 0,-1 5 146 0,1 4 0 15,2-4 0-15,4 1 0 0,-7 3-37 0,1-7 1 16,-14 1 0-16,-11-3 1 0,-14 0-65 0</inkml:trace>
  <inkml:trace contextRef="#ctx0" brushRef="#br0" timeOffset="32050.61">9848 15266 1135 0,'0'0'0'0,"0"0"0"0,0 0 0 0,33 0 21 0,-8 0 0 16,0-3 0-16,8 1 1 0,0-4-22 0,11-3 0 16,1 7 0-16,2-4 0 0,2 0-2 0,7 1 1 0,7-1-1 15,1 1 1-15,7-4 1 0,1 1 0 0,6-1 0 16,-1 4 0-16,-5 5-122 0,0-6 0 0,2 3 0 15,-2-2 0-15,-72 5-423 0</inkml:trace>
  <inkml:trace contextRef="#ctx0" brushRef="#br0" timeOffset="43366.98">13348 8407 11 0,'0'0'0'0,"0"0"0"0,0 0 0 0,-28 0 1 0,15 0-1 16,7 0 1-16,1 0-1 0,5 0 0 0,-9 6 0 15,9-1 1-15,0-5-1 0,0 0 1 16,0-5-1-16,0 5 0 0,3-9 0 16,8-5 0-16,-5 6 0 0,2-3 1 15,-3-18-1-15,1 21 0 0,-6 0 0 16,8-4 0-16,-8 9 0 0,0 3 0 15,0 0 0-15,0-5 0 0,0 5 64 0,0-9 0 16,0 9 0-16,0 0 2 0,0 0-66 16,0 0 0-16,6 0 72 0,13 3 1 15,-5 3-1-15,11-1 2 0,27-2-74 16,-27-3 0-16,8 6 69 0,20-6 1 16,-39 0 0-16,2 0 0 0,12-6-70 15,-17 3 0-15,-3 3 59 0,17 0 1 16,-6-5-1-16,-5 5 2 0,25 0-61 15,-20 0 0-15,0 0 44 0,20 0 0 16,-20 5 0-16,1-5 0 0,24 3-44 16,-25-3 0-16,1 0 5 0,27 0 1 15,-23 0 0-15,1 6 1 0,28-6-7 16,-26 0 0-16,-2-6 57 0,28 3 1 16,-28 3-1-16,2 0 1 0,23 0-58 15,-25 3 0-15,2-3 6 0,20 6 1 16,-22-6-1-16,0 6 2 0,28 2-8 0,-29-8 0 15,-1 0 31-15,26 0 0 0,-35 0 0 16,0 0 0-16,11-6-31 0,-11 6 0 16,2-2 30-16,20-1 1 0,-14 3 0 0,6-3 0 15,22 6-31-15,-31 0 0 0,-3-3 2 16,15 2 2-16,-23 4-2 0,3-6 1 16,8 3-3-16,-5-3 0 0,6 3 9 15,10-1 0-15,-8-4 0 0,3-1 1 16,19-6-10-16,-19 1 0 0,3-1 13 15,16-10 0-15,-25 13 0 0,1 3 1 16,13-11-14-16,-19 9 0 0,-1 5 5 0,18-3 1 16,-17 0-1-16,-3 3 1 0,22-3-6 15,-14 3 0-15,3 0 2 0,28-5 1 16,-23 2 0-16,9-3 0 0,22-5-3 16,-35 11 0-16,-4 0 1 0,20 6 0 15,-23-6 0-15,-2-3 1 0,19 11-2 16,-14-5 0-16,1 8 3 0,21 3 0 15,-16-5 0-15,5-4 0 0,34 4-3 16,-31-9 0-16,0 0 34 0,31 0 0 16,-31 0 0-16,0 0 1 0,31 0-35 15,-37 0 0-15,4 0-1 0,29 0 0 16,-29-6 0-16,-4 3 1 0,31 3 0 16,-27 0 0-16,-6-5-5 0,30 5 0 15,-25 5 0-15,-5 4 0 0,33 10 5 16,-25-19 0-16,0 3 35 0,31 6 1 15,-31-6 0-15,6 5 0 0,38-5-36 0,-44-3 0 16,-2-3-8-16,35-3 0 0,-33 4 0 16,6-4 0-16,24-3 8 0,-29 4 0 15,-4-4-13-15,36-2 1 0,-38 8-1 0,5-2 1 16,25-4 12-16,-33 9 0 0,0 0 42 16,19 9 1-16,-22-9-1 0,0-6 1 15,31 6-43-15,-26-3 0 0,6 3-30 16,31-14 0-16,-39 9 0 0,-6-1 0 15,20-2 30-15,-20 8 0 0,0-3-17 0,23-3 1 16,-17 6 0-16,0 0 0 16,22-6 16-16,-17 4 0 0,-5-1-11 0,8 0 1 15,0 3-1-15,-8-8 1 0,8 2 10 0,-5 0 0 16,2 4 0-16,-8-10 0 0,3 4-10 0,0-1 1 16,-6 4 0-16,1 2 1 0,-7 3 8 0,1 0 0 15,3-3 0-15,-3 3 0 0,5 3-6 0,-5 0 1 16,0 2 0-16,-1-5 0 0,4 3 5 0,-3 3 0 0,-6-6 0 15,3 0 0-15,3 0-2 0,2 5 1 0,4-5 0 16,2 0 0-16,3 0 1 0,0-5 0 0,8 5 0 16,-6-6 0-16,7 3 33 0,1 3 1 0,-1-5-1 15,-7 2 0-15,4-3-33 0,-1 1 0 0,-2-1 0 16,-1 3 0-16,4 3-10 0,-9 0 0 0,3 0 0 16,-1 0 0-16,1 3 10 0,-3 0 0 0,-2 5 0 15,-1-8 0-15,-2 6-62 0,2-3 2 0,-5 2 0 16,5-5 0-16,-5 3 60 0,0 3 0 0,0-6 0 15,2 0 0-15,-8 0-42 0,4 0 0 0,1 5 1 0,7-5 0 16,5 9 41-16,38 5 0 0,-16 3 0 16,11 8-199-16,77 34 1 0,-57-25-1 15,7 3-138-15,95-1 200 0,-94-64-1 0,-86 28-216 16</inkml:trace>
  <inkml:trace contextRef="#ctx0" brushRef="#br0" timeOffset="49250.51">20591 8334 11 0,'0'0'0'0,"0"0"0"0,-28 28 0 0,-8 3 1 0,17-20-1 0,2-8 1 16,-13 8-1-16,11-11 0 0,10 3 67 0,-2 3 1 15,-2-3-1-15,-1-1 2 0,-11 7-69 16,8-9 0-16,1 0 73 0,-28 0 1 16,24 0-1-16,6 6 2 0,-21 2-75 15,15-2 0-15,4 2 61 0,-15 6 1 16,17-11-1-16,3 3 2 0,-2 8-63 15,2-9 0-15,2-2 83 0,-2 8 0 16,3 3 1-16,2-2-1 0,-7 21-83 16,7-13 0-16,1-3 20 0,2 8 0 0,3-8 0 15,0 3 1-15,0-6-21 0,8-6 0 0,3 6 0 16,-8 6 0-16,2-3 59 0,6 3 0 0,3-3 0 16,-3-1 0-16,6 1-59 0,2-3 0 0,3 6 0 15,0-6 0-15,3-3 39 0,3 1 1 0,2 2-1 16,-2 0 1-16,2 0-40 0,42 14 0 15,-39-20 0-15,3 1 37 0,50 13 0 0,-48-10 0 16,4-7 1-16,46 12-38 0,-41-6 0 16,3 3 13-16,52 12 0 0,-49-15-1 15,5-3 1-15,47 15-13 0,-58-15 0 16,2 4 16-16,51 7 1 0,-45-10-1 0,3-6 1 16,61 11-17-16,-50-9 0 0,-3 1 21 15,81 2 0-15,-81-8 0 0,6 0 0 16,69 3-21-16,-75 3 0 0,3-1 10 15,69 10 1-15,-69-13 0 0,-5 10 0 16,63 4-11-16,-67-10 0 0,1 0 15 0,66 8 2 16,-63-11-1-16,5 2 0 15,64 4-16-15,-75-4 0 0,0-5 1 0,52 6 1 16,-57-6-1-16,-9 3 1 0,52-3-2 16,-43-3 0-16,-6 3 15 0,50-14 1 15,-48 8-1-15,4 1 1 0,38-18-16 16,-47 9 0-16,-2-3-19 0,40-22 0 15,-48 22 0-15,1-8 0 0,37-26 19 16,-36 20 0-16,6 3-41 0,-1-6 2 0,-2 3-1 16,5-8 1-16,-3 2 39 0,4 1 0 0,-12 2 0 15,3 3 0-15,-12-6-16 0,23-30 1 16,-36 36-1-16,-2-3 1 0,-4-25 15 16,-5 31 0-16,-14 0 14 0,-16-20 0 15,16 20 0-15,-5 2 1 0,-25-27-15 16,30 22 0-16,0 3 7 0,-2-9 0 0,7 1 0 15,-5-6 0-15,9-1-7 0,-6-4 0 0,3 2 0 0,-6-3 0 16,3 3 15-16,-17-45 0 16,9 47 0-16,-1 1 1 0,-35-31-16 0,28 37 0 15,-7-1 2-15,-48-25 0 0,37 31 0 16,-2 6 0-16,-2 2-2 0,-9 1 0 0,-3 8 0 0,-8 0 12 16,3 0 1-16,-12 0 0 0,6-1 0 0,-13 4-13 15,2 0 0-15,6 5 0 0,-6-2 0 0,0 8-17 16,-3-6-1-16,-11 6 1 0,-2 0 1 0,2 6 16 15,-13 2 0-15,-3-2 0 0,-3 8 0 0,-3 3-45 16,-124 17 0-16,124-20 0 0,-8 3 1 16,-113 22 44-16,123-17 0 0,7-2-155 0,-86 17 0 15,113-34 1-15,14 2-103 0,-44-24 154 16,68-10 0-16,45 29-568 0</inkml:trace>
  <inkml:trace contextRef="#ctx0" brushRef="#br0" timeOffset="52067.18">14141 9276 11 0,'0'0'0'0,"0"0"0"0,0 0 0 0,0 0 1 0,0 0-1 15,0 0 1-15,0 0-1 0,-20-28 0 0,15 26 0 16,-14-13 1-16,13 10-1 0,-2-1 1 15,-17-5-1-15,11 5 0 0,0 1 0 16,-16 2 0-16,11 3 0 0,-1 0 1 16,-38-6-1-16,25 6 0 0,-6-3 0 15,-27 1 0-15,41 2 0 0,9-3 0 16,-12 3 0-16,14 0 0 0,9-6 27 16,5 1 1-16,0 5 0 0,-11-3 0 0,2 3-28 15,1 0 0-15,3 0 84 0,-9 3 2 16,3-1-2-16,2-2 1 0,-15 9-85 15,10-6 0-15,3 2 83 0,-14 4 0 16,22-4-1-16,-2 1 2 0,-7 2-84 16,12-8 0-16,-2 9 51 0,-4-1 1 15,6 4-1-15,-5-4 1 0,5 12-52 16,5-6 0-16,1 0 48 0,-4 0 0 0,4 0 0 16,0-3 0-16,2 3-48 0,3 3 0 0,3 6 0 15,-9-4 0-15,9 4 39 0,-3-1 0 0,-8 6 1 16,2-5 0-16,1-1-40 0,-6-2 0 0,5 0 0 15,-2 2 0-15,3-8 53 0,-6 3 0 0,5-3 0 16,1-2 2-16,-3-4-55 0,8 9 0 16,-3-6 0-16,3-5 25 0,14 5 1 15,-9-5 0-15,6 2 0 0,25 9-26 0,-22-9 0 16,-5-5 27-16,32 9 0 0,-27-12 0 16,3 0 0-16,24 0-27 0,-22 0 0 15,-2 0 20-15,41 0 0 0,-41 0-1 16,2-9 1-16,42-2-20 0,-39 5 0 0,0 3 14 15,45-2 0-15,-40-1 0 0,1 3 0 16,33-11-14-16,-28 9 0 0,-5 5 4 16,38-3 1-16,-38 0-1 0,-6 0 1 15,36 3-5-15,-42 6 0 0,-2 2 27 16,28 9 0-16,-28-11 0 0,-3-1 1 16,28 15-28-16,-28-11 0 0,8-1-3 0,22 12 1 15,-21-12-1-15,-4-5 1 0,40 3 2 16,-31-1 0-16,-3-5 15 0,33 0 2 15,-27 3-1-15,-3 3 0 0,38-1-16 16,-35-5 0-16,-3 0-2 0,41 0 0 16,-38 3 0-16,-6 3 0 0,44 13 2 15,-38-16 0-15,0 3-6 0,46 14 1 16,-46-12 0-16,5 0 0 0,39 12 5 16,-36-14 0-16,-8 2 21 0,41-2 1 15,-41 2-1-15,-1 1 1 0,45 2-22 16,-39-3 0-16,-2-2 25 0,52 11 1 15,-50-11 0-15,8-4 0 0,42 4-26 16,-50-6 0-16,1-6-18 0,46 4 1 16,-44-4-1-16,2 6 1 0,54-6 17 15,-56 6 0-15,2 0-1 0,48 6 1 16,-50-6-1-16,-3 0 1 0,42 6 0 0,-42-6 0 16,0 2-5-16,47 4 0 0,-52-6 0 15,8 0 1-15,36 0 4 0,-36 0 0 16,3 0-11-16,44 0 0 0,-50 0 0 0,0 0 0 15,53-6 11-15,-53-2 0 0,8-1 28 16,45-10 1-16,-45 10 0 0,-5-5 0 16,56-5-29-16,-56 13 0 0,2 3-20 15,42-11 0-15,-46 14 0 0,-4 0 0 16,42-6 20-16,-39 4 0 0,-5-4-10 16,38-8 0-16,-38 8 0 0,2 3 0 15,39-11 10-15,-44 14 0 0,0 0-9 0,36-5 0 16,-39 2 0-16,-5 0 1 0,35 0 8 15,-32-2 0-15,2 5-10 0,30-3 0 16,-29 0 0-16,-1 0-1 0,25-5 11 16,-33 8 0-16,2 0 3 0,23 0 0 15,-28 3 1-15,3 2-1 0,3 4-3 16,-17-4 0-16,8-5-10 0,14 9 2 16,-16-4 0-16,2 1 0 0,17 5 8 15,-14-8 0-15,6-3-21 0,30-6 0 16,-25-2 0-16,-3-3 0 0,42-20 21 15,-33 14 0-15,-1 0-5 0,1-5 0 0,2-4 0 16,4 4 0-16,-1-1 5 0,-3 1 0 0,9-1 0 16,-6 4 0-16,9-4-1 0,-1 6 0 0,-8 0 0 15,1 3 1-15,-4 0 0 0,-11 0 0 0,4 6 0 16,-12-4 0-16,-3 4 2 0,-2-1 0 0,-4 4 0 0,-7-1 0 16,-1 3-2-16,-5 3 0 0,3-5 0 0,-3 5 0 15,0 0 3-15,0 0 1 0,6-6 0 0,-12 3 0 16,6-5-4-16,-3-12 0 0,1 6 0 15,-1 0 1-15,-14-22 0 0,9 21 0 0,-6-4 1 16,-16-12-2-16,10 11 0 0,-2 12 6 16,-30-15 0-16,21 18 0 0,1-1 1 15,-36-3-7-15,27 1 0 0,0 2-13 16,-41-2 1-16,42 2-1 0,-1 1 1 16,-38 2 12-16,38-6 0 0,3 4-8 15,-39-15 0-15,34 12 0 0,2-1 1 16,-46-8 7-16,38 15 0 0,3-7-37 0,-53 3 1 15,50 6-2-15,3 0 2 0,-58 3 36 16,49 0 0-16,1 6-37 0,-56-7 0 16,53 1 0-16,5-3 0 0,-55-3 37 15,55 1 0-15,-2 2 19 0,-51-9 1 16,57 6-1-16,-4 0 1 0,-44-11-20 16,44 9 0-16,3 2 5 0,-49-11 1 15,51 5 0-15,-4 4 0 0,-37 5-6 16,39-6 0-16,8 1-39 0,-44-7 1 15,50 7 0-15,-3 5 0 0,-30-14 38 16,27 5 0-16,6 4-10 0,-44-9 1 16,38 5 0-16,1 3 1 0,-7 1 8 0,7 2 0 15,-1-3 0-15,0-2-37 0,1 2 0 0,-1 1 0 16,3 2 0-16,0-3 37 0,3 3 0 0,-6 1 0 16,1-1 0-16,5 3 6 0,-6 0 1 0,0 0 0 0,1 0 0 15,-7 0-7-15,4 3 0 0,-9-1 0 0,3 1 0 16,-5 3 15-16,2-6 1 0,3 3 0 0,-5-1 0 15,7 1-16-15,1-3 0 0,-3 6 0 0,6-6 0 0,-1 3-8 16,4 2 1-16,-7-5-1 0,1 0 1 0,-3 0 7 16,-55 0 0-16,50 6 0 0,-1 2-21 15,-57 15 0-15,52-15 0 0,0 4 0 16,-50 2 21-16,61-9 0 0,-6 4 0 16,-49 5 0-16,50-14 0 0,2 0 1 15,-44 0-1-15,50 0 0 0,0 3 25 16,-39 2 0-16,41-5 0 0,4 6 1 0,-45-6-26 15,44 0 0-15,1 0-20 0,-34-6 0 16,39 3 0-16,-1-2 0 0,-35-6 20 16,36 2 0-16,0 4 41 0,-31-7 0 15,31 7 0-15,3-7 0 0,-3 1-41 16,0 6 0-16,0-10 0 0,-1 7 15 0,4-6 2 16,-3 5-1-16,0 4 0 0,-3 5-16 0,3 0 0 0,-6 0 0 15,0-6 0-15,-2 12-57 0,-48 8 2 16,37 0-1-16,-12 9 1 0,-74 38 55 15,50-16 0-15,-9 0-83 0,-8 9 1 0,-25-9 0 16,-5 3 1-16,135-48-690 0</inkml:trace>
  <inkml:trace contextRef="#ctx0" brushRef="#br0" timeOffset="57733.65">16469 10621 11 0,'0'0'0'0,"0"0"0"0,0 0 0 0,0 0 1 0,0 0-1 16,0 0 1-16,0 0-1 0,0 0 0 15,0 0 0-15,0 0 1 0,0 0-1 16,0 0 1-16,0 0-1 0,0 0 0 0,0 0 0 16,0 0 0-16,-11-36 0 0,9 22 1 15,-4-9-1-15,6 12 0 0,-5 8 0 16,-1-3 0-16,6 6 0 0,-3-5 0 16,3 5 0-16,-5-3 0 0,5 3 64 15,-6 0 0-15,6 0 0 0,0 0 2 16,-8 0-66-16,8 0 0 0,0 0 69 0,-6 0 1 15,6 0 0-15,-5 0 1 0,5 14-71 16,0-14 0-16,0 3 57 0,0 8 1 16,0-8 0-16,0-3 1 0,19 11-59 15,-8-2 0-15,3-4 68 0,14 4 0 16,-9-4 0-16,0 4 1 0,20-4-69 16,-20-5 0-16,1-2 27 0,30-1 1 15,-17-3 0-15,5 3 0 0,34-2-28 16,-39 5 0-16,-2-6 56 0,35-2 1 15,-38 2-1-15,2 6 0 0,34 0-56 16,-37 6 0-16,-2-1 25 0,22 12 0 16,-22-11 0-16,-6-1 1 0,25 9-26 15,-19-2 0-15,3-1-22 0,24 3 1 16,-24-11 0-16,2 2 0 0,17 4 21 16,-25-9 0-16,-2 0 45 0,18-3 1 15,-18 3 1-15,2 0-1 0,30 0-46 16,-19 0 0-16,6 0 3 0,36-6 1 0,-48 6 0 15,-2 0 0-15,19 6-4 0,-24-6 0 16,-6 6-24-16,8 2 0 0,-6 1 0 16,-7-4-1-16,7 6 25 0,-8 1 0 0,-2 2 5 15,13 3 1-15,-13-6-1 0,2-3 2 16,0 4-7-16,3-1 0 0,-11-5 0 0,6-1 31 16,-6-5 0-16,5 9 0 0,-5-9 1 0,9 2-32 15,-9-2 0-15,8 6 0 0,-2 0 0 0,-1-6-11 16,1 2 1-16,7 1-1 0,-4-3 1 0,7 3 10 15,-2 3 0-15,5-6 0 0,-5-6 0 0,6 6-46 0,4 0-1 16,-4 6 1-16,-6-6 1 0,5 0 45 0,0 0 0 16,1 5 0-16,-1 4 0 0,-5 5-160 0,5 0 2 15,0-6-2-15,-2-2 2 0,-17-6-442 0</inkml:trace>
  <inkml:trace contextRef="#ctx0" brushRef="#br0" timeOffset="60350.15">18483 10813 11 0,'0'0'0'0,"0"0"0"0,0 0 0 0,0 0 0 0,0 0 1 0,0 0-1 0,0 0 1 0,0 0-11 15</inkml:trace>
  <inkml:trace contextRef="#ctx0" brushRef="#br0" timeOffset="61034.16">18411 10678 11 0,'0'0'0'15,"0"0"0"-15,0 0 0 0,0 0 1 16,0 0-1-16,0 0 1 0,0 0-1 15,0 0 0-15,0 0 0 0,-27 0 1 16,27 5-1-16,0-5 1 0,-6 9-1 16,6-9 0-16,-8 0 0 0,2 5 0 15,6-2 0-15,-5 3 1 0,-6-6-1 16,11 0 0-16,0 0 44 0,0 0 1 16,0 0 0-16,0 0 0 0,0 0-45 15,0 0 0-15,0 0 61 0,0 0-1 16,5 5 0-16,1-2 0 0,8-3-60 15,5 0 0-15,0 6 36 0,31-6 1 16,-31 0 1-16,1 0-1 0,21-6-37 16,-27 6 0-16,-3 0 45 0,8-3 0 15,-5 3 0-15,0 0 1 0,22 0-46 0,-17 0 0 16,3 0 64-16,36-5 0 0,-27 5-1 16,-6-6 1-16,41 3-64 0,-41 3 0 15,2 3 31-15,23 3 0 0,-22-6-1 16,-3 2 1-16,27 10-31 0,-27-12 0 0,0 5 18 15,22-2 0-15,-14-6 0 0,-3 1 0 16,37-7-18-16,-40 1 0 0,9-1-5 16,36-13 1-16,-39 10 0 0,0 4 0 15,45-14 4-15,-45 16 0 0,3-3-7 16,41-2 1-16,-30 6 0 0,-3 2 0 16,34-6 6-16,-37 9 0 0,0-2 14 0,45 4 1 15,-47 1-1-15,2-3 1 16,42 6-15-16,-39-6 0 0,-2 3 2 0,46-1 0 15,-49-4 0-15,5 2 0 0,42 2-2 16,-42 1 0-16,-6 3-1 0,40 8 0 16,-45-11 0-16,6 2 0 0,38 15 1 15,-38-14 0-15,-1 2 63 0,40 6-1 16,-34-5 0-16,3-4 1 0,33 4-63 16,-36-9 0-16,0 2 1 0,47 1 1 15,-46-3 0-15,-1 0 0 0,53 0-2 16,-50 0 0-16,5 3-11 0,50 3 0 15,-58-12 0-15,6 3 1 0,50-2 10 16,-48-1 0-16,1 3 24 0,52-11 1 16,-42 0-1-16,-5 3 2 0,72-12-26 15,-67 9 0-15,9 6-41 0,55-20 1 16,-60 19 0-16,-7-5 1 0,62-11 39 0,-64 22 0 16,0-3-140-16,58 1 2 0,-64 10-1 15,1 7-131-15,38-4 140 0,-61-19-2 16,-30 11-198-16</inkml:trace>
  <inkml:trace contextRef="#ctx0" brushRef="#br0" timeOffset="76316.67">15086 11018 11 0,'0'0'0'0,"0"0"0"0,0 0 0 0,0 0 0 0,0 0 1 0,0 0-1 16,-31 0 1-16,26 0-1 0,2 0 0 0,-3 0 0 15,-5 0 0-15,9 0 67 0,2 0 1 0,-6 0-1 16,-5 8 2-16,-3-2-69 0,0-3 0 0,-11 2 0 16,-2 4 0-16,2 5 48 0,-33 20 0 15,30-20 0-15,3 0 1 0,-27 22-49 0,33-21 0 16,-1-7 43-16,-13 12-1 0,22-12 0 15,3-2 0-15,-12 8-42 0,9-14 0 16,3 5 45-16,-3 7 1 0,3-7 1 0,-3 1-1 16,-14 16-46-16,11-8 0 0,0 3 26 15,-19 23 1-15,14-15 0 0,-1 6 0 16,1 0-27-16,0-3 0 0,5 0 0 0,-3 0 23 16,9 1 0-16,-3-1 0 0,3-3 2 0,-6 0-25 15,3 3 0-15,3-8 0 0,-3-3 0 0,5-3 38 16,-2 0 0-16,2 0 0 0,3 0 0 0,1 0-38 15,-1 14 0-15,3-13 0 0,0-1 54 0,3 8 1 16,-1-8-1-16,1 0 1 0,8 14-55 16,-5-14 0-16,2-5 3 0,11 19 1 15,-13-14 0-15,8-5 0 0,11 13-4 16,-12-11 0-16,1 3-16 0,19 17 0 16,-16-19 0-16,2-4 0 0,28 14 16 15,-22-13 0-15,-3 2 22 0,42-2 0 16,-31-15 0-16,11-5 0 0,53-15-22 15,-53 12 0-15,-5-3-30 0,46-11 1 16,-46 17-1-16,0 3 1 0,32-9 29 16,-37 14 0-16,-4 3 20 0,31-3 1 15,-31 6 0-15,-5 8 0 0,28 3-21 16,-26-5 0-16,4 5 13 0,27 14 1 16,-25-22 0-16,-3 2 0 0,36 9-14 15,-32-14 0-15,4-3 51 0,40 0 2 16,-40 0-2-16,6 0 1 0,48-6-52 0,-48 6 0 15,3-6 38-15,38 4 1 0,-46 2 0 16,0-3 1-16,35 0-40 0,-41 3 0 0,1 0 52 16,29-6 0-16,-35 6 0 0,2 0 1 15,28 0-53-15,-25 0 0 0,0 0 44 16,31 6 0-16,-31-6-1 0,6 0 1 16,33 0-44-16,-34 0 0 0,1 0-4 15,38-6 1-15,-44 6-1 0,3 0 1 16,39-2 3-16,-36-1 0 0,5 0 14 15,47-11 1-15,-41 5-1 0,2 1 1 16,39-12-15-16,-52 15 0 0,0 2-10 0,33-8 1 16,-34 8 0-16,-5 3 0 0,39 3 9 15,-36 2 0-15,-3-5 34 0,39 6 0 16,-39-3 1-16,0 2 0 0,42 1-35 16,-42-6 0-16,-3 0-27 0,37 0 0 15,-29-3 0-15,1 3 1 0,38-3 26 16,-38 3 0-16,0-5-26 0,35-1 1 15,-38 3 0-15,3 3 0 0,33 0 25 16,-39 0 0-16,6 0 1 0,24 0 1 16,-24 0-1-16,-6 0 1 0,44 3-2 15,-44 3 0-15,6 2-21 0,30 6 1 16,-33-11-1-16,3 5 1 0,35-5 20 16,-38 0 0-16,0 0-10 0,30 2 0 15,-32-5-1-15,2 0 2 0,41 0 9 16,-41 0 0-16,5 0-3 0,50 0 0 0,-52 0 0 15,0 0 0-15,41 3 3 0,-41 3 0 16,-1-6-2-16,40 6 0 0,-40-4 0 16,6 4 0-16,37-6 2 0,-40 3 0 15,6-3 16-15,44 3 1 0,-44-6 0 0,3 0 0 16,35-11-17-16,-43 5 0 0,-4-2 45 16,37-3 1-16,-31 11-1 0,0-5 1 15,42-3-46-15,-42 5 0 0,-2 3-11 16,46 3 0-16,-49 0 0 0,5 0 0 15,14 9 11-15,-30-4 0 0,2-2-23 16,42 8 0-16,-33-5 0 0,-1 2 1 0,34 1 22 16,-33-4 0-16,-1 4 2 0,34-1 1 15,-33-2 0-15,-6 0 0 0,36 5-3 16,-36 0 0-16,0-2-9 0,20 19 0 16,-23-20 0-16,-5 3 0 0,3 3 9 15,5-5 0-15,-6 5 0 0,4-6-8 0,-1 1 1 0,3 2 0 16,-5 3 0-16,2-8 7 0,-2 2 0 15,5 1 0-15,0-1 0 0,3 3 1 0,-3-2 0 0,6-6 0 16,0 2 1-16,-1 1-2 0,-4-6 0 0,4 3 0 16,1-1 0-16,-6 1-7 0,3 3 1 0,0-6 0 15,0 0 0-15,0 0 6 0,0 0 0 0,2 0 0 16,-5-6 0-16,6 1 7 0,5 2 0 0,-5-6 0 16,2 4 1-16,4-4-8 0,-1 1 0 0,0 2 0 15,3 6 0-15,-8 0-5 0,2 0 1 0,1 0-1 16,-4 0 1-16,1 0 4 0,-3 0 0 0,0 0 0 15,2-5 0-15,4 2-6 0,-1 0-1 0,6 0 1 0,-3 3 1 16,3 0 5-16,0 0 0 0,3-5 0 0,-6 2 0 16,9 0-5-16,-9 0 1 0,3 3 0 0,-3 0 0 15,0 0 4-15,-2 0 0 0,2 0 0 0,-5 0 0 16,5 0 3-16,3 0 1 0,-9 0 0 0,7 0 0 0,2 0-4 16,-3 3 0-16,3-3 0 0,2-3 0 0,-2 3-6 15,50-14 1-15,-47 8 0 0,2 1 0 16,42-6 5-16,-44 5 0 0,0 0 2 15,55-2 0-15,-56 2 0 0,4 6 1 16,52 0-3-16,-53 0 0 0,4 0 5 16,51-3 1-16,-51-2 0 0,-10 2 0 15,51-3-6-15,-47 6 0 0,2-5 41 0,53-4 0 16,-52 1-1-16,-1 2 1 0,51-8-41 16,-54 9 0-16,-2 5-16 0,44 0 0 15,-46 0 0-15,-1 0 0 0,39 5 16 16,-36-2 0-16,-3 0-11 0,50 5 1 15,-45-8-1-15,-4 0 1 0,49 3 10 16,-50-3 0-16,0 0-12 0,39 3 1 16,-42 0-1-16,3-3 1 0,39 0 11 15,-44 0 0-15,5 0-12 0,45 0 1 16,-48 0 0-16,0 0 1 0,45 0 10 16,-44-3 0-16,2 0-9 0,41-5 0 15,-40 2 0-15,2 3 0 0,41-11 9 16,-41 8 0-16,-6 4 0 0,50 2 0 15,-46-3 0-15,4 3 1 0,37 0-1 16,-42 0 0-16,-5 3-4 0,44 5 1 16,-42-8 0-16,3 3 0 0,39 8 3 0,-39-11 0 15,3 3-1-15,45 0 0 0,-51 0 0 16,3 2 1-16,45-2 0 0,-45 0 0 16,-3-3-3-16,42 0 0 0,-41 0 0 0,2 3 0 15,39-3 3-15,-39 5 0 0,-3-5-1 16,42 9 0-16,-39-4 0 0,-5 1 1 15,-6 2 0-15,0 4 0 0,-2-1 0 0,2-3-4 16,0 1 1-16,0 2 0 0,0-5 0 0,3 2 3 16,-3-8 0-16,0 3 0 0,6 0 0 0,0 0-1 0,-3 2 0 15,2-5 0-15,1 0 1 0,3 0 0 0,2-5 0 16,-3 5 0-16,1 0 0 0,-4 0 2 0,-2 0 1 16,0 5-1-16,0-5 1 0,0 0-3 0,-3 3 0 15,0 0 0-15,0-3 0 0,1 0-3 0,1-3 1 16,-4 3-1-16,5 0 1 0,2-3 2 0,1 3 0 0,5-5 0 15,-5-1 0-15,2 3 2 0,48-11 1 16,-51 3-1-16,4 8 1 0,38-11-3 16,-41 8 0-16,-3 1-33 0,35-4 0 15,-35 9 0-15,-5 0 0 0,35-3 33 16,-38-2 0-16,5 5 7 0,36 0 0 16,-39-3 0-16,3 0 0 0,34 0-7 15,-31-2 0-15,5 5-53 0,31-3 1 16,-39 0 0-16,0 0 0 0,31-2 52 15,-34-1 0-15,3 3-9 0,25-11 1 16,-33 9-1-16,3 5 1 0,24 0 8 0,-21 0 0 16,-4 0-12-16,31-3 1 0,-30 3 0 15,-1 0 0-15,23 0 11 0,-25 0 0 16,-3 3 32-16,20 2 0 0,-23-5 0 0,0 3 0 16,20 3-32-16,-20-6 0 0,-8 5 18 15,17-2 1-15,-20 0-1 0,3 0 1 16,14 5-19-16,-11-5 0 0,0 0 18 15,0 2 0-15,-1-2 1 0,4 3 0 0,-6-1-19 16,3 4 0-16,0-9 0 0,-6 3 0 0,3 0 6 16,0-1 1-16,0 4 0 0,0-3 0 0,0 2-7 15,0 1 0-15,0-3 0 0,3 0 0 0,0 5-29 0,2-5 1 16,4 3-2-16,-9-1 2 0,5-5 28 0,-2 3 0 16,3 0 0-16,-6 0 0 0,3-3 11 0,-1 0 0 15,-4 5 0-15,2-5 0 0,0 0-11 0,0 3 0 16,0 0 0-16,0-3 0 0,-3 3 14 0,1 2-1 15,2-5 0-15,0 0 1 0,0 3-14 0,0 0 0 0,0-3 0 16,3 0 0-16,5 0 11 0,3 0 1 0,3 0-1 16,0 0 1-16,2 0-12 0,1-3 0 0,0 0 0 15,-6 3 0-15,3-5-54 0,-1 2-1 0,1 0 1 16,-3 0 1-16,-5 3 53 0,-3-8 0 0,-3 2 0 16,-3 1 0-16,0-1 3 0,3-5 1 15,-5 5 0-15,0-5 0 0,7-12-4 16,1 9 0-16,-6 0-36 0,12-11 0 15,-9 11 0-15,3 0 0 0,10-14 36 16,-10 13 0-16,0 1-32 0,14-11 1 16,-12 14 0-16,-5-3 0 0,17-14 31 15,-17 14 0-15,0 0-11 0,-3-6 0 0,1 3 0 0,-1 0 0 16,3 0 11-16,-5 3 0 0,-1 0 0 0,3 0 0 0,-5-3 41 16,3 0 1-16,-1 0 0 0,1-2 0 15,2-1-42-15,3 0 0 0,3 1 0 0,0-10 0 0,2 4 42 16,26-28 0-16,-23 25 0 0,0 2 0 15,20-19-42-15,-22 23 0 0,-1-6 25 16,9-15 0-16,-17 29 0 0,-2-3 1 16,-3-11-26-16,-6 14 0 0,0 0-22 15,-14-25 2-15,-2 16 0 0,-6-5 0 16,-2 0 20-16,-1 5 0 0,-2 1 0 0,-4 2-37 0,1 6 1 16,0 6 0-16,0-6 0 0,3 0 36 0,-6 0 0 15,3-1 0-15,-1 1 0 0,1-2-19 0,0-1 0 16,0 3-1-16,0 0 1 0,2-3 19 0,-2 3 0 15,8-1 0-15,-8-1 0 0,3-1-12 0,-3 0 0 16,0-3 0-16,-1 3 1 0,1-2 11 0,-27-15 0 16,26 17 0-16,1-6 29 0,-33-16 1 15,30 22 0-15,0-5 0 0,-33-12-30 16,30 20 0-16,1 0-33 0,-45-14-1 16,39 14 1-16,2-1 0 0,-54-13 33 15,43 20 0-15,1-6 1 0,-56-6 1 16,50 12 0-16,-6 2 0 0,-66-5-2 15,67 8 0-15,-3 3-33 0,-72 6 0 16,63-1 0-16,-5 4 1 0,-91 10 32 16,85-7 0-16,0-1-20 0,-88 11-1 15,83-10 1-15,-3-1 1 0,-96 9 19 0,98-12 0 16,1-2-18-16,-86 11 0 0,84-12 0 16,-4 1 1-16,-96-6 17 0,96 0 0 15,6 0-12-15,-169 3 0 0,125-1 0 0,38-2 1 16,-105-5 11-16,106-1 0 0,4 1-29 15,-95-12 0-15,93 11 0 0,-3-2 0 16,-96-15 29-16,99 9 0 0,3 3-24 16,-97-12 0-16,94 15 0 0,-6-6 1 15,-99-9 23-15,97 12 0 0,3 3-36 0,-6-1 0 16,5-5 0-16,1 3 0 0,2 0 36 16,1-1 0-16,-9 4 0 0,2-6 0 0,-7 5-2 0,2-5 0 15,9 0 0-15,-3 3 1 0,2 0 1 0,3-1 0 16,-2 4 0-16,-6 2 0 0,0 4-23 0,0-4 0 15,3 0 0-15,0 4 0 0,-1 2 23 0,-2 0 0 16,3 0 0-16,-3-3 0 0,3 0-25 0,-3 3 1 0,0-6-1 16,-3 3 1-16,3 3 24 0,-5 0 0 0,8 0 0 15,-3-5 0-15,3 5 18 0,-1-9 1 0,-2 4 0 16,-2 2 0-16,2 3-19 0,-3 0 0 0,9 0 0 16,-4 3 0-16,7 5-27 0,-4-2 0 0,3-1 0 15,-5-5 0-15,11 3 27 0,-6-3 0 0,-2 6 0 16,-3-3 0-16,0 2-22 0,-3 1 2 0,8-3-1 15,0 0 1-15,6-1 20 0,-6 4 0 0,1-6 0 16,-9 3 0-16,3 2 16 0,-3 1 1 0,8-3 0 16,3 0 1-16,0 5-18 0,6-5 0 0,-4 3 0 15,-4-1 0-15,-1 1 22 0,-2 2 1 0,10 1 0 0,-2-4 0 16,3 4-23-16,8-4 0 0,-9 4 0 0,-2-3 0 16,-6 5 6-16,-90 8 1 0,101-10 0 15,3 2 0-15,-94 6-7 0,89-11 0 0,-3-1 2 16,-83-2 0-16,85 3 0 0,4-6 0 15,-84 5-2-15,78-5 0 0,0 0 12 16,-97 9 0-16,97-6 0 0,2 2 1 16,-85 15-13-16,83-14 0 0,-11 2-15 15,-89 14 0-15,103-10 0 0,5 5 0 16,-88 2 15-16,80-10 0 0,2-1-33 16,-93 12 0-16,99-17 0 0,-8 2 0 0,-83 7 33 15,88-12 0-15,3-3 5 0,-85 0 1 16,91 3 1-16,8 0-1 0,-75 0-6 15,72 0 0-15,-5-6 42 0,-72 4 0 16,77 2 0-16,3 2 0 0,-56 7-42 16,62-4 0-16,2 1 37 0,-55 11 1 15,58-6 0-15,0 3 0 0,-52 12-38 16,65-12 0-16,-2 5 21 0,3 1 1 0,0-6 0 16,0 3 0-16,5 3-22 0,0-3 0 0,1 8 0 15,-4-3 0-15,4 6 14 0,-40 43 1 16,40-18 0-16,-1 9 0 0,-49 101-15 15,46-64 0-15,3 8-170 0,-43 121 0 16,37-116 0-16,45-112-188 0</inkml:trace>
  <inkml:trace contextRef="#ctx0" brushRef="#br0" timeOffset="78850.6">22116 11190 11 0,'0'0'0'0,"0"0"0"0,0 0 0 0,0 0 1 16,0 0-1-16,-31 16 1 0,18-1-1 15,-1-4 0-15,0-6 0 0,-11 18 1 16,6-15-1-16,-1 6 1 0,-16 3-1 16,28-5 0-16,0-10 0 0,2 4 0 15,6-6 0-15,-5 0 1 0,5 0-1 16,0 0 0-16,0 0 103 0,0 0 1 0,0 0 0 15,0 0 0-15,0 0-104 0,0 0 0 16,-6 0 69-16,-2 6 2 0,-3 2-1 16,-6 6 0-16,-21 14-70 0,18-14 0 0,1 0 55 15,-11 6 2-15,19-11-1 0,8-9 0 16,-3 5-56-16,6-5 0 0,0 9 85 16,0-9 1-16,6 2-1 0,-6 4 1 15,0-6-86-15,0 8 0 0,5-2 0 0,4 3 56 16,-4 2-1-16,-2 11 0 0,3-2 1 0,-1 5-56 15,1 3 0-15,-6-2 0 0,0-9 0 0,-6 5-13 0,-5-2 1 16,3 0 0-16,-1-4 0 0,4 4 12 0,-6-6 0 16,3 0 0-16,2 0 0 0,-2 0 39 0,-3 15 0 15,5-15 1-15,3-6 0 0,3 15-40 16,-2-12 0-16,4 0 33 0,7 17 1 16,-1-8 0-16,3 2 0 0,14 18-34 15,-17-18 0-15,6-5 14 0,22 20 1 16,-31-26-1-16,4-3 2 0,5 12-16 15,-9-14 0-15,1 2 13 0,2 6 1 16,-3-8-1-16,-2 2 1 0,5 6-14 16,-5-8 0-16,3 2 6 0,-1-5 1 0,1 3 0 15,2-6 0-15,6 3-7 0,11-6 0 16,-11 3 0-16,10-9 7 0,21-13 1 16,-18 11-1-16,-2 2 1 0,14-16-8 15,-31 22 0-15,0-3-7 0,3-2 1 16,-5 0-1-16,-6 8 1 0,5-12 6 0,-2 4 0 15,3 2 2-15,2-11 0 0,-5 3 0 16,5-5 0-16,-2-18-2 0,-6 15 0 16,0-1-14-16,0 3 0 0,-6-8 0 0,6 3 0 0,-5 0 14 15,2-4 0-15,0-4 0 0,0-4 0 0,3 1-43 16,0-1 0-16,3 3 0 0,0-8 1 0,0 0 42 16,2-31 0-16,-10 45 0 0,2-1-33 15,-14-18 1-15,9 30-1 0,-9 3 1 16,-19-15 32-16,17 15 0 0,-17 9-60 15,-30-4 1-15,33 12 0 0,-6 8 0 16,-33 18 59-16,47-15 0 0,6 0-102 0,-28 8 2 16,25-16-1-16,22-6-649 0</inkml:trace>
  <inkml:trace contextRef="#ctx0" brushRef="#br0" timeOffset="92900.29">16282 13702 471 0,'0'0'0'0,"0"0"0"0,0 0 0 0,0 0 25 0,0 0 1 16,0 0-1-16,-36 22 1 0,22-13-26 0,0-1 0 0,-5-2 0 16,-1 0 0-16,7-1 47 0,-7 1 1 0,1-1-1 15,-6 1 1-15,-3 0-48 0,-2 2 0 0,5-5 0 16,6 0 0-16,5 0 49 0,6-3 0 0,-9 0-1 15,3 0 1-15,6 0-49 0,-3 0 0 0,6 0 0 16,2 0 0-16,-3 0 17 0,-2 0 0 0,8 0 0 16,0 0 2-16,0 0-19 0,-6 0 0 0,6 0 0 15,3-6 0-15,0 3 2 0,0-8 1 0,2 2 0 16,4-2 0-16,7-3-3 0,-2 0 0 0,5 3 0 16,-10 2 0-16,2-2 30 0,2 8 0 0,-2-2 0 0,-2 5 0 15,-1 0-30-15,-2 0 0 0,-1 0 0 0,1 5 0 16,-1-5 61-16,3 0 2 0,-2 6-2 0,-3-3 1 15,8 2-62-15,-6 4 0 0,9-1 0 0,-6-2 0 0,9 2 49 16,-3 4 0-16,11-7 1 0,-6 1 0 0,9-1-50 16,2-2 0-16,3-3 0 0,-5-3 0 0,2 1 8 15,3-4 1-15,0 0 0 0,-2 4 0 0,2-7-9 16,-5 4 0-16,2 5 0 0,3 0 0 0,-5 0 21 16,2-6 0-16,-11 12 0 0,6-6 0 0,-11 5-21 15,5 4 0-15,1-4 0 0,-1 1 0 0,6-1 21 0,3 1 0 16,-4 8 0-16,-1-5 1 0,7 2-22 0,-5 0 0 15,8 0 0-15,-5-11 0 0,8 3-24 0,-3-3 1 16,0 0 0-16,-3-3 0 0,6 3 23 0,0-5 0 16,-3 2 0-16,6 0 0 0,-6 3 14 0,3 0 0 15,0 3 0-15,0 0 1 0,0 2-15 0,0-2 0 16,2 3 0-16,-5-1 0 0,-5-2 12 0,2 0 1 0,4 5-1 16,-7-5 0-16,4 3-12 0,-4 0 0 0,4-4 0 15,2-2 0-15,0-2 5 0,-3-7 1 0,3 3-1 16,1 1 1-16,-1-1-6 0,3 3 0 0,-9-2 0 15,9 5 0-15,3 0-19 0,-1-3 0 0,4 3-1 16,2 0 1-16,0-3 19 0,3 0 0 0,3-2 0 16,5 2 0-16,9 0-68 0,-6 0 0 0,5-2 0 15,9-4-1-15,0-2 69 0,0-3 0 0,0 3 0 16,2-1 0-16,-2 1-177 0,5 0 0 0,-13 8 0 16,-3 3 1-16,-3 3 54 0,0 3 1 0,-14-4-1 0,3-2 2 15,-47 0-106-15</inkml:trace>
  <inkml:trace contextRef="#ctx0" brushRef="#br0" timeOffset="95083.06">16632 14557 11 0,'0'0'0'0,"0"0"0"0,0 0 0 0,0 0 0 0,0 0 1 15,-38-5-1-15,24 5 1 0,0 2-1 0,3 1 0 16,3-3 0-16,2-3 0 0,-8 3 53 0,3 0 1 0,3 0-1 15,3 0 1-15,-1 0-54 0,-2-2 0 0,-3 2 0 16,2 0 0-16,4-3 94 0,-3 3-1 0,2 0 0 16,1 0 1-16,-1 0-94 0,1 0 0 0,2 0 0 15,-8 0 0-15,5 0 44 0,3 0 1 0,-8 3-1 16,6 2 2-16,2 1-46 0,3-6 0 0,-5 5 0 16,5-5 0-16,0 0 19 0,0 0 1 0,0 0-1 15,0 0 1-15,0 0-20 0,5 12 0 0,-5-9 0 16,8-1 0-16,3 7 20 0,-5-6 0 0,8 2 0 15,0 1 0-15,5 2-20 0,0 4 0 0,1-4 0 0,4 0 0 16,10 1 31-16,-1 2 1 0,0-11 1 0,3 0-1 16,3 0-32-16,2-6 0 0,-2 6 0 0,-1 0 0 15,-5-2 77-15,3-1 1 0,-3 3 0 0,1 3 0 16,-4 5-78-16,3-2 0 0,-5-1 0 0,-3 1 0 0,0 0 28 16,2-1 0-16,-8 4 0 0,6-6 1 0,3 8-29 15,36-3 0-15,-31-2 0 0,5-6-17 16,1-6 0-16,5 3 0 0,-5-2 0 0,2-6 17 15,1-1 0-15,-1 4 0 0,-2 2 0 0,5 1 38 16,-5-4 1-16,-1 3 1 0,1 4-1 0,-6-1-39 0,0 0 0 16,1 3 0-16,1-8 0 0,4 2 24 0,-3 0 0 15,5 6 0-15,1 0 1 0,8 6-25 0,-9-3 0 16,3 0 0-16,0-3 0 0,-2 0 21 0,-1 0 1 16,6-3-1-16,-8 0 1 0,2 3-22 0,1-8 0 15,5 2 0-15,-3-8 0 0,-5 0 3 0,8 0 0 16,-3-3 0-16,3 0 0 0,2 0-3 0,4-5 0 15,-6 5 0-15,3 0 0 0,-6 3-1 0,3 0 1 0,-3 0-1 16,-5-3 1-16,-1 0 0 0,34-6 0 16,-33 15 0-16,-6 2-18 0,31 3 1 15,-31 3 0-15,0-2 0 0,33 4 17 16,-35 1 0-16,-1-3 21 0,31 0 0 16,-25 0 0-16,2 0 0 0,34-5-21 15,-36 2 0-15,3-3 23 0,35-8-1 16,-35 11 0-16,-6 1 1 0,39-4-23 15,-33 6 0-15,-9 3 20 0,36 2 1 0,-33-5-1 16,1 0 1-16,35 0-21 0,-36 0 0 16,0 0 58-16,36 0 1 0,-36-2-1 15,6 2 0-15,33 0-58 0,-34 0 0 16,1 2-8-16,27 7 0 0,-30-1 0 0,3 3 0 16,-3-2 8-16,0-1 0 0,2 1 0 0,-5 2-14 15,-5-5 1-15,8 2-1 0,-3 1 1 0,0 2 13 16,-5 0 0-16,8-3 0 0,-9 1 0 0,4-3-9 15,-4-1 0-15,7 1 0 0,2-3 1 0,-1-1 8 16,1 1 0-16,-3 3 0 0,1 2 0 0,-4 1-3 16,3 2 1-16,-2-5-1 0,-1 2 1 0,6-5 2 15,-9 3 0-15,7-1 0 0,2-5 0 0,2 0-10 0,1-5-1 16,0 2 1-16,2-3 1 0,3-8 9 0,0 0 0 16,1 0 0-16,-4-9 0 0,3 1-72 0,39-23 0 15,-41 28 0-15,2 3 0 0,33-11 72 16,-38 16 0-16,-9 4-196 0,31 2 0 15,-33 3 0-15,-4 5-147 0,7-5 195 16,-31 0 0-16,0 0-231 0</inkml:trace>
  <inkml:trace contextRef="#ctx0" brushRef="#br0" timeOffset="97650.09">16826 15320 223 0,'0'0'0'0,"0"0"0"0,0 0 0 0,3-29-41 0,2 4 0 16,1 3 0-16,-6-4 0 0,-9 1 41 0,-7-28 0 16,7 33 0-16,-4 6 86 0,-32-12 0 15,18 10 1-15,-9-4 0 0,-36-8-87 16,44 19 0-16,4 7 91 0,-10 2 1 16,15-3-1-16,8 3 1 0,-8 0-92 15,10 0 0-15,-4 0 8 0,2 8 1 16,0-5-1-16,2-3 1 0,-5-3-9 15,9 3 0-15,5 0 41 0,0-8 1 16,0 8-1-16,0-3 1 0,5-6-42 16,-5 4 0-16,6-1 66 0,11-2-1 15,2-3 0-15,6 2 0 0,38-5-65 16,-30 11 0-16,1 3 69 0,37-3-1 0,-35 3 0 16,-3 3 0-16,31 11-68 0,-28-5 0 15,3-6 18-15,35 8 2 0,-32-8-1 16,2 2 0-16,39 1-19 0,-45-3 0 15,7-1 22-15,48 1 0 0,-43 3 0 0,-6-6 0 16,53 6-22-16,-44-4 0 0,-6 1 22 16,49 0 1-16,-38 0 0 0,-5-3 0 15,63 3-23-15,-58-1 0 0,0-2 16 16,63 6 1-16,-63-3-1 0,3 2 1 16,66 4-17-16,-66-3 0 0,2-4-12 15,1 4 1-15,8 0 0 0,-9-4-1 0,4 4 12 0,4 0 0 16,1-4 0-16,-3 1 0 0,9-3-21 0,65-3 1 15,-65 1-1-15,-1 2 1 0,72-9 20 16,-71 6 0-16,-7 3 28 0,79-2 0 16,-79 2 0-16,4 0 1 0,74 2-29 15,-77 1 0-15,0 6 47 0,5-9 1 0,-11 5 0 16,-2 4 0-16,2-6-48 0,-2 8 0 0,5-6 0 16,-6-2 0-16,4 3 13 0,-7-6 0 0,9 0 0 15,-5 0 1-15,8 0-14 0,-6 0 0 0,3 0 0 16,-5-6 0-16,2 6 31 0,0 0 0 0,6-3 0 15,3 1 1-15,-1-1-32 0,1 3 0 0,-3-6 0 16,0 6 0-16,-3 6-4 0,2-6 1 0,1 5 0 16,-5-2 0-16,2 3 3 0,2 2 0 0,-4 4 0 15,2-4 0-15,3 0-19 0,-1 7 0 0,-2-7 0 16,-2 0 1-16,-1 4 18 0,-2-10 0 0,5 4 0 16,2 0 0-16,1-6-16 0,6 0 1 0,-1 0-1 15,-5-6 1-15,5 3 15 0,0-2 0 0,6-4 0 0,3 4 0 16,-3-4-9-16,3 4 0 0,-4-7 0 0,4 4 1 15,0-1 8-15,2 1 0 0,-5 2 0 0,3-2 0 16,-4 2 2-16,-1-2 0 0,7-1 0 0,-2 4 0 0,5-7-2 16,97-4 0-16,-95 4 0 0,4 10-9 15,91-13 1-15,-94 15-1 0,0 6 1 16,3 3 8-16,-12 5 0 0,4 8 0 0,-4 12-185 16,1-3 2-16,-3 17-1 0,0-6 0 0,-12 11 51 0,59 29 0 15,-97-74 1-15,-33-8-495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38:4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28196 7012 11 0,'0'0'0'0,"0"0"0"0,0 0 0 0,0 0 1 15,0 0-1-15,0 0 1 0,0 0-1 0,0 0 0 16,0 0 0-16,0 0 1 0,0 0-1 16,0 0 1-16,0 0-1 0,0 0 0 15,0 0 0-15,0 0 0 0,0 0 0 0,0 0 1 16,0 0-1-16,0 0 0 0,0 0 0 16,0 0 0-16,0 0 0 0,0 0 0 15,0 0 0-15,0 0 0 0,0 0 0 16,0 0 0-16,0 0 0 0,0 0 0 15,0 0 0-15,0 0 0 0,0 0 0 16,19 28 0-16,-16-23 0 0,2 1 0 16,4 17 0-16,-7-18 0 0,1 4 13 0,-6 13 1 15,1-13 0-15,-1 2 0 0,3 3-14 16,0-6 0-16,0-2 0 0,-6 8 56 0,4-5 0 16,-1-4 0-16,3 4 2 0,0-9-58 0,5 2 0 15,1 4 0-15,-6-6 0 0,3 6 27 0,-3-6 1 16,5 5-1-16,-5-5 1 0,11 9-28 0,-5-4 0 15,2 4 0-15,-2 5 0 0,-1-6 34 0,-2 6 0 0,0-5 0 16,-1 2 1-16,4 6-35 0,-6 3 0 0,3-6 0 16,-3 3 0-16,0 2 19 0,0 1 0 0,0-3 0 15,0-3 0-15,0 0-19 0,-3 14 0 16,-3-19 0-16,4 2 22 0,-9 11 1 16,5-8 0-16,1 3 0 0,-4 14-23 15,9-14 0-15,0 3-5 0,-5 5 0 16,5-11 0-16,5 0 1 0,-5 12 4 15,0-10 0-15,0 4 3 0,0 8 1 16,-5-14-1-16,2 0 1 0,-3 9-4 0,1-3 0 16,-1 2 16-16,1-8 1 0,-3 6 0 0,-1 2 1 15,-2 1-18-15,0-1 0 0,3-2 0 0,8-6 0 0,-6 0-9 16,1-5 1-16,2 5 0 0,-2-3 0 0,5 6 8 16,0-3 0-16,0-6 0 0,-6 4 0 0,6-1-8 15,0 0 0-15,-3 3 0 0,0-5 0 0,1 2 8 16,2 0 0-16,-6 3 0 0,1 6 0 0,-1 0-3 15,3 19 1-15,-5-22 0 0,3 0 0 16,-9 16 2-16,8-18 0 0,1 1-19 16,-6 13 0-16,8-18 0 0,3 6 1 15,0 2 18-15,0-10 0 0,3-4-41 0,8 7 0 16,-11-7-1-16,5 4 2 0,15 16 40 16,-12-19 0-16,0 2-75 0,14 15 1 15,-13-9-2-15,-4 0 2 0,3 6 74 16,-2-12 0-16,-6 6-21 0,-6-6 1 15,6 4 0-15,0-1 0 0,-2 9 20 0,-1-6 0 0,0 3 0 16,-2-1 0-16,-1 7-12 0,0-1 0 0,4-7 0 16,2-1 1-16,0-6 11 0,0 1 0 0,-6 2 0 15,6 3 0-15,0 0-5 0,0 0 1 0,-5 0-1 16,5 0 1-16,0 0 4 0,0 9 0 0,-3-4 0 16,0 4 0-16,0-6 0 0,-8 25 0 15,6-17 0-15,2-2 0 0,-11 22 0 16,9-26 0-16,-1 1 0 0,-5 17 0 15,8-23 0-15,-2 3 0 0,-3 8 0 0,2-17 0 16,6-8-12-16</inkml:trace>
  <inkml:trace contextRef="#ctx0" brushRef="#br0" timeOffset="833.06">27845 8492 11 0,'0'0'0'0,"0"0"0"0,0 0 0 0,33 19 1 15,-25-16-1-15,-2 3 1 0,-1 8-1 16,4-9 0-16,-4-2 0 0,1 8 1 15,2-2-1-15,-2 5 1 0,-4 0-1 16,4 0 0-16,5-5 0 0,3 5 0 0,-3-6 0 0,3 3 0 16,-1-2 1-16,7-4-1 0,-6 4 0 0,-1-1 0 15,1-2 0-15,3-3 33 0,-6-1 1 0,3 7-1 16,-1-6 1-16,-7 0-34 0,2-1 0 0,0 4 0 16,-2 2 0-16,0 6 66 0,-6-8 1 0,5 8-1 15,-5 0 0-15,3 0-66 0,0 3 0 0,-3 9 0 16,-3 4 0-16,0 7 48 0,-2 33 1 15,5-41-1-15,-6-13 1 0,0 15-49 16,6-22 0-16,0-9 62 0,6 0 0 16,-6 0 1-16,0 0-1 0,14 3-62 15,2-6 0-15,4-3 21 0,-1-2 0 0,23-15 0 0,-1-11 0 16,11-11-21-16,1-2 0 0,-6 2 0 0,-3 0 0 16,-5 0-123-16,38-48 0 0,-47 51 1 15,1 5-65-15,10-42 123 0,-32 31 0 0,-9 48-131 16</inkml:trace>
  <inkml:trace contextRef="#ctx0" brushRef="#br0" timeOffset="9350.06">27900 10143 11 0,'0'0'0'0,"0"0"0"0,0 0 0 0,0 0 0 0,0 0 1 0,0 0-1 0,0 0 1 0,-14 28-1 16,9-25 0-16,-1 0 0 0,6-3 0 0,0 0 0 15,0 0 1-15,0 0-1 0,-2 3 1 0,2-3-1 16,0 0 0-16,0 0 0 0,-6 0 0 0,6 0 0 16,-8-3 0-16,8 3 0 0,0 0 1 0,0 0-1 15,-6-3 0-15,6 3 0 0,0 0 0 0,0 0 0 16,0 0 0-16,0 0 0 0,0 0 0 0,0 0 0 15,0 0 0-15,0 0 0 0,0 0 0 0,0 0 0 16,0-3 0-16,0 3 0 0,14 0 0 0,-6-5 0 0,3 2 0 16,0 3 0-16,3 0 0 0,6-3 0 0,-1 3 0 15,-5 3 0-15,-9 5 0 0,4-5 0 0,-4 0 0 16,1 5 0-16,-4-2 0 0,1 5 89 0,0 0 1 16,-3-2 0-16,5 5 0 0,-2 3-90 0,0-3 0 15,0 3 0-15,-1 5 0 0,7-2 16 0,-9 2 0 16,2 1 0-16,-2-3 1 0,0 2-17 0,-2 15 0 15,-4-18 0-15,1 4 51 0,-4 19 2 16,1-14-2-16,3-5 1 0,-1 33-52 16,6-34 0-16,-5 7 31 0,2-1 0 0,0 0 0 15,0-6 2-15,3 7-33 0,0-7 0 0,-3 6 0 16,1-3 0-16,2 4-3 0,-9-4 1 0,4 0-1 16,-1-2 1-16,-5 5 2 0,3-6 0 0,2-2 0 15,4 3 0-15,2-9-9 0,-6 17 1 16,6-6 0-16,-5-3 0 0,-4 35 8 15,4-35 0-15,-1 6-45 0,-5 20 0 0,3-25 0 16,-3-6 0-16,-11 16 45 0,11-16 0 16,3 3-9-16,-6 0 1 0,3 2-1 0,0 1 1 0,0 2 8 15,0 0 0-15,-3 1 0 0,3-4 0 0,2 6-13 16,4 0 1-16,-6 0 0 0,3-5 1 0,2 5 11 16,0-5 0-16,4-1 0 0,-4-5 0 0,12-3-80 15,-6 0 1-15,0-3-2 0,0-5 2 0,0-6 62 16,0 0 0-16,0 0 0 0,-6 0 1 0,6 0-46 15</inkml:trace>
  <inkml:trace contextRef="#ctx0" brushRef="#br0" timeOffset="9850.06">27674 11291 426 0,'0'0'0'0,"0"0"0"0,0 0-36 0,36 25 0 0,-25-22 0 16,0 3 0-16,14-6 36 0,-6 0 0 16,-5 0-3-16,13 0 0 0,-16 0 0 0,0 5 0 15,17 4 3-15,-17-6 0 0,-3-1 84 16,-2 7 1-16,-6-9 1 0,0 5-1 16,0 21-85-16,0-4 0 0,0 6 64 15,0 3 0-15,0 3 1 0,5-6-1 0,-5-2-64 16,3 2 0-16,-3-11 0 0,0-3 0 0,0-6 22 15,-3-5 1-15,3 5 0 0,0-5 0 0,0 8-23 16,0-5 0-16,0 5 0 0,0 3 0 0,0 12 98 0,-2-4 0 16,4-2-1-16,-2 2 2 0,9 1-99 0,-4 2 0 15,-2-8 0-15,8-11 0 0,-3-9 38 0,3 0 1 16,3 3-1-16,3-8 1 0,-1-1-39 0,1 4 0 16,16-32 0-16,-3-5 0 0,9-15-94 0,41-61 0 15,-41 62-1-15,-6-3 2 0,44-62 93 16,-32 70 0-16,-1-5-159 0,3 0 1 0,0 11-1 15,-3 3 1-15,-44 42-213 0</inkml:trace>
  <inkml:trace contextRef="#ctx0" brushRef="#br0" timeOffset="19533.08">24787 13564 11 0,'0'0'0'15,"0"0"0"-15,0 0 0 0,0 0 1 0,-25-3-1 0,14-2 1 16,-8-1-1-16,5 0 0 0,0 1 0 0,-25-9 1 16,9 2-1-16,-6 4 1 0,-33-12-1 15,36 17 0-15,3-2 33 0,-31 10 1 16,22-2 0-16,0 3 0 0,-35 5-34 16,38-2 0-16,0-4 10 0,-30 15 0 15,27-14 0-15,6-4 0 0,-44 7-10 16,38-6 0-16,0 2 47 0,-46-2 1 15,43 0-1-15,3 0 1 0,-46 2-48 16,46-5 0-16,6 0 65 0,-44 6 0 16,35-6 1-16,4 3-1 0,-37 2-65 15,36-2 0-15,1 3 15 0,-42 2 0 16,41-2 0-16,0 0 0 0,-38 2-15 16,41-8 0-16,-3 0 21 0,-33 0 0 15,39 0 0-15,0 0 1 0,-33-3-22 16,35 3 0-16,1 0-3 0,-31 0 1 0,28 0-1 15,-3 3 1-15,-30 3 2 0,33-6 0 16,-3 0-10-16,-25 2 1 0,33-4 0 16,6 2 1-16,-19 0 8 0,22-6 0 0,-1 3-3 15,-16 0 1-15,17 3 0 0,0 3 0 16,-23 0 2-16,23 3 0 0,-6-6 17 16,-16 5 1-16,30-2 1 0,-1 3-1 15,-4 2-18-15,5-5 0 0,3 3 9 16,2-1 0-16,-8-2 0 0,3 3 1 0,0-1-10 15,3 1 0-15,-3-3 0 0,8 2 0 0,-5 1 4 0,2 2 0 16,1-8 0-16,-1 3 0 0,6-3-4 0,0 6 0 16,0-6 0-16,-5 5 0 0,5-5 2 0,0 3 0 15,0-3 0-15,5-3 1 0,1 3-3 0,19-11 0 16,-6 0 0-16,14 0-3 0,31-29 1 16,-31 21-1-16,0-10 1 0,25-21 2 15,-36 33 0-15,0 0 10 0,25-17 1 16,-19 17 0-16,2-2 0 0,20-18-11 15,-23 23 0-15,-2 6 13 0,28-12 0 16,-20 12 0-16,-3-4 0 0,37-2-13 16,-40 6 0-16,4-1-10 0,-1 1 0 0,0-3 0 15,-5-1 0-15,0 1 10 0,0 3 0 0,-6-4 0 16,3 4 0-16,0 0 33 0,-2-7 0 0,-1 7 0 16,1 2 1-16,-4-2-34 0,-2 2 0 0,2 1 0 15,-7 2 0-15,2-3 3 0,-6 6 0 0,4 0 0 16,-9 0 0-16,0 0-3 0,0 0 0 0,0 0 0 0,0 0 0 15,0 0 11-15,-6 0 1 0,1 6 0 0,-4-3 0 16,-5 5-12-16,-2-2 0 0,-6 2 0 0,-9 3 0 16,-5 4-5-16,-33 7 0 0,45-14 0 0,1 4 1 15,-21-4 4-15,17-2 0 0,5 2 13 16,-31 12 0-16,25-9 0 0,-7 3 1 16,-32 26-14-16,34-26 0 0,0 0-12 15,-31 22 1-15,26-22-1 0,5 6 1 16,-39 17 11-16,41-26 0 0,4 3-2 15,-31 11 1-15,27-8-1 0,4 3 1 16,2 0 1-16,0-6 0 0,6 8 0 0,5-2 52 0,-5 2 0 16,5-8 0-16,3 3 1 0,5-3-53 0,3 0 0 15,-5 6 0-15,5-6 0 0,3 3 41 0,0 0 0 16,6-3 0-16,2 0 1 0,3-3-42 0,0 1 0 16,3 2 0-16,5 0 0 0,3-3 8 0,34 14 1 15,-31-11-1-15,8 0 1 0,30 12-9 16,-30-15 0-16,1-3-16 0,43 12 1 15,-33-6 0-15,3-5 0 0,44 13 15 16,-47-11 0-16,3 1-218 0,45 13 1 16,-51-11 1-16,6 0-80 0,30 3 219 15,-49-20 0-15,-28 3-171 0</inkml:trace>
  <inkml:trace contextRef="#ctx0" brushRef="#br0" timeOffset="27266.37">17414 12492 1157 0,'0'0'0'0,"0"0"0"0,0 0 0 0,0 0 36 0,0 0 1 0,-19-36-1 15,13 16 2-15,6 0-38 0,-5-2 0 0,-1-1 0 16,-2-5 0-16,2-9 5 0,-7-38 0 15,7 32 0-15,3-2 0 0,-8-48-5 16,3 51 0-16,8-6 2 0,0 3 0 0,0-11 0 16,-5 0 1-16,5-6-3 0,0-70 0 15,8 61 0-15,3-7-34 0,3-80 0 0,-6 82 1 16,3 3 0-16,-3 3 33 0,9-1 0 0,-3 1 0 16,5 2-29-16,25-52 1 0,-30 77-1 15,0 7 1-15,16-12 28 0,-16 34 0 16,-8 8 33-16,13 6 1 0,-11 0 0 0,-2 6 0 15,8 14-34-15,-3-6 0 0,11 8 32 16,30 29 1-16,-27-23-1 0,5 0 1 16,-2 3-33-16,2-3 0 0,-2-5 0 0,2-4 16 15,-2 1 0-15,0-6 0 0,8-3 1 0,-3-5-17 16,0 0 0-16,6-1 0 0,-1-2 0 0,6 3 47 0,-2-6 0 16,8 0 1-16,-1 0 0 0,4-6-48 0,5 3 0 15,8 0 0-15,-8 1 0 0,8-7 11 0,3 3 0 16,9-2 0-16,-6-6 1 0,5 3-12 0,6-1 0 15,-6 7 0-15,1-4 0 0,-1 4-6 0,-3-1 1 16,9 1 0-16,3 2 0 0,5 3 5 0,-2 0 0 16,-4 0 0-16,6 0 0 0,3 0 20 0,3 0 0 0,2-6 0 15,9 3 1-15,5 3-21 0,103-5 0 16,-108-7 0-16,-1 10-18 0,109-21 1 16,-103 12 0-16,0 2 0 0,117-10 17 15,-114 7 0-15,2 7-33 0,109-9 0 16,-119 8 0-16,-3 6 0 0,102 6 33 15,-105-3 0-15,8 8 40 0,98 9 0 16,-109-12-1-16,1 6 1 0,-7 0-40 0,10 0 0 16,-7-3 0-16,4 3-18 0,-1 1 0 0,6-4 0 15,-5-3 0-15,2 1 18 0,0-4 0 0,-5 1 0 0,2 0 0 16,-2-4-29-16,0 4 1 0,-1-6-1 0,1-6 1 16,0 4 28-16,-9-4 0 0,-2 6 0 0,-1 0 0 15,-2 0 19-15,-3 3 1 0,-2 0 0 0,-1-1 0 0,-2 4-20 16,-1 0 0-16,1 2 0 0,-12 3 0 0,4 6 27 15,-9 0 1-15,0-3 0 0,2 0 0 0,-2 0-28 16,0 0 0-16,6-5 0 0,2-4 0 0,3-5-46 16,-2 0 0-16,2 0-1 0,-11-5 2 0,2-4 45 15,1 1 0-15,-8-3 0 0,-1-1 0 0,1 1-23 16,-4-3 1-16,1 6 0 0,0-4 0 0,-6 4 22 16,0 2 0-16,3 3 0 0,-5-2 0 0,2 2-35 0,0 3 1 15,-5 0-1-15,-6 0 0 0,-3-6 35 0,-5 6 0 16,3 6 0-16,-4-6 0 0,1 8-43 0,3-5 1 15,0-3 0-15,2-3 0 0,9-2 42 0,-1-4 0 16,-5 1 0-16,-5 0 0 0,5 2-17 0,3-8 0 16,-11 5 0-16,3 4-1 0,-4-9 18 0,-4 5 0 0,-1 6 0 15,-5 1 0-15,-6-4 21 0,3 6 0 0,-5 0-1 16,2-3 1-16,0 0-21 0,-2 1 0 0,-1 2 0 16,1 0 0-16,0 0-14 0,-1 0 0 0,3 0 0 15,-5 0 1-15,-3 0 13 0,0 0 0 0,0 0 0 16,3 5 0-16,-3-5-77 0,-6 0 2 0,1 3-1 15,-3 3 0-15,-4-6 76 0,1 2 0 0,-8 4 0 16,-3 0 0-16,-8-3-121 0,-6-1 0 0,-3-7 1 16,0-9 0-16,39 14-79 0</inkml:trace>
  <inkml:trace contextRef="#ctx0" brushRef="#br0" timeOffset="27683.13">26284 10315 11 0,'0'0'0'0,"0"0"0"0,0 0 0 0,31 11 0 0,-7 0 1 15,4 0-1-15,11-2 1 0,5-1-1 0,42 15 0 16,-53-12 0-16,-3 3 25 0,14 9 1 16,-22-4-1-16,0-5 1 0,20 23-26 15,-17-15 0-15,0 1 158 0,16 14-1 16,-22-18 1-16,-2 1-1 0,16 8-157 16,-19-14 0-16,5 0 79 0,12 11-1 15,-15-10 0-15,4 1 1 0,2 7-79 0,-6-9 0 16,-5-8 0-16,3 2 26 0,-8-8 1 0,2 9 0 15,-3-4 0-15,1-2-27 0,-3 3 0 0,-6 8 0 16,-3 8 0-16,1 12-41 0,-3 2 1 0,-26 12-1 16,-4 3 0-16,-12 0 41 0,-66 61 0 15,55-58 0-15,-2-1-72 0,-6 1 1 0,11 7 0 16,2 4-1-16,7 5 72 0,-1-2 0 0,22-23 0 0,15-6 0 16,13-5-117-16,2-11-1 0,1-18 1 0</inkml:trace>
  <inkml:trace contextRef="#ctx0" brushRef="#br0" timeOffset="37283.26">27803 14428 11 0,'0'0'0'0,"0"0"0"0,0 0 0 0,0 0 0 0,-44 8 1 0,22-5-1 0,-5-3 1 0,4 0-1 15,4 0 0-15,3 0 0 0,4 0 0 0,1-3 0 16,-2-5 1-16,4-3-1 0,-4-4 1 15,-12-13-1-15,16 11 0 0,1 1 0 16,-8-18 0-16,10 28 0 0,-2-2 1 16,-3-4-1-16,5 7 0 0,6 5 0 15,0 0 0-15,-5-3 0 0,5 3 0 16,0 0 0-16,0 0 0 0,0 0 0 0,0 0 0 16,0 0 0-16,0 0 0 0,0 0 0 15,0 0 0-15,0 0 0 0,5-8 0 16,-5 8 0-16,0 0 0 0,8 0 0 15,-8 0 0-15,0 0 103 0,6 0 1 16,-6 0 0-16,0 0 0 0,0 0-104 16,0 0 0-16,0 0 140 0,-6 0 0 15,-2-3 1-15,0 3-1 0,-17-3-140 16,6 3 0-16,-6 0 38 0,-19 3-1 16,30 0 0-16,5-3 1 0,-21 8-38 15,22-8 0-15,-3 3 34 0,-6 8 1 16,6 3 0-16,-5-5 1 0,-1 2-36 0,0 6 0 15,1 2 0-15,-3 4 52 0,-1-6 1 0,4 3-1 16,2-1 1-16,0 1-53 0,0 2 0 0,-2 7 0 16,-4-1 0-16,6 0-12 0,1 3 0 0,-4-9 0 15,6 4 0-15,5-1 12 0,-5 17 0 0,11-22 0 16,6-3 30-16,2 11 0 0,3-14 0 16,9-3 1-16,27 12-31 0,-11-9 0 0,10-6 25 15,37 12 0-15,-47-15 0 0,0-2 1 16,22 3-26-16,-25-6 0 0,-5 3-27 15,30 0 0-15,-28-1 0 0,-5 4 0 16,22-6 27-16,-22 0 0 0,-6 0 37 16,26 0 0-16,-18-8 0 0,-2 2 0 15,36-17-37-15,-31 7 0 0,-2-1 16 16,-3-9 0-16,2 1 0 0,4-3 0 0,-6 0-16 0,2-3 0 16,-2 0 0-16,-6 0 0 0,1-3 16 0,-6 0 2 15,-3 1-1-15,-3-1 0 0,-3-6-17 0,-5-27 0 16,0 30 0-16,-5 4 15 0,-9-29 0 15,9 36 0-15,-1 12 1 0,-2-28-16 16,8 22 0-16,0 12-32 0,-6-20 0 16,3 14 0-16,1 5-1 0,-7-13 33 15,-2 11 0-15,3 2-34 0,-17-13 0 16,11 16 0-16,1-8 0 0,-1 6 34 0,-6 2 0 16,-4 0 0-16,-1 3-19 0,-3-5 0 0,6 5 0 15,0 3 0-15,3 0 19 0,2-3 0 0,6 3 0 16,0-8 0-16,5 2-60 0,4 1 1 0,-1-1 0 15,-3 3 1-15,4 3 58 0,2 0 0 0,0 0 0 16,-9 0 0-16,9 0-178 0,-11 14 1 16,0 0 1-16,-3 6-1 0,-19 42 177 15,14-20 0-15,-9 12-91 0,-16 50 0 0,19-59 1 16,25-45-167-16</inkml:trace>
  <inkml:trace contextRef="#ctx0" brushRef="#br0" timeOffset="38366.28">26826 14622 584 0,'0'0'0'0,"0"0"0"0,0 0 0 0,0 0-20 0,0 0 1 0,0 0 0 0,0 0-1 15,0 0 20-15,0 0 0 0,0 0 0 0,0 0 0 16,0 0-27-16,0 0 1 0,0 0 0 0,0 0 0 0,0 0 26 15,0 0 0-15,0 0 0 0,0 0 0 0,0 0 73 16,8 28 2-16,-8-28-1 0,11 8 0 0,-6 1-74 16,4 16 0-16,-4-11 0 0,1 0 38 15,-1 12 2-15,-2-9-1 0,3 5 0 16,-1 29-39-16,-5-32 0 0,0-2 29 16,0 20 0-16,6-15 0 0,-4 4 1 15,4-9-30-15,-6 14 0 0,0 2 0 0,0 7 24 16,3-4 0-16,-1 1 1 0,1-1-1 0,0 4-24 0,0-4 0 15,2 7 0-15,-5-7 0 0,3 6-2 0,0 43 0 16,-6-49 0-16,0 7 1 0,-8 27 1 16,3-34 0-16,-3-5-2 0,3 0 0 15,-6 6 0-15,0-1 0 0,3 1 2 0,0 5 0 16,-3 0 0-16,0-11 0 0,3 6-10 0,3 2 1 0,-6-5 0 16,0 3-1-16,3 2 10 0,-8 37 0 15,13-34 0-15,1-8-98 0,-6 42 0 16,5-42-1-16,4-6 1 0,2 0 98 0,0-6 0 15,-3 1 0-15,6-3-98 0,-1-1 0 0,-7-10 0 16,-1-4 0-16,6-5-74 0</inkml:trace>
  <inkml:trace contextRef="#ctx0" brushRef="#br0" timeOffset="38750.11">26367 15629 763 0,'0'0'0'0,"0"0"0"0,0 0-13 0,28 28 1 0,-20-17-1 0,3-2 1 16,6 8 12-16,2 11 0 0,0 6 0 0,1 8-10 0,-9 9 1 15,-3-1 0-15,-3-2 0 0,-5 0 9 0,-11 53 0 16,6-50 0-16,2 5 116 0,0 54 0 16,1-54 0-16,-9 0 0 0,5 1-116 15,3-1 0-15,3-8 0 0,3-3 67 0,0 0 1 16,2-9 0-16,4-8 0 0,2-8-68 0,0-6 0 0,0-8 0 16,8-6 0-16,0-6 59 0,1-2 0 0,10-12 1 15,6-5-1-15,8-9-59 0,58-59 0 16,-60 37 0-16,8-9-150 0,41-70 2 15,-47 76-1-15,3 6-127 0,-3-4 150 0,-19-2-1 16,-17-6 1-16,-8 65-284 0</inkml:trace>
  <inkml:trace contextRef="#ctx0" brushRef="#br0" timeOffset="85583.03">2669 4437 11 0,'0'0'0'0,"0"0"0"0,0 0 0 0,0 0 0 0,0 0 1 0,0 0-1 15,-33 15 1-15,19-13-1 0,-6 4 0 0,4-6 0 16,2 3 0-16,0 0 78 0,3-1 1 0,3-2 0 0,-12-2 1 16,1-1-80-16,0 0 0 0,-6 3 0 0,6-6 0 15,-3 4 53-15,5 2 1 0,3-6-1 0,-5 6 2 16,5-6-55-16,0 3 0 0,-2 3 0 0,2 0 0 0,-6 0 24 15,1 0 1-15,0 9-1 0,-9-3 1 0,3 5-25 16,-2 0 0-16,-4 3 0 0,-2 0 0 0,-6 3 31 16,6 3 1-16,-5-1 0 0,-1 7 1 0,0 8-33 15,-49 27 0-15,41-24 0 0,-3 5 35 16,-44 45 1-16,45-39-1 0,2-6 1 16,2 9-36-16,-4 0 0 0,2-1 0 0,3 7 45 15,-56 44 1-15,45-50 0 0,8 2 0 0,-55 40-46 16,55-48 0-16,3-3 13 0,-42 45 0 15,36-39 0-15,9 3 1 0,-9-1-14 16,3-2 0-16,-3 3 0 0,3 5 52 0,-44 45 0 16,47-50 1-16,0 2-1 0,-36 54-52 15,41-56 0-15,3 5 97 0,8-5 2 0,-2 5-99 16,2 9 0-16,4 5 0 0,-1-5 0 0,3 0 0 16,2-3 0-16,1 5-17 0,-11 60 0 15,16-68 17-15,8-3 0 0,4 0 0 0,-4 1 0 16,6-1 0-16,0 3-27 0,6 3 1 0,-4-9 26 15,-2 1 0-15,6-1 0 0,-6 57 0 16,0-51 0-16,0 6-31 0,0-1 1 0,5 7 30 16,1-1 0-16,2 3 0 0,6 82 0 15,-3-90 0-15,-3 5 20 0,3 0 1 0,9-5-21 16,7 0 0-16,-2-3 0 0,8 0 0 0,-2-1 0 16,-9-1 0-16,8-1-27 0,34 59 1 0,-37-62 26 15,1-3 0-15,27 63 0 0,-27-63 0 16,-9 6 59-16,6 3 0 0,-6 6-59 0,1-4 0 15,5 1 0-15,16 65 0 0,-16-69 0 0,8-4 68 16,-3-1 0-16,4 9-68 0,-7 2 0 0,9 4 0 16,-3-1 0-16,0 0 0 0,1-2 0 0,-1-1-26 15,44 68 0-15,-41-70 26 0,5 0 0 16,4-6 0-16,-7 6 0 0,1-4 0 0,5 1 12 16,3 3 1-16,-3-11 0 0,0 2 0 0,3-3-13 15,50 51 0-15,-50-50 0 0,3-4-13 16,2-5 0-16,1 17 0 0,-1-3 0 0,3 6 13 0,3 3 0 15,-5-4 0-15,-6-2 0 0,3 6 22 0,49 58 0 16,-49-67 0-16,2 3 1 0,1-5-23 16,10-1 0-16,4-5 0 0,2-1-27 0,3 1 1 15,-1-6-1-15,-2 0 1 0,-2 0 26 0,5-3 0 16,5-5 0-16,0-6 0 0,6-6-30 0,91 20 0 16,-83-23 1-16,6-2 0 0,91 17 29 15,-108-18 0-15,-3 1 20 0,78 17 0 16,-72-9 0-16,-3 0 1 0,3-6-21 0,-6 9 0 15,0 0 0-15,-5 6 5 0,-3 2 1 0,9-5 0 16,7-6 0-16,-2 6-6 0,3-6 0 0,5-5 0 16,-8-9 0-16,3-6 23 0,2-2 0 0,3-1 0 15,0 4 0-15,6-9-23 0,-6 0 0 0,-8 3 0 16,3 2 0-16,-9 1 1 0,-5-6 1 0,11 5-1 0,-6 4 1 16,0-1-2-16,6 1 0 0,-11-1 0 15,0 3 0-15,-9-5 46 0,4 3 1 0,-1 5 1 0,3-6-1 16,-3 0-47-16,75 9 0 0,-75-8 0 15,4-1 46-15,68 6 1 0,-69-11-1 0,-11 3 1 16,77-1-47-16,-69-5 0 0,12-8-1 16,-6 2 1-16,5-11 0 0,0 3 0 0,6-5 0 15,-6-7 0-15,1 4 0 0,-6-3 0 0,5 5-3 16,-5-8 0-16,5 0 0 0,-5 2 1 0,-6 1 2 16,3-9 0-16,3 12 0 0,-8-6 0 0,7-1-7 15,70-21 0-15,-74 24 0 0,10 4 0 16,78-23 7-16,-83 17 0 0,-1 2-26 0,70-27 0 15,-69 25 0-15,0 0 1 0,0-3 25 16,-3 3 0-16,-3 0 0 0,-2-1-18 0,-1 1 1 16,3 0 0-16,-8 0 0 0,0 0 17 0,-5-3 0 15,5 0 0-15,0 0 0 0,5-6-20 0,53-33-1 16,-57 31 1-16,-4-1 0 0,58-38 20 16,-61 35 0-16,1 1-26 0,-3-3 0 0,2-3 0 15,1-5 0-15,5-1 26 0,-6 1 0 0,-8 2 0 16,1 1 0-16,-4 5 26 0,28-48 1 15,-30 39 0-15,-6 4 0 0,30-52-27 16,-35 46 0-16,5 6-5 0,-2-10 0 0,2-1 0 16,0-4 0-16,-3-11 5 0,31-82 0 15,-31 80 0-15,-7-1 12 0,1-6 1 0,1 4 0 16,-5 5 0-16,-7-9-13 0,18-81 0 16,-23 82 0-16,3 0-30 0,-3-1 0 0,-8 6 0 15,6 6 0-15,-6 3 30 0,-6-59 0 0,-2 58 0 16,3 1-4-16,-15-60 1 0,6 66-1 15,3 7 1-15,-8 1 3 0,0 6 0 0,-1-7 0 16,1 7-34-16,-9-1 0 0,9 0 0 0,-6-5-1 0,-2 0 35 16,-18-57 0-16,21 57 0 0,4-3-43 15,-5 3 1-15,6-9 0 0,-3 0 0 0,3 1 42 16,-31-71 0-16,22 64 0 0,-5 6-9 16,-44-75 0-16,38 75 0 0,0 0 1 15,-5 1 8-15,-3 7 0 0,3-7 0 0,0 7 19 16,-39-64 0-16,44 57 0 0,-2-1 0 15,-31-70-19-15,42 68 0 0,-4 7-11 0,1-4 0 16,3-1 0-16,-11 0 1 0,2 3 10 0,-50-61 0 16,37 61 0-16,-1 0 51 0,-49-59 0 15,44 67 0-15,6 1 2 0,-6 8-53 16,0-6 0-16,0 1 0 0,0 2 13 0,-64-51 0 16,67 46 0-16,-9 5 1 0,-52-59-14 15,67 57 0-15,2-1 26 0,-58-48 1 16,41 57-1-16,-5-3 1 0,-75-45-27 15,73 48 0-15,-7 5 27 0,-76-41 1 16,76 35 0-16,6-2 1 0,-77-31-29 16,66 40 0-16,3-1 24 0,-74-19 0 15,82 28 0-15,-6 3 0 0,-76-15-24 16,71 20 0-16,-3 1 5 0,-79-12 0 16,84 11 0-16,-1 6 0 0,4 0-5 0,1-3 0 15,-9-3 0-15,3 1 6 0,0 2 0 0,3-3 0 0,-3 3 0 16,-2 3-6-16,2 0 0 0,-3 3 0 0,-2 2 0 15,5 7-2-15,-3-1 1 0,1 0 0 0,-9 3 0 16,8 0 1-16,-5 0 0 0,3 0 0 0,2-6 0 0,0 6-34 16,4 0 0-16,-1-2 0 0,-3-1 0 0,3 0 34 15,-2-5 0-15,2 2 0 0,-3 0 0 0,3 3 3 16,-2-2 1-16,2-1 0 0,0 3 0 0,-3 3-4 16,-2 0 0-16,8-5 0 0,2 5 0 0,1 0-9 15,-72-6 1-15,71 3 0 0,1 3 0 16,-67-11 8-16,75 3 0 0,6-6-62 15,-61-6 1-15,52 9 0 0,3 5 1 16,-75-8 60-16,72 8 0 0,0 6-42 0,-68 0 2 16,68 6-1-16,-6 0 1 0,7 2 40 15,-1 6 0-15,-3 3 0 0,3 8-4 0,0 3 0 16,1 3 0-16,-7 6 1 0,1 5 3 0,-86 57 0 16,75-52 0-16,-9 7-175 0,-85 67 0 15,99-59 1-15,-3 8-101 0,3 3 173 0,-2-17 1 16,-12-8 1-16,97-48-102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41:07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28080 7549 11 0,'0'0'0'0,"0"0"0"0,0 0 0 0,30 0 1 0,-22 0-1 15,-8 0 1-15,9 8-1 0,-4-2 0 16,-5-6 0-16,0 0 1 0,0 0-1 0,0 9 1 15,0-1-1-15,0-8 0 0,0 6 0 16,0 8 0-16,0-14 0 0,-5 3 1 16,5 2-1-16,0-5 0 0,0 6 0 15,0 2 0-15,0-8 0 0,0 0 0 16,0 0 0-16,0 0 0 0,0 0 0 0,0 0 0 16,0 0 0-16,0 0 0 15,13 9 0-15,-13-9 0 0,0 0 0 0,0 0 0 16,12 8 0-16,-12 3 0 0,5 3 0 15,-10-5 0-15,5 2 50 0,-9 20 0 16,6-17 0-16,3 0 1 0,0 9-51 16,0-9 0-16,3 0 48 0,6 8-1 15,-9-10 0-15,5 2 1 0,-2 14-48 16,0-14 0-16,5 8 59 0,-8-5 2 0,5 9-1 16,-5-4 0-16,0 6-60 0,-5 0 0 0,5 0 0 15,-6 1 0-15,4-1 35 0,-4 0 0 0,1 3 0 16,-9-3 2-16,3 0-37 0,-11 23 0 15,16-23 0-15,-8-8 49 0,-5 22 0 16,13-25 0-16,1-3 0 0,-6 8-49 16,8-8 0-16,3 6 33 0,-5 8 1 15,2-11-1-15,3-3 0 0,-3 20-33 0,0-17 0 16,-2 2 5-16,-1 1 0 0,1 3 0 0,2-4 0 16,3 7-5-16,0-1 0 0,-3-3 0 0,0-2 0 15,3 3 4-15,-5-1 0 0,2-2 0 0,0-6 1 0,1-6-5 16,-1 4 0-16,0 4 0 0,3-1 0 0,-5-7-8 15,2 3 0-15,0 0 0 0,0 1 1 0,0 2 7 16,1 8 0-16,-4-2 0 0,6-6 11 16,0 23 1-16,0-18 0 0,6 4 0 15,-4 22-12-15,1-25 0 0,3-1-24 16,2 21 1-16,-8-26-1 0,3-3 1 16,2 11 23-16,-5-7 0 0,3-10-56 0,0 18 2 15,-3-15 0-15,5 1 0 0,-5 16 54 16,0-11 0-16,0 0-144 0,0 0 2 15,3 9-1-15,0-4 1 0,2 4 104 0,-2 2 1 16,3-5 0-16,-6-9 1 0,0-11-69 0</inkml:trace>
  <inkml:trace contextRef="#ctx0" brushRef="#br0" timeOffset="583.09">27591 8888 426 0,'0'0'0'0,"0"0"0"0,0 0 0 0,0 0 39 0,0 0 1 0,0 0 0 0,0 0 0 0,0 0-40 16,0 0 0-16,0 0 0 0,0 0 0 0,0 0 41 15,0 0 0-15,0 0 0 0,0 0 1 0,0 0-42 0,-31 23 0 16,26-9 0-16,-1 3 27 0,-5 22-1 15,9-16 0-15,4-7 0 0,4 18-26 16,-1-6 0-16,-2 0 9 0,16 43 1 16,-13-32 0-16,-1 6 0 0,1 6-10 15,0-6 0-15,2 3 0 0,-3-6 26 0,-2 3 0 0,3-9 0 16,-1-2 0-16,3-6-26 0,3 1 0 0,-2-7 0 16,2-2 0-16,-6-12 57 0,15 6 0 15,-15-8-1-15,4-3 1 0,10 2-57 16,-5-5 0-16,5-5 39 0,0 2 2 0,6-3-2 15,3-8 1-15,2-6-40 0,3 4 0 0,-8-10 0 16,-3 1 0-16,0-3-3 0,-2 0 0 0,2 0 0 16,3-1 1-16,-6-4 2 0,20-32 0 15,-12 28 0-15,6 1-67 0,37-46 0 16,-29 46 1-16,3 5 0 0,50-45 66 0,-41 36 0 16,5 7-93-16,0-10 2 0,-17 21 0 0,-8 8-1 15,-33 14-464-15</inkml:trace>
  <inkml:trace contextRef="#ctx0" brushRef="#br0" timeOffset="3149.78">27536 10514 11 0,'0'0'0'0,"0"0"0"0,0 0 0 0,0 0 1 16,0 0-1-16,0 0 1 0,0 0-1 16,0 0 0-16,0 0 0 0,0 0 1 15,0 0-1-15,0 0 1 0,0 0-1 0,16 28 0 16,-16-28 0-16,0 0 0 0,0 0 0 15,0 0 1-15,-3 6-1 0,3 0 0 16,0-6 0-16,0 0 0 0,0 0 0 16,0 0 0-16,0 0 0 0,9 3 0 0,-9-3 0 15,2 14 0-15,-2-14 0 0,0 8 0 16,0 12 0-16,0-12 0 0,-2 6 0 16,-7 23 0-16,1-17 0 0,0 2 0 15,-1 3 0-15,4 1 0 0,-1-1 0 0,4-8 41 16,2 5 1-16,0 4 0 0,0-9 0 0,2-1-42 15,4 1 0-15,5 3 0 0,-3 3 0 0,6-4 26 0,3 4 0 16,-6-6 1-16,0-3-1 0,0 0-26 0,0-3 0 16,-3 0 0-16,0 1 0 0,-2-7 12 0,-1 4 0 15,-5-4 0-15,6 6 1 0,-6 1-13 0,-6 7 0 16,6 4 0-16,-5 2 56 0,-3 29 1 16,2-26-1-16,1 3 2 0,-1 25-58 15,3-36 0-15,3-6 18 0,-5 8 0 16,5-5 0-16,5-3 0 0,-5 0-18 0,0 0 0 15,0 3 0-15,3 6 19 0,0-6 1 0,-3-3 0 16,-3 0 0-16,3 0-20 0,0-3 0 0,-3 0 0 16,3 1 0-16,0 2 46 0,0-6 1 0,-5 9-1 15,5 0 0-15,-6 8-46 0,4 1 0 0,-1-4 0 16,0 6 0-16,3 0 21 0,0-5 1 0,0-1-1 16,-6-2 1-16,4-6-22 0,-4 9 0 15,3-4 0-15,3-2 14 0,-2 23 1 0,-4-24 0 16,1 4 0-16,-4 17-15 0,9-26 0 15,0 0 8-15,0 9 1 0,0-6-1 16,3 0 1-16,3 9-9 0,-4-15 0 16,7 3-18-16,-9-5 1 0,2 2-1 0,1 6 0 0,3-8 18 15,-4 5 0-15,4 3 0 0,-6 0 0 0,0 0-7 16,3 6 1-16,-3 0 0 0,-3 2 0 0,3 1 6 16,-8 5 0-16,2 0 0 0,3-5 0 0,3 5 2 15,0 0 1-15,-2-6-1 0,2-2 1 0,0-11-3 16,0 2 0-16,0 0 0 0,0 0 0 0,2-2-18 15,1 8 1-15,-6-6-1 0,6-5 1 16,0 16 17-16,-6-14 0 0,3 1-6 0,0 11 0 16,0-6 0-16,0-9 1 0,-5 9 5 15,5-5 0-15,-6-6-11 0,3 11 0 16,3-3 0-16,-2-5 0 0,-1 10 11 16,3-4 0-16,-3 2-21 0,3 17 1 15,-3-17 0-15,3 3 0 0,0 22 20 16,0-31 0-16,0 7-29 0,0-1 2 15,-5-6 0-15,5-8 0 0,-8 11 27 16,5-2 0-16,0-1-11 0,3 1 0 0,-6 2 0 16,1 3 1-16,-3 0 10 0,-1 0 0 0,4 0 0 15,2-3 0-15,3 1 3 0,0-7 1 0,3 4-1 16,-3-9 1-16,0 0-4 0,0 0 0 0,5 3 0 16,-5-3 0-16,0 0-17 0,9 2 0 0,-9-2 0 15,0 9 0-15,0-9 17 0,0 0 0 0,0 0 0 16,0 0 0-16,0 0 3 0,0 3 0 0,-6 2 0 15,6-5 0-15,-5 9-3 0,2 2 0 0,-3-5 0 0,1-1 0 16,-3 1 30-16,2 2 0 0,-2 3 0 0,8-11 1 16,-3 3-31-16,3-3 0 0,-6 6 0 0,6-6 0 15,0 0 6-15,0 0 0 0,0 0 0 0,0 0 0 0,0 0-6 16,3-6 0-16,-3 6 0 0,0-3 0 0,0 3 19 16,6-8 0-16,-6 2 1 0,0 1-1 0,0-1-19 15,2 1 0-15,4-1 0 0,-6 6 0 0,0 0 47 16,0 0 0-16,0-6 0 0,0 6 0 0,0 0-47 15,6-3 0-15,-6 3 0 0,0-5 0 0,0 5 8 0,5-6 0 16,3 3 0-16,-5-2 2 0,5-4-10 16,3 4 0-16,-5-4 0 0,-1 4 0 0,1-9 37 0,13-9 0 15,-10 12 0-15,-4 0 1 0,1-3-38 16,-6 8 0-16,0-3-5 0,0-5 0 16,-6 9 0-16,3-4 1 0,-2-8 4 15,2 9 0-15,0 0-10 0,-5-9 0 16,0 11 0-16,-1-5 0 0,-15-12 10 15,10 15 0-15,0-6-33 0,-22-9 0 16,20 9-1-16,-4 3 1 0,-30-14 33 16,26 11 0-16,-4 2-32 0,-25-7 1 15,20 16-1-15,0 3 1 0,-30 3 31 16,32-1 0-16,4 7 4 0,-37-1 0 16,31 1 0-16,0 2 0 0,-36 17-4 15,41-17 0-15,-5 1-17 0,-31 16 1 16,31-14-1-16,0 0 1 0,-30 17 16 15,27-17 0-15,8 6 33 0,-5-6 1 0,0 3 0 0,2-3 0 16,1 3-34-16,0-1 0 0,-1 1 0 0,1-3 0 16,2 0 97-16,-2 0 0 0,8 1-1 0,-9-1 2 15,6 0-98-15,3 0 0 0,-5-3 0 0,2 0 0 16,0 0 45-16,0 4 1 0,3-10 0 0,0 4 0 16,0-1-46-16,3-2 0 0,-1-3 0 0,1-1 0 0,2-2 20 15,-2 0 1-15,0 0-1 0,-1-2 1 0,1-1-21 16,2 3 0-16,-7-6 0 0,4 3 0 0,-5 0 37 15,3 1 1-15,0 2-1 0,0-6 1 0,-3 3-38 16,3 0 0-16,-3 3 0 0,0 3 0 0,0 0-10 0,-2 3 1 16,2-6 0-16,0 2 0 0,0 1 9 0,3 0 0 15,-3 3 0-15,6-6 0 0,-3 0-50 0,0 0 0 16,2-6 0-16,1 3-1 0,0 0 51 0,-3 1 0 16,2-7 0-16,1 4 0 0,0-1-17 0,2 0 0 15,3 3 0-15,0 3 1 0,3 0 16 0,3 0 0 16,-6 0 0-16,1 0 0 0,1 3-27 0,-1 3 1 0,-1 2 0 15,0 4 0-15,3 2 26 0,-6 0 0 16,9 0 0-16,0 0 0 0,2-3-107 0,6 0 1 0,-5-2-1 16,2-1 1-16,3-8-575 0</inkml:trace>
  <inkml:trace contextRef="#ctx0" brushRef="#br0" timeOffset="7899.75">25500 13075 11 0,'0'0'0'0,"0"0"0"0,0 0 0 0,0 0 0 0,0 0 1 0,0 0-1 16,0 0 1-16,8-29-1 0,-11 24 0 0,3 5 0 15,-5 0 0-15,5 0 0 0,0 0 1 0,0 0-1 16,-6-6 1-16,6 6-1 0,-5 0 0 0,5 0 0 16,-3 0 0-16,3 0 0 0,-6 0 0 0,6 0 0 15,-8 0 1-15,8 0-1 0,-5 0 0 0,5 0 0 16,-6 0 0-16,6 0 64 0,-8-5 0 0,2 2 0 16,1 3 2-16,-6-6-66 0,2 3 0 0,1 0 0 15,3 1 0-15,-9 2 75 0,0-9 1 0,-3 6-1 16,3 3 2-16,-5 0-77 0,0 0 0 0,-6 3 0 0,-3 6 0 15,3 5 53-15,-5-6 0 0,8 3 0 0,-3 1 1 16,0-1-54-16,0 3 0 0,6 0 0 0,2-3 0 0,1 1 90 16,-1-7 0-16,6 4 1 0,-3-9-1 0,9 2-90 15,-6-2 0-15,3 3 0 0,-3 0 0 0,2 3 32 16,-5-6 0-16,3 0 0 0,3 3 2 0,-6-3-34 16,3-3 0-16,-8 6 0 0,5-1 0 0,-5 1-13 15,-1 3 2-15,-7-3 0 0,2 8 0 0,0-6 11 16,-5 4 0-16,2-1 0 0,0 1 0 0,4 2-5 15,4 0 0-15,1-5 0 0,0 0 1 0,8-6 4 0,2 0 0 16,-5 0 0-16,1 0 0 0,4 0-41 0,1-6 1 16,-3 3-1-16,-3 0 1 0,6 0 40 0,-6-5 0 15,0 2 0-15,-2 1 0 0,2 2-5 0,-5 0 0 16,5 0 0-16,-6 1 1 0,1-1 4 0,0 0 0 16,-1 3 0-16,1 0 0 0,0 0 6 0,-1 3 1 15,1 0 0-15,5-3 0 0,-5 2-7 0,2 1 0 16,-2 0 0-16,0 0 0 0,-1 2-8 0,1-2 0 0,0-3 0 15,-1-3 1-15,1 3 7 0,0-5 0 0,-3 5 0 16,-3 0 0-16,0-3 11 0,3 0 0 0,-3 0 0 16,-3-2 1-16,3-4-12 0,1 1 0 0,-1 8 0 15,5-11 0-15,7 8 18 0,-1-6 1 0,-6 4 0 16,9-4 0-16,3 4-19 0,-6-7 0 0,-2 4 0 16,-4-1 0-16,1 4 18 0,-3-4 1 0,-3 4 0 15,-3 2 0-15,4 6-19 0,-1 2 0 0,3-5 0 16,-1 0 0-16,4 0 39 0,5 3 2 0,1 0-1 15,-7 0 0-15,1 2-40 0,-1-2 0 0,1 0 0 0,0 0 0 16,-1 3-1-16,1-6 0 0,0 0 0 0,-1 5 1 16,-4 4 0-16,2-9 0 0,-3 5 0 0,0-2 0 0,3 3-8 15,0-3 0-15,-1-1 0 0,-1-2 1 0,4 3 7 16,1 3 0-16,0-6 0 0,-1-6 0 0,6 6-2 16,-5 0 0-16,0 0 0 0,-1 0 1 0,1 6 1 15,0-3 0-15,-9 8 0 0,3-11 0 0,0 8-8 16,1 4 0-16,4-7 0 0,6 1 0 0,1-1 8 15,-1 1 0-15,3-3 0 0,-3 2 0 0,3-5-16 0,3 0 0 16,-3 0-1-16,5 0 1 0,6 0 16 0,-8 0 0 16,2 0 0-16,1-5 0 0,2 5 16 0,-5 0 1 15,2-3-1-15,-5 0 0 0,3 0-16 0,-3 3 0 16,2-5 0-16,4 2 0 0,-9 0 1 0,3 0 1 16,3 3 0-16,2 0 0 0,-5-2-2 0,3 2 0 15,-6 2 0-15,9 1 0 0,-4-3-7 0,4 3 0 0,-6 0 0 16,2-3 1-16,4 5 6 0,-6-5 0 0,8 0 0 15,-2 0 0-15,-6 0-24 0,8 0 1 0,-3 0 0 16,-5 0 1-16,8 0 22 0,-5 0 0 0,3 0 0 16,-1-5 0-16,1 2-37 0,-1-3 0 0,1 1 0 15,2 2 1-15,3-6 36 0,0 4 0 0,0 5 0 16,0-11 0-16,0 8-16 0,0-6-1 0,0 4 1 16,0-7 0-16,0 4 16 0,3 0 0 0,-3 2 0 15,2 0 0-15,1 3 18 0,-3 3 1 0,6-5-1 16,-6 5 0-16,8-6-18 0,-8 6 0 0,8-3 0 0,0 3 0 15,-5 0-15-15,8-5 1 0,-2 2-2 0,2-3 2 16,0 1 14-16,2-4 0 0,10 1 0 0,-1-12 0 16,0 0-12-16,30-19 1 0,-21 17-1 15,-9 2 1-15,33-34 11 0,-30 26 0 0,2 3-29 16,31-31 1-16,-27 25 0 0,-4 5 0 16,15-7 28-16,-26 16 0 0,4 3-11 15,5-9 0-15,-3 9 0 0,-3-6 0 0,-2 4 11 16,-1 4 0-16,-5 4 0 0,-2-1 0 0,2 4-14 15,-11 5 1-15,5 0-1 0,-5 0 1 0,0-9 13 16,0 9 0-16,-5 9 0 0,5-6 25 0,-20 11-1 16,1 0 0-16,-11 11 0 0,-37 20-24 15,37-25 0-15,8-3 15 0,-28 16 1 16,28-13 0-16,-3-6 0 0,-27 23-16 16,21-15 0-16,4 1 11 0,-1-1 0 15,3 4 0-15,-5-7 1 0,2 7-12 0,3 2 0 16,-5 0 0-16,2-3 0 0,-5 1 35 0,3-1 1 0,2 0 1 15,0 3-1-15,4 0-36 0,-34 26 0 16,33-26 0-16,-3 3 2 0,-22 31 1 16,31-34-1-16,0-5 1 0,-3 19-3 15,16-28 0-15,1-6 51 0,5 9 0 16,0-6 0-16,2-8 2 0,7 8-53 16,-1-2 0-16,6 2 3 0,19 14 0 15,-8-5 0-15,5 3 1 0,36 19-4 16,-35-20 0-16,2 4 13 0,-8-1 0 0,2 0 0 15,1 6 0-15,2 0-13 0,4 3 0 0,-7-6 0 0,4 0 0 16,-1-2-193-16,3-4 0 0,3-5 1 0,0-3-1 16,3-3 106-16,-6-2 0 0,5-4 1 0,7-5 0 15,-45 0-109-15</inkml:trace>
  <inkml:trace contextRef="#ctx0" brushRef="#br0" timeOffset="10949.99">18224 12464 212 0,'0'0'0'0,"0"0"0"0,0 0 0 0,-28 20 17 0,6-9 0 0,0 0 1 0,2-5-1 16,7 2-17-16,2 1 0 0,2-1 0 0,-7-2 0 0,2-3 59 15,6-1 0-15,-6 7 0 0,-3-6 2 0,-2 2-61 16,-14 4 0-16,13-6 0 0,7-1 29 16,-7 4 1-16,1-6-1 0,5 0 1 0,9 0-30 15,-6-6 0-15,2 1 0 0,4-4 0 0,-4 1-29 16,9-3 0-16,-5-6 0 0,5-11 1 0,-6-6 28 16,4-6 0-16,4-7 0 0,9-1 0 0,-2 3-63 0,10-62 2 15,-5 62-1-15,2-3 1 0,20-53 61 16,-19 45 0-16,2-1-41 0,1-2 2 15,-7 3-1-15,7 2 1 0,5 1 39 0,8-60 0 16,-14 54 0-16,-5-3 6 0,14-59 0 16,-12 57 0-16,-2-4 1 0,-3 6-7 15,6 0 0-15,-1 1 0 0,3 1 45 0,20-52 0 16,-20 61 1-16,-5 3-1 0,30-30-45 16,-24 47 0-16,2 8 53 0,22-16 1 15,-25 25 0-15,-5 11 1 0,19-11-55 16,-13 8 0-16,2 12-19 0,25-6-1 15,-9 0 1-15,4 0 0 0,52 3 19 16,-56-6 0-16,7 6-10 0,46-3 1 16,-44-3-1-16,-3-6 1 0,53-2 9 15,-45 11 0-15,1 0 20 0,68-3 1 16,-57 3-1-16,8 0 1 0,77 0-21 0,-77 0 0 16,5 3 41-16,78 3 0 0,-70-12-1 15,-2 3 1-15,99-2-41 0,-93-4 0 16,2-2 28-16,105-11 0 0,-94 13 0 15,-5-5 1-15,2 6-29 0,-2 2 0 0,0-2 0 0,-3 2 36 16,0 0 0-16,8 1 0 0,0 2 1 0,3 3-37 16,-3 0 0-16,-8 0 0 0,3-6 0 0,-3 6 52 15,-3 0 2-15,8 0-2 0,4 0 1 0,4 6-53 16,4-3 0-16,-15 2 0 0,1 1 0 0,3-3-3 16,93 2 0-16,-91-5 0 0,-5 6 0 15,99-6 3-15,-99 0 0 0,-1-6-2 16,1 4 1-16,0-1 0 0,-1 0 0 0,-2 3 1 0,0-6 0 15,3 4 0-15,-6-1 0 0,0 0 16 0,6 3 0 16,-11 0 0-16,5 6 0 0,3 2-16 0,-9-2 0 16,1-4 0-16,-3-2 0 0,0 0-32 0,-3 0 0 15,3 6 0-15,-6-6 0 0,-2 0 32 0,5 3 0 0,-9 0 0 16,1-3 0-16,0-3-11 0,69 3 0 16,-69 11-1-16,0-5 2 0,66 11 10 15,-72-12 0-15,-8 1-42 0,61 16 1 16,-58-13 0-16,5-4 0 0,53 12 41 15,-64-8 0-15,0 5-70 0,53 11-1 16,-50-19 1-16,-6 2 1 0,64 6 69 16,-63-14 0-16,10-5-92 0,48-1 1 15,-53 3 0-15,-6-2-1 0,51-4 92 16,-59 1 0-16,-5 5-27 0,35-6 1 16,-38 1-1-16,0 0-14 0,27-12 26 0,-27 6 0 15,-36 14-23-15</inkml:trace>
  <inkml:trace contextRef="#ctx0" brushRef="#br0" timeOffset="11433.26">28044 10455 123 0,'0'0'0'0,"0"0"0"0,-3 26-19 0,-8 13 0 0,3-11 0 0,-1 3 1 16,-7 45 18-16,8-39 0 0,-3-1 60 15,-3 1 1-15,0 5 0 0,-5 6 1 0,-1-3-62 16,-18 59 0-16,13-45 0 0,3 3 104 0,-20 73 0 15,26-62 1-15,-1 6-1 0,3 0-104 16,-2 2 0-16,5 1 0 0,2 2 84 0,-2 85-1 16,6-82 0-16,-9 0 1 0,8-2-84 15,1 5 0-15,-1 0 0 0,4 0 54 0,2 79 1 16,0-96 0-16,2-6 0 0,4 1-55 0,-1-3 0 16,-5-3 0-16,6-3 32 0,2 0-1 0,3 3 0 15,-2-6 1-15,2-11-32 0,16 53 0 16,-13-41 0-16,0-4-4 0,11 54 0 15,-14-54 0-15,3 4 0 0,-6-4 4 0,3 1 0 16,-6-1 0-16,4 3 22 0,2 57 1 16,-9-57 0-16,4 0 0 0,-6 51-23 15,0-50 0-15,0 7-30 0,-6-7 0 0,4 2 0 16,-1 0 0-16,0 0 30 0,-13 59 0 16,5-62 0-16,0-2 42 0,-9 61 1 0,9-56-1 15,3 6 1-15,-6-1-43 0,3 1 0 0,0 3 0 16,0-4-24-16,-11 66 0 0,14-71 0 15,-4-3 1-15,-1 54 23 0,4-59 0 16,-2-6-67-16,3-3 1 0,2-3-2 0,1-2 2 0,5-6 66 16,-3-3 0-16,0-11 0 0,1-9 0 0,4-2-193 15,-2-6 1-15,0 0 1 0,0 5-1 0,0-5 142 16,6-2 1-16,-12-4-1 0,4-2 1 0,2 8-90 16</inkml:trace>
  <inkml:trace contextRef="#ctx0" brushRef="#br0" timeOffset="11866.49">26980 14616 11 0,'0'0'0'0,"0"0"0"0,9 28 0 0,2 12 0 0,8 50 1 16,-14-40-1-16,4 4 1 0,-1 2-1 0,3 9 0 15,0 0 0-15,3-1 73 0,0 7 0 0,5-15 0 0,0 3 2 16,6-3-75-16,28 48 0 15,-28-56 0-15,8-3 74 0,28 28 1 0,-31-42 0 16,0-8 0-16,37-1-75 0,-37-24 0 16,3-7 143-16,47-28 2 0,-36 9-1 0,3-11 0 15,3 0-144-15,3-4 0 0,2-2 0 0,-3 0 39 16,4 0 0-16,-1 9 1 0,-3 8 0 0,1 5-40 16,-1 3 0-16,-2 6 0 0,-3 12 0 0,-3 13-148 15,-2 3 2-15,-1 14-2 0,-2 9 1 0,-1 13 41 16,-38-50-379-16</inkml:trace>
  <inkml:trace contextRef="#ctx0" brushRef="#br0" timeOffset="36000.23">27602 7482 11 0,'0'0'0'0,"0"0"0"0,0 0 0 0,0 0 1 16,0 0-1-16,-8 28 1 0,2-23-1 16,6-5 0-16,0 6 0 0,0 2 1 15,0-8-1-15,-6 3 1 0,4 3-1 16,2-6 0-16,-9 8 106 0,-4 12 1 15,7-9 0-15,-2-2 0 0,-6 13-107 16,8-8 0-16,1-5 48 0,-3 10 1 16,-1-5-1-16,7 3 0 0,-4 17-48 15,3-20 0-15,-5 0 40 0,0 17 0 16,8-17 0-16,0 0 2 0,3 20-42 0,5-14 0 16,0 2 29-16,0-2 0 0,1 8 0 0,-1 3 1 15,6 0-30-15,2 3 0 0,-13-1 0 0,0-4 0 16,0 2 19-16,-6 39 0 0,0-36 0 0,0 5 0 15,-10 43-19-15,10-46 0 0,0 1 22 16,-5 33 2-16,8-42-2 0,0 0 1 16,0 3-23-16,0 3 0 0,-3 3 0 0,0-9 31 15,0 3 1-15,1-3-1 0,2 0 1 0,-9-3-32 16,4 1 0-16,-1 2 0 0,1 6 0 0,2-6 8 16,3 36 1-16,-3-27-1 0,6 2 1 15,0 40-9-15,-6-48 0 0,6-3-12 0,2 23 0 16,-5-29 0-16,6-2 0 0,-3 14 12 15,-3-20 0-15,0 0-5 0,-3-6 1 16,3 1-1-16,0 2 1 0,0-2 4 0,0-1 0 16,0 3 0-16,0 0 0 0,0 4 41 0,-3 4 1 15,6 9 1-15,0-5-1 0,-3 11-42 0,0 2 0 0,2-5 0 16,1 0 0-16,3 0 24 0,-6 31 1 16,0-31 0-16,-6 3 0 0,1 25-25 15,-1-34 0-15,3 0-7 0,-5 23 0 16,8-28 0-16,-3-6 0 0,6 23 7 15,0-15 0-15,-3 1-10 0,0 2 1 0,5 3 0 16,-5-3 0-16,0 1 9 0,0-4 0 0,3-2 0 16,0 2 0-16,-3-8 30 0,-3 0 0 0,3 3 0 15,0 3 0-15,0-6-30 0,0 0 0 0,0 3 0 16,0 3 0-16,0 2-4 0,0 18 0 16,0-18 0-16,0-5 0 0,0 22 4 0,-3-22 0 15,3 3-26-15,0 8 0 0,-8-14 0 16,3 0 1-16,-7 12 25 0,10-12 0 15,2 0-16-15,-6 14 0 0,3-14 0 0,1 0 0 16,2 14 16-16,0-17 0 0,0 3 7 16,2 1 0-16,1-1 0 0,0 0 0 0,0 3-7 15,-1-1 0-15,-2 1 0 0,0 6 0 0,-2-1 13 16,-1 1 1-16,0-4-1 0,0-2 1 0,1 0-14 16,-4-3 0-16,1-2 0 0,-1-1 0 0,3 3-21 15,3-8 0-15,0 5 0 0,-5 0 0 0,2-3 21 16,0 1 0-16,1 2 0 0,2 0 0 0,-6 1 42 0,6 16 0 15,0-20 0-15,-6 3 1 0,4 9-43 16,2-9 0-16,0-2 9 0,-3 11 1 16,0-15 0-16,3 6 0 0,-11 15-10 15,6-12 0-15,-4 0 23 0,-5 22-1 16,9-21 0-16,-3-1 0 0,-3 19-22 16,2-16 0-16,7-3-29 0,2 6 0 15,-3-9-1-15,3 1 1 0,0 2 29 0,0 0 0 16,0 3 0-16,0 2-28 0,0-2 0 0,-6 3 0 15,4-6 1-15,-1 0 27 0,0 0 0 0,3 0 0 16,0 0 0-16,-3-5 30 0,0-1 1 0,3 3-1 16,0 3 1-16,0 0-31 0,-5 3 0 0,2 0 0 15,3 0 0-15,3 3-17 0,2 2 0 0,-5-5 0 16,0 3 0-16,0 2 17 0,0 18 0 16,0-18 0-16,0-5 5 0,0 23 1 15,-5-26-1-15,2 0 1 0,-2 11-6 0,2-11 0 16,3 0 37-16,-3 14 1 0,3-14 0 15,-5 0 0-15,-6 12-38 0,8-18 0 16,3 1 26-16,-6 10 1 0,4-13 0 0,2-3 0 16,-3 2-27-16,3-5 0 0,-6 9 21 15,3-1 0-15,-2-2 0 0,2-1 1 16,0 4-22-16,1-6 0 0,-1 2 0 0,0 1-4 16,-8 0 1-16,3 2-2 0,0-5 2 0,-1 2 3 15,1 1 0-15,-6 0 0 0,0 2 0 0,-5-2-11 16,-6 5 1-16,0 0-1 0,3-2 1 0,-3-1 10 0,0 1 0 15,1 2 0-15,-1-6 0 0,3 4-12 0,-9-1 1 16,4 1-1-16,-7 2 1 0,-1-2 11 0,-1 2 0 16,0 0 0-16,0 3 0 0,0 0-24 0,-3 0 0 15,1 0 0-15,-4 0 1 0,1-2 23 0,-1-1 0 16,4 0 0-16,-1 3 0 0,0 0 7 0,6 0 1 16,-6 0 0-16,1 0 0 0,-6 3-8 0,-45 17 0 15,42-17 0-15,0 5 13 0,-61 18 1 16,56-20-1-16,0 2 1 0,-45 15-14 15,47-23 0-15,0 3 14 0,-44 14 1 16,50-17 0-16,3 0 0 0,-48 11-15 16,48-11 0-16,-3-3 19 0,-47 12 1 15,46-15 0-15,-2 1 0 0,3 2-20 0,-3-3 0 16,3 4 0-16,0 5 8 0,0-3 0 0,-3 0 0 16,0 3 1-16,-3 2-9 0,-2 1 0 0,-6 2 0 0,2-5 0 15,-4 3 3-15,-4 0 1 0,3-1-1 0,3-2 1 16,6 3-4-16,-50 17 0 0,44-23 0 15,2 0-13-15,-54 8 1 0,55-8-1 16,-1 0 1-16,-49 17 12 0,56-17 0 0,2-2 2 16,-53 10 1-16,56-11 0 0,5 1 0 15,-35 7-3-15,32-13 0 0,4 2 2 16,-51 9 0-16,48-6 0 0,-3-5 0 16,-45 11-2-16,48-11 0 0,2-1-6 15,-44 4 1-15,45-6 0 0,-1-1 0 16,-36 1 5-16,39 0 0 0,3-3 5 15,-50 3 0-15,42 0 0 0,-3 2 1 0,-47 9-6 16,38-11 0-16,3 3-8 0,-52 5 0 16,55-3 0-16,3-5 1 0,-47 8 7 15,41-8 0-15,3 0-31 0,-44 6 2 16,41-9-1-16,3 2 1 0,-55 4 29 16,50 0 0-16,-1-4-44 0,-55 10 1 15,56-7 0-15,-3 1-1 0,5 5 44 0,-2-2 0 16,-4-1 0-16,1-2 30 0,-3 2 0 0,-6 3 0 15,6-8 0-15,6 3-30 0,-6-1 0 0,5 1 0 16,-5 3 0-16,6-7-10 0,-1 1 1 0,-2 6-1 16,3-9 1-16,-12 5 9 0,1-2 0 0,2 3 0 15,-8-1 0-15,3 1 26 0,-1 0 0 0,9-1 0 16,-5 1 1-16,5 2-27 0,0-5 0 0,0 3 0 16,0-1 0-16,0-5 12 0,5 0 0 0,-5 0 0 15,0-5 1-15,0 2-13 0,6 0 0 0,-6 0 0 16,5 3 0-16,1 0-38 0,-1 0 0 0,3 0 0 0,-8 0 1 15,0-5 37-15,0 2 0 0,0 0 0 0,6 0 0 16,-1-2-40-16,-5-4-1 0,6 3 1 0,2 1 0 16,3-1 40-16,-2 1 0 0,4 5 0 0,4 0 0 0,-9 0-13 15,3 0 0-15,0 0 0 0,3 2 0 0,-6 4 13 16,3 0 0-16,3-4 0 0,0 1 0 0,3 0 39 16,2 0 1-16,0 0 0 0,3-3 1 0,3 0-41 15,0 0 0-15,5 3 0 0,-5 2 0 0,3-5 38 16,2 0 1-16,3 3 0 0,1-3 0 0,4 3-39 15,1 0 0-15,0-3 0 0,5 0 0 0,0 0 24 0,0-3 1 16,3 3-1-16,3 0 2 0,2-3-26 0,1 0 0 16,-4 3 0-16,4-5 0 0,-6-1 15 0,3 0 1 15,2 1 0-15,-5-1 0 0,8 0-16 0,-8 4 0 16,6-4 0-16,2 3 0 0,-3 0-1 0,-5 1 1 16,11-7-1-16,-2 3 1 0,-4-5 0 15,6 8 0-15,-6-5-34 0,6-6 1 16,-2 8-1-16,2-5 1 0,0-9 33 15,-3 15 0-15,3-4-13 0,0-2 0 16,0 5 0-16,3 4 0 0,-1-13 13 16,4 10 0-16,-6-4 4 0,8-5 1 15,-2 3 0-15,-1 3 0 0,6-9-5 16,-2 6 0-16,2-1-40 0,5-7 0 16,-10 10 0-16,-1 3 0 0,1-8 40 15,-3 6 0-15,-3 2 29 0,0-2 0 16,0 8 0-16,0 0 1 0,0-6-30 0,0 6 0 15,2-5-6-15,-2 5 1 0,9-3-1 16,-9 3 1-16,11-3 5 0,-3 0 0 16,-2 3-25-16,2-3 1 0,-3 3-1 15,1 0 0-15,2 6 25 0,-8-6 0 0,6 3 36 16,-6 5-1-16,0-8 0 0,0 0 0 16,0 3-35-16,0-3 0 0,0 0 18 15,0 6 0-15,0-6 0 0,0 0 1 16,0 8-19-16,0-8 0 0,0 6 20 15,5-1 1-15,-5-5 1 0,3 3-1 16,3 0-21-16,-6-3 0 0,0 0-7 0,0 8 1 16,0-8 0-16,0 0 0 0,0 0 6 15,0 3 0-15,0-3 0 0,0 0 0 16,0 0 0-16,0 0 1 0,0 0-1 16,-6 0 0-16,6 0-15 0,0 0-1 15,-3 0 1-15,3 0 0 0,0 0 15 16,0 0 0-16,0 0 15 0,0 0 1 15,-5 12 0-15,5-10 0 0,0 4-16 16,0-6 0-16,0 6 5 0,-6-1 0 16,6-5 0-16,-8 9 0 0,-6 2-5 15,9-5 0-15,-9-1 13 0,-11 15 1 16,14-9-1-16,-3 0 1 0,-5 3-14 16,10-5 0-16,4-3 4 0,-12-1 0 15,15-2 0-15,-4 3 1 0,-5-4-5 16,11-2 0-16,0 0-10 0,-3 0 1 15,3 0 0-15,0 0 0 0,0 0 9 0,0-2 0 16,0-7-33-16,3-8 1 0,0 3-2 16,-1 0 2-16,10-20 32 0,-12 23 0 15,0 3 17-15,0-1 0 0,0 9 0 0,2-5 1 16,1-1-18-16,-3 6 0 0,8-6 8 16,-2 4 1-16,-1-4-1 0,4 6 1 15,-1-3-9-15,-8 3 0 0,11-6 3 16,-5 6 0-16,-6 0 0 0,0 0 1 15,0 0-4-15,0 0 0 0,0 0 17 16,0 0 0-16,0 0 0 0,0 0 0 16,0 3-17-16,0-3 0 0,0 0 9 0,0 0 0 15,0 0 0-15,0 0 1 0,0 6-10 16,0-6 0-16,0 0-36 0,0 0 0 16,0 0 0-16,0 0 0 0,5 0 36 15,-5 0 0-15,0 0-4 0,0 0 0 16,0 0 0-16,0 0 1 0,0 0 3 15,0 0 0-15,0 0-12 0,-5-3 2 16,5 3 0-16,0-6 0 0,-6 1 10 16,6 5 0-16,0-6-7 0,0-11 1 15,6 3-1-15,-6 0 1 0,13-17 6 16,-13 12 0-16,6-1-10 0,-1-3 1 0,-2 1-1 16,3 2 1-16,-6 0 9 0,0 4 0 0,0 2 0 15,0-6 0-15,-6 3 28 0,3 3 0 0,1 0 0 16,-1 0 2-16,3 0-30 0,-6 2 0 0,6-2 0 15,-5 0 0-15,2 0 16 0,0 0 0 0,1 3 0 16,2-3 1-16,0 0-17 0,0 5 0 0,-6 4 0 0,6-9 0 16,0 5 20-16,-6-10 0 0,4 4 0 15,-1 7 1-15,0-20-21 0,-2 14 0 0,5 0 1 16,-14-23 0-16,0 17 0 0,3 1 1 16,-19-23-2-16,13 19 0 0,-2-2 1 15,-20-23 1-15,20 20-1 0,2 2 1 16,3 1-2-16,6-3 0 0,-6-6 0 0,9 3-17 15,-1-2 1-15,1-1-1 0,-1 3 1 0,3-6 16 16,-2-42 0-16,-1 37 0 0,6 0-16 16,-2-45 1-16,-1 47 0 0,3 4 0 0,-3-29 15 15,3 40 0-15,-5 8-8 0,5-3 1 16,-6 3-1-16,3 3 1 0,0-5 7 0,1 5 0 16,2 0 0-16,0-6 0 0,0 0-13 0,-6 0 1 15,12-8 0-15,-6 0 1 0,5-8 11 0,9-40 0 16,-11 45 0-16,2-3-37 0,9-31 0 15,-3 37 0-15,0 6 1 0,9-15 36 16,-12 23 0-16,-3 8-12 0,9 1 1 16,-14 5 0-16,6-6 0 0,8 3 11 15,-9-2 0-15,9 2-23 0,25-11-1 16,-20 8 1-16,0 3 0 0,20 1 23 16,-12-1 0-16,4 3 47 0,30-9 1 15,-31 4-1-15,3-1 0 0,31-11-47 16,-26 11 0-16,1-8 11 0,38-5 1 15,-38 10-1-15,3 1 1 0,40-1-12 16,-43 7 0-16,0 2 26 0,33 2 1 0,-34 1-1 16,6 3 2-16,37 8-28 0,-40-14 0 15,6 3 14-15,44 2 0 0,-44-10 0 16,8 2 0-16,61-11-14 0,-60 3 0 0,-1-1 4 16,58-13 0-16,-58 11 0 0,-2 0 1 15,-1 0-5-15,1 0 0 0,2-3 0 0,0 3 7 16,1 3 1-16,2-4 0 0,-6 4 0 0,1 0-8 15,-4 3 0-15,4-1 0 0,-1 3 0 0,-2-2 1 16,2 2 1-16,1 1 0 0,-1-4 0 0,-5 1-2 16,3-1 0-16,-3 4 0 0,6-6 0 0,2 2-8 15,3 1 0-15,0-4 0 0,0 1 1 0,0-3 7 16,-3 0 0-16,0-6 0 0,-2 3 0 0,5 1 4 0,41-15 0 16,-49 19 0-16,-6 4 1 0,42-6-5 15,-42 11 0-15,-3-5-6 0,48 2 1 16,-51 6-1-16,4 3 1 0,46 0 5 15,-43-3 0-15,-4-3-1 0,47 0 0 16,-41-3 0-16,3 4 0 0,52-4 1 16,-52 6 0-16,0-8-9 0,46-7 0 15,-51 13 0-15,-1 2 1 0,41 2 8 16,-46 1 0-16,2-3 9 0,40 6 0 16,-45-6 0-16,5 3 0 0,45 2-9 15,-42 1 0-15,3-6 9 0,41 0 1 16,-46 0-1-16,2-6 1 0,36-2-10 15,-36 2 0-15,3-2 5 0,47-18 1 16,-42 10-1-16,6-7 1 0,58-28-6 0,-58 32 0 16,0-4-3-16,56-19 0 0,-59 28 0 15,-3 0 0-15,45-11 3 0,-53 22 0 16,1-3-6-16,40 3 0 0,-46-2 0 16,2 5 1-16,39 0 5 0,-38 0 0 0,-3 5 6 15,38-2 1-15,-38-3 0 0,-1-3 0 16,42-2-7-16,-41 5 0 0,2-6 0 15,45-5 1-15,-47 5-1 0,-6 6 1 16,33 0-1-16,-35-5 0 0,-4 2 6 16,23 3 0-16,-28 0 0 0,-5 3 1 15,10 2-7-15,-13-2 0 0,-3 3 4 0,19 2 1 16,-13-2 0-16,0-1 0 0,16 4-5 16,-14-6 0-16,0-1-2 0,20 7 1 15,-20-9-1-15,1 3 1 0,18-3 1 16,-15-3 0-16,-4 3 0 0,20-9 0 15,-20 7 0-15,0-1 1 0,20-3-1 16,-23 3 0-16,4 3 2 0,7 3 1 16,-7 3 0-16,5-1 0 0,19 7-3 15,-17-7 0-15,4 4-22 0,30 8 0 16,-31-9 0-16,-5-8 0 0,30 0 22 16,-24-6 0-16,-7 4 1 0,43-12 0 15,-37 8 0-15,3-8 0 0,25-6-1 16,-25 17 0-16,-8-2-2 0,28-1 0 15,-31 6 0-15,-6 6 1 0,12-1 1 16,-17 4 0-16,3-6 2 0,13 11 0 16,-13-3 0-16,3 3 0 0,16 0-2 0,-16-6 0 15,-1-2 6-15,20-3 1 0,-14-3-1 16,3-3 1-16,14-3-7 0,-20 4 0 16,0-4-4-16,23-5 0 0,-23 8 0 15,0-5 0-15,17 2 4 0,-22 6 0 0,-3 0 5 16,11 6 1-16,-11 2-1 0,3-5 1 15,11 8-6-15,-11-3 0 0,0 4 0 16,19 5 1-16,-17-9 0 0,1-2 0 16,19 11-1-16,-22-6 0 0,2-6-3 15,15 4 1-15,-15-6 0 0,-2 0 0 16,14 5 2-16,-9-2 0 0,6 2-23 0,27 6 0 16,-27 0 0-16,3 0 1 0,22 14 22 15,-26-14 0-15,-4 1 6 0,-1-4 0 16,0 0 0-16,1-3 0 0,-6 1-6 0,-3 2 0 15,2-8 0-15,1 3 0 0,6-4-4 0,-7 1 0 16,7 0 0-16,5 3 1 0,-3-6 3 0,3 0 0 0,-1 0 0 16,1 0 0-16,-3 0-40 0,3-6-1 0,0 3 1 15,-3 0 1-15,-5 1 39 0,10-4 0 16,-16 3 0-16,-5 3 6 0,8-5 0 16,-14 5 0-16,0 0 0 0,0 0-6 15,0-9 0-15,0 9-3 0,0 0 0 16,0 0 0-16,0 0 1 0,-6-6 2 15,6 6 0-15,-5-5-24 0,-4-6 1 16,-7-1 0-16,-3-2 0 0,-37-20 23 16,26 18 0-16,-3-4 35 0,-39-17 1 15,36 18-1-15,0-4 1 0,-33-22-36 16,36 20 0-16,0-1 21 0,0-2 2 0,2 3-1 0,1 3 0 16,2-1-22-16,1 3 0 0,-4 1 0 0,4 2 0 15,2-6 16-15,-6 9 0 0,9-6 0 0,-3 1 0 0,6 2-16 16,0-3 0-16,5 6 0 0,-3 0 0 0,6 3 10 15,3 0 0-15,0 2 0 0,-1-5 0 0,4 0-10 16,-6-14 0-16,5 14 0 0,4 5 5 16,-12-5 1-16,14 9 0 0,0-1 0 15,-6 6-6-15,6 0 0 0,-8 0 4 16,8 0 0-16,0 0 0 0,3 3 1 0,2 5-5 16,-5-2 0-16,9 5 0 0,2 0 0 0,8 6 4 0,0 3 0 15,6 3 0-15,0-4 0 0,3-2-4 0,-1 0 0 16,4 0 0-16,-7 0 0 0,4 0 1 0,0-1 0 15,2 4 0-15,-2-6 1 0,5 3-2 0,-3-3 0 16,-2 6 0-16,2-6 0 0,-5 0 3 0,14 14 1 16,-20-11-1-16,-2 3 1 0,10 22-4 15,-13-14 0-15,0 3 38 0,8 31-1 16,-11-31 0-16,-3-3 1 0,1 0-38 0,2-3 0 16,5 1 0-16,-2-1-17 0,5-2 0 0,-8-7 0 15,3-1 0-15,6-4 17 0,-7-3 0 0,-1 1 0 16,1 2 0-16,1-8-23 0,0 0 1 0,0 5-2 15,-3-8 2-15,-3 3 22 0,3 0 0 0,-8-1 0 16,-3-2 0-16,3 6-9 0,-3-6 1 0,-6 3-1 16,-8 2 1-16,1 4 8 0,-7-1 0 0,-2 4 0 15,-6-4 0-15,-5 6 16 0,0 6 1 0,3-6 0 16,2-6 0-16,9 1-17 0,-1 2 0 0,4-8 0 0,8 2 0 16,-1-5-9-16,4 0 1 0,-1 0-1 0,-2 0 1 15,0 0 8-15,-1 0 0 0,1-5 0 0,-8 2 0 16,-1 3 28-16,-2-6 2 0,-3 6-1 0,-1 0 0 0,-1 6-29 15,-1-6 0-15,0 3 0 0,6 2 0 0,2-5 20 16,3 3 0-16,3 0 0 0,-3 0 0 0,9 3-20 16,-1-6 0-16,1 0 0 0,5 0 0 0,0 0-19 15,0 0 0-15,-3 2 0 0,3-2 0 0,0 0 19 16,0 0 0-16,0 0 0 0,0 0 0 0,0 0-16 16,0 0 1-16,0 0-1 0,0 0 1 0,0 0 15 0,0 0 0 15,0 0 0-15,-6 0 0 0,6 0-9 0,-8 0 1 16,8 0-1-16,-5-2 1 0,5 2 8 0,-6 0 0 15,6 0 0-15,0 0 0 0,0 0 12 0,-5 0 1 16,5 0-1-16,0 0 1 0,0 0-13 0,0 0 0 16,0-6 0-16,0 6 0 0,5-6-15 0,-5 6 1 0,6-3-2 15,-6 3 2-15,5-8 14 0,3-3 0 0,3 0 0 16,1-4 0-16,-4 1-7 0,3 0 0 0,0 3 0 16,-3 3 0-16,-5 2 7 0,0 0 0 0,-1-2 0 15,-2 2 0-15,0 3-3 0,0-5 1 0,0 2-1 16,0 1 1-16,0 5 2 0,9-3 0 0,-9 3 0 15,0 0 0-15,0-6-16 0,0 6 0 0,3-5 0 16,-3 5 0-16,0 0 16 0,0 0 0 0,0 0 0 16,0 0 0-16,0 0-63 0,0 0 1 0,0 0-1 15,-3 5 1-15,-6 1 62 0,1-6 0 0,-6 6 0 16,-2 2 0-16,-4-5-23 0,-2 2 0 0,6 1 0 0,-1 3 0 16,3-9 23-16,6 2 0 0,3-2 0 0,-6 0 0 15,5 0-105-15,6 0 2 0,-3 0-2 0,3 0 2 16,-5-2 103-16,5 2 0 0,-9 0 0 0,4 0 0 0,-1 0-195 15,1 0 2-15,5 0-1 0,-6-6 0 0,6 6-96 16</inkml:trace>
  <inkml:trace contextRef="#ctx0" brushRef="#br0" timeOffset="39616.41">27287 10447 11 0,'0'0'0'0,"0"0"0"0,0 0 0 0,0 0 1 0,0 0-1 0,0 0 1 16,0 0-1-16,0 0 0 0,0 0 0 0,0 0 1 15,0 0-1-15,0 0 1 0,0 0-1 16,5 34 0-16,-10-20 67 0,-17 19 0 16,11-13 0-16,2-3 2 0,-15 20-69 15,21-26 0-15,3-3 53 0,8 1 1 16,-8-9 0-16,3 11 0 0,5-5-54 16,0 2 0-16,4-2 35 0,4 8 0 15,-5-11 0-15,-3 2 0 0,9 12-35 16,-11-11 0-16,2-1 75 0,-8 4 2 0,5-4-2 15,4 9 1-15,-4 3-76 0,1 3 0 0,2-3 0 16,-3 5 0-16,1 4 54 0,8-4 2 0,-9-2-1 16,4-6 0-16,-4 0-55 0,-2 0 0 0,0-3 0 15,-1 1 0-15,4-10 37 0,-6-2 1 0,0 12-1 16,0-12 2-16,0 3-39 0,0-3 0 0,0 0 0 16,-6 11 0-16,4-3 53 0,-1-2 0 0,0-1 0 15,3 4 0-15,-5-6-53 0,-1 2 0 0,1 4 0 16,2 2 0-16,-3 0-23 0,-2 1 1 0,2 2-1 0,-5 0 1 15,3 5 22-15,-22 26 0 0,16-25 0 16,0 5 2-16,-16 23 0 0,21-34 0 0,-4 0 0 16,-7 0-2-16,18-5 0 0,-1-4-11 15,-3 1 1-15,6-6 0 0,-5 9 0 16,-1-9 10-16,3 5 0 0,3 4 29 16,-8-1 1-16,5 1-1 0,1 5 1 15,-9 11-30-15,5-17 0 0,3 1 29 16,-8 13 0-16,11-10 0 0,0-7 0 15,-2 6-29-15,2-11 0 0,0 6-22 16,2 0 0-16,-2-6 0 0,6 8 0 0,-1-2 22 16,-5-6 0-16,9 8-30 0,2-2 1 15,-6-6 0-15,3 3 1 0,12 2 28 16,-17-10 0-16,2 5-9 0,6-3 0 16,-5 3 0-16,2-6 0 0,11-2 9 15,-10-1 0-15,-1 4-18 0,8-7 1 16,-10 10 0-16,-1 2 0 0,7-6 17 15,-12 6 0-15,8-3-13 0,-8 3 0 16,3 0 0-16,-3 0 0 0,5 9 13 16,-5-9 0-16,0 0 6 0,6 8-1 15,-6-8 0-15,5 8 0 0,-5-8-5 0,8 12 0 16,-2-7 0-16,2 7-12 0,3-4 0 0,0 3 0 16,3 3 1-16,0 3 11 0,5 0 0 0,-5 8 0 15,0 4 0-15,3 4-16 0,-1-2 0 0,-5 9 0 16,-3-1 1-16,-2 3 15 0,-1 48 0 0,-5-47 0 15,0 2 10-15,0 39 0 0,0-48 0 16,0-2 0-16,-2-6-10 0,4 3 0 0,4 3 0 16,-6-6 62-16,0 3 0 0,3-11 0 0,0-15 0 15,2-2-62-15,-5-3 0 0,8 6 0 0,-8-6 0 0,0 3 42 16,0-3 1-16,0 5-1 0,0-5 1 0,-5 6-43 16,5-6 0-16,-8 3 0 0,2 2 0 0,-8 1 18 15,0-3 1-15,-13 3-1 0,-9 2 1 0,-3 6-19 16,-11 0 0-16,12-8 0 0,-1-1 0 0,3-2 23 15,6 3 0-15,-9-3 0 0,0 8 1 0,6 3-24 16,-5 0 0-16,-1-8 0 0,0 2 0 0,-5 0-52 0,0-2 2 16,-3 3-1-16,0 2 1 0,-3 6 50 0,-57 14 0 15,51-14 0-15,-2 5-35 0,-58 15 0 16,58-9-1-16,6-6 1 0,-59 29 35 16,53-29 0-16,0-2 4 0,-52 22 0 15,54-16 0-15,4 5 1 0,5-9-5 0,-5 1 0 16,2 2 0-16,-3-5-38 0,6-1 1 0,3 1-1 15,-6 0 1-15,6-3 37 0,3-1 0 0,-6 1 0 16,0 0 0-16,0 0 7 0,0-3 1 0,-3 0-1 16,6-3 1-16,3 1-8 0,-6 2 0 0,2 0 0 15,1 0 0-15,6 0-21 0,-1 3 1 0,-5-3 0 16,2 0 0-16,4-3 20 0,-34 12 0 16,41-15 0-16,-7 6 3 0,-51 23 1 15,40-17 0-15,-1 2 0 0,-58 23-4 16,56-20 0-16,5-5 53 0,-55 22 0 15,49-25 0-15,1 0 1 0,-53 11-54 0,49-17 0 16,4 3 37-16,-59 15-1 0,59-21 0 16,-3 3 1-16,8-2-37 0,-6-1 0 0,1 1 0 15,-4-1 8-15,-49-2 0 0,47-1 0 0,6-5 0 16,-6-5-8-16,0 5 0 0,0-6 0 0,5-2-47 16,-57-12 0-16,55 9 0 0,2-3-1 15,-52-15 48-15,53 15 0 0,-6 6-27 16,-67-6 0-16,62 8 0 0,-1 1 0 15,-63 2 27-15,67 3 0 0,2 0-9 16,-70 3 0-16,68 2 0 0,-7-5 0 0,-62 14 9 16,65-11 0-16,-5 8 50 0,-61 12 1 15,64-9-1-15,2 6 2 0,-5 2-52 16,3 1 0-16,0 2 0 0,-9 0 39 0,3 1 0 16,0 2 0-16,6 0 1 0,3 0-40 0,-1-3 0 15,1 1 0-15,2-1 0 0,-3 0 42 0,-60 23 1 16,66-25-1-16,-8-1 0 0,-56 20-42 15,64-22 0-15,0 0 22 0,-52 19 1 16,54-19-1-16,1 2 1 0,-55 15-23 16,60-17 0-16,-8 2 10 0,-53 15 1 15,59-18-1-15,-1 4 1 0,4-6-11 0,2 2 0 16,2 1 0-16,-4 3 4 0,2-1 0 0,0-2 0 16,3 0 0-16,-3-4-4 0,5 4 0 0,1-6 0 15,2 0 0-15,3-2-5 0,-2-1 0 0,-1-6 0 16,3 4 1-16,3-1 4 0,2 1 0 0,1 2 0 15,-3-5 0-15,0 2-4 0,0 0 0 0,-6 4 0 16,0-1 1-16,1 3 3 0,-48 14 0 0,45-19 0 16,2 2 40-16,-36 9 2 0,42-12-2 15,3 0 1-15,-28-5-41 0,27-3 0 16,4-3-20-16,-1 1 0 0,3-4 0 0,-8-2 1 16,8-4 19-16,-5 4 0 0,2-6 0 0,-2-6 0 0,2-2-9 15,-5-1 1-15,3-5-1 0,2 0 1 0,3 0 8 16,-22-37 0-16,22 37 0 0,6-12-7 15,-14-33 2-15,16 34-1 0,9 5 1 16,-17-45 5-16,17 43 0 0,-3-6-10 16,5-1 1-16,-2 1-1 0,-3 0 1 0,-3-6 9 15,-13-47 0-15,13 38 0 0,0-7-5 0,-11-63 0 16,8 62 0-16,9-5 0 0,-3 2 5 16,3-2 0-16,0 0 0 0,2-1-2 0,-11-69 1 15,15 67-1-15,-4-3 1 0,1 2 1 16,5 4 0-16,0 3 0 0,5 5-12 0,-5-3 0 15,6 0 0-15,-6 9 0 0,0 0 12 0,0-51 0 16,-6 56 0-16,6-2-9 0,0-40 1 16,0 48 0-16,0 3 0 0,0 5 8 0,0-5 0 15,0 5 0-15,0-2-26 0,6 8 1 0,-6-6 0 16,2-2-1-16,4 0 26 0,5-46 0 16,-3 49 0-16,3-6-49 0,14-51 1 15,-8 50-1-15,2-4 1 0,20-35 48 16,-20 43 0-16,0 2-13 0,1 1 1 0,-4 2-1 15,1 3 1-15,0 3 12 0,-4 0 0 0,1 5 0 16,0-2 0-16,3 8-3 0,2 3 1 0,-5 3 0 0,0-1 0 16,2 7 2-16,1-7 0 0,2 4 0 0,6-1 0 15,5 1-2-15,3-3 0 0,6 0 0 0,-6-4 1 16,6 1 1-16,44-14 0 0,-36 11 0 0,2 1-33 16,65-32 0-16,-51 22 0 0,-5 1 1 15,72-20 32-15,-66 25 0 0,2 3-21 16,66-8 0-16,-60 17 0 0,0 8 0 15,77 0 21-15,-71 0 0 0,-1 3 0 16,80 13 1-16,-68-7 0 0,8-1 0 16,96 6-1-16,-96-8 0 0,8-3-28 0,113-6-1 15,-105-5 1-15,3 2 1 0,124-19 27 16,-118 13 0-16,-1 7-36 0,222-26 0 16,-180 19 0-16,-55 10 0 0,113 2 36 15,-105 0 0-15,-3 2-176 0,105 7 0 16,-116-6 1-16,-10 5-46 0,87-8 177 15,-99-11-1-15,-80 11-117 0</inkml:trace>
  <inkml:trace contextRef="#ctx0" brushRef="#br0" timeOffset="40533.69">16613 8804 33 0,'0'0'0'0,"0"0"0"0,0 0 0 0,0 0 63 0,0 0 1 0,0 0-1 0,0 0 2 16,11 31-65-16,-11-20 0 0,0-3 0 0,0-2 0 16,0 3 76-16,3-4 0 0,2-2 1 0,1 3-1 0,0-6-76 15,2 0 0-15,-3 0 0 0,1-6 0 16,8 3 103-16,-1 3 2 0,1-5-1 0,0-4 0 0,3-2-104 15,-4 0 0-15,7-1 0 0,-12 4 0 0,3 8 62 16,-5 0-1-16,2 0 0 0,-3 0 1 0,1 3-62 16,-6 2 0-16,8 18 0 0,-2 11 0 0,-3 13 26 15,-1 69 0-15,-4-60-1 0,-1 3 1 16,-8 11-26-16,2-13 0 0,-2-1 0 0,3 0 10 0,-6-2 1 16,3-6 0-16,3-12 0 0,-9-5-11 0,-18 31 0 15,15-25 0-15,-5 2 13 0,-30 40 1 16,27-43 0-16,1 1 0 0,-23 33-14 15,25-39 0-15,3 3 42 0,-22 22 1 16,25-39-1-16,5-6 0 0,-6-5-42 16,15-6 0-16,5 0-10 0,5-17 0 15,-5 9 0-15,0-6 1 0,6-23 9 16,11 0 0-16,2-13 22 0,31-35 0 16,-26 57 0-16,-1 14 0 0,40-14-22 15,-24 20 0-15,5-1 74 0,53 9 1 16,-45 3-1-16,1 3 0 0,68 16-74 15,-55-8 0-15,6 0 5 0,89 14 0 16,-79-22 0-16,10 2 1 0,101-16-6 16,-94-6 0-16,4-6-78 0,2-2 0 0,-23-21-1 0,-10-10 2 15,-72 53-1184-15</inkml:trace>
  <inkml:trace contextRef="#ctx0" brushRef="#br0" timeOffset="41867.92">26464 10678 471 0,'0'0'0'0,"0"0"0"0,58-3-90 0,25-3 0 16,-39-5-1-16,3 0 2 0,33-15 89 15,-44 18 0-15,-11 8-8 0,22 0 0 16,-28 0 0-16,-11 0 1 0,9 0 7 15,-9 5 0-15,0 4 129 0,9-1 1 16,-6 1-1-16,8 2 2 0,31 12-131 16,-20-9 0-16,4-6 24 0,35 12 0 15,-42-15 0-15,1-2 0 0,27 3-24 16,-33-1 0-16,0 7 23 0,-2-1 0 0,-1 3 0 0,0-6 1 16,1 12-24-16,-1-3 0 0,-2 6 0 0,-4-4 0 15,-2 4 22-15,1 2 0 0,1 6 0 0,-4 3 0 16,2 2-22-16,8 43 0 0,-13-45 0 15,-1 8 33-15,3 51 1 0,-8-48 0 0,0 6 0 16,-5-1-34-16,5 4 0 0,0-1 0 0,0 3 40 16,0 1-1-16,-3-1 0 0,0 0 1 0,1 0-40 15,-12 54 0-15,3-48 0 0,0-6 3 16,-3 1 1-16,6 2-1 0,-4 3 1 0,4 2-4 16,3 1 0-16,5-6 0 0,-6-3 0 0,6-2 52 0,6 53 1 15,-6-57-1-15,5 4 1 16,9 50-53-16,-14-62 0 0,6-3-6 0,-4 1 1 15,-2 2-1-15,-2 3 1 0,-4 3 5 0,0-6 0 16,1 3 0-16,-1-3 0 0,4 6-15 0,-15 53 1 16,6-56 0-16,0 3 0 0,-3 42 14 15,9-50 0-15,10-1 0 0,-5-2 0 0,0-1 0 16,0-2 1-16,3-3-1 0,0 0 0 0,-3 0 0 16,-3-3 0-16,0 0-44 0,-13 26 2 15,-1-21 0-15,-5-2 0 0,-20 37 42 16,23-32 0-16,0 1 4 0,-25 42 1 15,24-43 0-15,6 6 0 0,-5 4-5 0,8-1 0 16,3-3 0-16,-3 3 11 0,8 0 1 0,3-6 0 16,-6 1 0-16,6-1-12 0,0 26 0 15,-5-34 0-15,5-6 5 0,-3 26 0 16,0-23 0-16,1-9 0 0,-4 32-5 16,6-14 0-16,-5-1 71 0,2 6 0 0,0 1 0 15,0-7 0-15,3 4-71 0,-5-1 0 0,5 9 0 0,-6-6 0 16,3 9 47-16,-2 47 0 0,5-42-1 15,-6 9 1-15,-5 56-47 0,3-70 0 0,0-1 44 16,-3-8 2-16,2 1-2 0,4-1 1 0,-1 0-45 16,-2-3 0-16,3-5 0 0,-4-6 0 0,4-5 15 15,-1-3 0-15,1-6 0 0,2 0 1 0,6-6-16 16,2-2 0-16,-5 2 0 0,-5-2 0 0,2 5-36 16,0 0 0-16,3-5 0 0,0 2 1 15,0 4 35-15,0-12 0 0,0 0-188 0,0 0 1 16,-5-3 0-16,2-3 1 0,-5-2 20 0,2-1 0 15,-8-16 1-15,-5-3 0 0,19 28-127 0</inkml:trace>
  <inkml:trace contextRef="#ctx0" brushRef="#br0" timeOffset="42233.09">26373 15249 932 0,'0'0'0'0,"0"0"0"0,0 0 0 0,0 0 5 0,0 0 0 0,24 31 0 16,-10-14 0-16,0 11-5 0,33 48 0 16,-22-31 0-16,-6 6 46 0,20 59 1 15,-20-49-1-15,1-1 0 0,-4 1-46 0,1-4 0 16,-1 2 0-16,1 0 90 0,19 48 2 0,-14-62-2 15,-3-6 1-15,20 26-91 0,-23-34 0 16,-2-6 67-16,14 9 0 0,-17-20 0 0,0-11 0 16,11 8-67-16,-5-11 0 0,5 3 29 15,27-6 0-15,-15 3 0 0,4-8 0 16,53-18-29-16,-46 7 0 0,2-4 11 16,0-5 0-16,8-3 0 0,3-11 0 0,3-6-11 15,-1 0 0-15,12-8 0 0,6 0 0 0,7-6-166 0,89-73 2 16,-88 62-1-16,-86 73-910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43:00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14666 3377 280 0,'0'0'0'0,"0"0"0"0,0 0 37 0,-11 50 1 0,8-41-1 0,3-1 1 0,-6 12-38 15,1-14 0-15,5-6 68 0,0 8 1 16,0-2-1-16,0-6 0 0,-9 14-68 16,4-6 0-16,-6-2 42 0,-3 2 1 15,9-2-1-15,-4 2 0 0,-5 12-42 16,3-12 0-16,3-8 75 0,-8 15 2 15,7-13-2-15,-5 4 1 0,-19 8-76 16,11 0 0-16,0-8 26 0,-22 11 0 16,25-6 0-16,5-3 1 0,-6-2-27 0,7 2 0 15,-7 1 0-15,9 5 8 0,3-6 1 0,2 4 0 16,-5-4 0-16,9 0-9 0,-4-2 0 0,-2 0 0 16,2 2 0-16,-5-2 1 0,3 2 1 0,2 6 0 15,-7-5 0-15,-1 5-2 0,3 6 0 0,-9-6 0 16,1 2 0-16,0 4 33 0,-9 17 0 15,17-23 0-15,11 0 0 0,0 14-33 16,6-14 0-16,-6 0-13 0,13 17 0 0,-7-11 0 16,-1-1 0-16,15 24 13 0,-17-29 0 15,2 0 48-15,6 17 0 0,-3-17 1 16,3 0-1-16,17 14-48 0,-17-11 0 16,6 0 1-16,19 28 1 0,-23-31-1 0,7 6 1 15,-1-6-2-15,0 0 0 0,-5-3 0 0,-3 0 31 16,3-2 1-16,0-4-1 0,0 4 1 0,2-4-32 15,-2 4 0-15,8-4 0 0,3-2 0 0,5 3 25 16,4-1 0-16,-10-2 1 0,-1 3-1 0,1 0-25 16,1-6 0-16,-5 8 0 0,-1-5 0 0,0 2 15 0,-5 1 1 15,5 0-1-15,-5 2 1 0,3 1-16 0,-1 5 0 16,4-9 0-16,2 4 0 0,5-1 23 0,-2-2 0 16,-5-1 0-16,-1 4 0 0,0-4-23 0,1-2 0 15,-4 3 0-15,6-3 0 0,6-3 3 0,-3 0 0 16,2-3 0-16,4 3 0 0,8-9-3 0,-1 4 0 15,1-4 0-15,-6 4 0 0,6-1-1 0,2 3 1 16,-2-2 0-16,-1-4 0 0,1 9 0 0,-3-5 0 0,0 5 0 16,0 0 0-16,-3 0-6 0,-3 5 1 0,4-5-1 15,-1 3 1-15,0 3 5 0,-3-1 0 0,3 4 0 16,1-4 0-16,-1-2-5 0,0 3 1 0,6-1-1 16,5-2 1-16,0 3 4 0,-3-3 0 0,9-3 0 15,-6 0 0-15,0-3 1 0,3 3 0 0,0 0 0 16,-2 0 1-16,-7-6-2 0,6 6 0 0,3 6 0 15,3-6 0-15,-3 5-1 0,0 4 1 0,8-3 0 16,-8 2 0-16,6-5 0 0,49 11 0 0,-58-3 0 16,0-2 3-16,42 5 0 0,-42 0 0 15,3 0 0-15,36 14-3 0,-44-20 0 16,2 6 9-16,48 6 0 0,-45-11 0 16,3-4 1-16,58 4-10 0,-53-9 0 0,6 0 10 15,64-6 1-15,-64 3-1 0,0-2 2 16,66-10-12-16,-55 10 0 0,-3 2 14 15,70-11 1-15,-73 6-1 0,-2 2 1 16,61-5-15-16,-64 8 0 0,0-3-5 16,52 3 1-16,-52-2 0 0,-3 5 0 15,56 0 4-15,-59 0 0 0,1 0-17 0,57-6 1 16,-57 3-2-16,5-2 2 0,5-4 16 16,1 4 0-16,2-4 0 0,-2 4-10 0,-1-1 1 15,-5 3-1-15,-2-2 1 0,-4 5 9 0,-2 0 0 16,-1 0 0-16,-2 0 0 0,-2 5-2 0,46 4 1 15,-44-9-1-15,-3 5 1 0,47 4 1 16,-47-9 0-16,0 0-18 0,42-6 0 16,-42 3 0-16,0-2 0 0,-2-1 18 0,2 3 0 15,-5-2 0-15,-6-4 4 0,0 3 1 0,6 4 0 16,-1-1 0-16,7 0-5 0,-1-3 0 0,3 1 0 16,-3-4 0-16,3 4-18 0,3-4 1 0,2 1 0 15,1-6 0-15,-4 5 17 0,4-5 0 0,-6 3 0 16,0 3 0-16,-3-1 7 0,0-2 1 0,0 8-1 15,-5-5 1-15,-3 2-8 0,0 6 0 0,-17 0 0 16,1 0 0-16,4 0 6 0,4 0 0 0,5 0 0 16,0 0 1-16,3 0-7 0,-3 0 0 0,1 0 0 0,4-6 0 15,-5 4-52-15,0 2 1 0,3-6-2 0,-2 6 2 16,-7-6 51-16,6 3 0 0,3 3 0 0,-3-5 0 16,-2 5 18-16,2-6 0 0,0 6 0 0,-8 0 1 15,3-3-19-15,2 3 0 0,-8 0 0 0,3 0 0 0,0 3 9 16,-3 3 2-16,0-6-1 0,6 0 0 0,-4 0-10 15,4-6 0-15,2 3 0 0,4 3 0 0,-7-5 11 16,4 5 0-16,-4 0 0 0,4 0 0 0,-9 0-11 16,3 0 0-16,5 0 0 0,-5-6 0 0,2 3-31 15,20-2 0-15,-16 5-1 0,-9-6 2 16,33-8 30-16,-36 6 0 0,-5 2-3 0,11-11 0 16,-19 3 0-16,2 6 0 0,11-18 3 15,-13 12 0-15,2-3-13 0,17-33 1 16,-6 24-1-16,1-5 1 0,38-33 12 15,-25 36 0-15,0-6-49 0,0-3 0 16,-3 3-1-16,1 3 2 0,-3 3 48 0,-6 6 0 0,0-6 0 16,-6 8 0-16,1-2 14 0,-9-4 1 0,3 4-1 15,-8 5 2-15,0-3-16 0,-1-16 0 16,4 16 0-16,-6 3 40 0,0-25 1 16,0 22-1-16,0 6 1 0,6-23-41 15,-12 18 0-15,6 2 26 0,-14-17 0 16,3 20 0-16,-3-8 1 0,-27-15-27 15,16 17 0-15,0 1 20 0,-44-12 0 16,30 17 0-16,-2 5 0 0,-50-11-20 16,38 6 0-16,-2 6 15 0,-64-6 1 15,64 3-1-15,-6 8 1 0,-55-11-16 0,61 5 0 16,0 4 1-16,-47-9 1 0,44-1-1 16,5 7 1-16,-5-6-2 0,6 0 0 0,-6 0 0 15,0 0 4-15,-6 0 0 0,6 0 0 0,-6 0 0 0,4 0-4 16,-70-15 0-16,58 15 0 0,3 6-42 15,-80-20 1-15,77 19 0 0,-3-2 0 16,-71-6 41-16,66 12 0 0,0 5-16 16,-94-9 2-16,88 9-1 0,3-6 1 15,-85 1 14-15,79 2 0 0,4 3 4 16,-92-14 0-16,94 8 0 0,-5 6 1 0,-158 0-5 16,122 0 0-16,35 6-49 0,-93 2 0 15,85 1 0-15,6 2 0 0,-105 6 49 16,99-6 0-16,-5-2-12 0,5-4 0 15,1 4-1-15,4-1 2 0,1 6 11 0,-83 0 0 16,78-8 0-16,-4-6 13 0,1 0 1 16,5 3-1-16,0 2 0 0,3 1-13 0,0-3 0 15,-1 2 0-15,-4-5 0 0,-1 0 22 0,6 6 1 0,0-6 0 16,0-6 0-16,2 6-23 0,3 0 0 0,-5 0 0 16,-3 0 0-16,0 0 15 0,-2 0 1 0,2 6 0 15,0 3 0-15,3-4-16 0,-6 4 0 0,-5 5 0 16,-3-6 0-16,-3 12 14 0,-99 8 1 15,102-14 0-15,3 0 0 0,-100 14-15 16,106-14 0-16,-1 3-38 0,-97 11 1 16,90-8 0-16,7-3 0 0,-110 31 37 15,104-12 0-15,7 12-61 0,-9-3 0 0,-11 28 0 0,0 9 1 16,-6 11 60-16,-143 92 0 0,121-92 0 16,144-93-1045-16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45:06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4213 9623 11 0,'0'0'0'0,"0"0"0"0,0 0 0 0,0 0 0 0,0 0 1 0,0 0-1 0,0 0 1 16,27-26-1-16,-27 15 0 0,6 0 0 0,-6 2 0 0,0-5 0 15,0 6 1-15,-6 2-1 0,1-2 1 0,2 2-1 16,-8-2 0-16,3 2 0 0,2 0 0 0,-8-2 87 16,3-1 0-16,-2 4 1 0,-1-1-1 0,8 3-87 15,-5-5 0-15,3 2 0 0,-6 6 0 0,-2 0 41 16,7 0 0-16,-5 0 0 0,3 0 1 0,-2 0-42 15,4 6 0-15,-7 2 0 0,2-8 0 0,0 3 14 0,-11 3 0 16,11-1 0-16,1-2 1 16,-4 3-15-16,3 0 0 0,-5-4 0 0,0 10 28 0,-1-10 1 15,1 10-1-15,0 2 1 0,-1 0-29 0,1 0 0 16,0 0 0-16,5 0 0 0,0 0 58 0,3 0 2 16,3 0-2-16,-3 3 1 0,2-3-59 0,-2 17 0 15,3-6 0-15,-3 4 30 0,3 35 1 16,-3-30 1-16,2 5-1 0,-5 43-31 15,3-37 0-15,3 0 26 0,-3-3 1 0,-3 6 0 16,-5-6 0-16,0 0-27 0,-1 3 0 0,6-2 0 16,-5 2 0-16,5 3 45 0,-16 42 1 15,22-48 0-15,-3-3 0 0,2 37-46 16,-2-39 0-16,6-6 41 0,2 0 1 0,3 0 0 16,0-3 0-16,8 0-42 0,-2-9 0 0,8-4 0 15,-3-1 0-15,2-3 25 0,1-3-1 0,11 4 0 16,3-7 0-16,2 4-24 0,3-1 0 0,6 1 0 15,0-7 0-15,-1-2-19 0,1 0 1 0,0 0-1 0,-6-2 1 16,5-1 18-16,1 3 0 0,-6-6 0 0,6 3 0 16,-6 3 23-16,3 0 0 0,-3-3 0 0,0 1 0 0,-5 2-23 15,2-6 0-15,-2 3 0 0,2 0 0 0,-5 1 30 16,3-4 0-16,2-3 0 0,-2 1 1 0,5-6-31 16,-3 0 0-16,3 0 0 0,6-9 0 0,0-2-15 15,38-28 0-15,-38 24 0 0,2-2 1 16,37-36 14-16,-42 28 0 0,-3 8-30 15,-6-14 0-15,-2 5 0 0,-5 1 1 0,-7 5 29 16,-2-5 0-16,-2-1 0 0,-4 1 0 0,1 2 9 0,-6-36 0 16,2 31 0-16,-2-3 0 0,-2-39-9 15,-4 36 0-15,6 0-31 0,-14-42 1 16,3 51-2-16,-8 8 2 0,0-6 30 16,-3 3 0-16,-3-2 0 0,0 2 11 0,-47-17 0 15,33 37 0-15,-8 6 0 0,-8 2-11 16,-6 6 0-16,-2 0 0 0,-6 6-168 0,-3 2 0 0,-19 15 1 15,-11 2-1-15,102-25-478 0</inkml:trace>
  <inkml:trace contextRef="#ctx0" brushRef="#br0" timeOffset="6983.35">25978 9189 11 0,'0'0'0'0,"0"0"0"0,0 0 0 0,0 0 1 16,0 0-1-16,0 0 1 0,0 0-1 15,0 0 0-15,0 0 0 0,0 0 1 16,0 0-1-16,-31 6 1 0,28-6-1 16,-2 8 0-16,5-8 0 0,-8 0 0 0,8 0 0 15,-6 0 1-15,6 0-1 0,0 0 0 16,-5 0 58-16,5 0 1 0,0 0 0 16,0 0 0-16,-6 14-59 0,6-14 0 15,-6 3 55-15,1 3 0 0,2-1-1 0,-11 10 1 16,-10 13-55-16,10-11 0 0,-3 8 49 15,-2 0-1-15,5 1 0 0,6-10 1 0,-6 1-49 16,3 0 0-16,3 3 0 0,2-6 0 0,1 8 42 16,-1-2 0-16,0 3 1 0,4-1-1 0,-4-2-42 15,-2 5 0-15,2 6 0 0,1-3 0 0,5 3 43 16,-11 28 1-16,8-39-1 0,-5 0 1 16,-3 16-44-16,5-8 0 0,1-5 38 0,-9 19 0 15,8-25 0-15,-2 3 0 0,0 13-38 16,5-19 0-16,0 1 62 0,3-1 1 15,0-6-1-15,3-2 0 0,2 2-62 16,1-5 0-16,2 0 13 0,9 5 1 16,-3-8 0-16,-3 0 0 0,22-5-14 15,-11-4 0-15,3-2-14 0,22-14 0 16,-22 10 0-16,2-4 0 0,23-15 14 16,-31 23 0-16,-2 5-163 0,11-16 2 15,-15 8-1-15,1-1-116 0,11-13 162 16,-17 17-1-16,-8 11-191 0</inkml:trace>
  <inkml:trace contextRef="#ctx0" brushRef="#br0" timeOffset="7417.84">26058 8846 629 0,'0'0'0'0,"0"0"0"0,0 0 0 0,0 0-45 0,0 0 0 0,0 0-1 16,0 0 1-16,0 0 45 0,0 0 0 0,0 0 0 15,0 0 0-15,0 0 17 0,0 0 0 0,0 0 0 16,0 0 1-16,0 0-18 0,0 0 0 0,0 0 0 15,0 0 0-15,0 0-44 0,0 0 2 0,0 0-1 16,0 0 1-16,0 0 42 0,0 0 0 0,0 0 0 16,0 0 0-16,0 0-56 0,0 0 0 0,-3-34 0 15,3 17 1-15,0 17-38 0</inkml:trace>
  <inkml:trace contextRef="#ctx0" brushRef="#br0" timeOffset="8033.34">27154 8925 11 0,'0'0'0'0,"0"0"0"0,0 0 0 0,0 0 0 0,0 0 1 0,0 0-1 16,0 0 1-16,0 0-1 0,0 0 0 0,0 0 0 0,0 0 0 15,0 0 0-15,0 0 1 0,0 0-1 0,0 0 1 0,0 0-1 16,0 0 0-16,0 0 0 0,0 0 0 0,0 0 17 15,0 0 0-15,0 0 0 0,0 0 0 0,0 0-17 16,0 0 0-16,0 0 0 0,0 0 0 0,0 0 31 16,0 0 1-16,0 0-1 0,0 0 1 0,0 0-32 15,0 0 0-15,0 0 0 0,25 36 51 16,3-16 0-16,-14-11-1 0,10 5 1 16,18 8-51-16,-20-16 0 0,6-6-45 0,30 0 0 15,-33-6 0-15,2-2 0 16,28-15 45-16,-27 12 0 0,-6-3-33 0,3 0 1 15,-6 2-1-15,-2 7 1 0,-3-4 32 0,-1 4 0 16,7-4 0-16,-6-2 0 0,-1 3-12 0,1-6 1 16,-3 5-1-16,-5 4 1 0,-6 5-31 0</inkml:trace>
  <inkml:trace contextRef="#ctx0" brushRef="#br0" timeOffset="8399.64">26936 9361 11 0,'0'0'0'0,"0"0"0"0,0 0 0 0,0 0 1 0,25 34-1 0,-22-29 1 15,-3-5-1-15,5 9 0 0,-5-9 0 0,0 0 0 0,0 0 137 16,0 0 2-16,6 0-2 0,-1 0 2 0,1 0-139 16,-6 0 0-16,14 5 0 0,-3 4 0 0,5-9 116 15,1 3 2-15,2 2-2 0,9-5 2 0,2 0-118 16,3 0 0-16,0 0 0 0,1 0 0 0,2 0 55 16,2 0 0-16,-2-5 0 0,-3 2 0 0,-2 3-55 15,2 0 0-15,-3 0 0 0,3 0 0 0,-5 0-103 16,2 3 0-16,-5 2-1 0,-3-5 1 0,-5 0 103 0,-3 6 0 15,-1-6 0-15,-7 0 0 0,-6 0-121 0,0 0 1 16,6 0-1-16,2 0 2 0,-8 0-151 0</inkml:trace>
  <inkml:trace contextRef="#ctx0" brushRef="#br0" timeOffset="10251.53">10157 9397 11 0,'0'0'0'0,"0"0"0"0,0 0 0 0,0 0 0 0,-52-16 1 15,33 7-1-15,2 6 1 0,-16-5-1 16,14 2 0-16,-1 3 76 0,-13 3 0 16,5 0 0-16,-7 0 1 0,-4 0-77 0,-3 6 0 15,4-3 0-15,2 3 69 0,3-6 1 0,0 2 0 16,-6 4 0-16,0 2-70 0,1 4 0 0,-1-7 0 16,0 4 0-16,6 5 16 0,0 0 1 0,-6 3 0 15,6 2 0-15,-6-5-17 0,3 3 0 0,3 0 0 16,-5 6 0-16,5-6 11 0,-6 5 1 0,0 3 0 0,6-5 0 15,3 5-12-15,-31 37 0 0,36-34 0 16,6 1-23-16,-20 27 1 0,20-28 0 16,-1 3 0-16,1 25 22 0,5-28 0 15,0 9 30-15,3-3 1 0,3 2 0 0,-3-5 0 0,5 6-31 16,4 2 0-16,2-2 0 0,0-6 0 0,2-3 44 16,18 25-1-16,-9-30 0 0,3-1 1 15,24 26-44-15,-18-20 0 0,5 0 56 16,21 31 2-16,-21-30-1 0,3-10 0 15,36 32-57-15,-31-29 0 0,5 7 71 0,51 21 1 16,-48-22-1-16,9 1 0 0,-3-1-71 16,5 0 0-16,4-6 0 0,-4 1-5 0,1-1 0 15,5 4 0-15,-9 2 1 0,7 3 4 0,-1 2 0 16,-3-13 0-16,1 3 0 0,-1-4-23 0,56 12 1 16,-50-17-1-16,3 0 1 0,69 3 22 15,-61-3 0-15,8-2 16 0,72 2 1 16,-77-14-1-16,-6-6 1 0,81-8-17 15,-70 6 0-15,0-4-7 0,-5 1 1 0,0-9-1 16,5-2 1-16,-8-6 6 0,-2-6 0 0,5 3 0 16,-1-6 0-16,1 4-12 0,69-46 1 15,-75 40 0-15,-2-1 0 0,52-39 11 16,-66 46 0-16,-9 2 43 0,36-42 0 16,-38 36 0-16,-9-5 1 0,-2-3-44 0,2 0 0 15,4-3 0-15,4-3 21 0,23-64 1 16,-31 53 0-16,-5-11 0 0,28-59-22 15,-34 67 0-15,0 3-6 0,-5-3 1 0,-5 9 0 0,-7 3 0 16,-4-1 5-16,-15-39 0 0,0 40 0 16,4 2 16-16,-40-47 0 0,20 50 0 15,-6 3 1-15,-52-31-17 0,41 45 0 0,-13 6-40 16,-81-18 0-16,59 27-1 0,-18 2 1 16,1-1 40-16,-8 1 0 0,-6 6 0 0,-3-3-104 15,-8 8 0-15,-17 6 1 0,-2 8 0 0,-12 6 103 16,-179 39 0-16,169-17 0 0,-20 12-130 15,-3 5 1-15,-10 18-1 0,-1-4 1 0,202-70-269 16</inkml:trace>
  <inkml:trace contextRef="#ctx0" brushRef="#br0" timeOffset="14433.2">28837 8725 11 0,'0'0'0'0,"0"0"0"0,0 0 0 0,0 0 0 0,0 0 1 0,0 0-1 0,0 0 1 15,0 0-1-15,0 0 0 0,8-28 0 0,-11 19 0 16,0 4 48-16,3 5 0 0,-8 0 0 0,0 0 0 15,-6-6-48-15,-3 3 0 0,-5 3 0 0,-3 3 0 0,-5 6 61 16,2 2 0-16,1-5 0 0,7 2 0 0,4 0-61 16,2 6 0-16,-5-5 0 0,5-3 0 0,8-1 31 15,-5-2 2-15,3 3-1 0,0-6 0 0,0 5-32 16,-1-5 0-16,1 3 0 0,2-3 0 0,-2 0 50 16,0 0 0-16,0 6 0 0,2-6 1 0,3 3-51 15,-2-1 0-15,-4 7 0 0,4-9 0 0,-6 5 7 16,3-2 1-16,-3 6 0 0,-3 5 0 0,-8 5-8 15,0 4 0-15,-1 2 0 0,4-2 0 0,3-1 49 0,-12 26 1 16,14-31 0-16,9 3 0 0,-9 8-50 16,8-11 0-16,-2 8 20 0,5 26 0 15,-2-23 0-15,2 8 0 0,-5 35-20 16,10-40 0-16,4 2 77 0,-1-4 1 0,1-1 1 16,2 0-1-16,-2-6-78 0,8 6 0 0,-6-5 0 15,3-1 0-15,-3 4 42 0,3-9 0 0,3 5 0 16,0-2 1-16,2 0-43 0,20 22 0 15,-11-25 0-15,8 2 15 0,42 12 0 16,-31-20 0-16,6-11 1 0,49-8-16 16,-60-3 0-16,0-6-23 0,2-3 1 0,-5-8-1 15,-6-3 1-15,-5 0 22 0,0-5 0 0,-11 7 0 16,2-1 0-16,-2 1 39 0,8-35 1 16,-8 27 0-16,-3 3 0 0,17-39-40 15,-12 34 0-15,4-3 16 0,18-40 1 0,-18 34-1 16,-1 6 1-16,-5-3-17 0,-9 6 0 0,-2-1 0 15,-6 6-39-15,-2-2 1 0,-14 2 0 0,-3 6 0 16,-9 5 38-16,-8 1 0 0,-19 16 0 0,-8 12 0 0,-11 11-121 16,-6 8 2-16,-8 1-2 0,2 4 2 0,-7 15-30 15,-4-2 1-15,23-21-1 0,0-8 1 0,77-14-256 16</inkml:trace>
  <inkml:trace contextRef="#ctx0" brushRef="#br0" timeOffset="21400.57">25350 11311 11 0,'0'0'0'0,"0"0"0"0,0 0 0 0,0 0 1 0,0 0-1 0,0 0-9 16</inkml:trace>
  <inkml:trace contextRef="#ctx0" brushRef="#br0" timeOffset="22067.99">25392 11277 11 0,'0'0'0'15,"0"0"0"-15,0 0 0 0,0 0 1 16,0 0-1-16,0 0 1 0,0 0-1 15,0 0 0-15,0 0 0 0,0 0 1 16,0 0-1-16,-14 28 1 0,-2 0-1 16,7-17 0-16,6-2 50 0,-2-1 1 15,5-8-1-15,-3 6 1 0,6 2-51 16,2-8 0-16,1 3 76 0,2 3-1 16,3-6 0-16,6 0 2 0,19 5-77 15,-17-2 0-15,-11 3 65 0,12 8 1 16,-9-3 0-16,-6 0 1 0,4 1-67 0,-4 10 0 15,-2 6 0-15,0 9 30 0,-3 2 1 0,0 1 0 16,0-7 0-16,0-2-31 0,-3 9 0 0,6-9 0 16,5 2 0-16,-2-4 88 0,7 21 2 0,-2-27-2 15,3 2 1-15,8 14-89 0,-5-19 0 16,-3-6 58-16,11 3-1 0,-12-6 0 16,-7-11 0-16,13 3-57 0,-5 0 0 0,-6-3 27 15,23-6 2-15,-23 6-2 0,3-5 1 16,3-4-28-16,-9 1 0 0,1-3-22 15,8-20 1-15,-12 8 0 0,4-8-1 16,0 0 22-16,-1-5 0 0,1-7 0 0,2 1-20 16,3-3 0-16,0 3 0 0,-3 3 0 0,9-4 20 15,16-35 0-15,-14 47 0 0,3-3-70 0,17-17 1 16,-22 29-2-16,-1 11 2 0,6-6 69 16,-16 17 0-16,-1 2 1 0,-5 15 1 15,6-8 0-15,-1 5 0 0,-2-3-2 16,8 20 0-16,-2 6 0 0,2 13 24 0,2-2 1 15,-2-6 0-15,-2-8 0 0,-7 5-25 0,1-8 0 16,3 3 0-16,2-3 0 0,-5 3 62 0,2 25-1 16,-2-31 0-16,0 0 0 0,5 23-61 15,-5-26 0-15,2-5 52 0,6 19 0 16,-8-25-1-16,3-2 1 0,5 10-52 16,-6-14 0-16,1 1 28 0,5 2 1 15,-11-11 0-15,8 6 0 0,-2-6-29 16,-6 0 0-16,0 0 17 0,8-6 0 15,3-5 0-15,-3-3 0 0,23-40-17 16,-6 15 0-16,8-6-26 0,-6-6 0 0,7 1 0 16,-1 2 1-16,3-3 25 0,-3 1 0 0,-8-4 0 0,2 4 0 15,-2-4-155-15,14-42 1 0,-36 60 1 16,-6 2-124-16,-36-17 153 0,0 37 1 16,39 14-485-16</inkml:trace>
  <inkml:trace contextRef="#ctx0" brushRef="#br0" timeOffset="22883.29">26925 10846 437 0,'0'0'0'0,"0"0"0"0,0 0 0 0,0 0-69 0,0 0 0 0,17 28-1 0,-17-19 1 0,2-1 69 16,1 1 0-16,0 2 0 0,-3 3 0 0,0 3 137 0,-3 3-1 16,3-6 1-16,0 5-1 0,0 12-136 15,0 31 0-15,-3-31 0 0,1 3 109 0,-12 39 0 16,8-28 0-16,-5 9 0 0,3-4-109 15,-6 1 0-15,3 5 0 0,3 0 25 0,2 4 1 16,1-13 0-16,-4-2 0 0,4-5-26 0,-1-4 0 16,1-2 0-16,2-3 0 0,3-3 55 0,-5 17 0 15,5-31-1-15,0-14 1 0,5 3-55 16,-5-3 0-16,0 0 40 0,0 0 1 16,6 0-1-16,-6 0 1 0,0 0-41 0,8-6 0 15,0-8 0-15,9 0-35 0,-3 0 1 0,-1-14-1 16,7-3 1-16,5-3 34 0,2-8 0 0,-5 8 0 15,-5 3 0-15,-1 3-23 0,1 3 0 0,0 3 0 16,-4 5 1-16,-4-3 22 0,2 3 0 0,-3 6 0 16,3 5 0-16,-11 6-26 0,0 6 1 0,6-1-1 15,-4-2 1-15,4 3 25 0,-1 2 0 0,1 12 0 16,0 0 0-16,7 5 46 0,-4 6 1 0,-1 6-1 0,0-7 1 16,3 7-47-16,9 39 0 0,-15-48 0 15,1 0-71-15,5 15 1 0,-6-29-1 0,3-6 1 16,4 0 70-16,-4-2 0 0,0-6-202 15,11 3 2-15,-8-6-2 0,-11 3-245 16</inkml:trace>
  <inkml:trace contextRef="#ctx0" brushRef="#br0" timeOffset="23150.36">27582 11648 1235 0,'0'0'0'0,"0"0"0"0,0 0 0 0,0 0 29 0,0 0 2 15,0 0-1-15,0 0 0 0,0 0-30 0,0 31 0 0,6-20 0 16,-3 9 0-16,0 8 16 0,-1 37 1 16,-2-31-1-16,0-3 1 0,-5 31-17 15,2-32 0-15,3 4 43 0,-8 31 1 16,5-31 0-16,3 2 0 0,11 15-44 15,-11-34 0-15,3-12-165 0,2-7 0 0,1 2 1 16,-6 0-1-16,5-3 17 0,4-8 0 16,-4-4 0-16,-5 15-222 0</inkml:trace>
  <inkml:trace contextRef="#ctx0" brushRef="#br0" timeOffset="23499.77">28118 10720 786 0,'0'0'0'0,"0"0"0"0,0 0 22 16,0 0 1-16,34 19-1 0,-29-10 1 15,-2 5-23-15,2 3 0 0,1 11 0 0,-1 9 35 16,1 8 0-16,2 0 0 0,-8-9 0 0,6-2-35 0,-4 39 0 15,1-34 0-15,-3 9 107 0,0 56-1 16,0-56 1-16,3 6-1 0,3 2-106 16,-6 0 0-16,-6 0 0 0,0 1 53 0,-2-7 2 15,0 7-2-15,2-7 1 0,-7 1-54 0,-10 47 0 16,15-53 0-16,-6-2 24 0,-10 30 0 16,15-45 0-16,6-3 0 0,-8 3-24 15,9-22 0-15,2-6-139 0,0-6-1 16,0 6 1-16,0 0-194 0,2-14 141 15,7-8-1-15,-9 22-271 0</inkml:trace>
  <inkml:trace contextRef="#ctx0" brushRef="#br0" timeOffset="23966.46">28480 11704 729 0,'0'0'0'0,"0"0"0"0,0 0 0 15,0 0 110-15,25 23-1 0,-8-12 1 0,-3-8-1 0,-6 0-109 16,0 0 0-16,-5 2 0 0,5-5 0 0,3 3 24 16,0-3 0-16,6 0 0 0,5-3 1 0,6 3-25 15,2 0 0-15,0 0 0 0,-8-8 0 0,3 2 28 16,-5-5 0-16,-1 2 0 0,-5 1 0 0,-3 0-28 16,-6 2 0-16,4 0 0 0,-7 4 0 0,4-7 10 0,-3 3 0 15,-1 1 0-15,4-1 0 0,-6 3-10 16,0-5 0-16,0 2 0 0,-6-8 0 0,4 0-30 0,-4-5 1 15,1-4-1-15,-9 1 1 0,3-7 29 0,-17-33 0 16,14 37 0-16,-5 0 31 0,-11-20 0 16,10 31 0-16,6 3 1 0,-24-1-32 15,18 12 0-15,1 9 54 0,-25 8 0 16,19 2 1-16,-3 9 0 0,-2 1-55 0,8 4 0 16,5 4 0-16,9 5 53 0,0 3 0 0,-3 0 1 15,2 0-1-15,7 3-53 0,-1 50 0 16,3-50 0-16,0-6 46 0,19 43 0 15,-5-49 0-15,-3-7 0 0,22 30-46 16,-16-37 0-16,-1 3 38 0,4-2 0 0,2-9 0 16,-3-6 0-16,1-2-38 0,-1-6 0 0,-3-6 0 15,-5 6 0-15,1 0-132 0,12-22 0 16,-7-1 1-16,0-5-1 0,7-42 132 16,-13 33 0-16,-8-5-170 0,0 0 2 0,0 0-1 15,-3 0 0-15,0 42-572 0</inkml:trace>
  <inkml:trace contextRef="#ctx0" brushRef="#br0" timeOffset="24200.63">27718 11102 1348 0,'0'0'0'15,"0"0"0"-15,0 0 0 0,27 0-78 0,-10 0 2 0,-3 0 0 0,-3 0 0 0,-3 0 76 0,0 3 0 16,-5 6 0-16,0 5-170 0,3 19 1 16,-6-18 0-16,0-15-232 0</inkml:trace>
  <inkml:trace contextRef="#ctx0" brushRef="#br0" timeOffset="25334.8">30041 11221 606 0,'0'0'0'0,"0"0"0"0,0 0-2 0,30 47 1 15,-24-33 0-15,-3 0 0 0,2 1 1 0,-5-7 0 16,0 3 39-16,-8 15 1 0,2-7 0 16,-5 4 0-16,3-1-40 0,-9 4 0 0,1 5 0 0,-3 2 54 15,-1 1-1-15,4-3 0 0,2-3 1 0,0 0-54 16,-3 0 0-16,1 1 0 0,2-1 0 0,6-3 38 16,-1 3 1-16,1-3-1 0,3-5 1 0,5-3-39 15,-6 3 0-15,1-9 0 0,2 0 33 16,3 9 1-16,-3-9-1 0,0 0 1 15,6 4-34-15,0-7 0 0,-3 0 57 0,14 12-1 16,-12-14 0-16,7 5 0 0,18 14-56 16,-13-19 0-16,11 2 39 0,33 6 2 15,-19-14-2-15,-1-8 1 0,40-12-40 16,-45 6 0-16,-8-11-145 0,2 0 2 16,-7 5-2-16,-4 0 2 0,-5-2 0 0,-2-1 2 15,-9 3-2-15,-6 4 1 0,6 16-234 0</inkml:trace>
  <inkml:trace contextRef="#ctx0" brushRef="#br0" timeOffset="25666.86">29834 10422 1034 0,'0'0'0'0,"0"0"0"0,0 0-7 0,44 33 0 0,-38-24 0 0,7-1 1 16,9 17 6-16,-19-8 0 0,-3 3 19 15,-11 8-1-15,6-14 0 0,-4-2 0 16,-7 18-18-16,7-18 0 0,1-1-14 15,-11-3 0-15,19-8 0 0,-3 6 0 16,3 0 14-16,0-6 0 0,-3-3-151 0,3 3 0 16,3 3 1-16,-3-3-280 0</inkml:trace>
  <inkml:trace contextRef="#ctx0" brushRef="#br0" timeOffset="28799.95">10818 9344 336 0,'0'0'0'0,"0"0"0"0,-33-34 18 0,-12-25 0 15,26 39 0-15,-6 6 0 0,-22-8-18 16,28 11 0-16,-6 2 57 0,-22 4 1 0,22 2-1 16,0-6 0-16,-22-2-57 0,22 5 0 15,1 4 46-15,-23 2 0 0,22 0 1 16,5 0 0-16,-18 5-47 0,13 4 0 15,3-4 32-15,-14 26 1 0,19-11 0 0,-8-3 0 16,-24 45-33-16,27-26 0 0,-3 7 9 16,0 4 0-16,-3 1 0 0,3 0 0 0,-5 0-9 15,-25 53 0-15,24-50 0 0,4 5 58 16,-37 51 0-16,34-51-1 0,2 0 1 16,-2 1-58-16,8-1 0 0,2 3 0 0,1-3 48 15,-14 60 2-15,16-60-1 0,9-8 0 16,-17 47-49-16,17-52 0 0,2-10 20 0,6 35 1 15,6-34 0-15,-3-1 0 0,8 4-21 16,-3-6 0-16,3 3 0 0,3 2 36 0,5 1 0 16,1-3-1-16,-7-3 1 0,4 2-36 0,22 29 0 15,-23-34 0-15,1-2-14 0,21 24 1 16,-18-24-1-16,2 2 1 0,22 14 13 16,-14-20 0-16,4-5 21 0,32 23 1 15,-33-18-1-15,3-5 1 0,50 17-22 16,-48-23 0-16,1-2-14 0,52-9 1 15,-47-9-1-15,0-5 1 0,48-28 13 16,-59 19 0-16,5-2 31 0,40-34 1 16,-40 31 0-16,7 3 0 0,-9-6-32 0,13-6 0 15,9-2 0-15,0-1 6 0,6-2 0 0,-9-9 0 16,0 4 1-16,3-10-7 0,39-44 0 0,-55 48 0 16,-4 2-27-16,26-50 0 0,-37 44 0 15,-2 7 0-15,0-9 27 0,3-3 0 0,5 0 0 16,3-3 18-16,30-64 0 0,-36 67 0 0,4-3 1 15,24-56-19-15,-34 68 0 0,-4-4-9 16,-1 4 1-16,-5 2 0 0,0 6 0 0,-9 3 8 16,4 0 0-16,-4 0 0 0,-5 0 0 0,-8 2-7 15,-3-30 1-15,-3 33 0 0,0 3 0 16,-22-27 6-16,14 32 0 0,-8-2-10 16,-42-19 1-16,22 27 0 0,-5 6 0 15,-3 3 9-15,-11 3 0 0,-3-9 0 0,0 12-1 0,-11 2 1 16,-13 1 0-16,-4 5 0 0,-2 11 0 0,-119 12 0 15,105-1 0-15,-6 12-120 0,-132 53 1 16,122-22 0-16,-6 16 0 0,2 1 119 16,15 8 0-16,5 3 0 0,11 2-132 0,-94 94-1 15,113-113 1-15,86-76-445 0</inkml:trace>
  <inkml:trace contextRef="#ctx0" brushRef="#br0" timeOffset="32017.2">30942 11195 11 0,'0'0'0'0,"0"0"0"0,0 0 0 0,0 0 1 16,0 0-1-16,0 0-9 0</inkml:trace>
  <inkml:trace contextRef="#ctx0" brushRef="#br0" timeOffset="32082.9">30942 11164 11 0,'0'0'0'0,"0"0"0"16,0 0 0-16,0 0 1 0,0 0-1 16,0 0 1-16,30 0 0 0,-30 0-1 0,0 0-11 15</inkml:trace>
  <inkml:trace contextRef="#ctx0" brushRef="#br0" timeOffset="32499.77">31019 11170 448 0,'0'0'0'0,"0"0"0"0,0 0 27 16,0 0 0-16,0 0 1 0,8 11-1 15,0 6-27-15,-5-9 0 0,0 4 83 0,-6 7 1 16,0-10 1-16,3-1-1 0,-11 9-84 16,6-11 0-16,2-1 39 0,-2-2 1 15,5-3-1-15,-3 6 2 0,-5-1-41 16,5-5 0-16,-8 0 38 0,-9 0 1 15,7 3 0-15,-7 3 0 0,-24 5-39 16,22-8 0-16,3 3 60 0,-26-4 1 16,32 1-1-16,4 6 0 0,-7-1-60 15,2-2 0-15,-3 8 48 0,-24 17 2 16,22-9-1-16,-9 9 0 0,0 6-49 0,6-12 0 16,3 0 0-16,5-5 35 0,-5 3 0 0,5-6 0 15,3 2 1-15,5-10-36 0,1 5 0 0,2-3 0 16,-5-3 0-16,8 1 27 0,0-1 0 0,0-2-1 15,0 0 1-15,3-1-27 0,2 4 0 0,-2-7 0 16,2 4 0-16,1 0 8 0,2 2 0 0,9-8 0 16,2 0 1-16,9 0-9 0,-1 0 0 0,9 0 0 0,3-8 0 15,0-6-3-15,-1 2 1 0,1 4 0 0,-6 2 0 16,6 3 2-16,-1-5 0 0,-7 5 0 0,-1 3 0 16,-2 6-62-16,-1-1 0 0,-4-2-1 0,-1 3 2 0,-3 0 61 15,0 2 0-15,-2 3 0 0,-3-2 0 0,-3-1-200 16,-3 6 0-16,0-5 1 0,1 2 0 0,-1 0 65 15,3 0 1-15,-6-2-1 0,-2-1 2 0,-3-8-121 16</inkml:trace>
  <inkml:trace contextRef="#ctx0" brushRef="#br0" timeOffset="33050.01">31834 10919 809 0,'0'0'0'0,"0"0"0"0,0 0 0 0,0 0-41 0,0 0-1 0,0 0 1 0,27 6 1 16,-24 3 40-16,-3-9 0 0,6 2 0 0,-6-2 0 0,0 0 111 15,0 0 2-15,-6 3-2 0,3 6 2 0,1 5-113 16,-1-6 0-16,-3 3 0 0,-2 1 0 0,-3 2 91 16,-3 5 0-16,0 4 1 0,3-1 0 0,3-2-92 15,-11 22 0-15,8-19 0 0,0-1 53 16,-9 32 2-16,12-18-2 0,-3 7 1 16,3-1-54-16,-6 8 0 0,0-5 0 0,3 3 15 0,-3 3 0 15,0 5 0-15,-2-11 0 0,-1 9-15 0,-13 38 0 16,16-49 0-16,0-7-57 0,-11 29 0 15,20-37 0-15,-3-5-1 0,-9 10 58 16,11-24 0-16,6-9-161 0,-8 0-1 16,8 0 0-16,0-6-134 0,0-25 162 15,8-3-1-15,-8 34-207 0</inkml:trace>
  <inkml:trace contextRef="#ctx0" brushRef="#br0" timeOffset="33466.82">32102 11100 1045 0,'0'0'0'16,"0"0"0"-16,0 0 5 0,-6 42 1 0,1-23-1 16,-4 4 1-16,-10 39-6 0,5-34 0 15,3 0 29-15,-25 26 0 0,20-26 0 16,-1 0 0-16,-2-3-29 0,2 3 0 0,6 3 0 0,-3 3 82 15,3 3 1-15,3-1-1 0,-3-8 0 0,8 0-82 16,0 3 0-16,3 3 0 0,0-6 0 0,0 3 14 16,11 31 2-16,-2-42-1 0,-1 2 0 15,9 9-15-15,-6-19 0 0,-6-7 38 16,9 4 1-16,0-9 0 0,5 2 0 16,9-4-39-16,-9-4 0 0,3-2-23 15,6-7 1-15,-6-4 0 0,-5-1 0 0,-9-5 22 0,3-3 0 16,-3-1 0-16,-5-4 0 0,-3-1 30 0,0-3 1 15,0 1 0-15,0-1 0 0,0 1-31 0,0-49 0 16,8 40 0-16,0 3-4 0,6-42 0 16,-11 47 0-16,3 3 0 0,2-30 4 15,-8 35 0-15,3 7-92 0,-1-3 0 16,-2 13-1-16,-2 7 2 0,-1 5 91 0,-8 0 0 0,3 3 0 16,-4-1 0-16,-1 1-230 0,-18 11 0 15,12-3 0-15,19-11-286 0</inkml:trace>
  <inkml:trace contextRef="#ctx0" brushRef="#br0" timeOffset="34133.21">32687 11040 763 0,'0'0'0'0,"0"0"0"0,0 0 0 0,0 0-27 0,0 0 1 15,0 0-1-15,0 0 1 0,0 0 26 0,0 0 0 16,0 0 0-16,0 0 0 0,0 0 41 0,0 0 0 16,-2 29 1-16,-9-15-1 0,-9 28-41 15,12-14 0-15,-9 3 99 0,-5 34 1 16,11-40 0-16,6-3 0 0,-9 21-100 15,8-24 0-15,4 4 40 0,2-1 2 0,-9 9-1 16,4 9 0-16,-1 5-41 0,1 3 0 0,2-12 0 16,3-8 0-16,0 0-12 0,-3 1 1 0,6-7 0 15,0-2 0-15,2-3 11 0,4-3 0 0,2 0 0 16,-6-3 0-16,1-3 31 0,2-8 0 0,6 3 0 16,0 0 1-16,-1 0-32 0,4-3 0 0,-6-3 0 0,3-3 0 15,2-5-9-15,4-3 1 0,-1-3 0 0,-5-2 0 16,2-4 8-16,-5 1 0 0,6-7 0 0,-3-4 0 15,2 2 41-15,4-40 1 0,-9 35 0 0,-3-1 0 16,11-36-42-16,-19 39 0 0,6 3 12 16,-3-28 0-16,-6 26 0 0,-3 2 1 15,1 2-13-15,-6 7 0 0,-3 2 0 0,-5 6 3 16,-1 6 0-16,-2-4 0 0,-3 10 0 0,1 4-3 16,-4 1 0-16,-2 6 0 0,2-4 0 0,0 7-96 15,-16 13 0-15,30-17 1 0,12 1-1 16,2 11 96-16,-3-18 0 0,3 4-134 0,8 5 0 15,-2-2 1-15,-6-9-525 0</inkml:trace>
  <inkml:trace contextRef="#ctx0" brushRef="#br0" timeOffset="34466.68">33162 11170 1010 0,'0'0'0'0,"0"0"0"0,0 0-55 0,20 28 0 0,-15-20 0 0,-2 4 0 16,3 7 55-16,-6-10 0 0,0-1-95 15,0 1 1-15,0-9-1 0,0 5 2 16,-6 1 93-16,6-6 0 0,-3 8-54 16,1-2 0-16,-1 2-1 0,3-8-133 15</inkml:trace>
  <inkml:trace contextRef="#ctx0" brushRef="#br0" timeOffset="34617">33132 11882 11 0,'0'0'0'0,"0"0"0"16,0 0 0-16,0 0 0 0,0 0 1 0,0 0-1 15,11-34 1-15,-11 34-11 0</inkml:trace>
  <inkml:trace contextRef="#ctx0" brushRef="#br0" timeOffset="36466.86">30870 11319 11 0,'0'0'0'0,"0"0"0"0,0 0 0 0,0 0 1 15,0 0-1-15,0 0 1 0,0 0-1 16,0 0 0-16,0 0 0 0,0 0 1 16,0 0-1-16,0 0 1 0,-28 20-1 15,23-17 0-15,2 2 0 0,-3 1 0 16,6-6 0-16,-5 0 1 0,-1 0-1 15,6 0 0-15,-5 8 0 0,2 1 0 0,3-9 0 16,-11 5 0-16,-6 1 0 0,9 2 0 16,0-2 0-16,-6 8 0 0,3-11 0 0,5 2 0 15,4-2 0-15,2-3 0 0,-6 6 50 16,1 0 0-16,5-6 0 0,0 0 1 16,-6 0-51-16,3 2 0 0,-5 4 95 15,2 0 0-15,1-1 0 0,-1 4 1 0,1-7-96 16,-3 10 0-16,-1-4 0 0,1 1 0 0,0-1 28 15,-1-2 0-15,4-1 0 0,-3-2 0 0,5 3-28 16,3-6 0-16,-6 5 0 0,6-5 0 0,-2 6 62 0,2-6-1 16,0 8 0-16,0-8 0 0,0 0-61 0,-6 3 0 15,6-3 0-15,0 0 0 0,0 0 52 0,0 0 2 16,0 0-2-16,6-3 1 0,-6 3-53 0,13-5 0 16,1-1 0-16,6-2 53 0,29-15 1 15,-29 9 0-15,7 0 0 0,23-14-54 16,-31 20 0-16,1-7 39 0,13-7 0 15,-14 11 0-15,-5 2 2 0,19-13-41 16,-16 8 0-16,-1 0 15 0,20-15 1 16,-25 18 0-16,0-3 0 0,11-3-16 15,-13 9 0-15,2-6-2 0,5-6 0 16,-10 17 0-16,-1 0 1 0,4-8 1 16,-9 11 0-16,11-3-20 0,-6 1 1 15,-5 2 0-15,6-6-1 0,2 3 20 16,-8 3 0-16,0 0-42 0,3 0 0 15,-3 0 0-15,0 0 1 0,-3 9 41 0,3-9 0 16,0 0 30-16,0 0 1 0,0 0 0 16,0 0 0-16,-6 2-31 0,1 1 0 15,2 0-6-15,-11 3 0 0,9-4 0 0,-6 4 0 16,-11 3 6-16,8-4 0 0,3 1-13 16,-20 8 1-16,18-11 0 0,-1 2 0 15,-17 9 12-15,18-5 0 0,2-1 32 16,-17 9 0-16,14-8 0 0,-5 5 1 15,-14 5-33-15,16-7 0 0,0 2 11 16,-18 19-1-16,15-19 0 0,4 1 1 16,-4-1-11-16,4 0 0 0,2 0 0 0,-5 3-21 0,5-3 0 15,3-3 1-15,-3-3 0 0,0 1 20 0,0-4 0 16,3 1 0-16,0 3 0 0,3-9 40 0,8 0 1 16,-8 8-1-16,-3-2 0 0,2-4-40 0,4 1 0 15,-1 0 0-15,-2 3 0 0,2-6-3 0,1 2 0 16,-1 1 0-16,-2 0 1 0,3 3 2 0,-1-6 0 0,1 3 0 15,2-3 0-15,3 0 27 0,0 5 1 0,0-5-1 16,-9 0 1-16,9 0-28 0,0 0 0 0,0 0 0 16,0 6 0-16,0-6-1 0,0 0 0 0,0 0 0 15,0 8 0-15,0-8 1 0,9 0 0 0,-9 0 0 16,0 3 0-16,0-3 49 0,3 3 0 0,-3-3 0 16,0 8 0-16,2-5-49 0,-2-3 0 0,6 6 0 15,-6-6 0-15,8 8 38 0,-8-8 1 0,8 6 1 16,-2-1-1-16,-1-5-39 0,1 0 0 0,2 3 0 15,3 0 0-15,3-3 23 0,-6 0 1 0,6 0-1 0,3-3 1 16,2 0-24-16,-2 3 0 0,-1 0 0 0,4 0 0 16,-7 0 7-16,4 0 0 0,-3 0 0 0,0 3 0 15,-1 3-7-15,1-1 0 0,0-2 0 0,-3 3 0 16,0 0 19-16,3 2 1 0,-6 3 0 0,3-2 0 0,3-7-20 16,-6 4 0-16,9 3 0 0,-3-1 0 0,-3 3-22 15,0-5 1-15,0 2 0 0,3-2 0 0,2 2 21 16,-2-5 0-16,5 3 0 0,1-1 0 0,-1-5-4 15,3 0 1-15,-2 3 0 0,-4 0 0 0,3 0 3 16,-5 3 0-16,-8-6 0 0,-3 0 0 0,8 0-22 16,-6 0 0-16,3 0 0 0,1 2 0 0,-4 1 22 15,1 0 0-15,-1 3 0 0,1-4 0 0,2 4-57 0,3 0 0 16,-3-4 1-16,-2 4 0 0,-1-6 56 0,-5 0 0 16,3 3 0-16,-3-3 0 0,0 0-102 0,0 0 2 15,0-11-1-15,-8-9 0 0,8 20-1011 0</inkml:trace>
  <inkml:trace contextRef="#ctx0" brushRef="#br0" timeOffset="47082.93">27116 13148 11 0,'0'0'0'0,"0"0"0"0,0 0 0 0,0 0 0 0,0 0 1 16,0 0-1-16,0 0 1 0,0 0-1 0,0 0 0 15,0 0 0-15,0 0 0 0,0 0 0 0,0 0 1 16,0 0-1-16,0 0 1 0,0 0-1 0,0 0 0 0,25-14 0 15,-25 14 0-15,0 0 67 0,0 0 0 0,0 0 0 16,0 0 2-16,-3-9-69 0,3 9 0 0,0 0 0 16,0 0 0-16,0 0 92 0,0 0 1 0,0 0 1 15,0 0-1-15,0 0-93 0,0 9 0 0,0-1 0 16,0 1 0-16,-3 2 102 0,3-6 1 0,-6 7-1 16,6 5 1-16,-8-1-103 0,3-2 0 0,-1 1 0 15,1-1 0-15,5-9 24 0,-6 6 0 16,3 1 0-16,3-4 0 0,0 12-24 15,-5-6 0-15,5 8 73 0,-20 29 1 0,12-17-1 16,-8 5 1-16,-12 40-74 0,11-40 0 16,6-2-3-16,0 5 0 0,-5-8 0 0,-1 5 1 15,1 4 2-15,-1 4 0 0,6-4 0 0,-3 2 0 0,-5 5 20 16,-6 40 1-16,14-50-1 0,3-1 1 16,-6 26-21-16,14-40 0 0,0 0 31 15,-6 15-1-15,6-29 0 0,0 0 0 16,-5-5-30-16,5-6 0 0,5 6-33 15,-5-6 0-15,0 0 0 0,0 0 0 16,0 0 33-16,0-9 0 0,0 1-51 16,20-29 0-16,-12 0 0 0,8-5 0 15,23-56 51-15,-25 53 0 0,5 0-60 0,-5 0 1 16,3-6 0-16,-4-5 0 0,1 0 59 0,19-57 0 16,-13 60 0-16,5 2-19 0,13-53 0 15,-13 50-1-15,8 1 1 0,-5 2 19 16,0 3 0-16,2 6 0 0,3 6-7 0,-3 5 0 15,4-6 0-15,-7 3 0 0,4 3 7 0,-4 1 0 0,4 4 0 16,-6 7 0-16,2-4 30 0,23-11 2 16,-31 26-1-16,-2-1 0 0,13 9-31 15,-22 3 0-15,3 3 38 0,-5 2 1 0,8 4-1 16,0-1 1-16,-1 3-39 0,1 6 0 0,-3 2 0 16,0 3 0-16,-2 6 28 0,-1 3 2 0,-5 3-2 15,-3-9 1-15,-6 0-29 0,-13 37 0 16,2-43 0-16,1 3 18 0,-29 20 1 15,21-22 0-15,-1-1 0 0,-28 21-19 16,26-24 0-16,-6-5-2 0,-25 3 0 0,24-17 0 16,9-8 0-16,-33-15 2 0,39 9 0 15,0 0-112-15,-12-20 0 0,23 18 0 16,8-7-114-16,0 3 111 0,0 1 1 0,0 5 0 16,0 14-281-16</inkml:trace>
  <inkml:trace contextRef="#ctx0" brushRef="#br0" timeOffset="47599.88">28002 13091 11 0,'0'0'0'0,"0"0"0"0,0 0 0 0,0 0 0 0,0 0 1 0,0 0-1 16,0 0 1-16,0 0-1 0,0 0 0 0,0 0 0 15,0 0 0-15,22 37 42 0,-24-26 1 0,2 6-1 16,-6 3 1-16,1 8-43 0,-12 37 0 16,9-32 0-16,5-2 94 0,-14 40-1 15,9-43 0-15,3 3 1 0,-9 25-94 16,6-31 0-16,2 1 41 0,-5-1 0 0,3-2 0 15,-1-7 0-15,7-4-41 0,-1-10 0 0,3 4 0 16,-6 0 0-16,-2 2 4 0,3-5 1 0,5 3-1 16,0-6 1-16,-6 5-5 0,-2-5 0 0,2 0 0 0,6 0 0 15,0 0 22-15,0-14 1 0,0 3-1 16,0-6 1-16,3-34-23 0,8 12 0 16,-3 0 56-16,14-46 0 0,-13 63 0 0,4 8 1 15,4-6-57-15,-3 0 0 0,0-2 0 0,0-1 15 16,-1 1 1-16,1-1-1 0,3 4 1 0,-3-4-16 15,2 3 0-15,-2 3 0 0,0 6 0 0,-9 6 1 16,4 2 0-16,-1-6 0 0,-3 4 0 0,1-1-1 16,-1 3 0-16,9 3 0 0,-6-5 0 0,4-1-17 15,-1 0 0-15,5 4 0 0,6 2 0 0,9 0 17 0,-1-6 0 16,-5 12 0-16,-3-4 0 0,-3 10-180 0,1-4 0 16,-1 3 1-16,-2-2-1 0,-9 5 139 0,3 0 0 15,-3-8 0-15,-2-1 1 0,-6-5-88 0</inkml:trace>
  <inkml:trace contextRef="#ctx0" brushRef="#br0" timeOffset="47833.39">28621 13162 786 0,'0'0'0'0,"0"0"0"0,8 14 0 0,1-6 53 0,5 9 0 0,2 0 0 15,-10 0 1-15,2 3-54 0,-3 25 0 16,-2-26 0-16,-3-2 19 0,-3 17 1 16,-2-9-1-16,5 6 1 0,-14 40-20 0,3-43 0 15,3-3-75-15,-6 3 2 0,3-3-1 0,0-2 1 16,3-3 73-16,5-3 0 0,3-3 0 0,-3-3 0 16,3-8-127-16,0-3 1 0,11 5-1 0,-11-5 2 0,0 0-83 15</inkml:trace>
  <inkml:trace contextRef="#ctx0" brushRef="#br0" timeOffset="48268.77">29005 13319 809 0,'0'0'0'0,"0"0"0"0,0 0 23 0,0 0 1 15,0 0-1-15,11 31 1 0,-11 0-24 16,0-14 0-16,-3 3 7 0,1 30 1 15,-9-21 0-15,2 2 0 0,-7 2-8 16,2-2 0-16,0-3 0 0,0-2 47 0,0-4 1 16,3-8-1-16,0 0 1 0,3-8-48 0,3 2 0 0,5-8 0 15,-6 0 0-15,6 0-27 0,0 0 1 0,0-5 0 16,0 5-1-16,3-6 27 0,5-11 0 16,6-11 0-16,5-8-8 0,17-54 0 15,-22 53 0-15,0 3 1 0,13-31 7 16,-13 37 0-16,3 3 17 0,-6 0 0 0,3 2 1 15,-1 6-1-15,-7 6-17 0,2 3 0 0,-2 2 0 16,-1 0 0-16,1 6 65 0,-6 0 1 0,8 0-1 16,-8 0 2-16,3 3-67 0,-3-3 0 0,8 9 0 15,0-1 0-15,4 3-7 0,4 23 1 0,-5-9 0 16,-5 4 0-16,2 30 6 0,-8-26 0 16,0 4 17-16,-6 39 0 0,4-37 0 15,-4 3 0-15,-2 1-17 0,2-4 0 0,1-5 0 16,-6 5-81-16,2-5 0 0,4-12 1 0,2-5 0 0,3-5 80 15,0-4 0-15,0-2 0 0,0-6 0 0,0 0-173 16,8-12 0-16,-5-4 1 0,6-13-1 0,-9 29-89 16</inkml:trace>
  <inkml:trace contextRef="#ctx0" brushRef="#br0" timeOffset="48583.32">29839 12636 685 0,'0'0'0'0,"0"0"0"0,0 0 8 0,9 22 1 16,-9-11-1-16,-6 6 1 0,-10 26-9 16,10-21 0-16,-5 3 120 0,3 12-1 0,-6-1 1 15,-3 7 0-15,3 5-120 0,1-1 0 0,2 1 0 16,0 0 0-16,0 3 84 0,-1 56-1 15,10-60 0-15,-1 1 0 0,-5 51-83 16,2-46 0-16,3 1-21 0,1-4 0 0,-1-2 0 16,-3 0 0-16,1-3 21 0,-1 3 0 0,4-9 0 15,-10-8 0-15,7-8-132 0,2-12-1 0,-8 0 1 16,6-3-1-16,5-8 133 0,-3-5 0 0,3 5 0 0,-8-3 0 16,8 3-144-16,-6-6-1 0,0-5 0 0,-2-9 1 15,8 20-111-15</inkml:trace>
  <inkml:trace contextRef="#ctx0" brushRef="#br0" timeOffset="48818.68">29433 13288 1191 0,'0'0'0'0,"0"0"0"0,0 0 38 15,58 14 0-15,-27-11 1 0,2 3 0 0,58 5-39 16,-58-8 0-16,-8 0 79 0,22 2 0 15,-25-2 1-15,0 3-1 0,22 2-79 16,-22-5 0-16,9-3 43 0,32 0 1 16,-35-3 0-16,2 0 0 0,31-2-44 15,-30-1 0-15,-12-2-159 0,0-1 1 16,1-5 0-16,-12 6 0 0,-5-3-7 0,-1 8 0 0,-4-6 0 16,-4 4 1-16,6 5-246 0</inkml:trace>
  <inkml:trace contextRef="#ctx0" brushRef="#br0" timeOffset="49033.13">28870 12807 1146 0,'0'0'0'0,"0"0"0"15,27 0-125-15,4 0 1 0,-17 0 0 16,-1 0-97-16,9 0 123 0,-8 0 1 0,-14 0-171 16</inkml:trace>
  <inkml:trace contextRef="#ctx0" brushRef="#br0" timeOffset="49484.48">30430 12816 640 0,'0'0'0'16,"0"0"0"-16,0 0-5 0,0 0 0 0,0 0 0 15,-30 19 0-15,5-5 5 0,9 1 0 16,-4-1 101-16,1 0 1 0,0 5-1 0,-1 4 2 15,4 5-103-15,2-3 0 0,3 6 0 0,-6 6 0 0,4-6 44 16,4 3 0-16,-5 8 0 0,3-3 0 0,0 15-44 16,-11 55 0-16,11-50 0 0,3 3 5 15,-6 3 0-15,9 3 0 0,-1-4 1 0,6-5-6 16,6 59 0-16,2-67 0 0,6-3-74 16,24 39 0-16,-13-56-1 0,8-8 1 15,42 10 74-15,-36-21 0 0,-4-10-152 16,29-10 0-16,-45-3-1 0,-19 11-200 0</inkml:trace>
  <inkml:trace contextRef="#ctx0" brushRef="#br0" timeOffset="50000.01">30679 13356 842 0,'0'0'0'0,"0"0"0"0,0 0 90 0,0 0 0 0,0 0 1 0,0 0-1 16,0 0-90-16,0 0 0 0,0 0 25 15,-3 28 1-15,1-20 0 0,-4 4 0 16,-8 10-26-16,0-8 0 0,1 0 71 16,-12 17 1-16,11-17-1 0,8-2 2 15,-7 10-73-15,7-8 0 0,1 6 32 16,-1 2 0-16,1-5 0 0,2 3 1 0,-3 2-33 15,6 4 0-15,0-4 0 0,-3-5 0 0,1 3 10 0,2 0 1 16,2-4 0-16,1-4 0 0,3-1-11 0,-6 0 0 16,5-2 0-16,4-1 0 0,2-2 12 0,2-1 0 15,1 1 1-15,0 2 0 0,11-5-13 0,-3 0 0 16,8-3 0-16,1-6 0 0,2-2-49 0,6-3 1 16,-9 2 0-16,0-5 1 0,1 0 47 0,-1 0 0 0,-2-6 0 15,-1 4 0-15,4-10-196 0,7-16 0 16,-35 19 1-16,-6 1-129 0,-16-23 197 15,0 25-2-15,19 20-214 0</inkml:trace>
  <inkml:trace contextRef="#ctx0" brushRef="#br0" timeOffset="50199.55">30616 12925 685 0,'0'0'0'0,"0"0"0"0,0 0 0 15,30 9 0-15,-22-6 0 0,1 0 0 16,7-3 0-16,-8 0 0 0,3 0-115 16,3 2-1-16,0 4 1 0,-6-3 0 0,-8-3-53 15</inkml:trace>
  <inkml:trace contextRef="#ctx0" brushRef="#br0" timeOffset="50499.9">31353 13058 1079 0,'0'0'0'0,"0"0"0"16,0 0 0-16,0 0 7 0,0 0 0 0,0 0 0 16,-8 33 0-16,2-27-7 0,1 2 0 0,-3 7 0 15,2 4 0-15,-8 4 103 0,-11 33 1 16,14-17-1-16,3 6 1 0,-11 62-104 16,10-48 0-16,4-2 23 0,-1-4 0 0,1 1 0 15,-1-4 0-15,6-8-23 0,0 3 0 0,-3-5 0 16,-2-4 0-16,-3-7-183 0,-1-7 0 0,1-2 1 0,0-3 0 15,2-9 47-15,1-2 2 0,-4-1-2 0,4-5 2 16,5 0-128-16</inkml:trace>
  <inkml:trace contextRef="#ctx0" brushRef="#br0" timeOffset="50766.25">31055 13395 910 0,'0'0'0'0,"0"0"0"0,0 0 116 0,0 0 0 16,0 0 0-16,0 0 1 0,0 0-117 15,25 23 0-15,-20-23 35 0,17 0 1 16,-2 0-1-16,-7 0 1 0,18 0-36 16,-12 0 0-16,3 0-19 0,17 0 1 15,-9 0-1-15,-2 0 1 0,41 8 18 16,-36-11 0-16,-2 1-160 0,35-1-1 15,-36 3 0-15,-2 0-123 0,16-9 160 16,-30 7-1-16,-14 2-197 0</inkml:trace>
  <inkml:trace contextRef="#ctx0" brushRef="#br0" timeOffset="51000.37">31723 13241 696 0,'0'0'0'0,"0"0"0"0,0 0 0 15,0 0 51-15,0 0 1 0,11 0-1 0,-2 8 1 16,-4 3-52-16,1 6 0 0,-1-8 0 16,3 2 36-16,6 11 0 0,-11-5 0 0,0 3 1 15,2 22-37-15,-5-14 0 0,-8 6 27 16,-11 36 1-16,8-33-1 0,-3 2 1 16,0 1-28-16,3-4 0 0,0-5 0 0,3 3-35 15,-6 0 1-15,8-3-1 0,6-3 0 0,0-3 35 16,-5 0 0-16,2-2 0 0,6-6 0 0,2-6-130 15,1 0 0-15,-6-11 0 0,3 3 0 0,-3-3-244 16</inkml:trace>
  <inkml:trace contextRef="#ctx0" brushRef="#br0" timeOffset="51416.78">32414 12757 741 0,'0'0'0'0,"0"0"0"0,19 28 40 0,14 17 0 0,-19-20-1 16,-3 0 1-16,0 1-40 0,0 5 0 0,-2 2 0 0,-1 4 96 16,0 0 2-16,-2-1-2 0,-1 4 2 0,-5 2-98 15,-8 37 0-15,2-29 0 0,1 6 56 16,-12 54 0-16,6-56 0 0,0-1 0 15,-5 1-56-15,-1-9 0 0,-8-3 0 0,0-3-49 16,-2-2 1-16,-4-1 0 0,4 1 0 0,-9-1 48 0,-33 26 0 16,36-39 0-16,2-3-127 0,-41 8 2 15,36-20-1-15,36-8-581 0</inkml:trace>
  <inkml:trace contextRef="#ctx0" brushRef="#br0" timeOffset="52933.17">4116 12138 673 0,'0'0'0'0,"0"0"0"0,0 0 5 0,39 0 0 16,-20 0 0-16,3 5 1 0,34 4-6 15,-37-4 0-15,0-2 80 0,1 3-1 0,-1-1 0 16,-5 4 0-16,5-6-79 0,-5 0 0 0,5 5 0 16,6-2 0-16,3 2 72 0,43 6-1 15,-26-14 0-15,7 3 2 0,-2 3-73 0,8-1 0 16,0-5 0-16,0 3 11 0,3-3 1 0,2-3 0 15,1-2 0-15,-3-4-12 0,79-16 0 16,-62 11 0-16,-1 2-29 0,86-21 0 16,-86 19-1-16,-5 5 2 0,83-16 28 0,-78 16 0 15,1 4 22-15,82 2 1 0,-80 3 0 16,3-6 0-16,85-2-23 0,-77-1 0 16,6 1-9-16,102-12 1 0,-94 6-1 15,0-5 1-15,108-15 8 0,-106 17 0 0,4 0 61 16,96-14 0-16,-116 23 0 0,0 5 0 15,89 3-61-15,-94 8 0 0,2 9-26 16,75 31 1-16,-91-31 0 0,-3 8 0 16,55 23 25-16,-60-28 0 0,-6-1-93 15,41 1 0-15,-60-28 0 0,-39 8-770 0</inkml:trace>
  <inkml:trace contextRef="#ctx0" brushRef="#br0" timeOffset="59983.34">4453 9395 11 0,'0'0'0'0,"0"0"0"0,0 0 0 16,0 0 0-16,0 0 1 0,0 0-1 0,0 0 1 0,0 0-1 0,0 0 0 15,-19-28 0-15,19 13 3 0,0-13 0 16,0 6 0-16,0-6 1 0,0-23-4 16,0 37 0-16,0 0 65 0,0 0 0 15,-6 8 0-15,6 1 2 0,-8 2-67 16,-3 3 0-16,3-6 31 0,-17 3 0 16,5 6 0-16,-4 3 0 0,-29 8-31 15,26-9 0-15,2 12 41 0,-28-3 0 16,34-8 1-16,-1 2-1 0,-29 15-41 15,21-12 0-15,3 0 29 0,-33 15 1 16,31-18 0-16,2 6 0 0,-6-5-30 0,4 5 0 16,2 0 0-16,-3 0 28 0,3-3 0 0,-2 6 1 15,2 3 0-15,0 2-29 0,-3-2 0 0,-2 2 0 16,2 1 0-16,-2 5 56 0,-3-5 0 0,0 10 0 16,8-4 2-16,-3-1-58 0,-30 39 0 0,28-33 0 15,2 0 11-15,-30 44 1 0,28-41-1 16,8 5 1-16,-3 0-12 0,0-2 0 0,-3 2 0 15,4-3 58-15,-1 4 0 0,5-7 0 0,1-2 1 0,5-3-59 16,0-3 0-16,3 0 0 0,3 0 0 0,3 3 47 16,-1 26 0-16,6-32 0 0,6 0 1 15,-1 23-48-15,-5-20 0 0,8-5 6 16,3 19 0-16,-8-25 0 0,3 2 0 16,7 24-6-16,-1-29 0 0,-7 0 13 0,3 0-1 15,-2 0 0-15,-1 3 0 0,9 0-12 16,6 19 0-16,-7-13 0 0,7 5 25 0,10 22 0 15,-11-27 0-15,4 2 0 0,1 1-25 16,-4-1 0-16,-1-8 0 0,6 5-15 0,22 21 0 16,-22-24 0-16,-6 9 1 0,25 17 14 15,-24-19 0-15,-1 2 30 0,20 28 0 16,-23-28 0-16,9 0 1 0,19 31-31 16,-19-30 0-16,3-7 13 0,-3 1 1 0,8-4 0 15,0-5 1-15,11 0-15 0,-5-8 0 0,5 3 0 16,3-4 0-16,5-2-25 0,4-3 2 0,-9 6 0 15,0-6 0-15,2 5 23 0,-4-2 0 0,1 3 0 16,-1-6 0-16,2 0-22 0,35 0 0 16,-37 5 0-16,-7 4 0 0,4-6 22 0,-4 2 0 15,-4 1 0-15,2 2 26 0,-3-2 0 0,5 2 0 16,-4-5 0-16,-1 3-26 0,-3-1 0 0,3-5 0 16,6 0 0-16,-6-5-4 0,6-1 1 0,-6-8 0 0,3-8 0 15,2-9 3-15,37-34 0 0,-45 37 0 16,-2 0-15-16,22-43 1 0,-36 40-1 15,-9 3 1-15,1-28 14 0,-6 28 0 0,-6 2 28 16,-13-19 1-16,13 23 0 0,6-3 0 16,-8 8-29-16,2-11 0 0,1-6 0 0,5-3-22 15,0 1 1-15,0-4-1 0,-6 1 1 0,4-12 21 16,2-47 0-16,0 47 0 0,2-5-8 16,-2-51 0-16,-2 56 0 0,-4-5 1 15,1 3 7-15,-9-1 0 0,0 1 0 0,-5 2-34 0,-17-56 1 16,22 57-1-16,-5-1 0 0,-28-56 34 15,22 65 0-15,0 5 16 0,-3-5 1 16,-2 11-1-16,-3 6 0 0,0 8-16 0,-6 0 0 16,0 6 0-16,-8-3 0 0,-8 5-28 0,-44 4 0 15,54-7 1-15,7 10 0 0,-1-4 27 0,0-3 0 16,1 1 0-16,4 2-100 0,1-8-1 0,0 14 1 16,-5 0 1-16,-7 0 99 0,1 6 0 0,-8 16 0 15,-1 7 0-15,-10 7-158 0,-73 49 0 16,64-49 1-16,72-36-287 0</inkml:trace>
  <inkml:trace contextRef="#ctx0" brushRef="#br0" timeOffset="66268">27196 15052 11 0,'0'0'0'0,"0"0"0"0,0 0 0 0,0 0 1 16,0 0-1-16,0 0 1 0,0 0-1 15,0 0 0-15,0 0 0 0,0 0 1 16,0 0-1-16,0 0 1 0,0 0-1 0,0 0 0 15,0 0 0-15,-36 26 0 0,30-26 0 16,1-6 1-16,-6 3-1 0,11 3 0 16,-3 0 0-16,-3 0 0 0,6 0 0 0,-8 0 0 15,8 0 0-15,0 0 0 0,-5 3 55 16,5 3 1-16,0-6 0 0,0 0 0 0,0 0-56 16,0 0 0-16,0 5 0 0,0 4 0 0,-6-4 111 15,6 4-1-15,-5-1 1 0,-1 1-1 0,-2-1-110 16,-1 3 0-16,4 3 0 0,-1 1 0 0,-5-1 97 15,3-9-1-15,3 4 0 0,2-4 2 0,0 4-98 0,0-6 0 16,3 2 0-16,-5 1 0 0,5-6 43 0,-3 5 1 16,3 1 0-16,0-6 0 0,3 6-44 0,2-1 0 15,-5 1 0-15,0 0 0 0,6-1 19 0,2 1 1 16,-2 2-1-16,-4 3 0 0,4 4-19 0,-1-10 0 16,-5 6 0-16,6 1 0 0,-6 2 3 0,-6 8 1 15,6-2-1-15,-8 2 1 0,-11 21-4 16,8-15 0-16,0 0 31 0,-11 25 0 15,22-33 0-15,-6-6 0 0,1 14-31 16,5-14 0-16,2-8 42 0,7 16 2 16,-1-13-2-16,3-1 1 0,11 9-43 15,-5-11 0-15,-4-3-25 0,34 0 1 16,-24-6 0-16,4-3-1 0,23-11 25 16,-28 6 0-16,-3 2-48 0,14-16 0 15,-22 17 0-15,-2 2 0 0,2-11 48 16,-3 9 0-16,3-1-191 0,3-10 1 0,-3 5 1 15,6 0-86-15,13-23 192 0,-16 20-1 16,-14 17-162-16</inkml:trace>
  <inkml:trace contextRef="#ctx0" brushRef="#br0" timeOffset="66684.53">27163 14701 1281 0,'0'0'0'0,"0"0"0"0,0 0 0 0,0 0 1 0,0 0 0 16,0 0 0-16,0 0 1 0,0 0-2 15,0 0 0-15,0 0 42 0,0 0 1 16,0 0-1-16,0 0 1 0,5 28-43 15,-5-28 0-15,-5 3 38 0,-1-1 0 0,6-2 1 16,0 0-1-16,0 0-38 0,0 0 0 0,-3-5 0 16,3 5-134-16,9-6 1 0,-1-8-1 0,3-8 2 15,3-7-15-15,2-1 2 0,1-1-1 0,-6 0 0 0,-11 31-224 16</inkml:trace>
  <inkml:trace contextRef="#ctx0" brushRef="#br0" timeOffset="67300.1">28118 14805 831 0,'0'0'0'0,"0"0"0"0,0 0 64 0,0 0 0 0,0 0 1 0,0 0-1 15,0 0-64-15,0 0 0 0,0 0 84 16,0 0 0-16,0 0 1 0,0 0 0 16,0 0-85-16,0 0 0 0,0 0 62 0,0 0 1 15,0 0-1-15,-13 45 0 0,7 8-62 16,6-22 0-16,0 0 29 0,6 3 1 16,-4 0 0-16,-2-1 1 0,3 1-31 0,0 0 0 15,2 3 0-15,-5-7 0 0,0 7-12 0,0-3 1 16,0 0 0-16,0-1 0 0,0 1 11 0,-8 34 0 15,3-37 0-15,-1 2-85 0,-8 24 1 16,9-38-1-16,-4-2 1 0,-2 11 84 16,6-22 0-16,-1-3-136 0,-2-3 1 15,0 0-1-15,8 0-619 0</inkml:trace>
  <inkml:trace contextRef="#ctx0" brushRef="#br0" timeOffset="67600.77">27732 15111 696 0,'0'0'0'0,"0"0"0"0,0 0 0 0,0 0 40 16,0 0 1-16,0 0-1 0,27 26 0 0,-16-18-40 15,0 3 0-15,6-5 0 0,5 3 0 0,6-1 101 16,2 3 1-16,-2 0-1 0,-3-5 0 0,-12 0-101 16,-2-6 0-16,6-6 0 0,5 3 0 0,6-2 86 15,2-1-1-15,9 0 0 0,2 4 1 0,-2-7-86 0,5 4 0 16,-2-4 0-16,-4 6 0 0,-2 3-50 0,-3 0-1 16,0-3 1-16,-2 3 1 0,2-5 49 0,-5 2 0 15,5 0 0-15,-3 0 0 0,-2 3-89 0,2 0-1 16,-11-2 1-16,-8-4 0 0,-11 6-697 0</inkml:trace>
  <inkml:trace contextRef="#ctx0" brushRef="#br0" timeOffset="68033.23">28870 15064 943 0,'0'0'0'0,"0"0"0"0,0 0 58 0,0 0 2 0,30 0-1 0,-22 0 0 15,9 0-59-15,-9-6 0 0,1 6 91 0,15 0 2 16,-4 0-2-16,-1 0 2 0,25 0-93 16,-16 0 0-16,5 0 41 0,31 0 0 15,-34 0 0-15,3 0 1 0,28 0-42 16,-31 0 0-16,1-3-118 0,21-8-1 15,-27 5 1-15,-3 3 0 0,17 1 118 16,-20-4 0-16,-11 3-202 0,9 0 0 16,-17 3 0-16,0 0-274 0</inkml:trace>
  <inkml:trace contextRef="#ctx0" brushRef="#br0" timeOffset="68234.3">28961 15230 11 0,'0'0'0'0,"0"0"0"0,0 0 0 0,0 0 0 16,0 0 1-16,-14 33-1 0,6-19 1 0,8-14-11 15</inkml:trace>
  <inkml:trace contextRef="#ctx0" brushRef="#br0" timeOffset="68400.73">28856 15373 504 0,'0'0'0'0,"0"0"0"0,0 0 0 0,0 14 81 16,0 17-1-16,0-17 0 0,0-3 2 15,8 6-82-15,-2-8 0 0,-1-4 116 0,9 1 1 16,3-3-1-16,2 0 2 0,42-6-118 16,-28-3 0-16,11-5 71 0,42-14 1 31,-45 13-1-31,1 1 2 0,-4 5-73 0,4-2 0 0,5 2 0 0,0 1 10 0,0-1 0 15,-3 6 0-15,-6 3 0 0,-10 5-10 0,30 6 0 16,-39-8 0-16,-7 5-79 0,-10 1 0 16,-2-12 1-16,-11 0 0 0,11 0-903 0</inkml:trace>
  <inkml:trace contextRef="#ctx0" brushRef="#br0" timeOffset="69117.37">30389 14892 415 0,'0'0'0'0,"0"0"0"0,0 0 30 0,0 0 1 0,0 0-1 16,0 0 2-16,0 0-32 0,0 0 0 15,0 0 106-15,0 0 0 0,0 0 1 0,0 0 0 16,0 0-107-16,0 0 0 0,0 0 110 15,0 0-1-15,0 0 1 0,0 0-1 16,0 0-109-16,0 0 0 0,0 0 67 16,14 42 1-16,-3-19-1 0,3-1 1 15,-6 9-68-15,3 9 0 0,-3 2 0 0,3 6 51 16,-5 2 0-16,-3 6 1 0,-3 9-1 0,-3 8-51 16,-11 79 0-16,9-73 0 0,-1 3 69 0,1-1 1 15,10-13 0-15,3-9 0 0,9-9-70 0,2-2 0 16,6-20 0-16,-3-11 0 0,-22-17-1617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47:12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19632 9395 11 0,'0'0'0'0,"0"0"0"0,0 0 0 0,0 0 1 15,0-28-1-15,-5 16 1 0,-1-5-1 16,4 9 0-16,-4 2 0 0,-8-13 1 16,3 7-1-16,-3-2 1 0,-24-11-1 15,18 17 0-15,1 2 50 0,-20-3 1 16,26 1-1-16,-7 8 1 0,-18 11-51 0,13 1 0 16,-3-7-40-16,-30 18 1 0,28-9-1 15,-3 0 1-15,-34 14 39 0,42-20 0 16,-5-5 41-16,2 3 0 0,-10 2 0 0,-1 6 1 0,0 3-42 15,1-3 0-15,-1 9 0 0,-8-1 0 0,3 9 32 16,0-3-1-16,-3 0 0 0,2-2 0 0,-2-4-31 16,3 6 0-16,6-5 0 0,-1 5 0 0,0 0 41 15,-38 17 1-15,38-19 0 0,6-4 1 16,-41 20-43-16,38-14 0 0,5-8 67 16,-35 28 0-16,41-23 0 0,-3 3 2 0,4 1-69 15,-1-4 0-15,5 0 0 0,1 3 34 0,5 0 1 16,0-5 0-16,3-1 0 0,6-2-35 0,2 0 0 15,0-3 0-15,1 2 0 0,-4-5 16 0,6 1 1 16,0 1-1-16,0 4 1 0,0 0-17 0,-5 16 0 16,5-19 0-16,5 6 15 0,-5 22 0 15,0-14 1-15,6 0 0 0,-1 31-16 16,3-40 0-16,1-2 25 0,21 14 1 16,-16-20 0-16,16-3 0 0,23 9-26 15,-23-6 0-15,6 2 53 0,28 18 1 16,-40-14 1-16,1-6-1 0,-3 3-54 0,3 3 0 15,3-6 0-15,2 3 39 0,-2-1 0 0,2 1 0 16,3-3 1-16,1 0-40 0,-1 0 0 0,5-8 0 16,1 3 0-16,2-4 34 0,1-2 0 0,5-3-1 15,8 0 1-15,-2-3-34 0,5 0 0 0,0 3 0 0,0 0 0 16,-6 3-23-16,6 0 1 0,-5-3-1 0,-4 6 1 16,-2-6 22-16,-2 2 0 0,-1 10 0 0,3-4 0 15,-9 12 22-15,7-6 1 0,-4 3 0 0,3-3 0 16,-5 6-23-16,46 13 0 0,-35-21 0 15,-3-1 21-15,55 8 1 0,-55-16-1 0,9-3 1 16,54-5-22-16,-52-4 0 0,0 1 13 16,3-6 1-16,2-6 1 0,1 0-1 0,2-2-14 15,3-3 0-15,-11 5 0 0,-2-5 0 0,-1 2-2 16,-3 0 0-16,-5 1 0 0,3-6 0 0,-6 5 2 16,36-16 0-16,-44 22 0 0,-3 6 37 0,28-3 0 15,-28 3 0-15,3 5 1 16,30-14-38-16,-32 12 0 0,2-1-2 0,35-10 1 15,-38 10 0-15,-2-5 0 0,35-14 1 16,-33 14 0-16,-2 0 2 0,24-14 1 16,-30 8 0-16,0 3 0 0,19-17-3 15,-30 17 0-15,-3 3 1 0,8-14 1 16,-11 9-1-16,1 5 1 0,-4-1-2 0,1-1 0 16,-6-1 0-16,0 3 2 0,-6 2 0 0,3-2 0 15,1-8 1-15,-7 2-3 0,1 0 0 0,-3 4 0 16,-3-4 0-16,-11 3 0 0,6-3 1 0,-9 1-1 15,4-1 1-15,-4 3-1 0,-27-25 0 16,33 22 0-16,-1 6 11 0,-24-25 1 16,28 19-1-16,-6-3 1 0,-19-27-12 15,22 30 0-15,3-2 11 0,-28-29 0 16,22 31 1-16,0-8-1 0,-25-17-11 16,23 20 0-16,-7 2-5 0,4-5 0 0,-3 8 0 0,0 4-1 15,-6-7 6-15,6 3 0 0,-6 6 0 0,-5 3 0 16,0 8-8-16,-3-2 0 0,3 2 0 0,0-3 0 0,2 6 8 15,-2-5 0-15,2 2 0 0,7-3 0 0,7 0-3 16,-8 4 1-16,14-12-1 0,-8 0 1 0,5-1 2 16,5-7 0-16,1 5 0 0,-3 0 0 0,3 0-8 15,-20-14 1-15,11 20 0 0,3 0 0 16,-46-6 7-16,21 20 0 0,-8 8-194 16,-3 0 2-16,-19 15-1 0,0-4 0 0,-11 12 70 15,-6 2-1-15,-19-7 1 0,0-7 0 0,116-22-407 0</inkml:trace>
  <inkml:trace contextRef="#ctx0" brushRef="#br0" timeOffset="47599.84">22809 10751 11 0,'0'0'0'0,"0"0"0"0,0 0 0 0,0 0 1 0,0 0-1 16,0 0 1-16,28-12-1 0,-28 12 0 15,11-5 0-15,-6-15 1 0,-2 12-1 0,0-1 1 16,0-5-1-16,-6 3 0 0,0 2 98 16,0-5 0-16,-2 12 1 0,-6-1-1 15,-9 0-98-15,7-3 0 0,-1 6 24 16,-19 6 0-16,13-6 0 0,4 0 0 16,-17 0-24-16,16 0 0 0,0 0 21 15,-24 0-1-15,16 0 0 0,-11 0 0 16,-30 0-20-16,33 3 0 0,2 2 36 0,-35 7 1 15,33-1 0-15,0 0 0 0,-28 20-37 16,28-8 0-16,-3 2 32 0,6 3 1 16,-4-3-1-16,1 6 1 0,3 6-33 0,-9-1 0 15,6-5 0-15,0-2 0 0,-3-4 68 0,-30 26 1 16,35-35 0-16,-2 4 0 0,-19 14-69 16,27-12 0-16,5 1 51 0,-15 19 1 15,15-19 1-15,1 2-1 0,-11 26-52 16,16-29 0-16,8 3 14 0,-8 23 1 15,14-28 0-15,0 0 0 0,3-6-15 0,8 5 0 16,-5 7 0-16,-1 7 22 0,9-4 0 0,-8-7 0 16,2 1 1-16,0-4-23 0,-2 4 0 0,-1-4 0 15,1-2 0-15,-4-3 41 0,1 0 2 0,0 6-2 16,3-3 1-16,-6 3-42 0,2 19 0 16,1-19 0-16,3 5 62 0,5 23 1 15,0-25 1-15,0-1-1 0,25 20-63 16,-14-28 0-16,11 0 17 0,28 3 1 0,-31-6-1 15,0-8 1-15,31 6-18 0,-30-6 0 16,-4-1 10-16,23 7 0 0,-22-4 0 0,-9 1 1 16,25 8-11-16,-19-11 0 0,3 3 44 15,30 5-1-15,-31-3 0 0,6-5 0 16,36 8-43-16,-38-8 0 0,10 0 47 16,42 0 1-16,-41-3 1 0,7-3-1 15,51-3-48-15,-51-2 0 0,4-3-17 16,55-12 0-16,-56 9 0 0,6 6 0 15,47-12 17-15,-61 14 0 0,-2 3-25 0,38-11 2 16,-44 14 0-16,0 0 0 0,36 3 23 16,-39 0 0-16,0 5-5 0,36-5 1 15,-30 3 0-15,2-3 0 0,47 8 4 16,-49-8 0-16,5 2 6 0,47 7 0 16,-49-4 0-16,2-8 0 0,44 6-6 15,-41-3 0-15,-8 2-11 0,38-2 1 16,-38-3 0-16,-6 0 0 0,39 0 10 15,-39 0 0-15,3 0 49 0,25-3 1 16,-25 3 1-16,-3 3-1 0,33 0-50 16,-35-6 0-16,2 3 27 0,25 0 0 15,-33 3 0-15,-6 5 0 0,22 1-27 16,-16-9 0-16,-5 5 1 0,24 4 1 16,-22-4-1-16,8-2 1 0,20 3-2 15,-20-6 0-15,6 0-27 0,36-6 1 16,-39 3-1-16,3-2 1 0,39-9 26 15,-42 5 0-15,-5-2-38 0,32-12 1 0,-35 15-2 16,0-3 2-16,16-6 37 0,-21 0 0 16,-1 3-18-16,14-14 1 0,-11 14 0 0,1-3 0 15,29-22 17-15,-19 19 0 0,9 0-14 16,38-16 1-16,-44 19 0 0,0 3 0 16,-1 0 13-16,-1-1 0 0,-1 4 0 0,-8 3-16 15,-1-1 1-15,-4-2-1 0,-4-6 1 0,-5 3 15 16,-2-6 0-16,2 6 0 0,-11 0 0 0,0 3 27 15,0 0 0-15,0-6 0 0,-6 0 1 0,3-5-28 16,-8-32 0-16,3 23 0 0,3-3-18 0,-9-33 0 16,5 36 0-16,7 3 1 0,-18-29 17 15,7 29 0-15,-1-3-13 0,-22-25 1 16,14 36-1-16,-3-2 1 0,0-3 12 16,11 13 0-16,-11 1 0 0,-2-6-19 0,-4-2 2 15,-2-1 0-15,-11 3 0 0,0-6 17 0,2 4 0 0,-7 5 0 16,2-6 0-16,0 3-4 0,3 3 1 0,-1-6-1 15,1 1 1-15,11 2 3 0,-36-31 0 16,36 23 0-16,0-3-5 0,-28-29 0 16,30 29 0-16,-7 0 0 0,-34-20 5 15,33 31 0-15,-5 3-4 0,-42-8 0 16,34 16 0-16,2 6 0 0,-66 0 4 16,55 0 0-16,-2 0-4 0,-67 14 1 15,72-11-1-15,0 3 1 0,-58-1 3 16,64-5 0-16,2 0-18 0,-52-5 0 0,49 2 0 15,1 0 0-15,-59-8 18 0,59 5 0 16,-1 6-70-16,-63 0 1 0,53 0 0 16,-1 0 1-16,-71 14 68 0,57 0 0 0,-7 0-169 15,-103 37 1-15,91-20 0 0,-8 11-142 16,-5 6 169-16,-3-3-1 0,-6 3 2 0,119-48-110 16</inkml:trace>
  <inkml:trace contextRef="#ctx0" brushRef="#br0" timeOffset="75151.62">20881 11944 11 0,'0'0'0'0,"0"0"0"0,0 0 0 0,44-29 1 15,-36 18-1-15,-8 11 1 0,0 0-1 16,0-3 0-16,0 3 34 0,-11-11 0 16,11 11 0-16,-8-3 0 0,-6-2-34 15,3 5 0-15,3 0 117 0,-22 0 0 16,16 5-1-16,3 1 2 0,-3 8-118 16,6-11 0-16,2 2 59 0,1 1 0 15,2 3 1-15,3-9-1 0,-6 8-59 16,6-2 0-16,0 2 83 0,-8 9 1 15,5-6 0-15,0 3 0 0,-2 20-84 16,-6-17 0-16,3 0 78 0,-12 36 1 0,6-25-1 16,-2 3 0-16,-1 6-78 0,1 2 0 0,2-11 0 15,3 3 16-15,3 3 2 0,-6-6-2 0,8-8 1 16,-2 0-17-16,2-4 0 0,1 1 0 0,5 3 0 0,0-6 21 16,5 0 1-16,-10 3 0 0,-1 6 0 0,1 2-22 15,-14 37 0-15,5-31 0 0,-3 2 13 16,-27 46 1-16,25-39 0 0,-6 2 0 15,5 6-14-15,-4-6 0 0,1 0 0 0,1 3 8 16,0 3 1-16,6-12-1 0,2-5 1 0,8-5-9 16,-2-4 0-16,3-5 0 0,2-6 0 0,3-11-14 0,8 3 1 15,-8-3-1-15,-5 6 1 0,5-6 13 0,5 0 0 16,-5 0 0-16,6 5 0 0,-6-5-17 0,2 3 1 16,4 0 0-16,5-3 0 0,-6-3 16 0,4 0 0 15,2 3 0-15,3 0 0 0,5 0-8 0,-5-5 0 16,0 10 0-16,2-5 1 0,3 0 7 0,-2 3 0 0,0 0 0 15,2-3 0-15,3 3-13 0,0 3 1 0,6-6 0 16,-3 0 0-16,8 5 12 0,-6 4 0 0,4-9 0 16,2 2 0-16,-3 1 5 0,3 0 0 0,1 3 0 15,-10-6 1-15,4 5-6 0,0-2 0 0,2 3 0 16,3-3 0-16,3 2 14 0,-3 1 1 0,6-6-1 16,0 0 1-16,8 0-15 0,-9-6 0 0,7 1 0 15,-1-4 0-15,8 1 12 0,1-6 0 0,-1 5 0 16,-2-2 0-16,2 2-12 0,1 1 0 0,-6 8 0 15,3 0 0-15,-6 8-32 0,3-2 0 0,-9 5 0 16,-4 1 0-16,-1 2 32 0,36 22 0 0,-42-19 0 16,4 0 28-16,30 25 0 0,-31-19 0 15,-2-6 0-15,41 16-28 0,-36-19 0 16,5-8 11-16,45 8 0 0,-36-5 0 0,6-9 0 16,54 2-11-16,-54-4 0 0,-1-4-2 15,64-8 0-15,-58 5 0 0,6 1 1 16,49-12 1-16,-55 15 0 0,-3 2 24 15,56-3 1-15,-64 9 0 0,3 8 1 16,41-2-26-16,-47-1 0 0,-3 3 10 16,42 18 0-16,-36-15 0 0,3-6 1 15,41 17-11-15,-41-16 0 0,2-1 12 0,59-2 1 16,-53-6-1-16,0-3 1 0,61-5-13 16,-56-1 0-16,6 1 7 0,64-6 0 15,-70 14 0-15,1-6 0 0,60 3-7 16,-66 3 0-16,-5 3 2 0,54 17 0 15,-60-9 0-15,0 6 1 0,50 22-3 16,-47-25 0-16,-3 3 3 0,2-3 1 0,-2 3 0 16,3-8 0-16,-6 2-4 0,50 6 0 15,-44-9 0-15,-6-2-22 0,3-1 1 0,6-5-1 16,2 3 1-16,6 0 21 0,-3 0 0 0,5-3 0 16,-5-3 0-16,0-3-2 0,0 1 0 0,3-1 0 15,-6 3 1-15,6 3 1 0,-3 0 0 0,-3-8 0 16,-2 2 0-16,-1 1-25 0,1 2 0 0,-6-3-1 15,2 1 2-15,-4-1 24 0,2 3 0 0,-3 3 0 16,-3 0 0-16,-2 0 19 0,-3 3 0 0,2-3 1 0,-2 0 0 16,0 0-20-16,36-3 0 0,-33 3 0 15,-1-5 8-15,40-10 0 0,-37-1 0 16,-2-4 0-16,44-17-8 0,-47 15 0 16,0 2-6-16,33-22 1 0,-44 25 0 0,-3 0 0 15,8-8 5-15,-24 19 0 0,2 1-8 16,0-9 1-16,-5 5-1 0,0 1 1 15,2-4 7-15,-5-2 0 0,0 0 0 0,0-3-54 16,0-8 1-16,0 0 0 0,0-3 0 0,0-12 53 16,0 1 0-16,-5-3 0 0,2-1 0 0,0-2 12 0,0-36 1 15,-2 39-1-15,5 2 1 0,-8-44-13 16,5 42 0-16,0 5-3 0,3-2 1 16,-6 8-1-16,6-11 1 0,0 5 2 0,0-5 0 15,0 0 0-15,0-1 0 0,6 1-39 0,-3-51 0 16,0 48-1-16,-1 3 1 0,4-42 39 15,-1 50 0-15,-5 9-21 0,0-12 0 16,0 23 0-16,-5 8 1 0,-1 1 20 16,6 5 0-16,-5-6 2 0,2 3 1 15,3 3 0-15,0 0 0 0,-6-5-3 16,6 5 0-16,-8 5 5 0,-3 4 1 16,-3-1 0-16,1 3 0 0,-18 3-6 15,12-2 0-15,-1-1 44 0,-26 17 1 16,21-22 0-16,-6-3 0 0,-30 2-45 15,28-5 0-15,-3 3 25 0,-35 0 0 16,32 0 0-16,0 2 0 0,-41-5-25 16,36 0 0-16,0-5-47 0,-47-4 1 0,38 4-1 15,-2 10 0-15,-58-2 47 0,55-3 0 16,0 3-60-16,-67 0 0 0,65-3 0 16,2 0-1-16,-61-3 61 0,55 0 0 0,1 0-47 15,-64-19 1-15,66 10-1 0,0 4 1 16,-55-20 46-16,58 19 0 0,3-5-10 15,-58 0 1-15,55 9 0 0,-6-1 0 16,-60 3 9-16,60 3 0 0,-2 3-6 16,-67 3 0-16,72-6 0 0,3 0 0 15,-58-3 6-15,58 0 0 0,0 0-10 0,-47-16 1 16,47 10 0-16,3-5 0 16,-44-8 9-16,46 10 0 0,-5 4-4 0,-55-12 0 15,52 17 0-15,3-5 0 0,-72 2 4 16,64 6 0-16,-3 0 42 0,-66-5 2 15,68 5-1-15,4 0 0 0,-61 5-43 16,60-5 0-16,-2 3 39 0,-67 8 1 16,67-8-1-16,0 3 2 0,-73 5-41 15,70-3 0-15,0-5 1 0,-66 9 1 16,63-10-1-16,-5 1 1 0,-70-3-2 16,78 0 0-16,6-3-9 0,-70 1 0 15,64-4 0-15,6 0 0 0,-78-5 9 16,74 5 0-16,4-8-196 0,5 3 0 0,-11 3-1 15,-3 2 1-15,0 3 129 0,-5 3 1 0,-17 0-1 16,-8-5 0-16,102 5-101 0</inkml:trace>
  <inkml:trace contextRef="#ctx0" brushRef="#br0" timeOffset="85400.52">28389 14214 11 0,'0'0'0'0,"0"0"0"0,0 0 0 0,28-3 1 16,-20 0-1-16,3 3 1 0,3-5-1 15,-3 2 0-15,-6 0 0 0,12-8 1 16,-11 5-1-16,-6 6 1 0,8 0-1 15,-8 0 0-15,5-5 0 0,-5 5 0 16,0 0 0-16,0 0 1 0,0 0-1 0,0 0 0 16,0 0 0-16,-5 14 0 0,5-14 0 15,-3 5 0-15,-5 1 0 0,2-3 0 16,1 2 78-16,-6-2 0 0,2 3 0 16,1-1 2-16,-11 7-80 0,8-7 0 0,-3 1 58 15,-16 8 1-15,16-11 0 0,0 2 1 16,-22 7-60-16,19-10 0 0,1-2 17 15,-17 0 1-15,19-2-1 0,0 2 1 16,-19-3-18-16,16 0 0 0,4 3 44 0,-26-8 1 16,25 5 0-16,-5 3 0 15,-14 0-45-15,19 3 0 0,3 5 68 0,-25 6 1 16,14 0 0-16,-3 6 1 0,-3 5-70 16,3 9 0-16,-5-6 0 0,-3 3 6 0,0 8 0 15,5-2 0-15,3-9 0 0,6 3-6 0,-6 3 0 16,11-6 0-16,0-6 0 0,9 1 19 0,-9 19 1 15,3-31-1-15,5 1 1 0,4 13-20 16,-4-8 0-16,-2 3 75 0,5 16 1 16,0-13-1-16,-2 5 0 0,-3 25-75 15,8-30 0-15,0-1 58 0,0 1 0 0,2 11 0 16,4-4 0-16,-6 4-58 0,0 0 0 0,0-3 0 16,0 3 0-16,0-6 28 0,0-3 0 0,0 6 1 15,5 6 0-15,-5-6-29 0,9 31 0 16,-4-32 0-16,3 1 74 0,17 29 1 15,-11-32 0-15,3-3 0 0,16 23-75 16,-19-26 0-16,2 1 42 0,31 16 1 0,-22-22-1 16,8-6 2-16,0 3-44 0,-2-5 0 0,5-1 0 15,2 1 48-15,1-1 1 0,2-2-1 0,1-3 1 16,2-3-49-16,-5 0 0 0,-1 2 0 0,-2 1 0 0,0-3 9 16,3 3 1-16,-9 5-1 0,1-2 1 0,-1 3-10 15,0 2 0-15,4 0 0 0,-1 0 0 0,-3-5-6 16,1 2 0-16,7 1 0 0,4-1 1 0,5 1 5 15,-3-1 0-15,8-8 0 0,1-3 0 0,2-2-49 16,6-7 1-16,2-2-1 0,-2 0 1 0,8-5 48 16,61-18 0-16,-64 17 0 0,3 3 4 15,50-11 1-15,-61 14 0 0,-3 6 0 0,39 2-5 16,-50 6 0-16,-5 0 7 0,36 14 0 16,-37-11 0-16,-2 3 0 0,0-1-7 15,6 1 0-15,2 5 0 0,3 0-35 0,3-5-1 16,-6-3 1-16,3-3 0 0,0-3 35 0,44-3 0 15,-47 1 0-15,0-4-19 0,53-5 0 16,-45 0 0-16,1 3 1 0,49-20 18 16,-55 14 0-16,-3 0-27 0,39-28 0 15,-50 26 0-15,0 2 0 0,25-20 27 16,-30 17 0-16,-3-5-10 0,-3 3 1 0,6-1 0 16,-6 1 0-16,3-1 9 0,-1 3 0 0,4-11 0 15,0 1 0-15,2-1-4 0,0 2 0 0,-5-4 0 16,0 5 1-16,-3-3 3 0,22-34 0 15,-30 28 0-15,-3 6-13 0,9-28 1 16,-18 31-1-16,-2 6 1 0,-8-26 12 16,-6 22 0-16,-2 7-3 0,-23-26 1 0,17 22-1 15,-3 4 1-15,-2-1 2 0,-1 6 0 0,-5 0 0 16,-3 0 1-16,0 2 0 0,0-2 0 0,-5 3 1 16,-1 0-2-16,-2 0 0 0,-3-3 0 0,3-3 0 0,-9 0-15 15,4-3 1-15,-4 3 0 0,1 3 0 0,-1 0 14 16,-2 0 0-16,-3-6 0 0,0 6 0 0,-3 6-76 15,-2-6 0-15,-4 5 1 0,4 4 0 0,-9 2 75 16,-3-3 0-16,1-2 0 0,-4 2 0 0,1 6-1 16,0-11 0-16,-1 8 0 0,7-5 1 0,-4 2 0 15,-63-5 0-15,72 8 0 0,5-3-36 16,-64-2-1-16,65 2 1 0,-1 1 1 0,-58-9 35 16,56 11 0-16,-1 3-96 0,-71 0 0 15,63 0 0-15,3 3 1 0,-78 13 95 16,76-7 0-16,-1-3-138 0,-88 8 2 15,63-12-1-15,97-2-345 0</inkml:trace>
  <inkml:trace contextRef="#ctx0" brushRef="#br0" timeOffset="86799.93">21049 14729 100 0,'0'0'0'0,"0"0"0"0,0 0-17 0,0 0 0 0,-33 8 0 0,33-13 0 15,3 2 17-15,3-3 0 0,-1 1 0 0,-5 2-1 16,0 3 0-16,6-6 0 0,-6 6 0 0,5-8 1 16,-5-4 0-16,0 4 0 0,0 0 0 0,0 2-2 0,0 6 1 15,0-3-1-15,0 3 1 0,0-8 1 0,0 8 0 16,0 0 0-16,0 0 0 0,0 0 32 0,0 0 0 15,0 0 0-15,0 0 0 0,0 0-32 0,8-3 0 16,-2 6 0-16,0 5 0 0,2-2 68 0,6 2 2 16,16 1-1-16,6-1 0 0,5 1-69 0,6 2 0 15,-16-11 0-15,2 0 0 0,0 0 65 0,-5 0 2 0,2 0-2 16,3 0 1-16,6 0-66 0,30 0 0 16,-33 0 0-16,5 3 69 0,39 8 1 15,-41-8-1-15,0 8 0 0,33 9-69 16,-28-12 0-16,-3 0 49 0,53 7 2 15,-47-13-2-15,3-2 1 0,66-5-50 16,-55-4 0-16,8-2-1 0,2-9 1 0,-7 12-1 16,2-6 1-16,-2 3 0 0,2-3 0 0,-2-1 0 15,-6 1 0-15,0 3 34 0,-3-3 1 0,0 3-1 16,-2 8 2-16,-4-3-36 0,4 4 0 0,-12 2 0 0,1 0 0 16,-6 2 42-16,0 4 1 0,2 2-1 0,-2-2 1 15,0 0-43-15,3 2 0 0,-6 3 0 0,0 1 0 16,6 2-14-16,27 14 0 0,-36-23 0 15,1 7 0-15,30 13 14 0,-31-8 0 0,6 5-71 16,19-8-1-16,-52-11 1 0,-3-3-831 16</inkml:trace>
  <inkml:trace contextRef="#ctx0" brushRef="#br0" timeOffset="104084.42">17597 8832 11 0,'0'0'0'0,"0"0"0"0,0 0 0 0,0 0 0 0,0 0 1 0,0 0-1 15,0 0 1-15,0 0-1 0,-34 0 0 0,21 3 0 16,-1 2 0-16,3 1 0 0,-3-3 1 0,-3 2-1 0,1-5 1 16,-4 6-1-16,1-6 0 0,-3 9 0 0,0-4 0 15,3-2 81-15,-6 3 0 0,5-1 1 0,7 4 0 16,-1-4-82-16,-3 7 0 0,9-1 0 0,-3-6 0 15,8 4 62-15,-2 5 0 0,5 0 1 0,0 9 0 16,13 24-63-16,-2-10 0 0,3-1 12 16,19 43 1-16,-19-42 0 0,3 2 0 15,-1 1-13-15,1 2 0 0,-9 6 0 0,3-3-7 16,-8 5 1-16,-3 4 0 0,0-4 0 0,-3 1 6 16,-2 64 0-16,5-53 0 0,-6-3 26 0,3 6 0 15,1 11 0-15,-1-6 1 0,3 4-27 16,0 94 0-16,0-89 0 0,3 5 8 0,2 4 1 15,1 2 0-15,-6-3 0 0,0 0-9 0,5 90 0 16,-10-98 0-16,5 0 30 0,-9 76-1 16,7-82 0-16,-1 3 0 0,3-9-29 15,0 4 0-15,0-1 0 0,-6 0 14 0,6 71 0 16,0-68 0-16,0-3 0 0,0-5-14 0,-8 3 0 16,3 8 0-16,-1 0 27 0,-8 73 1 15,0-76-1-15,3 0 2 0,-2-3-29 0,1 4 0 16,-1-1 0-16,4 3 1 0,-7 2 1 0,8 7 0 15,-6-4 0-15,-3 7-2 0,-10 86 0 16,13-92 0-16,3-1 5 0,-3-2 0 0,0 3 0 16,0-1 1-16,3 4-6 0,-19 72 0 15,13-81 0-15,1-14-10 0,2 5 0 0,0-2 0 16,0-3 1-16,-5-6 9 0,5-2 0 0,9-6 0 16,-9-3 0-16,8-6-21 0,1 29 2 0,-4-37 0 15,4-1 0-15,5 30 19 0,-6-32 0 16,-2-3 6-16,8 20 0 0,3-25 0 15,2-3 1-15,6 19-7 0,-2-13 0 0,-1 8 21 16,3-9 1-16,0 3 0 0,-3 1 0 0,1 2-22 16,2-3 0-16,-6-2 0 0,3-1 0 0,4-2 10 15,-4 2 1-15,3-2 0 0,3 3 0 0,-1-4-11 16,7 4 0-16,-1-1 0 0,0-8 0 0,6-5-1 16,3-1 1-16,5 4 0 0,3-12 0 0,11 0 0 15,-3 0 0-15,14 0 0 0,-5-6 0 0,-1 3 43 0,6-3 0 16,0 1 0-16,0-4 2 0,0 1-45 0,0 2 0 15,6-2 0-15,-3 5 0 0,-3 3-7 0,5-3 2 16,3 0-1-16,-2 1 1 0,-1-1 5 0,1 0 0 16,-3 6 0-16,2 0 0 0,-5 2-3 0,3 4 0 15,0 2 0-15,5-3 0 0,0 1 3 0,70 13 0 16,-70-10 0-16,3 2 68 0,78 11-1 16,-73-17 0-16,1 9 0 0,88 0-67 15,-78-14 0-15,4-3-19 0,99-6 1 16,-97 1 0-16,5-4 0 0,92-5 18 15,-97 14 0-15,6 6 41 0,83 2 1 16,-95 1 1-16,-2 5-1 0,86 20-42 16,-84-18 0-16,-2 4 34 0,91 28 0 15,-88-26 0-15,5-2 0 0,97 14-34 16,-86-20 0-16,0-3 17 0,108 6 0 16,-102-14 1-16,2-3 0 0,117-3-18 0,-117 0 0 15,6-2-17-15,111-15-1 0,-111 9 1 16,0 2 0-16,116-10 17 0,-119 10 0 15,3 4-36-15,108-7 0 0,-113 12 0 16,-6 3 0-16,107 6 36 0,-107-4 0 0,3 4 18 16,88 13 0-16,-102-13 0 0,-3 2 0 15,97 11-18-15,-83-13 0 0,5 5-4 16,109 6 1-16,-117-20-1 0,-3 0 1 16,100-6 3-16,-97 0 0 0,3-2 3 15,89-9 1-15,-103 14 0 0,-11 3 0 16,75-3-4-16,-86 3 0 0,-6 3 21 15,-2 3 1-15,-3-1 0 0,-5-2 0 0,-4 3-22 0,-5-1 0 16,3-5 0-16,6 3 0 0,2 0 18 0,-2-3 2 16,-1 3-2-16,1 3 1 0,-6-1-19 0,2-2 0 15,-7 0 0-15,-1 0 0 0,-2-1 3 0,-3 1 0 16,-6 0 0-16,-2 0 1 0,-12 0-4 0,4-3 0 0,-12 2 0 16,0 1 0-16,-2-3-40 0,-6 0 0 0,0 0 1 15,11 6 0-15,-8-6 39 0,-3 0 0 0,8 0 0 16,0-3 0-16,3 3-26 0,-2 0 1 0,4-6 0 15,4 1 0-15,2-4 25 0,20-10 0 16,-23 10 0-16,1 1-44 0,5-9 0 16,-16 14 1-16,-6 3 0 0,5-3 43 15,-5 3 0-15,6 0-27 0,2 0 0 16,-8 0 0-16,8 0 1 0,3-5 26 16,-5 2 0-16,8 0-7 0,5-5 1 15,-13-1 0-15,7-10 0 0,9-35 6 0,-5 12 0 16,-9-12-19-16,6-5 1 0,3 0 0 0,-9 0 1 15,3-3 17-15,8-70 0 0,-10 59 0 16,4-6-4-16,4-2 1 0,-3-1-1 0,-3 0 1 0,8 4 3 16,14-97 0-16,-19 85 0 0,-5-3 43 15,2 0 1-15,0 6-1 0,-3-3 0 0,0 3-43 16,3-90 0-16,-11 90 0 0,-14 5-14 16,-10-87 0-16,10 93 0 0,-3 3 0 15,-2 3 14-15,2-6 0 0,1 8 0 0,2 3 57 16,-25-67 1-16,25 62 0 0,3 0 1 15,3 2-59-15,-3-11 0 0,3 1 0 0,2-4 31 0,-8-84 1 16,9 76-1-16,-1 3 1 0,1-1-32 16,2 7 0-16,-5 8 0 0,2 2 27 0,1 4 1 15,-9-3-1-15,3 2 1 0,-3 1-28 0,-19-77 0 16,16 77 0-16,-2 2 19 0,2 0 0 16,6 0 0-16,-2 1 0 0,1-1-19 0,-7-76 0 15,14 71 0-15,2 0 11 0,-5-77 0 16,8 85 0-16,0 3 1 0,-3-5-12 0,6 2 0 15,5 3 0-15,-3 2-5 0,12-50 0 16,-12 54 0-16,1 2 1 0,2-47 4 16,-8 59 0-16,-2-1-15 0,-4-33 1 15,0 39-1-15,1 3 1 0,-3 3 14 0,-1 0 0 16,4 0 0-16,-9 5-21 0,3 1 0 0,0 2 0 16,-3-2 1-16,6-4 20 0,-9 4 0 0,3-1 0 15,1 1 0-15,-1-1-29 0,-14-10 0 16,17 10 0-16,-3 6 1 0,-11-22 28 0,6 13 0 15,0 1-50-15,-25-23-1 0,16 26 1 16,-5 2 0-16,-44-2 50 0,24 13 0 16,-5 9-31-16,-72 11 1 0,67-5 0 0,-6 5 0 15,-81 12 30-15,79-15 0 0,-7 6-20 16,-82 3-1-16,80-6 1 0,3-2 1 16,-86 11 19-16,85-15 0 0,-2-2-27 15,-80 3 0-15,80-15 0 0,0 4 1 16,-89-9 26-16,86 2 0 0,6 9 27 15,-86-11 0-15,80 6 0 0,-5 2 0 0,-78-11-27 16,83 12 0-16,6-6-11 0,-78-6 1 16,72 3 0-16,3 2 0 0,-94-5 10 15,88 9 0-15,-2 2 9 0,-94-8 0 16,80 9 0-16,2 2 0 0,-99-6-9 16,105 4 0-16,0-6-4 0,-88-3 1 15,88 11-1-15,-3-6 1 0,-79-2 3 16,84 5 0-16,10 4 13 0,-92-12 0 15,74 5 0-15,1-2 0 0,-1 2-13 0,4 1 0 16,4-3 0-16,1-1 2 0,-3 1 1 0,-5 3 0 16,-9-1 0-16,-2 4-3 0,-1-1 0 0,6 0 0 15,-3 4 0-15,9-7-18 0,-9 4 0 0,9-4 0 16,2-2 0-16,0-3 18 0,4 0 0 0,-1-3 0 16,0-3 0-16,0 3-20 0,3-8 0 0,2 0 0 15,1-4 0-15,-1 1 20 0,-82-28 0 16,86 28 0-16,-7 3 2 0,-87-15 0 0,93 21 0 15,-8 2 0-15,-91-3-2 0,89 9 0 16,-7 8 6-16,-104 9 1 0,97 2-1 16,-1 9 1-16,-113 22-7 0,111-25 0 0,0 3-60 15,-119 31 0-15,121-20-1 0,6 9 2 16,-5-4 59-16,2 4 0 0,3-6 0 0,105-31-687 16</inkml:trace>
  <inkml:trace contextRef="#ctx0" brushRef="#br0" timeOffset="130733.06">1279 9012 12 0,'-14'23'0'0,"1"5"1"0,-26 34-1 0,20-20 0 0,-6 3 95 0,-3 5 1 0,9-2 0 16,-1-6 0-16,15-11-96 0,-1-2 0 0,6 4 0 16,0 1 0-16,0 8 82 0,0 54 1 15,-8-45-1-15,3-1 1 0,-9 63-83 16,3-43 0-16,2 3 83 0,-4 6 0 0,2 3 0 0,2 10 1 15,-2 4-84-15,-14 101 0 0,23-115 0 16,2 2 67-16,0-2 0 0,2-1 0 0,9-2 1 0,3-3-68 16,17 59 0-16,-18-65 0 0,1 3 9 15,6-2 1-15,-7-1-1 0,-2 3 1 0,3 0-10 16,0 76 0-16,-8-78 0 0,-6-1 26 16,0 71 1-16,-6-68 0 0,3-8 0 15,-13 84-27-15,2-70 0 0,0 5 2 16,-11 74 1-16,11-85 0 0,1 3 0 15,-4-6-3-15,14-5 0 0,-2-1 0 0,5-2 12 16,5-5 1-16,4-12-1 0,2-14 1 0,2-12-13 0,7-5 0 16,-1-2 0-16,9-4 0 0,2-5-28 0,3-3 1 15,0-3 0-15,-2-3 0 0,2-8 27 0,0 6 0 16,-3-3 0-16,4 8 0 0,-1-6-14 0,5 4 0 16,1 5 0-16,-6 0 1 0,-2 5 13 0,2 4 0 15,0 5 0-15,0-6 0 0,-3 12 3 0,42 22 0 16,-33-19 0-16,5 5 0 0,42 28-3 15,-42-33 0-15,3-4-30 0,55 12 1 16,-49-25-1-16,-1-9 0 0,89-17 30 16,-64 1 0-16,14-4-14 0,-5-5 0 0,-3 3 0 15,-6-3 1-15,1-3 13 0,96-28 0 16,-78 39 0-16,9-8 14 0,0 2 0 0,-11 4 0 16,-3 2 1-16,-5 3-15 0,83-19 0 15,-78 22 0-15,3 0-2 0,-3 0 0 0,8-6 0 16,-2 3 1-16,5 3 1 0,116-26 0 0,-99 18 0 15,-3-3-24-15,130-23 1 0,-124 25-1 16,2-2 1-16,122-26 23 0,-125 29 0 16,4-6 12-16,-4-3 0 0,3 5 0 0,3 4 1 15,-2-3-13-15,115-15 0 0,-118 21 0 16,-6 2 58-16,-6 0 2 0,6 3-2 0,0 0 1 0,0-3-59 16,3 3 0-16,-3 5 0 0,6 1 0 0,-4 2 49 15,120 6 2-15,-122 3-1 0,-6 3 0 16,6-1-50-16,-11 4 0 0,3 5 0 0,-3 0 28 15,-3 3 1-15,3-3-1 0,-2 0 1 0,7 0-29 16,-8 0 0-16,3-3 0 0,-8-5 0 0,0-1-22 0,-1-2 0 16,9-11 0-16,-3-6 1 0,3-6 21 0,6-8 0 15,-3 5 0-15,-3 4 0 0,-3-4 19 0,-3-2 1 16,3 8-1-16,-5-3 1 0,0 3-20 0,96-8 0 16,-96 22 0-16,-6 3-2 0,0 3 0 15,-8 3 0-15,-8-3 0 0,-6 2 2 0,3 4 0 16,-9-4 0-16,1 1 0 0,-4 0-39 0,-2 2 0 0,6-5 0 15,-6 2 0-15,3 1 39 0,-1-6 0 0,1 0 0 16,-8-6 0-16,2 4 1 0,0-4 0 0,0 6 0 16,3 0 1-16,0 0-2 0,-5-6 0 0,-1 6 0 15,1 6 0-15,-3 0-7 0,2 2 0 0,-13-2 0 16,-1 5 0-16,-4 0 7 0,-4 3 0 0,-8 0 0 16,-8-2 0-16,-3-1-5 0,-11-6 0 0,6 4 0 15,-6-9 0-15,0 0 5 0,0 0 0 0,0 0 0 16,0-9 0-16,0 9 36 0,2-5 0 0,-2-6 0 0,0-6 0 15,6-6-36-15,-1-47 0 0,4 22 0 16,2-11-7-16,14-62 0 0,-17 65 0 16,-3 5 1-16,4-5 6 0,2-3 0 0,-6 2 0 15,3-7 10-15,4-71 1 0,-4 56-1 0,-3-5 1 16,4-4-11-16,2 4 0 0,2-6 0 0,1 5 8 16,19-95 0-16,-16 88 0 0,2-10 0 15,1 4-8-15,-1 5 0 0,0 0 0 0,-5 0 9 16,25-98 1-16,-20 101 0 0,3 0 0 15,0-3-10-15,0 9 0 0,-2-6 0 0,5 2-20 16,13-83 1-16,-13 75 0 0,-5 3 0 16,2-2 19-16,-3 7 0 0,0 7 0 0,-2-1-20 0,11-72 0 15,-28 89 0-15,0 3 0 0,-20-39 20 16,6 58 0-16,-5 10 27 0,-33-21 1 16,21 32-1-16,-10 5 1 0,-42 0-28 15,33 6 0-15,3 11 14 0,-58 3 0 16,50 5 0-16,-3 6 1 0,-61 0-15 15,47-5 0-15,3 2 9 0,-88 11 0 16,77-19 0-16,-6 3 0 0,-88 2-9 16,83-8 0-16,0 0 18 0,-108-3 1 15,99 3 0-15,-7-5 0 0,-114-4-19 16,99 4 0-16,3 10 7 0,-138-2 0 16,133 3 0-16,0 2 0 0,-133 20-7 15,116-14 0-15,3 6-26 0,-147 17 1 16,150-23 0-16,-9 0 0 0,-146 14 25 15,136-14 0-15,5 0-5 0,-161 0 1 16,161-5-1-16,-6-4 1 0,-149 9 4 0,150-11 0 16,5 3-47-16,-6-3 1 0,-3 2 0 0,4 4 1 15,-7 2 45-15,4-3 0 0,-3 1 0 0,-3 2 0 0,8 3-45 16,-8 0-1-16,8-11 1 0,1-3 1 0,5-3 44 16,-1 3 0-16,-1 0 0 0,1 0 0 0,7 0 3 15,-6 0 1-15,-6 0 0 0,0 9 0 0,-2-1-4 16,2 3 0-16,0-2 0 0,1-1 0 0,-1 12 37 15,6-6 1-15,-6 0 1 0,-2 3-1 0,7 3-38 16,-4-1 0-16,7 4 0 0,-7-4 0 0,4 4-28 0,-148 22 1 16,149-25-2-16,5-3 2 15,-151 22 27-15,157-22 0 0,2 2-93 0,-134 18 0 16,134-12-1-16,1 1 1 0,-139 10 93 16,134-22 0-16,140-14-844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21/10/2024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4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1CFCA-36AD-4DE0-AF7B-EF1C91C7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FA428-1C28-25A1-65E5-8EE2FA446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80958-5B4A-C5C1-7C55-80E53ECEE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3ADFD-529A-951E-220C-B6B8B5837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07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ADD23-DDC0-E03D-93B3-1859B3C2E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96F07-7431-39D3-F3C1-C39927D17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2632F-5387-8368-8BD7-574BF9BF8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0B312-8B5E-1015-EB9A-7D8F257EC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43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FE10A-4D94-C4BF-7569-6ED6B98E6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C4270-1A93-81A6-CAE9-9EC114098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34358-23B4-FBB8-0F12-1ED592A62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3E90-8001-6DA1-4FF0-27E0F0236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839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9B97-6681-A334-B9A9-1FE6D040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34982-6A67-6ACC-0C98-8AFF38FDC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097A4-4FE4-97C0-C2EE-71069BCF7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574C0-D418-1AAB-D071-7EA9DD540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65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6214E-AD64-64CF-739C-09DBC1EDC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E027AD-1164-D6E6-E30E-F35D57456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CB51E-535D-54BF-2E6A-136E0736F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E74EF-E616-A5B3-4D8B-C4D4FC4AB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827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76537-D6E6-4269-E273-78581113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1A1BD-C6F0-EB41-04CD-EF7BE126F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5E59C-BF3F-0C4C-948A-C102F298A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37375-F9D5-3C7E-712C-1B8799871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192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B55E1-8BF9-B7D8-6A29-3DB9BFA4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E8065-5462-CDE2-02C0-266EAC42F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3661F-3C2C-2FB0-F7C1-9898A8D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7587A-A925-C09B-28E1-F4F378553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561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B98E-4A8E-CD4B-9903-B990894A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E852A-6D9B-FDE1-A6AF-79824A70A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D6964-7532-ADDD-A741-AFC661B95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9FF2-3B62-55CD-E29B-E77EC5639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83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4E11D-412C-3E6B-83E8-02F6EE79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0386D7-189B-176A-74D8-182AB874F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65BD8-A9AF-4100-8D1C-C329C850A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EC501-336A-AE60-1C05-A26C4007C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8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B83C1-14F9-C0A9-BBC3-D0FDD00AC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2339A-6CB2-4468-882A-FB9778698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880FD-94F4-5602-1985-E19C4CC7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622E1-EF39-57F3-E9F2-7B2DE88B3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94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019EA-07C9-E986-9A33-5E95DAD5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6AB4D-AA94-C95E-B91C-B46B12F41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01E2B-F3C2-4AAB-9658-8566ADBE8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87200-2EC1-1270-DFA0-1AFEA609A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03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457D-AC4F-897E-A414-529B7718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90B11-4294-AC9F-3BED-6E5EFF104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DB2D8-2051-7949-B3FC-D1AEF9460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E9013-5E97-D8D1-B900-B0C7C1D19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825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CDEF3-8088-3077-1E16-C16B62589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02026-89C9-B225-07E0-9B968ABA4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56DA4-B984-C524-0F3C-E985D2FE4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E291-8BBE-1519-E098-FEEE65A0F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460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864F0-CAA0-F9F1-06C2-FF79EDB0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C7422-B3DD-40A7-FA54-E9B742920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A7A87-38DB-5998-7FE1-CFE421323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2185-F2B6-F020-FFA5-F2C642E28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393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ACBD-C838-69D1-9910-A72AEF51F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BFA6F-60E6-5E47-8893-ABD7EA31F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64D5E-E966-C6D0-EF4A-15636F7C0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7A915-13E9-4A69-B637-8F5834815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433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75527-55BD-66CE-4888-D465EC3D9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F4DE4-39FF-ADA6-584E-B08091736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2E56B3-8D55-0E04-174C-B70204767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DE780-7DBE-DD2A-8967-2E855986C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679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DF510-B793-A7C1-0A00-49D267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F0BFC-39B2-74C0-7A67-D8F40CC89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E6A0C-0527-C1EF-7607-5641009AB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B07B5-5ED8-DA64-1201-7E243875F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716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3623C-B860-CDB2-FC41-082FEFE9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A3F1A-D11D-5B16-3339-F7268389E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82CA1-1B66-6D68-7F06-AC36E3838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D555-A044-514E-136D-E8CBF27B5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775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64DA0-4C62-0C2F-AC16-12FE4277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A672D-9020-BBE1-EB65-B3996C15A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A1A418-3882-A25B-93EB-00E2EAF3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0A87-D5FA-C2A5-C8A4-BACE2B690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837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DC520-E064-F723-AAB6-6147245B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ED708-7928-4AE0-919A-93A45D977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A0796-AC7C-E7C9-E0A6-14731DF59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20BB3-DA12-B14B-C786-DE2B5FD9F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106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9DDC-077B-F4A7-3B0D-1FECE5CAF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8979A-3C59-24EF-609E-48B5A933E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08ABFA-CAD9-336D-3146-E6774AC4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FABE-A7AB-D5A1-75C2-B36BE95F0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9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E5D7-0DFD-7E10-90F5-DF4163D06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B7F96-250B-2AD7-6CB1-DD9080C7E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65013-E24F-C9A0-B59C-7356DF932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9EE33-BF64-74E5-1D14-D49F5B57A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553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DBB2-365B-24F7-07D5-B00745761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CC590-4936-B653-1C49-6340492D8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9DB21-5F9E-25BD-7851-4C2CA4A50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FAC9-2F70-416C-794B-6F2D14050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101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EBA21-37EA-3685-0D8E-5F43EB09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74FED-BF7B-27EB-21F7-DD768E7BC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778E0-D92D-1F72-B37E-5FC0931D7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7C2C8-E107-0E29-DE15-82CE8B65D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709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F66EC-A2C0-3C8A-F0C9-500FDE1D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896BA-A864-9124-5C97-78D1C6C84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95BB35-C1D9-AA94-E7D2-2426B16C9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9D042-82BE-FABD-8EAE-05B4EBF1F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037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A1F12-47E7-901C-9F0D-F6BCDF70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49486-41FE-086D-1CD5-01F797F21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52931-309F-B093-2E87-3C3CDDA56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41159-A544-2323-11B0-273204633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700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04D06-8674-C28E-90F4-6AB50773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C6100-29A4-9AB7-4091-114A24461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BBE66-CEDE-5D70-7C29-2925B5139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0022D-81E8-8FCE-D920-82B38068D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62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E3B42-6643-5D7B-8E33-875226AC7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6B6E08-F93E-6E79-2536-FB0C0507C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361AA-2E10-6FD8-AE2C-98DFE462F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185D0-786B-C1EF-A181-D120434FF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891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4039B-92D3-6E54-33D9-CEEF1C693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C3DC7-D0EF-39A6-5DB3-B9E4B9BE9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064D8B-39AB-33DD-DCC9-B7621EFDE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A471-C4C2-591F-9F30-6DFA820AB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195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17EDB-C38E-77DD-9F92-406ADF88A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D7CD8-0C27-D9C7-8570-E2F139312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E4E52-AF35-E1AE-14C2-723D6690A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6A193-179A-485C-F403-252EE8684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882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201D-CABF-3E22-DB84-2BBEDEF0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0BD5F-C497-ACEC-A022-B3FD3B19C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A1248E-1EAB-8283-8D24-DE0BF0A2C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F5C3-1724-00B6-D647-F11E4CCCB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478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F14F-8BED-EB1E-D3BB-C645E450B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B58AD-561E-3E45-2250-98A20DCDA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18C25-BC58-0AC1-B9EA-39F83F4D5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2A191-7F8A-0837-5A1B-0CAAA7331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55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DBE69-598A-F03F-7C67-50BFFFCB4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E000B-BA2D-EBB9-3487-853060BDD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7D1AA7-8D6B-C6E4-9B3A-FA320FEE7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348B4-BA96-5402-F17B-6B8912A93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76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ED7C-371F-C39B-F4A2-350DFFC0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11672-45BB-0B03-3BD3-7BC968330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56B3-51C9-226C-4DB9-0DC263E5E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2CE7F-DB08-07C3-7131-BA5B31A39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8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2D89-A7F1-8096-ADE3-793B2794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889FD-0CCD-4DF7-51B5-F88C9DB64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B2AEA-ED95-2882-6E2A-9FC37B365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8B9E-68F3-6B20-7EE9-E4BBEC488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75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667D-1727-DA63-790B-DC0839C5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F8622-4586-F4B3-A09A-C3A81B5FD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FF7DA-46C7-33AB-3327-6DC25EE06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90F7-8103-7881-CAFF-69727847C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2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D079-C5FF-091A-5C25-6A34F8E6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685456-8CEC-E8F1-EF5D-A71AD8FBB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D0702-7A48-898D-017D-8DDA7782B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9ED2-B502-C661-9FC8-A7412B8E5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61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E0601-7ECD-9CA4-7E2C-ED5332D5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4358F-5270-86FB-F992-1EB4BD34A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81761-1E3B-1863-A633-02E492BE5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6AAF-D051-D96C-35FF-F93B77DE5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2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21/10/2024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21/10/2024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21/10/2024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21/10/2024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21/10/2024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21/10/2024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21/10/2024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21/10/2024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21/10/2024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21/10/2024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21/10/2024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21/10/2024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More Loops, and Reading Files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76BA-B530-88A0-83D3-F6F5C52E0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9EFB-4018-4DCC-FF0F-9A6938BC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2A3D4-A761-4B2D-7952-28EF4763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48979-E797-5A79-80F4-204F53597894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9A55-307A-A6FD-DCF8-4D975BC55B82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9BCEF-E222-5F7E-EA5E-3880AD0C724D}"/>
              </a:ext>
            </a:extLst>
          </p:cNvPr>
          <p:cNvSpPr txBox="1"/>
          <p:nvPr/>
        </p:nvSpPr>
        <p:spPr>
          <a:xfrm>
            <a:off x="6265333" y="791032"/>
            <a:ext cx="33005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header ends with a colon, </a:t>
            </a:r>
            <a:r>
              <a:rPr lang="en-CA" b="1" dirty="0">
                <a:latin typeface="Consolas" panose="020B0609020204030204" pitchFamily="49" charset="0"/>
              </a:rPr>
              <a:t>: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08887-7814-3F00-DA67-3DB7BE0E9988}"/>
              </a:ext>
            </a:extLst>
          </p:cNvPr>
          <p:cNvSpPr/>
          <p:nvPr/>
        </p:nvSpPr>
        <p:spPr>
          <a:xfrm>
            <a:off x="8433692" y="2185310"/>
            <a:ext cx="236175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1F9838-D4BC-0E21-8082-C488111E0E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915622" y="1160364"/>
            <a:ext cx="636158" cy="1024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26B1FA-BFC3-2EB3-B728-03B293A25E42}"/>
                  </a:ext>
                </a:extLst>
              </p14:cNvPr>
              <p14:cNvContentPartPr/>
              <p14:nvPr/>
            </p14:nvContentPartPr>
            <p14:xfrm>
              <a:off x="8451000" y="2046240"/>
              <a:ext cx="573120" cy="53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26B1FA-BFC3-2EB3-B728-03B293A25E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1640" y="2036880"/>
                <a:ext cx="59184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59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359D-E86C-A9FF-36E7-76ACB0CDD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419C-2FB6-52BD-F1E3-D28834B2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32DB-D9D2-7726-D576-BB871E79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F001-A8F6-EA61-1C05-377E6B57814E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57897-DD5F-28B8-23F2-86B9A6CE8AD3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13099-631A-7846-A3D7-EDDF37DD2DF6}"/>
              </a:ext>
            </a:extLst>
          </p:cNvPr>
          <p:cNvSpPr txBox="1"/>
          <p:nvPr/>
        </p:nvSpPr>
        <p:spPr>
          <a:xfrm>
            <a:off x="5650980" y="3564467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runs, Python first checks the </a:t>
            </a:r>
            <a:r>
              <a:rPr lang="en-CA" i="1" dirty="0"/>
              <a:t>condition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</a:t>
            </a: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</a:t>
            </a: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6A5C32-8AD9-76F5-0332-972CB6D582C0}"/>
                  </a:ext>
                </a:extLst>
              </p14:cNvPr>
              <p14:cNvContentPartPr/>
              <p14:nvPr/>
            </p14:nvContentPartPr>
            <p14:xfrm>
              <a:off x="2932560" y="1721160"/>
              <a:ext cx="8030880" cy="252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6A5C32-8AD9-76F5-0332-972CB6D58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3200" y="1711800"/>
                <a:ext cx="8049600" cy="25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48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8491A-C953-5BD5-3A0B-4C81573DD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7FD1-4978-ACA5-8289-16D7141D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FE027-508C-AD3E-1DDA-19EA32AD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B2983-EE8A-C379-E2BB-617F774F8C05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E3023-84B4-C907-8032-FDD67CEC06EA}"/>
              </a:ext>
            </a:extLst>
          </p:cNvPr>
          <p:cNvSpPr txBox="1"/>
          <p:nvPr/>
        </p:nvSpPr>
        <p:spPr>
          <a:xfrm>
            <a:off x="9060720" y="3263860"/>
            <a:ext cx="17086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pwd</a:t>
            </a:r>
            <a:r>
              <a:rPr lang="en-US" sz="1400" dirty="0">
                <a:latin typeface="Consolas" panose="020B0609020204030204" pitchFamily="49" charset="0"/>
              </a:rPr>
              <a:t> = ''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44315E-DCE1-8ECD-4A92-D7A17B15765C}"/>
              </a:ext>
            </a:extLst>
          </p:cNvPr>
          <p:cNvGrpSpPr/>
          <p:nvPr/>
        </p:nvGrpSpPr>
        <p:grpSpPr>
          <a:xfrm>
            <a:off x="8733951" y="4277410"/>
            <a:ext cx="2362200" cy="846171"/>
            <a:chOff x="7831667" y="4207932"/>
            <a:chExt cx="2362200" cy="846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C09535-9BAE-F955-20A0-F8C6E187EE74}"/>
                </a:ext>
              </a:extLst>
            </p:cNvPr>
            <p:cNvSpPr txBox="1"/>
            <p:nvPr/>
          </p:nvSpPr>
          <p:spPr>
            <a:xfrm>
              <a:off x="8046374" y="4449873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!= 'swordfish'</a:t>
              </a: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95031F4F-1236-3164-B571-7EFA4DE9B77B}"/>
                </a:ext>
              </a:extLst>
            </p:cNvPr>
            <p:cNvSpPr/>
            <p:nvPr/>
          </p:nvSpPr>
          <p:spPr>
            <a:xfrm>
              <a:off x="7831667" y="4207932"/>
              <a:ext cx="2362200" cy="846171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F76FA0-066F-BDEE-2054-CC24DDCA6AD9}"/>
              </a:ext>
            </a:extLst>
          </p:cNvPr>
          <p:cNvSpPr txBox="1"/>
          <p:nvPr/>
        </p:nvSpPr>
        <p:spPr>
          <a:xfrm>
            <a:off x="4668782" y="4546606"/>
            <a:ext cx="33075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pwd</a:t>
            </a:r>
            <a:r>
              <a:rPr lang="en-US" sz="1400" dirty="0">
                <a:latin typeface="Consolas" panose="020B0609020204030204" pitchFamily="49" charset="0"/>
              </a:rPr>
              <a:t> = input('Enter password: ')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5AD949-AF69-3443-1434-8D6EEFAFA01B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9915051" y="3571637"/>
            <a:ext cx="1" cy="70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3E118A-0B5F-3506-97E8-737942404A51}"/>
              </a:ext>
            </a:extLst>
          </p:cNvPr>
          <p:cNvSpPr txBox="1"/>
          <p:nvPr/>
        </p:nvSpPr>
        <p:spPr>
          <a:xfrm>
            <a:off x="8257443" y="43619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True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C13AD-6511-FCDA-75D2-C1880EC0A49A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flipH="1" flipV="1">
            <a:off x="7976336" y="4700495"/>
            <a:ext cx="7576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9BD92B3-2EC4-2021-AEC1-A134DF59084E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7817971" y="2429112"/>
            <a:ext cx="622083" cy="36129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B27755-136C-7EB1-520F-9C11FE47BAB5}"/>
              </a:ext>
            </a:extLst>
          </p:cNvPr>
          <p:cNvCxnSpPr>
            <a:cxnSpLocks/>
          </p:cNvCxnSpPr>
          <p:nvPr/>
        </p:nvCxnSpPr>
        <p:spPr>
          <a:xfrm flipH="1">
            <a:off x="9898752" y="5123581"/>
            <a:ext cx="16299" cy="718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DDE0F9-360E-9C2F-5E8C-B4EC6ED7251E}"/>
              </a:ext>
            </a:extLst>
          </p:cNvPr>
          <p:cNvSpPr txBox="1"/>
          <p:nvPr/>
        </p:nvSpPr>
        <p:spPr>
          <a:xfrm>
            <a:off x="9898752" y="506906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False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F7443A-8275-EA63-635D-65075611AA0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915052" y="2641600"/>
            <a:ext cx="0" cy="622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8B1A846-F6CB-3E4B-A33A-67421E183C89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99CCC1-6679-93C1-2DAF-6E95644AE53F}"/>
              </a:ext>
            </a:extLst>
          </p:cNvPr>
          <p:cNvSpPr txBox="1"/>
          <p:nvPr/>
        </p:nvSpPr>
        <p:spPr>
          <a:xfrm>
            <a:off x="6924893" y="2384810"/>
            <a:ext cx="17086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flow chart </a:t>
            </a:r>
            <a:r>
              <a:rPr lang="en-CA" dirty="0"/>
              <a:t>showing how the code runs.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3E6CCC-63E4-8B50-FB24-88665C0B0EE9}"/>
                  </a:ext>
                </a:extLst>
              </p14:cNvPr>
              <p14:cNvContentPartPr/>
              <p14:nvPr/>
            </p14:nvContentPartPr>
            <p14:xfrm>
              <a:off x="1080" y="1554840"/>
              <a:ext cx="10338840" cy="448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3E6CCC-63E4-8B50-FB24-88665C0B0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280" y="1545480"/>
                <a:ext cx="10357560" cy="45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77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203F4-5E7D-FB47-F40F-F998B4D4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AAC5-5443-8F35-2D61-AECBF39C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EA7D-4931-E290-B1B7-7D0EA2DB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CC6B7-0767-B379-0E84-424D10CFF9B8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B95ED9-6BEC-1AEC-AD4A-1ED68C665C4D}"/>
              </a:ext>
            </a:extLst>
          </p:cNvPr>
          <p:cNvGrpSpPr/>
          <p:nvPr/>
        </p:nvGrpSpPr>
        <p:grpSpPr>
          <a:xfrm>
            <a:off x="4668782" y="2899460"/>
            <a:ext cx="6427369" cy="2694632"/>
            <a:chOff x="3866613" y="2283768"/>
            <a:chExt cx="6427369" cy="26946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BEABC-D3C1-C834-5CEB-C39780E25693}"/>
                </a:ext>
              </a:extLst>
            </p:cNvPr>
            <p:cNvSpPr txBox="1"/>
            <p:nvPr/>
          </p:nvSpPr>
          <p:spPr>
            <a:xfrm>
              <a:off x="8258551" y="2648168"/>
              <a:ext cx="17086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''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762010-760B-8C28-5249-EB880A4B145D}"/>
                </a:ext>
              </a:extLst>
            </p:cNvPr>
            <p:cNvGrpSpPr/>
            <p:nvPr/>
          </p:nvGrpSpPr>
          <p:grpSpPr>
            <a:xfrm>
              <a:off x="7931782" y="3661718"/>
              <a:ext cx="2362200" cy="846171"/>
              <a:chOff x="7831667" y="4207932"/>
              <a:chExt cx="2362200" cy="84617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38FBB9-923F-FCE2-8570-4B2CCAA0EF7C}"/>
                  </a:ext>
                </a:extLst>
              </p:cNvPr>
              <p:cNvSpPr txBox="1"/>
              <p:nvPr/>
            </p:nvSpPr>
            <p:spPr>
              <a:xfrm>
                <a:off x="8046374" y="4449873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pwd</a:t>
                </a:r>
                <a:r>
                  <a:rPr lang="en-US" sz="1400" dirty="0">
                    <a:latin typeface="Consolas" panose="020B0609020204030204" pitchFamily="49" charset="0"/>
                  </a:rPr>
                  <a:t> != 'swordfish'</a:t>
                </a: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38BE76E4-5F82-FE32-ACEB-3250659916A5}"/>
                  </a:ext>
                </a:extLst>
              </p:cNvPr>
              <p:cNvSpPr/>
              <p:nvPr/>
            </p:nvSpPr>
            <p:spPr>
              <a:xfrm>
                <a:off x="7831667" y="4207932"/>
                <a:ext cx="2362200" cy="84617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D5B3D1-B538-DAA4-3A4E-1781684652E8}"/>
                </a:ext>
              </a:extLst>
            </p:cNvPr>
            <p:cNvSpPr txBox="1"/>
            <p:nvPr/>
          </p:nvSpPr>
          <p:spPr>
            <a:xfrm>
              <a:off x="3866613" y="3930914"/>
              <a:ext cx="33075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input('Enter password: ')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011272-12FF-2232-B985-4EBBC2C726A5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9112882" y="2955945"/>
              <a:ext cx="1" cy="705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C51428-A25E-416D-4FAC-A52495061A1B}"/>
                </a:ext>
              </a:extLst>
            </p:cNvPr>
            <p:cNvSpPr txBox="1"/>
            <p:nvPr/>
          </p:nvSpPr>
          <p:spPr>
            <a:xfrm>
              <a:off x="7455274" y="3746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True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5AB34-FCA5-F9E4-7E26-E53D99041D29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 flipV="1">
              <a:off x="7174167" y="4084803"/>
              <a:ext cx="7576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5ECC1A9-C513-DE38-0E10-59C8C4771980}"/>
                </a:ext>
              </a:extLst>
            </p:cNvPr>
            <p:cNvCxnSpPr>
              <a:stCxn id="18" idx="0"/>
            </p:cNvCxnSpPr>
            <p:nvPr/>
          </p:nvCxnSpPr>
          <p:spPr>
            <a:xfrm rot="5400000" flipH="1" flipV="1">
              <a:off x="7015802" y="1813420"/>
              <a:ext cx="622083" cy="36129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AED9E7-74C2-4C14-D039-65D401A8F68D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112882" y="4507889"/>
              <a:ext cx="0" cy="47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04F6E1-620C-F59C-1517-B150B1E84E58}"/>
                </a:ext>
              </a:extLst>
            </p:cNvPr>
            <p:cNvSpPr txBox="1"/>
            <p:nvPr/>
          </p:nvSpPr>
          <p:spPr>
            <a:xfrm>
              <a:off x="9096583" y="445337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False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D55C768-000D-E556-CD91-563D8EF8112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112883" y="2283768"/>
              <a:ext cx="0" cy="36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3D41F81-D2BB-FC66-4F87-031CBCB0727D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CBE02D-89B2-6D60-189D-FC0E58776964}"/>
              </a:ext>
            </a:extLst>
          </p:cNvPr>
          <p:cNvSpPr txBox="1"/>
          <p:nvPr/>
        </p:nvSpPr>
        <p:spPr>
          <a:xfrm>
            <a:off x="4360270" y="5123581"/>
            <a:ext cx="19199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execution paths are there through this code?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50EB-4B29-7D07-113A-F35AB7BF8168}"/>
              </a:ext>
            </a:extLst>
          </p:cNvPr>
          <p:cNvSpPr txBox="1"/>
          <p:nvPr/>
        </p:nvSpPr>
        <p:spPr>
          <a:xfrm>
            <a:off x="6588760" y="5097525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0D74FF-7609-0483-F782-B383B364A42B}"/>
                  </a:ext>
                </a:extLst>
              </p14:cNvPr>
              <p14:cNvContentPartPr/>
              <p14:nvPr/>
            </p14:nvContentPartPr>
            <p14:xfrm>
              <a:off x="5885280" y="2693520"/>
              <a:ext cx="4422600" cy="318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0D74FF-7609-0483-F782-B383B364A4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920" y="2684160"/>
                <a:ext cx="4441320" cy="32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91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292CD-2591-4D9C-7274-7ED30A397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17FD-2B7E-9947-53D4-646A58C5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45DD7-C4B0-B3A7-33F4-575D081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810CA-800F-57C5-F25F-66857E325C81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0180A-0AE6-7B37-02D9-0810B0EABCE4}"/>
              </a:ext>
            </a:extLst>
          </p:cNvPr>
          <p:cNvGrpSpPr/>
          <p:nvPr/>
        </p:nvGrpSpPr>
        <p:grpSpPr>
          <a:xfrm>
            <a:off x="4668782" y="2899460"/>
            <a:ext cx="6427369" cy="2694632"/>
            <a:chOff x="3866613" y="2283768"/>
            <a:chExt cx="6427369" cy="26946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C7D33-3AA1-315C-A519-6D4217795E6D}"/>
                </a:ext>
              </a:extLst>
            </p:cNvPr>
            <p:cNvSpPr txBox="1"/>
            <p:nvPr/>
          </p:nvSpPr>
          <p:spPr>
            <a:xfrm>
              <a:off x="8258551" y="2648168"/>
              <a:ext cx="17086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''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67B005-7889-05BC-37B6-EEF256CC5AC8}"/>
                </a:ext>
              </a:extLst>
            </p:cNvPr>
            <p:cNvGrpSpPr/>
            <p:nvPr/>
          </p:nvGrpSpPr>
          <p:grpSpPr>
            <a:xfrm>
              <a:off x="7931782" y="3661718"/>
              <a:ext cx="2362200" cy="846171"/>
              <a:chOff x="7831667" y="4207932"/>
              <a:chExt cx="2362200" cy="84617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B499D9-F225-0B58-7915-3B3A0954D65B}"/>
                  </a:ext>
                </a:extLst>
              </p:cNvPr>
              <p:cNvSpPr txBox="1"/>
              <p:nvPr/>
            </p:nvSpPr>
            <p:spPr>
              <a:xfrm>
                <a:off x="8046374" y="4449873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pwd</a:t>
                </a:r>
                <a:r>
                  <a:rPr lang="en-US" sz="1400" dirty="0">
                    <a:latin typeface="Consolas" panose="020B0609020204030204" pitchFamily="49" charset="0"/>
                  </a:rPr>
                  <a:t> != 'swordfish'</a:t>
                </a: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CA616FA0-4BEB-8A17-554E-A974737F376E}"/>
                  </a:ext>
                </a:extLst>
              </p:cNvPr>
              <p:cNvSpPr/>
              <p:nvPr/>
            </p:nvSpPr>
            <p:spPr>
              <a:xfrm>
                <a:off x="7831667" y="4207932"/>
                <a:ext cx="2362200" cy="84617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B91BC1-0FDD-9AB3-0C50-5D8BAF22A468}"/>
                </a:ext>
              </a:extLst>
            </p:cNvPr>
            <p:cNvSpPr txBox="1"/>
            <p:nvPr/>
          </p:nvSpPr>
          <p:spPr>
            <a:xfrm>
              <a:off x="3866613" y="3930914"/>
              <a:ext cx="33075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input('Enter password: ')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443205-76CA-53B4-0A52-48AB5375EFC4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9112882" y="2955945"/>
              <a:ext cx="1" cy="705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5D3E76-2C82-896B-1736-C629992ABCC7}"/>
                </a:ext>
              </a:extLst>
            </p:cNvPr>
            <p:cNvSpPr txBox="1"/>
            <p:nvPr/>
          </p:nvSpPr>
          <p:spPr>
            <a:xfrm>
              <a:off x="7455274" y="3746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True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998A57-810F-19A7-539E-B8C35ADBD0A7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 flipV="1">
              <a:off x="7174167" y="4084803"/>
              <a:ext cx="7576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B03DE96-DD71-1604-7043-5D3C6225E391}"/>
                </a:ext>
              </a:extLst>
            </p:cNvPr>
            <p:cNvCxnSpPr>
              <a:stCxn id="18" idx="0"/>
            </p:cNvCxnSpPr>
            <p:nvPr/>
          </p:nvCxnSpPr>
          <p:spPr>
            <a:xfrm rot="5400000" flipH="1" flipV="1">
              <a:off x="7015802" y="1813420"/>
              <a:ext cx="622083" cy="36129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45A7223-A7F0-BF4D-382E-490FB8E70A1C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112882" y="4507889"/>
              <a:ext cx="0" cy="47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99FAED-4D14-F89F-A491-B9AD67A50746}"/>
                </a:ext>
              </a:extLst>
            </p:cNvPr>
            <p:cNvSpPr txBox="1"/>
            <p:nvPr/>
          </p:nvSpPr>
          <p:spPr>
            <a:xfrm>
              <a:off x="9096583" y="445337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False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F44D534-BC38-7BED-19A3-6B1B48A6423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112883" y="2283768"/>
              <a:ext cx="0" cy="36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630B307-951B-CC43-37FA-4890843192A0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AD9B95-9D1B-5CEE-C1E6-EE5CF0935786}"/>
              </a:ext>
            </a:extLst>
          </p:cNvPr>
          <p:cNvSpPr txBox="1"/>
          <p:nvPr/>
        </p:nvSpPr>
        <p:spPr>
          <a:xfrm>
            <a:off x="4360270" y="5123581"/>
            <a:ext cx="19199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execution paths </a:t>
            </a:r>
            <a:r>
              <a:rPr lang="en-CA" dirty="0"/>
              <a:t>are there through this code?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BB2E0-FBFF-9440-DA85-7BFE1FF4EA1D}"/>
              </a:ext>
            </a:extLst>
          </p:cNvPr>
          <p:cNvSpPr txBox="1"/>
          <p:nvPr/>
        </p:nvSpPr>
        <p:spPr>
          <a:xfrm>
            <a:off x="6756733" y="5123580"/>
            <a:ext cx="21919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Arbitrarily many!</a:t>
            </a:r>
            <a:br>
              <a:rPr lang="en-CA" dirty="0"/>
            </a:br>
            <a:r>
              <a:rPr lang="en-CA" dirty="0"/>
              <a:t>You can go “around the loop” any number of times.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F27692-0822-1E58-DF92-E2E264551781}"/>
                  </a:ext>
                </a:extLst>
              </p14:cNvPr>
              <p14:cNvContentPartPr/>
              <p14:nvPr/>
            </p14:nvContentPartPr>
            <p14:xfrm>
              <a:off x="4795200" y="1044360"/>
              <a:ext cx="3691080" cy="67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F27692-0822-1E58-DF92-E2E264551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840" y="1035000"/>
                <a:ext cx="3709800" cy="6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66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B5288-E942-6CB0-4D7D-F80E66DED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5691-27FD-0627-CD99-D8BAB2BF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18305-FF70-E4F3-DAED-760DAF20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6AC98-2EFB-4B0D-D76A-50C6803E8738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CC2D1-B6FE-6E24-50E2-A4379A6187AF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401F5E1-5B64-55B1-504D-FE6D710C86F7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5307A-41A1-7041-17FD-0972CEC30F7A}"/>
              </a:ext>
            </a:extLst>
          </p:cNvPr>
          <p:cNvSpPr txBox="1"/>
          <p:nvPr/>
        </p:nvSpPr>
        <p:spPr>
          <a:xfrm>
            <a:off x="7045960" y="3429000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D559A3-226E-5689-BB9D-05DA17DC1DFF}"/>
                  </a:ext>
                </a:extLst>
              </p14:cNvPr>
              <p14:cNvContentPartPr/>
              <p14:nvPr/>
            </p14:nvContentPartPr>
            <p14:xfrm>
              <a:off x="1089000" y="3122640"/>
              <a:ext cx="10861920" cy="265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D559A3-226E-5689-BB9D-05DA17DC1D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640" y="3113280"/>
                <a:ext cx="10880640" cy="26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61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6655E-503C-2854-7B20-0EDB6BC9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EE30-8EBF-34DC-6570-BD77E686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7852-F53C-3C0B-DBB0-447B0D8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95C4A-02C5-19C5-F31E-EDD3D778DC0F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6D040-3024-4C21-5F0A-D74CF510949D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9C2FD-07FA-11BB-0D07-6D3889CC0590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100: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DFC69DD-0D35-EB8D-3BD9-2D73C3A49DDB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766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43CE-EB5D-520E-2696-902F64259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9CE5-01D1-2AEA-8E62-FC8C9933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40894-0F80-6C09-F86C-43683B18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A122-E15F-FFD1-70C1-18BBB16FB885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5EE39-7115-2017-43D7-59CBAE917EA5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E6646-D316-AE62-4AC7-D1062C0B9553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100: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C1681E4-C8C8-0046-8A43-DE9752531D02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63DFC-40D9-3BC5-6BBF-25AC55608504}"/>
              </a:ext>
            </a:extLst>
          </p:cNvPr>
          <p:cNvSpPr txBox="1"/>
          <p:nvPr/>
        </p:nvSpPr>
        <p:spPr>
          <a:xfrm>
            <a:off x="8483600" y="2283478"/>
            <a:ext cx="18903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Initialization</a:t>
            </a:r>
            <a:r>
              <a:rPr lang="en-CA" dirty="0"/>
              <a:t> of loop variable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E093E-3C1B-D097-27E5-AD656C76CDFE}"/>
              </a:ext>
            </a:extLst>
          </p:cNvPr>
          <p:cNvSpPr txBox="1"/>
          <p:nvPr/>
        </p:nvSpPr>
        <p:spPr>
          <a:xfrm>
            <a:off x="10164932" y="3164015"/>
            <a:ext cx="18903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Loop condition </a:t>
            </a:r>
            <a:r>
              <a:rPr lang="en-CA" dirty="0"/>
              <a:t>(execute body as long as it’s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06EA-DB9C-2DB8-AF61-BECBE4D293E2}"/>
              </a:ext>
            </a:extLst>
          </p:cNvPr>
          <p:cNvSpPr txBox="1"/>
          <p:nvPr/>
        </p:nvSpPr>
        <p:spPr>
          <a:xfrm>
            <a:off x="9852942" y="5244882"/>
            <a:ext cx="15008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Increment</a:t>
            </a:r>
            <a:r>
              <a:rPr lang="en-CA" dirty="0"/>
              <a:t> loop variable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33FDF-7373-D0C8-6063-409FB4EB1FC9}"/>
              </a:ext>
            </a:extLst>
          </p:cNvPr>
          <p:cNvCxnSpPr>
            <a:stCxn id="6" idx="1"/>
          </p:cNvCxnSpPr>
          <p:nvPr/>
        </p:nvCxnSpPr>
        <p:spPr>
          <a:xfrm flipH="1">
            <a:off x="7442200" y="2606644"/>
            <a:ext cx="1041400" cy="859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D912C6-E561-F04F-AC0F-9FA1104E87A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135533" y="3625680"/>
            <a:ext cx="1029399" cy="30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B38B65-B8F2-E8AC-4C55-FF0458427CD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763000" y="5113867"/>
            <a:ext cx="1089942" cy="45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A10AE8-BD0D-5A5F-DF73-F87AD3DAE508}"/>
                  </a:ext>
                </a:extLst>
              </p14:cNvPr>
              <p14:cNvContentPartPr/>
              <p14:nvPr/>
            </p14:nvContentPartPr>
            <p14:xfrm>
              <a:off x="204120" y="2996280"/>
              <a:ext cx="11169720" cy="2738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A10AE8-BD0D-5A5F-DF73-F87AD3DAE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60" y="2986920"/>
                <a:ext cx="11188440" cy="27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09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8A12-17C2-C52E-F21E-BFF96B87C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5F7-293F-E81D-0B98-8F3460FE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3ACC4-42F4-0CAD-C9C0-CC817155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0CC66-DFDB-9A37-7F2E-5AABA143149E}"/>
              </a:ext>
            </a:extLst>
          </p:cNvPr>
          <p:cNvSpPr txBox="1"/>
          <p:nvPr/>
        </p:nvSpPr>
        <p:spPr>
          <a:xfrm>
            <a:off x="3766242" y="1683313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most general ranged for-loop can be re-written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3B764-4706-0014-BD25-4A3CF8D44015}"/>
              </a:ext>
            </a:extLst>
          </p:cNvPr>
          <p:cNvSpPr txBox="1"/>
          <p:nvPr/>
        </p:nvSpPr>
        <p:spPr>
          <a:xfrm>
            <a:off x="183981" y="3493642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E2E20-37CC-C89E-21D9-257CD0B8BBE9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BF20C8-A403-F3E8-7153-87B86874CC4D}"/>
              </a:ext>
            </a:extLst>
          </p:cNvPr>
          <p:cNvSpPr/>
          <p:nvPr/>
        </p:nvSpPr>
        <p:spPr>
          <a:xfrm>
            <a:off x="5295174" y="4164115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76723-E25B-1AF0-1100-3A22E7E2FF07}"/>
              </a:ext>
            </a:extLst>
          </p:cNvPr>
          <p:cNvSpPr txBox="1"/>
          <p:nvPr/>
        </p:nvSpPr>
        <p:spPr>
          <a:xfrm>
            <a:off x="8483600" y="2283478"/>
            <a:ext cx="18903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Initialization</a:t>
            </a:r>
            <a:r>
              <a:rPr lang="en-CA" dirty="0"/>
              <a:t> of loop variable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C3AF8-0C78-E852-E10A-FE2A707ABBAA}"/>
              </a:ext>
            </a:extLst>
          </p:cNvPr>
          <p:cNvSpPr txBox="1"/>
          <p:nvPr/>
        </p:nvSpPr>
        <p:spPr>
          <a:xfrm>
            <a:off x="10164932" y="3466527"/>
            <a:ext cx="18903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Loop condition </a:t>
            </a:r>
            <a:r>
              <a:rPr lang="en-CA" dirty="0"/>
              <a:t>(execute body as long as it’s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A1E2B-8E53-2BD0-3E32-F7D8ACAFC5E4}"/>
              </a:ext>
            </a:extLst>
          </p:cNvPr>
          <p:cNvSpPr txBox="1"/>
          <p:nvPr/>
        </p:nvSpPr>
        <p:spPr>
          <a:xfrm>
            <a:off x="9852942" y="5244882"/>
            <a:ext cx="15008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Increment</a:t>
            </a:r>
            <a:r>
              <a:rPr lang="en-CA" dirty="0"/>
              <a:t> loop variable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297BA0-DDF1-9BA8-566E-DB3C3B68F1F4}"/>
              </a:ext>
            </a:extLst>
          </p:cNvPr>
          <p:cNvCxnSpPr>
            <a:stCxn id="6" idx="1"/>
          </p:cNvCxnSpPr>
          <p:nvPr/>
        </p:nvCxnSpPr>
        <p:spPr>
          <a:xfrm flipH="1">
            <a:off x="7442200" y="2606644"/>
            <a:ext cx="1041400" cy="859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B0751-D78A-CC11-51FA-2530A93E386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23867" y="3928192"/>
            <a:ext cx="1241065" cy="85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12F13B-DF60-E594-4DB7-A7C79E31CEF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203267" y="5156200"/>
            <a:ext cx="649675" cy="411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C3F91F-CBBC-1775-7BA6-39E1490156A8}"/>
                  </a:ext>
                </a:extLst>
              </p14:cNvPr>
              <p14:cNvContentPartPr/>
              <p14:nvPr/>
            </p14:nvContentPartPr>
            <p14:xfrm>
              <a:off x="3147480" y="3435840"/>
              <a:ext cx="6345000" cy="1944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C3F91F-CBBC-1775-7BA6-39E1490156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8120" y="3426480"/>
                <a:ext cx="6363720" cy="19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70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0D4DF-E160-5827-98FB-765726F6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3FE0-D2E1-4A31-7468-9658914F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BC38D-AC37-1710-8F80-618156F8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C4982-0F78-BB1A-6EB8-8A3709BBA781}"/>
              </a:ext>
            </a:extLst>
          </p:cNvPr>
          <p:cNvSpPr txBox="1"/>
          <p:nvPr/>
        </p:nvSpPr>
        <p:spPr>
          <a:xfrm>
            <a:off x="821265" y="1558983"/>
            <a:ext cx="39878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for-loop is shorter and simpler. </a:t>
            </a:r>
            <a:br>
              <a:rPr lang="en-CA" dirty="0"/>
            </a:br>
            <a:r>
              <a:rPr lang="en-CA" dirty="0"/>
              <a:t>The loop variable is initialized and incremented automatically.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75072-06F0-4E73-01FE-F4434C8378AD}"/>
              </a:ext>
            </a:extLst>
          </p:cNvPr>
          <p:cNvSpPr txBox="1"/>
          <p:nvPr/>
        </p:nvSpPr>
        <p:spPr>
          <a:xfrm>
            <a:off x="268648" y="2611597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6119D-5D69-035A-9B90-D566D1C30ED3}"/>
              </a:ext>
            </a:extLst>
          </p:cNvPr>
          <p:cNvSpPr txBox="1"/>
          <p:nvPr/>
        </p:nvSpPr>
        <p:spPr>
          <a:xfrm>
            <a:off x="6739466" y="2546955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21215A4-44CF-CE78-A95F-E620638585DC}"/>
              </a:ext>
            </a:extLst>
          </p:cNvPr>
          <p:cNvSpPr/>
          <p:nvPr/>
        </p:nvSpPr>
        <p:spPr>
          <a:xfrm>
            <a:off x="5379841" y="328207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5CE64-8C6A-FD18-753E-7DA0B4C18575}"/>
              </a:ext>
            </a:extLst>
          </p:cNvPr>
          <p:cNvSpPr txBox="1"/>
          <p:nvPr/>
        </p:nvSpPr>
        <p:spPr>
          <a:xfrm>
            <a:off x="6415253" y="1529556"/>
            <a:ext cx="427814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while-loop is a little more involved. </a:t>
            </a:r>
            <a:br>
              <a:rPr lang="en-CA" dirty="0"/>
            </a:br>
            <a:r>
              <a:rPr lang="en-CA" dirty="0"/>
              <a:t>The loop variable must be initialized and incremented by the programmer.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DC11D-8170-8D79-62C7-35459FFC25C1}"/>
              </a:ext>
            </a:extLst>
          </p:cNvPr>
          <p:cNvSpPr txBox="1"/>
          <p:nvPr/>
        </p:nvSpPr>
        <p:spPr>
          <a:xfrm>
            <a:off x="6739466" y="4482430"/>
            <a:ext cx="3953934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 loop is more general-purpose than the ranged for-loop.</a:t>
            </a:r>
            <a:br>
              <a:rPr lang="en-CA" b="1" dirty="0"/>
            </a:br>
            <a:r>
              <a:rPr lang="en-CA" dirty="0"/>
              <a:t>You can do any kind of loop with a while-loop, e.g. loops where you don’t know ahead of time how many times they’ll loop.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84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2C4DB-946E-1805-ACEA-E990CBE59E01}"/>
              </a:ext>
            </a:extLst>
          </p:cNvPr>
          <p:cNvSpPr txBox="1"/>
          <p:nvPr/>
        </p:nvSpPr>
        <p:spPr>
          <a:xfrm>
            <a:off x="7259850" y="1351681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95972-F651-208B-00D4-47D63C6CCCFC}"/>
              </a:ext>
            </a:extLst>
          </p:cNvPr>
          <p:cNvSpPr txBox="1"/>
          <p:nvPr/>
        </p:nvSpPr>
        <p:spPr>
          <a:xfrm>
            <a:off x="9353896" y="136525"/>
            <a:ext cx="27432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see the chapter 7 lecture notes for an introduction to while loops. For some reason while loops are missing from the textbook.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077C-5C24-8AA6-FAA2-BF808A66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F29C-D284-C199-59E6-C9EF1A12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BC55-34AB-5FB4-4EC1-C11136A0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955B3-EE17-C5C8-2FB5-D5F474F6A40B}"/>
              </a:ext>
            </a:extLst>
          </p:cNvPr>
          <p:cNvSpPr txBox="1"/>
          <p:nvPr/>
        </p:nvSpPr>
        <p:spPr>
          <a:xfrm>
            <a:off x="821265" y="1558983"/>
            <a:ext cx="39878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for-loop is shorter and simpler. </a:t>
            </a:r>
            <a:br>
              <a:rPr lang="en-CA" dirty="0"/>
            </a:br>
            <a:r>
              <a:rPr lang="en-CA" dirty="0"/>
              <a:t>The loop variable is initialized and incremented automatically.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62FE1-CEB5-B22C-194A-58973202A50C}"/>
              </a:ext>
            </a:extLst>
          </p:cNvPr>
          <p:cNvSpPr txBox="1"/>
          <p:nvPr/>
        </p:nvSpPr>
        <p:spPr>
          <a:xfrm>
            <a:off x="268648" y="2611597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A9CA-58D4-E12B-38B5-47219EA052BC}"/>
              </a:ext>
            </a:extLst>
          </p:cNvPr>
          <p:cNvSpPr txBox="1"/>
          <p:nvPr/>
        </p:nvSpPr>
        <p:spPr>
          <a:xfrm>
            <a:off x="6739466" y="2546955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E4DF829-68E1-A945-EC2D-6569C87F08CB}"/>
              </a:ext>
            </a:extLst>
          </p:cNvPr>
          <p:cNvSpPr/>
          <p:nvPr/>
        </p:nvSpPr>
        <p:spPr>
          <a:xfrm>
            <a:off x="5379841" y="328207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30882-8E30-5400-389E-368B2B8600A3}"/>
              </a:ext>
            </a:extLst>
          </p:cNvPr>
          <p:cNvSpPr txBox="1"/>
          <p:nvPr/>
        </p:nvSpPr>
        <p:spPr>
          <a:xfrm>
            <a:off x="6415253" y="1529556"/>
            <a:ext cx="427814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while-loop is a little more involved. </a:t>
            </a:r>
            <a:br>
              <a:rPr lang="en-CA" dirty="0"/>
            </a:br>
            <a:r>
              <a:rPr lang="en-CA" dirty="0"/>
              <a:t>The loop variable must be initialized and incremented by the programmer.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9DA7-1965-A601-F1DC-5B021719E2D8}"/>
              </a:ext>
            </a:extLst>
          </p:cNvPr>
          <p:cNvSpPr txBox="1"/>
          <p:nvPr/>
        </p:nvSpPr>
        <p:spPr>
          <a:xfrm>
            <a:off x="6739466" y="4482430"/>
            <a:ext cx="3953934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 loop is more general-purpose than the ranged for-loop.</a:t>
            </a:r>
            <a:br>
              <a:rPr lang="en-CA" b="1" dirty="0"/>
            </a:br>
            <a:r>
              <a:rPr lang="en-CA" dirty="0"/>
              <a:t>You can code any kind of loop with a while-loop, e.g. loops where you don’t know ahead of time how many times they’ll loop.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FC3F0-6035-89BB-73A5-6565F497EF82}"/>
              </a:ext>
            </a:extLst>
          </p:cNvPr>
          <p:cNvSpPr txBox="1"/>
          <p:nvPr/>
        </p:nvSpPr>
        <p:spPr>
          <a:xfrm>
            <a:off x="1032933" y="4647745"/>
            <a:ext cx="405305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br>
              <a:rPr lang="en-CA" b="1" dirty="0"/>
            </a:br>
            <a:r>
              <a:rPr lang="en-CA" dirty="0"/>
              <a:t>Use ranged for-loops when you know ahead of time how many times the loop runs. Otherwise, use a while-loop.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EA1475-86A4-51F3-F57C-E56FE6578983}"/>
                  </a:ext>
                </a:extLst>
              </p14:cNvPr>
              <p14:cNvContentPartPr/>
              <p14:nvPr/>
            </p14:nvContentPartPr>
            <p14:xfrm>
              <a:off x="280440" y="2341800"/>
              <a:ext cx="10156680" cy="208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EA1475-86A4-51F3-F57C-E56FE6578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080" y="2332440"/>
                <a:ext cx="1017540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00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4626A-2476-32DB-4D3B-BD0A0DD38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80E8-C565-2136-3375-BA9E38C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BB909-5068-029B-A2DF-80570FD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B7CE7-E9D3-4A00-A213-D9FEB1575027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57887-74B0-44D8-AA29-B33C4C7D50D7}"/>
              </a:ext>
            </a:extLst>
          </p:cNvPr>
          <p:cNvSpPr txBox="1"/>
          <p:nvPr/>
        </p:nvSpPr>
        <p:spPr>
          <a:xfrm>
            <a:off x="692315" y="2474893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4A7BA-9514-7E18-7EA5-1C0DF171FCC4}"/>
              </a:ext>
            </a:extLst>
          </p:cNvPr>
          <p:cNvSpPr txBox="1"/>
          <p:nvPr/>
        </p:nvSpPr>
        <p:spPr>
          <a:xfrm>
            <a:off x="8272733" y="2293993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4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86006-7AD5-9526-E853-CE4CE824D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5B63-270B-BD35-21D3-9850D7A5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D70D3-3609-6F41-60F5-3B95C9AF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7C446-6B2D-2E75-5509-E4558C644F23}"/>
              </a:ext>
            </a:extLst>
          </p:cNvPr>
          <p:cNvSpPr txBox="1"/>
          <p:nvPr/>
        </p:nvSpPr>
        <p:spPr>
          <a:xfrm>
            <a:off x="692315" y="2474893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F8C7F-72E0-EFFC-863B-B8482C45DF37}"/>
              </a:ext>
            </a:extLst>
          </p:cNvPr>
          <p:cNvSpPr txBox="1"/>
          <p:nvPr/>
        </p:nvSpPr>
        <p:spPr>
          <a:xfrm>
            <a:off x="6780125" y="1964602"/>
            <a:ext cx="3818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h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e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l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l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o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28A71-2FB4-205B-428A-2E7E351374AC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1D9B83-7FD1-4C5D-735F-0B606748E55F}"/>
                  </a:ext>
                </a:extLst>
              </p14:cNvPr>
              <p14:cNvContentPartPr/>
              <p14:nvPr/>
            </p14:nvContentPartPr>
            <p14:xfrm>
              <a:off x="7081560" y="2052360"/>
              <a:ext cx="515520" cy="207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1D9B83-7FD1-4C5D-735F-0B606748E5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2200" y="2043000"/>
                <a:ext cx="534240" cy="20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97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35BFE-8381-89F0-CB3E-F1255D3E3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6E44-B82E-D7CA-0856-EF3420FD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41A3-1101-3379-FB54-47D38ECB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DBFDA-E9B1-3AAE-B122-D4423B777687}"/>
              </a:ext>
            </a:extLst>
          </p:cNvPr>
          <p:cNvSpPr txBox="1"/>
          <p:nvPr/>
        </p:nvSpPr>
        <p:spPr>
          <a:xfrm>
            <a:off x="692315" y="247489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print(letter, end='-')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B87F0-1EA1-5CB2-580A-C3D91B8A8C5A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66E63-81BF-7BE1-976D-16DA530A55F8}"/>
              </a:ext>
            </a:extLst>
          </p:cNvPr>
          <p:cNvSpPr txBox="1"/>
          <p:nvPr/>
        </p:nvSpPr>
        <p:spPr>
          <a:xfrm>
            <a:off x="8272733" y="2293993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AE6A1C-4241-0FAA-98A0-E02791288CE9}"/>
                  </a:ext>
                </a:extLst>
              </p14:cNvPr>
              <p14:cNvContentPartPr/>
              <p14:nvPr/>
            </p14:nvContentPartPr>
            <p14:xfrm>
              <a:off x="5161320" y="3438720"/>
              <a:ext cx="484560" cy="44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AE6A1C-4241-0FAA-98A0-E02791288C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1960" y="3429360"/>
                <a:ext cx="503280" cy="4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31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E262C-DA3A-905B-031D-920140C08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1182-34A7-688C-8748-EFC74963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919C-7BF7-471F-28E7-19085BB2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80316-5940-1D49-E2C2-2459BD078F79}"/>
              </a:ext>
            </a:extLst>
          </p:cNvPr>
          <p:cNvSpPr txBox="1"/>
          <p:nvPr/>
        </p:nvSpPr>
        <p:spPr>
          <a:xfrm>
            <a:off x="692315" y="247489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print(letter, end='-')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EA971-BE46-F7C5-3FF3-F3AF603E9A55}"/>
              </a:ext>
            </a:extLst>
          </p:cNvPr>
          <p:cNvSpPr txBox="1"/>
          <p:nvPr/>
        </p:nvSpPr>
        <p:spPr>
          <a:xfrm>
            <a:off x="7335251" y="2690336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h-e-l-l-o-!-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81C23-5F9C-747B-D46A-1B60D8043991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E5F4C1-3738-00A7-621E-D878557CC5C8}"/>
                  </a:ext>
                </a:extLst>
              </p14:cNvPr>
              <p14:cNvContentPartPr/>
              <p14:nvPr/>
            </p14:nvContentPartPr>
            <p14:xfrm>
              <a:off x="709200" y="2407680"/>
              <a:ext cx="2703240" cy="72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E5F4C1-3738-00A7-621E-D878557CC5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840" y="2398320"/>
                <a:ext cx="2721960" cy="7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128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45ED9-C33E-F983-0780-54C8C784C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D827-86EF-356F-F0F3-76102228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4949C-8EBF-8924-EB18-D1F29806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C634E-2821-6A6E-BBD0-1B332EF06B85}"/>
              </a:ext>
            </a:extLst>
          </p:cNvPr>
          <p:cNvSpPr txBox="1"/>
          <p:nvPr/>
        </p:nvSpPr>
        <p:spPr>
          <a:xfrm>
            <a:off x="692315" y="2474893"/>
            <a:ext cx="68884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'hello!'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'lo'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"lo"')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elo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</a:t>
            </a:r>
            <a:r>
              <a:rPr lang="en-US" sz="2800" dirty="0" err="1">
                <a:latin typeface="Consolas" panose="020B0609020204030204" pitchFamily="49" charset="0"/>
              </a:rPr>
              <a:t>elo</a:t>
            </a:r>
            <a:r>
              <a:rPr lang="en-US" sz="2800" dirty="0">
                <a:latin typeface="Consolas" panose="020B0609020204030204" pitchFamily="49" charset="0"/>
              </a:rPr>
              <a:t>"')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'?' not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print('does not contain "?"')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5FA2D-4C0D-B277-ABEB-92D2BB8F4A48}"/>
              </a:ext>
            </a:extLst>
          </p:cNvPr>
          <p:cNvSpPr txBox="1"/>
          <p:nvPr/>
        </p:nvSpPr>
        <p:spPr>
          <a:xfrm>
            <a:off x="3641209" y="1682168"/>
            <a:ext cx="30376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>
                <a:latin typeface="Consolas" panose="020B0609020204030204" pitchFamily="49" charset="0"/>
              </a:rPr>
              <a:t>in</a:t>
            </a:r>
            <a:r>
              <a:rPr lang="en-CA" dirty="0"/>
              <a:t> operator tests if a string appears in another string as a </a:t>
            </a:r>
            <a:r>
              <a:rPr lang="en-CA" b="1" dirty="0"/>
              <a:t>substring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C9D98-35CD-552E-7DC5-E34699CC7F8E}"/>
              </a:ext>
            </a:extLst>
          </p:cNvPr>
          <p:cNvSpPr txBox="1"/>
          <p:nvPr/>
        </p:nvSpPr>
        <p:spPr>
          <a:xfrm>
            <a:off x="8721307" y="29211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69446F-0DBC-F18B-FB6B-71E6E5881AD8}"/>
                  </a:ext>
                </a:extLst>
              </p14:cNvPr>
              <p14:cNvContentPartPr/>
              <p14:nvPr/>
            </p14:nvContentPartPr>
            <p14:xfrm>
              <a:off x="1379520" y="2456280"/>
              <a:ext cx="6447240" cy="288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69446F-0DBC-F18B-FB6B-71E6E5881A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160" y="2446920"/>
                <a:ext cx="6465960" cy="29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930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C4829-5866-CC7F-AB72-3FD551DFC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96E7-D898-151A-36D4-9B83A20D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6D19-F255-1490-3EC2-3AF42C65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51F9-DD3A-76B2-DB86-118B0AFEC53A}"/>
              </a:ext>
            </a:extLst>
          </p:cNvPr>
          <p:cNvSpPr txBox="1"/>
          <p:nvPr/>
        </p:nvSpPr>
        <p:spPr>
          <a:xfrm>
            <a:off x="692315" y="2474893"/>
            <a:ext cx="68884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'hello!'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'lo'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"lo"')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elo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</a:t>
            </a:r>
            <a:r>
              <a:rPr lang="en-US" sz="2800" dirty="0" err="1">
                <a:latin typeface="Consolas" panose="020B0609020204030204" pitchFamily="49" charset="0"/>
              </a:rPr>
              <a:t>elo</a:t>
            </a:r>
            <a:r>
              <a:rPr lang="en-US" sz="2800" dirty="0">
                <a:latin typeface="Consolas" panose="020B0609020204030204" pitchFamily="49" charset="0"/>
              </a:rPr>
              <a:t>"')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'?' not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print('does not contain "?"')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A4257-7E90-06B7-3483-D2FAC0535B65}"/>
              </a:ext>
            </a:extLst>
          </p:cNvPr>
          <p:cNvSpPr txBox="1"/>
          <p:nvPr/>
        </p:nvSpPr>
        <p:spPr>
          <a:xfrm>
            <a:off x="3641209" y="1682168"/>
            <a:ext cx="30376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>
                <a:latin typeface="Consolas" panose="020B0609020204030204" pitchFamily="49" charset="0"/>
              </a:rPr>
              <a:t>in</a:t>
            </a:r>
            <a:r>
              <a:rPr lang="en-CA" dirty="0"/>
              <a:t> operator tests if a string appears in another string as a </a:t>
            </a:r>
            <a:r>
              <a:rPr lang="en-CA" b="1" dirty="0"/>
              <a:t>substring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0DAC6-19AD-D7BF-E075-25722D2C0BDF}"/>
              </a:ext>
            </a:extLst>
          </p:cNvPr>
          <p:cNvSpPr txBox="1"/>
          <p:nvPr/>
        </p:nvSpPr>
        <p:spPr>
          <a:xfrm>
            <a:off x="8055155" y="3300882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contains "lo"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does not contain "?"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6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61CF6-70E5-62EF-8527-BD0AC8C54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858-0FC9-9A59-2D3D-BF3838B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43E7-9386-9196-D446-F91C39BE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7A16E-BE9A-9143-3D3D-2D1455C50038}"/>
              </a:ext>
            </a:extLst>
          </p:cNvPr>
          <p:cNvSpPr txBox="1"/>
          <p:nvPr/>
        </p:nvSpPr>
        <p:spPr>
          <a:xfrm>
            <a:off x="445461" y="3052174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8AD7C-0FA9-5131-A14D-AD6BB03A6E1D}"/>
              </a:ext>
            </a:extLst>
          </p:cNvPr>
          <p:cNvSpPr txBox="1"/>
          <p:nvPr/>
        </p:nvSpPr>
        <p:spPr>
          <a:xfrm>
            <a:off x="2828410" y="1973255"/>
            <a:ext cx="22007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search for a letter in s string using a for-loop: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9329C-FD46-CECB-CA6C-D6369BA5B619}"/>
              </a:ext>
            </a:extLst>
          </p:cNvPr>
          <p:cNvSpPr txBox="1"/>
          <p:nvPr/>
        </p:nvSpPr>
        <p:spPr>
          <a:xfrm>
            <a:off x="8721307" y="29211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8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30DAB-2A77-72E0-552D-1EFF9EC0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153F-C0CA-8798-AB64-383BA99F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75F2F-2F61-88F4-5333-2D6F069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065B0-E8E0-8585-EEDC-8DE5A61DCB91}"/>
              </a:ext>
            </a:extLst>
          </p:cNvPr>
          <p:cNvSpPr txBox="1"/>
          <p:nvPr/>
        </p:nvSpPr>
        <p:spPr>
          <a:xfrm>
            <a:off x="445461" y="3052174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1EB5-0CD9-AB50-1E2A-64FFDDB5F974}"/>
              </a:ext>
            </a:extLst>
          </p:cNvPr>
          <p:cNvSpPr txBox="1"/>
          <p:nvPr/>
        </p:nvSpPr>
        <p:spPr>
          <a:xfrm>
            <a:off x="8055155" y="3300882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this word has an "m"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this word has an "m"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BA537-43A2-8C00-28EC-3D389EC015E6}"/>
              </a:ext>
            </a:extLst>
          </p:cNvPr>
          <p:cNvSpPr txBox="1"/>
          <p:nvPr/>
        </p:nvSpPr>
        <p:spPr>
          <a:xfrm>
            <a:off x="2828410" y="1973255"/>
            <a:ext cx="22007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search for a letter in s string using a for-loop: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9F9678-C5FB-B3ED-1138-63033B476E8F}"/>
                  </a:ext>
                </a:extLst>
              </p14:cNvPr>
              <p14:cNvContentPartPr/>
              <p14:nvPr/>
            </p14:nvContentPartPr>
            <p14:xfrm>
              <a:off x="2148120" y="3359880"/>
              <a:ext cx="3869640" cy="108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9F9678-C5FB-B3ED-1138-63033B476E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760" y="3350520"/>
                <a:ext cx="3888360" cy="11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316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A774F-DB89-7264-0D83-4BACAAD4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62DA-F434-608C-E269-A0702CC2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05AC0-27AC-9A8C-224E-CC697D43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AA7DE-00D1-7762-B57F-D2A264A02DEF}"/>
              </a:ext>
            </a:extLst>
          </p:cNvPr>
          <p:cNvSpPr txBox="1"/>
          <p:nvPr/>
        </p:nvSpPr>
        <p:spPr>
          <a:xfrm>
            <a:off x="2775219" y="2228671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E9A66-49C7-27C1-6733-D15438D7DAB2}"/>
              </a:ext>
            </a:extLst>
          </p:cNvPr>
          <p:cNvSpPr txBox="1"/>
          <p:nvPr/>
        </p:nvSpPr>
        <p:spPr>
          <a:xfrm>
            <a:off x="601676" y="3244733"/>
            <a:ext cx="18875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put this in a function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35553-AABD-85FE-DBDB-1484C459FAF9}"/>
              </a:ext>
            </a:extLst>
          </p:cNvPr>
          <p:cNvSpPr txBox="1"/>
          <p:nvPr/>
        </p:nvSpPr>
        <p:spPr>
          <a:xfrm>
            <a:off x="2775219" y="4082871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0A0B3E7-B934-2FB4-6596-6E75000B89A3}"/>
              </a:ext>
            </a:extLst>
          </p:cNvPr>
          <p:cNvSpPr/>
          <p:nvPr/>
        </p:nvSpPr>
        <p:spPr>
          <a:xfrm>
            <a:off x="5427133" y="3496733"/>
            <a:ext cx="397934" cy="586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AB2E85-DBC9-ECCD-58A9-BD14BAC40013}"/>
                  </a:ext>
                </a:extLst>
              </p14:cNvPr>
              <p14:cNvContentPartPr/>
              <p14:nvPr/>
            </p14:nvContentPartPr>
            <p14:xfrm>
              <a:off x="5109480" y="2031120"/>
              <a:ext cx="1383840" cy="285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AB2E85-DBC9-ECCD-58A9-BD14BAC400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0120" y="2021760"/>
                <a:ext cx="1402560" cy="28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59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4C94-C152-4161-8EA6-8DE56C11E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793A-C4D4-8348-A2A2-1F0739A2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472D7-AE5A-8627-C8C3-A8A5EEA2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C3C55-59F8-7D1E-90AF-F1796B01A39C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2181C-56E0-D722-0D71-1BFAA6FDD228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41570-37F2-38E6-5B26-17F44C219914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18A62-CEFB-3864-43CA-AC49F54CDB28}"/>
              </a:ext>
            </a:extLst>
          </p:cNvPr>
          <p:cNvSpPr txBox="1"/>
          <p:nvPr/>
        </p:nvSpPr>
        <p:spPr>
          <a:xfrm>
            <a:off x="4197268" y="4122329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</a:t>
            </a:r>
            <a:r>
              <a:rPr lang="en-CA" dirty="0">
                <a:latin typeface="Consolas" panose="020B0609020204030204" pitchFamily="49" charset="0"/>
              </a:rPr>
              <a:t>print</a:t>
            </a:r>
            <a:r>
              <a:rPr lang="en-CA" dirty="0"/>
              <a:t> statements are run forever.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0862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3605-508B-0463-6301-DAF59199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4ADB-EBE6-2B33-6BE4-77445D10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C69DA-4701-E46E-6841-F2570B81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E7C45-4280-5D9E-C409-74C8D4BC1E94}"/>
              </a:ext>
            </a:extLst>
          </p:cNvPr>
          <p:cNvSpPr txBox="1"/>
          <p:nvPr/>
        </p:nvSpPr>
        <p:spPr>
          <a:xfrm>
            <a:off x="2775219" y="2228671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A8882-D3E3-674E-68CD-8474EB7DA63F}"/>
              </a:ext>
            </a:extLst>
          </p:cNvPr>
          <p:cNvSpPr txBox="1"/>
          <p:nvPr/>
        </p:nvSpPr>
        <p:spPr>
          <a:xfrm>
            <a:off x="372534" y="4946533"/>
            <a:ext cx="25042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function is more useful if we made it a Boolean function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9D3ED-6B75-AD46-D088-8638B268DF7B}"/>
              </a:ext>
            </a:extLst>
          </p:cNvPr>
          <p:cNvSpPr txBox="1"/>
          <p:nvPr/>
        </p:nvSpPr>
        <p:spPr>
          <a:xfrm>
            <a:off x="2775219" y="4082871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256F549-13BD-4646-9D25-0DF3E15EE1D1}"/>
              </a:ext>
            </a:extLst>
          </p:cNvPr>
          <p:cNvSpPr/>
          <p:nvPr/>
        </p:nvSpPr>
        <p:spPr>
          <a:xfrm>
            <a:off x="5427133" y="3496733"/>
            <a:ext cx="397934" cy="586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B74F50-BD2B-D008-28F3-9B08AF538A92}"/>
                  </a:ext>
                </a:extLst>
              </p14:cNvPr>
              <p14:cNvContentPartPr/>
              <p14:nvPr/>
            </p14:nvContentPartPr>
            <p14:xfrm>
              <a:off x="4735800" y="5191920"/>
              <a:ext cx="1065240" cy="503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B74F50-BD2B-D008-28F3-9B08AF538A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6440" y="5182560"/>
                <a:ext cx="1083960" cy="5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62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1231-216B-1F14-6817-D1DDCBFE7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81DD-2223-67E6-B9AC-E290D5B1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FAD72-CB4B-AF22-65BA-40DEE593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FF1DC-4246-518A-8136-BC562D2907A8}"/>
              </a:ext>
            </a:extLst>
          </p:cNvPr>
          <p:cNvSpPr txBox="1"/>
          <p:nvPr/>
        </p:nvSpPr>
        <p:spPr>
          <a:xfrm>
            <a:off x="169331" y="4198882"/>
            <a:ext cx="24976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Boolean function is a little simpler, and more flexible … it doesn’t print anything.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DAAFC-8AD4-8EEA-4DDA-B4920174E64B}"/>
              </a:ext>
            </a:extLst>
          </p:cNvPr>
          <p:cNvSpPr txBox="1"/>
          <p:nvPr/>
        </p:nvSpPr>
        <p:spPr>
          <a:xfrm>
            <a:off x="2969951" y="1529556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E3D9C-3E36-EF3D-681B-4C1A7CD1CBBF}"/>
              </a:ext>
            </a:extLst>
          </p:cNvPr>
          <p:cNvSpPr txBox="1"/>
          <p:nvPr/>
        </p:nvSpPr>
        <p:spPr>
          <a:xfrm>
            <a:off x="2969950" y="3758784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7DCF312-9291-8BF9-E7B9-C6905917BFA9}"/>
              </a:ext>
            </a:extLst>
          </p:cNvPr>
          <p:cNvSpPr/>
          <p:nvPr/>
        </p:nvSpPr>
        <p:spPr>
          <a:xfrm>
            <a:off x="4512733" y="3099216"/>
            <a:ext cx="397934" cy="586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42F41E-BE79-6E61-5FB8-8A520E5C638B}"/>
                  </a:ext>
                </a:extLst>
              </p14:cNvPr>
              <p14:cNvContentPartPr/>
              <p14:nvPr/>
            </p14:nvContentPartPr>
            <p14:xfrm>
              <a:off x="2813400" y="391320"/>
              <a:ext cx="9140400" cy="5747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42F41E-BE79-6E61-5FB8-8A520E5C63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4040" y="381960"/>
                <a:ext cx="9159120" cy="57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71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AB8E0-6B8D-9F86-1861-F9B3C0C2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C2B2-57D4-B83A-D541-9485D7E3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F7FBE-63E7-B2C0-4714-7096ED81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37E92-F3B7-37BD-FA88-1E0ED65BEC0C}"/>
              </a:ext>
            </a:extLst>
          </p:cNvPr>
          <p:cNvSpPr txBox="1"/>
          <p:nvPr/>
        </p:nvSpPr>
        <p:spPr>
          <a:xfrm>
            <a:off x="338714" y="1735082"/>
            <a:ext cx="22690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re-write </a:t>
            </a:r>
            <a:r>
              <a:rPr lang="en-CA" dirty="0" err="1">
                <a:latin typeface="Consolas" panose="020B0609020204030204" pitchFamily="49" charset="0"/>
              </a:rPr>
              <a:t>has_m_print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using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11911-A4DA-4338-B256-2CC3B41A8F91}"/>
              </a:ext>
            </a:extLst>
          </p:cNvPr>
          <p:cNvSpPr txBox="1"/>
          <p:nvPr/>
        </p:nvSpPr>
        <p:spPr>
          <a:xfrm>
            <a:off x="3283216" y="1430450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B802B-332C-4F42-0FF7-475BCFAE0F05}"/>
              </a:ext>
            </a:extLst>
          </p:cNvPr>
          <p:cNvSpPr txBox="1"/>
          <p:nvPr/>
        </p:nvSpPr>
        <p:spPr>
          <a:xfrm>
            <a:off x="3901012" y="4724396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14423-E61F-1922-C372-712C6927C8FF}"/>
              </a:ext>
            </a:extLst>
          </p:cNvPr>
          <p:cNvSpPr txBox="1"/>
          <p:nvPr/>
        </p:nvSpPr>
        <p:spPr>
          <a:xfrm>
            <a:off x="3283216" y="4262731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18D1480-BD70-4C7E-D16A-F2C2EF014E22}"/>
              </a:ext>
            </a:extLst>
          </p:cNvPr>
          <p:cNvSpPr/>
          <p:nvPr/>
        </p:nvSpPr>
        <p:spPr>
          <a:xfrm>
            <a:off x="6096000" y="3488559"/>
            <a:ext cx="321733" cy="516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064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AAA53-FCE7-FDF5-4FFB-7ED789267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66E7-820F-3DC2-4195-75218FF6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3A2B2-1C8A-C37E-0371-FD0465C2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F04B-A947-DF5A-E287-A614B38EE3F3}"/>
              </a:ext>
            </a:extLst>
          </p:cNvPr>
          <p:cNvSpPr txBox="1"/>
          <p:nvPr/>
        </p:nvSpPr>
        <p:spPr>
          <a:xfrm>
            <a:off x="338714" y="1735082"/>
            <a:ext cx="22690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re-write </a:t>
            </a:r>
            <a:r>
              <a:rPr lang="en-CA" dirty="0" err="1">
                <a:latin typeface="Consolas" panose="020B0609020204030204" pitchFamily="49" charset="0"/>
              </a:rPr>
              <a:t>has_m_print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using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2524-A5A6-C2E4-3F53-E201C8E55D83}"/>
              </a:ext>
            </a:extLst>
          </p:cNvPr>
          <p:cNvSpPr txBox="1"/>
          <p:nvPr/>
        </p:nvSpPr>
        <p:spPr>
          <a:xfrm>
            <a:off x="3283216" y="4262731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has_m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(word)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F7799-B760-906A-E9F9-0E9768AF8F02}"/>
              </a:ext>
            </a:extLst>
          </p:cNvPr>
          <p:cNvSpPr txBox="1"/>
          <p:nvPr/>
        </p:nvSpPr>
        <p:spPr>
          <a:xfrm>
            <a:off x="3283216" y="1430450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4860359-E73E-1AF2-106E-8A6C3618737C}"/>
              </a:ext>
            </a:extLst>
          </p:cNvPr>
          <p:cNvSpPr/>
          <p:nvPr/>
        </p:nvSpPr>
        <p:spPr>
          <a:xfrm>
            <a:off x="6096000" y="3488559"/>
            <a:ext cx="321733" cy="516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4E1562-24A6-A184-5F99-E8B6BD2AA199}"/>
                  </a:ext>
                </a:extLst>
              </p14:cNvPr>
              <p14:cNvContentPartPr/>
              <p14:nvPr/>
            </p14:nvContentPartPr>
            <p14:xfrm>
              <a:off x="2648160" y="349560"/>
              <a:ext cx="8790480" cy="5586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4E1562-24A6-A184-5F99-E8B6BD2AA1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8800" y="340200"/>
                <a:ext cx="8809200" cy="56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343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9ABE-5941-63C6-5A0B-66897DEE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A25D-9ED9-85FC-5969-702D3680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8069D-7FA0-F327-47A6-EA216B83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E5B17-BA4C-5026-B057-CBA5D95EBEA1}"/>
              </a:ext>
            </a:extLst>
          </p:cNvPr>
          <p:cNvSpPr txBox="1"/>
          <p:nvPr/>
        </p:nvSpPr>
        <p:spPr>
          <a:xfrm>
            <a:off x="4047114" y="231677"/>
            <a:ext cx="20488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can be written in a few different ways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70111-B059-72CC-B0E4-D6B5EEAF4706}"/>
              </a:ext>
            </a:extLst>
          </p:cNvPr>
          <p:cNvSpPr txBox="1"/>
          <p:nvPr/>
        </p:nvSpPr>
        <p:spPr>
          <a:xfrm>
            <a:off x="177799" y="2031584"/>
            <a:ext cx="550343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== 'm' or letter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F47C4-F0DD-6CB6-EDE9-590F98045FF6}"/>
              </a:ext>
            </a:extLst>
          </p:cNvPr>
          <p:cNvSpPr txBox="1"/>
          <p:nvPr/>
        </p:nvSpPr>
        <p:spPr>
          <a:xfrm>
            <a:off x="6519333" y="416343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letter.lower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16D67-CD6F-A15C-FEFE-BD06FFEB5027}"/>
              </a:ext>
            </a:extLst>
          </p:cNvPr>
          <p:cNvSpPr txBox="1"/>
          <p:nvPr/>
        </p:nvSpPr>
        <p:spPr>
          <a:xfrm>
            <a:off x="6510773" y="2136659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in 'mM'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93AF8-3C65-028C-9839-09B5C5E93872}"/>
              </a:ext>
            </a:extLst>
          </p:cNvPr>
          <p:cNvSpPr txBox="1"/>
          <p:nvPr/>
        </p:nvSpPr>
        <p:spPr>
          <a:xfrm>
            <a:off x="6510772" y="3897370"/>
            <a:ext cx="436369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return 'm'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word.lower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DBA58-0280-4BBF-B4A5-AA0CBEF8356E}"/>
              </a:ext>
            </a:extLst>
          </p:cNvPr>
          <p:cNvSpPr txBox="1"/>
          <p:nvPr/>
        </p:nvSpPr>
        <p:spPr>
          <a:xfrm>
            <a:off x="7544246" y="5017520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version is nice and short, but converting the entire word to lowercase may not be necessary.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373BE-B27B-928B-7EF8-35003CF2CCFB}"/>
              </a:ext>
            </a:extLst>
          </p:cNvPr>
          <p:cNvSpPr txBox="1"/>
          <p:nvPr/>
        </p:nvSpPr>
        <p:spPr>
          <a:xfrm>
            <a:off x="2556956" y="4769027"/>
            <a:ext cx="436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('MANY PEOPLE LIKE PYTHON')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F5D9317-D9C5-27B7-EC42-D9184F7D3450}"/>
              </a:ext>
            </a:extLst>
          </p:cNvPr>
          <p:cNvSpPr/>
          <p:nvPr/>
        </p:nvSpPr>
        <p:spPr>
          <a:xfrm rot="16200000">
            <a:off x="4909114" y="3712806"/>
            <a:ext cx="228553" cy="29918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24CD7-76AE-0D73-752B-40AEB3B3B27B}"/>
              </a:ext>
            </a:extLst>
          </p:cNvPr>
          <p:cNvSpPr txBox="1"/>
          <p:nvPr/>
        </p:nvSpPr>
        <p:spPr>
          <a:xfrm>
            <a:off x="3117569" y="5373008"/>
            <a:ext cx="339320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M</a:t>
            </a:r>
            <a:r>
              <a:rPr lang="en-CA" dirty="0"/>
              <a:t> is the first character of the string. No need to convert all the other letters to lower case.</a:t>
            </a:r>
            <a:endParaRPr lang="en-AU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443D6B-4ECB-532D-F089-20D48C7E25A7}"/>
              </a:ext>
            </a:extLst>
          </p:cNvPr>
          <p:cNvSpPr/>
          <p:nvPr/>
        </p:nvSpPr>
        <p:spPr>
          <a:xfrm rot="10800000">
            <a:off x="6976956" y="5477647"/>
            <a:ext cx="364066" cy="278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AB6A7-6B9A-8838-F300-2306A0449B92}"/>
              </a:ext>
            </a:extLst>
          </p:cNvPr>
          <p:cNvSpPr txBox="1"/>
          <p:nvPr/>
        </p:nvSpPr>
        <p:spPr>
          <a:xfrm>
            <a:off x="6920651" y="5152203"/>
            <a:ext cx="54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e.g.</a:t>
            </a:r>
            <a:endParaRPr lang="en-AU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ADE662-A66F-D281-0F4C-8E750392AFE0}"/>
              </a:ext>
            </a:extLst>
          </p:cNvPr>
          <p:cNvSpPr/>
          <p:nvPr/>
        </p:nvSpPr>
        <p:spPr>
          <a:xfrm rot="16200000">
            <a:off x="8658416" y="4641341"/>
            <a:ext cx="364066" cy="278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88C1D-F3E5-FD2F-F7CD-30883642F284}"/>
              </a:ext>
            </a:extLst>
          </p:cNvPr>
          <p:cNvSpPr txBox="1"/>
          <p:nvPr/>
        </p:nvSpPr>
        <p:spPr>
          <a:xfrm>
            <a:off x="157567" y="1670719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4D4C3-6D53-6E7F-AA84-28DEB98BE84A}"/>
              </a:ext>
            </a:extLst>
          </p:cNvPr>
          <p:cNvSpPr txBox="1"/>
          <p:nvPr/>
        </p:nvSpPr>
        <p:spPr>
          <a:xfrm>
            <a:off x="6222823" y="402499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5D173-8047-BC65-C524-3B2DB27ACCB6}"/>
              </a:ext>
            </a:extLst>
          </p:cNvPr>
          <p:cNvSpPr txBox="1"/>
          <p:nvPr/>
        </p:nvSpPr>
        <p:spPr>
          <a:xfrm>
            <a:off x="6222823" y="2136659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EABD3-A674-E6B1-C327-CF8900625BD4}"/>
              </a:ext>
            </a:extLst>
          </p:cNvPr>
          <p:cNvSpPr txBox="1"/>
          <p:nvPr/>
        </p:nvSpPr>
        <p:spPr>
          <a:xfrm>
            <a:off x="6211235" y="3897370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9DE99B-FF66-6C91-BAF1-015B984795A7}"/>
                  </a:ext>
                </a:extLst>
              </p14:cNvPr>
              <p14:cNvContentPartPr/>
              <p14:nvPr/>
            </p14:nvContentPartPr>
            <p14:xfrm>
              <a:off x="1361520" y="1203480"/>
              <a:ext cx="9285480" cy="3969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9DE99B-FF66-6C91-BAF1-015B984795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2160" y="1194120"/>
                <a:ext cx="9304200" cy="39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66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16F96-AE33-6B0E-B340-DFCC4C6B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688-F5EF-A67E-93AB-67EC095B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D5145-1D16-9A51-6E8A-5464B8E2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37023-74C5-979E-057A-898BE45EEF1A}"/>
              </a:ext>
            </a:extLst>
          </p:cNvPr>
          <p:cNvSpPr txBox="1"/>
          <p:nvPr/>
        </p:nvSpPr>
        <p:spPr>
          <a:xfrm>
            <a:off x="4047114" y="231677"/>
            <a:ext cx="20488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can be written in a few different ways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80D0F-1ED9-2F1E-DE5B-CA1169970FF2}"/>
              </a:ext>
            </a:extLst>
          </p:cNvPr>
          <p:cNvSpPr txBox="1"/>
          <p:nvPr/>
        </p:nvSpPr>
        <p:spPr>
          <a:xfrm>
            <a:off x="177799" y="2031584"/>
            <a:ext cx="550343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== 'm' or letter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BF65C-FCE1-6EF9-F6E8-851CBB940DAC}"/>
              </a:ext>
            </a:extLst>
          </p:cNvPr>
          <p:cNvSpPr txBox="1"/>
          <p:nvPr/>
        </p:nvSpPr>
        <p:spPr>
          <a:xfrm>
            <a:off x="6519333" y="416343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letter.lower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331BA-2618-7CBF-ED65-298C2459A5A7}"/>
              </a:ext>
            </a:extLst>
          </p:cNvPr>
          <p:cNvSpPr txBox="1"/>
          <p:nvPr/>
        </p:nvSpPr>
        <p:spPr>
          <a:xfrm>
            <a:off x="6510773" y="2136659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in 'mM'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6A282-DCF5-6C58-8FFD-C7FBF64DE128}"/>
              </a:ext>
            </a:extLst>
          </p:cNvPr>
          <p:cNvSpPr txBox="1"/>
          <p:nvPr/>
        </p:nvSpPr>
        <p:spPr>
          <a:xfrm>
            <a:off x="6510772" y="3897370"/>
            <a:ext cx="436369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return 'm'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word.lower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CE8ED-02FE-697A-96F6-1A9A53DFA619}"/>
              </a:ext>
            </a:extLst>
          </p:cNvPr>
          <p:cNvSpPr txBox="1"/>
          <p:nvPr/>
        </p:nvSpPr>
        <p:spPr>
          <a:xfrm>
            <a:off x="625843" y="3751022"/>
            <a:ext cx="29802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function is an example of a </a:t>
            </a:r>
            <a:r>
              <a:rPr lang="en-CA" b="1" dirty="0"/>
              <a:t>pure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7726D-0277-5095-0691-5C32A652DD5C}"/>
              </a:ext>
            </a:extLst>
          </p:cNvPr>
          <p:cNvSpPr txBox="1"/>
          <p:nvPr/>
        </p:nvSpPr>
        <p:spPr>
          <a:xfrm>
            <a:off x="601180" y="4899681"/>
            <a:ext cx="344593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pure function </a:t>
            </a:r>
            <a:r>
              <a:rPr lang="en-CA" dirty="0"/>
              <a:t>is a function whose output only depends upon its input, and </a:t>
            </a:r>
            <a:r>
              <a:rPr lang="en-CA" b="1" dirty="0"/>
              <a:t>doesn’t</a:t>
            </a:r>
            <a:r>
              <a:rPr lang="en-CA" dirty="0"/>
              <a:t> have any side-effects like printing, reading/writing a file, …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4B539-4DD0-2F94-C5D1-EC9D32FE3C37}"/>
              </a:ext>
            </a:extLst>
          </p:cNvPr>
          <p:cNvSpPr txBox="1"/>
          <p:nvPr/>
        </p:nvSpPr>
        <p:spPr>
          <a:xfrm>
            <a:off x="4753688" y="4899681"/>
            <a:ext cx="353128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All functions in math are pure!</a:t>
            </a:r>
            <a:br>
              <a:rPr lang="en-CA" dirty="0"/>
            </a:br>
            <a:r>
              <a:rPr lang="en-CA" dirty="0"/>
              <a:t>In general, it is good design to make functions pure when possible. They tend to be easier to use and reason about.</a:t>
            </a:r>
            <a:endParaRPr lang="en-A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22C9E7-8CDB-2D52-F214-D387B2718CE9}"/>
              </a:ext>
            </a:extLst>
          </p:cNvPr>
          <p:cNvSpPr/>
          <p:nvPr/>
        </p:nvSpPr>
        <p:spPr>
          <a:xfrm rot="5400000">
            <a:off x="1955086" y="4556545"/>
            <a:ext cx="321733" cy="259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B9E9B7-ECC5-D5F8-DE02-841F20196FBA}"/>
              </a:ext>
            </a:extLst>
          </p:cNvPr>
          <p:cNvSpPr/>
          <p:nvPr/>
        </p:nvSpPr>
        <p:spPr>
          <a:xfrm>
            <a:off x="4267198" y="5508371"/>
            <a:ext cx="321733" cy="259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B7814C-A2D1-732E-7B19-32C1B799C29A}"/>
                  </a:ext>
                </a:extLst>
              </p14:cNvPr>
              <p14:cNvContentPartPr/>
              <p14:nvPr/>
            </p14:nvContentPartPr>
            <p14:xfrm>
              <a:off x="611640" y="264600"/>
              <a:ext cx="8221680" cy="4179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B7814C-A2D1-732E-7B19-32C1B799C2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280" y="255240"/>
                <a:ext cx="8240400" cy="41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005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E3C3-CC29-3B40-2068-2F5BA3522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AC3E-D917-ABF2-1CA3-15537CC6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7B678-1812-24A8-739E-7A703121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52F0-BCBD-D5D3-75D5-90E0024878D5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1C209-5D22-0AE8-7432-32EBE4162219}"/>
              </a:ext>
            </a:extLst>
          </p:cNvPr>
          <p:cNvSpPr txBox="1"/>
          <p:nvPr/>
        </p:nvSpPr>
        <p:spPr>
          <a:xfrm>
            <a:off x="3979333" y="2082384"/>
            <a:ext cx="436369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2C2B9-FCEF-75EC-3EF9-BEDF46F0EFEB}"/>
              </a:ext>
            </a:extLst>
          </p:cNvPr>
          <p:cNvSpPr txBox="1"/>
          <p:nvPr/>
        </p:nvSpPr>
        <p:spPr>
          <a:xfrm>
            <a:off x="8638562" y="22099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509132-2C0F-818E-CB92-DD787936FB78}"/>
                  </a:ext>
                </a:extLst>
              </p14:cNvPr>
              <p14:cNvContentPartPr/>
              <p14:nvPr/>
            </p14:nvContentPartPr>
            <p14:xfrm>
              <a:off x="4360680" y="2354040"/>
              <a:ext cx="3124080" cy="204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509132-2C0F-818E-CB92-DD787936FB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1320" y="2344680"/>
                <a:ext cx="3142800" cy="20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495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387D8-EB1F-7CD0-B7FE-DBA0FF39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589C-DD42-3F6C-6279-0CBC7818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95592-872A-3BC5-18C5-C72C1837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0E88E-B040-9A3F-7569-57D554DB8BF4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2C0C8-821C-BD1C-874C-5E21672E62AB}"/>
              </a:ext>
            </a:extLst>
          </p:cNvPr>
          <p:cNvSpPr txBox="1"/>
          <p:nvPr/>
        </p:nvSpPr>
        <p:spPr>
          <a:xfrm>
            <a:off x="3979333" y="2082384"/>
            <a:ext cx="436369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B690C7-2EE4-29EA-EBF7-1CE549EF58FB}"/>
              </a:ext>
            </a:extLst>
          </p:cNvPr>
          <p:cNvSpPr/>
          <p:nvPr/>
        </p:nvSpPr>
        <p:spPr>
          <a:xfrm>
            <a:off x="4999590" y="3251199"/>
            <a:ext cx="2192819" cy="585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52DFB-4B6F-A24C-7DD6-09F928C95964}"/>
              </a:ext>
            </a:extLst>
          </p:cNvPr>
          <p:cNvSpPr txBox="1"/>
          <p:nvPr/>
        </p:nvSpPr>
        <p:spPr>
          <a:xfrm>
            <a:off x="7680098" y="3251199"/>
            <a:ext cx="24764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Error!</a:t>
            </a:r>
            <a:br>
              <a:rPr lang="en-CA" dirty="0"/>
            </a:br>
            <a:r>
              <a:rPr lang="en-CA" dirty="0"/>
              <a:t>Putting the </a:t>
            </a:r>
            <a:r>
              <a:rPr lang="en-CA" dirty="0">
                <a:latin typeface="Consolas" panose="020B0609020204030204" pitchFamily="49" charset="0"/>
              </a:rPr>
              <a:t>else</a:t>
            </a:r>
            <a:r>
              <a:rPr lang="en-CA" dirty="0"/>
              <a:t> here causes the function to exit after checking just the first character.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9650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E7067-7BD3-3C0E-38D6-5F0F26E9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FD8-50CD-E49C-5478-68BB5E59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F48EC-B795-4395-AB9E-BE6D6C51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C9955-0993-4F5F-BB94-585AE76A7E2F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0F348-3D07-C9AD-5AE6-4C2CE540B599}"/>
              </a:ext>
            </a:extLst>
          </p:cNvPr>
          <p:cNvSpPr txBox="1"/>
          <p:nvPr/>
        </p:nvSpPr>
        <p:spPr>
          <a:xfrm>
            <a:off x="3979332" y="2082384"/>
            <a:ext cx="50376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another_bad_has_m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B391E-247E-A181-0CFB-5BD33C49B993}"/>
              </a:ext>
            </a:extLst>
          </p:cNvPr>
          <p:cNvSpPr txBox="1"/>
          <p:nvPr/>
        </p:nvSpPr>
        <p:spPr>
          <a:xfrm>
            <a:off x="8638562" y="22099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39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F506-1CAE-018B-E9B9-67A29B2A3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7597-5CE5-2ED6-D52D-198947A7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07E5-875D-785C-FFFF-6594844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63818-9699-0BCE-9BD5-5EA7EE36DF11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11135-56E1-3583-1BC5-59CFF10FD204}"/>
              </a:ext>
            </a:extLst>
          </p:cNvPr>
          <p:cNvSpPr txBox="1"/>
          <p:nvPr/>
        </p:nvSpPr>
        <p:spPr>
          <a:xfrm>
            <a:off x="3979332" y="2082384"/>
            <a:ext cx="50376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another_bad_has_m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D9312-E33D-0A7F-61B8-81E67105AD66}"/>
              </a:ext>
            </a:extLst>
          </p:cNvPr>
          <p:cNvSpPr txBox="1"/>
          <p:nvPr/>
        </p:nvSpPr>
        <p:spPr>
          <a:xfrm>
            <a:off x="8877323" y="2374959"/>
            <a:ext cx="24764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Error!</a:t>
            </a:r>
            <a:br>
              <a:rPr lang="en-CA" dirty="0"/>
            </a:br>
            <a:r>
              <a:rPr lang="en-CA" dirty="0"/>
              <a:t>This only checks the first character in the word, and then immediately returns.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69030B-2C6E-670F-D7AD-7A75416E83D5}"/>
              </a:ext>
            </a:extLst>
          </p:cNvPr>
          <p:cNvSpPr/>
          <p:nvPr/>
        </p:nvSpPr>
        <p:spPr>
          <a:xfrm>
            <a:off x="4999589" y="2636758"/>
            <a:ext cx="3611011" cy="3689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6BBBDD-3E66-9C6C-A127-DAEFB7E1054C}"/>
                  </a:ext>
                </a:extLst>
              </p14:cNvPr>
              <p14:cNvContentPartPr/>
              <p14:nvPr/>
            </p14:nvContentPartPr>
            <p14:xfrm>
              <a:off x="5899320" y="2695320"/>
              <a:ext cx="2729160" cy="22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6BBBDD-3E66-9C6C-A127-DAEFB7E10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9960" y="2685960"/>
                <a:ext cx="2747880" cy="2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77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EDD95-9011-7119-AF03-EAB576E0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9208-168A-1149-E100-BC2E5AA9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D468-1DD5-FA1C-665B-D3DBF3D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4311F-5E2A-2CD6-6E66-5E53F99BFF3E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9B6AD-9500-77DF-BF00-DEDA020107CE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4757B-5142-D93A-67BE-7504AB8599C8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965C0-8566-DBC9-4556-7160D32CE3F4}"/>
              </a:ext>
            </a:extLst>
          </p:cNvPr>
          <p:cNvSpPr txBox="1"/>
          <p:nvPr/>
        </p:nvSpPr>
        <p:spPr>
          <a:xfrm>
            <a:off x="4197268" y="4122329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</a:t>
            </a:r>
            <a:r>
              <a:rPr lang="en-CA" dirty="0">
                <a:latin typeface="Consolas" panose="020B0609020204030204" pitchFamily="49" charset="0"/>
              </a:rPr>
              <a:t>print</a:t>
            </a:r>
            <a:r>
              <a:rPr lang="en-CA" dirty="0"/>
              <a:t> statements are run forever.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B1375-A888-85A6-37D2-ED1758E51B20}"/>
              </a:ext>
            </a:extLst>
          </p:cNvPr>
          <p:cNvSpPr txBox="1"/>
          <p:nvPr/>
        </p:nvSpPr>
        <p:spPr>
          <a:xfrm>
            <a:off x="9060509" y="1613292"/>
            <a:ext cx="21595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print('hello')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print('world')</a:t>
            </a:r>
            <a:endParaRPr lang="en-AU" sz="20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CA9988-AB42-C4B9-F5F4-DCCD01ED64E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40292" y="866774"/>
            <a:ext cx="0" cy="74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858A08-8415-1794-5484-6E457AA56A63}"/>
              </a:ext>
            </a:extLst>
          </p:cNvPr>
          <p:cNvCxnSpPr>
            <a:stCxn id="16" idx="2"/>
            <a:endCxn id="16" idx="3"/>
          </p:cNvCxnSpPr>
          <p:nvPr/>
        </p:nvCxnSpPr>
        <p:spPr>
          <a:xfrm rot="5400000" flipH="1" flipV="1">
            <a:off x="10503211" y="1604315"/>
            <a:ext cx="353943" cy="1079783"/>
          </a:xfrm>
          <a:prstGeom prst="bentConnector4">
            <a:avLst>
              <a:gd name="adj1" fmla="val -136350"/>
              <a:gd name="adj2" fmla="val 121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D63983-5C6F-94E8-21E8-A591B79F9ABC}"/>
              </a:ext>
            </a:extLst>
          </p:cNvPr>
          <p:cNvSpPr txBox="1"/>
          <p:nvPr/>
        </p:nvSpPr>
        <p:spPr>
          <a:xfrm>
            <a:off x="6855742" y="405109"/>
            <a:ext cx="26788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flow chart </a:t>
            </a:r>
            <a:r>
              <a:rPr lang="en-CA" dirty="0"/>
              <a:t>of the code that shows visually what’s happening.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0070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731EF-F01E-BF1F-D61C-10CD7204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22D2-4AA1-32C8-529C-CA811C25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694B-DFF8-6DAB-75F4-B06E1E84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F67E3-FAC0-3711-CC18-D7EBBEAB5FC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CCE517-0642-8FDA-F218-E93414E210B8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276263-C0D7-6166-292A-9741D18F8BA4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297B3D-7CE4-C9A4-91B0-BDB474B7883D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F6CDD3-B393-565A-74FE-64771403A045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20AF85-83C1-E156-6D35-CDB1819B2FA1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EA8FF4-B16A-5DF4-DC50-3C7E0F641009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3822C7-B853-C548-0300-732AECA113CF}"/>
              </a:ext>
            </a:extLst>
          </p:cNvPr>
          <p:cNvSpPr txBox="1"/>
          <p:nvPr/>
        </p:nvSpPr>
        <p:spPr>
          <a:xfrm>
            <a:off x="8643248" y="4459354"/>
            <a:ext cx="219281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reads the contents of the file a line at a time using the file object.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57D72-910C-8C9B-C1DF-521FA0E7F205}"/>
              </a:ext>
            </a:extLst>
          </p:cNvPr>
          <p:cNvSpPr txBox="1"/>
          <p:nvPr/>
        </p:nvSpPr>
        <p:spPr>
          <a:xfrm>
            <a:off x="203478" y="3167390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FE6EA7-A1F5-C21F-945E-8D3B60B76D22}"/>
                  </a:ext>
                </a:extLst>
              </p14:cNvPr>
              <p14:cNvContentPartPr/>
              <p14:nvPr/>
            </p14:nvContentPartPr>
            <p14:xfrm>
              <a:off x="367200" y="787320"/>
              <a:ext cx="11073600" cy="341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FE6EA7-A1F5-C21F-945E-8D3B60B76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840" y="777960"/>
                <a:ext cx="11092320" cy="34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0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33170-FC8D-A14E-B50C-9FBD4E313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FCA2-1EBB-BDA3-3806-66B6577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A06A4-79D0-BD5F-DD18-3F3AFE42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B10C7-DD6C-64E7-AF46-48F9D6F7E512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F4CBC0-CE91-F0C2-62D9-EDAE22646B2C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99E60A-86FC-1A39-66AE-F1DC646FD793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7ADDFE-9AFB-9450-7CE4-4CC755FCFFDA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C29811-D649-9F03-6B05-68ADDEA58B2E}"/>
              </a:ext>
            </a:extLst>
          </p:cNvPr>
          <p:cNvSpPr txBox="1"/>
          <p:nvPr/>
        </p:nvSpPr>
        <p:spPr>
          <a:xfrm>
            <a:off x="203478" y="3167390"/>
            <a:ext cx="96487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Once upon a time,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the world was full of magic</a:t>
            </a:r>
            <a:endParaRPr lang="en-AU" sz="2800" i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0FC80-FE7B-E1CE-0071-41C5626910E3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FD91F2-A321-15C9-0888-452B1034CA4D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A36749-1E34-E892-E39A-C9BCE7091CAC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086AB1-A204-EB06-7737-E89040012A29}"/>
              </a:ext>
            </a:extLst>
          </p:cNvPr>
          <p:cNvSpPr txBox="1"/>
          <p:nvPr/>
        </p:nvSpPr>
        <p:spPr>
          <a:xfrm>
            <a:off x="8643248" y="4459354"/>
            <a:ext cx="219281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reads the contents of the file a line at a time using the file object.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E4EF62-7137-EAC5-4C6E-DEC7201DD0AF}"/>
                  </a:ext>
                </a:extLst>
              </p14:cNvPr>
              <p14:cNvContentPartPr/>
              <p14:nvPr/>
            </p14:nvContentPartPr>
            <p14:xfrm>
              <a:off x="4120200" y="766800"/>
              <a:ext cx="5861520" cy="557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E4EF62-7137-EAC5-4C6E-DEC7201DD0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0840" y="757440"/>
                <a:ext cx="5880240" cy="55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747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58B19-D8F7-B3CB-A755-1147291B2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C8D8-A13E-4A99-6FD5-5E315F83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40C9E-9D74-B949-E064-60A8ECD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1BBE5-B319-C6F6-186E-B114BD65479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F9F40E-B7F5-700E-6E25-A9771B0AB29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487E11-C955-1A5C-BE8D-CFDB49CE2DA8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EA4E2-A378-AB2D-4248-079D142AD8D5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4409EA-2074-23B6-91F5-395E5C627A62}"/>
              </a:ext>
            </a:extLst>
          </p:cNvPr>
          <p:cNvSpPr txBox="1"/>
          <p:nvPr/>
        </p:nvSpPr>
        <p:spPr>
          <a:xfrm>
            <a:off x="203478" y="3167390"/>
            <a:ext cx="96487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Once upon a time,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the world was full of magic</a:t>
            </a:r>
            <a:endParaRPr lang="en-AU" sz="2800" i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67F0-25E8-72FA-2519-B613818B3372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228578-7026-F524-AC42-E6E12CECDBC4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891634-C45F-84BE-D625-25660475D76E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1319F6-E241-2A63-4D7E-4904D6264F93}"/>
              </a:ext>
            </a:extLst>
          </p:cNvPr>
          <p:cNvSpPr txBox="1"/>
          <p:nvPr/>
        </p:nvSpPr>
        <p:spPr>
          <a:xfrm>
            <a:off x="8939581" y="4302193"/>
            <a:ext cx="29645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time </a:t>
            </a:r>
            <a:r>
              <a:rPr lang="en-CA" dirty="0" err="1">
                <a:latin typeface="Consolas" panose="020B0609020204030204" pitchFamily="49" charset="0"/>
              </a:rPr>
              <a:t>file_object.readline</a:t>
            </a:r>
            <a:r>
              <a:rPr lang="en-CA" dirty="0">
                <a:latin typeface="Consolas" panose="020B0609020204030204" pitchFamily="49" charset="0"/>
              </a:rPr>
              <a:t>() </a:t>
            </a:r>
            <a:r>
              <a:rPr lang="en-CA" dirty="0"/>
              <a:t>is called it returns the next line of the file.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EAF84-12CB-A527-262C-5A76E95D4CDF}"/>
              </a:ext>
            </a:extLst>
          </p:cNvPr>
          <p:cNvSpPr txBox="1"/>
          <p:nvPr/>
        </p:nvSpPr>
        <p:spPr>
          <a:xfrm>
            <a:off x="10774696" y="2968423"/>
            <a:ext cx="1310628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Example of a function that is </a:t>
            </a:r>
            <a:r>
              <a:rPr lang="en-CA" sz="1400" b="1" dirty="0"/>
              <a:t>not</a:t>
            </a:r>
            <a:r>
              <a:rPr lang="en-CA" sz="1400" dirty="0"/>
              <a:t> pure.</a:t>
            </a:r>
            <a:endParaRPr lang="en-AU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4AE81-BF13-DB3F-AFAD-855A9A35E0CB}"/>
              </a:ext>
            </a:extLst>
          </p:cNvPr>
          <p:cNvCxnSpPr>
            <a:stCxn id="3" idx="2"/>
          </p:cNvCxnSpPr>
          <p:nvPr/>
        </p:nvCxnSpPr>
        <p:spPr>
          <a:xfrm flipH="1">
            <a:off x="11049000" y="3707087"/>
            <a:ext cx="381010" cy="93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57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73897-36C3-68B1-EC87-3FA1FC086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4521-D476-976C-45A1-155CDFA9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FB5C-E289-5BA5-FD22-928492AE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EBBEF-0BFF-92D1-27BD-68133F97973B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49BCE-2086-2407-C76D-A1F3CD74BF1E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38DE17-79CA-67F5-7734-743805622543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64F287-401E-4525-9222-FC0A805BE057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4A0E57-30C3-8F62-95F7-84A8591E38DF}"/>
              </a:ext>
            </a:extLst>
          </p:cNvPr>
          <p:cNvSpPr txBox="1"/>
          <p:nvPr/>
        </p:nvSpPr>
        <p:spPr>
          <a:xfrm>
            <a:off x="203478" y="3167390"/>
            <a:ext cx="62969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9A8D0-6837-A209-644B-1CC54869E2AA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83BF50-21C2-4FFF-0EE9-02E89FC2078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5E453-52BE-0963-F281-9516D6B74BE9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504C9-00E6-79BE-9C1E-F61D67E40859}"/>
              </a:ext>
            </a:extLst>
          </p:cNvPr>
          <p:cNvSpPr txBox="1"/>
          <p:nvPr/>
        </p:nvSpPr>
        <p:spPr>
          <a:xfrm>
            <a:off x="6096000" y="3676331"/>
            <a:ext cx="29645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the entire file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3C5A2-3545-0255-C663-61DB07284D38}"/>
              </a:ext>
            </a:extLst>
          </p:cNvPr>
          <p:cNvSpPr txBox="1"/>
          <p:nvPr/>
        </p:nvSpPr>
        <p:spPr>
          <a:xfrm>
            <a:off x="6096000" y="4122689"/>
            <a:ext cx="37305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EDFC6-BA65-D2A1-F3CE-87B96E127B1F}"/>
              </a:ext>
            </a:extLst>
          </p:cNvPr>
          <p:cNvSpPr txBox="1"/>
          <p:nvPr/>
        </p:nvSpPr>
        <p:spPr>
          <a:xfrm>
            <a:off x="9931904" y="4506218"/>
            <a:ext cx="220082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double-spaced because the first three lines end with a </a:t>
            </a:r>
            <a:r>
              <a:rPr lang="en-CA" dirty="0">
                <a:latin typeface="Consolas" panose="020B0609020204030204" pitchFamily="49" charset="0"/>
              </a:rPr>
              <a:t>\n</a:t>
            </a:r>
            <a:r>
              <a:rPr lang="en-CA" dirty="0"/>
              <a:t> character (the </a:t>
            </a:r>
            <a:r>
              <a:rPr lang="en-CA" b="1" dirty="0"/>
              <a:t>newline character</a:t>
            </a:r>
            <a:r>
              <a:rPr lang="en-CA" dirty="0"/>
              <a:t>)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1A9710-AC7E-31CB-EBE0-0D4FED4ADEE2}"/>
                  </a:ext>
                </a:extLst>
              </p14:cNvPr>
              <p14:cNvContentPartPr/>
              <p14:nvPr/>
            </p14:nvContentPartPr>
            <p14:xfrm>
              <a:off x="245880" y="847080"/>
              <a:ext cx="9842400" cy="384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1A9710-AC7E-31CB-EBE0-0D4FED4AD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20" y="837720"/>
                <a:ext cx="9861120" cy="38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614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2E98F-29E2-F33E-D52C-0DB094F6E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2570-8DD0-F37C-FF10-A1DE9139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4811-5DD5-99FA-D77C-7F241893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8ED-2E74-6344-9E13-3772C380D6E9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DB3E29-0C99-9B5B-2CE2-2D15D02D6189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244546-2424-DD3A-D78B-972ED3BD2F8F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E0E3D3-4F45-10A2-2801-50D0C316BEC2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ED086A-F955-43F4-EE35-328925911F6D}"/>
              </a:ext>
            </a:extLst>
          </p:cNvPr>
          <p:cNvSpPr txBox="1"/>
          <p:nvPr/>
        </p:nvSpPr>
        <p:spPr>
          <a:xfrm>
            <a:off x="203478" y="3167390"/>
            <a:ext cx="76771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013F8-A6E1-936D-25E1-E86F7D61E57E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DFFEF6-1200-A0B2-168A-AB31852E5010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CDE514-BAC8-45F7-D810-DD3A323BE13A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B32F7F-AF0A-2673-C94C-DAF33E38ED59}"/>
              </a:ext>
            </a:extLst>
          </p:cNvPr>
          <p:cNvSpPr txBox="1"/>
          <p:nvPr/>
        </p:nvSpPr>
        <p:spPr>
          <a:xfrm>
            <a:off x="7812650" y="4033697"/>
            <a:ext cx="3730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45491-55A6-77C1-9036-A1B5F861CCEB}"/>
              </a:ext>
            </a:extLst>
          </p:cNvPr>
          <p:cNvSpPr txBox="1"/>
          <p:nvPr/>
        </p:nvSpPr>
        <p:spPr>
          <a:xfrm>
            <a:off x="7789057" y="5433020"/>
            <a:ext cx="41994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Calling </a:t>
            </a:r>
            <a:r>
              <a:rPr lang="en-CA" dirty="0">
                <a:latin typeface="Consolas" panose="020B0609020204030204" pitchFamily="49" charset="0"/>
              </a:rPr>
              <a:t>.strip()</a:t>
            </a:r>
            <a:r>
              <a:rPr lang="en-CA" dirty="0"/>
              <a:t> on a string removes all </a:t>
            </a:r>
            <a:r>
              <a:rPr lang="en-CA" dirty="0">
                <a:latin typeface="Consolas" panose="020B0609020204030204" pitchFamily="49" charset="0"/>
              </a:rPr>
              <a:t>\n </a:t>
            </a:r>
            <a:r>
              <a:rPr lang="en-CA" dirty="0"/>
              <a:t>characters at the end and the start.</a:t>
            </a:r>
            <a:br>
              <a:rPr lang="en-CA" dirty="0"/>
            </a:br>
            <a:r>
              <a:rPr lang="en-CA" dirty="0"/>
              <a:t>It also removes tabs, spaces, …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5C8127-DE2E-F6DC-8C5F-EE253ED5A723}"/>
                  </a:ext>
                </a:extLst>
              </p14:cNvPr>
              <p14:cNvContentPartPr/>
              <p14:nvPr/>
            </p14:nvContentPartPr>
            <p14:xfrm>
              <a:off x="7372800" y="3845880"/>
              <a:ext cx="4173120" cy="1472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5C8127-DE2E-F6DC-8C5F-EE253ED5A7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3440" y="3836520"/>
                <a:ext cx="4191840" cy="14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895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7FBAA-7CF4-D91A-9C5B-AA00428A7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D0C-A45D-8562-9D2C-7C65C441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B68-D8C3-8C42-8395-7694EFFF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B2A41-8962-1506-4B13-F4875601ADD0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854839-CC04-6469-D3C5-CA0A4719EE5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63ED1-D06F-AE0D-9C6E-686D30DF5386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77D9B7-7E96-F16D-3EDF-D78346FA8908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65ABF3-61B1-1372-68AC-F6DFAA438DD5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B8B69-8D1C-373B-0A78-2469B7522054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32373E-5E7E-8892-44C9-CFA6A3E53ACE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EB327-37B2-7100-23A7-AF8D883C6F08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2C0C1B-BDC9-E8B6-417E-F0717BBC8650}"/>
              </a:ext>
            </a:extLst>
          </p:cNvPr>
          <p:cNvSpPr txBox="1"/>
          <p:nvPr/>
        </p:nvSpPr>
        <p:spPr>
          <a:xfrm>
            <a:off x="7743803" y="3767554"/>
            <a:ext cx="37305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8DF5A-09A4-EE06-F9D3-21F26A80E6DA}"/>
              </a:ext>
            </a:extLst>
          </p:cNvPr>
          <p:cNvSpPr txBox="1"/>
          <p:nvPr/>
        </p:nvSpPr>
        <p:spPr>
          <a:xfrm>
            <a:off x="7743803" y="5710019"/>
            <a:ext cx="37305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Calling 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after the last line prints empty lines.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3D6BC8-C6DF-339F-374E-D76355410E37}"/>
                  </a:ext>
                </a:extLst>
              </p14:cNvPr>
              <p14:cNvContentPartPr/>
              <p14:nvPr/>
            </p14:nvContentPartPr>
            <p14:xfrm>
              <a:off x="9901800" y="1752480"/>
              <a:ext cx="221040" cy="182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3D6BC8-C6DF-339F-374E-D76355410E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2440" y="1743120"/>
                <a:ext cx="239760" cy="2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28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31DB-BB06-C2FB-9A64-807E580EF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1A01-C160-7C1D-077B-D01F388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D2A6B-035F-6B7A-FFE1-4D2794A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C0340-A959-2A2E-DE6F-ADDF74E226F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6A63C-81F3-BC8C-229A-0114AFD9AE1D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FB36C-6739-19CB-AB02-E5FECBB091FA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02D33F-4428-C482-74AE-F7906B13640C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30386C-B7DD-57A4-F7C4-E71D9F4D4A59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E0234-FC5A-CB04-880B-CBA3E7E7A6D7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5C4639-50DB-0531-FCFF-4557A534393D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7BA9FE-C415-C1F6-81B5-FF5DEB54361E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AFDCF6-370A-DB06-DD41-C5C544C88BF4}"/>
              </a:ext>
            </a:extLst>
          </p:cNvPr>
          <p:cNvSpPr txBox="1"/>
          <p:nvPr/>
        </p:nvSpPr>
        <p:spPr>
          <a:xfrm>
            <a:off x="9259319" y="5559276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838B0-0F34-AEB9-A431-C2D88AE576D7}"/>
              </a:ext>
            </a:extLst>
          </p:cNvPr>
          <p:cNvSpPr txBox="1"/>
          <p:nvPr/>
        </p:nvSpPr>
        <p:spPr>
          <a:xfrm>
            <a:off x="8508476" y="4153357"/>
            <a:ext cx="284532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times should we call </a:t>
            </a:r>
            <a:r>
              <a:rPr lang="en-CA" dirty="0">
                <a:latin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to print the entire file?</a:t>
            </a:r>
            <a:br>
              <a:rPr lang="en-CA" dirty="0"/>
            </a:br>
            <a:r>
              <a:rPr lang="en-CA" dirty="0"/>
              <a:t>We don’t know the file length ahead of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311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0D21A-EBE1-1AD4-B121-4668FD2D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1754-8092-71AF-DAF0-B1E704FF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E829-A489-55EF-77AB-C649FB4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AB95E-45F9-5541-658A-35833AD1C3E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6CDA14-28B5-35E2-6563-D9C1CDC5D87D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346A6F-1549-7433-92BD-64439DAC782D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88321A-38F8-4909-CA17-0898C228376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9DED66-71DD-8FC9-554B-6438B00D051D}"/>
              </a:ext>
            </a:extLst>
          </p:cNvPr>
          <p:cNvSpPr txBox="1"/>
          <p:nvPr/>
        </p:nvSpPr>
        <p:spPr>
          <a:xfrm>
            <a:off x="203478" y="3167390"/>
            <a:ext cx="6296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print(line)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86C7F-9C55-1938-B35B-A16DBCA44D62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CDEDCC-DE80-B3BD-2F5C-B13B93422808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123BD8-468C-0208-518E-0136606FD01D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C02A6E-E6B9-DF48-5AC6-59A348BA9DC7}"/>
              </a:ext>
            </a:extLst>
          </p:cNvPr>
          <p:cNvSpPr txBox="1"/>
          <p:nvPr/>
        </p:nvSpPr>
        <p:spPr>
          <a:xfrm>
            <a:off x="8508476" y="4153357"/>
            <a:ext cx="284532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times should we call </a:t>
            </a:r>
            <a:r>
              <a:rPr lang="en-CA" dirty="0">
                <a:latin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to print the entire file?</a:t>
            </a:r>
            <a:br>
              <a:rPr lang="en-CA" dirty="0"/>
            </a:br>
            <a:r>
              <a:rPr lang="en-CA" dirty="0"/>
              <a:t>We don’t know the file length ahead of time.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F7D2B-6C23-C66A-3B9C-014CE2B918E5}"/>
              </a:ext>
            </a:extLst>
          </p:cNvPr>
          <p:cNvSpPr txBox="1"/>
          <p:nvPr/>
        </p:nvSpPr>
        <p:spPr>
          <a:xfrm>
            <a:off x="3581401" y="4879022"/>
            <a:ext cx="240453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loops through all the lines of the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571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19568-E53A-CDBD-AC73-21E9FA1B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3651-5F03-12CB-E100-A8F45AB2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82A1-E7F0-1076-920E-3E4E29B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EA7EA-922C-94EE-54D6-269EFA57035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E05B-31BC-AA4C-B16C-2D98ED595850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59F6F0-5827-C800-E6C8-0040AA483B6B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1AC155-94E3-AD94-F81A-6D8939ECAFC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2CB4F5-4CB1-5EEC-95C9-EA0A1D9C57AD}"/>
              </a:ext>
            </a:extLst>
          </p:cNvPr>
          <p:cNvSpPr txBox="1"/>
          <p:nvPr/>
        </p:nvSpPr>
        <p:spPr>
          <a:xfrm>
            <a:off x="203478" y="3167390"/>
            <a:ext cx="8071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line.strip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f'The</a:t>
            </a:r>
            <a:r>
              <a:rPr lang="en-US" sz="2800" dirty="0">
                <a:latin typeface="Consolas" panose="020B0609020204030204" pitchFamily="49" charset="0"/>
              </a:rPr>
              <a:t> file has {</a:t>
            </a:r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} lines')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B9889-E7DC-3EB7-26DE-5749F9BA7FCB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291453-AC2E-549E-8C81-6E39C35CFE9A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726177-DB2E-FD03-5E1D-B02D37BC1A90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385633-1B62-A9CF-754B-6C7CF7865C54}"/>
              </a:ext>
            </a:extLst>
          </p:cNvPr>
          <p:cNvSpPr txBox="1"/>
          <p:nvPr/>
        </p:nvSpPr>
        <p:spPr>
          <a:xfrm>
            <a:off x="8939581" y="424671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and counts the number of lines in a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2017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E3C13-5274-E1D9-4044-6EDD5042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2C33-D99A-4606-33FE-29E7FDA1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2A2BB-603E-BCCD-45F5-DE5330FC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82117-E3ED-78F4-418A-DBCF43D0DCAE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37B149-2C59-DAA5-72F9-A221CB2C016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5855F3-DF46-2E47-1059-F0E87BBF0E3E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8FCEB0-6E0D-8B6E-518D-9E9EAA68DB98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D05729-CC84-0DEA-EA87-4919481CA92F}"/>
              </a:ext>
            </a:extLst>
          </p:cNvPr>
          <p:cNvSpPr txBox="1"/>
          <p:nvPr/>
        </p:nvSpPr>
        <p:spPr>
          <a:xfrm>
            <a:off x="203478" y="3167390"/>
            <a:ext cx="82686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line.strip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6177A-99A6-2314-1CA0-0DF874AC2CD8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7209B7-126E-D582-CEF7-F18C12B5746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0B4E4-B735-D00C-4673-AA45BDC377EB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9E5FFD-F60C-3057-FC9B-B7095D2ABF60}"/>
              </a:ext>
            </a:extLst>
          </p:cNvPr>
          <p:cNvSpPr txBox="1"/>
          <p:nvPr/>
        </p:nvSpPr>
        <p:spPr>
          <a:xfrm>
            <a:off x="7362197" y="40895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B4E2E3-7D6B-C8B1-89AB-A23FA3AF345B}"/>
                  </a:ext>
                </a:extLst>
              </p14:cNvPr>
              <p14:cNvContentPartPr/>
              <p14:nvPr/>
            </p14:nvContentPartPr>
            <p14:xfrm>
              <a:off x="2709000" y="5254920"/>
              <a:ext cx="5412240" cy="868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B4E2E3-7D6B-C8B1-89AB-A23FA3AF34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9640" y="5245560"/>
                <a:ext cx="5430960" cy="8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9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71AB-F1CA-5930-AF22-CFCE7774B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FE41-14E3-35BC-D80B-086A6D7F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8FE1-6259-1D66-0214-2605180D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C619C-16E1-A07B-4D53-510758086256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58487-0240-1172-D3E6-9B4EA1296253}"/>
              </a:ext>
            </a:extLst>
          </p:cNvPr>
          <p:cNvSpPr txBox="1"/>
          <p:nvPr/>
        </p:nvSpPr>
        <p:spPr>
          <a:xfrm>
            <a:off x="3272350" y="1674847"/>
            <a:ext cx="3733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print('dead code!)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2A42C-95CA-7BFF-8937-EB6F905253F3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CBEAF-3BD4-2427-75F7-86ECABF99EA3}"/>
              </a:ext>
            </a:extLst>
          </p:cNvPr>
          <p:cNvSpPr txBox="1"/>
          <p:nvPr/>
        </p:nvSpPr>
        <p:spPr>
          <a:xfrm>
            <a:off x="4197268" y="412232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print statements are run forever.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30D46-99DF-0D17-69CA-3781EAD1573F}"/>
              </a:ext>
            </a:extLst>
          </p:cNvPr>
          <p:cNvSpPr txBox="1"/>
          <p:nvPr/>
        </p:nvSpPr>
        <p:spPr>
          <a:xfrm>
            <a:off x="9060509" y="1613292"/>
            <a:ext cx="21595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print('hello')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print('world')</a:t>
            </a:r>
            <a:endParaRPr lang="en-AU" sz="20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7978D5-2E8F-73F4-316F-6AAFFE4A2A2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40292" y="866774"/>
            <a:ext cx="0" cy="74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8707AA6-C906-88A8-1988-BC018EC39590}"/>
              </a:ext>
            </a:extLst>
          </p:cNvPr>
          <p:cNvCxnSpPr>
            <a:stCxn id="16" idx="2"/>
            <a:endCxn id="16" idx="3"/>
          </p:cNvCxnSpPr>
          <p:nvPr/>
        </p:nvCxnSpPr>
        <p:spPr>
          <a:xfrm rot="5400000" flipH="1" flipV="1">
            <a:off x="10503211" y="1604315"/>
            <a:ext cx="353943" cy="1079783"/>
          </a:xfrm>
          <a:prstGeom prst="bentConnector4">
            <a:avLst>
              <a:gd name="adj1" fmla="val -136350"/>
              <a:gd name="adj2" fmla="val 121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59BC8A-7DEA-F8A6-2A59-0180239197A3}"/>
              </a:ext>
            </a:extLst>
          </p:cNvPr>
          <p:cNvSpPr txBox="1"/>
          <p:nvPr/>
        </p:nvSpPr>
        <p:spPr>
          <a:xfrm>
            <a:off x="6855742" y="405109"/>
            <a:ext cx="26788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flow chart </a:t>
            </a:r>
            <a:r>
              <a:rPr lang="en-CA" dirty="0"/>
              <a:t>of the code that shows visually what’s happening.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C001F-82BD-D8C2-5B67-5C84736643DD}"/>
              </a:ext>
            </a:extLst>
          </p:cNvPr>
          <p:cNvSpPr txBox="1"/>
          <p:nvPr/>
        </p:nvSpPr>
        <p:spPr>
          <a:xfrm>
            <a:off x="311010" y="3429000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Any code after the loop never runs.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EA5E28-C3C5-C867-B3B2-9CC087A7D42C}"/>
              </a:ext>
            </a:extLst>
          </p:cNvPr>
          <p:cNvCxnSpPr>
            <a:stCxn id="7" idx="3"/>
          </p:cNvCxnSpPr>
          <p:nvPr/>
        </p:nvCxnSpPr>
        <p:spPr>
          <a:xfrm flipV="1">
            <a:off x="2771872" y="3613666"/>
            <a:ext cx="589395" cy="138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96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4F822-E8F5-7F41-45D6-2FACB75EA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9E7-2B1B-4812-4DE1-BCB0250E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49B7D-5755-D7BF-1EBD-A77469AC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208F9-631F-D9A8-388E-387BAFDED7FA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278791-BC24-3FB8-BBF9-7BEFAF217382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3F1142-37E1-5C3F-0658-F34FE564CB9A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867212-2CA5-1DC4-A467-081B4699708A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E85E08-7FE7-D2EB-860D-3E50D41C1524}"/>
              </a:ext>
            </a:extLst>
          </p:cNvPr>
          <p:cNvSpPr txBox="1"/>
          <p:nvPr/>
        </p:nvSpPr>
        <p:spPr>
          <a:xfrm>
            <a:off x="203478" y="3167390"/>
            <a:ext cx="82686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line.strip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B5843-6A86-D764-CBD9-98399954623B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87E02C-D232-6CB1-607F-01A525D8590F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382B05-37C7-0A7B-C9E1-BBBA8A270F42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E617A4-1AC4-DB48-7055-B33E07D2D1CA}"/>
              </a:ext>
            </a:extLst>
          </p:cNvPr>
          <p:cNvSpPr txBox="1"/>
          <p:nvPr/>
        </p:nvSpPr>
        <p:spPr>
          <a:xfrm>
            <a:off x="8001000" y="3955692"/>
            <a:ext cx="4089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1: 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2: 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3: 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4: 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25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4936-6554-4E46-4AB3-C4BF52BEE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6AED-8256-DF5A-8793-72474C12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97D8-AFC9-CB87-73D1-78E6634E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AAE0E-B93C-8B3F-0583-30782686473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C113E3-96B9-A642-6C8B-AD655752C858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E33E4A-B18D-4388-ECE6-E115669832D7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95956B-7080-990C-1116-7C3D774383A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EE5F8C-F3CE-2299-9254-A981E2BCAD7D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line in </a:t>
            </a:r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line = </a:t>
            </a:r>
            <a:r>
              <a:rPr lang="en-US" sz="2800" dirty="0" err="1">
                <a:latin typeface="Consolas" panose="020B0609020204030204" pitchFamily="49" charset="0"/>
              </a:rPr>
              <a:t>line.strip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(line) &gt; 100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line)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E5D99-CA61-CAF8-43EC-21063BD93A98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DBAFAE-1449-42AC-524D-DED6AF3A806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88034B-A611-E2BC-6F6D-4BD6282965F2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006313-2B6B-A3E1-D14A-CA6096835D7B}"/>
              </a:ext>
            </a:extLst>
          </p:cNvPr>
          <p:cNvSpPr txBox="1"/>
          <p:nvPr/>
        </p:nvSpPr>
        <p:spPr>
          <a:xfrm>
            <a:off x="7791268" y="4336940"/>
            <a:ext cx="356253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just the lines with more than 100 characters in them. This could be useful for checking your homework assignments!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7847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F79ED-BA93-984C-3F89-97C23AD9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1B43-E915-6F7A-4945-BB0CF5BF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380E-91B0-0641-6A3A-09A54C24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F8F35-6907-9A87-317F-0BA911AA4D80}"/>
              </a:ext>
            </a:extLst>
          </p:cNvPr>
          <p:cNvSpPr txBox="1"/>
          <p:nvPr/>
        </p:nvSpPr>
        <p:spPr>
          <a:xfrm>
            <a:off x="1799190" y="2346235"/>
            <a:ext cx="3179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text file </a:t>
            </a:r>
            <a:r>
              <a:rPr lang="en-CA" b="1" dirty="0"/>
              <a:t>words.txt</a:t>
            </a:r>
            <a:r>
              <a:rPr lang="en-CA" dirty="0"/>
              <a:t> is a list of over 100,000 English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word per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alphabetical order.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31DEF6-FF09-548E-8F28-48349860EFB7}"/>
              </a:ext>
            </a:extLst>
          </p:cNvPr>
          <p:cNvGrpSpPr/>
          <p:nvPr/>
        </p:nvGrpSpPr>
        <p:grpSpPr>
          <a:xfrm>
            <a:off x="5765799" y="10745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27B1F-8E59-25A8-602C-13A9BD936E7F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050CDB-430D-F1AF-A7E3-5B81487787EE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6D9CE1-09B8-0E9F-AE75-E179FEFE1494}"/>
              </a:ext>
            </a:extLst>
          </p:cNvPr>
          <p:cNvSpPr txBox="1"/>
          <p:nvPr/>
        </p:nvSpPr>
        <p:spPr>
          <a:xfrm>
            <a:off x="2103990" y="4213829"/>
            <a:ext cx="25696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What % of English words contain the letter </a:t>
            </a:r>
            <a:r>
              <a:rPr lang="en-CA" b="1" dirty="0"/>
              <a:t>m</a:t>
            </a:r>
            <a:r>
              <a:rPr lang="en-CA" dirty="0"/>
              <a:t> one or more times?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254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1E20-496B-04CE-78B9-E524BE4E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CA1A-131D-9886-5216-81DD9CB0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7CA02-E726-2608-D0D7-AC70AAC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C75ADD-EF60-2CC0-03DB-62176DE642E7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54D4D3-E3B0-6D41-8361-764A474CFDCC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8202E5-A5AC-5563-700B-3483C0EF3A4A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5AB09A-1BFE-BF7E-D034-8DF0722692EB}"/>
              </a:ext>
            </a:extLst>
          </p:cNvPr>
          <p:cNvSpPr txBox="1"/>
          <p:nvPr/>
        </p:nvSpPr>
        <p:spPr>
          <a:xfrm>
            <a:off x="3318114" y="1792574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(line):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pct = 100 * </a:t>
            </a:r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/ </a:t>
            </a:r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print(f'{pct:.1f}% of the words have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A303A-A148-D4E8-2879-BD7D9144993A}"/>
              </a:ext>
            </a:extLst>
          </p:cNvPr>
          <p:cNvSpPr txBox="1"/>
          <p:nvPr/>
        </p:nvSpPr>
        <p:spPr>
          <a:xfrm>
            <a:off x="8118036" y="3392269"/>
            <a:ext cx="395311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'm' in </a:t>
            </a:r>
            <a:r>
              <a:rPr lang="en-US" dirty="0" err="1">
                <a:latin typeface="Consolas" panose="020B0609020204030204" pitchFamily="49" charset="0"/>
              </a:rPr>
              <a:t>word.lower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5F5ED-7FF8-C5F8-78BC-2DC0A6ED5E92}"/>
              </a:ext>
            </a:extLst>
          </p:cNvPr>
          <p:cNvSpPr/>
          <p:nvPr/>
        </p:nvSpPr>
        <p:spPr>
          <a:xfrm>
            <a:off x="4538133" y="3685400"/>
            <a:ext cx="1905000" cy="35320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99E73-B45D-E537-8B4C-9FB02571AF13}"/>
              </a:ext>
            </a:extLst>
          </p:cNvPr>
          <p:cNvCxnSpPr/>
          <p:nvPr/>
        </p:nvCxnSpPr>
        <p:spPr>
          <a:xfrm>
            <a:off x="10684933" y="122766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1B82C-E0E5-BD5B-26F3-A607325652F3}"/>
              </a:ext>
            </a:extLst>
          </p:cNvPr>
          <p:cNvCxnSpPr/>
          <p:nvPr/>
        </p:nvCxnSpPr>
        <p:spPr>
          <a:xfrm flipH="1">
            <a:off x="6443133" y="3685400"/>
            <a:ext cx="1674903" cy="82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41C816-062E-FD3C-3532-11D3651FF431}"/>
                  </a:ext>
                </a:extLst>
              </p14:cNvPr>
              <p14:cNvContentPartPr/>
              <p14:nvPr/>
            </p14:nvContentPartPr>
            <p14:xfrm>
              <a:off x="2715840" y="1567080"/>
              <a:ext cx="8713800" cy="450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41C816-062E-FD3C-3532-11D3651FF4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6480" y="1557720"/>
                <a:ext cx="8732520" cy="45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895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6289B-4BD3-E125-AE97-DAAEC5E89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35EA-3780-F846-D5AA-FC5F1A6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15E39-CAB8-8935-6083-C0C2D930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E257D0-0711-52FA-27FC-1A6804AC2B8F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84C34-8A41-DAE9-DBA6-3AB6CDA9FC25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7DAD73-7967-F87A-34B9-DB68E4740457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BB8EA6C-2A78-AC14-04F7-9AE35488606E}"/>
              </a:ext>
            </a:extLst>
          </p:cNvPr>
          <p:cNvSpPr txBox="1"/>
          <p:nvPr/>
        </p:nvSpPr>
        <p:spPr>
          <a:xfrm>
            <a:off x="2734553" y="2438905"/>
            <a:ext cx="91903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uses_any</a:t>
            </a:r>
            <a:r>
              <a:rPr lang="en-US" sz="2400" dirty="0">
                <a:latin typeface="Consolas" panose="020B0609020204030204" pitchFamily="49" charset="0"/>
              </a:rPr>
              <a:t>(word, letters):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"""Returns True just when one or more of the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characters in letters are in word. Otherwise, it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returns False. Converts all letters to lowercase.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c in </a:t>
            </a:r>
            <a:r>
              <a:rPr lang="en-US" sz="2400" dirty="0" err="1">
                <a:latin typeface="Consolas" panose="020B0609020204030204" pitchFamily="49" charset="0"/>
              </a:rPr>
              <a:t>word.lower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c in </a:t>
            </a:r>
            <a:r>
              <a:rPr lang="en-US" sz="2400" dirty="0" err="1">
                <a:latin typeface="Consolas" panose="020B0609020204030204" pitchFamily="49" charset="0"/>
              </a:rPr>
              <a:t>letters.lower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C9E82-243A-7498-FCB6-3204C5DC224B}"/>
              </a:ext>
            </a:extLst>
          </p:cNvPr>
          <p:cNvSpPr txBox="1"/>
          <p:nvPr/>
        </p:nvSpPr>
        <p:spPr>
          <a:xfrm>
            <a:off x="6578600" y="451275"/>
            <a:ext cx="5346289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'm' in </a:t>
            </a:r>
            <a:r>
              <a:rPr lang="en-US" sz="2400" dirty="0" err="1">
                <a:latin typeface="Consolas" panose="020B0609020204030204" pitchFamily="49" charset="0"/>
              </a:rPr>
              <a:t>word.lower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D059A-82C7-45FF-1D25-605FA3DE8AA7}"/>
              </a:ext>
            </a:extLst>
          </p:cNvPr>
          <p:cNvSpPr txBox="1"/>
          <p:nvPr/>
        </p:nvSpPr>
        <p:spPr>
          <a:xfrm>
            <a:off x="3526390" y="203993"/>
            <a:ext cx="25696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Checking just for the letter </a:t>
            </a:r>
            <a:r>
              <a:rPr lang="en-CA" b="1" dirty="0"/>
              <a:t>m</a:t>
            </a:r>
            <a:r>
              <a:rPr lang="en-CA" dirty="0"/>
              <a:t> is not super useful. Let’s generalize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to search for more characters.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0885F5-32EB-C673-BDD0-BED9E521A024}"/>
                  </a:ext>
                </a:extLst>
              </p14:cNvPr>
              <p14:cNvContentPartPr/>
              <p14:nvPr/>
            </p14:nvContentPartPr>
            <p14:xfrm>
              <a:off x="3370320" y="2241720"/>
              <a:ext cx="4946760" cy="283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0885F5-32EB-C673-BDD0-BED9E521A0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0960" y="2232360"/>
                <a:ext cx="4965480" cy="28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409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82D27-A66F-A91D-37FF-22490ABC4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ADC2-CF32-F112-39DA-1AEC8B64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491D2-967F-5D61-C01E-A0D0146B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937E97-3A79-4BB3-9937-F1B79E046773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F7B55-B5E4-ED57-9E33-881A4F4BDE15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2679E-5DB4-8D53-D307-73A3FE5EEB8A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0AFB2C1-BB10-2365-7997-BB6BB732EBF1}"/>
              </a:ext>
            </a:extLst>
          </p:cNvPr>
          <p:cNvSpPr txBox="1"/>
          <p:nvPr/>
        </p:nvSpPr>
        <p:spPr>
          <a:xfrm>
            <a:off x="2734553" y="2438905"/>
            <a:ext cx="91903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uses_any</a:t>
            </a:r>
            <a:r>
              <a:rPr lang="en-US" sz="2400" dirty="0">
                <a:latin typeface="Consolas" panose="020B0609020204030204" pitchFamily="49" charset="0"/>
              </a:rPr>
              <a:t>(word, letters):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"""Returns True just when one or more of the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characters in letters are in word. Otherwise, it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returns False. Converts all letters to lowercase.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c in </a:t>
            </a:r>
            <a:r>
              <a:rPr lang="en-US" sz="2400" dirty="0" err="1">
                <a:latin typeface="Consolas" panose="020B0609020204030204" pitchFamily="49" charset="0"/>
              </a:rPr>
              <a:t>word.lower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c in </a:t>
            </a:r>
            <a:r>
              <a:rPr lang="en-US" sz="2400" dirty="0" err="1">
                <a:latin typeface="Consolas" panose="020B0609020204030204" pitchFamily="49" charset="0"/>
              </a:rPr>
              <a:t>letters.lower</a:t>
            </a:r>
            <a:r>
              <a:rPr lang="en-US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A10F2-7C3A-5389-63FD-5A351437349A}"/>
              </a:ext>
            </a:extLst>
          </p:cNvPr>
          <p:cNvSpPr txBox="1"/>
          <p:nvPr/>
        </p:nvSpPr>
        <p:spPr>
          <a:xfrm>
            <a:off x="6578600" y="451275"/>
            <a:ext cx="5346289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uses_any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(word, 'm')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AB651-543A-532A-B440-F0C6296A6DC1}"/>
              </a:ext>
            </a:extLst>
          </p:cNvPr>
          <p:cNvSpPr txBox="1"/>
          <p:nvPr/>
        </p:nvSpPr>
        <p:spPr>
          <a:xfrm>
            <a:off x="3526390" y="203993"/>
            <a:ext cx="25696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Checking just for the letter </a:t>
            </a:r>
            <a:r>
              <a:rPr lang="en-CA" b="1" dirty="0"/>
              <a:t>m</a:t>
            </a:r>
            <a:r>
              <a:rPr lang="en-CA" dirty="0"/>
              <a:t> is not super useful. Let’s generalize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to search for more characters.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302B34-CA5B-207B-81B8-B2346C24EBD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329721" y="1210733"/>
            <a:ext cx="1357079" cy="1228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7A7B2F-E4AD-4329-CB02-AF30165DECC5}"/>
                  </a:ext>
                </a:extLst>
              </p14:cNvPr>
              <p14:cNvContentPartPr/>
              <p14:nvPr/>
            </p14:nvContentPartPr>
            <p14:xfrm>
              <a:off x="8241120" y="623160"/>
              <a:ext cx="3596400" cy="997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7A7B2F-E4AD-4329-CB02-AF30165DEC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1760" y="613800"/>
                <a:ext cx="3615120" cy="10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99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6551-545B-49A8-9DD8-69F4020E2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DFF2-4602-88E9-0708-47609CDF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17641-06C3-957F-B9B9-8C88F35C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787E20-E1CB-B24C-9C8B-7D6C27AC1B5A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F7E510-4687-76C9-76A9-8DF3122E9C85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6CF5C5-C3CD-A1A1-CBA9-D42D56CFBBC8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72D1F3-5619-6C48-4DCC-A0D22A423902}"/>
              </a:ext>
            </a:extLst>
          </p:cNvPr>
          <p:cNvSpPr txBox="1"/>
          <p:nvPr/>
        </p:nvSpPr>
        <p:spPr>
          <a:xfrm>
            <a:off x="6096000" y="343497"/>
            <a:ext cx="4936042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uses_any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(word, 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aeiou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')</a:t>
            </a:r>
            <a:endParaRPr lang="en-AU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1110F-F23D-3BED-E80B-FC1B40DFE4EE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07C4E5-A4D7-1096-4D94-44A962A8EA1B}"/>
                  </a:ext>
                </a:extLst>
              </p14:cNvPr>
              <p14:cNvContentPartPr/>
              <p14:nvPr/>
            </p14:nvContentPartPr>
            <p14:xfrm>
              <a:off x="5866200" y="175320"/>
              <a:ext cx="5317920" cy="98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07C4E5-A4D7-1096-4D94-44A962A8EA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6840" y="165960"/>
                <a:ext cx="5336640" cy="10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506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8258-FCBF-3C88-F676-C1D30EA0D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8DED-E97C-5B6B-379F-45268E1A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091CD-F65F-E003-9CD6-B2E3B778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135EA9-3CBE-17DB-9D53-45722DAF34D8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D4E7AC-03BC-8D29-428C-2CCDB806FE9A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895E6D-2087-2AC0-F90A-6D56CD06D5A1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1911D9-9DD9-4D34-2692-1681E5DFB666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86912-4A1B-E2D1-2204-126B5A5541A9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56C3EF-253B-EF66-3576-5301A35309DF}"/>
                  </a:ext>
                </a:extLst>
              </p14:cNvPr>
              <p14:cNvContentPartPr/>
              <p14:nvPr/>
            </p14:nvContentPartPr>
            <p14:xfrm>
              <a:off x="2767680" y="205920"/>
              <a:ext cx="9046800" cy="357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56C3EF-253B-EF66-3576-5301A35309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8320" y="196560"/>
                <a:ext cx="9065520" cy="35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314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4EB4-8C96-1FC8-2F28-69BC6EBD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CD1E-2989-D4B5-6817-1C8461FA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20B1D-3BBE-D1FE-A4DA-40E4AED2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67ADA0-6150-A2CF-134F-45B537A162A2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FE1A7-EA45-0D56-2E7E-B7B55F94E224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C7F3B3-8641-E1DA-6FF4-BC5DD39AA453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0C15D7-CDA7-22C8-96B1-87E6B11A501F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0A616-558E-6495-780F-F7C7E0A40087}"/>
              </a:ext>
            </a:extLst>
          </p:cNvPr>
          <p:cNvSpPr txBox="1"/>
          <p:nvPr/>
        </p:nvSpPr>
        <p:spPr>
          <a:xfrm>
            <a:off x="4856589" y="3676590"/>
            <a:ext cx="322395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</a:p>
          <a:p>
            <a:r>
              <a:rPr lang="en-US" dirty="0" err="1">
                <a:latin typeface="Consolas" panose="020B0609020204030204" pitchFamily="49" charset="0"/>
              </a:rPr>
              <a:t>byrl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byrls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xylyl</a:t>
            </a:r>
          </a:p>
          <a:p>
            <a:r>
              <a:rPr lang="en-US" dirty="0" err="1">
                <a:latin typeface="Consolas" panose="020B0609020204030204" pitchFamily="49" charset="0"/>
              </a:rPr>
              <a:t>xylyls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xyst</a:t>
            </a:r>
          </a:p>
          <a:p>
            <a:r>
              <a:rPr lang="en-US" dirty="0">
                <a:latin typeface="Consolas" panose="020B0609020204030204" pitchFamily="49" charset="0"/>
              </a:rPr>
              <a:t>xysts</a:t>
            </a:r>
          </a:p>
          <a:p>
            <a:r>
              <a:rPr lang="en-US" dirty="0">
                <a:latin typeface="Consolas" panose="020B0609020204030204" pitchFamily="49" charset="0"/>
              </a:rPr>
              <a:t>107 words have no vowels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3B19F-5A29-4CB5-A7E1-E952F4AA73AE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2897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B710-1EEE-2A87-84EC-F404BCE1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7586-59A8-1E23-75F1-1171CF5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0A67-D80A-A49F-E8B5-31FCB0B2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59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D35E9D-7283-B1CE-6C04-94422BC8168D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13F34D-3523-E387-C4D4-D0A33D99EB20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CEB4FE-28B6-A7BE-8294-30C9528672B6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F8A2E4D-2FDA-E84B-3062-E14D6E2D3D84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D8E8D-4627-1E24-14E9-52F5B49F0A17}"/>
              </a:ext>
            </a:extLst>
          </p:cNvPr>
          <p:cNvSpPr txBox="1"/>
          <p:nvPr/>
        </p:nvSpPr>
        <p:spPr>
          <a:xfrm>
            <a:off x="4856589" y="3676590"/>
            <a:ext cx="322395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</a:p>
          <a:p>
            <a:r>
              <a:rPr lang="en-US" dirty="0" err="1">
                <a:latin typeface="Consolas" panose="020B0609020204030204" pitchFamily="49" charset="0"/>
              </a:rPr>
              <a:t>byrl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byrls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xylyl</a:t>
            </a:r>
          </a:p>
          <a:p>
            <a:r>
              <a:rPr lang="en-US" dirty="0" err="1">
                <a:latin typeface="Consolas" panose="020B0609020204030204" pitchFamily="49" charset="0"/>
              </a:rPr>
              <a:t>xylyls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xyst</a:t>
            </a:r>
          </a:p>
          <a:p>
            <a:r>
              <a:rPr lang="en-US" dirty="0">
                <a:latin typeface="Consolas" panose="020B0609020204030204" pitchFamily="49" charset="0"/>
              </a:rPr>
              <a:t>xysts</a:t>
            </a:r>
          </a:p>
          <a:p>
            <a:r>
              <a:rPr lang="en-US" dirty="0">
                <a:latin typeface="Consolas" panose="020B0609020204030204" pitchFamily="49" charset="0"/>
              </a:rPr>
              <a:t>107 words have no vowels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D9749-AEAA-D3B1-92CB-45EBF0ED7911}"/>
              </a:ext>
            </a:extLst>
          </p:cNvPr>
          <p:cNvSpPr txBox="1"/>
          <p:nvPr/>
        </p:nvSpPr>
        <p:spPr>
          <a:xfrm>
            <a:off x="8877583" y="4470230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 …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5AF86-EBF4-BA2B-153A-59787DFDBC5F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928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A7733-5022-71B6-B444-96C9AF1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1102-A94C-0AB6-FD2A-90E74A3C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7277D-E110-A29E-FE73-18F881B7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55929-FAC0-7BD2-6EE4-AC6EA66E09C2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D7374-E875-7768-2AC6-F496C4A4231F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4541D-29DC-1535-D05D-3233D477C8A4}"/>
              </a:ext>
            </a:extLst>
          </p:cNvPr>
          <p:cNvSpPr txBox="1"/>
          <p:nvPr/>
        </p:nvSpPr>
        <p:spPr>
          <a:xfrm>
            <a:off x="7981810" y="396380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code repeatedly asks the user to enter a password, stopping only when the enter </a:t>
            </a:r>
            <a:r>
              <a:rPr lang="en-CA" dirty="0">
                <a:latin typeface="Consolas" panose="020B0609020204030204" pitchFamily="49" charset="0"/>
              </a:rPr>
              <a:t>'swordfish’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39A3E5-6804-ACDF-83A5-FD68E824CFBE}"/>
                  </a:ext>
                </a:extLst>
              </p14:cNvPr>
              <p14:cNvContentPartPr/>
              <p14:nvPr/>
            </p14:nvContentPartPr>
            <p14:xfrm>
              <a:off x="4853160" y="1998720"/>
              <a:ext cx="3579120" cy="65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39A3E5-6804-ACDF-83A5-FD68E824C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3800" y="1989360"/>
                <a:ext cx="359784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327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4EEC-B9CF-4DBF-1141-F446DD32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420A-D611-5A4A-4CFA-B7227C9B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7624C-C8FC-EAF4-C512-855EE044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60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5A1A62-5126-283C-7EC2-1F5F39EEBBC8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96183D-F817-5263-E5E7-A8193EFB9E7C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5CCEA0-7725-4E56-9D1A-1BB903834375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3A2B347-EDD2-E307-EC69-E65F84FC2363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'y' not in line and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33883-68BE-7862-3913-06AFBF15ED2C}"/>
              </a:ext>
            </a:extLst>
          </p:cNvPr>
          <p:cNvSpPr txBox="1"/>
          <p:nvPr/>
        </p:nvSpPr>
        <p:spPr>
          <a:xfrm>
            <a:off x="9114649" y="264449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8C12E9-4B18-1011-90AF-5F28C22CB824}"/>
                  </a:ext>
                </a:extLst>
              </p14:cNvPr>
              <p14:cNvContentPartPr/>
              <p14:nvPr/>
            </p14:nvContentPartPr>
            <p14:xfrm>
              <a:off x="4457160" y="1905480"/>
              <a:ext cx="3749400" cy="592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8C12E9-4B18-1011-90AF-5F28C22CB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7800" y="1896120"/>
                <a:ext cx="3768120" cy="6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1237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44B5A-8D2A-E107-2522-61AA5E29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5584-6F38-C454-07B6-35648E95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A8457-6B47-96CC-6893-043E7EC3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61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1E2B14-1FAE-77E0-8FB5-C5B2C0A87C9D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C45818-98BE-0346-75B1-95FAF7492392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339F81-62D1-1433-96DF-8521D85A285F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F0B1FC-F355-F902-BEEB-BD80E1B1E143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'y' not in line and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67639-D3E4-14C5-7E95-58853E468C76}"/>
              </a:ext>
            </a:extLst>
          </p:cNvPr>
          <p:cNvSpPr txBox="1"/>
          <p:nvPr/>
        </p:nvSpPr>
        <p:spPr>
          <a:xfrm>
            <a:off x="5508523" y="3500734"/>
            <a:ext cx="247054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crwth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crwths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cwm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cwms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nth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phpht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pht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psst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shh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tsk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tsks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tsktsk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tsktsks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14 words have no vowels</a:t>
            </a:r>
            <a:endParaRPr lang="en-AU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7F0CD-3BBF-5345-3848-D4091CA4440A}"/>
              </a:ext>
            </a:extLst>
          </p:cNvPr>
          <p:cNvSpPr txBox="1"/>
          <p:nvPr/>
        </p:nvSpPr>
        <p:spPr>
          <a:xfrm>
            <a:off x="9114649" y="264449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199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BC428-5D25-38A8-07A9-CCE5E29D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047A-A304-87AB-BAE0-7A9C899C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71" y="0"/>
            <a:ext cx="2715004" cy="4067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784FE-CE35-2203-2AE3-773A19BAF3BB}"/>
              </a:ext>
            </a:extLst>
          </p:cNvPr>
          <p:cNvSpPr txBox="1"/>
          <p:nvPr/>
        </p:nvSpPr>
        <p:spPr>
          <a:xfrm>
            <a:off x="275447" y="272916"/>
            <a:ext cx="3932485" cy="313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Spelling Bee </a:t>
            </a:r>
            <a:r>
              <a:rPr lang="en-CA" dirty="0"/>
              <a:t>is a popular on-line game where you try to find as many words as you can from a set of letters: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word must use the center letter, </a:t>
            </a:r>
            <a:r>
              <a:rPr lang="en-CA" b="1" dirty="0"/>
              <a:t>P</a:t>
            </a:r>
            <a:r>
              <a:rPr lang="en-CA" dirty="0"/>
              <a:t> in this case</a:t>
            </a:r>
            <a:br>
              <a:rPr lang="en-CA" dirty="0"/>
            </a:br>
            <a:r>
              <a:rPr lang="en-CA" dirty="0"/>
              <a:t>e.g. </a:t>
            </a:r>
            <a:r>
              <a:rPr lang="en-CA" b="1" dirty="0">
                <a:solidFill>
                  <a:srgbClr val="FF0000"/>
                </a:solidFill>
              </a:rPr>
              <a:t>CHAT</a:t>
            </a:r>
            <a:r>
              <a:rPr lang="en-CA" dirty="0"/>
              <a:t> is 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Letters do </a:t>
            </a:r>
            <a:r>
              <a:rPr lang="en-CA" i="1" dirty="0"/>
              <a:t>not</a:t>
            </a:r>
            <a:r>
              <a:rPr lang="en-CA" dirty="0"/>
              <a:t> need to be connected</a:t>
            </a:r>
            <a:br>
              <a:rPr lang="en-CA" dirty="0"/>
            </a:br>
            <a:r>
              <a:rPr lang="en-CA" dirty="0"/>
              <a:t>e.g. </a:t>
            </a:r>
            <a:r>
              <a:rPr lang="en-CA" b="1" dirty="0"/>
              <a:t>CHAP</a:t>
            </a:r>
            <a:r>
              <a:rPr lang="en-CA" dirty="0"/>
              <a:t>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Letters can repeat</a:t>
            </a:r>
            <a:br>
              <a:rPr lang="en-CA" dirty="0"/>
            </a:br>
            <a:r>
              <a:rPr lang="en-CA" dirty="0"/>
              <a:t>e.g. </a:t>
            </a:r>
            <a:r>
              <a:rPr lang="en-CA" b="1" dirty="0"/>
              <a:t>TEEPEE</a:t>
            </a:r>
            <a:r>
              <a:rPr lang="en-CA" dirty="0"/>
              <a:t> is 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8FA80-D8DC-D8D4-376F-8DD45D66817B}"/>
              </a:ext>
            </a:extLst>
          </p:cNvPr>
          <p:cNvSpPr txBox="1"/>
          <p:nvPr/>
        </p:nvSpPr>
        <p:spPr>
          <a:xfrm>
            <a:off x="9210014" y="136525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FF7AE-6FFF-20F5-E870-C30C5520DC04}"/>
              </a:ext>
            </a:extLst>
          </p:cNvPr>
          <p:cNvSpPr txBox="1"/>
          <p:nvPr/>
        </p:nvSpPr>
        <p:spPr>
          <a:xfrm>
            <a:off x="275447" y="3582154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023343-7A23-BDF2-5A04-4A11DAB39BCA}"/>
                  </a:ext>
                </a:extLst>
              </p14:cNvPr>
              <p14:cNvContentPartPr/>
              <p14:nvPr/>
            </p14:nvContentPartPr>
            <p14:xfrm>
              <a:off x="311400" y="1013040"/>
              <a:ext cx="3746520" cy="550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023343-7A23-BDF2-5A04-4A11DAB39B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40" y="1003680"/>
                <a:ext cx="3765240" cy="55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056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0C0DF-391C-FF4D-2746-4A8EA13BE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A7259-C30C-42B6-FC37-CA18BC55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5327E-4043-046E-E4C0-C2B3E800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4E2B2-4798-5B0E-D023-723599DEB4D0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E9AE4-A71D-D55A-E235-33328B96C5C6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39832-25B9-B678-FC28-155BA30DF887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DD18A-0947-E9F8-6291-FC26DB89D96F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0117A1-DAFC-B40C-8001-43FB746304E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0AC1AF-D9DA-F15A-6CAC-29EB2DF44A63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5351D7-5425-8198-5A55-CFF7176C01D0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C58170-0CB1-4EC2-2A7A-CED3E74C023E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2364AB-92C2-6949-21B9-B23553816618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67E23B-22AC-851F-5264-4776C21D1A16}"/>
                  </a:ext>
                </a:extLst>
              </p14:cNvPr>
              <p14:cNvContentPartPr/>
              <p14:nvPr/>
            </p14:nvContentPartPr>
            <p14:xfrm>
              <a:off x="5333400" y="1587240"/>
              <a:ext cx="6580440" cy="289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67E23B-22AC-851F-5264-4776C21D1A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4040" y="1577880"/>
                <a:ext cx="6599160" cy="29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4847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1CFF-781E-EFEE-7AE5-B21BFD8B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C66A44-560B-8BFA-02DA-5682F9C14FCC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80F20-F83B-3C5B-E283-4394EF4A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44BAB-5389-CD0A-CD81-F6D34C06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EFC904-0C5A-2E40-2C5E-3342051E25B3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030AF-790D-3684-DF4E-062503483DE0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8E940-4951-D9A2-84A7-78769ADB4710}"/>
              </a:ext>
            </a:extLst>
          </p:cNvPr>
          <p:cNvSpPr txBox="1"/>
          <p:nvPr/>
        </p:nvSpPr>
        <p:spPr>
          <a:xfrm>
            <a:off x="9272079" y="2581584"/>
            <a:ext cx="24490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word is too short, or does not contain </a:t>
            </a:r>
            <a:r>
              <a:rPr lang="en-CA" b="1" dirty="0"/>
              <a:t>P</a:t>
            </a:r>
            <a:r>
              <a:rPr lang="en-CA" dirty="0"/>
              <a:t>, the score is 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72470-CA87-89FE-B3B5-6B4118379D1C}"/>
              </a:ext>
            </a:extLst>
          </p:cNvPr>
          <p:cNvSpPr/>
          <p:nvPr/>
        </p:nvSpPr>
        <p:spPr>
          <a:xfrm>
            <a:off x="5298552" y="2019335"/>
            <a:ext cx="5198076" cy="517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E586D-12EB-413A-80A3-8CB44A6F0F3E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55F8F-98FB-C936-4C9C-BB21CA369EB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C96747-79A2-7849-1169-3000FE289C41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9CEFFF-BA04-71D5-29F1-C5CF480C7084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BC4A0B-E1A3-2BA8-94CD-A78E294D68F3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62BEB2-D4E5-5134-B259-D0FB53B7FDD3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559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D992F-9296-3F98-F403-A5D07A2A8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006462-9941-5204-4860-72F9C8680662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FBC6D-5E6E-846D-5C64-8366DC1C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EC55B-910F-1B08-1C8D-E4E8A02BE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1D6ED-5B86-AA30-55D2-C50B8288CAF4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C8DF3-2971-622F-9543-527C2EBB5F0E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688F5-CBE0-8FBD-B6C7-6B21664493F1}"/>
              </a:ext>
            </a:extLst>
          </p:cNvPr>
          <p:cNvSpPr txBox="1"/>
          <p:nvPr/>
        </p:nvSpPr>
        <p:spPr>
          <a:xfrm>
            <a:off x="9752664" y="2537182"/>
            <a:ext cx="211261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word has any letters not in the puzzle, it gets 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BBBC06-819D-D710-12A4-73A5BFFCF9E2}"/>
              </a:ext>
            </a:extLst>
          </p:cNvPr>
          <p:cNvSpPr/>
          <p:nvPr/>
        </p:nvSpPr>
        <p:spPr>
          <a:xfrm>
            <a:off x="5240077" y="2748265"/>
            <a:ext cx="40087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AAE55-5405-EFFC-E1B6-EEDE8DCD3E8D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54C31D-C47A-5BE0-5F8D-77BD00EFEAA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8FEFBE-E8F5-6212-3680-0C60E1086252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45EA4-DE84-FF1F-2A55-5D3B139D7971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2B426C-4B5F-B6BE-0013-944ECFAEFB56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9DA0BF-EC22-E636-78D5-24E7FF0A1B5F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058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56D79-6529-FDAD-CB6F-15260D62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F4B653-A754-C226-69EF-14B44F8FF672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A84F9-3F1F-203B-38AF-A06D63E9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3068E-7150-258B-A077-E819ECB8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86945A-0C24-BC56-D418-E2C0A501C7CB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D6FC1-4595-2ED0-305A-9CAD4AC0995D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D8FBE-0821-ADF3-3C3E-D20D83F36C86}"/>
              </a:ext>
            </a:extLst>
          </p:cNvPr>
          <p:cNvSpPr txBox="1"/>
          <p:nvPr/>
        </p:nvSpPr>
        <p:spPr>
          <a:xfrm>
            <a:off x="6597074" y="4468554"/>
            <a:ext cx="35283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code gets to this point, the score is the number of letters plus the pangram bonus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F2F70-61F3-6D30-823C-4300AB1FE4D1}"/>
              </a:ext>
            </a:extLst>
          </p:cNvPr>
          <p:cNvSpPr/>
          <p:nvPr/>
        </p:nvSpPr>
        <p:spPr>
          <a:xfrm>
            <a:off x="5231839" y="3868389"/>
            <a:ext cx="6886019" cy="405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89CFE-BEA0-18AF-8E67-657595B572D8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4FDA1-CE14-CD61-AC2D-B3266E283D8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B4B91-4213-FFD8-A270-45DBFE17565C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304F35-F512-8548-58C8-EEBBC4457707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09B79E-4F53-9E36-9F37-E71ABF8E9E1D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58D74C-BED5-53CF-6051-CC97DDED459B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199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65B75-91D5-ECAC-003D-8F1A33B9D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B6826-0853-7587-6564-CFAF19DAA755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pangram_bonus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BE611-13AC-253A-2167-44FB4C74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67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5B573-6575-B53B-5505-BABD27DD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977BE-A9AC-271D-ED5B-98BB4E407FB7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59C8C-DF63-0C8D-7AB6-B7F27BAC9135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B5DA9-59DE-4210-7C00-F1ACE396232D}"/>
              </a:ext>
            </a:extLst>
          </p:cNvPr>
          <p:cNvSpPr/>
          <p:nvPr/>
        </p:nvSpPr>
        <p:spPr>
          <a:xfrm>
            <a:off x="5231839" y="3868389"/>
            <a:ext cx="6886019" cy="405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38AB1-5DEA-264C-5302-9F5B1EC9D93B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41280-C96C-862D-C412-7732DD54195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AF6012-3D35-32D8-A561-A631544857A1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9FE185-3249-E92B-9E41-A340F4CFE674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82EFD5-34E4-62C4-9632-22A8EE725429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2F50B-71E9-0080-0FF2-99FD269F3EAE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46548D-4ABA-E7FA-38EE-76DEC52242C3}"/>
              </a:ext>
            </a:extLst>
          </p:cNvPr>
          <p:cNvSpPr txBox="1"/>
          <p:nvPr/>
        </p:nvSpPr>
        <p:spPr>
          <a:xfrm>
            <a:off x="4718564" y="4688626"/>
            <a:ext cx="5250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5F8FC-DCDA-3D59-9227-37AE13804B63}"/>
              </a:ext>
            </a:extLst>
          </p:cNvPr>
          <p:cNvSpPr txBox="1"/>
          <p:nvPr/>
        </p:nvSpPr>
        <p:spPr>
          <a:xfrm>
            <a:off x="9663441" y="5169243"/>
            <a:ext cx="232535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Note</a:t>
            </a:r>
            <a:r>
              <a:rPr lang="en-CA" sz="1600" dirty="0"/>
              <a:t>: make sure to define </a:t>
            </a:r>
            <a:r>
              <a:rPr lang="en-CA" sz="1600" dirty="0" err="1">
                <a:latin typeface="Consolas" panose="020B0609020204030204" pitchFamily="49" charset="0"/>
              </a:rPr>
              <a:t>pangram_bonus</a:t>
            </a:r>
            <a:r>
              <a:rPr lang="en-CA" sz="1600" dirty="0">
                <a:latin typeface="Consolas" panose="020B0609020204030204" pitchFamily="49" charset="0"/>
              </a:rPr>
              <a:t>  </a:t>
            </a:r>
            <a:r>
              <a:rPr lang="en-CA" sz="1600" dirty="0"/>
              <a:t>above </a:t>
            </a:r>
            <a:r>
              <a:rPr lang="en-CA" sz="1600" dirty="0" err="1">
                <a:latin typeface="Consolas" panose="020B0609020204030204" pitchFamily="49" charset="0"/>
              </a:rPr>
              <a:t>word_score</a:t>
            </a:r>
            <a:r>
              <a:rPr lang="en-CA" sz="16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E67EF-B394-4816-3ADB-6CA831947AAB}"/>
                  </a:ext>
                </a:extLst>
              </p14:cNvPr>
              <p14:cNvContentPartPr/>
              <p14:nvPr/>
            </p14:nvContentPartPr>
            <p14:xfrm>
              <a:off x="4326840" y="1213560"/>
              <a:ext cx="5039280" cy="356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E67EF-B394-4816-3ADB-6CA831947A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7480" y="1204200"/>
                <a:ext cx="5058000" cy="35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0790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D214-52ED-EE26-2180-3B5F53EC0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4EBD9-3980-291E-A0C4-084B152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68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E546A-7957-3A35-4DBA-8B0CD16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858A1-7327-13CC-9023-7C3C615F6C1D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7BA90-93D3-3F19-8ECB-2E7DA69BDCEE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2F2AD-5609-7C67-8159-11510EC2111D}"/>
              </a:ext>
            </a:extLst>
          </p:cNvPr>
          <p:cNvSpPr txBox="1"/>
          <p:nvPr/>
        </p:nvSpPr>
        <p:spPr>
          <a:xfrm>
            <a:off x="4857612" y="2484149"/>
            <a:ext cx="6643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('TAPE', 'P', 'CIHPETA'))      # 4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('PATH', 'P', 'CIHPETA'))      # 4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('CHEAP', 'P', 'CIHPETA'))     # 5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('PATCH', 'P', 'CIHPETA'))     # 5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('APPETITE', 'P', 'CIHPETA'))  # 8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('PATHETIC', 'P', 'CIHPETA'))  # 15</a:t>
            </a:r>
          </a:p>
        </p:txBody>
      </p:sp>
    </p:spTree>
    <p:extLst>
      <p:ext uri="{BB962C8B-B14F-4D97-AF65-F5344CB8AC3E}">
        <p14:creationId xmlns:p14="http://schemas.microsoft.com/office/powerpoint/2010/main" val="4126514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DD00C-3D17-5583-4950-4230272F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0E6D-5091-1E38-E4A4-7EA5CDDA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69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9D6D9-161A-A041-CCD8-DF98CC16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8F761-8EEA-FBDD-80F4-E8AD9E5C339C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023B5-8E01-1026-4932-2979AF8F2DE0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7E02D-F94E-03EF-BB37-95D82E705B72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1FEA76-6D51-91A2-EE2C-5FFC400981F4}"/>
                  </a:ext>
                </a:extLst>
              </p14:cNvPr>
              <p14:cNvContentPartPr/>
              <p14:nvPr/>
            </p14:nvContentPartPr>
            <p14:xfrm>
              <a:off x="415800" y="4441320"/>
              <a:ext cx="1611360" cy="138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1FEA76-6D51-91A2-EE2C-5FFC400981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440" y="4431960"/>
                <a:ext cx="1630080" cy="14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44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8AB3-DA75-C5D2-3124-1F696FAC5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C3FC-4E13-080E-FAE6-3A0CC719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F034-292C-C1E0-EA6B-A921A47B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D9820-EFD6-C654-BAA3-720DC275D4D6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489C9-F6C4-5CE0-0149-7F9BFA34A670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BEC4-796D-3CF9-55F6-B16D42A7C81E}"/>
              </a:ext>
            </a:extLst>
          </p:cNvPr>
          <p:cNvSpPr txBox="1"/>
          <p:nvPr/>
        </p:nvSpPr>
        <p:spPr>
          <a:xfrm>
            <a:off x="4842933" y="909516"/>
            <a:ext cx="29802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the while-loop </a:t>
            </a:r>
            <a:r>
              <a:rPr lang="en-CA" b="1" dirty="0"/>
              <a:t>header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48710-6A23-7FCA-F6DF-B84B3E9CF21E}"/>
              </a:ext>
            </a:extLst>
          </p:cNvPr>
          <p:cNvSpPr txBox="1"/>
          <p:nvPr/>
        </p:nvSpPr>
        <p:spPr>
          <a:xfrm>
            <a:off x="5892799" y="3688732"/>
            <a:ext cx="314113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the while-loop </a:t>
            </a:r>
            <a:r>
              <a:rPr lang="en-CA" b="1" dirty="0"/>
              <a:t>body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It can have as many statements as needed. </a:t>
            </a:r>
            <a:br>
              <a:rPr lang="en-CA" dirty="0"/>
            </a:br>
            <a:r>
              <a:rPr lang="en-CA" dirty="0"/>
              <a:t>They should be consistently indented under the header.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A783D-C3E4-A095-132F-C32862DFD44C}"/>
              </a:ext>
            </a:extLst>
          </p:cNvPr>
          <p:cNvSpPr/>
          <p:nvPr/>
        </p:nvSpPr>
        <p:spPr>
          <a:xfrm>
            <a:off x="3766242" y="2185310"/>
            <a:ext cx="4844358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6CE5E-7F83-F348-4A4C-34510A8B5C61}"/>
              </a:ext>
            </a:extLst>
          </p:cNvPr>
          <p:cNvSpPr/>
          <p:nvPr/>
        </p:nvSpPr>
        <p:spPr>
          <a:xfrm>
            <a:off x="4502841" y="2624844"/>
            <a:ext cx="6148225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E4486-AF4C-3859-AEAC-EC47A55D193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188421" y="1278848"/>
            <a:ext cx="144646" cy="906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4D0430-6DDC-3F16-D60E-EC697A2E7D24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7463366" y="2988911"/>
            <a:ext cx="113588" cy="699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A62968-1E7F-A949-E9C7-47F3DCFE3EC0}"/>
                  </a:ext>
                </a:extLst>
              </p14:cNvPr>
              <p14:cNvContentPartPr/>
              <p14:nvPr/>
            </p14:nvContentPartPr>
            <p14:xfrm>
              <a:off x="3519360" y="1144800"/>
              <a:ext cx="5752440" cy="1517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A62968-1E7F-A949-E9C7-47F3DCFE3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000" y="1135440"/>
                <a:ext cx="5771160" cy="15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980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B987-8E8A-9945-0810-26C3E085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2A123-8F8E-214E-7062-508054CB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70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3C0BE-8559-3EB1-7785-FAF6DC54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658DB-51D0-037D-1028-BFEFC2EA4C55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94123-D430-E060-427E-15EE3DD852C2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C7D00-8FA8-8E6A-F822-4F5436216ACD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CCC38-741F-1EFA-71D0-132B48B6DB66}"/>
              </a:ext>
            </a:extLst>
          </p:cNvPr>
          <p:cNvSpPr txBox="1"/>
          <p:nvPr/>
        </p:nvSpPr>
        <p:spPr>
          <a:xfrm>
            <a:off x="6096000" y="1886465"/>
            <a:ext cx="5672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each </a:t>
            </a:r>
            <a:r>
              <a:rPr lang="en-CA" b="1" dirty="0"/>
              <a:t>word</a:t>
            </a:r>
            <a:r>
              <a:rPr lang="en-CA" dirty="0"/>
              <a:t> in </a:t>
            </a:r>
            <a:r>
              <a:rPr lang="en-CA" b="1" dirty="0"/>
              <a:t>words.txt </a:t>
            </a:r>
            <a:r>
              <a:rPr lang="en-CA" dirty="0"/>
              <a:t>do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the Spelling Bee score of </a:t>
            </a:r>
            <a:r>
              <a:rPr lang="en-CA" b="1" dirty="0"/>
              <a:t>word</a:t>
            </a:r>
            <a:r>
              <a:rPr lang="en-CA" dirty="0"/>
              <a:t> is non-zero,</a:t>
            </a:r>
            <a:br>
              <a:rPr lang="en-CA" dirty="0"/>
            </a:br>
            <a:r>
              <a:rPr lang="en-CA" dirty="0"/>
              <a:t>print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When done, print a count of many words were found,</a:t>
            </a:r>
          </a:p>
          <a:p>
            <a:r>
              <a:rPr lang="en-CA" dirty="0"/>
              <a:t>and the sum of all scores (which is the highest possible </a:t>
            </a:r>
          </a:p>
          <a:p>
            <a:r>
              <a:rPr lang="en-CA" dirty="0"/>
              <a:t>score for the puzzle).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4AB466-1D8D-C065-7C89-6DE1E1BBBE5C}"/>
                  </a:ext>
                </a:extLst>
              </p14:cNvPr>
              <p14:cNvContentPartPr/>
              <p14:nvPr/>
            </p14:nvContentPartPr>
            <p14:xfrm>
              <a:off x="6468120" y="2075400"/>
              <a:ext cx="4486320" cy="52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4AB466-1D8D-C065-7C89-6DE1E1BBBE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8760" y="2066040"/>
                <a:ext cx="4505040" cy="5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22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CD4AB-ED99-0AB7-A82B-5E4D559F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2201F-FAA4-C9E5-896F-49B7FCC3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71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A0BEA-9C66-D235-B5F1-313684E7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59D6F-F38F-B5C3-FD13-A1BCA4F33725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DBD87-F576-6EE2-374A-F38781E8C895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2DE20-4740-E599-D8A9-90E09B216072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0349-6A04-0D1E-FD63-9FD1660106DF}"/>
              </a:ext>
            </a:extLst>
          </p:cNvPr>
          <p:cNvSpPr txBox="1"/>
          <p:nvPr/>
        </p:nvSpPr>
        <p:spPr>
          <a:xfrm>
            <a:off x="4794423" y="1567686"/>
            <a:ext cx="79744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puzzle_letters</a:t>
            </a:r>
            <a:r>
              <a:rPr lang="en-CA" dirty="0">
                <a:latin typeface="Consolas" panose="020B0609020204030204" pitchFamily="49" charset="0"/>
              </a:rPr>
              <a:t> = 'SIGLENP'</a:t>
            </a:r>
          </a:p>
          <a:p>
            <a:r>
              <a:rPr lang="en-CA" dirty="0" err="1">
                <a:latin typeface="Consolas" panose="020B0609020204030204" pitchFamily="49" charset="0"/>
              </a:rPr>
              <a:t>required_letter</a:t>
            </a:r>
            <a:r>
              <a:rPr lang="en-CA" dirty="0">
                <a:latin typeface="Consolas" panose="020B0609020204030204" pitchFamily="49" charset="0"/>
              </a:rPr>
              <a:t> = 'G'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 err="1">
                <a:latin typeface="Consolas" panose="020B0609020204030204" pitchFamily="49" charset="0"/>
              </a:rPr>
              <a:t>total_score</a:t>
            </a:r>
            <a:r>
              <a:rPr lang="en-CA" dirty="0">
                <a:latin typeface="Consolas" panose="020B0609020204030204" pitchFamily="49" charset="0"/>
              </a:rPr>
              <a:t> = 0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scoring_words</a:t>
            </a:r>
            <a:r>
              <a:rPr lang="en-CA" dirty="0">
                <a:latin typeface="Consolas" panose="020B0609020204030204" pitchFamily="49" charset="0"/>
              </a:rPr>
              <a:t> = 0</a:t>
            </a:r>
          </a:p>
          <a:p>
            <a:r>
              <a:rPr lang="en-CA" dirty="0" err="1">
                <a:latin typeface="Consolas" panose="020B0609020204030204" pitchFamily="49" charset="0"/>
              </a:rPr>
              <a:t>file_object</a:t>
            </a:r>
            <a:r>
              <a:rPr lang="en-CA" dirty="0">
                <a:latin typeface="Consolas" panose="020B0609020204030204" pitchFamily="49" charset="0"/>
              </a:rPr>
              <a:t> = open('words.txt')</a:t>
            </a:r>
          </a:p>
          <a:p>
            <a:r>
              <a:rPr lang="en-CA" dirty="0">
                <a:latin typeface="Consolas" panose="020B0609020204030204" pitchFamily="49" charset="0"/>
              </a:rPr>
              <a:t>for w in </a:t>
            </a:r>
            <a:r>
              <a:rPr lang="en-CA" dirty="0" err="1">
                <a:latin typeface="Consolas" panose="020B0609020204030204" pitchFamily="49" charset="0"/>
              </a:rPr>
              <a:t>file_object</a:t>
            </a:r>
            <a:r>
              <a:rPr lang="en-CA" dirty="0">
                <a:latin typeface="Consolas" panose="020B0609020204030204" pitchFamily="49" charset="0"/>
              </a:rPr>
              <a:t>:</a:t>
            </a:r>
          </a:p>
          <a:p>
            <a:r>
              <a:rPr lang="en-CA" dirty="0">
                <a:latin typeface="Consolas" panose="020B0609020204030204" pitchFamily="49" charset="0"/>
              </a:rPr>
              <a:t>    w = </a:t>
            </a:r>
            <a:r>
              <a:rPr lang="en-CA" dirty="0" err="1">
                <a:latin typeface="Consolas" panose="020B0609020204030204" pitchFamily="49" charset="0"/>
              </a:rPr>
              <a:t>w.strip</a:t>
            </a:r>
            <a:r>
              <a:rPr lang="en-CA" dirty="0">
                <a:latin typeface="Consolas" panose="020B0609020204030204" pitchFamily="49" charset="0"/>
              </a:rPr>
              <a:t>().upper()</a:t>
            </a:r>
          </a:p>
          <a:p>
            <a:r>
              <a:rPr lang="en-CA" dirty="0">
                <a:latin typeface="Consolas" panose="020B0609020204030204" pitchFamily="49" charset="0"/>
              </a:rPr>
              <a:t>    </a:t>
            </a:r>
          </a:p>
          <a:p>
            <a:r>
              <a:rPr lang="en-CA" dirty="0">
                <a:latin typeface="Consolas" panose="020B0609020204030204" pitchFamily="49" charset="0"/>
              </a:rPr>
              <a:t>    score =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(w, </a:t>
            </a:r>
            <a:r>
              <a:rPr lang="en-CA" dirty="0" err="1">
                <a:latin typeface="Consolas" panose="020B0609020204030204" pitchFamily="49" charset="0"/>
              </a:rPr>
              <a:t>required_letter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puzzle_letters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latin typeface="Consolas" panose="020B0609020204030204" pitchFamily="49" charset="0"/>
              </a:rPr>
              <a:t>    </a:t>
            </a:r>
            <a:r>
              <a:rPr lang="en-CA" dirty="0" err="1">
                <a:latin typeface="Consolas" panose="020B0609020204030204" pitchFamily="49" charset="0"/>
              </a:rPr>
              <a:t>total_score</a:t>
            </a:r>
            <a:r>
              <a:rPr lang="en-CA" dirty="0">
                <a:latin typeface="Consolas" panose="020B0609020204030204" pitchFamily="49" charset="0"/>
              </a:rPr>
              <a:t> += score</a:t>
            </a:r>
          </a:p>
          <a:p>
            <a:r>
              <a:rPr lang="en-CA" dirty="0">
                <a:latin typeface="Consolas" panose="020B0609020204030204" pitchFamily="49" charset="0"/>
              </a:rPr>
              <a:t>    if score &gt; 0:</a:t>
            </a:r>
          </a:p>
          <a:p>
            <a:r>
              <a:rPr lang="en-CA" dirty="0">
                <a:latin typeface="Consolas" panose="020B0609020204030204" pitchFamily="49" charset="0"/>
              </a:rPr>
              <a:t>        </a:t>
            </a:r>
            <a:r>
              <a:rPr lang="en-CA" dirty="0" err="1">
                <a:latin typeface="Consolas" panose="020B0609020204030204" pitchFamily="49" charset="0"/>
              </a:rPr>
              <a:t>scoring_words</a:t>
            </a:r>
            <a:r>
              <a:rPr lang="en-CA" dirty="0">
                <a:latin typeface="Consolas" panose="020B0609020204030204" pitchFamily="49" charset="0"/>
              </a:rPr>
              <a:t> += 1</a:t>
            </a:r>
          </a:p>
          <a:p>
            <a:r>
              <a:rPr lang="en-CA" dirty="0">
                <a:latin typeface="Consolas" panose="020B0609020204030204" pitchFamily="49" charset="0"/>
              </a:rPr>
              <a:t>        print(f'{w}, {score} points')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print()</a:t>
            </a:r>
          </a:p>
          <a:p>
            <a:r>
              <a:rPr lang="en-CA" dirty="0">
                <a:latin typeface="Consolas" panose="020B0609020204030204" pitchFamily="49" charset="0"/>
              </a:rPr>
              <a:t>print(</a:t>
            </a:r>
            <a:r>
              <a:rPr lang="en-CA" dirty="0" err="1">
                <a:latin typeface="Consolas" panose="020B0609020204030204" pitchFamily="49" charset="0"/>
              </a:rPr>
              <a:t>f'Total</a:t>
            </a:r>
            <a:r>
              <a:rPr lang="en-CA" dirty="0">
                <a:latin typeface="Consolas" panose="020B0609020204030204" pitchFamily="49" charset="0"/>
              </a:rPr>
              <a:t> score: {</a:t>
            </a:r>
            <a:r>
              <a:rPr lang="en-CA" dirty="0" err="1">
                <a:latin typeface="Consolas" panose="020B0609020204030204" pitchFamily="49" charset="0"/>
              </a:rPr>
              <a:t>total_score</a:t>
            </a:r>
            <a:r>
              <a:rPr lang="en-CA" dirty="0">
                <a:latin typeface="Consolas" panose="020B0609020204030204" pitchFamily="49" charset="0"/>
              </a:rPr>
              <a:t>}')</a:t>
            </a:r>
          </a:p>
          <a:p>
            <a:r>
              <a:rPr lang="en-CA" dirty="0">
                <a:latin typeface="Consolas" panose="020B0609020204030204" pitchFamily="49" charset="0"/>
              </a:rPr>
              <a:t>print(</a:t>
            </a:r>
            <a:r>
              <a:rPr lang="en-CA" dirty="0" err="1">
                <a:latin typeface="Consolas" panose="020B0609020204030204" pitchFamily="49" charset="0"/>
              </a:rPr>
              <a:t>f'Total</a:t>
            </a:r>
            <a:r>
              <a:rPr lang="en-CA" dirty="0">
                <a:latin typeface="Consolas" panose="020B0609020204030204" pitchFamily="49" charset="0"/>
              </a:rPr>
              <a:t> scoring words: {</a:t>
            </a:r>
            <a:r>
              <a:rPr lang="en-CA" dirty="0" err="1">
                <a:latin typeface="Consolas" panose="020B0609020204030204" pitchFamily="49" charset="0"/>
              </a:rPr>
              <a:t>scoring_words</a:t>
            </a:r>
            <a:r>
              <a:rPr lang="en-CA" dirty="0">
                <a:latin typeface="Consolas" panose="020B0609020204030204" pitchFamily="49" charset="0"/>
              </a:rPr>
              <a:t>}')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FB4A2E-3629-00B7-551E-F4AC11D7E5F1}"/>
                  </a:ext>
                </a:extLst>
              </p14:cNvPr>
              <p14:cNvContentPartPr/>
              <p14:nvPr/>
            </p14:nvContentPartPr>
            <p14:xfrm>
              <a:off x="3119760" y="1292760"/>
              <a:ext cx="9128520" cy="424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FB4A2E-3629-00B7-551E-F4AC11D7E5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0400" y="1283400"/>
                <a:ext cx="9147240" cy="42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0561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D9A2E-EF78-6CDD-95EC-1A8166AFB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130C4-5906-7724-CFF0-B5400190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72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0FFB2-C0CD-A903-C69F-0D0C8FE4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865B0-76AB-E215-49BB-67091B9EB008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C3F08-505C-0466-33F3-58C6FA026FCC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C2437-B506-EEDF-8039-3D041AFBF699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E71ED-3E6E-4891-EC34-E9120BA46C87}"/>
              </a:ext>
            </a:extLst>
          </p:cNvPr>
          <p:cNvSpPr txBox="1"/>
          <p:nvPr/>
        </p:nvSpPr>
        <p:spPr>
          <a:xfrm>
            <a:off x="4794423" y="1567686"/>
            <a:ext cx="7974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ACCEPT,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ACCEPTEE, 8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APACE, 5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APACHE,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TIPCAT, 6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TIPI, 4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TIPPET, 6 points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Total score: 566</a:t>
            </a:r>
          </a:p>
          <a:p>
            <a:r>
              <a:rPr lang="en-US" dirty="0">
                <a:latin typeface="Consolas" panose="020B0609020204030204" pitchFamily="49" charset="0"/>
              </a:rPr>
              <a:t>Total scoring words: 92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E6071-8F04-B4E8-794B-DBCC72027577}"/>
              </a:ext>
            </a:extLst>
          </p:cNvPr>
          <p:cNvSpPr txBox="1"/>
          <p:nvPr/>
        </p:nvSpPr>
        <p:spPr>
          <a:xfrm>
            <a:off x="8781657" y="2768491"/>
            <a:ext cx="2315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runs in less than a tenth of a second on my computer!</a:t>
            </a:r>
          </a:p>
        </p:txBody>
      </p:sp>
    </p:spTree>
    <p:extLst>
      <p:ext uri="{BB962C8B-B14F-4D97-AF65-F5344CB8AC3E}">
        <p14:creationId xmlns:p14="http://schemas.microsoft.com/office/powerpoint/2010/main" val="2317303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425FE-2AC5-37D5-E5D9-2F9EE6C4A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483A4-DCDD-53EC-DC52-04F4DAF3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73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0738-5593-1BE6-6224-D8B9DAF2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E7215-9D6D-E4EC-A459-038194FE416E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9986C-907D-6665-29FE-4520A6EB225C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06AC6-C208-FA92-7F61-FEDC4D4C3D7A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C86CB-11A0-D5A4-B9F6-1961C208F04E}"/>
              </a:ext>
            </a:extLst>
          </p:cNvPr>
          <p:cNvSpPr txBox="1"/>
          <p:nvPr/>
        </p:nvSpPr>
        <p:spPr>
          <a:xfrm>
            <a:off x="4794423" y="1567686"/>
            <a:ext cx="7974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ACCEPT,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ACCEPTEE, 8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APACE, 5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APACHE,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TIPCAT, 6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TIPI, 4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TIPPET, 6 points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Total score: 566</a:t>
            </a:r>
          </a:p>
          <a:p>
            <a:r>
              <a:rPr lang="en-US" dirty="0">
                <a:latin typeface="Consolas" panose="020B0609020204030204" pitchFamily="49" charset="0"/>
              </a:rPr>
              <a:t>Total scoring words: 92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1FD90-ED7D-9210-FE80-023045036278}"/>
              </a:ext>
            </a:extLst>
          </p:cNvPr>
          <p:cNvSpPr txBox="1"/>
          <p:nvPr/>
        </p:nvSpPr>
        <p:spPr>
          <a:xfrm>
            <a:off x="8781657" y="2768491"/>
            <a:ext cx="2315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runs in less than a tenth of a second on my computer!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6990B-4AF3-DD0B-9C3A-C6E4BF6C45FA}"/>
              </a:ext>
            </a:extLst>
          </p:cNvPr>
          <p:cNvSpPr txBox="1"/>
          <p:nvPr/>
        </p:nvSpPr>
        <p:spPr>
          <a:xfrm>
            <a:off x="8674851" y="4198938"/>
            <a:ext cx="252958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not how humans would solve this puzzle!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But computers are so fast that checking all possible words is a reasonable method.</a:t>
            </a:r>
          </a:p>
        </p:txBody>
      </p:sp>
    </p:spTree>
    <p:extLst>
      <p:ext uri="{BB962C8B-B14F-4D97-AF65-F5344CB8AC3E}">
        <p14:creationId xmlns:p14="http://schemas.microsoft.com/office/powerpoint/2010/main" val="118366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C775C-1CED-00D2-B073-C8825870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4AB3-DADC-E141-980A-1942B9D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D8858-F6F4-B07E-D8C4-CD86B8B9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2C30D-7543-DFE4-AD0C-6915C91F9691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DA5FF-DB69-6B86-5EAE-BF36BF4A6F77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00993-58D6-AD66-AF76-F4F8061A02DB}"/>
              </a:ext>
            </a:extLst>
          </p:cNvPr>
          <p:cNvSpPr txBox="1"/>
          <p:nvPr/>
        </p:nvSpPr>
        <p:spPr>
          <a:xfrm>
            <a:off x="5808133" y="1160224"/>
            <a:ext cx="23876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header starts with the keyword </a:t>
            </a:r>
            <a:r>
              <a:rPr lang="en-CA" b="1" dirty="0">
                <a:latin typeface="Consolas" panose="020B0609020204030204" pitchFamily="49" charset="0"/>
              </a:rPr>
              <a:t>while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56FAC-59C9-8072-DDC4-2441EA8C5DAD}"/>
              </a:ext>
            </a:extLst>
          </p:cNvPr>
          <p:cNvSpPr/>
          <p:nvPr/>
        </p:nvSpPr>
        <p:spPr>
          <a:xfrm>
            <a:off x="3766243" y="2185310"/>
            <a:ext cx="1008958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1BCFCC-6472-B938-122B-8D1E70528583}"/>
              </a:ext>
            </a:extLst>
          </p:cNvPr>
          <p:cNvCxnSpPr>
            <a:cxnSpLocks/>
          </p:cNvCxnSpPr>
          <p:nvPr/>
        </p:nvCxnSpPr>
        <p:spPr>
          <a:xfrm flipH="1">
            <a:off x="4775201" y="1806555"/>
            <a:ext cx="1008958" cy="378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3D9-5FFE-C5A9-5130-DA174F0B0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1E87-ED7C-7BB1-1822-67CAFA27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5A534-C8B8-0296-0889-DC7D61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5FEF7-4A24-98D7-0A79-73036DF69DE3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1F525-D365-5A58-D857-5142251D81FE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BA53D-12A9-3850-7424-00B8F5B1CB5C}"/>
              </a:ext>
            </a:extLst>
          </p:cNvPr>
          <p:cNvSpPr txBox="1"/>
          <p:nvPr/>
        </p:nvSpPr>
        <p:spPr>
          <a:xfrm>
            <a:off x="5071533" y="777996"/>
            <a:ext cx="39624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while loop condition </a:t>
            </a:r>
            <a:r>
              <a:rPr lang="en-CA" dirty="0"/>
              <a:t>comes next.</a:t>
            </a:r>
            <a:br>
              <a:rPr lang="en-CA" dirty="0"/>
            </a:br>
            <a:r>
              <a:rPr lang="en-CA" dirty="0"/>
              <a:t>It must be a Boolean expression.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682A6-17DC-C8A7-731E-B8A2BA20BC31}"/>
              </a:ext>
            </a:extLst>
          </p:cNvPr>
          <p:cNvSpPr/>
          <p:nvPr/>
        </p:nvSpPr>
        <p:spPr>
          <a:xfrm>
            <a:off x="4903092" y="2175887"/>
            <a:ext cx="3527079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6F6D17-1FAB-7458-0AF0-24FC046CEF8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666632" y="1424327"/>
            <a:ext cx="386101" cy="751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6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7384</Words>
  <Application>Microsoft Office PowerPoint</Application>
  <PresentationFormat>Widescreen</PresentationFormat>
  <Paragraphs>1272</Paragraphs>
  <Slides>73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Aptos</vt:lpstr>
      <vt:lpstr>Aptos Display</vt:lpstr>
      <vt:lpstr>Arial</vt:lpstr>
      <vt:lpstr>Consolas</vt:lpstr>
      <vt:lpstr>Office Theme</vt:lpstr>
      <vt:lpstr>Chapter 7: More Loops, and Reading Files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2</cp:revision>
  <cp:lastPrinted>2024-10-16T20:08:28Z</cp:lastPrinted>
  <dcterms:created xsi:type="dcterms:W3CDTF">2024-09-15T21:36:40Z</dcterms:created>
  <dcterms:modified xsi:type="dcterms:W3CDTF">2024-10-21T23:11:03Z</dcterms:modified>
</cp:coreProperties>
</file>