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98" r:id="rId2"/>
    <p:sldId id="299" r:id="rId3"/>
    <p:sldId id="317" r:id="rId4"/>
    <p:sldId id="300" r:id="rId5"/>
    <p:sldId id="318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20" r:id="rId18"/>
    <p:sldId id="319" r:id="rId19"/>
    <p:sldId id="322" r:id="rId20"/>
    <p:sldId id="323" r:id="rId21"/>
    <p:sldId id="324" r:id="rId22"/>
    <p:sldId id="321" r:id="rId23"/>
    <p:sldId id="326" r:id="rId24"/>
    <p:sldId id="325" r:id="rId25"/>
    <p:sldId id="327" r:id="rId26"/>
    <p:sldId id="312" r:id="rId27"/>
    <p:sldId id="328" r:id="rId28"/>
    <p:sldId id="329" r:id="rId29"/>
    <p:sldId id="331" r:id="rId30"/>
    <p:sldId id="332" r:id="rId31"/>
    <p:sldId id="313" r:id="rId32"/>
    <p:sldId id="314" r:id="rId33"/>
    <p:sldId id="315" r:id="rId34"/>
    <p:sldId id="316" r:id="rId35"/>
    <p:sldId id="333" r:id="rId36"/>
    <p:sldId id="334" r:id="rId37"/>
    <p:sldId id="335" r:id="rId38"/>
    <p:sldId id="336" r:id="rId39"/>
    <p:sldId id="337" r:id="rId40"/>
    <p:sldId id="338" r:id="rId4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DBFBEB-A398-1A4E-882B-86EA2F74BA7D}">
          <p14:sldIdLst>
            <p14:sldId id="298"/>
            <p14:sldId id="299"/>
            <p14:sldId id="317"/>
            <p14:sldId id="300"/>
            <p14:sldId id="318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20"/>
            <p14:sldId id="319"/>
            <p14:sldId id="322"/>
            <p14:sldId id="323"/>
            <p14:sldId id="324"/>
            <p14:sldId id="321"/>
            <p14:sldId id="326"/>
            <p14:sldId id="325"/>
            <p14:sldId id="327"/>
            <p14:sldId id="312"/>
            <p14:sldId id="328"/>
            <p14:sldId id="329"/>
            <p14:sldId id="331"/>
            <p14:sldId id="332"/>
            <p14:sldId id="313"/>
            <p14:sldId id="314"/>
            <p14:sldId id="315"/>
            <p14:sldId id="316"/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497C7-08B6-462F-AFED-FC98C4EED4EE}" v="4" dt="2024-11-25T23:36:51.097"/>
    <p1510:client id="{4C149B8F-AFB7-4682-A29F-6DE5DEDA2C15}" v="1320" dt="2024-11-25T19:25:50.448"/>
    <p1510:client id="{92D8EBF5-1C0F-F947-8901-5648E43EEFDF}" v="332" dt="2024-11-25T02:48:01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  <pc:spChg chg="mod">
          <ac:chgData name="Toby Donaldson" userId="2e6e5431-bb17-4c41-9985-d39c50d83c73" providerId="ADAL" clId="{65DA46F3-C033-4AB1-A623-5FD9368B4889}" dt="2024-10-21T17:49:32.941" v="1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5T00:00:04.349" v="2140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</pc:sldChg>
    </pc:docChg>
  </pc:docChgLst>
  <pc:docChgLst>
    <pc:chgData name="Toby Donaldson" userId="2e6e5431-bb17-4c41-9985-d39c50d83c73" providerId="ADAL" clId="{B0CE44C9-9D46-4790-B907-C2F442EDDBBA}"/>
    <pc:docChg chg="undo custSel addSld delSld modSld modSection">
      <pc:chgData name="Toby Donaldson" userId="2e6e5431-bb17-4c41-9985-d39c50d83c73" providerId="ADAL" clId="{B0CE44C9-9D46-4790-B907-C2F442EDDBBA}" dt="2024-11-20T21:22:33.043" v="115" actId="2696"/>
      <pc:docMkLst>
        <pc:docMk/>
      </pc:docMkLst>
      <pc:sldChg chg="addSp delSp modSp mod">
        <pc:chgData name="Toby Donaldson" userId="2e6e5431-bb17-4c41-9985-d39c50d83c73" providerId="ADAL" clId="{B0CE44C9-9D46-4790-B907-C2F442EDDBBA}" dt="2024-11-20T21:21:14.147" v="114" actId="1076"/>
        <pc:sldMkLst>
          <pc:docMk/>
          <pc:sldMk cId="510819724" sldId="301"/>
        </pc:sldMkLst>
      </pc:sldChg>
      <pc:sldChg chg="addSp modSp mod">
        <pc:chgData name="Toby Donaldson" userId="2e6e5431-bb17-4c41-9985-d39c50d83c73" providerId="ADAL" clId="{B0CE44C9-9D46-4790-B907-C2F442EDDBBA}" dt="2024-11-20T20:31:47.775" v="38" actId="208"/>
        <pc:sldMkLst>
          <pc:docMk/>
          <pc:sldMk cId="1042135653" sldId="303"/>
        </pc:sldMkLst>
      </pc:sldChg>
      <pc:sldChg chg="delSp mod">
        <pc:chgData name="Toby Donaldson" userId="2e6e5431-bb17-4c41-9985-d39c50d83c73" providerId="ADAL" clId="{B0CE44C9-9D46-4790-B907-C2F442EDDBBA}" dt="2024-11-20T20:39:21.061" v="88" actId="21"/>
        <pc:sldMkLst>
          <pc:docMk/>
          <pc:sldMk cId="1743495196" sldId="304"/>
        </pc:sldMkLst>
      </pc:sldChg>
      <pc:sldChg chg="addSp mod">
        <pc:chgData name="Toby Donaldson" userId="2e6e5431-bb17-4c41-9985-d39c50d83c73" providerId="ADAL" clId="{B0CE44C9-9D46-4790-B907-C2F442EDDBBA}" dt="2024-11-20T20:40:03.638" v="89" actId="11529"/>
        <pc:sldMkLst>
          <pc:docMk/>
          <pc:sldMk cId="4167362768" sldId="306"/>
        </pc:sldMkLst>
      </pc:sldChg>
      <pc:sldChg chg="addSp modSp mod">
        <pc:chgData name="Toby Donaldson" userId="2e6e5431-bb17-4c41-9985-d39c50d83c73" providerId="ADAL" clId="{B0CE44C9-9D46-4790-B907-C2F442EDDBBA}" dt="2024-11-20T20:40:18.847" v="93" actId="14100"/>
        <pc:sldMkLst>
          <pc:docMk/>
          <pc:sldMk cId="3726390942" sldId="307"/>
        </pc:sldMkLst>
      </pc:sldChg>
      <pc:sldChg chg="delSp mod">
        <pc:chgData name="Toby Donaldson" userId="2e6e5431-bb17-4c41-9985-d39c50d83c73" providerId="ADAL" clId="{B0CE44C9-9D46-4790-B907-C2F442EDDBBA}" dt="2024-11-20T21:10:05.954" v="96" actId="21"/>
        <pc:sldMkLst>
          <pc:docMk/>
          <pc:sldMk cId="181054468" sldId="316"/>
        </pc:sldMkLst>
      </pc:sldChg>
      <pc:sldChg chg="delSp mod">
        <pc:chgData name="Toby Donaldson" userId="2e6e5431-bb17-4c41-9985-d39c50d83c73" providerId="ADAL" clId="{B0CE44C9-9D46-4790-B907-C2F442EDDBBA}" dt="2024-11-20T21:10:45.316" v="99" actId="21"/>
        <pc:sldMkLst>
          <pc:docMk/>
          <pc:sldMk cId="4106708011" sldId="319"/>
        </pc:sldMkLst>
      </pc:sldChg>
      <pc:sldChg chg="modSp mod">
        <pc:chgData name="Toby Donaldson" userId="2e6e5431-bb17-4c41-9985-d39c50d83c73" providerId="ADAL" clId="{B0CE44C9-9D46-4790-B907-C2F442EDDBBA}" dt="2024-11-20T21:12:08.442" v="102" actId="20577"/>
        <pc:sldMkLst>
          <pc:docMk/>
          <pc:sldMk cId="3737289013" sldId="323"/>
        </pc:sldMkLst>
      </pc:sldChg>
      <pc:sldChg chg="delSp modSp add del mod">
        <pc:chgData name="Toby Donaldson" userId="2e6e5431-bb17-4c41-9985-d39c50d83c73" providerId="ADAL" clId="{B0CE44C9-9D46-4790-B907-C2F442EDDBBA}" dt="2024-11-20T21:22:33.043" v="115" actId="2696"/>
        <pc:sldMkLst>
          <pc:docMk/>
          <pc:sldMk cId="689824448" sldId="332"/>
        </pc:sldMkLst>
      </pc:sldChg>
      <pc:sldChg chg="add">
        <pc:chgData name="Toby Donaldson" userId="2e6e5431-bb17-4c41-9985-d39c50d83c73" providerId="ADAL" clId="{B0CE44C9-9D46-4790-B907-C2F442EDDBBA}" dt="2024-11-20T20:39:14.701" v="87" actId="2890"/>
        <pc:sldMkLst>
          <pc:docMk/>
          <pc:sldMk cId="265986242" sldId="333"/>
        </pc:sldMkLst>
      </pc:sldChg>
      <pc:sldChg chg="add">
        <pc:chgData name="Toby Donaldson" userId="2e6e5431-bb17-4c41-9985-d39c50d83c73" providerId="ADAL" clId="{B0CE44C9-9D46-4790-B907-C2F442EDDBBA}" dt="2024-11-20T21:09:59.086" v="94" actId="2890"/>
        <pc:sldMkLst>
          <pc:docMk/>
          <pc:sldMk cId="2311564467" sldId="334"/>
        </pc:sldMkLst>
      </pc:sldChg>
      <pc:sldChg chg="add">
        <pc:chgData name="Toby Donaldson" userId="2e6e5431-bb17-4c41-9985-d39c50d83c73" providerId="ADAL" clId="{B0CE44C9-9D46-4790-B907-C2F442EDDBBA}" dt="2024-11-20T21:10:34.022" v="97" actId="2890"/>
        <pc:sldMkLst>
          <pc:docMk/>
          <pc:sldMk cId="3081407938" sldId="335"/>
        </pc:sldMkLst>
      </pc:sldChg>
      <pc:sldChg chg="delSp add mod">
        <pc:chgData name="Toby Donaldson" userId="2e6e5431-bb17-4c41-9985-d39c50d83c73" providerId="ADAL" clId="{B0CE44C9-9D46-4790-B907-C2F442EDDBBA}" dt="2024-11-20T21:11:11.918" v="101" actId="21"/>
        <pc:sldMkLst>
          <pc:docMk/>
          <pc:sldMk cId="2163838651" sldId="336"/>
        </pc:sldMkLst>
      </pc:sldChg>
    </pc:docChg>
  </pc:docChgLst>
  <pc:docChgLst>
    <pc:chgData name="Toby Donaldson" userId="2e6e5431-bb17-4c41-9985-d39c50d83c73" providerId="ADAL" clId="{DFCC407E-6A28-49CB-9DB6-0FE97A71B51F}"/>
    <pc:docChg chg="undo custSel addSld delSld modSld sldOrd delSection modSection">
      <pc:chgData name="Toby Donaldson" userId="2e6e5431-bb17-4c41-9985-d39c50d83c73" providerId="ADAL" clId="{DFCC407E-6A28-49CB-9DB6-0FE97A71B51F}" dt="2024-11-13T23:15:00.382" v="2255"/>
      <pc:docMkLst>
        <pc:docMk/>
      </pc:docMkLst>
      <pc:sldChg chg="addSp delSp modSp mod">
        <pc:chgData name="Toby Donaldson" userId="2e6e5431-bb17-4c41-9985-d39c50d83c73" providerId="ADAL" clId="{DFCC407E-6A28-49CB-9DB6-0FE97A71B51F}" dt="2024-11-06T19:13:40.928" v="964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DFCC407E-6A28-49CB-9DB6-0FE97A71B51F}" dt="2024-11-06T18:46:33.494" v="6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DFCC407E-6A28-49CB-9DB6-0FE97A71B51F}" dt="2024-11-06T18:46:33.494" v="6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modSp del mod">
        <pc:chgData name="Toby Donaldson" userId="2e6e5431-bb17-4c41-9985-d39c50d83c73" providerId="ADAL" clId="{DFCC407E-6A28-49CB-9DB6-0FE97A71B51F}" dt="2024-11-06T19:32:36.435" v="1308" actId="47"/>
        <pc:sldMkLst>
          <pc:docMk/>
          <pc:sldMk cId="233389791" sldId="299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2394251928" sldId="300"/>
        </pc:sldMkLst>
      </pc:sldChg>
      <pc:sldChg chg="addSp delSp modSp mod">
        <pc:chgData name="Toby Donaldson" userId="2e6e5431-bb17-4c41-9985-d39c50d83c73" providerId="ADAL" clId="{DFCC407E-6A28-49CB-9DB6-0FE97A71B51F}" dt="2024-11-06T18:58:00.459" v="565" actId="1076"/>
        <pc:sldMkLst>
          <pc:docMk/>
          <pc:sldMk cId="2310511591" sldId="301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3742433670" sldId="302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DFCC407E-6A28-49CB-9DB6-0FE97A71B51F}" dt="2024-11-06T18:56:18.894" v="526" actId="2696"/>
        <pc:sldMkLst>
          <pc:docMk/>
          <pc:sldMk cId="4136958964" sldId="309"/>
        </pc:sldMkLst>
      </pc:sldChg>
      <pc:sldChg chg="del">
        <pc:chgData name="Toby Donaldson" userId="2e6e5431-bb17-4c41-9985-d39c50d83c73" providerId="ADAL" clId="{DFCC407E-6A28-49CB-9DB6-0FE97A71B51F}" dt="2024-11-06T18:56:14.124" v="525" actId="2696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DFCC407E-6A28-49CB-9DB6-0FE97A71B51F}" dt="2024-11-06T19:00:23.233" v="591" actId="47"/>
        <pc:sldMkLst>
          <pc:docMk/>
          <pc:sldMk cId="1709796186" sldId="311"/>
        </pc:sldMkLst>
      </pc:sldChg>
      <pc:sldChg chg="del">
        <pc:chgData name="Toby Donaldson" userId="2e6e5431-bb17-4c41-9985-d39c50d83c73" providerId="ADAL" clId="{DFCC407E-6A28-49CB-9DB6-0FE97A71B51F}" dt="2024-11-06T19:00:27" v="592" actId="47"/>
        <pc:sldMkLst>
          <pc:docMk/>
          <pc:sldMk cId="3178009219" sldId="312"/>
        </pc:sldMkLst>
      </pc:sldChg>
      <pc:sldChg chg="del">
        <pc:chgData name="Toby Donaldson" userId="2e6e5431-bb17-4c41-9985-d39c50d83c73" providerId="ADAL" clId="{DFCC407E-6A28-49CB-9DB6-0FE97A71B51F}" dt="2024-11-06T19:02:43.026" v="632" actId="2696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DFCC407E-6A28-49CB-9DB6-0FE97A71B51F}" dt="2024-11-06T19:08:15.828" v="760" actId="47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DFCC407E-6A28-49CB-9DB6-0FE97A71B51F}" dt="2024-11-06T19:08:10.511" v="759" actId="47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DFCC407E-6A28-49CB-9DB6-0FE97A71B51F}" dt="2024-11-06T19:08:21.373" v="761" actId="47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DFCC407E-6A28-49CB-9DB6-0FE97A71B51F}" dt="2024-11-06T19:08:26.203" v="762" actId="47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DFCC407E-6A28-49CB-9DB6-0FE97A71B51F}" dt="2024-11-06T19:20:47.781" v="1132" actId="47"/>
        <pc:sldMkLst>
          <pc:docMk/>
          <pc:sldMk cId="3716439672" sldId="318"/>
        </pc:sldMkLst>
      </pc:sldChg>
      <pc:sldChg chg="del">
        <pc:chgData name="Toby Donaldson" userId="2e6e5431-bb17-4c41-9985-d39c50d83c73" providerId="ADAL" clId="{DFCC407E-6A28-49CB-9DB6-0FE97A71B51F}" dt="2024-11-06T19:20:50.150" v="1133" actId="47"/>
        <pc:sldMkLst>
          <pc:docMk/>
          <pc:sldMk cId="3670977749" sldId="319"/>
        </pc:sldMkLst>
      </pc:sldChg>
      <pc:sldChg chg="del">
        <pc:chgData name="Toby Donaldson" userId="2e6e5431-bb17-4c41-9985-d39c50d83c73" providerId="ADAL" clId="{DFCC407E-6A28-49CB-9DB6-0FE97A71B51F}" dt="2024-11-06T19:20:51.893" v="1134" actId="47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DFCC407E-6A28-49CB-9DB6-0FE97A71B51F}" dt="2024-11-06T19:20:52.931" v="1135" actId="47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DFCC407E-6A28-49CB-9DB6-0FE97A71B51F}" dt="2024-11-06T19:20:54.282" v="1136" actId="47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DFCC407E-6A28-49CB-9DB6-0FE97A71B51F}" dt="2024-11-06T19:26:05.882" v="1192" actId="47"/>
        <pc:sldMkLst>
          <pc:docMk/>
          <pc:sldMk cId="956606302" sldId="330"/>
        </pc:sldMkLst>
      </pc:sldChg>
      <pc:sldChg chg="del">
        <pc:chgData name="Toby Donaldson" userId="2e6e5431-bb17-4c41-9985-d39c50d83c73" providerId="ADAL" clId="{DFCC407E-6A28-49CB-9DB6-0FE97A71B51F}" dt="2024-11-06T19:26:14.437" v="1193" actId="47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DFCC407E-6A28-49CB-9DB6-0FE97A71B51F}" dt="2024-11-06T19:26:17.819" v="1194" actId="47"/>
        <pc:sldMkLst>
          <pc:docMk/>
          <pc:sldMk cId="1971578157" sldId="332"/>
        </pc:sldMkLst>
      </pc:sldChg>
      <pc:sldChg chg="delSp del mod">
        <pc:chgData name="Toby Donaldson" userId="2e6e5431-bb17-4c41-9985-d39c50d83c73" providerId="ADAL" clId="{DFCC407E-6A28-49CB-9DB6-0FE97A71B51F}" dt="2024-11-06T19:40:40.943" v="1471" actId="47"/>
        <pc:sldMkLst>
          <pc:docMk/>
          <pc:sldMk cId="2470756863" sldId="333"/>
        </pc:sldMkLst>
      </pc:sldChg>
      <pc:sldChg chg="del">
        <pc:chgData name="Toby Donaldson" userId="2e6e5431-bb17-4c41-9985-d39c50d83c73" providerId="ADAL" clId="{DFCC407E-6A28-49CB-9DB6-0FE97A71B51F}" dt="2024-11-06T19:37:38.668" v="1390" actId="2696"/>
        <pc:sldMkLst>
          <pc:docMk/>
          <pc:sldMk cId="2555486784" sldId="335"/>
        </pc:sldMkLst>
      </pc:sldChg>
      <pc:sldChg chg="del">
        <pc:chgData name="Toby Donaldson" userId="2e6e5431-bb17-4c41-9985-d39c50d83c73" providerId="ADAL" clId="{DFCC407E-6A28-49CB-9DB6-0FE97A71B51F}" dt="2024-11-06T19:40:12.715" v="1469" actId="47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DFCC407E-6A28-49CB-9DB6-0FE97A71B51F}" dt="2024-11-06T19:40:11.703" v="1468" actId="47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3675363778" sldId="338"/>
        </pc:sldMkLst>
      </pc:sldChg>
      <pc:sldChg chg="addSp modSp mod ord">
        <pc:chgData name="Toby Donaldson" userId="2e6e5431-bb17-4c41-9985-d39c50d83c73" providerId="ADAL" clId="{DFCC407E-6A28-49CB-9DB6-0FE97A71B51F}" dt="2024-11-06T23:08:48.776" v="2246"/>
        <pc:sldMkLst>
          <pc:docMk/>
          <pc:sldMk cId="2579216949" sldId="339"/>
        </pc:sldMkLst>
      </pc:sldChg>
      <pc:sldChg chg="del">
        <pc:chgData name="Toby Donaldson" userId="2e6e5431-bb17-4c41-9985-d39c50d83c73" providerId="ADAL" clId="{DFCC407E-6A28-49CB-9DB6-0FE97A71B51F}" dt="2024-11-06T19:45:40.025" v="1603" actId="47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DFCC407E-6A28-49CB-9DB6-0FE97A71B51F}" dt="2024-11-06T19:45:38.586" v="1602" actId="47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DFCC407E-6A28-49CB-9DB6-0FE97A71B51F}" dt="2024-11-06T19:45:41.505" v="1604" actId="47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29673995" sldId="343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247830890" sldId="344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225904827" sldId="345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127852689" sldId="346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985627581" sldId="347"/>
        </pc:sldMkLst>
      </pc:sldChg>
      <pc:sldChg chg="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580786466" sldId="348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2425616480" sldId="350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14335125" sldId="351"/>
        </pc:sldMkLst>
      </pc:sldChg>
      <pc:sldChg chg="del">
        <pc:chgData name="Toby Donaldson" userId="2e6e5431-bb17-4c41-9985-d39c50d83c73" providerId="ADAL" clId="{DFCC407E-6A28-49CB-9DB6-0FE97A71B51F}" dt="2024-11-06T18:48:44.135" v="195" actId="2696"/>
        <pc:sldMkLst>
          <pc:docMk/>
          <pc:sldMk cId="95739150" sldId="352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3690368091" sldId="353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1251879132" sldId="354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2537946873" sldId="355"/>
        </pc:sldMkLst>
      </pc:sldChg>
      <pc:sldChg chg="del">
        <pc:chgData name="Toby Donaldson" userId="2e6e5431-bb17-4c41-9985-d39c50d83c73" providerId="ADAL" clId="{DFCC407E-6A28-49CB-9DB6-0FE97A71B51F}" dt="2024-11-06T19:40:42.487" v="1472" actId="47"/>
        <pc:sldMkLst>
          <pc:docMk/>
          <pc:sldMk cId="2802425358" sldId="356"/>
        </pc:sldMkLst>
      </pc:sldChg>
      <pc:sldChg chg="addSp delSp modSp mod">
        <pc:chgData name="Toby Donaldson" userId="2e6e5431-bb17-4c41-9985-d39c50d83c73" providerId="ADAL" clId="{DFCC407E-6A28-49CB-9DB6-0FE97A71B51F}" dt="2024-11-06T23:09:41.319" v="2254" actId="313"/>
        <pc:sldMkLst>
          <pc:docMk/>
          <pc:sldMk cId="2266901553" sldId="35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589050326" sldId="358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748725112" sldId="359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962435463" sldId="360"/>
        </pc:sldMkLst>
      </pc:sldChg>
      <pc:sldChg chg="add del">
        <pc:chgData name="Toby Donaldson" userId="2e6e5431-bb17-4c41-9985-d39c50d83c73" providerId="ADAL" clId="{DFCC407E-6A28-49CB-9DB6-0FE97A71B51F}" dt="2024-11-06T18:54:11.721" v="479" actId="2696"/>
        <pc:sldMkLst>
          <pc:docMk/>
          <pc:sldMk cId="1043226718" sldId="361"/>
        </pc:sldMkLst>
      </pc:sldChg>
      <pc:sldChg chg="add del">
        <pc:chgData name="Toby Donaldson" userId="2e6e5431-bb17-4c41-9985-d39c50d83c73" providerId="ADAL" clId="{DFCC407E-6A28-49CB-9DB6-0FE97A71B51F}" dt="2024-11-06T19:00:15.307" v="590" actId="47"/>
        <pc:sldMkLst>
          <pc:docMk/>
          <pc:sldMk cId="1838570046" sldId="361"/>
        </pc:sldMkLst>
      </pc:sldChg>
      <pc:sldChg chg="addSp modSp add mod">
        <pc:chgData name="Toby Donaldson" userId="2e6e5431-bb17-4c41-9985-d39c50d83c73" providerId="ADAL" clId="{DFCC407E-6A28-49CB-9DB6-0FE97A71B51F}" dt="2024-11-06T19:00:02.143" v="589" actId="20577"/>
        <pc:sldMkLst>
          <pc:docMk/>
          <pc:sldMk cId="3785498372" sldId="362"/>
        </pc:sldMkLst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3819978950" sldId="363"/>
        </pc:sldMkLst>
      </pc:sldChg>
      <pc:sldChg chg="addSp del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2225316138" sldId="364"/>
        </pc:sldMkLst>
      </pc:sldChg>
      <pc:sldChg chg="addSp add">
        <pc:chgData name="Toby Donaldson" userId="2e6e5431-bb17-4c41-9985-d39c50d83c73" providerId="ADAL" clId="{DFCC407E-6A28-49CB-9DB6-0FE97A71B51F}" dt="2024-11-06T23:08:48.776" v="2246"/>
        <pc:sldMkLst>
          <pc:docMk/>
          <pc:sldMk cId="858480520" sldId="365"/>
        </pc:sldMkLst>
      </pc:sldChg>
      <pc:sldChg chg="add del">
        <pc:chgData name="Toby Donaldson" userId="2e6e5431-bb17-4c41-9985-d39c50d83c73" providerId="ADAL" clId="{DFCC407E-6A28-49CB-9DB6-0FE97A71B51F}" dt="2024-11-06T19:13:47.760" v="965" actId="2696"/>
        <pc:sldMkLst>
          <pc:docMk/>
          <pc:sldMk cId="224991245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877039528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395036816" sldId="367"/>
        </pc:sldMkLst>
      </pc:sldChg>
      <pc:sldChg chg="delSp modSp add del mod">
        <pc:chgData name="Toby Donaldson" userId="2e6e5431-bb17-4c41-9985-d39c50d83c73" providerId="ADAL" clId="{DFCC407E-6A28-49CB-9DB6-0FE97A71B51F}" dt="2024-11-06T19:23:00.182" v="1150" actId="2696"/>
        <pc:sldMkLst>
          <pc:docMk/>
          <pc:sldMk cId="3214354650" sldId="367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618014523" sldId="368"/>
        </pc:sldMkLst>
      </pc:sldChg>
      <pc:sldChg chg="addSp delSp modSp add mod">
        <pc:chgData name="Toby Donaldson" userId="2e6e5431-bb17-4c41-9985-d39c50d83c73" providerId="ADAL" clId="{DFCC407E-6A28-49CB-9DB6-0FE97A71B51F}" dt="2024-11-06T19:39:48.076" v="1466"/>
        <pc:sldMkLst>
          <pc:docMk/>
          <pc:sldMk cId="4266276714" sldId="369"/>
        </pc:sldMkLst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1248740256" sldId="370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4039314859" sldId="371"/>
        </pc:sldMkLst>
      </pc:sldChg>
      <pc:sldChg chg="add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3828095324" sldId="372"/>
        </pc:sldMkLst>
      </pc:sldChg>
      <pc:sldChg chg="modSp add mod">
        <pc:chgData name="Toby Donaldson" userId="2e6e5431-bb17-4c41-9985-d39c50d83c73" providerId="ADAL" clId="{DFCC407E-6A28-49CB-9DB6-0FE97A71B51F}" dt="2024-11-06T23:09:26.252" v="2250" actId="313"/>
        <pc:sldMkLst>
          <pc:docMk/>
          <pc:sldMk cId="807447019" sldId="373"/>
        </pc:sldMkLst>
      </pc:sldChg>
      <pc:sldChg chg="add 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1612706861" sldId="37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162034591" sldId="37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307807174" sldId="37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29957749" sldId="37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668762976" sldId="37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49226" sldId="379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916349276" sldId="38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889743009" sldId="381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617323450" sldId="38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76652831" sldId="38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03714514" sldId="38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86481752" sldId="385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07038965" sldId="38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92166506" sldId="38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86135" sldId="38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266760611" sldId="389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5693054" sldId="39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521158521" sldId="391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83271642" sldId="39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446351697" sldId="39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89113382" sldId="39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750629644" sldId="395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67320005" sldId="39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53928923" sldId="39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435781492" sldId="39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11488615" sldId="40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4262481010" sldId="40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59866411" sldId="40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104E910F-6058-B84E-85A6-5EABE2992E76}"/>
    <pc:docChg chg="undo redo custSel addSld modSld sldOrd addSection delSection modSection">
      <pc:chgData name="Toby Donaldson" userId="2e6e5431-bb17-4c41-9985-d39c50d83c73" providerId="ADAL" clId="{104E910F-6058-B84E-85A6-5EABE2992E76}" dt="2024-11-13T00:00:45.231" v="7052" actId="20577"/>
      <pc:docMkLst>
        <pc:docMk/>
      </pc:docMkLst>
      <pc:sldChg chg="modSp mod">
        <pc:chgData name="Toby Donaldson" userId="2e6e5431-bb17-4c41-9985-d39c50d83c73" providerId="ADAL" clId="{104E910F-6058-B84E-85A6-5EABE2992E76}" dt="2024-11-12T23:58:33.925" v="7047" actId="313"/>
        <pc:sldMkLst>
          <pc:docMk/>
          <pc:sldMk cId="3108921986" sldId="297"/>
        </pc:sldMkLst>
      </pc:sldChg>
      <pc:sldChg chg="delSp modSp add mod">
        <pc:chgData name="Toby Donaldson" userId="2e6e5431-bb17-4c41-9985-d39c50d83c73" providerId="ADAL" clId="{104E910F-6058-B84E-85A6-5EABE2992E76}" dt="2024-11-12T02:52:48.019" v="101" actId="207"/>
        <pc:sldMkLst>
          <pc:docMk/>
          <pc:sldMk cId="1162034591" sldId="374"/>
        </pc:sldMkLst>
      </pc:sldChg>
      <pc:sldChg chg="modSp add mod">
        <pc:chgData name="Toby Donaldson" userId="2e6e5431-bb17-4c41-9985-d39c50d83c73" providerId="ADAL" clId="{104E910F-6058-B84E-85A6-5EABE2992E76}" dt="2024-11-12T02:54:39.110" v="131" actId="20577"/>
        <pc:sldMkLst>
          <pc:docMk/>
          <pc:sldMk cId="3872114948" sldId="375"/>
        </pc:sldMkLst>
      </pc:sldChg>
      <pc:sldChg chg="addSp modSp add mod">
        <pc:chgData name="Toby Donaldson" userId="2e6e5431-bb17-4c41-9985-d39c50d83c73" providerId="ADAL" clId="{104E910F-6058-B84E-85A6-5EABE2992E76}" dt="2024-11-13T00:00:19.438" v="7049" actId="1076"/>
        <pc:sldMkLst>
          <pc:docMk/>
          <pc:sldMk cId="2307807174" sldId="376"/>
        </pc:sldMkLst>
      </pc:sldChg>
      <pc:sldChg chg="delSp modSp add mod">
        <pc:chgData name="Toby Donaldson" userId="2e6e5431-bb17-4c41-9985-d39c50d83c73" providerId="ADAL" clId="{104E910F-6058-B84E-85A6-5EABE2992E76}" dt="2024-11-12T03:15:57.589" v="647" actId="20577"/>
        <pc:sldMkLst>
          <pc:docMk/>
          <pc:sldMk cId="329957749" sldId="377"/>
        </pc:sldMkLst>
      </pc:sldChg>
      <pc:sldChg chg="addSp modSp add mod">
        <pc:chgData name="Toby Donaldson" userId="2e6e5431-bb17-4c41-9985-d39c50d83c73" providerId="ADAL" clId="{104E910F-6058-B84E-85A6-5EABE2992E76}" dt="2024-11-12T03:31:07.601" v="1151" actId="313"/>
        <pc:sldMkLst>
          <pc:docMk/>
          <pc:sldMk cId="2668762976" sldId="378"/>
        </pc:sldMkLst>
      </pc:sldChg>
      <pc:sldChg chg="addSp delSp modSp add mod">
        <pc:chgData name="Toby Donaldson" userId="2e6e5431-bb17-4c41-9985-d39c50d83c73" providerId="ADAL" clId="{104E910F-6058-B84E-85A6-5EABE2992E76}" dt="2024-11-12T03:34:35.980" v="1382" actId="1076"/>
        <pc:sldMkLst>
          <pc:docMk/>
          <pc:sldMk cId="2192649226" sldId="379"/>
        </pc:sldMkLst>
      </pc:sldChg>
      <pc:sldChg chg="modSp add mod">
        <pc:chgData name="Toby Donaldson" userId="2e6e5431-bb17-4c41-9985-d39c50d83c73" providerId="ADAL" clId="{104E910F-6058-B84E-85A6-5EABE2992E76}" dt="2024-11-12T03:58:44.479" v="2198" actId="207"/>
        <pc:sldMkLst>
          <pc:docMk/>
          <pc:sldMk cId="916349276" sldId="380"/>
        </pc:sldMkLst>
      </pc:sldChg>
      <pc:sldChg chg="modSp add mod">
        <pc:chgData name="Toby Donaldson" userId="2e6e5431-bb17-4c41-9985-d39c50d83c73" providerId="ADAL" clId="{104E910F-6058-B84E-85A6-5EABE2992E76}" dt="2024-11-12T03:57:19.171" v="2192" actId="207"/>
        <pc:sldMkLst>
          <pc:docMk/>
          <pc:sldMk cId="1889743009" sldId="381"/>
        </pc:sldMkLst>
      </pc:sldChg>
      <pc:sldChg chg="modSp add mod">
        <pc:chgData name="Toby Donaldson" userId="2e6e5431-bb17-4c41-9985-d39c50d83c73" providerId="ADAL" clId="{104E910F-6058-B84E-85A6-5EABE2992E76}" dt="2024-11-12T03:47:03.098" v="1818" actId="313"/>
        <pc:sldMkLst>
          <pc:docMk/>
          <pc:sldMk cId="1617323450" sldId="382"/>
        </pc:sldMkLst>
      </pc:sldChg>
      <pc:sldChg chg="modSp add mod ord">
        <pc:chgData name="Toby Donaldson" userId="2e6e5431-bb17-4c41-9985-d39c50d83c73" providerId="ADAL" clId="{104E910F-6058-B84E-85A6-5EABE2992E76}" dt="2024-11-12T03:58:16.221" v="2196" actId="20578"/>
        <pc:sldMkLst>
          <pc:docMk/>
          <pc:sldMk cId="2176652831" sldId="383"/>
        </pc:sldMkLst>
      </pc:sldChg>
      <pc:sldChg chg="addSp modSp add mod ord">
        <pc:chgData name="Toby Donaldson" userId="2e6e5431-bb17-4c41-9985-d39c50d83c73" providerId="ADAL" clId="{104E910F-6058-B84E-85A6-5EABE2992E76}" dt="2024-11-13T00:00:45.231" v="7052" actId="20577"/>
        <pc:sldMkLst>
          <pc:docMk/>
          <pc:sldMk cId="1703714514" sldId="384"/>
        </pc:sldMkLst>
      </pc:sldChg>
      <pc:sldChg chg="modSp add mod">
        <pc:chgData name="Toby Donaldson" userId="2e6e5431-bb17-4c41-9985-d39c50d83c73" providerId="ADAL" clId="{104E910F-6058-B84E-85A6-5EABE2992E76}" dt="2024-11-12T04:02:54.439" v="2315" actId="1076"/>
        <pc:sldMkLst>
          <pc:docMk/>
          <pc:sldMk cId="586481752" sldId="385"/>
        </pc:sldMkLst>
      </pc:sldChg>
      <pc:sldChg chg="modSp add mod">
        <pc:chgData name="Toby Donaldson" userId="2e6e5431-bb17-4c41-9985-d39c50d83c73" providerId="ADAL" clId="{104E910F-6058-B84E-85A6-5EABE2992E76}" dt="2024-11-12T04:07:37.721" v="2472" actId="1076"/>
        <pc:sldMkLst>
          <pc:docMk/>
          <pc:sldMk cId="2807038965" sldId="386"/>
        </pc:sldMkLst>
      </pc:sldChg>
      <pc:sldChg chg="addSp modSp add mod">
        <pc:chgData name="Toby Donaldson" userId="2e6e5431-bb17-4c41-9985-d39c50d83c73" providerId="ADAL" clId="{104E910F-6058-B84E-85A6-5EABE2992E76}" dt="2024-11-12T04:17:59.201" v="3046" actId="1076"/>
        <pc:sldMkLst>
          <pc:docMk/>
          <pc:sldMk cId="392166506" sldId="387"/>
        </pc:sldMkLst>
      </pc:sldChg>
      <pc:sldChg chg="addSp modSp add mod">
        <pc:chgData name="Toby Donaldson" userId="2e6e5431-bb17-4c41-9985-d39c50d83c73" providerId="ADAL" clId="{104E910F-6058-B84E-85A6-5EABE2992E76}" dt="2024-11-12T23:49:58.962" v="7033" actId="20577"/>
        <pc:sldMkLst>
          <pc:docMk/>
          <pc:sldMk cId="2192686135" sldId="388"/>
        </pc:sldMkLst>
      </pc:sldChg>
      <pc:sldChg chg="addSp delSp modSp add mod">
        <pc:chgData name="Toby Donaldson" userId="2e6e5431-bb17-4c41-9985-d39c50d83c73" providerId="ADAL" clId="{104E910F-6058-B84E-85A6-5EABE2992E76}" dt="2024-11-12T04:38:07.082" v="4022" actId="21"/>
        <pc:sldMkLst>
          <pc:docMk/>
          <pc:sldMk cId="1266760611" sldId="389"/>
        </pc:sldMkLst>
      </pc:sldChg>
      <pc:sldChg chg="addSp delSp modSp add mod">
        <pc:chgData name="Toby Donaldson" userId="2e6e5431-bb17-4c41-9985-d39c50d83c73" providerId="ADAL" clId="{104E910F-6058-B84E-85A6-5EABE2992E76}" dt="2024-11-12T04:37:59.840" v="4020" actId="21"/>
        <pc:sldMkLst>
          <pc:docMk/>
          <pc:sldMk cId="145693054" sldId="390"/>
        </pc:sldMkLst>
      </pc:sldChg>
      <pc:sldChg chg="addSp delSp modSp add mod">
        <pc:chgData name="Toby Donaldson" userId="2e6e5431-bb17-4c41-9985-d39c50d83c73" providerId="ADAL" clId="{104E910F-6058-B84E-85A6-5EABE2992E76}" dt="2024-11-12T04:37:55.942" v="4019" actId="21"/>
        <pc:sldMkLst>
          <pc:docMk/>
          <pc:sldMk cId="1521158521" sldId="391"/>
        </pc:sldMkLst>
      </pc:sldChg>
      <pc:sldChg chg="addSp delSp modSp add mod">
        <pc:chgData name="Toby Donaldson" userId="2e6e5431-bb17-4c41-9985-d39c50d83c73" providerId="ADAL" clId="{104E910F-6058-B84E-85A6-5EABE2992E76}" dt="2024-11-12T23:50:33.103" v="7035" actId="14100"/>
        <pc:sldMkLst>
          <pc:docMk/>
          <pc:sldMk cId="1483271642" sldId="392"/>
        </pc:sldMkLst>
      </pc:sldChg>
      <pc:sldChg chg="addSp delSp modSp add mod">
        <pc:chgData name="Toby Donaldson" userId="2e6e5431-bb17-4c41-9985-d39c50d83c73" providerId="ADAL" clId="{104E910F-6058-B84E-85A6-5EABE2992E76}" dt="2024-11-12T04:39:28.775" v="4161" actId="20577"/>
        <pc:sldMkLst>
          <pc:docMk/>
          <pc:sldMk cId="3446351697" sldId="393"/>
        </pc:sldMkLst>
      </pc:sldChg>
      <pc:sldChg chg="addSp delSp modSp add mod">
        <pc:chgData name="Toby Donaldson" userId="2e6e5431-bb17-4c41-9985-d39c50d83c73" providerId="ADAL" clId="{104E910F-6058-B84E-85A6-5EABE2992E76}" dt="2024-11-12T23:53:04.393" v="7043" actId="207"/>
        <pc:sldMkLst>
          <pc:docMk/>
          <pc:sldMk cId="2889113382" sldId="394"/>
        </pc:sldMkLst>
      </pc:sldChg>
      <pc:sldChg chg="addSp delSp modSp add mod">
        <pc:chgData name="Toby Donaldson" userId="2e6e5431-bb17-4c41-9985-d39c50d83c73" providerId="ADAL" clId="{104E910F-6058-B84E-85A6-5EABE2992E76}" dt="2024-11-12T04:56:19.071" v="4929" actId="5793"/>
        <pc:sldMkLst>
          <pc:docMk/>
          <pc:sldMk cId="750629644" sldId="395"/>
        </pc:sldMkLst>
      </pc:sldChg>
      <pc:sldChg chg="addSp delSp modSp add mod">
        <pc:chgData name="Toby Donaldson" userId="2e6e5431-bb17-4c41-9985-d39c50d83c73" providerId="ADAL" clId="{104E910F-6058-B84E-85A6-5EABE2992E76}" dt="2024-11-12T21:33:26.986" v="5060" actId="1076"/>
        <pc:sldMkLst>
          <pc:docMk/>
          <pc:sldMk cId="67320005" sldId="396"/>
        </pc:sldMkLst>
      </pc:sldChg>
      <pc:sldChg chg="addSp delSp modSp add mod">
        <pc:chgData name="Toby Donaldson" userId="2e6e5431-bb17-4c41-9985-d39c50d83c73" providerId="ADAL" clId="{104E910F-6058-B84E-85A6-5EABE2992E76}" dt="2024-11-12T21:53:25.180" v="5897" actId="21"/>
        <pc:sldMkLst>
          <pc:docMk/>
          <pc:sldMk cId="3753928923" sldId="397"/>
        </pc:sldMkLst>
      </pc:sldChg>
      <pc:sldChg chg="addSp delSp modSp add mod">
        <pc:chgData name="Toby Donaldson" userId="2e6e5431-bb17-4c41-9985-d39c50d83c73" providerId="ADAL" clId="{104E910F-6058-B84E-85A6-5EABE2992E76}" dt="2024-11-12T21:54:37.959" v="5961" actId="20577"/>
        <pc:sldMkLst>
          <pc:docMk/>
          <pc:sldMk cId="2435781492" sldId="398"/>
        </pc:sldMkLst>
      </pc:sldChg>
      <pc:sldChg chg="addSp delSp modSp add mod">
        <pc:chgData name="Toby Donaldson" userId="2e6e5431-bb17-4c41-9985-d39c50d83c73" providerId="ADAL" clId="{104E910F-6058-B84E-85A6-5EABE2992E76}" dt="2024-11-12T21:54:56.428" v="5965" actId="1076"/>
        <pc:sldMkLst>
          <pc:docMk/>
          <pc:sldMk cId="2870848995" sldId="399"/>
        </pc:sldMkLst>
      </pc:sldChg>
      <pc:sldChg chg="addSp delSp modSp add mod">
        <pc:chgData name="Toby Donaldson" userId="2e6e5431-bb17-4c41-9985-d39c50d83c73" providerId="ADAL" clId="{104E910F-6058-B84E-85A6-5EABE2992E76}" dt="2024-11-12T23:51:38.089" v="7038" actId="207"/>
        <pc:sldMkLst>
          <pc:docMk/>
          <pc:sldMk cId="511488615" sldId="400"/>
        </pc:sldMkLst>
      </pc:sldChg>
      <pc:sldChg chg="addSp delSp modSp add mod ord">
        <pc:chgData name="Toby Donaldson" userId="2e6e5431-bb17-4c41-9985-d39c50d83c73" providerId="ADAL" clId="{104E910F-6058-B84E-85A6-5EABE2992E76}" dt="2024-11-12T22:18:05.739" v="6832" actId="21"/>
        <pc:sldMkLst>
          <pc:docMk/>
          <pc:sldMk cId="142309767" sldId="401"/>
        </pc:sldMkLst>
      </pc:sldChg>
      <pc:sldChg chg="addSp delSp modSp add mod">
        <pc:chgData name="Toby Donaldson" userId="2e6e5431-bb17-4c41-9985-d39c50d83c73" providerId="ADAL" clId="{104E910F-6058-B84E-85A6-5EABE2992E76}" dt="2024-11-12T23:52:25.365" v="7039" actId="21"/>
        <pc:sldMkLst>
          <pc:docMk/>
          <pc:sldMk cId="4262481010" sldId="402"/>
        </pc:sldMkLst>
      </pc:sldChg>
      <pc:sldChg chg="addSp delSp modSp add mod">
        <pc:chgData name="Toby Donaldson" userId="2e6e5431-bb17-4c41-9985-d39c50d83c73" providerId="ADAL" clId="{104E910F-6058-B84E-85A6-5EABE2992E76}" dt="2024-11-12T22:23:52.240" v="7028" actId="2711"/>
        <pc:sldMkLst>
          <pc:docMk/>
          <pc:sldMk cId="1759866411" sldId="403"/>
        </pc:sldMkLst>
      </pc:sldChg>
      <pc:sldChg chg="add">
        <pc:chgData name="Toby Donaldson" userId="2e6e5431-bb17-4c41-9985-d39c50d83c73" providerId="ADAL" clId="{104E910F-6058-B84E-85A6-5EABE2992E76}" dt="2024-11-12T23:51:25.164" v="7036" actId="2890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54A2844F-3816-4608-952A-56382E2A12FB}"/>
    <pc:docChg chg="modSld">
      <pc:chgData name="Toby Donaldson" userId="2e6e5431-bb17-4c41-9985-d39c50d83c73" providerId="ADAL" clId="{54A2844F-3816-4608-952A-56382E2A12FB}" dt="2024-11-20T23:08:34.320" v="0"/>
      <pc:docMkLst>
        <pc:docMk/>
      </pc:docMkLst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501040267" sldId="300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510819724" sldId="301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1743495196" sldId="304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41044590" sldId="305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4167362768" sldId="306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3726390942" sldId="307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181054468" sldId="316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4106708011" sldId="319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948346448" sldId="321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2648292738" sldId="324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2221690860" sldId="325"/>
        </pc:sldMkLst>
      </pc:sldChg>
      <pc:sldChg chg="addSp">
        <pc:chgData name="Toby Donaldson" userId="2e6e5431-bb17-4c41-9985-d39c50d83c73" providerId="ADAL" clId="{54A2844F-3816-4608-952A-56382E2A12FB}" dt="2024-11-20T23:08:34.320" v="0"/>
        <pc:sldMkLst>
          <pc:docMk/>
          <pc:sldMk cId="265986242" sldId="333"/>
        </pc:sldMkLst>
      </pc:sldChg>
    </pc:docChg>
  </pc:docChgLst>
  <pc:docChgLst>
    <pc:chgData name="Toby Donaldson" userId="2e6e5431-bb17-4c41-9985-d39c50d83c73" providerId="ADAL" clId="{191497C7-08B6-462F-AFED-FC98C4EED4EE}"/>
    <pc:docChg chg="modSld">
      <pc:chgData name="Toby Donaldson" userId="2e6e5431-bb17-4c41-9985-d39c50d83c73" providerId="ADAL" clId="{191497C7-08B6-462F-AFED-FC98C4EED4EE}" dt="2024-11-25T23:36:51.096" v="3"/>
      <pc:docMkLst>
        <pc:docMk/>
      </pc:docMkLst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704332154" sldId="299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704332154" sldId="299"/>
            <ac:inkMk id="10" creationId="{81E90281-A6BD-B6FC-4C87-8D6491454EBD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3891737557" sldId="300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3891737557" sldId="300"/>
            <ac:inkMk id="3" creationId="{9D1B2212-D2C2-7302-4E9C-87B4209284EF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3778721827" sldId="301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3778721827" sldId="301"/>
            <ac:inkMk id="9" creationId="{7B26B430-2DEE-A8D2-9A18-F92BA088F241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2854588978" sldId="302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2854588978" sldId="302"/>
            <ac:inkMk id="9" creationId="{840EB858-8C81-5701-FC2E-BE8C5B5F045C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2532369166" sldId="303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2532369166" sldId="303"/>
            <ac:inkMk id="9" creationId="{AFCCC10F-F407-FAEA-658E-719357F63B74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2117133832" sldId="305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2117133832" sldId="305"/>
            <ac:inkMk id="6" creationId="{46D062C7-0F1B-2EC7-0881-912481691154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327834510" sldId="309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327834510" sldId="309"/>
            <ac:inkMk id="5" creationId="{F2EF47E7-66B9-9324-B526-27C54368D9CF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3020425683" sldId="310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3020425683" sldId="310"/>
            <ac:inkMk id="5" creationId="{F48B91E8-7FB0-BFE4-DCE6-DB906D4C5C48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562574716" sldId="311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562574716" sldId="311"/>
            <ac:inkMk id="2" creationId="{597B76DF-7CE7-2BA7-0658-5C16E7BD6587}"/>
          </ac:inkMkLst>
        </pc:inkChg>
      </pc:sldChg>
      <pc:sldChg chg="addSp modSp">
        <pc:chgData name="Toby Donaldson" userId="2e6e5431-bb17-4c41-9985-d39c50d83c73" providerId="ADAL" clId="{191497C7-08B6-462F-AFED-FC98C4EED4EE}" dt="2024-11-25T23:19:51.127" v="2"/>
        <pc:sldMkLst>
          <pc:docMk/>
          <pc:sldMk cId="1050754489" sldId="313"/>
        </pc:sldMkLst>
        <pc:inkChg chg="add mod">
          <ac:chgData name="Toby Donaldson" userId="2e6e5431-bb17-4c41-9985-d39c50d83c73" providerId="ADAL" clId="{191497C7-08B6-462F-AFED-FC98C4EED4EE}" dt="2024-11-25T23:19:51.127" v="2"/>
          <ac:inkMkLst>
            <pc:docMk/>
            <pc:sldMk cId="1050754489" sldId="313"/>
            <ac:inkMk id="6" creationId="{706B10C4-AE8E-E394-1717-18EBCF73CD42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2347842899" sldId="314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2347842899" sldId="314"/>
            <ac:inkMk id="8" creationId="{F420F78B-ADF6-A552-C11C-B4F5623646A3}"/>
          </ac:inkMkLst>
        </pc:inkChg>
      </pc:sldChg>
      <pc:sldChg chg="addSp">
        <pc:chgData name="Toby Donaldson" userId="2e6e5431-bb17-4c41-9985-d39c50d83c73" providerId="ADAL" clId="{191497C7-08B6-462F-AFED-FC98C4EED4EE}" dt="2024-11-25T23:36:51.096" v="3"/>
        <pc:sldMkLst>
          <pc:docMk/>
          <pc:sldMk cId="3026851432" sldId="316"/>
        </pc:sldMkLst>
        <pc:inkChg chg="add">
          <ac:chgData name="Toby Donaldson" userId="2e6e5431-bb17-4c41-9985-d39c50d83c73" providerId="ADAL" clId="{191497C7-08B6-462F-AFED-FC98C4EED4EE}" dt="2024-11-25T23:36:51.096" v="3"/>
          <ac:inkMkLst>
            <pc:docMk/>
            <pc:sldMk cId="3026851432" sldId="316"/>
            <ac:inkMk id="2" creationId="{7DBB2B32-94FB-6D5E-8372-FC8311FB01DE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1514940166" sldId="317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1514940166" sldId="317"/>
            <ac:inkMk id="13" creationId="{FED8498C-188A-CF3B-523F-CB03880041A6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329379833" sldId="318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329379833" sldId="318"/>
            <ac:inkMk id="5" creationId="{E7B95445-8604-00C3-7783-EDD3E3D2AAEB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541797224" sldId="319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541797224" sldId="319"/>
            <ac:inkMk id="2" creationId="{F668A1A7-D03F-E086-0081-3BEDDB9CDC9F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4238274429" sldId="321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4238274429" sldId="321"/>
            <ac:inkMk id="2" creationId="{E9F04661-6158-C802-B79D-719B1E1669AC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2560562633" sldId="322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2560562633" sldId="322"/>
            <ac:inkMk id="2" creationId="{CB217DF4-E1DF-409B-16F3-0BAACDBF8194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2741279848" sldId="323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2741279848" sldId="323"/>
            <ac:inkMk id="2" creationId="{A159D78B-97E2-68CF-8CD0-927BBFB5755C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1933953439" sldId="325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1933953439" sldId="325"/>
            <ac:inkMk id="3" creationId="{10163755-1B7E-7ECA-4013-D094D4E3AE02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417589287" sldId="326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417589287" sldId="326"/>
            <ac:inkMk id="2" creationId="{3770DFCD-A706-79CD-AEC9-A69ED65A2F54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1706282626" sldId="327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1706282626" sldId="327"/>
            <ac:inkMk id="3" creationId="{ACF9FECF-AD23-557C-FE40-0E375EC18FD8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2681773874" sldId="328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2681773874" sldId="328"/>
            <ac:inkMk id="2" creationId="{1B929C31-37D9-8C4E-E2B4-33B778C04431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1826320437" sldId="331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1826320437" sldId="331"/>
            <ac:inkMk id="9" creationId="{99113138-B2A5-6D0F-E1DA-D89EB4EB8AC1}"/>
          </ac:inkMkLst>
        </pc:inkChg>
      </pc:sldChg>
      <pc:sldChg chg="addSp">
        <pc:chgData name="Toby Donaldson" userId="2e6e5431-bb17-4c41-9985-d39c50d83c73" providerId="ADAL" clId="{191497C7-08B6-462F-AFED-FC98C4EED4EE}" dt="2024-11-25T23:17:44.474" v="0"/>
        <pc:sldMkLst>
          <pc:docMk/>
          <pc:sldMk cId="1787235282" sldId="332"/>
        </pc:sldMkLst>
        <pc:inkChg chg="add">
          <ac:chgData name="Toby Donaldson" userId="2e6e5431-bb17-4c41-9985-d39c50d83c73" providerId="ADAL" clId="{191497C7-08B6-462F-AFED-FC98C4EED4EE}" dt="2024-11-25T23:17:44.474" v="0"/>
          <ac:inkMkLst>
            <pc:docMk/>
            <pc:sldMk cId="1787235282" sldId="332"/>
            <ac:inkMk id="11" creationId="{D86969A3-B8E8-281B-F563-F180E26AE16B}"/>
          </ac:inkMkLst>
        </pc:inkChg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3T22:32:51.693" v="6147" actId="1076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3BD5420F-8264-4A74-AD01-AFEC2C384065}" dt="2024-11-02T17:38:00.093" v="38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4180A1E8-8934-374C-B4C5-13283C50A140}"/>
    <pc:docChg chg="undo custSel addSld delSld modSld sldOrd addSection modSection">
      <pc:chgData name="Toby Donaldson" userId="2e6e5431-bb17-4c41-9985-d39c50d83c73" providerId="ADAL" clId="{4180A1E8-8934-374C-B4C5-13283C50A140}" dt="2024-11-21T01:28:35.352" v="6322" actId="1076"/>
      <pc:docMkLst>
        <pc:docMk/>
      </pc:docMkLst>
      <pc:sldChg chg="modSp mod">
        <pc:chgData name="Toby Donaldson" userId="2e6e5431-bb17-4c41-9985-d39c50d83c73" providerId="ADAL" clId="{4180A1E8-8934-374C-B4C5-13283C50A140}" dt="2024-11-20T03:14:36.925" v="22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4180A1E8-8934-374C-B4C5-13283C50A140}" dt="2024-11-20T03:14:36.925" v="22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mod">
        <pc:chgData name="Toby Donaldson" userId="2e6e5431-bb17-4c41-9985-d39c50d83c73" providerId="ADAL" clId="{4180A1E8-8934-374C-B4C5-13283C50A140}" dt="2024-11-20T03:34:10.586" v="1072" actId="21"/>
        <pc:sldMkLst>
          <pc:docMk/>
          <pc:sldMk cId="704332154" sldId="299"/>
        </pc:sldMkLst>
        <pc:spChg chg="mod">
          <ac:chgData name="Toby Donaldson" userId="2e6e5431-bb17-4c41-9985-d39c50d83c73" providerId="ADAL" clId="{4180A1E8-8934-374C-B4C5-13283C50A140}" dt="2024-11-20T03:14:58.212" v="33" actId="20577"/>
          <ac:spMkLst>
            <pc:docMk/>
            <pc:sldMk cId="704332154" sldId="299"/>
            <ac:spMk id="15" creationId="{80A66A1F-3A39-38FD-BF08-FB6B79100C42}"/>
          </ac:spMkLst>
        </pc:spChg>
        <pc:spChg chg="mod">
          <ac:chgData name="Toby Donaldson" userId="2e6e5431-bb17-4c41-9985-d39c50d83c73" providerId="ADAL" clId="{4180A1E8-8934-374C-B4C5-13283C50A140}" dt="2024-11-20T03:15:59.869" v="47" actId="113"/>
          <ac:spMkLst>
            <pc:docMk/>
            <pc:sldMk cId="704332154" sldId="299"/>
            <ac:spMk id="16" creationId="{835045DE-6CF8-EBFA-7D5E-B9063A3ADB70}"/>
          </ac:spMkLst>
        </pc:spChg>
      </pc:sldChg>
      <pc:sldChg chg="addSp delSp modSp add mod">
        <pc:chgData name="Toby Donaldson" userId="2e6e5431-bb17-4c41-9985-d39c50d83c73" providerId="ADAL" clId="{4180A1E8-8934-374C-B4C5-13283C50A140}" dt="2024-11-20T03:28:56.396" v="912" actId="14100"/>
        <pc:sldMkLst>
          <pc:docMk/>
          <pc:sldMk cId="501040267" sldId="300"/>
        </pc:sldMkLst>
      </pc:sldChg>
      <pc:sldChg chg="addSp delSp modSp add mod ord">
        <pc:chgData name="Toby Donaldson" userId="2e6e5431-bb17-4c41-9985-d39c50d83c73" providerId="ADAL" clId="{4180A1E8-8934-374C-B4C5-13283C50A140}" dt="2024-11-20T03:35:36.380" v="1078" actId="20578"/>
        <pc:sldMkLst>
          <pc:docMk/>
          <pc:sldMk cId="510819724" sldId="301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4155162727" sldId="301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537362281" sldId="302"/>
        </pc:sldMkLst>
      </pc:sldChg>
      <pc:sldChg chg="add">
        <pc:chgData name="Toby Donaldson" userId="2e6e5431-bb17-4c41-9985-d39c50d83c73" providerId="ADAL" clId="{4180A1E8-8934-374C-B4C5-13283C50A140}" dt="2024-11-20T03:33:59.661" v="1070" actId="2890"/>
        <pc:sldMkLst>
          <pc:docMk/>
          <pc:sldMk cId="4232833029" sldId="302"/>
        </pc:sldMkLst>
      </pc:sldChg>
      <pc:sldChg chg="delSp add mod ord">
        <pc:chgData name="Toby Donaldson" userId="2e6e5431-bb17-4c41-9985-d39c50d83c73" providerId="ADAL" clId="{4180A1E8-8934-374C-B4C5-13283C50A140}" dt="2024-11-20T03:34:36.953" v="1075" actId="20578"/>
        <pc:sldMkLst>
          <pc:docMk/>
          <pc:sldMk cId="1042135653" sldId="303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603675038" sldId="303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670618474" sldId="304"/>
        </pc:sldMkLst>
      </pc:sldChg>
      <pc:sldChg chg="addSp delSp modSp add mod ord">
        <pc:chgData name="Toby Donaldson" userId="2e6e5431-bb17-4c41-9985-d39c50d83c73" providerId="ADAL" clId="{4180A1E8-8934-374C-B4C5-13283C50A140}" dt="2024-11-21T01:18:06.608" v="5740" actId="14100"/>
        <pc:sldMkLst>
          <pc:docMk/>
          <pc:sldMk cId="1743495196" sldId="304"/>
        </pc:sldMkLst>
      </pc:sldChg>
      <pc:sldChg chg="addSp delSp modSp add mod">
        <pc:chgData name="Toby Donaldson" userId="2e6e5431-bb17-4c41-9985-d39c50d83c73" providerId="ADAL" clId="{4180A1E8-8934-374C-B4C5-13283C50A140}" dt="2024-11-21T01:18:20.687" v="5744"/>
        <pc:sldMkLst>
          <pc:docMk/>
          <pc:sldMk cId="41044590" sldId="305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070792585" sldId="305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741336921" sldId="306"/>
        </pc:sldMkLst>
      </pc:sldChg>
      <pc:sldChg chg="addSp delSp modSp add mod">
        <pc:chgData name="Toby Donaldson" userId="2e6e5431-bb17-4c41-9985-d39c50d83c73" providerId="ADAL" clId="{4180A1E8-8934-374C-B4C5-13283C50A140}" dt="2024-11-21T01:18:34.850" v="5747" actId="478"/>
        <pc:sldMkLst>
          <pc:docMk/>
          <pc:sldMk cId="4167362768" sldId="306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477628512" sldId="307"/>
        </pc:sldMkLst>
      </pc:sldChg>
      <pc:sldChg chg="addSp delSp modSp add mod">
        <pc:chgData name="Toby Donaldson" userId="2e6e5431-bb17-4c41-9985-d39c50d83c73" providerId="ADAL" clId="{4180A1E8-8934-374C-B4C5-13283C50A140}" dt="2024-11-21T01:18:40.870" v="5749"/>
        <pc:sldMkLst>
          <pc:docMk/>
          <pc:sldMk cId="3726390942" sldId="307"/>
        </pc:sldMkLst>
      </pc:sldChg>
      <pc:sldChg chg="addSp delSp modSp add mod">
        <pc:chgData name="Toby Donaldson" userId="2e6e5431-bb17-4c41-9985-d39c50d83c73" providerId="ADAL" clId="{4180A1E8-8934-374C-B4C5-13283C50A140}" dt="2024-11-21T01:18:55.129" v="5753"/>
        <pc:sldMkLst>
          <pc:docMk/>
          <pc:sldMk cId="620294648" sldId="308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211536643" sldId="308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565013502" sldId="309"/>
        </pc:sldMkLst>
      </pc:sldChg>
      <pc:sldChg chg="addSp delSp modSp add mod">
        <pc:chgData name="Toby Donaldson" userId="2e6e5431-bb17-4c41-9985-d39c50d83c73" providerId="ADAL" clId="{4180A1E8-8934-374C-B4C5-13283C50A140}" dt="2024-11-21T01:19:29.904" v="5765"/>
        <pc:sldMkLst>
          <pc:docMk/>
          <pc:sldMk cId="4254598628" sldId="309"/>
        </pc:sldMkLst>
      </pc:sldChg>
      <pc:sldChg chg="addSp delSp modSp add mod ord">
        <pc:chgData name="Toby Donaldson" userId="2e6e5431-bb17-4c41-9985-d39c50d83c73" providerId="ADAL" clId="{4180A1E8-8934-374C-B4C5-13283C50A140}" dt="2024-11-21T01:19:00.336" v="5755"/>
        <pc:sldMkLst>
          <pc:docMk/>
          <pc:sldMk cId="232605240" sldId="310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990804474" sldId="310"/>
        </pc:sldMkLst>
      </pc:sldChg>
      <pc:sldChg chg="addSp delSp modSp add mod">
        <pc:chgData name="Toby Donaldson" userId="2e6e5431-bb17-4c41-9985-d39c50d83c73" providerId="ADAL" clId="{4180A1E8-8934-374C-B4C5-13283C50A140}" dt="2024-11-21T01:19:07.124" v="5757"/>
        <pc:sldMkLst>
          <pc:docMk/>
          <pc:sldMk cId="1101459675" sldId="311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160413496" sldId="311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179084613" sldId="312"/>
        </pc:sldMkLst>
      </pc:sldChg>
      <pc:sldChg chg="addSp delSp modSp add mod">
        <pc:chgData name="Toby Donaldson" userId="2e6e5431-bb17-4c41-9985-d39c50d83c73" providerId="ADAL" clId="{4180A1E8-8934-374C-B4C5-13283C50A140}" dt="2024-11-21T01:19:16.067" v="5759"/>
        <pc:sldMkLst>
          <pc:docMk/>
          <pc:sldMk cId="2567046053" sldId="312"/>
        </pc:sldMkLst>
      </pc:sldChg>
      <pc:sldChg chg="addSp delSp modSp add mod">
        <pc:chgData name="Toby Donaldson" userId="2e6e5431-bb17-4c41-9985-d39c50d83c73" providerId="ADAL" clId="{4180A1E8-8934-374C-B4C5-13283C50A140}" dt="2024-11-21T01:19:20.788" v="5761"/>
        <pc:sldMkLst>
          <pc:docMk/>
          <pc:sldMk cId="2083170262" sldId="313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569791285" sldId="313"/>
        </pc:sldMkLst>
      </pc:sldChg>
      <pc:sldChg chg="addSp delSp modSp add mod">
        <pc:chgData name="Toby Donaldson" userId="2e6e5431-bb17-4c41-9985-d39c50d83c73" providerId="ADAL" clId="{4180A1E8-8934-374C-B4C5-13283C50A140}" dt="2024-11-21T01:19:25.375" v="5763"/>
        <pc:sldMkLst>
          <pc:docMk/>
          <pc:sldMk cId="1256063422" sldId="314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445330101" sldId="314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377238358" sldId="315"/>
        </pc:sldMkLst>
      </pc:sldChg>
      <pc:sldChg chg="addSp delSp modSp add mod">
        <pc:chgData name="Toby Donaldson" userId="2e6e5431-bb17-4c41-9985-d39c50d83c73" providerId="ADAL" clId="{4180A1E8-8934-374C-B4C5-13283C50A140}" dt="2024-11-21T01:19:34.455" v="5767"/>
        <pc:sldMkLst>
          <pc:docMk/>
          <pc:sldMk cId="3157634246" sldId="315"/>
        </pc:sldMkLst>
      </pc:sldChg>
      <pc:sldChg chg="addSp delSp modSp add mod">
        <pc:chgData name="Toby Donaldson" userId="2e6e5431-bb17-4c41-9985-d39c50d83c73" providerId="ADAL" clId="{4180A1E8-8934-374C-B4C5-13283C50A140}" dt="2024-11-21T01:19:38.641" v="5769"/>
        <pc:sldMkLst>
          <pc:docMk/>
          <pc:sldMk cId="181054468" sldId="316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039758997" sldId="316"/>
        </pc:sldMkLst>
      </pc:sldChg>
      <pc:sldChg chg="addSp delSp modSp add mod">
        <pc:chgData name="Toby Donaldson" userId="2e6e5431-bb17-4c41-9985-d39c50d83c73" providerId="ADAL" clId="{4180A1E8-8934-374C-B4C5-13283C50A140}" dt="2024-11-21T01:20:16.736" v="5787"/>
        <pc:sldMkLst>
          <pc:docMk/>
          <pc:sldMk cId="2240499269" sldId="317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4100857923" sldId="317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21858369" sldId="318"/>
        </pc:sldMkLst>
      </pc:sldChg>
      <pc:sldChg chg="addSp delSp modSp add mod">
        <pc:chgData name="Toby Donaldson" userId="2e6e5431-bb17-4c41-9985-d39c50d83c73" providerId="ADAL" clId="{4180A1E8-8934-374C-B4C5-13283C50A140}" dt="2024-11-21T01:19:46.708" v="5773"/>
        <pc:sldMkLst>
          <pc:docMk/>
          <pc:sldMk cId="1949460120" sldId="318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514764050" sldId="319"/>
        </pc:sldMkLst>
      </pc:sldChg>
      <pc:sldChg chg="addSp delSp modSp add mod">
        <pc:chgData name="Toby Donaldson" userId="2e6e5431-bb17-4c41-9985-d39c50d83c73" providerId="ADAL" clId="{4180A1E8-8934-374C-B4C5-13283C50A140}" dt="2024-11-21T01:19:50.953" v="5775"/>
        <pc:sldMkLst>
          <pc:docMk/>
          <pc:sldMk cId="4106708011" sldId="319"/>
        </pc:sldMkLst>
      </pc:sldChg>
      <pc:sldChg chg="addSp delSp modSp add mod">
        <pc:chgData name="Toby Donaldson" userId="2e6e5431-bb17-4c41-9985-d39c50d83c73" providerId="ADAL" clId="{4180A1E8-8934-374C-B4C5-13283C50A140}" dt="2024-11-21T01:19:59.398" v="5779"/>
        <pc:sldMkLst>
          <pc:docMk/>
          <pc:sldMk cId="1180506894" sldId="320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138203009" sldId="320"/>
        </pc:sldMkLst>
      </pc:sldChg>
      <pc:sldChg chg="addSp delSp modSp add mod">
        <pc:chgData name="Toby Donaldson" userId="2e6e5431-bb17-4c41-9985-d39c50d83c73" providerId="ADAL" clId="{4180A1E8-8934-374C-B4C5-13283C50A140}" dt="2024-11-21T01:20:04.716" v="5781"/>
        <pc:sldMkLst>
          <pc:docMk/>
          <pc:sldMk cId="948346448" sldId="321"/>
        </pc:sldMkLst>
      </pc:sldChg>
      <pc:sldChg chg="addSp delSp modSp add mod">
        <pc:chgData name="Toby Donaldson" userId="2e6e5431-bb17-4c41-9985-d39c50d83c73" providerId="ADAL" clId="{4180A1E8-8934-374C-B4C5-13283C50A140}" dt="2024-11-21T01:20:12.807" v="5785"/>
        <pc:sldMkLst>
          <pc:docMk/>
          <pc:sldMk cId="1252264213" sldId="322"/>
        </pc:sldMkLst>
      </pc:sldChg>
      <pc:sldChg chg="addSp delSp modSp add mod">
        <pc:chgData name="Toby Donaldson" userId="2e6e5431-bb17-4c41-9985-d39c50d83c73" providerId="ADAL" clId="{4180A1E8-8934-374C-B4C5-13283C50A140}" dt="2024-11-21T01:20:21.260" v="5789"/>
        <pc:sldMkLst>
          <pc:docMk/>
          <pc:sldMk cId="3737289013" sldId="323"/>
        </pc:sldMkLst>
      </pc:sldChg>
      <pc:sldChg chg="addSp delSp modSp add mod">
        <pc:chgData name="Toby Donaldson" userId="2e6e5431-bb17-4c41-9985-d39c50d83c73" providerId="ADAL" clId="{4180A1E8-8934-374C-B4C5-13283C50A140}" dt="2024-11-20T06:26:10.036" v="3588" actId="20577"/>
        <pc:sldMkLst>
          <pc:docMk/>
          <pc:sldMk cId="2648292738" sldId="324"/>
        </pc:sldMkLst>
      </pc:sldChg>
      <pc:sldChg chg="modSp add mod">
        <pc:chgData name="Toby Donaldson" userId="2e6e5431-bb17-4c41-9985-d39c50d83c73" providerId="ADAL" clId="{4180A1E8-8934-374C-B4C5-13283C50A140}" dt="2024-11-20T06:25:35.925" v="3564" actId="20577"/>
        <pc:sldMkLst>
          <pc:docMk/>
          <pc:sldMk cId="2221690860" sldId="325"/>
        </pc:sldMkLst>
      </pc:sldChg>
      <pc:sldChg chg="addSp delSp modSp add mod">
        <pc:chgData name="Toby Donaldson" userId="2e6e5431-bb17-4c41-9985-d39c50d83c73" providerId="ADAL" clId="{4180A1E8-8934-374C-B4C5-13283C50A140}" dt="2024-11-20T06:26:55.393" v="3626" actId="20577"/>
        <pc:sldMkLst>
          <pc:docMk/>
          <pc:sldMk cId="3442896842" sldId="326"/>
        </pc:sldMkLst>
      </pc:sldChg>
      <pc:sldChg chg="addSp delSp modSp add mod">
        <pc:chgData name="Toby Donaldson" userId="2e6e5431-bb17-4c41-9985-d39c50d83c73" providerId="ADAL" clId="{4180A1E8-8934-374C-B4C5-13283C50A140}" dt="2024-11-21T01:17:26.415" v="5736" actId="21"/>
        <pc:sldMkLst>
          <pc:docMk/>
          <pc:sldMk cId="1689969795" sldId="327"/>
        </pc:sldMkLst>
      </pc:sldChg>
      <pc:sldChg chg="addSp modSp add mod">
        <pc:chgData name="Toby Donaldson" userId="2e6e5431-bb17-4c41-9985-d39c50d83c73" providerId="ADAL" clId="{4180A1E8-8934-374C-B4C5-13283C50A140}" dt="2024-11-20T06:51:32.347" v="4307" actId="20577"/>
        <pc:sldMkLst>
          <pc:docMk/>
          <pc:sldMk cId="1243416911" sldId="328"/>
        </pc:sldMkLst>
      </pc:sldChg>
      <pc:sldChg chg="addSp modSp add mod">
        <pc:chgData name="Toby Donaldson" userId="2e6e5431-bb17-4c41-9985-d39c50d83c73" providerId="ADAL" clId="{4180A1E8-8934-374C-B4C5-13283C50A140}" dt="2024-11-21T01:21:04.857" v="5828" actId="113"/>
        <pc:sldMkLst>
          <pc:docMk/>
          <pc:sldMk cId="2652533487" sldId="329"/>
        </pc:sldMkLst>
      </pc:sldChg>
      <pc:sldChg chg="addSp modSp add mod">
        <pc:chgData name="Toby Donaldson" userId="2e6e5431-bb17-4c41-9985-d39c50d83c73" providerId="ADAL" clId="{4180A1E8-8934-374C-B4C5-13283C50A140}" dt="2024-11-20T07:00:04.440" v="5174" actId="1076"/>
        <pc:sldMkLst>
          <pc:docMk/>
          <pc:sldMk cId="958810622" sldId="330"/>
        </pc:sldMkLst>
      </pc:sldChg>
      <pc:sldChg chg="addSp delSp modSp add mod">
        <pc:chgData name="Toby Donaldson" userId="2e6e5431-bb17-4c41-9985-d39c50d83c73" providerId="ADAL" clId="{4180A1E8-8934-374C-B4C5-13283C50A140}" dt="2024-11-20T07:07:06.525" v="5734" actId="1076"/>
        <pc:sldMkLst>
          <pc:docMk/>
          <pc:sldMk cId="3975405519" sldId="331"/>
        </pc:sldMkLst>
      </pc:sldChg>
      <pc:sldChg chg="addSp delSp modSp mod">
        <pc:chgData name="Toby Donaldson" userId="2e6e5431-bb17-4c41-9985-d39c50d83c73" providerId="ADAL" clId="{4180A1E8-8934-374C-B4C5-13283C50A140}" dt="2024-11-21T01:18:16.030" v="5742"/>
        <pc:sldMkLst>
          <pc:docMk/>
          <pc:sldMk cId="265986242" sldId="333"/>
        </pc:sldMkLst>
      </pc:sldChg>
      <pc:sldChg chg="addSp delSp modSp mod">
        <pc:chgData name="Toby Donaldson" userId="2e6e5431-bb17-4c41-9985-d39c50d83c73" providerId="ADAL" clId="{4180A1E8-8934-374C-B4C5-13283C50A140}" dt="2024-11-21T01:19:42.300" v="5771"/>
        <pc:sldMkLst>
          <pc:docMk/>
          <pc:sldMk cId="2311564467" sldId="334"/>
        </pc:sldMkLst>
      </pc:sldChg>
      <pc:sldChg chg="addSp delSp modSp mod">
        <pc:chgData name="Toby Donaldson" userId="2e6e5431-bb17-4c41-9985-d39c50d83c73" providerId="ADAL" clId="{4180A1E8-8934-374C-B4C5-13283C50A140}" dt="2024-11-21T01:19:54.475" v="5777"/>
        <pc:sldMkLst>
          <pc:docMk/>
          <pc:sldMk cId="3081407938" sldId="335"/>
        </pc:sldMkLst>
      </pc:sldChg>
      <pc:sldChg chg="addSp delSp modSp mod">
        <pc:chgData name="Toby Donaldson" userId="2e6e5431-bb17-4c41-9985-d39c50d83c73" providerId="ADAL" clId="{4180A1E8-8934-374C-B4C5-13283C50A140}" dt="2024-11-21T01:20:08.652" v="5783"/>
        <pc:sldMkLst>
          <pc:docMk/>
          <pc:sldMk cId="2163838651" sldId="336"/>
        </pc:sldMkLst>
      </pc:sldChg>
      <pc:sldChg chg="add">
        <pc:chgData name="Toby Donaldson" userId="2e6e5431-bb17-4c41-9985-d39c50d83c73" providerId="ADAL" clId="{4180A1E8-8934-374C-B4C5-13283C50A140}" dt="2024-11-21T01:17:20.398" v="5735" actId="2890"/>
        <pc:sldMkLst>
          <pc:docMk/>
          <pc:sldMk cId="3335722576" sldId="337"/>
        </pc:sldMkLst>
      </pc:sldChg>
      <pc:sldChg chg="addSp delSp modSp add mod">
        <pc:chgData name="Toby Donaldson" userId="2e6e5431-bb17-4c41-9985-d39c50d83c73" providerId="ADAL" clId="{4180A1E8-8934-374C-B4C5-13283C50A140}" dt="2024-11-21T01:24:43.380" v="6020" actId="11529"/>
        <pc:sldMkLst>
          <pc:docMk/>
          <pc:sldMk cId="1796464016" sldId="338"/>
        </pc:sldMkLst>
      </pc:sldChg>
      <pc:sldChg chg="modSp add mod">
        <pc:chgData name="Toby Donaldson" userId="2e6e5431-bb17-4c41-9985-d39c50d83c73" providerId="ADAL" clId="{4180A1E8-8934-374C-B4C5-13283C50A140}" dt="2024-11-21T01:26:29.958" v="6160" actId="20577"/>
        <pc:sldMkLst>
          <pc:docMk/>
          <pc:sldMk cId="2334068134" sldId="339"/>
        </pc:sldMkLst>
      </pc:sldChg>
      <pc:sldChg chg="addSp delSp modSp add mod">
        <pc:chgData name="Toby Donaldson" userId="2e6e5431-bb17-4c41-9985-d39c50d83c73" providerId="ADAL" clId="{4180A1E8-8934-374C-B4C5-13283C50A140}" dt="2024-11-21T01:28:35.352" v="6322" actId="1076"/>
        <pc:sldMkLst>
          <pc:docMk/>
          <pc:sldMk cId="304985727" sldId="340"/>
        </pc:sldMkLst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92D8EBF5-1C0F-F947-8901-5648E43EEFDF}"/>
    <pc:docChg chg="undo redo custSel addSld delSld modSld delSection modSection">
      <pc:chgData name="Toby Donaldson" userId="2e6e5431-bb17-4c41-9985-d39c50d83c73" providerId="ADAL" clId="{92D8EBF5-1C0F-F947-8901-5648E43EEFDF}" dt="2024-11-25T06:31:50.656" v="5359" actId="1076"/>
      <pc:docMkLst>
        <pc:docMk/>
      </pc:docMkLst>
      <pc:sldChg chg="modSp mod">
        <pc:chgData name="Toby Donaldson" userId="2e6e5431-bb17-4c41-9985-d39c50d83c73" providerId="ADAL" clId="{92D8EBF5-1C0F-F947-8901-5648E43EEFDF}" dt="2024-11-24T21:07:01.616" v="5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92D8EBF5-1C0F-F947-8901-5648E43EEFDF}" dt="2024-11-24T21:07:01.616" v="5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modSp mod">
        <pc:chgData name="Toby Donaldson" userId="2e6e5431-bb17-4c41-9985-d39c50d83c73" providerId="ADAL" clId="{92D8EBF5-1C0F-F947-8901-5648E43EEFDF}" dt="2024-11-24T21:12:28.561" v="476" actId="1076"/>
        <pc:sldMkLst>
          <pc:docMk/>
          <pc:sldMk cId="704332154" sldId="299"/>
        </pc:sldMkLst>
        <pc:spChg chg="add mod">
          <ac:chgData name="Toby Donaldson" userId="2e6e5431-bb17-4c41-9985-d39c50d83c73" providerId="ADAL" clId="{92D8EBF5-1C0F-F947-8901-5648E43EEFDF}" dt="2024-11-24T21:11:40.487" v="367" actId="1076"/>
          <ac:spMkLst>
            <pc:docMk/>
            <pc:sldMk cId="704332154" sldId="299"/>
            <ac:spMk id="2" creationId="{A32CFD7D-569F-A990-FFB4-B99075E696E5}"/>
          </ac:spMkLst>
        </pc:spChg>
        <pc:spChg chg="add mod">
          <ac:chgData name="Toby Donaldson" userId="2e6e5431-bb17-4c41-9985-d39c50d83c73" providerId="ADAL" clId="{92D8EBF5-1C0F-F947-8901-5648E43EEFDF}" dt="2024-11-24T21:09:33.323" v="173" actId="164"/>
          <ac:spMkLst>
            <pc:docMk/>
            <pc:sldMk cId="704332154" sldId="299"/>
            <ac:spMk id="3" creationId="{54126C00-D5EA-7EDF-DC71-BE0F96E38E84}"/>
          </ac:spMkLst>
        </pc:spChg>
        <pc:spChg chg="mod">
          <ac:chgData name="Toby Donaldson" userId="2e6e5431-bb17-4c41-9985-d39c50d83c73" providerId="ADAL" clId="{92D8EBF5-1C0F-F947-8901-5648E43EEFDF}" dt="2024-11-24T21:11:40.487" v="367" actId="1076"/>
          <ac:spMkLst>
            <pc:docMk/>
            <pc:sldMk cId="704332154" sldId="299"/>
            <ac:spMk id="4" creationId="{AD7FF045-B3D8-01E2-4C98-2F8308CE45AA}"/>
          </ac:spMkLst>
        </pc:spChg>
        <pc:spChg chg="add mod">
          <ac:chgData name="Toby Donaldson" userId="2e6e5431-bb17-4c41-9985-d39c50d83c73" providerId="ADAL" clId="{92D8EBF5-1C0F-F947-8901-5648E43EEFDF}" dt="2024-11-24T21:09:33.323" v="173" actId="164"/>
          <ac:spMkLst>
            <pc:docMk/>
            <pc:sldMk cId="704332154" sldId="299"/>
            <ac:spMk id="5" creationId="{9C968CCF-4038-069E-E8B6-302763C0AEB4}"/>
          </ac:spMkLst>
        </pc:spChg>
        <pc:spChg chg="add mod">
          <ac:chgData name="Toby Donaldson" userId="2e6e5431-bb17-4c41-9985-d39c50d83c73" providerId="ADAL" clId="{92D8EBF5-1C0F-F947-8901-5648E43EEFDF}" dt="2024-11-24T21:09:33.323" v="173" actId="164"/>
          <ac:spMkLst>
            <pc:docMk/>
            <pc:sldMk cId="704332154" sldId="299"/>
            <ac:spMk id="6" creationId="{2AF37263-5596-C26A-C79E-CECDF891AE76}"/>
          </ac:spMkLst>
        </pc:spChg>
        <pc:spChg chg="add mod">
          <ac:chgData name="Toby Donaldson" userId="2e6e5431-bb17-4c41-9985-d39c50d83c73" providerId="ADAL" clId="{92D8EBF5-1C0F-F947-8901-5648E43EEFDF}" dt="2024-11-24T21:11:45.858" v="368" actId="1076"/>
          <ac:spMkLst>
            <pc:docMk/>
            <pc:sldMk cId="704332154" sldId="299"/>
            <ac:spMk id="8" creationId="{815A9D93-AA58-7B9D-2D89-083B7AF6BF97}"/>
          </ac:spMkLst>
        </pc:spChg>
        <pc:spChg chg="add mod">
          <ac:chgData name="Toby Donaldson" userId="2e6e5431-bb17-4c41-9985-d39c50d83c73" providerId="ADAL" clId="{92D8EBF5-1C0F-F947-8901-5648E43EEFDF}" dt="2024-11-24T21:11:45.858" v="368" actId="1076"/>
          <ac:spMkLst>
            <pc:docMk/>
            <pc:sldMk cId="704332154" sldId="299"/>
            <ac:spMk id="9" creationId="{9385A9E2-BBFC-ECF8-8971-B41EAB44F732}"/>
          </ac:spMkLst>
        </pc:spChg>
        <pc:spChg chg="add mod">
          <ac:chgData name="Toby Donaldson" userId="2e6e5431-bb17-4c41-9985-d39c50d83c73" providerId="ADAL" clId="{92D8EBF5-1C0F-F947-8901-5648E43EEFDF}" dt="2024-11-24T21:11:49.657" v="369" actId="1076"/>
          <ac:spMkLst>
            <pc:docMk/>
            <pc:sldMk cId="704332154" sldId="299"/>
            <ac:spMk id="10" creationId="{23B8C4EB-0368-0CFC-18A4-7AB9A9C87C08}"/>
          </ac:spMkLst>
        </pc:spChg>
        <pc:spChg chg="add mod">
          <ac:chgData name="Toby Donaldson" userId="2e6e5431-bb17-4c41-9985-d39c50d83c73" providerId="ADAL" clId="{92D8EBF5-1C0F-F947-8901-5648E43EEFDF}" dt="2024-11-24T21:12:28.561" v="476" actId="1076"/>
          <ac:spMkLst>
            <pc:docMk/>
            <pc:sldMk cId="704332154" sldId="299"/>
            <ac:spMk id="11" creationId="{9A16A040-FCF7-05E7-05FD-B418CE594F68}"/>
          </ac:spMkLst>
        </pc:spChg>
        <pc:grpChg chg="add mod">
          <ac:chgData name="Toby Donaldson" userId="2e6e5431-bb17-4c41-9985-d39c50d83c73" providerId="ADAL" clId="{92D8EBF5-1C0F-F947-8901-5648E43EEFDF}" dt="2024-11-24T21:11:45.858" v="368" actId="1076"/>
          <ac:grpSpMkLst>
            <pc:docMk/>
            <pc:sldMk cId="704332154" sldId="299"/>
            <ac:grpSpMk id="7" creationId="{782067AA-42E4-5310-ECA4-C139BCB9CB45}"/>
          </ac:grpSpMkLst>
        </pc:grp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501040267" sldId="300"/>
        </pc:sldMkLst>
      </pc:sldChg>
      <pc:sldChg chg="addSp delSp modSp add mod">
        <pc:chgData name="Toby Donaldson" userId="2e6e5431-bb17-4c41-9985-d39c50d83c73" providerId="ADAL" clId="{92D8EBF5-1C0F-F947-8901-5648E43EEFDF}" dt="2024-11-24T21:22:46.563" v="1386" actId="20577"/>
        <pc:sldMkLst>
          <pc:docMk/>
          <pc:sldMk cId="3891737557" sldId="300"/>
        </pc:sldMkLst>
        <pc:spChg chg="mod">
          <ac:chgData name="Toby Donaldson" userId="2e6e5431-bb17-4c41-9985-d39c50d83c73" providerId="ADAL" clId="{92D8EBF5-1C0F-F947-8901-5648E43EEFDF}" dt="2024-11-24T21:14:47.863" v="685" actId="1076"/>
          <ac:spMkLst>
            <pc:docMk/>
            <pc:sldMk cId="3891737557" sldId="300"/>
            <ac:spMk id="2" creationId="{3C62C98C-56EE-D674-E386-CFB806AFA985}"/>
          </ac:spMkLst>
        </pc:spChg>
        <pc:spChg chg="del">
          <ac:chgData name="Toby Donaldson" userId="2e6e5431-bb17-4c41-9985-d39c50d83c73" providerId="ADAL" clId="{92D8EBF5-1C0F-F947-8901-5648E43EEFDF}" dt="2024-11-24T21:14:03.668" v="622" actId="21"/>
          <ac:spMkLst>
            <pc:docMk/>
            <pc:sldMk cId="3891737557" sldId="300"/>
            <ac:spMk id="8" creationId="{F133C019-66B4-2FB0-DED1-1033A8A334CB}"/>
          </ac:spMkLst>
        </pc:spChg>
        <pc:spChg chg="del">
          <ac:chgData name="Toby Donaldson" userId="2e6e5431-bb17-4c41-9985-d39c50d83c73" providerId="ADAL" clId="{92D8EBF5-1C0F-F947-8901-5648E43EEFDF}" dt="2024-11-24T21:14:03.668" v="622" actId="21"/>
          <ac:spMkLst>
            <pc:docMk/>
            <pc:sldMk cId="3891737557" sldId="300"/>
            <ac:spMk id="9" creationId="{CD0EF7F0-A0F5-7CA8-6900-224DBEE782CE}"/>
          </ac:spMkLst>
        </pc:spChg>
        <pc:spChg chg="del">
          <ac:chgData name="Toby Donaldson" userId="2e6e5431-bb17-4c41-9985-d39c50d83c73" providerId="ADAL" clId="{92D8EBF5-1C0F-F947-8901-5648E43EEFDF}" dt="2024-11-24T21:14:00.880" v="621" actId="21"/>
          <ac:spMkLst>
            <pc:docMk/>
            <pc:sldMk cId="3891737557" sldId="300"/>
            <ac:spMk id="10" creationId="{68D66E56-619C-43F9-3042-B90128C878C4}"/>
          </ac:spMkLst>
        </pc:spChg>
        <pc:spChg chg="del">
          <ac:chgData name="Toby Donaldson" userId="2e6e5431-bb17-4c41-9985-d39c50d83c73" providerId="ADAL" clId="{92D8EBF5-1C0F-F947-8901-5648E43EEFDF}" dt="2024-11-24T21:14:00.880" v="621" actId="21"/>
          <ac:spMkLst>
            <pc:docMk/>
            <pc:sldMk cId="3891737557" sldId="300"/>
            <ac:spMk id="11" creationId="{58B1BD86-840C-0867-EACF-D978E8D56343}"/>
          </ac:spMkLst>
        </pc:spChg>
        <pc:spChg chg="add mod">
          <ac:chgData name="Toby Donaldson" userId="2e6e5431-bb17-4c41-9985-d39c50d83c73" providerId="ADAL" clId="{92D8EBF5-1C0F-F947-8901-5648E43EEFDF}" dt="2024-11-24T21:22:06.061" v="1382" actId="207"/>
          <ac:spMkLst>
            <pc:docMk/>
            <pc:sldMk cId="3891737557" sldId="300"/>
            <ac:spMk id="12" creationId="{7BFE8265-5D3A-1D08-8E61-FCD94B654D24}"/>
          </ac:spMkLst>
        </pc:spChg>
        <pc:spChg chg="add mod">
          <ac:chgData name="Toby Donaldson" userId="2e6e5431-bb17-4c41-9985-d39c50d83c73" providerId="ADAL" clId="{92D8EBF5-1C0F-F947-8901-5648E43EEFDF}" dt="2024-11-24T21:15:55.320" v="719" actId="1076"/>
          <ac:spMkLst>
            <pc:docMk/>
            <pc:sldMk cId="3891737557" sldId="300"/>
            <ac:spMk id="13" creationId="{33573E46-377D-6823-89B9-8964FB9A6597}"/>
          </ac:spMkLst>
        </pc:spChg>
        <pc:spChg chg="add mod">
          <ac:chgData name="Toby Donaldson" userId="2e6e5431-bb17-4c41-9985-d39c50d83c73" providerId="ADAL" clId="{92D8EBF5-1C0F-F947-8901-5648E43EEFDF}" dt="2024-11-24T21:18:43.589" v="995" actId="14100"/>
          <ac:spMkLst>
            <pc:docMk/>
            <pc:sldMk cId="3891737557" sldId="300"/>
            <ac:spMk id="14" creationId="{EDF9C150-D645-E864-5D53-DB352AD204F9}"/>
          </ac:spMkLst>
        </pc:spChg>
        <pc:spChg chg="mod">
          <ac:chgData name="Toby Donaldson" userId="2e6e5431-bb17-4c41-9985-d39c50d83c73" providerId="ADAL" clId="{92D8EBF5-1C0F-F947-8901-5648E43EEFDF}" dt="2024-11-24T21:13:08.509" v="492" actId="20577"/>
          <ac:spMkLst>
            <pc:docMk/>
            <pc:sldMk cId="3891737557" sldId="300"/>
            <ac:spMk id="15" creationId="{74A4799D-50C4-7A2F-F43F-64CD1D450981}"/>
          </ac:spMkLst>
        </pc:spChg>
        <pc:spChg chg="mod">
          <ac:chgData name="Toby Donaldson" userId="2e6e5431-bb17-4c41-9985-d39c50d83c73" providerId="ADAL" clId="{92D8EBF5-1C0F-F947-8901-5648E43EEFDF}" dt="2024-11-24T21:22:46.563" v="1386" actId="20577"/>
          <ac:spMkLst>
            <pc:docMk/>
            <pc:sldMk cId="3891737557" sldId="300"/>
            <ac:spMk id="16" creationId="{E616541F-1ABB-7807-9652-5C18DFDA2473}"/>
          </ac:spMkLst>
        </pc:spChg>
        <pc:spChg chg="add mod">
          <ac:chgData name="Toby Donaldson" userId="2e6e5431-bb17-4c41-9985-d39c50d83c73" providerId="ADAL" clId="{92D8EBF5-1C0F-F947-8901-5648E43EEFDF}" dt="2024-11-24T21:19:58.589" v="1166" actId="1076"/>
          <ac:spMkLst>
            <pc:docMk/>
            <pc:sldMk cId="3891737557" sldId="300"/>
            <ac:spMk id="17" creationId="{F8B4E8AC-ABA5-B142-9E5B-52446AD40086}"/>
          </ac:spMkLst>
        </pc:spChg>
        <pc:spChg chg="add mod">
          <ac:chgData name="Toby Donaldson" userId="2e6e5431-bb17-4c41-9985-d39c50d83c73" providerId="ADAL" clId="{92D8EBF5-1C0F-F947-8901-5648E43EEFDF}" dt="2024-11-24T21:21:19.398" v="1335" actId="1076"/>
          <ac:spMkLst>
            <pc:docMk/>
            <pc:sldMk cId="3891737557" sldId="300"/>
            <ac:spMk id="18" creationId="{E6CF124A-5A24-1CA2-21DB-8F3141695527}"/>
          </ac:spMkLst>
        </pc:spChg>
        <pc:spChg chg="add mod">
          <ac:chgData name="Toby Donaldson" userId="2e6e5431-bb17-4c41-9985-d39c50d83c73" providerId="ADAL" clId="{92D8EBF5-1C0F-F947-8901-5648E43EEFDF}" dt="2024-11-24T21:22:02.502" v="1381" actId="1076"/>
          <ac:spMkLst>
            <pc:docMk/>
            <pc:sldMk cId="3891737557" sldId="300"/>
            <ac:spMk id="19" creationId="{BDD6F81E-0E0B-10A5-D886-4EFA908E452F}"/>
          </ac:spMkLst>
        </pc:spChg>
        <pc:grpChg chg="del">
          <ac:chgData name="Toby Donaldson" userId="2e6e5431-bb17-4c41-9985-d39c50d83c73" providerId="ADAL" clId="{92D8EBF5-1C0F-F947-8901-5648E43EEFDF}" dt="2024-11-24T21:14:00.880" v="621" actId="21"/>
          <ac:grpSpMkLst>
            <pc:docMk/>
            <pc:sldMk cId="3891737557" sldId="300"/>
            <ac:grpSpMk id="7" creationId="{498B394C-90E5-423C-ABBF-47E8AAD3CB0C}"/>
          </ac:grpSpMkLst>
        </pc:grp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510819724" sldId="301"/>
        </pc:sldMkLst>
      </pc:sldChg>
      <pc:sldChg chg="addSp delSp modSp add mod">
        <pc:chgData name="Toby Donaldson" userId="2e6e5431-bb17-4c41-9985-d39c50d83c73" providerId="ADAL" clId="{92D8EBF5-1C0F-F947-8901-5648E43EEFDF}" dt="2024-11-24T21:38:32.975" v="2125" actId="207"/>
        <pc:sldMkLst>
          <pc:docMk/>
          <pc:sldMk cId="3778721827" sldId="301"/>
        </pc:sldMkLst>
        <pc:spChg chg="add mod">
          <ac:chgData name="Toby Donaldson" userId="2e6e5431-bb17-4c41-9985-d39c50d83c73" providerId="ADAL" clId="{92D8EBF5-1C0F-F947-8901-5648E43EEFDF}" dt="2024-11-24T21:24:23.706" v="1581" actId="1076"/>
          <ac:spMkLst>
            <pc:docMk/>
            <pc:sldMk cId="3778721827" sldId="301"/>
            <ac:spMk id="3" creationId="{B59D1364-20BD-4F4C-621A-FE97C87A5D4B}"/>
          </ac:spMkLst>
        </pc:spChg>
        <pc:spChg chg="add mod">
          <ac:chgData name="Toby Donaldson" userId="2e6e5431-bb17-4c41-9985-d39c50d83c73" providerId="ADAL" clId="{92D8EBF5-1C0F-F947-8901-5648E43EEFDF}" dt="2024-11-24T21:26:40.295" v="1678" actId="1076"/>
          <ac:spMkLst>
            <pc:docMk/>
            <pc:sldMk cId="3778721827" sldId="301"/>
            <ac:spMk id="5" creationId="{AF74C224-AB93-70A5-9C5E-DCB3E4B640D9}"/>
          </ac:spMkLst>
        </pc:spChg>
        <pc:spChg chg="add mod">
          <ac:chgData name="Toby Donaldson" userId="2e6e5431-bb17-4c41-9985-d39c50d83c73" providerId="ADAL" clId="{92D8EBF5-1C0F-F947-8901-5648E43EEFDF}" dt="2024-11-24T21:25:27.187" v="1619" actId="692"/>
          <ac:spMkLst>
            <pc:docMk/>
            <pc:sldMk cId="3778721827" sldId="301"/>
            <ac:spMk id="6" creationId="{A8F4337A-4E84-BB67-606A-AC707C65BA59}"/>
          </ac:spMkLst>
        </pc:spChg>
        <pc:spChg chg="add mod">
          <ac:chgData name="Toby Donaldson" userId="2e6e5431-bb17-4c41-9985-d39c50d83c73" providerId="ADAL" clId="{92D8EBF5-1C0F-F947-8901-5648E43EEFDF}" dt="2024-11-24T21:25:36.563" v="1622" actId="14100"/>
          <ac:spMkLst>
            <pc:docMk/>
            <pc:sldMk cId="3778721827" sldId="301"/>
            <ac:spMk id="7" creationId="{BCB39352-3F34-F786-1B60-3EAC24B842D0}"/>
          </ac:spMkLst>
        </pc:spChg>
        <pc:spChg chg="add mod">
          <ac:chgData name="Toby Donaldson" userId="2e6e5431-bb17-4c41-9985-d39c50d83c73" providerId="ADAL" clId="{92D8EBF5-1C0F-F947-8901-5648E43EEFDF}" dt="2024-11-24T21:26:37.784" v="1677" actId="1076"/>
          <ac:spMkLst>
            <pc:docMk/>
            <pc:sldMk cId="3778721827" sldId="301"/>
            <ac:spMk id="8" creationId="{57E454B8-E9DC-031E-7235-D8747A0091BC}"/>
          </ac:spMkLst>
        </pc:spChg>
        <pc:spChg chg="mod">
          <ac:chgData name="Toby Donaldson" userId="2e6e5431-bb17-4c41-9985-d39c50d83c73" providerId="ADAL" clId="{92D8EBF5-1C0F-F947-8901-5648E43EEFDF}" dt="2024-11-24T21:38:32.975" v="2125" actId="207"/>
          <ac:spMkLst>
            <pc:docMk/>
            <pc:sldMk cId="3778721827" sldId="301"/>
            <ac:spMk id="13" creationId="{0D1BECB3-FD4F-F900-38CF-9F4D275A7B72}"/>
          </ac:spMkLst>
        </pc:spChg>
        <pc:spChg chg="del">
          <ac:chgData name="Toby Donaldson" userId="2e6e5431-bb17-4c41-9985-d39c50d83c73" providerId="ADAL" clId="{92D8EBF5-1C0F-F947-8901-5648E43EEFDF}" dt="2024-11-24T21:23:36.336" v="1574" actId="21"/>
          <ac:spMkLst>
            <pc:docMk/>
            <pc:sldMk cId="3778721827" sldId="301"/>
            <ac:spMk id="14" creationId="{0DAE2C65-597D-6707-A90B-C59D12B8DEC4}"/>
          </ac:spMkLst>
        </pc:spChg>
        <pc:spChg chg="mod">
          <ac:chgData name="Toby Donaldson" userId="2e6e5431-bb17-4c41-9985-d39c50d83c73" providerId="ADAL" clId="{92D8EBF5-1C0F-F947-8901-5648E43EEFDF}" dt="2024-11-24T21:23:30.334" v="1573" actId="20577"/>
          <ac:spMkLst>
            <pc:docMk/>
            <pc:sldMk cId="3778721827" sldId="301"/>
            <ac:spMk id="16" creationId="{A9760220-5FAC-8AE1-A655-748B5FFA3410}"/>
          </ac:spMkLst>
        </pc:spChg>
        <pc:spChg chg="del">
          <ac:chgData name="Toby Donaldson" userId="2e6e5431-bb17-4c41-9985-d39c50d83c73" providerId="ADAL" clId="{92D8EBF5-1C0F-F947-8901-5648E43EEFDF}" dt="2024-11-24T21:23:39.065" v="1575" actId="21"/>
          <ac:spMkLst>
            <pc:docMk/>
            <pc:sldMk cId="3778721827" sldId="301"/>
            <ac:spMk id="17" creationId="{55E6CBC5-1B8F-D531-FCD2-6E9440413A52}"/>
          </ac:spMkLst>
        </pc:spChg>
        <pc:spChg chg="del">
          <ac:chgData name="Toby Donaldson" userId="2e6e5431-bb17-4c41-9985-d39c50d83c73" providerId="ADAL" clId="{92D8EBF5-1C0F-F947-8901-5648E43EEFDF}" dt="2024-11-24T21:23:39.065" v="1575" actId="21"/>
          <ac:spMkLst>
            <pc:docMk/>
            <pc:sldMk cId="3778721827" sldId="301"/>
            <ac:spMk id="18" creationId="{37799711-3E9E-C5A7-84AF-C920F9E161E2}"/>
          </ac:spMkLst>
        </pc:spChg>
        <pc:cxnChg chg="add">
          <ac:chgData name="Toby Donaldson" userId="2e6e5431-bb17-4c41-9985-d39c50d83c73" providerId="ADAL" clId="{92D8EBF5-1C0F-F947-8901-5648E43EEFDF}" dt="2024-11-24T21:26:53.394" v="1679" actId="11529"/>
          <ac:cxnSpMkLst>
            <pc:docMk/>
            <pc:sldMk cId="3778721827" sldId="301"/>
            <ac:cxnSpMk id="10" creationId="{93AFB8DB-46DC-F3FE-7A7D-700CBAECCCE2}"/>
          </ac:cxnSpMkLst>
        </pc:cxnChg>
      </pc:sldChg>
      <pc:sldChg chg="addSp delSp modSp add mod">
        <pc:chgData name="Toby Donaldson" userId="2e6e5431-bb17-4c41-9985-d39c50d83c73" providerId="ADAL" clId="{92D8EBF5-1C0F-F947-8901-5648E43EEFDF}" dt="2024-11-24T21:38:42.005" v="2126" actId="207"/>
        <pc:sldMkLst>
          <pc:docMk/>
          <pc:sldMk cId="2854588978" sldId="302"/>
        </pc:sldMkLst>
        <pc:spChg chg="mod">
          <ac:chgData name="Toby Donaldson" userId="2e6e5431-bb17-4c41-9985-d39c50d83c73" providerId="ADAL" clId="{92D8EBF5-1C0F-F947-8901-5648E43EEFDF}" dt="2024-11-24T21:28:20.834" v="1742" actId="1076"/>
          <ac:spMkLst>
            <pc:docMk/>
            <pc:sldMk cId="2854588978" sldId="302"/>
            <ac:spMk id="8" creationId="{FF6C7C30-FE2D-2317-601D-E31956FC13DE}"/>
          </ac:spMkLst>
        </pc:spChg>
        <pc:spChg chg="mod">
          <ac:chgData name="Toby Donaldson" userId="2e6e5431-bb17-4c41-9985-d39c50d83c73" providerId="ADAL" clId="{92D8EBF5-1C0F-F947-8901-5648E43EEFDF}" dt="2024-11-24T21:38:42.005" v="2126" actId="207"/>
          <ac:spMkLst>
            <pc:docMk/>
            <pc:sldMk cId="2854588978" sldId="302"/>
            <ac:spMk id="13" creationId="{C2E124B5-7D25-4362-C28E-C41D81741875}"/>
          </ac:spMkLst>
        </pc:spChg>
        <pc:spChg chg="add mod">
          <ac:chgData name="Toby Donaldson" userId="2e6e5431-bb17-4c41-9985-d39c50d83c73" providerId="ADAL" clId="{92D8EBF5-1C0F-F947-8901-5648E43EEFDF}" dt="2024-11-24T21:28:35.784" v="1746" actId="14100"/>
          <ac:spMkLst>
            <pc:docMk/>
            <pc:sldMk cId="2854588978" sldId="302"/>
            <ac:spMk id="21" creationId="{B5861D3A-221B-4729-48C4-792FDFFAAEE0}"/>
          </ac:spMkLst>
        </pc:spChg>
        <pc:cxnChg chg="del mod">
          <ac:chgData name="Toby Donaldson" userId="2e6e5431-bb17-4c41-9985-d39c50d83c73" providerId="ADAL" clId="{92D8EBF5-1C0F-F947-8901-5648E43EEFDF}" dt="2024-11-24T21:28:17.702" v="1741" actId="21"/>
          <ac:cxnSpMkLst>
            <pc:docMk/>
            <pc:sldMk cId="2854588978" sldId="302"/>
            <ac:cxnSpMk id="10" creationId="{93FFD56C-396E-3C3D-05F7-1A8E22EF234A}"/>
          </ac:cxnSpMkLst>
        </pc:cxnChg>
        <pc:cxnChg chg="add mod">
          <ac:chgData name="Toby Donaldson" userId="2e6e5431-bb17-4c41-9985-d39c50d83c73" providerId="ADAL" clId="{92D8EBF5-1C0F-F947-8901-5648E43EEFDF}" dt="2024-11-24T21:27:41.039" v="1686" actId="692"/>
          <ac:cxnSpMkLst>
            <pc:docMk/>
            <pc:sldMk cId="2854588978" sldId="302"/>
            <ac:cxnSpMk id="11" creationId="{DEB11777-3386-E534-2380-D5C31FDB9AF9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4232833029" sldId="302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042135653" sldId="303"/>
        </pc:sldMkLst>
      </pc:sldChg>
      <pc:sldChg chg="modSp add mod">
        <pc:chgData name="Toby Donaldson" userId="2e6e5431-bb17-4c41-9985-d39c50d83c73" providerId="ADAL" clId="{92D8EBF5-1C0F-F947-8901-5648E43EEFDF}" dt="2024-11-24T21:38:52.393" v="2127" actId="207"/>
        <pc:sldMkLst>
          <pc:docMk/>
          <pc:sldMk cId="2532369166" sldId="303"/>
        </pc:sldMkLst>
        <pc:spChg chg="mod">
          <ac:chgData name="Toby Donaldson" userId="2e6e5431-bb17-4c41-9985-d39c50d83c73" providerId="ADAL" clId="{92D8EBF5-1C0F-F947-8901-5648E43EEFDF}" dt="2024-11-24T21:29:22.005" v="1796" actId="1076"/>
          <ac:spMkLst>
            <pc:docMk/>
            <pc:sldMk cId="2532369166" sldId="303"/>
            <ac:spMk id="8" creationId="{C2D60C52-020B-A92A-4213-9BD64A93A388}"/>
          </ac:spMkLst>
        </pc:spChg>
        <pc:spChg chg="mod">
          <ac:chgData name="Toby Donaldson" userId="2e6e5431-bb17-4c41-9985-d39c50d83c73" providerId="ADAL" clId="{92D8EBF5-1C0F-F947-8901-5648E43EEFDF}" dt="2024-11-24T21:38:52.393" v="2127" actId="207"/>
          <ac:spMkLst>
            <pc:docMk/>
            <pc:sldMk cId="2532369166" sldId="303"/>
            <ac:spMk id="13" creationId="{D436826D-1B7E-DB65-367D-4AD0D94A29F7}"/>
          </ac:spMkLst>
        </pc:spChg>
        <pc:spChg chg="mod">
          <ac:chgData name="Toby Donaldson" userId="2e6e5431-bb17-4c41-9985-d39c50d83c73" providerId="ADAL" clId="{92D8EBF5-1C0F-F947-8901-5648E43EEFDF}" dt="2024-11-24T21:29:08.534" v="1795" actId="14100"/>
          <ac:spMkLst>
            <pc:docMk/>
            <pc:sldMk cId="2532369166" sldId="303"/>
            <ac:spMk id="21" creationId="{2F3EB7C6-421C-9CB0-8D2B-1710BCFAE3CD}"/>
          </ac:spMkLst>
        </pc:spChg>
      </pc:sldChg>
      <pc:sldChg chg="addSp delSp modSp add mod">
        <pc:chgData name="Toby Donaldson" userId="2e6e5431-bb17-4c41-9985-d39c50d83c73" providerId="ADAL" clId="{92D8EBF5-1C0F-F947-8901-5648E43EEFDF}" dt="2024-11-24T21:39:04.567" v="2129" actId="207"/>
        <pc:sldMkLst>
          <pc:docMk/>
          <pc:sldMk cId="1260445666" sldId="304"/>
        </pc:sldMkLst>
        <pc:spChg chg="del">
          <ac:chgData name="Toby Donaldson" userId="2e6e5431-bb17-4c41-9985-d39c50d83c73" providerId="ADAL" clId="{92D8EBF5-1C0F-F947-8901-5648E43EEFDF}" dt="2024-11-24T21:29:30.210" v="1798" actId="21"/>
          <ac:spMkLst>
            <pc:docMk/>
            <pc:sldMk cId="1260445666" sldId="304"/>
            <ac:spMk id="3" creationId="{638C346D-0EFB-D067-F132-735AFBB7DEFE}"/>
          </ac:spMkLst>
        </pc:spChg>
        <pc:spChg chg="mod">
          <ac:chgData name="Toby Donaldson" userId="2e6e5431-bb17-4c41-9985-d39c50d83c73" providerId="ADAL" clId="{92D8EBF5-1C0F-F947-8901-5648E43EEFDF}" dt="2024-11-24T21:30:06.764" v="1805" actId="1076"/>
          <ac:spMkLst>
            <pc:docMk/>
            <pc:sldMk cId="1260445666" sldId="304"/>
            <ac:spMk id="5" creationId="{2EE7F941-EA63-EF04-0609-5642588FAF66}"/>
          </ac:spMkLst>
        </pc:spChg>
        <pc:spChg chg="del">
          <ac:chgData name="Toby Donaldson" userId="2e6e5431-bb17-4c41-9985-d39c50d83c73" providerId="ADAL" clId="{92D8EBF5-1C0F-F947-8901-5648E43EEFDF}" dt="2024-11-24T21:29:30.210" v="1798" actId="21"/>
          <ac:spMkLst>
            <pc:docMk/>
            <pc:sldMk cId="1260445666" sldId="304"/>
            <ac:spMk id="6" creationId="{B81E248B-BE23-F347-9C20-68DAFC0D7A83}"/>
          </ac:spMkLst>
        </pc:spChg>
        <pc:spChg chg="mod">
          <ac:chgData name="Toby Donaldson" userId="2e6e5431-bb17-4c41-9985-d39c50d83c73" providerId="ADAL" clId="{92D8EBF5-1C0F-F947-8901-5648E43EEFDF}" dt="2024-11-24T21:29:49.927" v="1801" actId="14100"/>
          <ac:spMkLst>
            <pc:docMk/>
            <pc:sldMk cId="1260445666" sldId="304"/>
            <ac:spMk id="7" creationId="{90BE6CC8-56DC-D144-77E7-F379DF0DF136}"/>
          </ac:spMkLst>
        </pc:spChg>
        <pc:spChg chg="del">
          <ac:chgData name="Toby Donaldson" userId="2e6e5431-bb17-4c41-9985-d39c50d83c73" providerId="ADAL" clId="{92D8EBF5-1C0F-F947-8901-5648E43EEFDF}" dt="2024-11-24T21:29:40.763" v="1800" actId="21"/>
          <ac:spMkLst>
            <pc:docMk/>
            <pc:sldMk cId="1260445666" sldId="304"/>
            <ac:spMk id="8" creationId="{308E2273-B634-F899-2DB6-CD63544341FC}"/>
          </ac:spMkLst>
        </pc:spChg>
        <pc:spChg chg="add mod">
          <ac:chgData name="Toby Donaldson" userId="2e6e5431-bb17-4c41-9985-d39c50d83c73" providerId="ADAL" clId="{92D8EBF5-1C0F-F947-8901-5648E43EEFDF}" dt="2024-11-24T21:29:58.071" v="1804" actId="14100"/>
          <ac:spMkLst>
            <pc:docMk/>
            <pc:sldMk cId="1260445666" sldId="304"/>
            <ac:spMk id="9" creationId="{3EEAC010-0596-73ED-8619-550B04575958}"/>
          </ac:spMkLst>
        </pc:spChg>
        <pc:spChg chg="add mod">
          <ac:chgData name="Toby Donaldson" userId="2e6e5431-bb17-4c41-9985-d39c50d83c73" providerId="ADAL" clId="{92D8EBF5-1C0F-F947-8901-5648E43EEFDF}" dt="2024-11-24T21:30:31.131" v="1810" actId="692"/>
          <ac:spMkLst>
            <pc:docMk/>
            <pc:sldMk cId="1260445666" sldId="304"/>
            <ac:spMk id="10" creationId="{D5399EE8-F0EB-337C-3D43-576D9C136F72}"/>
          </ac:spMkLst>
        </pc:spChg>
        <pc:spChg chg="mod">
          <ac:chgData name="Toby Donaldson" userId="2e6e5431-bb17-4c41-9985-d39c50d83c73" providerId="ADAL" clId="{92D8EBF5-1C0F-F947-8901-5648E43EEFDF}" dt="2024-11-24T21:39:04.567" v="2129" actId="207"/>
          <ac:spMkLst>
            <pc:docMk/>
            <pc:sldMk cId="1260445666" sldId="304"/>
            <ac:spMk id="13" creationId="{9DD916D9-956E-29C5-5A1F-378378B88859}"/>
          </ac:spMkLst>
        </pc:spChg>
        <pc:spChg chg="add mod">
          <ac:chgData name="Toby Donaldson" userId="2e6e5431-bb17-4c41-9985-d39c50d83c73" providerId="ADAL" clId="{92D8EBF5-1C0F-F947-8901-5648E43EEFDF}" dt="2024-11-24T21:30:57.128" v="1812" actId="1076"/>
          <ac:spMkLst>
            <pc:docMk/>
            <pc:sldMk cId="1260445666" sldId="304"/>
            <ac:spMk id="14" creationId="{2A3FCD55-5E57-3AE2-0AED-5C73A9919650}"/>
          </ac:spMkLst>
        </pc:spChg>
        <pc:spChg chg="del">
          <ac:chgData name="Toby Donaldson" userId="2e6e5431-bb17-4c41-9985-d39c50d83c73" providerId="ADAL" clId="{92D8EBF5-1C0F-F947-8901-5648E43EEFDF}" dt="2024-11-24T21:29:37.655" v="1799" actId="21"/>
          <ac:spMkLst>
            <pc:docMk/>
            <pc:sldMk cId="1260445666" sldId="304"/>
            <ac:spMk id="21" creationId="{73B66F53-6368-5F4D-725D-7E26CDAE91C8}"/>
          </ac:spMkLst>
        </pc:spChg>
        <pc:cxnChg chg="add">
          <ac:chgData name="Toby Donaldson" userId="2e6e5431-bb17-4c41-9985-d39c50d83c73" providerId="ADAL" clId="{92D8EBF5-1C0F-F947-8901-5648E43EEFDF}" dt="2024-11-24T21:31:05.365" v="1813" actId="11529"/>
          <ac:cxnSpMkLst>
            <pc:docMk/>
            <pc:sldMk cId="1260445666" sldId="304"/>
            <ac:cxnSpMk id="18" creationId="{2DFCB8B2-1F8C-0F10-58D1-F132A44099C1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743495196" sldId="304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41044590" sldId="305"/>
        </pc:sldMkLst>
      </pc:sldChg>
      <pc:sldChg chg="addSp modSp add mod">
        <pc:chgData name="Toby Donaldson" userId="2e6e5431-bb17-4c41-9985-d39c50d83c73" providerId="ADAL" clId="{92D8EBF5-1C0F-F947-8901-5648E43EEFDF}" dt="2024-11-24T21:39:21.770" v="2131" actId="207"/>
        <pc:sldMkLst>
          <pc:docMk/>
          <pc:sldMk cId="2117133832" sldId="305"/>
        </pc:sldMkLst>
        <pc:spChg chg="mod">
          <ac:chgData name="Toby Donaldson" userId="2e6e5431-bb17-4c41-9985-d39c50d83c73" providerId="ADAL" clId="{92D8EBF5-1C0F-F947-8901-5648E43EEFDF}" dt="2024-11-24T21:39:21.770" v="2131" actId="207"/>
          <ac:spMkLst>
            <pc:docMk/>
            <pc:sldMk cId="2117133832" sldId="305"/>
            <ac:spMk id="13" creationId="{6B250D09-C1F4-7BD2-87C8-562EEBEEFA1D}"/>
          </ac:spMkLst>
        </pc:spChg>
        <pc:spChg chg="add mod">
          <ac:chgData name="Toby Donaldson" userId="2e6e5431-bb17-4c41-9985-d39c50d83c73" providerId="ADAL" clId="{92D8EBF5-1C0F-F947-8901-5648E43EEFDF}" dt="2024-11-24T21:32:03.149" v="1870" actId="1076"/>
          <ac:spMkLst>
            <pc:docMk/>
            <pc:sldMk cId="2117133832" sldId="305"/>
            <ac:spMk id="17" creationId="{5FD08846-220E-44B4-93F7-E392C973BAB7}"/>
          </ac:spMkLst>
        </pc:spChg>
        <pc:cxnChg chg="add mod">
          <ac:chgData name="Toby Donaldson" userId="2e6e5431-bb17-4c41-9985-d39c50d83c73" providerId="ADAL" clId="{92D8EBF5-1C0F-F947-8901-5648E43EEFDF}" dt="2024-11-24T21:31:29.589" v="1818" actId="14100"/>
          <ac:cxnSpMkLst>
            <pc:docMk/>
            <pc:sldMk cId="2117133832" sldId="305"/>
            <ac:cxnSpMk id="3" creationId="{6CC55AEF-2388-2815-FFD5-EE21B1D2A8D6}"/>
          </ac:cxnSpMkLst>
        </pc:cxnChg>
      </pc:sldChg>
      <pc:sldChg chg="delSp modSp add mod">
        <pc:chgData name="Toby Donaldson" userId="2e6e5431-bb17-4c41-9985-d39c50d83c73" providerId="ADAL" clId="{92D8EBF5-1C0F-F947-8901-5648E43EEFDF}" dt="2024-11-24T21:39:52.378" v="2135" actId="207"/>
        <pc:sldMkLst>
          <pc:docMk/>
          <pc:sldMk cId="3240177031" sldId="306"/>
        </pc:sldMkLst>
        <pc:spChg chg="del">
          <ac:chgData name="Toby Donaldson" userId="2e6e5431-bb17-4c41-9985-d39c50d83c73" providerId="ADAL" clId="{92D8EBF5-1C0F-F947-8901-5648E43EEFDF}" dt="2024-11-24T21:33:24.478" v="1942" actId="21"/>
          <ac:spMkLst>
            <pc:docMk/>
            <pc:sldMk cId="3240177031" sldId="306"/>
            <ac:spMk id="5" creationId="{2AD6EC61-0ACB-A6F8-5200-4564E6938644}"/>
          </ac:spMkLst>
        </pc:spChg>
        <pc:spChg chg="del">
          <ac:chgData name="Toby Donaldson" userId="2e6e5431-bb17-4c41-9985-d39c50d83c73" providerId="ADAL" clId="{92D8EBF5-1C0F-F947-8901-5648E43EEFDF}" dt="2024-11-24T21:32:53.244" v="1935" actId="21"/>
          <ac:spMkLst>
            <pc:docMk/>
            <pc:sldMk cId="3240177031" sldId="306"/>
            <ac:spMk id="9" creationId="{8EE6289F-5CA8-E3EE-DC88-859F6E53AFDB}"/>
          </ac:spMkLst>
        </pc:spChg>
        <pc:spChg chg="del">
          <ac:chgData name="Toby Donaldson" userId="2e6e5431-bb17-4c41-9985-d39c50d83c73" providerId="ADAL" clId="{92D8EBF5-1C0F-F947-8901-5648E43EEFDF}" dt="2024-11-24T21:32:53.244" v="1935" actId="21"/>
          <ac:spMkLst>
            <pc:docMk/>
            <pc:sldMk cId="3240177031" sldId="306"/>
            <ac:spMk id="10" creationId="{5C0B7DE5-294E-FBF9-A65C-A603C331F033}"/>
          </ac:spMkLst>
        </pc:spChg>
        <pc:spChg chg="mod">
          <ac:chgData name="Toby Donaldson" userId="2e6e5431-bb17-4c41-9985-d39c50d83c73" providerId="ADAL" clId="{92D8EBF5-1C0F-F947-8901-5648E43EEFDF}" dt="2024-11-24T21:39:52.378" v="2135" actId="207"/>
          <ac:spMkLst>
            <pc:docMk/>
            <pc:sldMk cId="3240177031" sldId="306"/>
            <ac:spMk id="13" creationId="{3146A58D-4AF0-5B02-D7E1-F7C29293274D}"/>
          </ac:spMkLst>
        </pc:spChg>
        <pc:spChg chg="mod">
          <ac:chgData name="Toby Donaldson" userId="2e6e5431-bb17-4c41-9985-d39c50d83c73" providerId="ADAL" clId="{92D8EBF5-1C0F-F947-8901-5648E43EEFDF}" dt="2024-11-24T21:33:12.667" v="1941" actId="14100"/>
          <ac:spMkLst>
            <pc:docMk/>
            <pc:sldMk cId="3240177031" sldId="306"/>
            <ac:spMk id="14" creationId="{69E382A7-0F23-30BA-7663-097CF63D9D04}"/>
          </ac:spMkLst>
        </pc:spChg>
        <pc:spChg chg="del">
          <ac:chgData name="Toby Donaldson" userId="2e6e5431-bb17-4c41-9985-d39c50d83c73" providerId="ADAL" clId="{92D8EBF5-1C0F-F947-8901-5648E43EEFDF}" dt="2024-11-24T21:32:50.507" v="1934" actId="21"/>
          <ac:spMkLst>
            <pc:docMk/>
            <pc:sldMk cId="3240177031" sldId="306"/>
            <ac:spMk id="17" creationId="{806105D2-64F3-45D1-3733-5903BDB4211B}"/>
          </ac:spMkLst>
        </pc:spChg>
        <pc:cxnChg chg="mod">
          <ac:chgData name="Toby Donaldson" userId="2e6e5431-bb17-4c41-9985-d39c50d83c73" providerId="ADAL" clId="{92D8EBF5-1C0F-F947-8901-5648E43EEFDF}" dt="2024-11-24T21:39:38.117" v="2133" actId="1076"/>
          <ac:cxnSpMkLst>
            <pc:docMk/>
            <pc:sldMk cId="3240177031" sldId="306"/>
            <ac:cxnSpMk id="11" creationId="{1ACB93FD-07B9-12DB-F8E0-01C00DC9084C}"/>
          </ac:cxnSpMkLst>
        </pc:cxnChg>
        <pc:cxnChg chg="mod">
          <ac:chgData name="Toby Donaldson" userId="2e6e5431-bb17-4c41-9985-d39c50d83c73" providerId="ADAL" clId="{92D8EBF5-1C0F-F947-8901-5648E43EEFDF}" dt="2024-11-24T21:33:12.667" v="1941" actId="14100"/>
          <ac:cxnSpMkLst>
            <pc:docMk/>
            <pc:sldMk cId="3240177031" sldId="306"/>
            <ac:cxnSpMk id="18" creationId="{0EDBBE21-E920-C8CA-68C9-65C4414645E0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4167362768" sldId="306"/>
        </pc:sldMkLst>
      </pc:sldChg>
      <pc:sldChg chg="addSp delSp modSp add mod">
        <pc:chgData name="Toby Donaldson" userId="2e6e5431-bb17-4c41-9985-d39c50d83c73" providerId="ADAL" clId="{92D8EBF5-1C0F-F947-8901-5648E43EEFDF}" dt="2024-11-24T21:40:20.699" v="2138" actId="207"/>
        <pc:sldMkLst>
          <pc:docMk/>
          <pc:sldMk cId="1481298492" sldId="307"/>
        </pc:sldMkLst>
        <pc:spChg chg="add mod">
          <ac:chgData name="Toby Donaldson" userId="2e6e5431-bb17-4c41-9985-d39c50d83c73" providerId="ADAL" clId="{92D8EBF5-1C0F-F947-8901-5648E43EEFDF}" dt="2024-11-24T21:33:38.803" v="1945" actId="1076"/>
          <ac:spMkLst>
            <pc:docMk/>
            <pc:sldMk cId="1481298492" sldId="307"/>
            <ac:spMk id="5" creationId="{BAC7C6F3-6E30-0E47-D2C7-6051517A5984}"/>
          </ac:spMkLst>
        </pc:spChg>
        <pc:spChg chg="add mod">
          <ac:chgData name="Toby Donaldson" userId="2e6e5431-bb17-4c41-9985-d39c50d83c73" providerId="ADAL" clId="{92D8EBF5-1C0F-F947-8901-5648E43EEFDF}" dt="2024-11-24T21:34:01.279" v="1950" actId="14100"/>
          <ac:spMkLst>
            <pc:docMk/>
            <pc:sldMk cId="1481298492" sldId="307"/>
            <ac:spMk id="6" creationId="{5DF02C76-78E1-860B-4E5C-169E9A89E9A1}"/>
          </ac:spMkLst>
        </pc:spChg>
        <pc:spChg chg="mod">
          <ac:chgData name="Toby Donaldson" userId="2e6e5431-bb17-4c41-9985-d39c50d83c73" providerId="ADAL" clId="{92D8EBF5-1C0F-F947-8901-5648E43EEFDF}" dt="2024-11-24T21:34:27.760" v="1953" actId="14100"/>
          <ac:spMkLst>
            <pc:docMk/>
            <pc:sldMk cId="1481298492" sldId="307"/>
            <ac:spMk id="7" creationId="{06A5A4DA-59E5-2C08-7403-101E76E43684}"/>
          </ac:spMkLst>
        </pc:spChg>
        <pc:spChg chg="add mod">
          <ac:chgData name="Toby Donaldson" userId="2e6e5431-bb17-4c41-9985-d39c50d83c73" providerId="ADAL" clId="{92D8EBF5-1C0F-F947-8901-5648E43EEFDF}" dt="2024-11-24T21:34:34.737" v="1955" actId="14100"/>
          <ac:spMkLst>
            <pc:docMk/>
            <pc:sldMk cId="1481298492" sldId="307"/>
            <ac:spMk id="8" creationId="{228B653D-6618-457A-12E3-50B7319771FD}"/>
          </ac:spMkLst>
        </pc:spChg>
        <pc:spChg chg="add mod">
          <ac:chgData name="Toby Donaldson" userId="2e6e5431-bb17-4c41-9985-d39c50d83c73" providerId="ADAL" clId="{92D8EBF5-1C0F-F947-8901-5648E43EEFDF}" dt="2024-11-24T21:34:53.257" v="1957" actId="1076"/>
          <ac:spMkLst>
            <pc:docMk/>
            <pc:sldMk cId="1481298492" sldId="307"/>
            <ac:spMk id="9" creationId="{81547DC7-B430-D324-D192-22D607E4177A}"/>
          </ac:spMkLst>
        </pc:spChg>
        <pc:spChg chg="mod">
          <ac:chgData name="Toby Donaldson" userId="2e6e5431-bb17-4c41-9985-d39c50d83c73" providerId="ADAL" clId="{92D8EBF5-1C0F-F947-8901-5648E43EEFDF}" dt="2024-11-24T21:40:20.699" v="2138" actId="207"/>
          <ac:spMkLst>
            <pc:docMk/>
            <pc:sldMk cId="1481298492" sldId="307"/>
            <ac:spMk id="13" creationId="{F8182947-2109-617A-D531-99D322BFF48B}"/>
          </ac:spMkLst>
        </pc:spChg>
        <pc:spChg chg="del">
          <ac:chgData name="Toby Donaldson" userId="2e6e5431-bb17-4c41-9985-d39c50d83c73" providerId="ADAL" clId="{92D8EBF5-1C0F-F947-8901-5648E43EEFDF}" dt="2024-11-24T21:33:42.441" v="1946" actId="21"/>
          <ac:spMkLst>
            <pc:docMk/>
            <pc:sldMk cId="1481298492" sldId="307"/>
            <ac:spMk id="14" creationId="{5FE22E2C-5E03-574E-83E5-4CB96254CA86}"/>
          </ac:spMkLst>
        </pc:spChg>
        <pc:cxnChg chg="add mod">
          <ac:chgData name="Toby Donaldson" userId="2e6e5431-bb17-4c41-9985-d39c50d83c73" providerId="ADAL" clId="{92D8EBF5-1C0F-F947-8901-5648E43EEFDF}" dt="2024-11-24T21:34:53.257" v="1957" actId="1076"/>
          <ac:cxnSpMkLst>
            <pc:docMk/>
            <pc:sldMk cId="1481298492" sldId="307"/>
            <ac:cxnSpMk id="10" creationId="{6F687107-61BA-ADD7-55F6-06789ED76B61}"/>
          </ac:cxnSpMkLst>
        </pc:cxnChg>
        <pc:cxnChg chg="del mod">
          <ac:chgData name="Toby Donaldson" userId="2e6e5431-bb17-4c41-9985-d39c50d83c73" providerId="ADAL" clId="{92D8EBF5-1C0F-F947-8901-5648E43EEFDF}" dt="2024-11-24T21:33:42.441" v="1946" actId="21"/>
          <ac:cxnSpMkLst>
            <pc:docMk/>
            <pc:sldMk cId="1481298492" sldId="307"/>
            <ac:cxnSpMk id="18" creationId="{038D906C-91BE-E175-0D6D-6CBA810CADE7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726390942" sldId="307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620294648" sldId="308"/>
        </pc:sldMkLst>
      </pc:sldChg>
      <pc:sldChg chg="addSp modSp add mod">
        <pc:chgData name="Toby Donaldson" userId="2e6e5431-bb17-4c41-9985-d39c50d83c73" providerId="ADAL" clId="{92D8EBF5-1C0F-F947-8901-5648E43EEFDF}" dt="2024-11-24T21:41:09.691" v="2143" actId="207"/>
        <pc:sldMkLst>
          <pc:docMk/>
          <pc:sldMk cId="2870897953" sldId="308"/>
        </pc:sldMkLst>
        <pc:spChg chg="mod">
          <ac:chgData name="Toby Donaldson" userId="2e6e5431-bb17-4c41-9985-d39c50d83c73" providerId="ADAL" clId="{92D8EBF5-1C0F-F947-8901-5648E43EEFDF}" dt="2024-11-24T21:41:09.691" v="2143" actId="207"/>
          <ac:spMkLst>
            <pc:docMk/>
            <pc:sldMk cId="2870897953" sldId="308"/>
            <ac:spMk id="13" creationId="{AD595169-8121-6274-18CD-C7B171A827A3}"/>
          </ac:spMkLst>
        </pc:spChg>
        <pc:spChg chg="add mod">
          <ac:chgData name="Toby Donaldson" userId="2e6e5431-bb17-4c41-9985-d39c50d83c73" providerId="ADAL" clId="{92D8EBF5-1C0F-F947-8901-5648E43EEFDF}" dt="2024-11-24T21:36:21.784" v="2005" actId="1076"/>
          <ac:spMkLst>
            <pc:docMk/>
            <pc:sldMk cId="2870897953" sldId="308"/>
            <ac:spMk id="20" creationId="{9EC53240-D19D-3EDC-B8DF-43A83FAF56A6}"/>
          </ac:spMkLst>
        </pc:spChg>
        <pc:cxnChg chg="mod">
          <ac:chgData name="Toby Donaldson" userId="2e6e5431-bb17-4c41-9985-d39c50d83c73" providerId="ADAL" clId="{92D8EBF5-1C0F-F947-8901-5648E43EEFDF}" dt="2024-11-24T21:35:56.981" v="1961" actId="14100"/>
          <ac:cxnSpMkLst>
            <pc:docMk/>
            <pc:sldMk cId="2870897953" sldId="308"/>
            <ac:cxnSpMk id="11" creationId="{99CA9B80-F966-3B69-D66F-7DABBC8258DE}"/>
          </ac:cxnSpMkLst>
        </pc:cxnChg>
      </pc:sldChg>
      <pc:sldChg chg="addSp delSp modSp add mod">
        <pc:chgData name="Toby Donaldson" userId="2e6e5431-bb17-4c41-9985-d39c50d83c73" providerId="ADAL" clId="{92D8EBF5-1C0F-F947-8901-5648E43EEFDF}" dt="2024-11-24T21:48:00.471" v="2350" actId="21"/>
        <pc:sldMkLst>
          <pc:docMk/>
          <pc:sldMk cId="327834510" sldId="309"/>
        </pc:sldMkLst>
        <pc:spChg chg="del">
          <ac:chgData name="Toby Donaldson" userId="2e6e5431-bb17-4c41-9985-d39c50d83c73" providerId="ADAL" clId="{92D8EBF5-1C0F-F947-8901-5648E43EEFDF}" dt="2024-11-24T21:48:00.471" v="2350" actId="21"/>
          <ac:spMkLst>
            <pc:docMk/>
            <pc:sldMk cId="327834510" sldId="309"/>
            <ac:spMk id="5" creationId="{5F4C255E-AB5C-38E0-4B86-45FAF791CDB0}"/>
          </ac:spMkLst>
        </pc:spChg>
        <pc:spChg chg="del">
          <ac:chgData name="Toby Donaldson" userId="2e6e5431-bb17-4c41-9985-d39c50d83c73" providerId="ADAL" clId="{92D8EBF5-1C0F-F947-8901-5648E43EEFDF}" dt="2024-11-24T21:36:40.187" v="2007" actId="21"/>
          <ac:spMkLst>
            <pc:docMk/>
            <pc:sldMk cId="327834510" sldId="309"/>
            <ac:spMk id="6" creationId="{A4382BF7-4E9B-94DB-C2CD-4413967C167B}"/>
          </ac:spMkLst>
        </pc:spChg>
        <pc:spChg chg="del">
          <ac:chgData name="Toby Donaldson" userId="2e6e5431-bb17-4c41-9985-d39c50d83c73" providerId="ADAL" clId="{92D8EBF5-1C0F-F947-8901-5648E43EEFDF}" dt="2024-11-24T21:36:40.187" v="2007" actId="21"/>
          <ac:spMkLst>
            <pc:docMk/>
            <pc:sldMk cId="327834510" sldId="309"/>
            <ac:spMk id="7" creationId="{DA33A79D-8AF0-92DB-5A5B-0189D1893665}"/>
          </ac:spMkLst>
        </pc:spChg>
        <pc:spChg chg="mod">
          <ac:chgData name="Toby Donaldson" userId="2e6e5431-bb17-4c41-9985-d39c50d83c73" providerId="ADAL" clId="{92D8EBF5-1C0F-F947-8901-5648E43EEFDF}" dt="2024-11-24T21:38:15.814" v="2123" actId="1076"/>
          <ac:spMkLst>
            <pc:docMk/>
            <pc:sldMk cId="327834510" sldId="309"/>
            <ac:spMk id="9" creationId="{DA0AC85A-D6B4-04AE-AFCB-6500E8C4943B}"/>
          </ac:spMkLst>
        </pc:spChg>
        <pc:spChg chg="mod">
          <ac:chgData name="Toby Donaldson" userId="2e6e5431-bb17-4c41-9985-d39c50d83c73" providerId="ADAL" clId="{92D8EBF5-1C0F-F947-8901-5648E43EEFDF}" dt="2024-11-24T21:41:33.410" v="2147" actId="207"/>
          <ac:spMkLst>
            <pc:docMk/>
            <pc:sldMk cId="327834510" sldId="309"/>
            <ac:spMk id="13" creationId="{7E65DE76-060C-4583-925A-1E064709BE63}"/>
          </ac:spMkLst>
        </pc:spChg>
        <pc:spChg chg="del">
          <ac:chgData name="Toby Donaldson" userId="2e6e5431-bb17-4c41-9985-d39c50d83c73" providerId="ADAL" clId="{92D8EBF5-1C0F-F947-8901-5648E43EEFDF}" dt="2024-11-24T21:36:44.231" v="2008" actId="21"/>
          <ac:spMkLst>
            <pc:docMk/>
            <pc:sldMk cId="327834510" sldId="309"/>
            <ac:spMk id="20" creationId="{2A071A56-AE5A-EAC9-0452-495ED0F4CB42}"/>
          </ac:spMkLst>
        </pc:spChg>
        <pc:spChg chg="add del mod">
          <ac:chgData name="Toby Donaldson" userId="2e6e5431-bb17-4c41-9985-d39c50d83c73" providerId="ADAL" clId="{92D8EBF5-1C0F-F947-8901-5648E43EEFDF}" dt="2024-11-24T21:42:41.965" v="2279" actId="21"/>
          <ac:spMkLst>
            <pc:docMk/>
            <pc:sldMk cId="327834510" sldId="309"/>
            <ac:spMk id="23" creationId="{ECBB251D-D8C9-221E-8548-2F277AE1F6C3}"/>
          </ac:spMkLst>
        </pc:spChg>
        <pc:spChg chg="add mod">
          <ac:chgData name="Toby Donaldson" userId="2e6e5431-bb17-4c41-9985-d39c50d83c73" providerId="ADAL" clId="{92D8EBF5-1C0F-F947-8901-5648E43EEFDF}" dt="2024-11-24T21:42:37.158" v="2278"/>
          <ac:spMkLst>
            <pc:docMk/>
            <pc:sldMk cId="327834510" sldId="309"/>
            <ac:spMk id="24" creationId="{4C655630-A441-5F24-E47B-DB91C5EA2FE4}"/>
          </ac:spMkLst>
        </pc:spChg>
        <pc:cxnChg chg="mod">
          <ac:chgData name="Toby Donaldson" userId="2e6e5431-bb17-4c41-9985-d39c50d83c73" providerId="ADAL" clId="{92D8EBF5-1C0F-F947-8901-5648E43EEFDF}" dt="2024-11-24T21:38:19.114" v="2124" actId="14100"/>
          <ac:cxnSpMkLst>
            <pc:docMk/>
            <pc:sldMk cId="327834510" sldId="309"/>
            <ac:cxnSpMk id="10" creationId="{5DF73EAC-7044-5619-305E-87F6218BA3E3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4254598628" sldId="309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32605240" sldId="310"/>
        </pc:sldMkLst>
      </pc:sldChg>
      <pc:sldChg chg="addSp delSp modSp add mod">
        <pc:chgData name="Toby Donaldson" userId="2e6e5431-bb17-4c41-9985-d39c50d83c73" providerId="ADAL" clId="{92D8EBF5-1C0F-F947-8901-5648E43EEFDF}" dt="2024-11-24T21:53:29.493" v="2614" actId="1076"/>
        <pc:sldMkLst>
          <pc:docMk/>
          <pc:sldMk cId="3020425683" sldId="310"/>
        </pc:sldMkLst>
        <pc:spChg chg="del">
          <ac:chgData name="Toby Donaldson" userId="2e6e5431-bb17-4c41-9985-d39c50d83c73" providerId="ADAL" clId="{92D8EBF5-1C0F-F947-8901-5648E43EEFDF}" dt="2024-11-24T21:43:28.272" v="2291" actId="21"/>
          <ac:spMkLst>
            <pc:docMk/>
            <pc:sldMk cId="3020425683" sldId="310"/>
            <ac:spMk id="5" creationId="{2901119C-AB84-AF2A-93FC-CEEECD4EDA40}"/>
          </ac:spMkLst>
        </pc:spChg>
        <pc:spChg chg="del">
          <ac:chgData name="Toby Donaldson" userId="2e6e5431-bb17-4c41-9985-d39c50d83c73" providerId="ADAL" clId="{92D8EBF5-1C0F-F947-8901-5648E43EEFDF}" dt="2024-11-24T21:43:26.038" v="2290" actId="21"/>
          <ac:spMkLst>
            <pc:docMk/>
            <pc:sldMk cId="3020425683" sldId="310"/>
            <ac:spMk id="8" creationId="{D1A7709D-4568-2E1D-DBAF-BB2222549D18}"/>
          </ac:spMkLst>
        </pc:spChg>
        <pc:spChg chg="del">
          <ac:chgData name="Toby Donaldson" userId="2e6e5431-bb17-4c41-9985-d39c50d83c73" providerId="ADAL" clId="{92D8EBF5-1C0F-F947-8901-5648E43EEFDF}" dt="2024-11-24T21:42:52.345" v="2281" actId="21"/>
          <ac:spMkLst>
            <pc:docMk/>
            <pc:sldMk cId="3020425683" sldId="310"/>
            <ac:spMk id="9" creationId="{AE31BB42-1432-2B92-8281-94C282E763EF}"/>
          </ac:spMkLst>
        </pc:spChg>
        <pc:spChg chg="mod">
          <ac:chgData name="Toby Donaldson" userId="2e6e5431-bb17-4c41-9985-d39c50d83c73" providerId="ADAL" clId="{92D8EBF5-1C0F-F947-8901-5648E43EEFDF}" dt="2024-11-24T21:48:22.311" v="2353" actId="113"/>
          <ac:spMkLst>
            <pc:docMk/>
            <pc:sldMk cId="3020425683" sldId="310"/>
            <ac:spMk id="24" creationId="{4BEDDBD9-0748-40E7-93FD-54B30899D035}"/>
          </ac:spMkLst>
        </pc:spChg>
        <pc:spChg chg="add mod">
          <ac:chgData name="Toby Donaldson" userId="2e6e5431-bb17-4c41-9985-d39c50d83c73" providerId="ADAL" clId="{92D8EBF5-1C0F-F947-8901-5648E43EEFDF}" dt="2024-11-24T21:47:26.646" v="2313" actId="555"/>
          <ac:spMkLst>
            <pc:docMk/>
            <pc:sldMk cId="3020425683" sldId="310"/>
            <ac:spMk id="25" creationId="{E3EB8E45-4643-A241-85E0-75BCBA3BDA81}"/>
          </ac:spMkLst>
        </pc:spChg>
        <pc:spChg chg="add mod">
          <ac:chgData name="Toby Donaldson" userId="2e6e5431-bb17-4c41-9985-d39c50d83c73" providerId="ADAL" clId="{92D8EBF5-1C0F-F947-8901-5648E43EEFDF}" dt="2024-11-24T21:47:26.646" v="2313" actId="555"/>
          <ac:spMkLst>
            <pc:docMk/>
            <pc:sldMk cId="3020425683" sldId="310"/>
            <ac:spMk id="26" creationId="{4B8D4159-3161-03B0-BE82-E47E990058F0}"/>
          </ac:spMkLst>
        </pc:spChg>
        <pc:spChg chg="add mod">
          <ac:chgData name="Toby Donaldson" userId="2e6e5431-bb17-4c41-9985-d39c50d83c73" providerId="ADAL" clId="{92D8EBF5-1C0F-F947-8901-5648E43EEFDF}" dt="2024-11-24T21:47:26.646" v="2313" actId="555"/>
          <ac:spMkLst>
            <pc:docMk/>
            <pc:sldMk cId="3020425683" sldId="310"/>
            <ac:spMk id="27" creationId="{AFDB5CA9-2F58-B85F-3098-4AC663C72994}"/>
          </ac:spMkLst>
        </pc:spChg>
        <pc:spChg chg="add mod">
          <ac:chgData name="Toby Donaldson" userId="2e6e5431-bb17-4c41-9985-d39c50d83c73" providerId="ADAL" clId="{92D8EBF5-1C0F-F947-8901-5648E43EEFDF}" dt="2024-11-24T21:47:26.646" v="2313" actId="555"/>
          <ac:spMkLst>
            <pc:docMk/>
            <pc:sldMk cId="3020425683" sldId="310"/>
            <ac:spMk id="28" creationId="{A3B24FC2-45E9-2D41-4DF3-E5B873B05F73}"/>
          </ac:spMkLst>
        </pc:spChg>
        <pc:spChg chg="add del mod">
          <ac:chgData name="Toby Donaldson" userId="2e6e5431-bb17-4c41-9985-d39c50d83c73" providerId="ADAL" clId="{92D8EBF5-1C0F-F947-8901-5648E43EEFDF}" dt="2024-11-24T21:48:32.495" v="2354" actId="21"/>
          <ac:spMkLst>
            <pc:docMk/>
            <pc:sldMk cId="3020425683" sldId="310"/>
            <ac:spMk id="29" creationId="{A3B54FC1-C27E-E622-5DF3-9A2A12153B54}"/>
          </ac:spMkLst>
        </pc:spChg>
        <pc:spChg chg="add del mod">
          <ac:chgData name="Toby Donaldson" userId="2e6e5431-bb17-4c41-9985-d39c50d83c73" providerId="ADAL" clId="{92D8EBF5-1C0F-F947-8901-5648E43EEFDF}" dt="2024-11-24T21:52:16.098" v="2596" actId="21"/>
          <ac:spMkLst>
            <pc:docMk/>
            <pc:sldMk cId="3020425683" sldId="310"/>
            <ac:spMk id="30" creationId="{96CDE860-3C73-619F-8522-1F773C496B54}"/>
          </ac:spMkLst>
        </pc:spChg>
        <pc:graphicFrameChg chg="add mod modGraphic">
          <ac:chgData name="Toby Donaldson" userId="2e6e5431-bb17-4c41-9985-d39c50d83c73" providerId="ADAL" clId="{92D8EBF5-1C0F-F947-8901-5648E43EEFDF}" dt="2024-11-24T21:53:29.493" v="2614" actId="1076"/>
          <ac:graphicFrameMkLst>
            <pc:docMk/>
            <pc:sldMk cId="3020425683" sldId="310"/>
            <ac:graphicFrameMk id="31" creationId="{9B3DE5C5-91F4-20ED-BA70-AAC56F37FF47}"/>
          </ac:graphicFrameMkLst>
        </pc:graphicFrameChg>
        <pc:cxnChg chg="mod">
          <ac:chgData name="Toby Donaldson" userId="2e6e5431-bb17-4c41-9985-d39c50d83c73" providerId="ADAL" clId="{92D8EBF5-1C0F-F947-8901-5648E43EEFDF}" dt="2024-11-24T21:43:32.540" v="2292" actId="14100"/>
          <ac:cxnSpMkLst>
            <pc:docMk/>
            <pc:sldMk cId="3020425683" sldId="310"/>
            <ac:cxnSpMk id="3" creationId="{37868FCD-D5AF-9208-45BF-566275215248}"/>
          </ac:cxnSpMkLst>
        </pc:cxnChg>
        <pc:cxnChg chg="add">
          <ac:chgData name="Toby Donaldson" userId="2e6e5431-bb17-4c41-9985-d39c50d83c73" providerId="ADAL" clId="{92D8EBF5-1C0F-F947-8901-5648E43EEFDF}" dt="2024-11-24T21:43:06.626" v="2283" actId="11529"/>
          <ac:cxnSpMkLst>
            <pc:docMk/>
            <pc:sldMk cId="3020425683" sldId="310"/>
            <ac:cxnSpMk id="7" creationId="{11ADF15A-2149-4BFD-BCF6-FBC5D1C4C946}"/>
          </ac:cxnSpMkLst>
        </pc:cxnChg>
        <pc:cxnChg chg="del mod">
          <ac:chgData name="Toby Donaldson" userId="2e6e5431-bb17-4c41-9985-d39c50d83c73" providerId="ADAL" clId="{92D8EBF5-1C0F-F947-8901-5648E43EEFDF}" dt="2024-11-24T21:42:52.345" v="2281" actId="21"/>
          <ac:cxnSpMkLst>
            <pc:docMk/>
            <pc:sldMk cId="3020425683" sldId="310"/>
            <ac:cxnSpMk id="10" creationId="{6BCB1E1F-794B-3907-489D-1F62796278A7}"/>
          </ac:cxnSpMkLst>
        </pc:cxnChg>
        <pc:cxnChg chg="add mod">
          <ac:chgData name="Toby Donaldson" userId="2e6e5431-bb17-4c41-9985-d39c50d83c73" providerId="ADAL" clId="{92D8EBF5-1C0F-F947-8901-5648E43EEFDF}" dt="2024-11-24T21:43:14.987" v="2286" actId="14100"/>
          <ac:cxnSpMkLst>
            <pc:docMk/>
            <pc:sldMk cId="3020425683" sldId="310"/>
            <ac:cxnSpMk id="14" creationId="{92565940-11A4-ACE4-8B4C-D877C26C9E80}"/>
          </ac:cxnSpMkLst>
        </pc:cxnChg>
        <pc:cxnChg chg="add mod">
          <ac:chgData name="Toby Donaldson" userId="2e6e5431-bb17-4c41-9985-d39c50d83c73" providerId="ADAL" clId="{92D8EBF5-1C0F-F947-8901-5648E43EEFDF}" dt="2024-11-24T21:47:42.641" v="2334" actId="20577"/>
          <ac:cxnSpMkLst>
            <pc:docMk/>
            <pc:sldMk cId="3020425683" sldId="310"/>
            <ac:cxnSpMk id="18" creationId="{646E433E-B380-8513-4874-2DDA69FB0755}"/>
          </ac:cxnSpMkLst>
        </pc:cxnChg>
        <pc:cxnChg chg="add mod">
          <ac:chgData name="Toby Donaldson" userId="2e6e5431-bb17-4c41-9985-d39c50d83c73" providerId="ADAL" clId="{92D8EBF5-1C0F-F947-8901-5648E43EEFDF}" dt="2024-11-24T21:43:42.703" v="2295" actId="14100"/>
          <ac:cxnSpMkLst>
            <pc:docMk/>
            <pc:sldMk cId="3020425683" sldId="310"/>
            <ac:cxnSpMk id="22" creationId="{B19D87B8-C863-7C00-E461-B9E4D011E0AC}"/>
          </ac:cxnSpMkLst>
        </pc:cxnChg>
      </pc:sldChg>
      <pc:sldChg chg="addSp delSp modSp add mod setBg">
        <pc:chgData name="Toby Donaldson" userId="2e6e5431-bb17-4c41-9985-d39c50d83c73" providerId="ADAL" clId="{92D8EBF5-1C0F-F947-8901-5648E43EEFDF}" dt="2024-11-24T22:09:24.362" v="3252" actId="113"/>
        <pc:sldMkLst>
          <pc:docMk/>
          <pc:sldMk cId="562574716" sldId="311"/>
        </pc:sldMkLst>
        <pc:spChg chg="del">
          <ac:chgData name="Toby Donaldson" userId="2e6e5431-bb17-4c41-9985-d39c50d83c73" providerId="ADAL" clId="{92D8EBF5-1C0F-F947-8901-5648E43EEFDF}" dt="2024-11-24T21:56:00.270" v="2905" actId="21"/>
          <ac:spMkLst>
            <pc:docMk/>
            <pc:sldMk cId="562574716" sldId="311"/>
            <ac:spMk id="2" creationId="{31A312E4-37DF-A69B-9A47-56C96997BFF7}"/>
          </ac:spMkLst>
        </pc:spChg>
        <pc:spChg chg="add mod">
          <ac:chgData name="Toby Donaldson" userId="2e6e5431-bb17-4c41-9985-d39c50d83c73" providerId="ADAL" clId="{92D8EBF5-1C0F-F947-8901-5648E43EEFDF}" dt="2024-11-24T21:54:40.579" v="2753"/>
          <ac:spMkLst>
            <pc:docMk/>
            <pc:sldMk cId="562574716" sldId="311"/>
            <ac:spMk id="5" creationId="{D4BD1AA6-63AC-9156-C576-25DEC9C30EC8}"/>
          </ac:spMkLst>
        </pc:spChg>
        <pc:spChg chg="add mod">
          <ac:chgData name="Toby Donaldson" userId="2e6e5431-bb17-4c41-9985-d39c50d83c73" providerId="ADAL" clId="{92D8EBF5-1C0F-F947-8901-5648E43EEFDF}" dt="2024-11-24T21:55:48.380" v="2903" actId="113"/>
          <ac:spMkLst>
            <pc:docMk/>
            <pc:sldMk cId="562574716" sldId="311"/>
            <ac:spMk id="6" creationId="{4FF1961F-5CC2-A6FD-7E2D-B8FA5A71E548}"/>
          </ac:spMkLst>
        </pc:spChg>
        <pc:spChg chg="add del mod">
          <ac:chgData name="Toby Donaldson" userId="2e6e5431-bb17-4c41-9985-d39c50d83c73" providerId="ADAL" clId="{92D8EBF5-1C0F-F947-8901-5648E43EEFDF}" dt="2024-11-24T21:56:36.810" v="2912" actId="21"/>
          <ac:spMkLst>
            <pc:docMk/>
            <pc:sldMk cId="562574716" sldId="311"/>
            <ac:spMk id="8" creationId="{139D5B69-769A-C5EF-3F9C-354095FE2CA9}"/>
          </ac:spMkLst>
        </pc:spChg>
        <pc:spChg chg="add mod">
          <ac:chgData name="Toby Donaldson" userId="2e6e5431-bb17-4c41-9985-d39c50d83c73" providerId="ADAL" clId="{92D8EBF5-1C0F-F947-8901-5648E43EEFDF}" dt="2024-11-24T22:01:18.639" v="2998" actId="164"/>
          <ac:spMkLst>
            <pc:docMk/>
            <pc:sldMk cId="562574716" sldId="311"/>
            <ac:spMk id="9" creationId="{D7C9DEA2-B790-3DF6-C2C7-5916FB0A8917}"/>
          </ac:spMkLst>
        </pc:spChg>
        <pc:spChg chg="add mod">
          <ac:chgData name="Toby Donaldson" userId="2e6e5431-bb17-4c41-9985-d39c50d83c73" providerId="ADAL" clId="{92D8EBF5-1C0F-F947-8901-5648E43EEFDF}" dt="2024-11-24T22:02:23.644" v="3008" actId="14100"/>
          <ac:spMkLst>
            <pc:docMk/>
            <pc:sldMk cId="562574716" sldId="311"/>
            <ac:spMk id="10" creationId="{0F4D5A4D-7228-446C-E654-7320BA1C7158}"/>
          </ac:spMkLst>
        </pc:spChg>
        <pc:spChg chg="del">
          <ac:chgData name="Toby Donaldson" userId="2e6e5431-bb17-4c41-9985-d39c50d83c73" providerId="ADAL" clId="{92D8EBF5-1C0F-F947-8901-5648E43EEFDF}" dt="2024-11-24T21:56:00.270" v="2905" actId="21"/>
          <ac:spMkLst>
            <pc:docMk/>
            <pc:sldMk cId="562574716" sldId="311"/>
            <ac:spMk id="12" creationId="{15EAF005-B5E1-6025-FCC8-C881E148E945}"/>
          </ac:spMkLst>
        </pc:spChg>
        <pc:spChg chg="del">
          <ac:chgData name="Toby Donaldson" userId="2e6e5431-bb17-4c41-9985-d39c50d83c73" providerId="ADAL" clId="{92D8EBF5-1C0F-F947-8901-5648E43EEFDF}" dt="2024-11-24T21:56:00.270" v="2905" actId="21"/>
          <ac:spMkLst>
            <pc:docMk/>
            <pc:sldMk cId="562574716" sldId="311"/>
            <ac:spMk id="13" creationId="{98EDFA89-EA93-24BA-275C-7D9858529C3C}"/>
          </ac:spMkLst>
        </pc:spChg>
        <pc:spChg chg="mod">
          <ac:chgData name="Toby Donaldson" userId="2e6e5431-bb17-4c41-9985-d39c50d83c73" providerId="ADAL" clId="{92D8EBF5-1C0F-F947-8901-5648E43EEFDF}" dt="2024-11-24T21:55:39.096" v="2901" actId="113"/>
          <ac:spMkLst>
            <pc:docMk/>
            <pc:sldMk cId="562574716" sldId="311"/>
            <ac:spMk id="16" creationId="{51DC1CF6-11C6-CCE4-EAFE-CC9FF27BF1B4}"/>
          </ac:spMkLst>
        </pc:spChg>
        <pc:spChg chg="add mod">
          <ac:chgData name="Toby Donaldson" userId="2e6e5431-bb17-4c41-9985-d39c50d83c73" providerId="ADAL" clId="{92D8EBF5-1C0F-F947-8901-5648E43EEFDF}" dt="2024-11-24T22:03:45.432" v="3020" actId="14100"/>
          <ac:spMkLst>
            <pc:docMk/>
            <pc:sldMk cId="562574716" sldId="311"/>
            <ac:spMk id="17" creationId="{9C790FAE-503F-4D85-7AB4-9A03AA2F6E63}"/>
          </ac:spMkLst>
        </pc:spChg>
        <pc:spChg chg="add mod">
          <ac:chgData name="Toby Donaldson" userId="2e6e5431-bb17-4c41-9985-d39c50d83c73" providerId="ADAL" clId="{92D8EBF5-1C0F-F947-8901-5648E43EEFDF}" dt="2024-11-24T22:06:54.408" v="3056" actId="14100"/>
          <ac:spMkLst>
            <pc:docMk/>
            <pc:sldMk cId="562574716" sldId="311"/>
            <ac:spMk id="20" creationId="{BBDF868B-F027-5799-C104-D889A84DF70C}"/>
          </ac:spMkLst>
        </pc:spChg>
        <pc:spChg chg="add mod">
          <ac:chgData name="Toby Donaldson" userId="2e6e5431-bb17-4c41-9985-d39c50d83c73" providerId="ADAL" clId="{92D8EBF5-1C0F-F947-8901-5648E43EEFDF}" dt="2024-11-24T22:01:18.639" v="2998" actId="164"/>
          <ac:spMkLst>
            <pc:docMk/>
            <pc:sldMk cId="562574716" sldId="311"/>
            <ac:spMk id="21" creationId="{7F7194D8-9433-D039-FB84-334170A50889}"/>
          </ac:spMkLst>
        </pc:spChg>
        <pc:spChg chg="add mod">
          <ac:chgData name="Toby Donaldson" userId="2e6e5431-bb17-4c41-9985-d39c50d83c73" providerId="ADAL" clId="{92D8EBF5-1C0F-F947-8901-5648E43EEFDF}" dt="2024-11-24T22:01:29.862" v="2999" actId="465"/>
          <ac:spMkLst>
            <pc:docMk/>
            <pc:sldMk cId="562574716" sldId="311"/>
            <ac:spMk id="23" creationId="{49EA1953-6061-8ACB-DA1A-41FA52F8D442}"/>
          </ac:spMkLst>
        </pc:spChg>
        <pc:spChg chg="del">
          <ac:chgData name="Toby Donaldson" userId="2e6e5431-bb17-4c41-9985-d39c50d83c73" providerId="ADAL" clId="{92D8EBF5-1C0F-F947-8901-5648E43EEFDF}" dt="2024-11-24T21:56:00.270" v="2905" actId="21"/>
          <ac:spMkLst>
            <pc:docMk/>
            <pc:sldMk cId="562574716" sldId="311"/>
            <ac:spMk id="24" creationId="{04370D5F-5148-C83F-05C9-30EF1F64D7B2}"/>
          </ac:spMkLst>
        </pc:spChg>
        <pc:spChg chg="del">
          <ac:chgData name="Toby Donaldson" userId="2e6e5431-bb17-4c41-9985-d39c50d83c73" providerId="ADAL" clId="{92D8EBF5-1C0F-F947-8901-5648E43EEFDF}" dt="2024-11-24T21:56:02.446" v="2906" actId="21"/>
          <ac:spMkLst>
            <pc:docMk/>
            <pc:sldMk cId="562574716" sldId="311"/>
            <ac:spMk id="25" creationId="{7C66F987-625D-E886-1C54-3EDB19CC8DD5}"/>
          </ac:spMkLst>
        </pc:spChg>
        <pc:spChg chg="del">
          <ac:chgData name="Toby Donaldson" userId="2e6e5431-bb17-4c41-9985-d39c50d83c73" providerId="ADAL" clId="{92D8EBF5-1C0F-F947-8901-5648E43EEFDF}" dt="2024-11-24T21:56:02.446" v="2906" actId="21"/>
          <ac:spMkLst>
            <pc:docMk/>
            <pc:sldMk cId="562574716" sldId="311"/>
            <ac:spMk id="26" creationId="{3B321918-B390-8C6F-34FB-492EF3337232}"/>
          </ac:spMkLst>
        </pc:spChg>
        <pc:spChg chg="del">
          <ac:chgData name="Toby Donaldson" userId="2e6e5431-bb17-4c41-9985-d39c50d83c73" providerId="ADAL" clId="{92D8EBF5-1C0F-F947-8901-5648E43EEFDF}" dt="2024-11-24T21:56:02.446" v="2906" actId="21"/>
          <ac:spMkLst>
            <pc:docMk/>
            <pc:sldMk cId="562574716" sldId="311"/>
            <ac:spMk id="27" creationId="{146EB3E5-52ED-9BD9-85D8-A1C8D45BED71}"/>
          </ac:spMkLst>
        </pc:spChg>
        <pc:spChg chg="del">
          <ac:chgData name="Toby Donaldson" userId="2e6e5431-bb17-4c41-9985-d39c50d83c73" providerId="ADAL" clId="{92D8EBF5-1C0F-F947-8901-5648E43EEFDF}" dt="2024-11-24T21:56:02.446" v="2906" actId="21"/>
          <ac:spMkLst>
            <pc:docMk/>
            <pc:sldMk cId="562574716" sldId="311"/>
            <ac:spMk id="28" creationId="{2528C956-49FB-38C2-D33B-B3588DB2E8F7}"/>
          </ac:spMkLst>
        </pc:spChg>
        <pc:spChg chg="add mod">
          <ac:chgData name="Toby Donaldson" userId="2e6e5431-bb17-4c41-9985-d39c50d83c73" providerId="ADAL" clId="{92D8EBF5-1C0F-F947-8901-5648E43EEFDF}" dt="2024-11-24T22:01:29.862" v="2999" actId="465"/>
          <ac:spMkLst>
            <pc:docMk/>
            <pc:sldMk cId="562574716" sldId="311"/>
            <ac:spMk id="29" creationId="{2615A8FC-0324-B3C0-6D7B-8DBAD75B81F5}"/>
          </ac:spMkLst>
        </pc:spChg>
        <pc:spChg chg="add mod">
          <ac:chgData name="Toby Donaldson" userId="2e6e5431-bb17-4c41-9985-d39c50d83c73" providerId="ADAL" clId="{92D8EBF5-1C0F-F947-8901-5648E43EEFDF}" dt="2024-11-24T22:01:29.862" v="2999" actId="465"/>
          <ac:spMkLst>
            <pc:docMk/>
            <pc:sldMk cId="562574716" sldId="311"/>
            <ac:spMk id="30" creationId="{ACF8BA25-464A-BAC9-EB2B-FAFBC7D0BD9D}"/>
          </ac:spMkLst>
        </pc:spChg>
        <pc:spChg chg="add mod">
          <ac:chgData name="Toby Donaldson" userId="2e6e5431-bb17-4c41-9985-d39c50d83c73" providerId="ADAL" clId="{92D8EBF5-1C0F-F947-8901-5648E43EEFDF}" dt="2024-11-24T22:07:27.841" v="3063" actId="14100"/>
          <ac:spMkLst>
            <pc:docMk/>
            <pc:sldMk cId="562574716" sldId="311"/>
            <ac:spMk id="42" creationId="{1E9AB72D-2592-88DB-D2E5-182049CAC22E}"/>
          </ac:spMkLst>
        </pc:spChg>
        <pc:spChg chg="add mod">
          <ac:chgData name="Toby Donaldson" userId="2e6e5431-bb17-4c41-9985-d39c50d83c73" providerId="ADAL" clId="{92D8EBF5-1C0F-F947-8901-5648E43EEFDF}" dt="2024-11-24T22:00:57.662" v="2994" actId="164"/>
          <ac:spMkLst>
            <pc:docMk/>
            <pc:sldMk cId="562574716" sldId="311"/>
            <ac:spMk id="43" creationId="{805A49FB-DD05-1CE4-2468-0881193A87F9}"/>
          </ac:spMkLst>
        </pc:spChg>
        <pc:spChg chg="add mod">
          <ac:chgData name="Toby Donaldson" userId="2e6e5431-bb17-4c41-9985-d39c50d83c73" providerId="ADAL" clId="{92D8EBF5-1C0F-F947-8901-5648E43EEFDF}" dt="2024-11-24T22:05:29.164" v="3042" actId="1076"/>
          <ac:spMkLst>
            <pc:docMk/>
            <pc:sldMk cId="562574716" sldId="311"/>
            <ac:spMk id="64" creationId="{42D32A7A-0CFE-EB86-D267-6CE0FE62F75C}"/>
          </ac:spMkLst>
        </pc:spChg>
        <pc:spChg chg="add mod">
          <ac:chgData name="Toby Donaldson" userId="2e6e5431-bb17-4c41-9985-d39c50d83c73" providerId="ADAL" clId="{92D8EBF5-1C0F-F947-8901-5648E43EEFDF}" dt="2024-11-24T22:05:32.461" v="3043"/>
          <ac:spMkLst>
            <pc:docMk/>
            <pc:sldMk cId="562574716" sldId="311"/>
            <ac:spMk id="65" creationId="{DBD9F12F-E312-4386-41D0-98BC77A7849F}"/>
          </ac:spMkLst>
        </pc:spChg>
        <pc:spChg chg="add mod">
          <ac:chgData name="Toby Donaldson" userId="2e6e5431-bb17-4c41-9985-d39c50d83c73" providerId="ADAL" clId="{92D8EBF5-1C0F-F947-8901-5648E43EEFDF}" dt="2024-11-24T22:05:46.976" v="3046" actId="14100"/>
          <ac:spMkLst>
            <pc:docMk/>
            <pc:sldMk cId="562574716" sldId="311"/>
            <ac:spMk id="66" creationId="{F1F13AA5-FB31-5380-1CDF-32836BA82CDD}"/>
          </ac:spMkLst>
        </pc:spChg>
        <pc:spChg chg="add mod">
          <ac:chgData name="Toby Donaldson" userId="2e6e5431-bb17-4c41-9985-d39c50d83c73" providerId="ADAL" clId="{92D8EBF5-1C0F-F947-8901-5648E43EEFDF}" dt="2024-11-24T22:05:59.463" v="3049" actId="14100"/>
          <ac:spMkLst>
            <pc:docMk/>
            <pc:sldMk cId="562574716" sldId="311"/>
            <ac:spMk id="67" creationId="{40AEB341-2C8A-75DE-DD81-E11945963CEB}"/>
          </ac:spMkLst>
        </pc:spChg>
        <pc:spChg chg="add mod">
          <ac:chgData name="Toby Donaldson" userId="2e6e5431-bb17-4c41-9985-d39c50d83c73" providerId="ADAL" clId="{92D8EBF5-1C0F-F947-8901-5648E43EEFDF}" dt="2024-11-24T22:07:09.926" v="3059" actId="14100"/>
          <ac:spMkLst>
            <pc:docMk/>
            <pc:sldMk cId="562574716" sldId="311"/>
            <ac:spMk id="71" creationId="{10E050F0-3D26-E6BF-4567-26D7ACEE37FB}"/>
          </ac:spMkLst>
        </pc:spChg>
        <pc:spChg chg="add mod">
          <ac:chgData name="Toby Donaldson" userId="2e6e5431-bb17-4c41-9985-d39c50d83c73" providerId="ADAL" clId="{92D8EBF5-1C0F-F947-8901-5648E43EEFDF}" dt="2024-11-24T22:08:50.280" v="3215" actId="14100"/>
          <ac:spMkLst>
            <pc:docMk/>
            <pc:sldMk cId="562574716" sldId="311"/>
            <ac:spMk id="73" creationId="{3ED09B6D-8D0D-7F6A-3C7E-46A94EB38D47}"/>
          </ac:spMkLst>
        </pc:spChg>
        <pc:spChg chg="add mod">
          <ac:chgData name="Toby Donaldson" userId="2e6e5431-bb17-4c41-9985-d39c50d83c73" providerId="ADAL" clId="{92D8EBF5-1C0F-F947-8901-5648E43EEFDF}" dt="2024-11-24T22:09:24.362" v="3252" actId="113"/>
          <ac:spMkLst>
            <pc:docMk/>
            <pc:sldMk cId="562574716" sldId="311"/>
            <ac:spMk id="74" creationId="{C402C6A1-6CB7-359E-D1C8-88899F531538}"/>
          </ac:spMkLst>
        </pc:spChg>
        <pc:grpChg chg="add mod">
          <ac:chgData name="Toby Donaldson" userId="2e6e5431-bb17-4c41-9985-d39c50d83c73" providerId="ADAL" clId="{92D8EBF5-1C0F-F947-8901-5648E43EEFDF}" dt="2024-11-24T22:07:24.313" v="3062" actId="1076"/>
          <ac:grpSpMkLst>
            <pc:docMk/>
            <pc:sldMk cId="562574716" sldId="311"/>
            <ac:grpSpMk id="45" creationId="{B5783CB1-7D19-FC20-1A99-AE605DBA63DC}"/>
          </ac:grpSpMkLst>
        </pc:grpChg>
        <pc:grpChg chg="add mod">
          <ac:chgData name="Toby Donaldson" userId="2e6e5431-bb17-4c41-9985-d39c50d83c73" providerId="ADAL" clId="{92D8EBF5-1C0F-F947-8901-5648E43EEFDF}" dt="2024-11-24T22:06:44.103" v="3053" actId="1076"/>
          <ac:grpSpMkLst>
            <pc:docMk/>
            <pc:sldMk cId="562574716" sldId="311"/>
            <ac:grpSpMk id="46" creationId="{B5C0A406-4FE5-70D9-7D8F-F1095F9DDC2C}"/>
          </ac:grpSpMkLst>
        </pc:grpChg>
        <pc:grpChg chg="add mod">
          <ac:chgData name="Toby Donaldson" userId="2e6e5431-bb17-4c41-9985-d39c50d83c73" providerId="ADAL" clId="{92D8EBF5-1C0F-F947-8901-5648E43EEFDF}" dt="2024-11-24T22:03:38.997" v="3019" actId="1076"/>
          <ac:grpSpMkLst>
            <pc:docMk/>
            <pc:sldMk cId="562574716" sldId="311"/>
            <ac:grpSpMk id="47" creationId="{E71E8F15-547F-4731-B252-0CCE65AD458D}"/>
          </ac:grpSpMkLst>
        </pc:grpChg>
        <pc:grpChg chg="add mod">
          <ac:chgData name="Toby Donaldson" userId="2e6e5431-bb17-4c41-9985-d39c50d83c73" providerId="ADAL" clId="{92D8EBF5-1C0F-F947-8901-5648E43EEFDF}" dt="2024-11-24T22:02:08.523" v="3005" actId="14100"/>
          <ac:grpSpMkLst>
            <pc:docMk/>
            <pc:sldMk cId="562574716" sldId="311"/>
            <ac:grpSpMk id="48" creationId="{5012B79E-7D56-F2E4-6E4C-C2CFF408A376}"/>
          </ac:grpSpMkLst>
        </pc:grpChg>
        <pc:grpChg chg="add mod">
          <ac:chgData name="Toby Donaldson" userId="2e6e5431-bb17-4c41-9985-d39c50d83c73" providerId="ADAL" clId="{92D8EBF5-1C0F-F947-8901-5648E43EEFDF}" dt="2024-11-24T22:01:29.862" v="2999" actId="465"/>
          <ac:grpSpMkLst>
            <pc:docMk/>
            <pc:sldMk cId="562574716" sldId="311"/>
            <ac:grpSpMk id="49" creationId="{28363B6B-C76E-299A-D259-71E2514A69EE}"/>
          </ac:grpSpMkLst>
        </pc:grpChg>
        <pc:graphicFrameChg chg="del">
          <ac:chgData name="Toby Donaldson" userId="2e6e5431-bb17-4c41-9985-d39c50d83c73" providerId="ADAL" clId="{92D8EBF5-1C0F-F947-8901-5648E43EEFDF}" dt="2024-11-24T21:55:52.697" v="2904" actId="21"/>
          <ac:graphicFrameMkLst>
            <pc:docMk/>
            <pc:sldMk cId="562574716" sldId="311"/>
            <ac:graphicFrameMk id="31" creationId="{D94DBC16-A601-66AA-6387-81BBF333086C}"/>
          </ac:graphicFrameMkLst>
        </pc:graphicFrameChg>
        <pc:cxnChg chg="del mod">
          <ac:chgData name="Toby Donaldson" userId="2e6e5431-bb17-4c41-9985-d39c50d83c73" providerId="ADAL" clId="{92D8EBF5-1C0F-F947-8901-5648E43EEFDF}" dt="2024-11-24T21:56:06.233" v="2908" actId="21"/>
          <ac:cxnSpMkLst>
            <pc:docMk/>
            <pc:sldMk cId="562574716" sldId="311"/>
            <ac:cxnSpMk id="3" creationId="{E3FA339C-47FD-F0D8-59F7-2E980165D7A2}"/>
          </ac:cxnSpMkLst>
        </pc:cxnChg>
        <pc:cxnChg chg="del">
          <ac:chgData name="Toby Donaldson" userId="2e6e5431-bb17-4c41-9985-d39c50d83c73" providerId="ADAL" clId="{92D8EBF5-1C0F-F947-8901-5648E43EEFDF}" dt="2024-11-24T21:56:02.446" v="2906" actId="21"/>
          <ac:cxnSpMkLst>
            <pc:docMk/>
            <pc:sldMk cId="562574716" sldId="311"/>
            <ac:cxnSpMk id="7" creationId="{8BC9F4AA-57D9-BA44-A424-B2333EC3A20D}"/>
          </ac:cxnSpMkLst>
        </pc:cxnChg>
        <pc:cxnChg chg="del mod">
          <ac:chgData name="Toby Donaldson" userId="2e6e5431-bb17-4c41-9985-d39c50d83c73" providerId="ADAL" clId="{92D8EBF5-1C0F-F947-8901-5648E43EEFDF}" dt="2024-11-24T21:56:04.363" v="2907" actId="21"/>
          <ac:cxnSpMkLst>
            <pc:docMk/>
            <pc:sldMk cId="562574716" sldId="311"/>
            <ac:cxnSpMk id="11" creationId="{1E6DB55B-0A4B-ED5B-F01A-38C3C3BA0D33}"/>
          </ac:cxnSpMkLst>
        </pc:cxnChg>
        <pc:cxnChg chg="del">
          <ac:chgData name="Toby Donaldson" userId="2e6e5431-bb17-4c41-9985-d39c50d83c73" providerId="ADAL" clId="{92D8EBF5-1C0F-F947-8901-5648E43EEFDF}" dt="2024-11-24T21:56:02.446" v="2906" actId="21"/>
          <ac:cxnSpMkLst>
            <pc:docMk/>
            <pc:sldMk cId="562574716" sldId="311"/>
            <ac:cxnSpMk id="14" creationId="{F3D2AD80-EB20-1724-BA90-9C0F8A1A833F}"/>
          </ac:cxnSpMkLst>
        </pc:cxnChg>
        <pc:cxnChg chg="del mod">
          <ac:chgData name="Toby Donaldson" userId="2e6e5431-bb17-4c41-9985-d39c50d83c73" providerId="ADAL" clId="{92D8EBF5-1C0F-F947-8901-5648E43EEFDF}" dt="2024-11-24T21:56:02.446" v="2906" actId="21"/>
          <ac:cxnSpMkLst>
            <pc:docMk/>
            <pc:sldMk cId="562574716" sldId="311"/>
            <ac:cxnSpMk id="18" creationId="{8AB9EDFB-FB53-7626-9705-717714A7F13A}"/>
          </ac:cxnSpMkLst>
        </pc:cxnChg>
        <pc:cxnChg chg="del">
          <ac:chgData name="Toby Donaldson" userId="2e6e5431-bb17-4c41-9985-d39c50d83c73" providerId="ADAL" clId="{92D8EBF5-1C0F-F947-8901-5648E43EEFDF}" dt="2024-11-24T21:56:02.446" v="2906" actId="21"/>
          <ac:cxnSpMkLst>
            <pc:docMk/>
            <pc:sldMk cId="562574716" sldId="311"/>
            <ac:cxnSpMk id="22" creationId="{A041BF18-149F-3FBE-6675-B860874E0226}"/>
          </ac:cxnSpMkLst>
        </pc:cxnChg>
        <pc:cxnChg chg="add mod">
          <ac:chgData name="Toby Donaldson" userId="2e6e5431-bb17-4c41-9985-d39c50d83c73" providerId="ADAL" clId="{92D8EBF5-1C0F-F947-8901-5648E43EEFDF}" dt="2024-11-24T22:01:18.639" v="2998" actId="164"/>
          <ac:cxnSpMkLst>
            <pc:docMk/>
            <pc:sldMk cId="562574716" sldId="311"/>
            <ac:cxnSpMk id="33" creationId="{A1EE7406-33EF-CFDF-65E1-0709D1C0EBCC}"/>
          </ac:cxnSpMkLst>
        </pc:cxnChg>
        <pc:cxnChg chg="add mod">
          <ac:chgData name="Toby Donaldson" userId="2e6e5431-bb17-4c41-9985-d39c50d83c73" providerId="ADAL" clId="{92D8EBF5-1C0F-F947-8901-5648E43EEFDF}" dt="2024-11-24T22:02:23.644" v="3008" actId="14100"/>
          <ac:cxnSpMkLst>
            <pc:docMk/>
            <pc:sldMk cId="562574716" sldId="311"/>
            <ac:cxnSpMk id="35" creationId="{A8CCE7A0-CA42-E685-C3F8-8D59D30735B6}"/>
          </ac:cxnSpMkLst>
        </pc:cxnChg>
        <pc:cxnChg chg="add del">
          <ac:chgData name="Toby Donaldson" userId="2e6e5431-bb17-4c41-9985-d39c50d83c73" providerId="ADAL" clId="{92D8EBF5-1C0F-F947-8901-5648E43EEFDF}" dt="2024-11-24T21:59:57.428" v="2982" actId="11529"/>
          <ac:cxnSpMkLst>
            <pc:docMk/>
            <pc:sldMk cId="562574716" sldId="311"/>
            <ac:cxnSpMk id="37" creationId="{997AC4DF-486F-464F-5CA3-2578D53A64EF}"/>
          </ac:cxnSpMkLst>
        </pc:cxnChg>
        <pc:cxnChg chg="add mod">
          <ac:chgData name="Toby Donaldson" userId="2e6e5431-bb17-4c41-9985-d39c50d83c73" providerId="ADAL" clId="{92D8EBF5-1C0F-F947-8901-5648E43EEFDF}" dt="2024-11-24T22:03:45.432" v="3020" actId="14100"/>
          <ac:cxnSpMkLst>
            <pc:docMk/>
            <pc:sldMk cId="562574716" sldId="311"/>
            <ac:cxnSpMk id="39" creationId="{E47B617F-C1E4-8EA2-76DA-92E87A50035A}"/>
          </ac:cxnSpMkLst>
        </pc:cxnChg>
        <pc:cxnChg chg="add mod">
          <ac:chgData name="Toby Donaldson" userId="2e6e5431-bb17-4c41-9985-d39c50d83c73" providerId="ADAL" clId="{92D8EBF5-1C0F-F947-8901-5648E43EEFDF}" dt="2024-11-24T22:06:54.408" v="3056" actId="14100"/>
          <ac:cxnSpMkLst>
            <pc:docMk/>
            <pc:sldMk cId="562574716" sldId="311"/>
            <ac:cxnSpMk id="41" creationId="{3BDF942E-BD6D-D92E-256D-A505DBC58CFC}"/>
          </ac:cxnSpMkLst>
        </pc:cxnChg>
        <pc:cxnChg chg="add del mod">
          <ac:chgData name="Toby Donaldson" userId="2e6e5431-bb17-4c41-9985-d39c50d83c73" providerId="ADAL" clId="{92D8EBF5-1C0F-F947-8901-5648E43EEFDF}" dt="2024-11-24T22:00:28.047" v="2988" actId="21"/>
          <ac:cxnSpMkLst>
            <pc:docMk/>
            <pc:sldMk cId="562574716" sldId="311"/>
            <ac:cxnSpMk id="44" creationId="{2779051A-BF98-E957-D49F-8B4BE27D8DEA}"/>
          </ac:cxnSpMkLst>
        </pc:cxnChg>
        <pc:cxnChg chg="add mod">
          <ac:chgData name="Toby Donaldson" userId="2e6e5431-bb17-4c41-9985-d39c50d83c73" providerId="ADAL" clId="{92D8EBF5-1C0F-F947-8901-5648E43EEFDF}" dt="2024-11-24T22:01:51.186" v="3001" actId="692"/>
          <ac:cxnSpMkLst>
            <pc:docMk/>
            <pc:sldMk cId="562574716" sldId="311"/>
            <ac:cxnSpMk id="51" creationId="{64DA13DE-9471-13BA-A89E-CF03F76248F2}"/>
          </ac:cxnSpMkLst>
        </pc:cxnChg>
        <pc:cxnChg chg="add mod">
          <ac:chgData name="Toby Donaldson" userId="2e6e5431-bb17-4c41-9985-d39c50d83c73" providerId="ADAL" clId="{92D8EBF5-1C0F-F947-8901-5648E43EEFDF}" dt="2024-11-24T22:02:18.459" v="3007" actId="14100"/>
          <ac:cxnSpMkLst>
            <pc:docMk/>
            <pc:sldMk cId="562574716" sldId="311"/>
            <ac:cxnSpMk id="52" creationId="{8C487A50-D69B-7313-0008-2D329086947F}"/>
          </ac:cxnSpMkLst>
        </pc:cxnChg>
        <pc:cxnChg chg="add mod">
          <ac:chgData name="Toby Donaldson" userId="2e6e5431-bb17-4c41-9985-d39c50d83c73" providerId="ADAL" clId="{92D8EBF5-1C0F-F947-8901-5648E43EEFDF}" dt="2024-11-24T22:03:31.961" v="3018" actId="14100"/>
          <ac:cxnSpMkLst>
            <pc:docMk/>
            <pc:sldMk cId="562574716" sldId="311"/>
            <ac:cxnSpMk id="58" creationId="{66DB6DC8-F6EE-E56B-4D1E-A7BAEEAD44B5}"/>
          </ac:cxnSpMkLst>
        </pc:cxnChg>
        <pc:cxnChg chg="add mod">
          <ac:chgData name="Toby Donaldson" userId="2e6e5431-bb17-4c41-9985-d39c50d83c73" providerId="ADAL" clId="{92D8EBF5-1C0F-F947-8901-5648E43EEFDF}" dt="2024-11-24T22:03:53.047" v="3022" actId="1076"/>
          <ac:cxnSpMkLst>
            <pc:docMk/>
            <pc:sldMk cId="562574716" sldId="311"/>
            <ac:cxnSpMk id="63" creationId="{58624C5A-C20D-0CC4-1612-8BB9054D93A9}"/>
          </ac:cxnSpMkLst>
        </pc:cxnChg>
        <pc:cxnChg chg="add mod">
          <ac:chgData name="Toby Donaldson" userId="2e6e5431-bb17-4c41-9985-d39c50d83c73" providerId="ADAL" clId="{92D8EBF5-1C0F-F947-8901-5648E43EEFDF}" dt="2024-11-24T22:06:39.939" v="3052" actId="1076"/>
          <ac:cxnSpMkLst>
            <pc:docMk/>
            <pc:sldMk cId="562574716" sldId="311"/>
            <ac:cxnSpMk id="68" creationId="{9D7673A9-159D-43E8-34F5-ED4A32A4B238}"/>
          </ac:cxnSpMkLst>
        </pc:cxnChg>
        <pc:cxnChg chg="add mod">
          <ac:chgData name="Toby Donaldson" userId="2e6e5431-bb17-4c41-9985-d39c50d83c73" providerId="ADAL" clId="{92D8EBF5-1C0F-F947-8901-5648E43EEFDF}" dt="2024-11-24T22:06:49.986" v="3055" actId="1076"/>
          <ac:cxnSpMkLst>
            <pc:docMk/>
            <pc:sldMk cId="562574716" sldId="311"/>
            <ac:cxnSpMk id="69" creationId="{E229DC20-236D-FD8D-2E9C-918602866238}"/>
          </ac:cxnSpMkLst>
        </pc:cxnChg>
        <pc:cxnChg chg="add mod">
          <ac:chgData name="Toby Donaldson" userId="2e6e5431-bb17-4c41-9985-d39c50d83c73" providerId="ADAL" clId="{92D8EBF5-1C0F-F947-8901-5648E43EEFDF}" dt="2024-11-24T22:07:19.341" v="3061" actId="1076"/>
          <ac:cxnSpMkLst>
            <pc:docMk/>
            <pc:sldMk cId="562574716" sldId="311"/>
            <ac:cxnSpMk id="72" creationId="{94731F05-6EC4-B5E8-7A68-CDB6743943F8}"/>
          </ac:cxnSpMkLst>
        </pc:cxn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101459675" sldId="311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567046053" sldId="312"/>
        </pc:sldMkLst>
      </pc:sldChg>
      <pc:sldChg chg="addSp delSp modSp add mod">
        <pc:chgData name="Toby Donaldson" userId="2e6e5431-bb17-4c41-9985-d39c50d83c73" providerId="ADAL" clId="{92D8EBF5-1C0F-F947-8901-5648E43EEFDF}" dt="2024-11-24T22:24:50.170" v="4055" actId="1076"/>
        <pc:sldMkLst>
          <pc:docMk/>
          <pc:sldMk cId="3963667253" sldId="312"/>
        </pc:sldMkLst>
        <pc:spChg chg="add del mod">
          <ac:chgData name="Toby Donaldson" userId="2e6e5431-bb17-4c41-9985-d39c50d83c73" providerId="ADAL" clId="{92D8EBF5-1C0F-F947-8901-5648E43EEFDF}" dt="2024-11-24T22:10:35.620" v="3271"/>
          <ac:spMkLst>
            <pc:docMk/>
            <pc:sldMk cId="3963667253" sldId="312"/>
            <ac:spMk id="2" creationId="{0E2820A8-C1D5-74C1-F597-19E210E6FFE8}"/>
          </ac:spMkLst>
        </pc:spChg>
        <pc:spChg chg="add del mod">
          <ac:chgData name="Toby Donaldson" userId="2e6e5431-bb17-4c41-9985-d39c50d83c73" providerId="ADAL" clId="{92D8EBF5-1C0F-F947-8901-5648E43EEFDF}" dt="2024-11-24T22:13:01.087" v="3321" actId="21"/>
          <ac:spMkLst>
            <pc:docMk/>
            <pc:sldMk cId="3963667253" sldId="312"/>
            <ac:spMk id="5" creationId="{F68A39CB-F4D4-76BE-1587-8A65646BF378}"/>
          </ac:spMkLst>
        </pc:spChg>
        <pc:spChg chg="mod">
          <ac:chgData name="Toby Donaldson" userId="2e6e5431-bb17-4c41-9985-d39c50d83c73" providerId="ADAL" clId="{92D8EBF5-1C0F-F947-8901-5648E43EEFDF}" dt="2024-11-24T22:16:36.002" v="3545" actId="1076"/>
          <ac:spMkLst>
            <pc:docMk/>
            <pc:sldMk cId="3963667253" sldId="312"/>
            <ac:spMk id="6" creationId="{8731091A-913B-AAE8-2591-64FCEDBB1306}"/>
          </ac:spMkLst>
        </pc:spChg>
        <pc:spChg chg="add mod">
          <ac:chgData name="Toby Donaldson" userId="2e6e5431-bb17-4c41-9985-d39c50d83c73" providerId="ADAL" clId="{92D8EBF5-1C0F-F947-8901-5648E43EEFDF}" dt="2024-11-24T22:16:23.602" v="3544" actId="20577"/>
          <ac:spMkLst>
            <pc:docMk/>
            <pc:sldMk cId="3963667253" sldId="312"/>
            <ac:spMk id="7" creationId="{A27B9971-8F04-3771-4CE6-0111DFF57A86}"/>
          </ac:spMkLst>
        </pc:spChg>
        <pc:spChg chg="add mod">
          <ac:chgData name="Toby Donaldson" userId="2e6e5431-bb17-4c41-9985-d39c50d83c73" providerId="ADAL" clId="{92D8EBF5-1C0F-F947-8901-5648E43EEFDF}" dt="2024-11-24T22:23:41.424" v="3948" actId="1076"/>
          <ac:spMkLst>
            <pc:docMk/>
            <pc:sldMk cId="3963667253" sldId="312"/>
            <ac:spMk id="8" creationId="{D5BA138B-8FFA-21F1-608C-89B49BC7BB0B}"/>
          </ac:spMkLst>
        </pc:spChg>
        <pc:spChg chg="add mod">
          <ac:chgData name="Toby Donaldson" userId="2e6e5431-bb17-4c41-9985-d39c50d83c73" providerId="ADAL" clId="{92D8EBF5-1C0F-F947-8901-5648E43EEFDF}" dt="2024-11-24T22:24:41.649" v="4053" actId="1076"/>
          <ac:spMkLst>
            <pc:docMk/>
            <pc:sldMk cId="3963667253" sldId="312"/>
            <ac:spMk id="11" creationId="{191A1ABB-A42C-9A55-5395-949235A5656F}"/>
          </ac:spMkLst>
        </pc:spChg>
        <pc:spChg chg="add mod">
          <ac:chgData name="Toby Donaldson" userId="2e6e5431-bb17-4c41-9985-d39c50d83c73" providerId="ADAL" clId="{92D8EBF5-1C0F-F947-8901-5648E43EEFDF}" dt="2024-11-24T22:24:50.170" v="4055" actId="1076"/>
          <ac:spMkLst>
            <pc:docMk/>
            <pc:sldMk cId="3963667253" sldId="312"/>
            <ac:spMk id="12" creationId="{A8A98301-CD80-A34D-A05E-41CF645324AC}"/>
          </ac:spMkLst>
        </pc:spChg>
        <pc:spChg chg="add mod">
          <ac:chgData name="Toby Donaldson" userId="2e6e5431-bb17-4c41-9985-d39c50d83c73" providerId="ADAL" clId="{92D8EBF5-1C0F-F947-8901-5648E43EEFDF}" dt="2024-11-24T22:24:50.170" v="4055" actId="1076"/>
          <ac:spMkLst>
            <pc:docMk/>
            <pc:sldMk cId="3963667253" sldId="312"/>
            <ac:spMk id="13" creationId="{149B9A4E-25CF-8F2F-FCBE-392D5306E25B}"/>
          </ac:spMkLst>
        </pc:spChg>
        <pc:spChg chg="add mod">
          <ac:chgData name="Toby Donaldson" userId="2e6e5431-bb17-4c41-9985-d39c50d83c73" providerId="ADAL" clId="{92D8EBF5-1C0F-F947-8901-5648E43EEFDF}" dt="2024-11-24T22:24:50.170" v="4055" actId="1076"/>
          <ac:spMkLst>
            <pc:docMk/>
            <pc:sldMk cId="3963667253" sldId="312"/>
            <ac:spMk id="14" creationId="{E5AC10EA-C4EB-A301-A8F7-CE6FA7482019}"/>
          </ac:spMkLst>
        </pc:spChg>
        <pc:spChg chg="add mod">
          <ac:chgData name="Toby Donaldson" userId="2e6e5431-bb17-4c41-9985-d39c50d83c73" providerId="ADAL" clId="{92D8EBF5-1C0F-F947-8901-5648E43EEFDF}" dt="2024-11-24T22:24:50.170" v="4055" actId="1076"/>
          <ac:spMkLst>
            <pc:docMk/>
            <pc:sldMk cId="3963667253" sldId="312"/>
            <ac:spMk id="18" creationId="{09D6D8C8-D7EA-3C96-768F-7A662522D8C2}"/>
          </ac:spMkLst>
        </pc:spChg>
        <pc:spChg chg="del">
          <ac:chgData name="Toby Donaldson" userId="2e6e5431-bb17-4c41-9985-d39c50d83c73" providerId="ADAL" clId="{92D8EBF5-1C0F-F947-8901-5648E43EEFDF}" dt="2024-11-24T22:10:35.206" v="3269" actId="21"/>
          <ac:spMkLst>
            <pc:docMk/>
            <pc:sldMk cId="3963667253" sldId="312"/>
            <ac:spMk id="19" creationId="{44A1A034-CAEA-9252-01C1-5D6BD9618D6A}"/>
          </ac:spMkLst>
        </pc:spChg>
        <pc:spChg chg="add mod">
          <ac:chgData name="Toby Donaldson" userId="2e6e5431-bb17-4c41-9985-d39c50d83c73" providerId="ADAL" clId="{92D8EBF5-1C0F-F947-8901-5648E43EEFDF}" dt="2024-11-24T22:24:44.672" v="4054" actId="1076"/>
          <ac:spMkLst>
            <pc:docMk/>
            <pc:sldMk cId="3963667253" sldId="312"/>
            <ac:spMk id="22" creationId="{0BF2B3B6-4599-1D38-5E01-4336C3D69FC3}"/>
          </ac:spMkLst>
        </pc:spChg>
        <pc:spChg chg="del">
          <ac:chgData name="Toby Donaldson" userId="2e6e5431-bb17-4c41-9985-d39c50d83c73" providerId="ADAL" clId="{92D8EBF5-1C0F-F947-8901-5648E43EEFDF}" dt="2024-11-24T22:10:07.165" v="3256" actId="21"/>
          <ac:spMkLst>
            <pc:docMk/>
            <pc:sldMk cId="3963667253" sldId="312"/>
            <ac:spMk id="64" creationId="{229F65DA-6F1D-A3C0-2947-DFBB021619F9}"/>
          </ac:spMkLst>
        </pc:spChg>
        <pc:spChg chg="del">
          <ac:chgData name="Toby Donaldson" userId="2e6e5431-bb17-4c41-9985-d39c50d83c73" providerId="ADAL" clId="{92D8EBF5-1C0F-F947-8901-5648E43EEFDF}" dt="2024-11-24T22:10:07.165" v="3256" actId="21"/>
          <ac:spMkLst>
            <pc:docMk/>
            <pc:sldMk cId="3963667253" sldId="312"/>
            <ac:spMk id="66" creationId="{078769DA-4E60-3BCC-531D-EFFFFDEDB23A}"/>
          </ac:spMkLst>
        </pc:spChg>
        <pc:spChg chg="del">
          <ac:chgData name="Toby Donaldson" userId="2e6e5431-bb17-4c41-9985-d39c50d83c73" providerId="ADAL" clId="{92D8EBF5-1C0F-F947-8901-5648E43EEFDF}" dt="2024-11-24T22:10:07.165" v="3256" actId="21"/>
          <ac:spMkLst>
            <pc:docMk/>
            <pc:sldMk cId="3963667253" sldId="312"/>
            <ac:spMk id="67" creationId="{0E62AD24-B109-B595-6859-999CC36F7F81}"/>
          </ac:spMkLst>
        </pc:spChg>
        <pc:spChg chg="del">
          <ac:chgData name="Toby Donaldson" userId="2e6e5431-bb17-4c41-9985-d39c50d83c73" providerId="ADAL" clId="{92D8EBF5-1C0F-F947-8901-5648E43EEFDF}" dt="2024-11-24T22:10:07.165" v="3256" actId="21"/>
          <ac:spMkLst>
            <pc:docMk/>
            <pc:sldMk cId="3963667253" sldId="312"/>
            <ac:spMk id="71" creationId="{772D48BE-183E-86CF-DCD8-1DEAC03400CA}"/>
          </ac:spMkLst>
        </pc:spChg>
        <pc:spChg chg="del mod">
          <ac:chgData name="Toby Donaldson" userId="2e6e5431-bb17-4c41-9985-d39c50d83c73" providerId="ADAL" clId="{92D8EBF5-1C0F-F947-8901-5648E43EEFDF}" dt="2024-11-24T22:10:35.206" v="3269" actId="21"/>
          <ac:spMkLst>
            <pc:docMk/>
            <pc:sldMk cId="3963667253" sldId="312"/>
            <ac:spMk id="73" creationId="{004C9A25-5CC5-5485-EAEB-686278B6C903}"/>
          </ac:spMkLst>
        </pc:spChg>
        <pc:spChg chg="del">
          <ac:chgData name="Toby Donaldson" userId="2e6e5431-bb17-4c41-9985-d39c50d83c73" providerId="ADAL" clId="{92D8EBF5-1C0F-F947-8901-5648E43EEFDF}" dt="2024-11-24T22:10:01.857" v="3254" actId="21"/>
          <ac:spMkLst>
            <pc:docMk/>
            <pc:sldMk cId="3963667253" sldId="312"/>
            <ac:spMk id="74" creationId="{45E9C186-D120-E176-938E-501F8730B054}"/>
          </ac:spMkLst>
        </pc:spChg>
        <pc:grpChg chg="del">
          <ac:chgData name="Toby Donaldson" userId="2e6e5431-bb17-4c41-9985-d39c50d83c73" providerId="ADAL" clId="{92D8EBF5-1C0F-F947-8901-5648E43EEFDF}" dt="2024-11-24T22:10:07.165" v="3256" actId="21"/>
          <ac:grpSpMkLst>
            <pc:docMk/>
            <pc:sldMk cId="3963667253" sldId="312"/>
            <ac:grpSpMk id="45" creationId="{0F93DE40-330A-7A5E-ACDD-358AB9DE7C02}"/>
          </ac:grpSpMkLst>
        </pc:grpChg>
        <pc:grpChg chg="del">
          <ac:chgData name="Toby Donaldson" userId="2e6e5431-bb17-4c41-9985-d39c50d83c73" providerId="ADAL" clId="{92D8EBF5-1C0F-F947-8901-5648E43EEFDF}" dt="2024-11-24T22:10:07.165" v="3256" actId="21"/>
          <ac:grpSpMkLst>
            <pc:docMk/>
            <pc:sldMk cId="3963667253" sldId="312"/>
            <ac:grpSpMk id="46" creationId="{793740FB-3AD6-3EE6-BA6D-FCA416C65FB5}"/>
          </ac:grpSpMkLst>
        </pc:grpChg>
        <pc:grpChg chg="del">
          <ac:chgData name="Toby Donaldson" userId="2e6e5431-bb17-4c41-9985-d39c50d83c73" providerId="ADAL" clId="{92D8EBF5-1C0F-F947-8901-5648E43EEFDF}" dt="2024-11-24T22:10:07.165" v="3256" actId="21"/>
          <ac:grpSpMkLst>
            <pc:docMk/>
            <pc:sldMk cId="3963667253" sldId="312"/>
            <ac:grpSpMk id="47" creationId="{A9CE81D5-A6B3-D1B0-1DF3-C5A92AE1FB15}"/>
          </ac:grpSpMkLst>
        </pc:grpChg>
        <pc:grpChg chg="del">
          <ac:chgData name="Toby Donaldson" userId="2e6e5431-bb17-4c41-9985-d39c50d83c73" providerId="ADAL" clId="{92D8EBF5-1C0F-F947-8901-5648E43EEFDF}" dt="2024-11-24T22:10:07.165" v="3256" actId="21"/>
          <ac:grpSpMkLst>
            <pc:docMk/>
            <pc:sldMk cId="3963667253" sldId="312"/>
            <ac:grpSpMk id="48" creationId="{8CD6B343-FD05-A231-4AA2-9A81D6CC56AB}"/>
          </ac:grpSpMkLst>
        </pc:grpChg>
        <pc:grpChg chg="del">
          <ac:chgData name="Toby Donaldson" userId="2e6e5431-bb17-4c41-9985-d39c50d83c73" providerId="ADAL" clId="{92D8EBF5-1C0F-F947-8901-5648E43EEFDF}" dt="2024-11-24T22:10:07.165" v="3256" actId="21"/>
          <ac:grpSpMkLst>
            <pc:docMk/>
            <pc:sldMk cId="3963667253" sldId="312"/>
            <ac:grpSpMk id="49" creationId="{ECB58D16-70E2-5A54-DDCB-A8AA0786DD0F}"/>
          </ac:grpSpMkLst>
        </pc:grpChg>
        <pc:cxnChg chg="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33" creationId="{B45ACCF4-FE69-79B4-A5C6-9C1211B88ECC}"/>
          </ac:cxnSpMkLst>
        </pc:cxnChg>
        <pc:cxnChg chg="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35" creationId="{647BBCBF-3AFC-453E-81CC-952BCC21E88E}"/>
          </ac:cxnSpMkLst>
        </pc:cxnChg>
        <pc:cxnChg chg="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39" creationId="{92269D46-1F04-F614-F17B-A065CF83D788}"/>
          </ac:cxnSpMkLst>
        </pc:cxnChg>
        <pc:cxnChg chg="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41" creationId="{250EF357-FD85-91F1-3207-9A170153F1D2}"/>
          </ac:cxnSpMkLst>
        </pc:cxnChg>
        <pc:cxnChg chg="del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51" creationId="{F0B306D2-F4B7-BABE-5FD7-6A8451A2A0AF}"/>
          </ac:cxnSpMkLst>
        </pc:cxnChg>
        <pc:cxnChg chg="del 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52" creationId="{D5A7B63B-5035-DB23-F91F-13C75A98FE40}"/>
          </ac:cxnSpMkLst>
        </pc:cxnChg>
        <pc:cxnChg chg="del mod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58" creationId="{3451AC82-2629-8B8F-E4DD-312DA6AE1FE2}"/>
          </ac:cxnSpMkLst>
        </pc:cxnChg>
        <pc:cxnChg chg="del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63" creationId="{0ADA3EC1-067A-265B-6450-F634D23E9D09}"/>
          </ac:cxnSpMkLst>
        </pc:cxnChg>
        <pc:cxnChg chg="del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68" creationId="{7AC170C0-355A-B993-195A-E10947144B97}"/>
          </ac:cxnSpMkLst>
        </pc:cxnChg>
        <pc:cxnChg chg="del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69" creationId="{C86BB0AF-DC90-2D6C-9019-48285100C251}"/>
          </ac:cxnSpMkLst>
        </pc:cxnChg>
        <pc:cxnChg chg="del">
          <ac:chgData name="Toby Donaldson" userId="2e6e5431-bb17-4c41-9985-d39c50d83c73" providerId="ADAL" clId="{92D8EBF5-1C0F-F947-8901-5648E43EEFDF}" dt="2024-11-24T22:10:07.165" v="3256" actId="21"/>
          <ac:cxnSpMkLst>
            <pc:docMk/>
            <pc:sldMk cId="3963667253" sldId="312"/>
            <ac:cxnSpMk id="72" creationId="{5676D5EB-3646-9C59-1BE3-BF4F4685F78C}"/>
          </ac:cxnSpMkLst>
        </pc:cxnChg>
      </pc:sldChg>
      <pc:sldChg chg="addSp delSp modSp add mod">
        <pc:chgData name="Toby Donaldson" userId="2e6e5431-bb17-4c41-9985-d39c50d83c73" providerId="ADAL" clId="{92D8EBF5-1C0F-F947-8901-5648E43EEFDF}" dt="2024-11-24T22:32:22.344" v="4404" actId="207"/>
        <pc:sldMkLst>
          <pc:docMk/>
          <pc:sldMk cId="1050754489" sldId="313"/>
        </pc:sldMkLst>
        <pc:spChg chg="add mod">
          <ac:chgData name="Toby Donaldson" userId="2e6e5431-bb17-4c41-9985-d39c50d83c73" providerId="ADAL" clId="{92D8EBF5-1C0F-F947-8901-5648E43EEFDF}" dt="2024-11-24T22:30:08.646" v="4341" actId="207"/>
          <ac:spMkLst>
            <pc:docMk/>
            <pc:sldMk cId="1050754489" sldId="313"/>
            <ac:spMk id="2" creationId="{FCBFA66D-8396-9529-D82A-B1C742E177A5}"/>
          </ac:spMkLst>
        </pc:spChg>
        <pc:spChg chg="add mod">
          <ac:chgData name="Toby Donaldson" userId="2e6e5431-bb17-4c41-9985-d39c50d83c73" providerId="ADAL" clId="{92D8EBF5-1C0F-F947-8901-5648E43EEFDF}" dt="2024-11-24T22:30:20.310" v="4344" actId="1076"/>
          <ac:spMkLst>
            <pc:docMk/>
            <pc:sldMk cId="1050754489" sldId="313"/>
            <ac:spMk id="3" creationId="{6B1617C3-F851-FF0C-1899-EB3186918CDF}"/>
          </ac:spMkLst>
        </pc:spChg>
        <pc:spChg chg="add mod">
          <ac:chgData name="Toby Donaldson" userId="2e6e5431-bb17-4c41-9985-d39c50d83c73" providerId="ADAL" clId="{92D8EBF5-1C0F-F947-8901-5648E43EEFDF}" dt="2024-11-24T22:30:27.156" v="4346" actId="1076"/>
          <ac:spMkLst>
            <pc:docMk/>
            <pc:sldMk cId="1050754489" sldId="313"/>
            <ac:spMk id="5" creationId="{0B2A5620-5F5D-41A1-79AB-F5CFBB2D0EC5}"/>
          </ac:spMkLst>
        </pc:spChg>
        <pc:spChg chg="del">
          <ac:chgData name="Toby Donaldson" userId="2e6e5431-bb17-4c41-9985-d39c50d83c73" providerId="ADAL" clId="{92D8EBF5-1C0F-F947-8901-5648E43EEFDF}" dt="2024-11-24T22:26:02.620" v="4063" actId="21"/>
          <ac:spMkLst>
            <pc:docMk/>
            <pc:sldMk cId="1050754489" sldId="313"/>
            <ac:spMk id="6" creationId="{48AA5A71-2FFE-B4EB-4F0B-9F59833AAB74}"/>
          </ac:spMkLst>
        </pc:spChg>
        <pc:spChg chg="mod">
          <ac:chgData name="Toby Donaldson" userId="2e6e5431-bb17-4c41-9985-d39c50d83c73" providerId="ADAL" clId="{92D8EBF5-1C0F-F947-8901-5648E43EEFDF}" dt="2024-11-24T22:32:22.344" v="4404" actId="207"/>
          <ac:spMkLst>
            <pc:docMk/>
            <pc:sldMk cId="1050754489" sldId="313"/>
            <ac:spMk id="7" creationId="{393A0175-C70C-D5D5-AB0E-AC2BB1E8364F}"/>
          </ac:spMkLst>
        </pc:spChg>
        <pc:spChg chg="del">
          <ac:chgData name="Toby Donaldson" userId="2e6e5431-bb17-4c41-9985-d39c50d83c73" providerId="ADAL" clId="{92D8EBF5-1C0F-F947-8901-5648E43EEFDF}" dt="2024-11-24T22:25:55.103" v="4061" actId="21"/>
          <ac:spMkLst>
            <pc:docMk/>
            <pc:sldMk cId="1050754489" sldId="313"/>
            <ac:spMk id="8" creationId="{D30CC39A-EF8B-F5C5-BCDE-DD29BD78D263}"/>
          </ac:spMkLst>
        </pc:spChg>
        <pc:spChg chg="add mod">
          <ac:chgData name="Toby Donaldson" userId="2e6e5431-bb17-4c41-9985-d39c50d83c73" providerId="ADAL" clId="{92D8EBF5-1C0F-F947-8901-5648E43EEFDF}" dt="2024-11-24T22:30:43.679" v="4350" actId="1076"/>
          <ac:spMkLst>
            <pc:docMk/>
            <pc:sldMk cId="1050754489" sldId="313"/>
            <ac:spMk id="9" creationId="{25284E23-E5A8-6BEE-C6E9-B6FAFAD0B3B6}"/>
          </ac:spMkLst>
        </pc:spChg>
        <pc:spChg chg="add mod">
          <ac:chgData name="Toby Donaldson" userId="2e6e5431-bb17-4c41-9985-d39c50d83c73" providerId="ADAL" clId="{92D8EBF5-1C0F-F947-8901-5648E43EEFDF}" dt="2024-11-24T22:30:54.686" v="4356" actId="20577"/>
          <ac:spMkLst>
            <pc:docMk/>
            <pc:sldMk cId="1050754489" sldId="313"/>
            <ac:spMk id="10" creationId="{1CDCC84A-AD3B-3D18-1BB7-E31F3D5487B5}"/>
          </ac:spMkLst>
        </pc:spChg>
        <pc:spChg chg="del">
          <ac:chgData name="Toby Donaldson" userId="2e6e5431-bb17-4c41-9985-d39c50d83c73" providerId="ADAL" clId="{92D8EBF5-1C0F-F947-8901-5648E43EEFDF}" dt="2024-11-24T22:26:02.620" v="4063" actId="21"/>
          <ac:spMkLst>
            <pc:docMk/>
            <pc:sldMk cId="1050754489" sldId="313"/>
            <ac:spMk id="11" creationId="{56F7A62D-0570-ABD4-0168-E7254583387D}"/>
          </ac:spMkLst>
        </pc:spChg>
        <pc:spChg chg="del">
          <ac:chgData name="Toby Donaldson" userId="2e6e5431-bb17-4c41-9985-d39c50d83c73" providerId="ADAL" clId="{92D8EBF5-1C0F-F947-8901-5648E43EEFDF}" dt="2024-11-24T22:25:51.113" v="4060" actId="21"/>
          <ac:spMkLst>
            <pc:docMk/>
            <pc:sldMk cId="1050754489" sldId="313"/>
            <ac:spMk id="12" creationId="{7D6AD5F2-D629-5107-75BB-4A3CDD64905E}"/>
          </ac:spMkLst>
        </pc:spChg>
        <pc:spChg chg="del">
          <ac:chgData name="Toby Donaldson" userId="2e6e5431-bb17-4c41-9985-d39c50d83c73" providerId="ADAL" clId="{92D8EBF5-1C0F-F947-8901-5648E43EEFDF}" dt="2024-11-24T22:25:51.113" v="4060" actId="21"/>
          <ac:spMkLst>
            <pc:docMk/>
            <pc:sldMk cId="1050754489" sldId="313"/>
            <ac:spMk id="13" creationId="{1EE4B2FC-DFB9-13A4-3F53-1A3496180FEF}"/>
          </ac:spMkLst>
        </pc:spChg>
        <pc:spChg chg="del">
          <ac:chgData name="Toby Donaldson" userId="2e6e5431-bb17-4c41-9985-d39c50d83c73" providerId="ADAL" clId="{92D8EBF5-1C0F-F947-8901-5648E43EEFDF}" dt="2024-11-24T22:25:51.113" v="4060" actId="21"/>
          <ac:spMkLst>
            <pc:docMk/>
            <pc:sldMk cId="1050754489" sldId="313"/>
            <ac:spMk id="14" creationId="{EA0A28DF-124B-C08D-ED38-BECAB8577595}"/>
          </ac:spMkLst>
        </pc:spChg>
        <pc:spChg chg="mod">
          <ac:chgData name="Toby Donaldson" userId="2e6e5431-bb17-4c41-9985-d39c50d83c73" providerId="ADAL" clId="{92D8EBF5-1C0F-F947-8901-5648E43EEFDF}" dt="2024-11-24T22:29:11.093" v="4294" actId="113"/>
          <ac:spMkLst>
            <pc:docMk/>
            <pc:sldMk cId="1050754489" sldId="313"/>
            <ac:spMk id="16" creationId="{E0BAFABD-F8A6-78DB-9CF2-B1C2646F321F}"/>
          </ac:spMkLst>
        </pc:spChg>
        <pc:spChg chg="add mod">
          <ac:chgData name="Toby Donaldson" userId="2e6e5431-bb17-4c41-9985-d39c50d83c73" providerId="ADAL" clId="{92D8EBF5-1C0F-F947-8901-5648E43EEFDF}" dt="2024-11-24T22:31:17.588" v="4360" actId="14100"/>
          <ac:spMkLst>
            <pc:docMk/>
            <pc:sldMk cId="1050754489" sldId="313"/>
            <ac:spMk id="17" creationId="{22FA7708-85ED-C5DE-F623-5F49045B1442}"/>
          </ac:spMkLst>
        </pc:spChg>
        <pc:spChg chg="del">
          <ac:chgData name="Toby Donaldson" userId="2e6e5431-bb17-4c41-9985-d39c50d83c73" providerId="ADAL" clId="{92D8EBF5-1C0F-F947-8901-5648E43EEFDF}" dt="2024-11-24T22:25:51.113" v="4060" actId="21"/>
          <ac:spMkLst>
            <pc:docMk/>
            <pc:sldMk cId="1050754489" sldId="313"/>
            <ac:spMk id="18" creationId="{4EC0302F-8467-2FD4-50EC-6A7F3C302E89}"/>
          </ac:spMkLst>
        </pc:spChg>
        <pc:spChg chg="add mod">
          <ac:chgData name="Toby Donaldson" userId="2e6e5431-bb17-4c41-9985-d39c50d83c73" providerId="ADAL" clId="{92D8EBF5-1C0F-F947-8901-5648E43EEFDF}" dt="2024-11-24T22:31:38.063" v="4403" actId="1076"/>
          <ac:spMkLst>
            <pc:docMk/>
            <pc:sldMk cId="1050754489" sldId="313"/>
            <ac:spMk id="19" creationId="{CDF0766C-26BB-3EA2-F5F3-C247C5544E7F}"/>
          </ac:spMkLst>
        </pc:spChg>
        <pc:spChg chg="del">
          <ac:chgData name="Toby Donaldson" userId="2e6e5431-bb17-4c41-9985-d39c50d83c73" providerId="ADAL" clId="{92D8EBF5-1C0F-F947-8901-5648E43EEFDF}" dt="2024-11-24T22:26:02.620" v="4063" actId="21"/>
          <ac:spMkLst>
            <pc:docMk/>
            <pc:sldMk cId="1050754489" sldId="313"/>
            <ac:spMk id="22" creationId="{5C759419-7DBA-D9D9-0752-81A46E0DEC1E}"/>
          </ac:spMkLst>
        </pc:sp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083170262" sldId="313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256063422" sldId="314"/>
        </pc:sldMkLst>
      </pc:sldChg>
      <pc:sldChg chg="addSp delSp modSp add mod">
        <pc:chgData name="Toby Donaldson" userId="2e6e5431-bb17-4c41-9985-d39c50d83c73" providerId="ADAL" clId="{92D8EBF5-1C0F-F947-8901-5648E43EEFDF}" dt="2024-11-24T22:38:44.962" v="5032" actId="22"/>
        <pc:sldMkLst>
          <pc:docMk/>
          <pc:sldMk cId="2347842899" sldId="314"/>
        </pc:sldMkLst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2" creationId="{F0550290-ECDA-596B-D24B-5E91FCC25653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3" creationId="{5D6816E2-3AF0-EF71-E09D-A45181A78ACB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5" creationId="{F567E7A9-C03A-F7B4-1172-2C94AC36CD60}"/>
          </ac:spMkLst>
        </pc:spChg>
        <pc:spChg chg="add mod">
          <ac:chgData name="Toby Donaldson" userId="2e6e5431-bb17-4c41-9985-d39c50d83c73" providerId="ADAL" clId="{92D8EBF5-1C0F-F947-8901-5648E43EEFDF}" dt="2024-11-24T22:38:07.930" v="5030" actId="1076"/>
          <ac:spMkLst>
            <pc:docMk/>
            <pc:sldMk cId="2347842899" sldId="314"/>
            <ac:spMk id="6" creationId="{13309FB8-2028-F3B0-024C-4BF971A45F19}"/>
          </ac:spMkLst>
        </pc:spChg>
        <pc:spChg chg="mod">
          <ac:chgData name="Toby Donaldson" userId="2e6e5431-bb17-4c41-9985-d39c50d83c73" providerId="ADAL" clId="{92D8EBF5-1C0F-F947-8901-5648E43EEFDF}" dt="2024-11-24T22:35:42.392" v="4704" actId="20577"/>
          <ac:spMkLst>
            <pc:docMk/>
            <pc:sldMk cId="2347842899" sldId="314"/>
            <ac:spMk id="7" creationId="{3A25826D-2B8F-B2F3-ADC1-C5544D306CC3}"/>
          </ac:spMkLst>
        </pc:spChg>
        <pc:spChg chg="add mod">
          <ac:chgData name="Toby Donaldson" userId="2e6e5431-bb17-4c41-9985-d39c50d83c73" providerId="ADAL" clId="{92D8EBF5-1C0F-F947-8901-5648E43EEFDF}" dt="2024-11-24T22:36:31.553" v="4707"/>
          <ac:spMkLst>
            <pc:docMk/>
            <pc:sldMk cId="2347842899" sldId="314"/>
            <ac:spMk id="8" creationId="{29CA937A-D819-6F3A-6550-57E8EAC6B9C7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9" creationId="{EF5156A4-E760-6A22-DFB7-0A988A9DB01D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10" creationId="{84F871CE-BE73-3378-F6DC-750ECA4DBBFB}"/>
          </ac:spMkLst>
        </pc:spChg>
        <pc:spChg chg="add del">
          <ac:chgData name="Toby Donaldson" userId="2e6e5431-bb17-4c41-9985-d39c50d83c73" providerId="ADAL" clId="{92D8EBF5-1C0F-F947-8901-5648E43EEFDF}" dt="2024-11-24T22:38:44.962" v="5032" actId="22"/>
          <ac:spMkLst>
            <pc:docMk/>
            <pc:sldMk cId="2347842899" sldId="314"/>
            <ac:spMk id="12" creationId="{DC8E096D-17B2-627D-683B-60C9FBA3E9E7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17" creationId="{C7AD4945-E971-3A56-0ADB-7FE0DBAA7374}"/>
          </ac:spMkLst>
        </pc:spChg>
        <pc:spChg chg="mod">
          <ac:chgData name="Toby Donaldson" userId="2e6e5431-bb17-4c41-9985-d39c50d83c73" providerId="ADAL" clId="{92D8EBF5-1C0F-F947-8901-5648E43EEFDF}" dt="2024-11-24T22:36:15.413" v="4705" actId="1076"/>
          <ac:spMkLst>
            <pc:docMk/>
            <pc:sldMk cId="2347842899" sldId="314"/>
            <ac:spMk id="19" creationId="{47A970BA-7762-3AF5-9D53-24A302596C9E}"/>
          </ac:spMkLst>
        </pc:spChg>
      </pc:sldChg>
      <pc:sldChg chg="addSp delSp modSp add mod">
        <pc:chgData name="Toby Donaldson" userId="2e6e5431-bb17-4c41-9985-d39c50d83c73" providerId="ADAL" clId="{92D8EBF5-1C0F-F947-8901-5648E43EEFDF}" dt="2024-11-24T22:40:55.286" v="5141" actId="1076"/>
        <pc:sldMkLst>
          <pc:docMk/>
          <pc:sldMk cId="1338184378" sldId="315"/>
        </pc:sldMkLst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2" creationId="{8FB0BFE2-0057-E38E-194F-FA42B17E539A}"/>
          </ac:spMkLst>
        </pc:spChg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3" creationId="{13543055-2E80-44ED-A2CD-C8633ECAAD17}"/>
          </ac:spMkLst>
        </pc:spChg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5" creationId="{2EC5709A-CE8A-4592-AE9A-E4BB5AF35241}"/>
          </ac:spMkLst>
        </pc:spChg>
        <pc:spChg chg="del">
          <ac:chgData name="Toby Donaldson" userId="2e6e5431-bb17-4c41-9985-d39c50d83c73" providerId="ADAL" clId="{92D8EBF5-1C0F-F947-8901-5648E43EEFDF}" dt="2024-11-24T22:39:20.129" v="5034" actId="21"/>
          <ac:spMkLst>
            <pc:docMk/>
            <pc:sldMk cId="1338184378" sldId="315"/>
            <ac:spMk id="6" creationId="{BBCD6F2E-B767-1F90-DE2C-07DF33553160}"/>
          </ac:spMkLst>
        </pc:spChg>
        <pc:spChg chg="del">
          <ac:chgData name="Toby Donaldson" userId="2e6e5431-bb17-4c41-9985-d39c50d83c73" providerId="ADAL" clId="{92D8EBF5-1C0F-F947-8901-5648E43EEFDF}" dt="2024-11-24T22:39:20.129" v="5034" actId="21"/>
          <ac:spMkLst>
            <pc:docMk/>
            <pc:sldMk cId="1338184378" sldId="315"/>
            <ac:spMk id="7" creationId="{8CA1C9E2-30FE-49EA-7876-943404755AE2}"/>
          </ac:spMkLst>
        </pc:spChg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9" creationId="{EF612880-701F-A613-F788-57FF70B1640E}"/>
          </ac:spMkLst>
        </pc:spChg>
        <pc:spChg chg="del">
          <ac:chgData name="Toby Donaldson" userId="2e6e5431-bb17-4c41-9985-d39c50d83c73" providerId="ADAL" clId="{92D8EBF5-1C0F-F947-8901-5648E43EEFDF}" dt="2024-11-24T22:39:20.129" v="5034" actId="21"/>
          <ac:spMkLst>
            <pc:docMk/>
            <pc:sldMk cId="1338184378" sldId="315"/>
            <ac:spMk id="10" creationId="{50E1C59B-39E4-5ED0-B491-E92C34663613}"/>
          </ac:spMkLst>
        </pc:spChg>
        <pc:spChg chg="add mod">
          <ac:chgData name="Toby Donaldson" userId="2e6e5431-bb17-4c41-9985-d39c50d83c73" providerId="ADAL" clId="{92D8EBF5-1C0F-F947-8901-5648E43EEFDF}" dt="2024-11-24T22:40:52.481" v="5140" actId="1076"/>
          <ac:spMkLst>
            <pc:docMk/>
            <pc:sldMk cId="1338184378" sldId="315"/>
            <ac:spMk id="12" creationId="{0A7809AC-1201-E0D5-DE39-273F2A847438}"/>
          </ac:spMkLst>
        </pc:spChg>
        <pc:spChg chg="del">
          <ac:chgData name="Toby Donaldson" userId="2e6e5431-bb17-4c41-9985-d39c50d83c73" providerId="ADAL" clId="{92D8EBF5-1C0F-F947-8901-5648E43EEFDF}" dt="2024-11-24T22:39:27.083" v="5036" actId="21"/>
          <ac:spMkLst>
            <pc:docMk/>
            <pc:sldMk cId="1338184378" sldId="315"/>
            <ac:spMk id="16" creationId="{36C80D10-09C5-E350-9A07-B3CA6956F0FC}"/>
          </ac:spMkLst>
        </pc:spChg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17" creationId="{7BC2CD3B-DCFC-3F83-2855-0A816DF25C38}"/>
          </ac:spMkLst>
        </pc:spChg>
        <pc:spChg chg="del">
          <ac:chgData name="Toby Donaldson" userId="2e6e5431-bb17-4c41-9985-d39c50d83c73" providerId="ADAL" clId="{92D8EBF5-1C0F-F947-8901-5648E43EEFDF}" dt="2024-11-24T22:39:23.090" v="5035" actId="21"/>
          <ac:spMkLst>
            <pc:docMk/>
            <pc:sldMk cId="1338184378" sldId="315"/>
            <ac:spMk id="19" creationId="{85603D96-615A-C57C-B30C-87DDF8D3090D}"/>
          </ac:spMkLst>
        </pc:spChg>
        <pc:picChg chg="add mod">
          <ac:chgData name="Toby Donaldson" userId="2e6e5431-bb17-4c41-9985-d39c50d83c73" providerId="ADAL" clId="{92D8EBF5-1C0F-F947-8901-5648E43EEFDF}" dt="2024-11-24T22:40:55.286" v="5141" actId="1076"/>
          <ac:picMkLst>
            <pc:docMk/>
            <pc:sldMk cId="1338184378" sldId="315"/>
            <ac:picMk id="11" creationId="{DF2AAC65-F0CC-35D7-FE3F-152B0F228332}"/>
          </ac:picMkLst>
        </pc:pic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157634246" sldId="315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81054468" sldId="316"/>
        </pc:sldMkLst>
      </pc:sldChg>
      <pc:sldChg chg="addSp delSp modSp add mod">
        <pc:chgData name="Toby Donaldson" userId="2e6e5431-bb17-4c41-9985-d39c50d83c73" providerId="ADAL" clId="{92D8EBF5-1C0F-F947-8901-5648E43EEFDF}" dt="2024-11-25T06:31:50.656" v="5359" actId="1076"/>
        <pc:sldMkLst>
          <pc:docMk/>
          <pc:sldMk cId="3026851432" sldId="316"/>
        </pc:sldMkLst>
        <pc:spChg chg="add del mod">
          <ac:chgData name="Toby Donaldson" userId="2e6e5431-bb17-4c41-9985-d39c50d83c73" providerId="ADAL" clId="{92D8EBF5-1C0F-F947-8901-5648E43EEFDF}" dt="2024-11-25T02:47:00.439" v="5265" actId="21"/>
          <ac:spMkLst>
            <pc:docMk/>
            <pc:sldMk cId="3026851432" sldId="316"/>
            <ac:spMk id="3" creationId="{4DABCE4E-7592-BE39-2628-5082982FEF1C}"/>
          </ac:spMkLst>
        </pc:spChg>
        <pc:spChg chg="del mod">
          <ac:chgData name="Toby Donaldson" userId="2e6e5431-bb17-4c41-9985-d39c50d83c73" providerId="ADAL" clId="{92D8EBF5-1C0F-F947-8901-5648E43EEFDF}" dt="2024-11-25T02:43:42.787" v="5147" actId="21"/>
          <ac:spMkLst>
            <pc:docMk/>
            <pc:sldMk cId="3026851432" sldId="316"/>
            <ac:spMk id="12" creationId="{847FD382-E648-691E-1496-FE2256309D97}"/>
          </ac:spMkLst>
        </pc:spChg>
        <pc:graphicFrameChg chg="add mod modGraphic">
          <ac:chgData name="Toby Donaldson" userId="2e6e5431-bb17-4c41-9985-d39c50d83c73" providerId="ADAL" clId="{92D8EBF5-1C0F-F947-8901-5648E43EEFDF}" dt="2024-11-25T06:31:50.656" v="5359" actId="1076"/>
          <ac:graphicFrameMkLst>
            <pc:docMk/>
            <pc:sldMk cId="3026851432" sldId="316"/>
            <ac:graphicFrameMk id="5" creationId="{0D879C0A-89D8-66B0-27E6-906D392726A7}"/>
          </ac:graphicFrameMkLst>
        </pc:graphicFrameChg>
        <pc:picChg chg="del">
          <ac:chgData name="Toby Donaldson" userId="2e6e5431-bb17-4c41-9985-d39c50d83c73" providerId="ADAL" clId="{92D8EBF5-1C0F-F947-8901-5648E43EEFDF}" dt="2024-11-25T02:43:38.475" v="5145" actId="21"/>
          <ac:picMkLst>
            <pc:docMk/>
            <pc:sldMk cId="3026851432" sldId="316"/>
            <ac:picMk id="11" creationId="{BB86EBD9-1E6A-75F4-58A6-CAFFFCF8949F}"/>
          </ac:picMkLst>
        </pc:picChg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240499269" sldId="317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949460120" sldId="318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4106708011" sldId="319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180506894" sldId="320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948346448" sldId="321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252264213" sldId="322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737289013" sldId="323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648292738" sldId="324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221690860" sldId="325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442896842" sldId="326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689969795" sldId="327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243416911" sldId="328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652533487" sldId="329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958810622" sldId="330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975405519" sldId="331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65986242" sldId="333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311564467" sldId="334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081407938" sldId="335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163838651" sldId="336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335722576" sldId="337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1796464016" sldId="338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2334068134" sldId="339"/>
        </pc:sldMkLst>
      </pc:sldChg>
      <pc:sldChg chg="del">
        <pc:chgData name="Toby Donaldson" userId="2e6e5431-bb17-4c41-9985-d39c50d83c73" providerId="ADAL" clId="{92D8EBF5-1C0F-F947-8901-5648E43EEFDF}" dt="2024-11-24T21:12:45.938" v="477" actId="2696"/>
        <pc:sldMkLst>
          <pc:docMk/>
          <pc:sldMk cId="304985727" sldId="340"/>
        </pc:sldMkLst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</pc:sldChg>
    </pc:docChg>
  </pc:docChgLst>
  <pc:docChgLst>
    <pc:chgData name="Toby Donaldson" userId="2e6e5431-bb17-4c41-9985-d39c50d83c73" providerId="ADAL" clId="{71B42E49-0CFF-5046-8A8C-71F3C67F1AEA}"/>
    <pc:docChg chg="undo custSel addSld delSld modSld sldOrd delSection modSection">
      <pc:chgData name="Toby Donaldson" userId="2e6e5431-bb17-4c41-9985-d39c50d83c73" providerId="ADAL" clId="{71B42E49-0CFF-5046-8A8C-71F3C67F1AEA}" dt="2024-11-18T03:37:15.134" v="3781" actId="20577"/>
      <pc:docMkLst>
        <pc:docMk/>
      </pc:docMkLst>
      <pc:sldChg chg="del">
        <pc:chgData name="Toby Donaldson" userId="2e6e5431-bb17-4c41-9985-d39c50d83c73" providerId="ADAL" clId="{71B42E49-0CFF-5046-8A8C-71F3C67F1AEA}" dt="2024-11-15T04:25:44.363" v="589" actId="2696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71B42E49-0CFF-5046-8A8C-71F3C67F1AEA}" dt="2024-11-15T04:17:46.703" v="15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71B42E49-0CFF-5046-8A8C-71F3C67F1AEA}" dt="2024-11-15T04:17:46.703" v="15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71B42E49-0CFF-5046-8A8C-71F3C67F1AEA}" dt="2024-11-18T03:12:47.199" v="3277" actId="21"/>
        <pc:sldMkLst>
          <pc:docMk/>
          <pc:sldMk cId="704332154" sldId="299"/>
        </pc:sldMkLst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15" creationId="{80A66A1F-3A39-38FD-BF08-FB6B79100C42}"/>
          </ac:spMkLst>
        </pc:spChg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16" creationId="{835045DE-6CF8-EBFA-7D5E-B9063A3ADB70}"/>
          </ac:spMkLst>
        </pc:spChg>
      </pc:sldChg>
      <pc:sldChg chg="add del">
        <pc:chgData name="Toby Donaldson" userId="2e6e5431-bb17-4c41-9985-d39c50d83c73" providerId="ADAL" clId="{71B42E49-0CFF-5046-8A8C-71F3C67F1AEA}" dt="2024-11-15T04:26:50.536" v="592" actId="2696"/>
        <pc:sldMkLst>
          <pc:docMk/>
          <pc:sldMk cId="240578336" sldId="3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10511591" sldId="301"/>
        </pc:sldMkLst>
      </pc:sldChg>
      <pc:sldChg chg="addSp delSp modSp add mod">
        <pc:chgData name="Toby Donaldson" userId="2e6e5431-bb17-4c41-9985-d39c50d83c73" providerId="ADAL" clId="{71B42E49-0CFF-5046-8A8C-71F3C67F1AEA}" dt="2024-11-18T03:13:29.919" v="3283" actId="21"/>
        <pc:sldMkLst>
          <pc:docMk/>
          <pc:sldMk cId="4155162727" sldId="301"/>
        </pc:sldMkLst>
      </pc:sldChg>
      <pc:sldChg chg="addSp delSp modSp add mod ord">
        <pc:chgData name="Toby Donaldson" userId="2e6e5431-bb17-4c41-9985-d39c50d83c73" providerId="ADAL" clId="{71B42E49-0CFF-5046-8A8C-71F3C67F1AEA}" dt="2024-11-18T03:29:06.600" v="3749" actId="20578"/>
        <pc:sldMkLst>
          <pc:docMk/>
          <pc:sldMk cId="3537362281" sldId="302"/>
        </pc:sldMkLst>
      </pc:sldChg>
      <pc:sldChg chg="addSp modSp add mod">
        <pc:chgData name="Toby Donaldson" userId="2e6e5431-bb17-4c41-9985-d39c50d83c73" providerId="ADAL" clId="{71B42E49-0CFF-5046-8A8C-71F3C67F1AEA}" dt="2024-11-18T03:31:01.641" v="3771" actId="1076"/>
        <pc:sldMkLst>
          <pc:docMk/>
          <pc:sldMk cId="1603675038" sldId="303"/>
        </pc:sldMkLst>
      </pc:sldChg>
      <pc:sldChg chg="addSp modSp add mod ord">
        <pc:chgData name="Toby Donaldson" userId="2e6e5431-bb17-4c41-9985-d39c50d83c73" providerId="ADAL" clId="{71B42E49-0CFF-5046-8A8C-71F3C67F1AEA}" dt="2024-11-18T03:31:46.851" v="3772" actId="2711"/>
        <pc:sldMkLst>
          <pc:docMk/>
          <pc:sldMk cId="670618474" sldId="304"/>
        </pc:sldMkLst>
      </pc:sldChg>
      <pc:sldChg chg="addSp modSp add mod">
        <pc:chgData name="Toby Donaldson" userId="2e6e5431-bb17-4c41-9985-d39c50d83c73" providerId="ADAL" clId="{71B42E49-0CFF-5046-8A8C-71F3C67F1AEA}" dt="2024-11-18T03:02:21.405" v="3106" actId="20577"/>
        <pc:sldMkLst>
          <pc:docMk/>
          <pc:sldMk cId="3070792585" sldId="305"/>
        </pc:sldMkLst>
      </pc:sldChg>
      <pc:sldChg chg="addSp delSp modSp add mod">
        <pc:chgData name="Toby Donaldson" userId="2e6e5431-bb17-4c41-9985-d39c50d83c73" providerId="ADAL" clId="{71B42E49-0CFF-5046-8A8C-71F3C67F1AEA}" dt="2024-11-18T03:23:32.955" v="3731" actId="21"/>
        <pc:sldMkLst>
          <pc:docMk/>
          <pc:sldMk cId="741336921" sldId="306"/>
        </pc:sldMkLst>
      </pc:sldChg>
      <pc:sldChg chg="delSp modSp add mod">
        <pc:chgData name="Toby Donaldson" userId="2e6e5431-bb17-4c41-9985-d39c50d83c73" providerId="ADAL" clId="{71B42E49-0CFF-5046-8A8C-71F3C67F1AEA}" dt="2024-11-18T03:37:15.134" v="3781" actId="20577"/>
        <pc:sldMkLst>
          <pc:docMk/>
          <pc:sldMk cId="1477628512" sldId="307"/>
        </pc:sldMkLst>
      </pc:sldChg>
      <pc:sldChg chg="modSp add mod">
        <pc:chgData name="Toby Donaldson" userId="2e6e5431-bb17-4c41-9985-d39c50d83c73" providerId="ADAL" clId="{71B42E49-0CFF-5046-8A8C-71F3C67F1AEA}" dt="2024-11-18T03:35:57.003" v="3774" actId="2711"/>
        <pc:sldMkLst>
          <pc:docMk/>
          <pc:sldMk cId="1211536643" sldId="308"/>
        </pc:sldMkLst>
      </pc:sldChg>
      <pc:sldChg chg="modSp add mod">
        <pc:chgData name="Toby Donaldson" userId="2e6e5431-bb17-4c41-9985-d39c50d83c73" providerId="ADAL" clId="{71B42E49-0CFF-5046-8A8C-71F3C67F1AEA}" dt="2024-11-18T03:36:22.590" v="3777" actId="2711"/>
        <pc:sldMkLst>
          <pc:docMk/>
          <pc:sldMk cId="2565013502" sldId="309"/>
        </pc:sldMkLst>
      </pc:sldChg>
      <pc:sldChg chg="delSp add mod">
        <pc:chgData name="Toby Donaldson" userId="2e6e5431-bb17-4c41-9985-d39c50d83c73" providerId="ADAL" clId="{71B42E49-0CFF-5046-8A8C-71F3C67F1AEA}" dt="2024-11-18T03:12:53.869" v="3279" actId="21"/>
        <pc:sldMkLst>
          <pc:docMk/>
          <pc:sldMk cId="2990804474" sldId="310"/>
        </pc:sldMkLst>
      </pc:sldChg>
      <pc:sldChg chg="delSp add mod">
        <pc:chgData name="Toby Donaldson" userId="2e6e5431-bb17-4c41-9985-d39c50d83c73" providerId="ADAL" clId="{71B42E49-0CFF-5046-8A8C-71F3C67F1AEA}" dt="2024-11-18T03:13:02.161" v="3281" actId="21"/>
        <pc:sldMkLst>
          <pc:docMk/>
          <pc:sldMk cId="2160413496" sldId="311"/>
        </pc:sldMkLst>
      </pc:sldChg>
      <pc:sldChg chg="add">
        <pc:chgData name="Toby Donaldson" userId="2e6e5431-bb17-4c41-9985-d39c50d83c73" providerId="ADAL" clId="{71B42E49-0CFF-5046-8A8C-71F3C67F1AEA}" dt="2024-11-18T03:12:57.269" v="3280" actId="2890"/>
        <pc:sldMkLst>
          <pc:docMk/>
          <pc:sldMk cId="1179084613" sldId="312"/>
        </pc:sldMkLst>
      </pc:sldChg>
      <pc:sldChg chg="add">
        <pc:chgData name="Toby Donaldson" userId="2e6e5431-bb17-4c41-9985-d39c50d83c73" providerId="ADAL" clId="{71B42E49-0CFF-5046-8A8C-71F3C67F1AEA}" dt="2024-11-18T03:13:25.660" v="3282" actId="2890"/>
        <pc:sldMkLst>
          <pc:docMk/>
          <pc:sldMk cId="3569791285" sldId="313"/>
        </pc:sldMkLst>
      </pc:sldChg>
      <pc:sldChg chg="modSp add mod">
        <pc:chgData name="Toby Donaldson" userId="2e6e5431-bb17-4c41-9985-d39c50d83c73" providerId="ADAL" clId="{71B42E49-0CFF-5046-8A8C-71F3C67F1AEA}" dt="2024-11-18T03:24:27.616" v="3732" actId="1076"/>
        <pc:sldMkLst>
          <pc:docMk/>
          <pc:sldMk cId="2445330101" sldId="314"/>
        </pc:sldMkLst>
      </pc:sldChg>
      <pc:sldChg chg="addSp modSp add mod">
        <pc:chgData name="Toby Donaldson" userId="2e6e5431-bb17-4c41-9985-d39c50d83c73" providerId="ADAL" clId="{71B42E49-0CFF-5046-8A8C-71F3C67F1AEA}" dt="2024-11-18T03:29:51.443" v="3755" actId="1076"/>
        <pc:sldMkLst>
          <pc:docMk/>
          <pc:sldMk cId="1377238358" sldId="315"/>
        </pc:sldMkLst>
      </pc:sldChg>
      <pc:sldChg chg="addSp modSp add mod ord">
        <pc:chgData name="Toby Donaldson" userId="2e6e5431-bb17-4c41-9985-d39c50d83c73" providerId="ADAL" clId="{71B42E49-0CFF-5046-8A8C-71F3C67F1AEA}" dt="2024-11-18T03:29:23.031" v="3751" actId="1076"/>
        <pc:sldMkLst>
          <pc:docMk/>
          <pc:sldMk cId="3039758997" sldId="316"/>
        </pc:sldMkLst>
      </pc:sldChg>
      <pc:sldChg chg="add">
        <pc:chgData name="Toby Donaldson" userId="2e6e5431-bb17-4c41-9985-d39c50d83c73" providerId="ADAL" clId="{71B42E49-0CFF-5046-8A8C-71F3C67F1AEA}" dt="2024-11-18T03:29:30.355" v="3752" actId="2890"/>
        <pc:sldMkLst>
          <pc:docMk/>
          <pc:sldMk cId="4100857923" sldId="317"/>
        </pc:sldMkLst>
      </pc:sldChg>
      <pc:sldChg chg="addSp modSp add mod ord">
        <pc:chgData name="Toby Donaldson" userId="2e6e5431-bb17-4c41-9985-d39c50d83c73" providerId="ADAL" clId="{71B42E49-0CFF-5046-8A8C-71F3C67F1AEA}" dt="2024-11-18T03:30:30.775" v="3767" actId="20578"/>
        <pc:sldMkLst>
          <pc:docMk/>
          <pc:sldMk cId="321858369" sldId="318"/>
        </pc:sldMkLst>
      </pc:sldChg>
      <pc:sldChg chg="add">
        <pc:chgData name="Toby Donaldson" userId="2e6e5431-bb17-4c41-9985-d39c50d83c73" providerId="ADAL" clId="{71B42E49-0CFF-5046-8A8C-71F3C67F1AEA}" dt="2024-11-18T03:30:44.804" v="3768" actId="2890"/>
        <pc:sldMkLst>
          <pc:docMk/>
          <pc:sldMk cId="514764050" sldId="31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579216949" sldId="33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66901553" sldId="35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85498372" sldId="36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19978950" sldId="36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25316138" sldId="36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58480520" sldId="36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7039528" sldId="36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95036816" sldId="36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18014523" sldId="36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6276714" sldId="36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48740256" sldId="37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039314859" sldId="37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28095324" sldId="37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07447019" sldId="37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162034591" sldId="37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72114948" sldId="37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07807174" sldId="37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29957749" sldId="37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668762976" sldId="37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49226" sldId="37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916349276" sldId="38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889743009" sldId="38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617323450" sldId="38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76652831" sldId="38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03714514" sldId="38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86481752" sldId="38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07038965" sldId="38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92166506" sldId="38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86135" sldId="38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66760611" sldId="38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5693054" sldId="39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521158521" sldId="39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83271642" sldId="39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446351697" sldId="39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89113382" sldId="39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750629644" sldId="39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7320005" sldId="39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53928923" sldId="39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435781492" sldId="39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0848995" sldId="39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11488615" sldId="4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2309767" sldId="40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2481010" sldId="40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59866411" sldId="40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4C149B8F-AFB7-4682-A29F-6DE5DEDA2C15}"/>
    <pc:docChg chg="undo custSel addSld delSld modSld sldOrd modSection">
      <pc:chgData name="Toby Donaldson" userId="2e6e5431-bb17-4c41-9985-d39c50d83c73" providerId="ADAL" clId="{4C149B8F-AFB7-4682-A29F-6DE5DEDA2C15}" dt="2024-11-25T19:25:50.448" v="1318" actId="20577"/>
      <pc:docMkLst>
        <pc:docMk/>
      </pc:docMkLst>
      <pc:sldChg chg="delSp mod">
        <pc:chgData name="Toby Donaldson" userId="2e6e5431-bb17-4c41-9985-d39c50d83c73" providerId="ADAL" clId="{4C149B8F-AFB7-4682-A29F-6DE5DEDA2C15}" dt="2024-11-25T18:28:49.595" v="2" actId="21"/>
        <pc:sldMkLst>
          <pc:docMk/>
          <pc:sldMk cId="704332154" sldId="299"/>
        </pc:sldMkLst>
        <pc:spChg chg="del">
          <ac:chgData name="Toby Donaldson" userId="2e6e5431-bb17-4c41-9985-d39c50d83c73" providerId="ADAL" clId="{4C149B8F-AFB7-4682-A29F-6DE5DEDA2C15}" dt="2024-11-25T18:28:49.595" v="2" actId="21"/>
          <ac:spMkLst>
            <pc:docMk/>
            <pc:sldMk cId="704332154" sldId="299"/>
            <ac:spMk id="10" creationId="{23B8C4EB-0368-0CFC-18A4-7AB9A9C87C08}"/>
          </ac:spMkLst>
        </pc:spChg>
        <pc:spChg chg="del">
          <ac:chgData name="Toby Donaldson" userId="2e6e5431-bb17-4c41-9985-d39c50d83c73" providerId="ADAL" clId="{4C149B8F-AFB7-4682-A29F-6DE5DEDA2C15}" dt="2024-11-25T18:28:49.595" v="2" actId="21"/>
          <ac:spMkLst>
            <pc:docMk/>
            <pc:sldMk cId="704332154" sldId="299"/>
            <ac:spMk id="11" creationId="{9A16A040-FCF7-05E7-05FD-B418CE594F68}"/>
          </ac:spMkLst>
        </pc:spChg>
      </pc:sldChg>
      <pc:sldChg chg="addSp delSp modSp mod">
        <pc:chgData name="Toby Donaldson" userId="2e6e5431-bb17-4c41-9985-d39c50d83c73" providerId="ADAL" clId="{4C149B8F-AFB7-4682-A29F-6DE5DEDA2C15}" dt="2024-11-25T18:32:43.943" v="11" actId="21"/>
        <pc:sldMkLst>
          <pc:docMk/>
          <pc:sldMk cId="3891737557" sldId="300"/>
        </pc:sldMkLst>
        <pc:spChg chg="add del mod">
          <ac:chgData name="Toby Donaldson" userId="2e6e5431-bb17-4c41-9985-d39c50d83c73" providerId="ADAL" clId="{4C149B8F-AFB7-4682-A29F-6DE5DEDA2C15}" dt="2024-11-25T18:32:40.622" v="10" actId="21"/>
          <ac:spMkLst>
            <pc:docMk/>
            <pc:sldMk cId="3891737557" sldId="300"/>
            <ac:spMk id="3" creationId="{DCDA7ECF-41E9-F650-ECFF-0C042BAFCA0A}"/>
          </ac:spMkLst>
        </pc:spChg>
        <pc:spChg chg="del">
          <ac:chgData name="Toby Donaldson" userId="2e6e5431-bb17-4c41-9985-d39c50d83c73" providerId="ADAL" clId="{4C149B8F-AFB7-4682-A29F-6DE5DEDA2C15}" dt="2024-11-25T18:32:43.943" v="11" actId="21"/>
          <ac:spMkLst>
            <pc:docMk/>
            <pc:sldMk cId="3891737557" sldId="300"/>
            <ac:spMk id="13" creationId="{33573E46-377D-6823-89B9-8964FB9A6597}"/>
          </ac:spMkLst>
        </pc:spChg>
        <pc:spChg chg="del">
          <ac:chgData name="Toby Donaldson" userId="2e6e5431-bb17-4c41-9985-d39c50d83c73" providerId="ADAL" clId="{4C149B8F-AFB7-4682-A29F-6DE5DEDA2C15}" dt="2024-11-25T18:32:40.622" v="10" actId="21"/>
          <ac:spMkLst>
            <pc:docMk/>
            <pc:sldMk cId="3891737557" sldId="300"/>
            <ac:spMk id="14" creationId="{EDF9C150-D645-E864-5D53-DB352AD204F9}"/>
          </ac:spMkLst>
        </pc:spChg>
        <pc:spChg chg="del">
          <ac:chgData name="Toby Donaldson" userId="2e6e5431-bb17-4c41-9985-d39c50d83c73" providerId="ADAL" clId="{4C149B8F-AFB7-4682-A29F-6DE5DEDA2C15}" dt="2024-11-25T18:32:43.943" v="11" actId="21"/>
          <ac:spMkLst>
            <pc:docMk/>
            <pc:sldMk cId="3891737557" sldId="300"/>
            <ac:spMk id="17" creationId="{F8B4E8AC-ABA5-B142-9E5B-52446AD40086}"/>
          </ac:spMkLst>
        </pc:spChg>
        <pc:spChg chg="del mod">
          <ac:chgData name="Toby Donaldson" userId="2e6e5431-bb17-4c41-9985-d39c50d83c73" providerId="ADAL" clId="{4C149B8F-AFB7-4682-A29F-6DE5DEDA2C15}" dt="2024-11-25T18:32:40.622" v="10" actId="21"/>
          <ac:spMkLst>
            <pc:docMk/>
            <pc:sldMk cId="3891737557" sldId="300"/>
            <ac:spMk id="18" creationId="{E6CF124A-5A24-1CA2-21DB-8F3141695527}"/>
          </ac:spMkLst>
        </pc:spChg>
      </pc:sldChg>
      <pc:sldChg chg="modSp mod">
        <pc:chgData name="Toby Donaldson" userId="2e6e5431-bb17-4c41-9985-d39c50d83c73" providerId="ADAL" clId="{4C149B8F-AFB7-4682-A29F-6DE5DEDA2C15}" dt="2024-11-25T18:34:25.963" v="19" actId="20577"/>
        <pc:sldMkLst>
          <pc:docMk/>
          <pc:sldMk cId="2532369166" sldId="303"/>
        </pc:sldMkLst>
        <pc:spChg chg="mod">
          <ac:chgData name="Toby Donaldson" userId="2e6e5431-bb17-4c41-9985-d39c50d83c73" providerId="ADAL" clId="{4C149B8F-AFB7-4682-A29F-6DE5DEDA2C15}" dt="2024-11-25T18:34:25.963" v="19" actId="20577"/>
          <ac:spMkLst>
            <pc:docMk/>
            <pc:sldMk cId="2532369166" sldId="303"/>
            <ac:spMk id="8" creationId="{C2D60C52-020B-A92A-4213-9BD64A93A388}"/>
          </ac:spMkLst>
        </pc:spChg>
      </pc:sldChg>
      <pc:sldChg chg="modSp mod">
        <pc:chgData name="Toby Donaldson" userId="2e6e5431-bb17-4c41-9985-d39c50d83c73" providerId="ADAL" clId="{4C149B8F-AFB7-4682-A29F-6DE5DEDA2C15}" dt="2024-11-25T18:34:49.825" v="26" actId="20577"/>
        <pc:sldMkLst>
          <pc:docMk/>
          <pc:sldMk cId="3240177031" sldId="306"/>
        </pc:sldMkLst>
        <pc:spChg chg="mod">
          <ac:chgData name="Toby Donaldson" userId="2e6e5431-bb17-4c41-9985-d39c50d83c73" providerId="ADAL" clId="{4C149B8F-AFB7-4682-A29F-6DE5DEDA2C15}" dt="2024-11-25T18:34:49.825" v="26" actId="20577"/>
          <ac:spMkLst>
            <pc:docMk/>
            <pc:sldMk cId="3240177031" sldId="306"/>
            <ac:spMk id="14" creationId="{69E382A7-0F23-30BA-7663-097CF63D9D04}"/>
          </ac:spMkLst>
        </pc:spChg>
        <pc:cxnChg chg="mod">
          <ac:chgData name="Toby Donaldson" userId="2e6e5431-bb17-4c41-9985-d39c50d83c73" providerId="ADAL" clId="{4C149B8F-AFB7-4682-A29F-6DE5DEDA2C15}" dt="2024-11-25T18:34:47.151" v="23" actId="20577"/>
          <ac:cxnSpMkLst>
            <pc:docMk/>
            <pc:sldMk cId="3240177031" sldId="306"/>
            <ac:cxnSpMk id="18" creationId="{0EDBBE21-E920-C8CA-68C9-65C4414645E0}"/>
          </ac:cxnSpMkLst>
        </pc:cxnChg>
      </pc:sldChg>
      <pc:sldChg chg="delSp modSp mod">
        <pc:chgData name="Toby Donaldson" userId="2e6e5431-bb17-4c41-9985-d39c50d83c73" providerId="ADAL" clId="{4C149B8F-AFB7-4682-A29F-6DE5DEDA2C15}" dt="2024-11-25T18:35:43.557" v="29" actId="21"/>
        <pc:sldMkLst>
          <pc:docMk/>
          <pc:sldMk cId="327834510" sldId="309"/>
        </pc:sldMkLst>
        <pc:spChg chg="del mod">
          <ac:chgData name="Toby Donaldson" userId="2e6e5431-bb17-4c41-9985-d39c50d83c73" providerId="ADAL" clId="{4C149B8F-AFB7-4682-A29F-6DE5DEDA2C15}" dt="2024-11-25T18:35:43.557" v="29" actId="21"/>
          <ac:spMkLst>
            <pc:docMk/>
            <pc:sldMk cId="327834510" sldId="309"/>
            <ac:spMk id="24" creationId="{4C655630-A441-5F24-E47B-DB91C5EA2FE4}"/>
          </ac:spMkLst>
        </pc:spChg>
      </pc:sldChg>
      <pc:sldChg chg="delSp modSp mod">
        <pc:chgData name="Toby Donaldson" userId="2e6e5431-bb17-4c41-9985-d39c50d83c73" providerId="ADAL" clId="{4C149B8F-AFB7-4682-A29F-6DE5DEDA2C15}" dt="2024-11-25T18:37:45.307" v="39" actId="21"/>
        <pc:sldMkLst>
          <pc:docMk/>
          <pc:sldMk cId="562574716" sldId="311"/>
        </pc:sldMkLst>
        <pc:spChg chg="mod topLvl">
          <ac:chgData name="Toby Donaldson" userId="2e6e5431-bb17-4c41-9985-d39c50d83c73" providerId="ADAL" clId="{4C149B8F-AFB7-4682-A29F-6DE5DEDA2C15}" dt="2024-11-25T18:37:42.425" v="38" actId="165"/>
          <ac:spMkLst>
            <pc:docMk/>
            <pc:sldMk cId="562574716" sldId="311"/>
            <ac:spMk id="9" creationId="{D7C9DEA2-B790-3DF6-C2C7-5916FB0A8917}"/>
          </ac:spMkLst>
        </pc:spChg>
        <pc:spChg chg="mod topLvl">
          <ac:chgData name="Toby Donaldson" userId="2e6e5431-bb17-4c41-9985-d39c50d83c73" providerId="ADAL" clId="{4C149B8F-AFB7-4682-A29F-6DE5DEDA2C15}" dt="2024-11-25T18:37:42.425" v="38" actId="165"/>
          <ac:spMkLst>
            <pc:docMk/>
            <pc:sldMk cId="562574716" sldId="311"/>
            <ac:spMk id="21" creationId="{7F7194D8-9433-D039-FB84-334170A50889}"/>
          </ac:spMkLst>
        </pc:spChg>
        <pc:spChg chg="del">
          <ac:chgData name="Toby Donaldson" userId="2e6e5431-bb17-4c41-9985-d39c50d83c73" providerId="ADAL" clId="{4C149B8F-AFB7-4682-A29F-6DE5DEDA2C15}" dt="2024-11-25T18:37:34.007" v="37" actId="21"/>
          <ac:spMkLst>
            <pc:docMk/>
            <pc:sldMk cId="562574716" sldId="311"/>
            <ac:spMk id="64" creationId="{42D32A7A-0CFE-EB86-D267-6CE0FE62F75C}"/>
          </ac:spMkLst>
        </pc:spChg>
        <pc:spChg chg="del">
          <ac:chgData name="Toby Donaldson" userId="2e6e5431-bb17-4c41-9985-d39c50d83c73" providerId="ADAL" clId="{4C149B8F-AFB7-4682-A29F-6DE5DEDA2C15}" dt="2024-11-25T18:37:17.218" v="33" actId="21"/>
          <ac:spMkLst>
            <pc:docMk/>
            <pc:sldMk cId="562574716" sldId="311"/>
            <ac:spMk id="66" creationId="{F1F13AA5-FB31-5380-1CDF-32836BA82CDD}"/>
          </ac:spMkLst>
        </pc:spChg>
        <pc:spChg chg="del">
          <ac:chgData name="Toby Donaldson" userId="2e6e5431-bb17-4c41-9985-d39c50d83c73" providerId="ADAL" clId="{4C149B8F-AFB7-4682-A29F-6DE5DEDA2C15}" dt="2024-11-25T18:37:17.218" v="33" actId="21"/>
          <ac:spMkLst>
            <pc:docMk/>
            <pc:sldMk cId="562574716" sldId="311"/>
            <ac:spMk id="67" creationId="{40AEB341-2C8A-75DE-DD81-E11945963CEB}"/>
          </ac:spMkLst>
        </pc:spChg>
        <pc:spChg chg="del">
          <ac:chgData name="Toby Donaldson" userId="2e6e5431-bb17-4c41-9985-d39c50d83c73" providerId="ADAL" clId="{4C149B8F-AFB7-4682-A29F-6DE5DEDA2C15}" dt="2024-11-25T18:37:17.218" v="33" actId="21"/>
          <ac:spMkLst>
            <pc:docMk/>
            <pc:sldMk cId="562574716" sldId="311"/>
            <ac:spMk id="71" creationId="{10E050F0-3D26-E6BF-4567-26D7ACEE37FB}"/>
          </ac:spMkLst>
        </pc:spChg>
        <pc:spChg chg="del">
          <ac:chgData name="Toby Donaldson" userId="2e6e5431-bb17-4c41-9985-d39c50d83c73" providerId="ADAL" clId="{4C149B8F-AFB7-4682-A29F-6DE5DEDA2C15}" dt="2024-11-25T18:37:12.484" v="32" actId="21"/>
          <ac:spMkLst>
            <pc:docMk/>
            <pc:sldMk cId="562574716" sldId="311"/>
            <ac:spMk id="73" creationId="{3ED09B6D-8D0D-7F6A-3C7E-46A94EB38D47}"/>
          </ac:spMkLst>
        </pc:spChg>
        <pc:spChg chg="del">
          <ac:chgData name="Toby Donaldson" userId="2e6e5431-bb17-4c41-9985-d39c50d83c73" providerId="ADAL" clId="{4C149B8F-AFB7-4682-A29F-6DE5DEDA2C15}" dt="2024-11-25T18:37:09.099" v="31" actId="21"/>
          <ac:spMkLst>
            <pc:docMk/>
            <pc:sldMk cId="562574716" sldId="311"/>
            <ac:spMk id="74" creationId="{C402C6A1-6CB7-359E-D1C8-88899F531538}"/>
          </ac:spMkLst>
        </pc:spChg>
        <pc:grpChg chg="del">
          <ac:chgData name="Toby Donaldson" userId="2e6e5431-bb17-4c41-9985-d39c50d83c73" providerId="ADAL" clId="{4C149B8F-AFB7-4682-A29F-6DE5DEDA2C15}" dt="2024-11-25T18:37:17.218" v="33" actId="21"/>
          <ac:grpSpMkLst>
            <pc:docMk/>
            <pc:sldMk cId="562574716" sldId="311"/>
            <ac:grpSpMk id="45" creationId="{B5783CB1-7D19-FC20-1A99-AE605DBA63DC}"/>
          </ac:grpSpMkLst>
        </pc:grpChg>
        <pc:grpChg chg="del">
          <ac:chgData name="Toby Donaldson" userId="2e6e5431-bb17-4c41-9985-d39c50d83c73" providerId="ADAL" clId="{4C149B8F-AFB7-4682-A29F-6DE5DEDA2C15}" dt="2024-11-25T18:37:17.218" v="33" actId="21"/>
          <ac:grpSpMkLst>
            <pc:docMk/>
            <pc:sldMk cId="562574716" sldId="311"/>
            <ac:grpSpMk id="46" creationId="{B5C0A406-4FE5-70D9-7D8F-F1095F9DDC2C}"/>
          </ac:grpSpMkLst>
        </pc:grpChg>
        <pc:grpChg chg="del">
          <ac:chgData name="Toby Donaldson" userId="2e6e5431-bb17-4c41-9985-d39c50d83c73" providerId="ADAL" clId="{4C149B8F-AFB7-4682-A29F-6DE5DEDA2C15}" dt="2024-11-25T18:37:17.218" v="33" actId="21"/>
          <ac:grpSpMkLst>
            <pc:docMk/>
            <pc:sldMk cId="562574716" sldId="311"/>
            <ac:grpSpMk id="47" creationId="{E71E8F15-547F-4731-B252-0CCE65AD458D}"/>
          </ac:grpSpMkLst>
        </pc:grpChg>
        <pc:grpChg chg="del">
          <ac:chgData name="Toby Donaldson" userId="2e6e5431-bb17-4c41-9985-d39c50d83c73" providerId="ADAL" clId="{4C149B8F-AFB7-4682-A29F-6DE5DEDA2C15}" dt="2024-11-25T18:37:20.727" v="34" actId="21"/>
          <ac:grpSpMkLst>
            <pc:docMk/>
            <pc:sldMk cId="562574716" sldId="311"/>
            <ac:grpSpMk id="48" creationId="{5012B79E-7D56-F2E4-6E4C-C2CFF408A376}"/>
          </ac:grpSpMkLst>
        </pc:grpChg>
        <pc:grpChg chg="del">
          <ac:chgData name="Toby Donaldson" userId="2e6e5431-bb17-4c41-9985-d39c50d83c73" providerId="ADAL" clId="{4C149B8F-AFB7-4682-A29F-6DE5DEDA2C15}" dt="2024-11-25T18:37:42.425" v="38" actId="165"/>
          <ac:grpSpMkLst>
            <pc:docMk/>
            <pc:sldMk cId="562574716" sldId="311"/>
            <ac:grpSpMk id="49" creationId="{28363B6B-C76E-299A-D259-71E2514A69EE}"/>
          </ac:grpSpMkLst>
        </pc:grpChg>
        <pc:cxnChg chg="del mod topLvl">
          <ac:chgData name="Toby Donaldson" userId="2e6e5431-bb17-4c41-9985-d39c50d83c73" providerId="ADAL" clId="{4C149B8F-AFB7-4682-A29F-6DE5DEDA2C15}" dt="2024-11-25T18:37:45.307" v="39" actId="21"/>
          <ac:cxnSpMkLst>
            <pc:docMk/>
            <pc:sldMk cId="562574716" sldId="311"/>
            <ac:cxnSpMk id="33" creationId="{A1EE7406-33EF-CFDF-65E1-0709D1C0EBCC}"/>
          </ac:cxnSpMkLst>
        </pc:cxnChg>
        <pc:cxnChg chg="mod">
          <ac:chgData name="Toby Donaldson" userId="2e6e5431-bb17-4c41-9985-d39c50d83c73" providerId="ADAL" clId="{4C149B8F-AFB7-4682-A29F-6DE5DEDA2C15}" dt="2024-11-25T18:37:20.727" v="34" actId="21"/>
          <ac:cxnSpMkLst>
            <pc:docMk/>
            <pc:sldMk cId="562574716" sldId="311"/>
            <ac:cxnSpMk id="35" creationId="{A8CCE7A0-CA42-E685-C3F8-8D59D30735B6}"/>
          </ac:cxnSpMkLst>
        </pc:cxnChg>
        <pc:cxnChg chg="mod">
          <ac:chgData name="Toby Donaldson" userId="2e6e5431-bb17-4c41-9985-d39c50d83c73" providerId="ADAL" clId="{4C149B8F-AFB7-4682-A29F-6DE5DEDA2C15}" dt="2024-11-25T18:37:17.218" v="33" actId="21"/>
          <ac:cxnSpMkLst>
            <pc:docMk/>
            <pc:sldMk cId="562574716" sldId="311"/>
            <ac:cxnSpMk id="39" creationId="{E47B617F-C1E4-8EA2-76DA-92E87A50035A}"/>
          </ac:cxnSpMkLst>
        </pc:cxnChg>
        <pc:cxnChg chg="mod">
          <ac:chgData name="Toby Donaldson" userId="2e6e5431-bb17-4c41-9985-d39c50d83c73" providerId="ADAL" clId="{4C149B8F-AFB7-4682-A29F-6DE5DEDA2C15}" dt="2024-11-25T18:37:17.218" v="33" actId="21"/>
          <ac:cxnSpMkLst>
            <pc:docMk/>
            <pc:sldMk cId="562574716" sldId="311"/>
            <ac:cxnSpMk id="41" creationId="{3BDF942E-BD6D-D92E-256D-A505DBC58CFC}"/>
          </ac:cxnSpMkLst>
        </pc:cxnChg>
        <pc:cxnChg chg="del">
          <ac:chgData name="Toby Donaldson" userId="2e6e5431-bb17-4c41-9985-d39c50d83c73" providerId="ADAL" clId="{4C149B8F-AFB7-4682-A29F-6DE5DEDA2C15}" dt="2024-11-25T18:37:24.366" v="35" actId="21"/>
          <ac:cxnSpMkLst>
            <pc:docMk/>
            <pc:sldMk cId="562574716" sldId="311"/>
            <ac:cxnSpMk id="51" creationId="{64DA13DE-9471-13BA-A89E-CF03F76248F2}"/>
          </ac:cxnSpMkLst>
        </pc:cxnChg>
        <pc:cxnChg chg="del mod">
          <ac:chgData name="Toby Donaldson" userId="2e6e5431-bb17-4c41-9985-d39c50d83c73" providerId="ADAL" clId="{4C149B8F-AFB7-4682-A29F-6DE5DEDA2C15}" dt="2024-11-25T18:37:24.366" v="35" actId="21"/>
          <ac:cxnSpMkLst>
            <pc:docMk/>
            <pc:sldMk cId="562574716" sldId="311"/>
            <ac:cxnSpMk id="52" creationId="{8C487A50-D69B-7313-0008-2D329086947F}"/>
          </ac:cxnSpMkLst>
        </pc:cxnChg>
        <pc:cxnChg chg="del mod">
          <ac:chgData name="Toby Donaldson" userId="2e6e5431-bb17-4c41-9985-d39c50d83c73" providerId="ADAL" clId="{4C149B8F-AFB7-4682-A29F-6DE5DEDA2C15}" dt="2024-11-25T18:37:17.218" v="33" actId="21"/>
          <ac:cxnSpMkLst>
            <pc:docMk/>
            <pc:sldMk cId="562574716" sldId="311"/>
            <ac:cxnSpMk id="58" creationId="{66DB6DC8-F6EE-E56B-4D1E-A7BAEEAD44B5}"/>
          </ac:cxnSpMkLst>
        </pc:cxnChg>
        <pc:cxnChg chg="del">
          <ac:chgData name="Toby Donaldson" userId="2e6e5431-bb17-4c41-9985-d39c50d83c73" providerId="ADAL" clId="{4C149B8F-AFB7-4682-A29F-6DE5DEDA2C15}" dt="2024-11-25T18:37:17.218" v="33" actId="21"/>
          <ac:cxnSpMkLst>
            <pc:docMk/>
            <pc:sldMk cId="562574716" sldId="311"/>
            <ac:cxnSpMk id="63" creationId="{58624C5A-C20D-0CC4-1612-8BB9054D93A9}"/>
          </ac:cxnSpMkLst>
        </pc:cxnChg>
        <pc:cxnChg chg="del">
          <ac:chgData name="Toby Donaldson" userId="2e6e5431-bb17-4c41-9985-d39c50d83c73" providerId="ADAL" clId="{4C149B8F-AFB7-4682-A29F-6DE5DEDA2C15}" dt="2024-11-25T18:37:17.218" v="33" actId="21"/>
          <ac:cxnSpMkLst>
            <pc:docMk/>
            <pc:sldMk cId="562574716" sldId="311"/>
            <ac:cxnSpMk id="68" creationId="{9D7673A9-159D-43E8-34F5-ED4A32A4B238}"/>
          </ac:cxnSpMkLst>
        </pc:cxnChg>
        <pc:cxnChg chg="del">
          <ac:chgData name="Toby Donaldson" userId="2e6e5431-bb17-4c41-9985-d39c50d83c73" providerId="ADAL" clId="{4C149B8F-AFB7-4682-A29F-6DE5DEDA2C15}" dt="2024-11-25T18:37:17.218" v="33" actId="21"/>
          <ac:cxnSpMkLst>
            <pc:docMk/>
            <pc:sldMk cId="562574716" sldId="311"/>
            <ac:cxnSpMk id="69" creationId="{E229DC20-236D-FD8D-2E9C-918602866238}"/>
          </ac:cxnSpMkLst>
        </pc:cxnChg>
        <pc:cxnChg chg="del">
          <ac:chgData name="Toby Donaldson" userId="2e6e5431-bb17-4c41-9985-d39c50d83c73" providerId="ADAL" clId="{4C149B8F-AFB7-4682-A29F-6DE5DEDA2C15}" dt="2024-11-25T18:37:17.218" v="33" actId="21"/>
          <ac:cxnSpMkLst>
            <pc:docMk/>
            <pc:sldMk cId="562574716" sldId="311"/>
            <ac:cxnSpMk id="72" creationId="{94731F05-6EC4-B5E8-7A68-CDB6743943F8}"/>
          </ac:cxnSpMkLst>
        </pc:cxnChg>
      </pc:sldChg>
      <pc:sldChg chg="addSp delSp modSp mod">
        <pc:chgData name="Toby Donaldson" userId="2e6e5431-bb17-4c41-9985-d39c50d83c73" providerId="ADAL" clId="{4C149B8F-AFB7-4682-A29F-6DE5DEDA2C15}" dt="2024-11-25T18:44:31.872" v="105"/>
        <pc:sldMkLst>
          <pc:docMk/>
          <pc:sldMk cId="3963667253" sldId="312"/>
        </pc:sldMkLst>
        <pc:spChg chg="add del mod">
          <ac:chgData name="Toby Donaldson" userId="2e6e5431-bb17-4c41-9985-d39c50d83c73" providerId="ADAL" clId="{4C149B8F-AFB7-4682-A29F-6DE5DEDA2C15}" dt="2024-11-25T18:44:24.607" v="104" actId="21"/>
          <ac:spMkLst>
            <pc:docMk/>
            <pc:sldMk cId="3963667253" sldId="312"/>
            <ac:spMk id="2" creationId="{980AAE47-7F57-1AE2-23FF-A213694DAC60}"/>
          </ac:spMkLst>
        </pc:spChg>
        <pc:spChg chg="add mod">
          <ac:chgData name="Toby Donaldson" userId="2e6e5431-bb17-4c41-9985-d39c50d83c73" providerId="ADAL" clId="{4C149B8F-AFB7-4682-A29F-6DE5DEDA2C15}" dt="2024-11-25T18:44:31.872" v="105"/>
          <ac:spMkLst>
            <pc:docMk/>
            <pc:sldMk cId="3963667253" sldId="312"/>
            <ac:spMk id="3" creationId="{79C0CD71-4C27-8321-02EB-138127ED10F1}"/>
          </ac:spMkLst>
        </pc:spChg>
        <pc:spChg chg="del mod">
          <ac:chgData name="Toby Donaldson" userId="2e6e5431-bb17-4c41-9985-d39c50d83c73" providerId="ADAL" clId="{4C149B8F-AFB7-4682-A29F-6DE5DEDA2C15}" dt="2024-11-25T18:44:12.088" v="103" actId="21"/>
          <ac:spMkLst>
            <pc:docMk/>
            <pc:sldMk cId="3963667253" sldId="312"/>
            <ac:spMk id="7" creationId="{A27B9971-8F04-3771-4CE6-0111DFF57A86}"/>
          </ac:spMkLst>
        </pc:spChg>
        <pc:spChg chg="del">
          <ac:chgData name="Toby Donaldson" userId="2e6e5431-bb17-4c41-9985-d39c50d83c73" providerId="ADAL" clId="{4C149B8F-AFB7-4682-A29F-6DE5DEDA2C15}" dt="2024-11-25T18:42:53.032" v="86" actId="21"/>
          <ac:spMkLst>
            <pc:docMk/>
            <pc:sldMk cId="3963667253" sldId="312"/>
            <ac:spMk id="8" creationId="{D5BA138B-8FFA-21F1-608C-89B49BC7BB0B}"/>
          </ac:spMkLst>
        </pc:spChg>
        <pc:spChg chg="del">
          <ac:chgData name="Toby Donaldson" userId="2e6e5431-bb17-4c41-9985-d39c50d83c73" providerId="ADAL" clId="{4C149B8F-AFB7-4682-A29F-6DE5DEDA2C15}" dt="2024-11-25T18:42:53.032" v="86" actId="21"/>
          <ac:spMkLst>
            <pc:docMk/>
            <pc:sldMk cId="3963667253" sldId="312"/>
            <ac:spMk id="11" creationId="{191A1ABB-A42C-9A55-5395-949235A5656F}"/>
          </ac:spMkLst>
        </pc:spChg>
        <pc:spChg chg="del">
          <ac:chgData name="Toby Donaldson" userId="2e6e5431-bb17-4c41-9985-d39c50d83c73" providerId="ADAL" clId="{4C149B8F-AFB7-4682-A29F-6DE5DEDA2C15}" dt="2024-11-25T18:42:53.032" v="86" actId="21"/>
          <ac:spMkLst>
            <pc:docMk/>
            <pc:sldMk cId="3963667253" sldId="312"/>
            <ac:spMk id="12" creationId="{A8A98301-CD80-A34D-A05E-41CF645324AC}"/>
          </ac:spMkLst>
        </pc:spChg>
        <pc:spChg chg="del">
          <ac:chgData name="Toby Donaldson" userId="2e6e5431-bb17-4c41-9985-d39c50d83c73" providerId="ADAL" clId="{4C149B8F-AFB7-4682-A29F-6DE5DEDA2C15}" dt="2024-11-25T18:42:53.032" v="86" actId="21"/>
          <ac:spMkLst>
            <pc:docMk/>
            <pc:sldMk cId="3963667253" sldId="312"/>
            <ac:spMk id="13" creationId="{149B9A4E-25CF-8F2F-FCBE-392D5306E25B}"/>
          </ac:spMkLst>
        </pc:spChg>
        <pc:spChg chg="del">
          <ac:chgData name="Toby Donaldson" userId="2e6e5431-bb17-4c41-9985-d39c50d83c73" providerId="ADAL" clId="{4C149B8F-AFB7-4682-A29F-6DE5DEDA2C15}" dt="2024-11-25T18:42:53.032" v="86" actId="21"/>
          <ac:spMkLst>
            <pc:docMk/>
            <pc:sldMk cId="3963667253" sldId="312"/>
            <ac:spMk id="14" creationId="{E5AC10EA-C4EB-A301-A8F7-CE6FA7482019}"/>
          </ac:spMkLst>
        </pc:spChg>
        <pc:spChg chg="del">
          <ac:chgData name="Toby Donaldson" userId="2e6e5431-bb17-4c41-9985-d39c50d83c73" providerId="ADAL" clId="{4C149B8F-AFB7-4682-A29F-6DE5DEDA2C15}" dt="2024-11-25T18:42:53.032" v="86" actId="21"/>
          <ac:spMkLst>
            <pc:docMk/>
            <pc:sldMk cId="3963667253" sldId="312"/>
            <ac:spMk id="18" creationId="{09D6D8C8-D7EA-3C96-768F-7A662522D8C2}"/>
          </ac:spMkLst>
        </pc:spChg>
        <pc:spChg chg="del">
          <ac:chgData name="Toby Donaldson" userId="2e6e5431-bb17-4c41-9985-d39c50d83c73" providerId="ADAL" clId="{4C149B8F-AFB7-4682-A29F-6DE5DEDA2C15}" dt="2024-11-25T18:42:53.032" v="86" actId="21"/>
          <ac:spMkLst>
            <pc:docMk/>
            <pc:sldMk cId="3963667253" sldId="312"/>
            <ac:spMk id="22" creationId="{0BF2B3B6-4599-1D38-5E01-4336C3D69FC3}"/>
          </ac:spMkLst>
        </pc:spChg>
      </pc:sldChg>
      <pc:sldChg chg="modSp mod">
        <pc:chgData name="Toby Donaldson" userId="2e6e5431-bb17-4c41-9985-d39c50d83c73" providerId="ADAL" clId="{4C149B8F-AFB7-4682-A29F-6DE5DEDA2C15}" dt="2024-11-25T19:12:50.331" v="515" actId="207"/>
        <pc:sldMkLst>
          <pc:docMk/>
          <pc:sldMk cId="2347842899" sldId="314"/>
        </pc:sldMkLst>
        <pc:spChg chg="mod">
          <ac:chgData name="Toby Donaldson" userId="2e6e5431-bb17-4c41-9985-d39c50d83c73" providerId="ADAL" clId="{4C149B8F-AFB7-4682-A29F-6DE5DEDA2C15}" dt="2024-11-25T19:12:50.331" v="515" actId="207"/>
          <ac:spMkLst>
            <pc:docMk/>
            <pc:sldMk cId="2347842899" sldId="314"/>
            <ac:spMk id="7" creationId="{3A25826D-2B8F-B2F3-ADC1-C5544D306CC3}"/>
          </ac:spMkLst>
        </pc:spChg>
      </pc:sldChg>
      <pc:sldChg chg="modSp mod">
        <pc:chgData name="Toby Donaldson" userId="2e6e5431-bb17-4c41-9985-d39c50d83c73" providerId="ADAL" clId="{4C149B8F-AFB7-4682-A29F-6DE5DEDA2C15}" dt="2024-11-25T19:13:15.475" v="546" actId="20577"/>
        <pc:sldMkLst>
          <pc:docMk/>
          <pc:sldMk cId="1338184378" sldId="315"/>
        </pc:sldMkLst>
        <pc:spChg chg="mod">
          <ac:chgData name="Toby Donaldson" userId="2e6e5431-bb17-4c41-9985-d39c50d83c73" providerId="ADAL" clId="{4C149B8F-AFB7-4682-A29F-6DE5DEDA2C15}" dt="2024-11-25T19:13:15.475" v="546" actId="20577"/>
          <ac:spMkLst>
            <pc:docMk/>
            <pc:sldMk cId="1338184378" sldId="315"/>
            <ac:spMk id="12" creationId="{0A7809AC-1201-E0D5-DE39-273F2A847438}"/>
          </ac:spMkLst>
        </pc:spChg>
      </pc:sldChg>
      <pc:sldChg chg="addSp delSp modSp mod">
        <pc:chgData name="Toby Donaldson" userId="2e6e5431-bb17-4c41-9985-d39c50d83c73" providerId="ADAL" clId="{4C149B8F-AFB7-4682-A29F-6DE5DEDA2C15}" dt="2024-11-25T19:15:05.339" v="632" actId="21"/>
        <pc:sldMkLst>
          <pc:docMk/>
          <pc:sldMk cId="3026851432" sldId="316"/>
        </pc:sldMkLst>
        <pc:spChg chg="add del mod">
          <ac:chgData name="Toby Donaldson" userId="2e6e5431-bb17-4c41-9985-d39c50d83c73" providerId="ADAL" clId="{4C149B8F-AFB7-4682-A29F-6DE5DEDA2C15}" dt="2024-11-25T19:15:05.339" v="632" actId="21"/>
          <ac:spMkLst>
            <pc:docMk/>
            <pc:sldMk cId="3026851432" sldId="316"/>
            <ac:spMk id="2" creationId="{3E4B13A9-9AE1-5AC2-AAA3-E8E0087C1079}"/>
          </ac:spMkLst>
        </pc:spChg>
        <pc:cxnChg chg="add del mod">
          <ac:chgData name="Toby Donaldson" userId="2e6e5431-bb17-4c41-9985-d39c50d83c73" providerId="ADAL" clId="{4C149B8F-AFB7-4682-A29F-6DE5DEDA2C15}" dt="2024-11-25T19:15:05.339" v="632" actId="21"/>
          <ac:cxnSpMkLst>
            <pc:docMk/>
            <pc:sldMk cId="3026851432" sldId="316"/>
            <ac:cxnSpMk id="6" creationId="{C83B6DFD-E4D2-9F17-D3DC-F76B2069A953}"/>
          </ac:cxnSpMkLst>
        </pc:cxnChg>
      </pc:sldChg>
      <pc:sldChg chg="addSp add mod">
        <pc:chgData name="Toby Donaldson" userId="2e6e5431-bb17-4c41-9985-d39c50d83c73" providerId="ADAL" clId="{4C149B8F-AFB7-4682-A29F-6DE5DEDA2C15}" dt="2024-11-25T18:28:36.901" v="1" actId="11529"/>
        <pc:sldMkLst>
          <pc:docMk/>
          <pc:sldMk cId="1514940166" sldId="317"/>
        </pc:sldMkLst>
        <pc:spChg chg="add">
          <ac:chgData name="Toby Donaldson" userId="2e6e5431-bb17-4c41-9985-d39c50d83c73" providerId="ADAL" clId="{4C149B8F-AFB7-4682-A29F-6DE5DEDA2C15}" dt="2024-11-25T18:28:36.901" v="1" actId="11529"/>
          <ac:spMkLst>
            <pc:docMk/>
            <pc:sldMk cId="1514940166" sldId="317"/>
            <ac:spMk id="12" creationId="{37C82287-A340-7AEB-2242-001F89BCA9E3}"/>
          </ac:spMkLst>
        </pc:spChg>
      </pc:sldChg>
      <pc:sldChg chg="add">
        <pc:chgData name="Toby Donaldson" userId="2e6e5431-bb17-4c41-9985-d39c50d83c73" providerId="ADAL" clId="{4C149B8F-AFB7-4682-A29F-6DE5DEDA2C15}" dt="2024-11-25T18:32:33.241" v="9" actId="2890"/>
        <pc:sldMkLst>
          <pc:docMk/>
          <pc:sldMk cId="329379833" sldId="318"/>
        </pc:sldMkLst>
      </pc:sldChg>
      <pc:sldChg chg="delSp modSp add mod">
        <pc:chgData name="Toby Donaldson" userId="2e6e5431-bb17-4c41-9985-d39c50d83c73" providerId="ADAL" clId="{4C149B8F-AFB7-4682-A29F-6DE5DEDA2C15}" dt="2024-11-25T18:38:30.710" v="47" actId="21"/>
        <pc:sldMkLst>
          <pc:docMk/>
          <pc:sldMk cId="541797224" sldId="319"/>
        </pc:sldMkLst>
        <pc:spChg chg="mod topLvl">
          <ac:chgData name="Toby Donaldson" userId="2e6e5431-bb17-4c41-9985-d39c50d83c73" providerId="ADAL" clId="{4C149B8F-AFB7-4682-A29F-6DE5DEDA2C15}" dt="2024-11-25T18:38:28.211" v="46" actId="165"/>
          <ac:spMkLst>
            <pc:docMk/>
            <pc:sldMk cId="541797224" sldId="319"/>
            <ac:spMk id="10" creationId="{3AFD1D0C-333F-16F6-18A5-4BC2556AD3D8}"/>
          </ac:spMkLst>
        </pc:spChg>
        <pc:spChg chg="mod topLvl">
          <ac:chgData name="Toby Donaldson" userId="2e6e5431-bb17-4c41-9985-d39c50d83c73" providerId="ADAL" clId="{4C149B8F-AFB7-4682-A29F-6DE5DEDA2C15}" dt="2024-11-25T18:38:28.211" v="46" actId="165"/>
          <ac:spMkLst>
            <pc:docMk/>
            <pc:sldMk cId="541797224" sldId="319"/>
            <ac:spMk id="23" creationId="{6D656367-754C-6F71-0F56-A6813DDC0243}"/>
          </ac:spMkLst>
        </pc:spChg>
        <pc:spChg chg="del">
          <ac:chgData name="Toby Donaldson" userId="2e6e5431-bb17-4c41-9985-d39c50d83c73" providerId="ADAL" clId="{4C149B8F-AFB7-4682-A29F-6DE5DEDA2C15}" dt="2024-11-25T18:38:21.873" v="45" actId="21"/>
          <ac:spMkLst>
            <pc:docMk/>
            <pc:sldMk cId="541797224" sldId="319"/>
            <ac:spMk id="66" creationId="{821F009E-1733-7006-DFF4-E2E0F5E6D436}"/>
          </ac:spMkLst>
        </pc:spChg>
        <pc:spChg chg="del">
          <ac:chgData name="Toby Donaldson" userId="2e6e5431-bb17-4c41-9985-d39c50d83c73" providerId="ADAL" clId="{4C149B8F-AFB7-4682-A29F-6DE5DEDA2C15}" dt="2024-11-25T18:38:03.129" v="41" actId="21"/>
          <ac:spMkLst>
            <pc:docMk/>
            <pc:sldMk cId="541797224" sldId="319"/>
            <ac:spMk id="67" creationId="{3A5B3F18-4110-AC02-BB44-6C33C6870C47}"/>
          </ac:spMkLst>
        </pc:spChg>
        <pc:spChg chg="del">
          <ac:chgData name="Toby Donaldson" userId="2e6e5431-bb17-4c41-9985-d39c50d83c73" providerId="ADAL" clId="{4C149B8F-AFB7-4682-A29F-6DE5DEDA2C15}" dt="2024-11-25T18:38:03.129" v="41" actId="21"/>
          <ac:spMkLst>
            <pc:docMk/>
            <pc:sldMk cId="541797224" sldId="319"/>
            <ac:spMk id="71" creationId="{410B829A-E6EB-1513-3C8F-D9CC6175F454}"/>
          </ac:spMkLst>
        </pc:spChg>
        <pc:spChg chg="del">
          <ac:chgData name="Toby Donaldson" userId="2e6e5431-bb17-4c41-9985-d39c50d83c73" providerId="ADAL" clId="{4C149B8F-AFB7-4682-A29F-6DE5DEDA2C15}" dt="2024-11-25T18:38:09.954" v="43" actId="21"/>
          <ac:spMkLst>
            <pc:docMk/>
            <pc:sldMk cId="541797224" sldId="319"/>
            <ac:spMk id="73" creationId="{E404EEC7-7819-F518-7540-9386250DBA4D}"/>
          </ac:spMkLst>
        </pc:spChg>
        <pc:spChg chg="del">
          <ac:chgData name="Toby Donaldson" userId="2e6e5431-bb17-4c41-9985-d39c50d83c73" providerId="ADAL" clId="{4C149B8F-AFB7-4682-A29F-6DE5DEDA2C15}" dt="2024-11-25T18:38:09.954" v="43" actId="21"/>
          <ac:spMkLst>
            <pc:docMk/>
            <pc:sldMk cId="541797224" sldId="319"/>
            <ac:spMk id="74" creationId="{285CD91D-8EEA-385E-11AB-F998C829FD34}"/>
          </ac:spMkLst>
        </pc:spChg>
        <pc:grpChg chg="del">
          <ac:chgData name="Toby Donaldson" userId="2e6e5431-bb17-4c41-9985-d39c50d83c73" providerId="ADAL" clId="{4C149B8F-AFB7-4682-A29F-6DE5DEDA2C15}" dt="2024-11-25T18:38:03.129" v="41" actId="21"/>
          <ac:grpSpMkLst>
            <pc:docMk/>
            <pc:sldMk cId="541797224" sldId="319"/>
            <ac:grpSpMk id="45" creationId="{473685C7-039C-4267-E978-A8A93833F7EF}"/>
          </ac:grpSpMkLst>
        </pc:grpChg>
        <pc:grpChg chg="del">
          <ac:chgData name="Toby Donaldson" userId="2e6e5431-bb17-4c41-9985-d39c50d83c73" providerId="ADAL" clId="{4C149B8F-AFB7-4682-A29F-6DE5DEDA2C15}" dt="2024-11-25T18:38:03.129" v="41" actId="21"/>
          <ac:grpSpMkLst>
            <pc:docMk/>
            <pc:sldMk cId="541797224" sldId="319"/>
            <ac:grpSpMk id="46" creationId="{4A27F1DA-35E5-BC8C-1238-6ACF8C1499FC}"/>
          </ac:grpSpMkLst>
        </pc:grpChg>
        <pc:grpChg chg="del">
          <ac:chgData name="Toby Donaldson" userId="2e6e5431-bb17-4c41-9985-d39c50d83c73" providerId="ADAL" clId="{4C149B8F-AFB7-4682-A29F-6DE5DEDA2C15}" dt="2024-11-25T18:38:05.905" v="42" actId="21"/>
          <ac:grpSpMkLst>
            <pc:docMk/>
            <pc:sldMk cId="541797224" sldId="319"/>
            <ac:grpSpMk id="47" creationId="{12F65AF0-EF8A-AD0C-5955-F4F82F847CE1}"/>
          </ac:grpSpMkLst>
        </pc:grpChg>
        <pc:grpChg chg="del">
          <ac:chgData name="Toby Donaldson" userId="2e6e5431-bb17-4c41-9985-d39c50d83c73" providerId="ADAL" clId="{4C149B8F-AFB7-4682-A29F-6DE5DEDA2C15}" dt="2024-11-25T18:38:28.211" v="46" actId="165"/>
          <ac:grpSpMkLst>
            <pc:docMk/>
            <pc:sldMk cId="541797224" sldId="319"/>
            <ac:grpSpMk id="48" creationId="{45FDC1D4-F362-277E-74D7-FEA695883E66}"/>
          </ac:grpSpMkLst>
        </pc:grpChg>
        <pc:cxnChg chg="del mod topLvl">
          <ac:chgData name="Toby Donaldson" userId="2e6e5431-bb17-4c41-9985-d39c50d83c73" providerId="ADAL" clId="{4C149B8F-AFB7-4682-A29F-6DE5DEDA2C15}" dt="2024-11-25T18:38:30.710" v="47" actId="21"/>
          <ac:cxnSpMkLst>
            <pc:docMk/>
            <pc:sldMk cId="541797224" sldId="319"/>
            <ac:cxnSpMk id="35" creationId="{8DB4E387-F262-4D94-0736-DCF774921A94}"/>
          </ac:cxnSpMkLst>
        </pc:cxnChg>
        <pc:cxnChg chg="mod">
          <ac:chgData name="Toby Donaldson" userId="2e6e5431-bb17-4c41-9985-d39c50d83c73" providerId="ADAL" clId="{4C149B8F-AFB7-4682-A29F-6DE5DEDA2C15}" dt="2024-11-25T18:38:05.905" v="42" actId="21"/>
          <ac:cxnSpMkLst>
            <pc:docMk/>
            <pc:sldMk cId="541797224" sldId="319"/>
            <ac:cxnSpMk id="39" creationId="{C04F5F8E-D903-4BBA-B1A1-5F1285320F30}"/>
          </ac:cxnSpMkLst>
        </pc:cxnChg>
        <pc:cxnChg chg="mod">
          <ac:chgData name="Toby Donaldson" userId="2e6e5431-bb17-4c41-9985-d39c50d83c73" providerId="ADAL" clId="{4C149B8F-AFB7-4682-A29F-6DE5DEDA2C15}" dt="2024-11-25T18:38:03.129" v="41" actId="21"/>
          <ac:cxnSpMkLst>
            <pc:docMk/>
            <pc:sldMk cId="541797224" sldId="319"/>
            <ac:cxnSpMk id="41" creationId="{5C6250BA-38FB-261C-811A-DEA1EA860083}"/>
          </ac:cxnSpMkLst>
        </pc:cxnChg>
        <pc:cxnChg chg="del mod">
          <ac:chgData name="Toby Donaldson" userId="2e6e5431-bb17-4c41-9985-d39c50d83c73" providerId="ADAL" clId="{4C149B8F-AFB7-4682-A29F-6DE5DEDA2C15}" dt="2024-11-25T18:38:09.954" v="43" actId="21"/>
          <ac:cxnSpMkLst>
            <pc:docMk/>
            <pc:sldMk cId="541797224" sldId="319"/>
            <ac:cxnSpMk id="58" creationId="{741FA1D0-3CD6-CC98-382C-8690C2F62DAC}"/>
          </ac:cxnSpMkLst>
        </pc:cxnChg>
        <pc:cxnChg chg="del">
          <ac:chgData name="Toby Donaldson" userId="2e6e5431-bb17-4c41-9985-d39c50d83c73" providerId="ADAL" clId="{4C149B8F-AFB7-4682-A29F-6DE5DEDA2C15}" dt="2024-11-25T18:38:09.954" v="43" actId="21"/>
          <ac:cxnSpMkLst>
            <pc:docMk/>
            <pc:sldMk cId="541797224" sldId="319"/>
            <ac:cxnSpMk id="63" creationId="{45BBAD07-F85F-097E-2DEB-36BCE49B25EE}"/>
          </ac:cxnSpMkLst>
        </pc:cxnChg>
        <pc:cxnChg chg="del">
          <ac:chgData name="Toby Donaldson" userId="2e6e5431-bb17-4c41-9985-d39c50d83c73" providerId="ADAL" clId="{4C149B8F-AFB7-4682-A29F-6DE5DEDA2C15}" dt="2024-11-25T18:38:03.129" v="41" actId="21"/>
          <ac:cxnSpMkLst>
            <pc:docMk/>
            <pc:sldMk cId="541797224" sldId="319"/>
            <ac:cxnSpMk id="68" creationId="{5559CB9B-DD66-8B8C-C52A-4194A0EA2007}"/>
          </ac:cxnSpMkLst>
        </pc:cxnChg>
        <pc:cxnChg chg="del">
          <ac:chgData name="Toby Donaldson" userId="2e6e5431-bb17-4c41-9985-d39c50d83c73" providerId="ADAL" clId="{4C149B8F-AFB7-4682-A29F-6DE5DEDA2C15}" dt="2024-11-25T18:38:03.129" v="41" actId="21"/>
          <ac:cxnSpMkLst>
            <pc:docMk/>
            <pc:sldMk cId="541797224" sldId="319"/>
            <ac:cxnSpMk id="69" creationId="{26E896E2-5AB5-C53F-D3EC-4E3A23E1CB0A}"/>
          </ac:cxnSpMkLst>
        </pc:cxnChg>
        <pc:cxnChg chg="del">
          <ac:chgData name="Toby Donaldson" userId="2e6e5431-bb17-4c41-9985-d39c50d83c73" providerId="ADAL" clId="{4C149B8F-AFB7-4682-A29F-6DE5DEDA2C15}" dt="2024-11-25T18:38:03.129" v="41" actId="21"/>
          <ac:cxnSpMkLst>
            <pc:docMk/>
            <pc:sldMk cId="541797224" sldId="319"/>
            <ac:cxnSpMk id="72" creationId="{C9048754-9BF0-B2A5-EA0E-46B44D84AEB0}"/>
          </ac:cxnSpMkLst>
        </pc:cxnChg>
      </pc:sldChg>
      <pc:sldChg chg="add">
        <pc:chgData name="Toby Donaldson" userId="2e6e5431-bb17-4c41-9985-d39c50d83c73" providerId="ADAL" clId="{4C149B8F-AFB7-4682-A29F-6DE5DEDA2C15}" dt="2024-11-25T18:37:29.100" v="36" actId="2890"/>
        <pc:sldMkLst>
          <pc:docMk/>
          <pc:sldMk cId="4273371040" sldId="320"/>
        </pc:sldMkLst>
      </pc:sldChg>
      <pc:sldChg chg="delSp modSp add mod">
        <pc:chgData name="Toby Donaldson" userId="2e6e5431-bb17-4c41-9985-d39c50d83c73" providerId="ADAL" clId="{4C149B8F-AFB7-4682-A29F-6DE5DEDA2C15}" dt="2024-11-25T18:41:18.811" v="72" actId="21"/>
        <pc:sldMkLst>
          <pc:docMk/>
          <pc:sldMk cId="4238274429" sldId="321"/>
        </pc:sldMkLst>
        <pc:spChg chg="mod topLvl">
          <ac:chgData name="Toby Donaldson" userId="2e6e5431-bb17-4c41-9985-d39c50d83c73" providerId="ADAL" clId="{4C149B8F-AFB7-4682-A29F-6DE5DEDA2C15}" dt="2024-11-25T18:41:15.801" v="71" actId="165"/>
          <ac:spMkLst>
            <pc:docMk/>
            <pc:sldMk cId="4238274429" sldId="321"/>
            <ac:spMk id="20" creationId="{5ECB069D-A3DE-B367-0FF4-0FF21B038A20}"/>
          </ac:spMkLst>
        </pc:spChg>
        <pc:spChg chg="mod topLvl">
          <ac:chgData name="Toby Donaldson" userId="2e6e5431-bb17-4c41-9985-d39c50d83c73" providerId="ADAL" clId="{4C149B8F-AFB7-4682-A29F-6DE5DEDA2C15}" dt="2024-11-25T18:41:15.801" v="71" actId="165"/>
          <ac:spMkLst>
            <pc:docMk/>
            <pc:sldMk cId="4238274429" sldId="321"/>
            <ac:spMk id="30" creationId="{FB342037-4E38-5403-0195-0562448F458C}"/>
          </ac:spMkLst>
        </pc:spChg>
        <pc:spChg chg="del">
          <ac:chgData name="Toby Donaldson" userId="2e6e5431-bb17-4c41-9985-d39c50d83c73" providerId="ADAL" clId="{4C149B8F-AFB7-4682-A29F-6DE5DEDA2C15}" dt="2024-11-25T18:41:08.986" v="70" actId="21"/>
          <ac:spMkLst>
            <pc:docMk/>
            <pc:sldMk cId="4238274429" sldId="321"/>
            <ac:spMk id="71" creationId="{2BFBF024-E0C4-D9FD-3FFF-B96F4C32D10F}"/>
          </ac:spMkLst>
        </pc:spChg>
        <pc:spChg chg="del">
          <ac:chgData name="Toby Donaldson" userId="2e6e5431-bb17-4c41-9985-d39c50d83c73" providerId="ADAL" clId="{4C149B8F-AFB7-4682-A29F-6DE5DEDA2C15}" dt="2024-11-25T18:40:48.125" v="66" actId="21"/>
          <ac:spMkLst>
            <pc:docMk/>
            <pc:sldMk cId="4238274429" sldId="321"/>
            <ac:spMk id="73" creationId="{E4508900-EC0D-8370-9E64-09552164EB42}"/>
          </ac:spMkLst>
        </pc:spChg>
        <pc:spChg chg="del">
          <ac:chgData name="Toby Donaldson" userId="2e6e5431-bb17-4c41-9985-d39c50d83c73" providerId="ADAL" clId="{4C149B8F-AFB7-4682-A29F-6DE5DEDA2C15}" dt="2024-11-25T18:40:48.125" v="66" actId="21"/>
          <ac:spMkLst>
            <pc:docMk/>
            <pc:sldMk cId="4238274429" sldId="321"/>
            <ac:spMk id="74" creationId="{5D7320B1-346B-78C8-3DF1-8B1204ECDA2E}"/>
          </ac:spMkLst>
        </pc:spChg>
        <pc:grpChg chg="del">
          <ac:chgData name="Toby Donaldson" userId="2e6e5431-bb17-4c41-9985-d39c50d83c73" providerId="ADAL" clId="{4C149B8F-AFB7-4682-A29F-6DE5DEDA2C15}" dt="2024-11-25T18:40:52.237" v="67" actId="21"/>
          <ac:grpSpMkLst>
            <pc:docMk/>
            <pc:sldMk cId="4238274429" sldId="321"/>
            <ac:grpSpMk id="45" creationId="{9879FAC1-B9C6-9161-5A53-49FDFAD35CE1}"/>
          </ac:grpSpMkLst>
        </pc:grpChg>
        <pc:grpChg chg="del">
          <ac:chgData name="Toby Donaldson" userId="2e6e5431-bb17-4c41-9985-d39c50d83c73" providerId="ADAL" clId="{4C149B8F-AFB7-4682-A29F-6DE5DEDA2C15}" dt="2024-11-25T18:41:15.801" v="71" actId="165"/>
          <ac:grpSpMkLst>
            <pc:docMk/>
            <pc:sldMk cId="4238274429" sldId="321"/>
            <ac:grpSpMk id="46" creationId="{782E71EF-F9C1-43A0-DB0A-923F664445B2}"/>
          </ac:grpSpMkLst>
        </pc:grpChg>
        <pc:cxnChg chg="del mod topLvl">
          <ac:chgData name="Toby Donaldson" userId="2e6e5431-bb17-4c41-9985-d39c50d83c73" providerId="ADAL" clId="{4C149B8F-AFB7-4682-A29F-6DE5DEDA2C15}" dt="2024-11-25T18:41:18.811" v="72" actId="21"/>
          <ac:cxnSpMkLst>
            <pc:docMk/>
            <pc:sldMk cId="4238274429" sldId="321"/>
            <ac:cxnSpMk id="41" creationId="{80671170-170B-6E7C-2B45-16C1F931604F}"/>
          </ac:cxnSpMkLst>
        </pc:cxnChg>
        <pc:cxnChg chg="del">
          <ac:chgData name="Toby Donaldson" userId="2e6e5431-bb17-4c41-9985-d39c50d83c73" providerId="ADAL" clId="{4C149B8F-AFB7-4682-A29F-6DE5DEDA2C15}" dt="2024-11-25T18:40:53.897" v="68" actId="21"/>
          <ac:cxnSpMkLst>
            <pc:docMk/>
            <pc:sldMk cId="4238274429" sldId="321"/>
            <ac:cxnSpMk id="72" creationId="{56FD553D-70A9-C990-2C61-1014612EA619}"/>
          </ac:cxnSpMkLst>
        </pc:cxnChg>
      </pc:sldChg>
      <pc:sldChg chg="add">
        <pc:chgData name="Toby Donaldson" userId="2e6e5431-bb17-4c41-9985-d39c50d83c73" providerId="ADAL" clId="{4C149B8F-AFB7-4682-A29F-6DE5DEDA2C15}" dt="2024-11-25T18:38:18.282" v="44" actId="2890"/>
        <pc:sldMkLst>
          <pc:docMk/>
          <pc:sldMk cId="2560562633" sldId="322"/>
        </pc:sldMkLst>
      </pc:sldChg>
      <pc:sldChg chg="addSp delSp modSp add mod ord">
        <pc:chgData name="Toby Donaldson" userId="2e6e5431-bb17-4c41-9985-d39c50d83c73" providerId="ADAL" clId="{4C149B8F-AFB7-4682-A29F-6DE5DEDA2C15}" dt="2024-11-25T18:40:23.359" v="64" actId="1076"/>
        <pc:sldMkLst>
          <pc:docMk/>
          <pc:sldMk cId="2741279848" sldId="323"/>
        </pc:sldMkLst>
        <pc:spChg chg="mod">
          <ac:chgData name="Toby Donaldson" userId="2e6e5431-bb17-4c41-9985-d39c50d83c73" providerId="ADAL" clId="{4C149B8F-AFB7-4682-A29F-6DE5DEDA2C15}" dt="2024-11-25T18:40:23.359" v="64" actId="1076"/>
          <ac:spMkLst>
            <pc:docMk/>
            <pc:sldMk cId="2741279848" sldId="323"/>
            <ac:spMk id="4" creationId="{3AEFD8FA-34A7-367C-BF2E-2FE9FB0B124A}"/>
          </ac:spMkLst>
        </pc:spChg>
        <pc:spChg chg="mod topLvl">
          <ac:chgData name="Toby Donaldson" userId="2e6e5431-bb17-4c41-9985-d39c50d83c73" providerId="ADAL" clId="{4C149B8F-AFB7-4682-A29F-6DE5DEDA2C15}" dt="2024-11-25T18:39:48.961" v="61" actId="165"/>
          <ac:spMkLst>
            <pc:docMk/>
            <pc:sldMk cId="2741279848" sldId="323"/>
            <ac:spMk id="17" creationId="{F5A2B180-CBDB-7C64-C31E-98E4079E07A8}"/>
          </ac:spMkLst>
        </pc:spChg>
        <pc:spChg chg="mod topLvl">
          <ac:chgData name="Toby Donaldson" userId="2e6e5431-bb17-4c41-9985-d39c50d83c73" providerId="ADAL" clId="{4C149B8F-AFB7-4682-A29F-6DE5DEDA2C15}" dt="2024-11-25T18:39:48.961" v="61" actId="165"/>
          <ac:spMkLst>
            <pc:docMk/>
            <pc:sldMk cId="2741279848" sldId="323"/>
            <ac:spMk id="29" creationId="{778A85E1-C8EE-053F-2201-8580CE87B3BD}"/>
          </ac:spMkLst>
        </pc:spChg>
        <pc:spChg chg="add del">
          <ac:chgData name="Toby Donaldson" userId="2e6e5431-bb17-4c41-9985-d39c50d83c73" providerId="ADAL" clId="{4C149B8F-AFB7-4682-A29F-6DE5DEDA2C15}" dt="2024-11-25T18:39:43.353" v="60" actId="21"/>
          <ac:spMkLst>
            <pc:docMk/>
            <pc:sldMk cId="2741279848" sldId="323"/>
            <ac:spMk id="67" creationId="{301BF978-14A4-D65D-E245-C0784F6BAF08}"/>
          </ac:spMkLst>
        </pc:spChg>
        <pc:spChg chg="del">
          <ac:chgData name="Toby Donaldson" userId="2e6e5431-bb17-4c41-9985-d39c50d83c73" providerId="ADAL" clId="{4C149B8F-AFB7-4682-A29F-6DE5DEDA2C15}" dt="2024-11-25T18:38:57.128" v="49" actId="21"/>
          <ac:spMkLst>
            <pc:docMk/>
            <pc:sldMk cId="2741279848" sldId="323"/>
            <ac:spMk id="71" creationId="{E9113B82-F7CD-09D5-381E-5D4D53B564F4}"/>
          </ac:spMkLst>
        </pc:spChg>
        <pc:spChg chg="del">
          <ac:chgData name="Toby Donaldson" userId="2e6e5431-bb17-4c41-9985-d39c50d83c73" providerId="ADAL" clId="{4C149B8F-AFB7-4682-A29F-6DE5DEDA2C15}" dt="2024-11-25T18:39:02.444" v="50" actId="21"/>
          <ac:spMkLst>
            <pc:docMk/>
            <pc:sldMk cId="2741279848" sldId="323"/>
            <ac:spMk id="73" creationId="{FDF44753-15E5-E1E6-BF76-FB0FD447A0A6}"/>
          </ac:spMkLst>
        </pc:spChg>
        <pc:spChg chg="del">
          <ac:chgData name="Toby Donaldson" userId="2e6e5431-bb17-4c41-9985-d39c50d83c73" providerId="ADAL" clId="{4C149B8F-AFB7-4682-A29F-6DE5DEDA2C15}" dt="2024-11-25T18:39:02.444" v="50" actId="21"/>
          <ac:spMkLst>
            <pc:docMk/>
            <pc:sldMk cId="2741279848" sldId="323"/>
            <ac:spMk id="74" creationId="{970398E3-798E-CF50-1773-2ABB10FE3492}"/>
          </ac:spMkLst>
        </pc:spChg>
        <pc:grpChg chg="del">
          <ac:chgData name="Toby Donaldson" userId="2e6e5431-bb17-4c41-9985-d39c50d83c73" providerId="ADAL" clId="{4C149B8F-AFB7-4682-A29F-6DE5DEDA2C15}" dt="2024-11-25T18:38:57.128" v="49" actId="21"/>
          <ac:grpSpMkLst>
            <pc:docMk/>
            <pc:sldMk cId="2741279848" sldId="323"/>
            <ac:grpSpMk id="45" creationId="{198281E8-00F8-5A17-B2F4-4309E0C3D10C}"/>
          </ac:grpSpMkLst>
        </pc:grpChg>
        <pc:grpChg chg="del">
          <ac:chgData name="Toby Donaldson" userId="2e6e5431-bb17-4c41-9985-d39c50d83c73" providerId="ADAL" clId="{4C149B8F-AFB7-4682-A29F-6DE5DEDA2C15}" dt="2024-11-25T18:38:57.128" v="49" actId="21"/>
          <ac:grpSpMkLst>
            <pc:docMk/>
            <pc:sldMk cId="2741279848" sldId="323"/>
            <ac:grpSpMk id="46" creationId="{138A81EF-CBEF-CAFA-054A-F653C013EA62}"/>
          </ac:grpSpMkLst>
        </pc:grpChg>
        <pc:grpChg chg="add del mod">
          <ac:chgData name="Toby Donaldson" userId="2e6e5431-bb17-4c41-9985-d39c50d83c73" providerId="ADAL" clId="{4C149B8F-AFB7-4682-A29F-6DE5DEDA2C15}" dt="2024-11-25T18:39:48.961" v="61" actId="165"/>
          <ac:grpSpMkLst>
            <pc:docMk/>
            <pc:sldMk cId="2741279848" sldId="323"/>
            <ac:grpSpMk id="47" creationId="{0D425D9D-0DA5-9DB1-6B42-E00E367A66A8}"/>
          </ac:grpSpMkLst>
        </pc:grpChg>
        <pc:cxnChg chg="add del mod topLvl">
          <ac:chgData name="Toby Donaldson" userId="2e6e5431-bb17-4c41-9985-d39c50d83c73" providerId="ADAL" clId="{4C149B8F-AFB7-4682-A29F-6DE5DEDA2C15}" dt="2024-11-25T18:39:51.274" v="62" actId="21"/>
          <ac:cxnSpMkLst>
            <pc:docMk/>
            <pc:sldMk cId="2741279848" sldId="323"/>
            <ac:cxnSpMk id="39" creationId="{A200F623-386E-5236-3BBD-67B921885C8A}"/>
          </ac:cxnSpMkLst>
        </pc:cxnChg>
        <pc:cxnChg chg="mod">
          <ac:chgData name="Toby Donaldson" userId="2e6e5431-bb17-4c41-9985-d39c50d83c73" providerId="ADAL" clId="{4C149B8F-AFB7-4682-A29F-6DE5DEDA2C15}" dt="2024-11-25T18:38:57.128" v="49" actId="21"/>
          <ac:cxnSpMkLst>
            <pc:docMk/>
            <pc:sldMk cId="2741279848" sldId="323"/>
            <ac:cxnSpMk id="41" creationId="{F101FE3C-020E-26BF-F6E0-07D5CEFE1DDC}"/>
          </ac:cxnSpMkLst>
        </pc:cxnChg>
        <pc:cxnChg chg="del">
          <ac:chgData name="Toby Donaldson" userId="2e6e5431-bb17-4c41-9985-d39c50d83c73" providerId="ADAL" clId="{4C149B8F-AFB7-4682-A29F-6DE5DEDA2C15}" dt="2024-11-25T18:39:02.444" v="50" actId="21"/>
          <ac:cxnSpMkLst>
            <pc:docMk/>
            <pc:sldMk cId="2741279848" sldId="323"/>
            <ac:cxnSpMk id="68" creationId="{243B2511-31D5-8969-1873-EDBA6FC449E0}"/>
          </ac:cxnSpMkLst>
        </pc:cxnChg>
        <pc:cxnChg chg="del">
          <ac:chgData name="Toby Donaldson" userId="2e6e5431-bb17-4c41-9985-d39c50d83c73" providerId="ADAL" clId="{4C149B8F-AFB7-4682-A29F-6DE5DEDA2C15}" dt="2024-11-25T18:39:02.444" v="50" actId="21"/>
          <ac:cxnSpMkLst>
            <pc:docMk/>
            <pc:sldMk cId="2741279848" sldId="323"/>
            <ac:cxnSpMk id="69" creationId="{A7483431-86B0-FCE8-3CF0-B127367CD55D}"/>
          </ac:cxnSpMkLst>
        </pc:cxnChg>
        <pc:cxnChg chg="del">
          <ac:chgData name="Toby Donaldson" userId="2e6e5431-bb17-4c41-9985-d39c50d83c73" providerId="ADAL" clId="{4C149B8F-AFB7-4682-A29F-6DE5DEDA2C15}" dt="2024-11-25T18:38:57.128" v="49" actId="21"/>
          <ac:cxnSpMkLst>
            <pc:docMk/>
            <pc:sldMk cId="2741279848" sldId="323"/>
            <ac:cxnSpMk id="72" creationId="{D4CC5622-D8F7-E9AD-788A-EE3DA3F13E70}"/>
          </ac:cxnSpMkLst>
        </pc:cxnChg>
      </pc:sldChg>
      <pc:sldChg chg="add">
        <pc:chgData name="Toby Donaldson" userId="2e6e5431-bb17-4c41-9985-d39c50d83c73" providerId="ADAL" clId="{4C149B8F-AFB7-4682-A29F-6DE5DEDA2C15}" dt="2024-11-25T18:39:40.241" v="59" actId="2890"/>
        <pc:sldMkLst>
          <pc:docMk/>
          <pc:sldMk cId="4281392445" sldId="324"/>
        </pc:sldMkLst>
      </pc:sldChg>
      <pc:sldChg chg="addSp delSp modSp add mod">
        <pc:chgData name="Toby Donaldson" userId="2e6e5431-bb17-4c41-9985-d39c50d83c73" providerId="ADAL" clId="{4C149B8F-AFB7-4682-A29F-6DE5DEDA2C15}" dt="2024-11-25T18:41:52.728" v="78" actId="21"/>
        <pc:sldMkLst>
          <pc:docMk/>
          <pc:sldMk cId="1933953439" sldId="325"/>
        </pc:sldMkLst>
        <pc:spChg chg="del">
          <ac:chgData name="Toby Donaldson" userId="2e6e5431-bb17-4c41-9985-d39c50d83c73" providerId="ADAL" clId="{4C149B8F-AFB7-4682-A29F-6DE5DEDA2C15}" dt="2024-11-25T18:41:52.728" v="78" actId="21"/>
          <ac:spMkLst>
            <pc:docMk/>
            <pc:sldMk cId="1933953439" sldId="325"/>
            <ac:spMk id="73" creationId="{A8959DCD-8D9A-7EE1-6BEF-50F19D452479}"/>
          </ac:spMkLst>
        </pc:spChg>
        <pc:spChg chg="del">
          <ac:chgData name="Toby Donaldson" userId="2e6e5431-bb17-4c41-9985-d39c50d83c73" providerId="ADAL" clId="{4C149B8F-AFB7-4682-A29F-6DE5DEDA2C15}" dt="2024-11-25T18:41:52.728" v="78" actId="21"/>
          <ac:spMkLst>
            <pc:docMk/>
            <pc:sldMk cId="1933953439" sldId="325"/>
            <ac:spMk id="74" creationId="{7B2312D1-8F59-0C48-7CC0-DED2D0388D07}"/>
          </ac:spMkLst>
        </pc:spChg>
        <pc:cxnChg chg="add mod">
          <ac:chgData name="Toby Donaldson" userId="2e6e5431-bb17-4c41-9985-d39c50d83c73" providerId="ADAL" clId="{4C149B8F-AFB7-4682-A29F-6DE5DEDA2C15}" dt="2024-11-25T18:41:35.900" v="76" actId="1076"/>
          <ac:cxnSpMkLst>
            <pc:docMk/>
            <pc:sldMk cId="1933953439" sldId="325"/>
            <ac:cxnSpMk id="2" creationId="{E4AC545F-B74D-3701-D042-35B1E5BAA969}"/>
          </ac:cxnSpMkLst>
        </pc:cxnChg>
        <pc:cxnChg chg="add del">
          <ac:chgData name="Toby Donaldson" userId="2e6e5431-bb17-4c41-9985-d39c50d83c73" providerId="ADAL" clId="{4C149B8F-AFB7-4682-A29F-6DE5DEDA2C15}" dt="2024-11-25T18:41:31.485" v="74" actId="21"/>
          <ac:cxnSpMkLst>
            <pc:docMk/>
            <pc:sldMk cId="1933953439" sldId="325"/>
            <ac:cxnSpMk id="72" creationId="{21E63A12-6BFC-4766-2DEA-095E7D7381D5}"/>
          </ac:cxnSpMkLst>
        </pc:cxnChg>
      </pc:sldChg>
      <pc:sldChg chg="add">
        <pc:chgData name="Toby Donaldson" userId="2e6e5431-bb17-4c41-9985-d39c50d83c73" providerId="ADAL" clId="{4C149B8F-AFB7-4682-A29F-6DE5DEDA2C15}" dt="2024-11-25T18:41:00.939" v="69" actId="2890"/>
        <pc:sldMkLst>
          <pc:docMk/>
          <pc:sldMk cId="417589287" sldId="326"/>
        </pc:sldMkLst>
      </pc:sldChg>
      <pc:sldChg chg="modSp add mod">
        <pc:chgData name="Toby Donaldson" userId="2e6e5431-bb17-4c41-9985-d39c50d83c73" providerId="ADAL" clId="{4C149B8F-AFB7-4682-A29F-6DE5DEDA2C15}" dt="2024-11-25T18:42:16.974" v="84" actId="20577"/>
        <pc:sldMkLst>
          <pc:docMk/>
          <pc:sldMk cId="1706282626" sldId="327"/>
        </pc:sldMkLst>
        <pc:spChg chg="mod">
          <ac:chgData name="Toby Donaldson" userId="2e6e5431-bb17-4c41-9985-d39c50d83c73" providerId="ADAL" clId="{4C149B8F-AFB7-4682-A29F-6DE5DEDA2C15}" dt="2024-11-25T18:42:16.974" v="84" actId="20577"/>
          <ac:spMkLst>
            <pc:docMk/>
            <pc:sldMk cId="1706282626" sldId="327"/>
            <ac:spMk id="74" creationId="{D4AC027C-6624-60A9-D141-A810C2A51A35}"/>
          </ac:spMkLst>
        </pc:spChg>
      </pc:sldChg>
      <pc:sldChg chg="delSp modSp add mod">
        <pc:chgData name="Toby Donaldson" userId="2e6e5431-bb17-4c41-9985-d39c50d83c73" providerId="ADAL" clId="{4C149B8F-AFB7-4682-A29F-6DE5DEDA2C15}" dt="2024-11-25T18:44:49.654" v="107" actId="21"/>
        <pc:sldMkLst>
          <pc:docMk/>
          <pc:sldMk cId="2681773874" sldId="328"/>
        </pc:sldMkLst>
        <pc:spChg chg="mod">
          <ac:chgData name="Toby Donaldson" userId="2e6e5431-bb17-4c41-9985-d39c50d83c73" providerId="ADAL" clId="{4C149B8F-AFB7-4682-A29F-6DE5DEDA2C15}" dt="2024-11-25T18:43:21.950" v="94" actId="20577"/>
          <ac:spMkLst>
            <pc:docMk/>
            <pc:sldMk cId="2681773874" sldId="328"/>
            <ac:spMk id="7" creationId="{3769AFF7-B47F-5BD6-A9AF-4346EDFCB934}"/>
          </ac:spMkLst>
        </pc:spChg>
        <pc:spChg chg="del mod">
          <ac:chgData name="Toby Donaldson" userId="2e6e5431-bb17-4c41-9985-d39c50d83c73" providerId="ADAL" clId="{4C149B8F-AFB7-4682-A29F-6DE5DEDA2C15}" dt="2024-11-25T18:44:47.267" v="106" actId="21"/>
          <ac:spMkLst>
            <pc:docMk/>
            <pc:sldMk cId="2681773874" sldId="328"/>
            <ac:spMk id="11" creationId="{CA37ED0C-78E4-D594-D626-E9E701D9D7FA}"/>
          </ac:spMkLst>
        </pc:spChg>
        <pc:spChg chg="del">
          <ac:chgData name="Toby Donaldson" userId="2e6e5431-bb17-4c41-9985-d39c50d83c73" providerId="ADAL" clId="{4C149B8F-AFB7-4682-A29F-6DE5DEDA2C15}" dt="2024-11-25T18:44:49.654" v="107" actId="21"/>
          <ac:spMkLst>
            <pc:docMk/>
            <pc:sldMk cId="2681773874" sldId="328"/>
            <ac:spMk id="12" creationId="{96D1B63C-ABAF-0A13-EE29-2C7AB4EF1085}"/>
          </ac:spMkLst>
        </pc:spChg>
        <pc:spChg chg="del">
          <ac:chgData name="Toby Donaldson" userId="2e6e5431-bb17-4c41-9985-d39c50d83c73" providerId="ADAL" clId="{4C149B8F-AFB7-4682-A29F-6DE5DEDA2C15}" dt="2024-11-25T18:44:49.654" v="107" actId="21"/>
          <ac:spMkLst>
            <pc:docMk/>
            <pc:sldMk cId="2681773874" sldId="328"/>
            <ac:spMk id="13" creationId="{2FEFD473-E8CE-8B34-C172-7260F20A0154}"/>
          </ac:spMkLst>
        </pc:spChg>
        <pc:spChg chg="del">
          <ac:chgData name="Toby Donaldson" userId="2e6e5431-bb17-4c41-9985-d39c50d83c73" providerId="ADAL" clId="{4C149B8F-AFB7-4682-A29F-6DE5DEDA2C15}" dt="2024-11-25T18:44:49.654" v="107" actId="21"/>
          <ac:spMkLst>
            <pc:docMk/>
            <pc:sldMk cId="2681773874" sldId="328"/>
            <ac:spMk id="14" creationId="{B7835253-63C5-3288-4BD9-C0147017E035}"/>
          </ac:spMkLst>
        </pc:spChg>
        <pc:spChg chg="del">
          <ac:chgData name="Toby Donaldson" userId="2e6e5431-bb17-4c41-9985-d39c50d83c73" providerId="ADAL" clId="{4C149B8F-AFB7-4682-A29F-6DE5DEDA2C15}" dt="2024-11-25T18:44:49.654" v="107" actId="21"/>
          <ac:spMkLst>
            <pc:docMk/>
            <pc:sldMk cId="2681773874" sldId="328"/>
            <ac:spMk id="18" creationId="{94E6121E-B24C-5EFC-5122-1191830183E2}"/>
          </ac:spMkLst>
        </pc:spChg>
        <pc:spChg chg="del">
          <ac:chgData name="Toby Donaldson" userId="2e6e5431-bb17-4c41-9985-d39c50d83c73" providerId="ADAL" clId="{4C149B8F-AFB7-4682-A29F-6DE5DEDA2C15}" dt="2024-11-25T18:44:47.267" v="106" actId="21"/>
          <ac:spMkLst>
            <pc:docMk/>
            <pc:sldMk cId="2681773874" sldId="328"/>
            <ac:spMk id="22" creationId="{A3F4D442-3BC2-50BB-F9AC-A8C93A558165}"/>
          </ac:spMkLst>
        </pc:spChg>
      </pc:sldChg>
      <pc:sldChg chg="addSp delSp modSp add mod">
        <pc:chgData name="Toby Donaldson" userId="2e6e5431-bb17-4c41-9985-d39c50d83c73" providerId="ADAL" clId="{4C149B8F-AFB7-4682-A29F-6DE5DEDA2C15}" dt="2024-11-25T18:49:19.176" v="271" actId="113"/>
        <pc:sldMkLst>
          <pc:docMk/>
          <pc:sldMk cId="3783683585" sldId="329"/>
        </pc:sldMkLst>
        <pc:spChg chg="add mod">
          <ac:chgData name="Toby Donaldson" userId="2e6e5431-bb17-4c41-9985-d39c50d83c73" providerId="ADAL" clId="{4C149B8F-AFB7-4682-A29F-6DE5DEDA2C15}" dt="2024-11-25T18:43:59.425" v="101"/>
          <ac:spMkLst>
            <pc:docMk/>
            <pc:sldMk cId="3783683585" sldId="329"/>
            <ac:spMk id="2" creationId="{4911AA8C-ABF6-2994-8007-939E2BD68F8E}"/>
          </ac:spMkLst>
        </pc:spChg>
        <pc:spChg chg="del">
          <ac:chgData name="Toby Donaldson" userId="2e6e5431-bb17-4c41-9985-d39c50d83c73" providerId="ADAL" clId="{4C149B8F-AFB7-4682-A29F-6DE5DEDA2C15}" dt="2024-11-25T18:43:51.465" v="100" actId="21"/>
          <ac:spMkLst>
            <pc:docMk/>
            <pc:sldMk cId="3783683585" sldId="329"/>
            <ac:spMk id="7" creationId="{AA0888A7-9526-1EC6-DF11-497409371E2F}"/>
          </ac:spMkLst>
        </pc:spChg>
        <pc:spChg chg="mod">
          <ac:chgData name="Toby Donaldson" userId="2e6e5431-bb17-4c41-9985-d39c50d83c73" providerId="ADAL" clId="{4C149B8F-AFB7-4682-A29F-6DE5DEDA2C15}" dt="2024-11-25T18:49:19.176" v="271" actId="113"/>
          <ac:spMkLst>
            <pc:docMk/>
            <pc:sldMk cId="3783683585" sldId="329"/>
            <ac:spMk id="11" creationId="{B99604E5-0A3B-FB00-622E-42C816079C56}"/>
          </ac:spMkLst>
        </pc:spChg>
        <pc:spChg chg="del">
          <ac:chgData name="Toby Donaldson" userId="2e6e5431-bb17-4c41-9985-d39c50d83c73" providerId="ADAL" clId="{4C149B8F-AFB7-4682-A29F-6DE5DEDA2C15}" dt="2024-11-25T18:45:21.686" v="110" actId="21"/>
          <ac:spMkLst>
            <pc:docMk/>
            <pc:sldMk cId="3783683585" sldId="329"/>
            <ac:spMk id="12" creationId="{E128BF2C-7A3E-C98C-D841-D7E4214DD23C}"/>
          </ac:spMkLst>
        </pc:spChg>
        <pc:spChg chg="del">
          <ac:chgData name="Toby Donaldson" userId="2e6e5431-bb17-4c41-9985-d39c50d83c73" providerId="ADAL" clId="{4C149B8F-AFB7-4682-A29F-6DE5DEDA2C15}" dt="2024-11-25T18:45:21.686" v="110" actId="21"/>
          <ac:spMkLst>
            <pc:docMk/>
            <pc:sldMk cId="3783683585" sldId="329"/>
            <ac:spMk id="13" creationId="{6F229DE8-2CA1-3EFD-6720-0F0B7A69F5CD}"/>
          </ac:spMkLst>
        </pc:spChg>
        <pc:spChg chg="del">
          <ac:chgData name="Toby Donaldson" userId="2e6e5431-bb17-4c41-9985-d39c50d83c73" providerId="ADAL" clId="{4C149B8F-AFB7-4682-A29F-6DE5DEDA2C15}" dt="2024-11-25T18:45:21.686" v="110" actId="21"/>
          <ac:spMkLst>
            <pc:docMk/>
            <pc:sldMk cId="3783683585" sldId="329"/>
            <ac:spMk id="14" creationId="{98AA69E5-DD8E-6C9B-16E7-6C3FAABE0AC5}"/>
          </ac:spMkLst>
        </pc:spChg>
        <pc:spChg chg="del">
          <ac:chgData name="Toby Donaldson" userId="2e6e5431-bb17-4c41-9985-d39c50d83c73" providerId="ADAL" clId="{4C149B8F-AFB7-4682-A29F-6DE5DEDA2C15}" dt="2024-11-25T18:45:21.686" v="110" actId="21"/>
          <ac:spMkLst>
            <pc:docMk/>
            <pc:sldMk cId="3783683585" sldId="329"/>
            <ac:spMk id="18" creationId="{DA4D8DCD-79F1-299B-DCBE-EA99CD336C17}"/>
          </ac:spMkLst>
        </pc:spChg>
        <pc:spChg chg="del">
          <ac:chgData name="Toby Donaldson" userId="2e6e5431-bb17-4c41-9985-d39c50d83c73" providerId="ADAL" clId="{4C149B8F-AFB7-4682-A29F-6DE5DEDA2C15}" dt="2024-11-25T18:45:21.686" v="110" actId="21"/>
          <ac:spMkLst>
            <pc:docMk/>
            <pc:sldMk cId="3783683585" sldId="329"/>
            <ac:spMk id="22" creationId="{5F28F711-81F5-4566-2A4D-C187DCDAD995}"/>
          </ac:spMkLst>
        </pc:spChg>
        <pc:cxnChg chg="add">
          <ac:chgData name="Toby Donaldson" userId="2e6e5431-bb17-4c41-9985-d39c50d83c73" providerId="ADAL" clId="{4C149B8F-AFB7-4682-A29F-6DE5DEDA2C15}" dt="2024-11-25T18:48:57.170" v="262" actId="11529"/>
          <ac:cxnSpMkLst>
            <pc:docMk/>
            <pc:sldMk cId="3783683585" sldId="329"/>
            <ac:cxnSpMk id="5" creationId="{D64C4B94-10B4-0122-9DDD-665B60AA0B40}"/>
          </ac:cxnSpMkLst>
        </pc:cxnChg>
      </pc:sldChg>
      <pc:sldChg chg="addSp delSp modSp add del mod">
        <pc:chgData name="Toby Donaldson" userId="2e6e5431-bb17-4c41-9985-d39c50d83c73" providerId="ADAL" clId="{4C149B8F-AFB7-4682-A29F-6DE5DEDA2C15}" dt="2024-11-25T19:11:18.600" v="512" actId="2696"/>
        <pc:sldMkLst>
          <pc:docMk/>
          <pc:sldMk cId="1262686537" sldId="330"/>
        </pc:sldMkLst>
        <pc:spChg chg="add mod">
          <ac:chgData name="Toby Donaldson" userId="2e6e5431-bb17-4c41-9985-d39c50d83c73" providerId="ADAL" clId="{4C149B8F-AFB7-4682-A29F-6DE5DEDA2C15}" dt="2024-11-25T18:49:40.961" v="273"/>
          <ac:spMkLst>
            <pc:docMk/>
            <pc:sldMk cId="1262686537" sldId="330"/>
            <ac:spMk id="3" creationId="{69B08896-2AD7-32A9-A15C-43FE46F24C38}"/>
          </ac:spMkLst>
        </pc:spChg>
        <pc:spChg chg="add mod">
          <ac:chgData name="Toby Donaldson" userId="2e6e5431-bb17-4c41-9985-d39c50d83c73" providerId="ADAL" clId="{4C149B8F-AFB7-4682-A29F-6DE5DEDA2C15}" dt="2024-11-25T18:52:08.827" v="342" actId="5793"/>
          <ac:spMkLst>
            <pc:docMk/>
            <pc:sldMk cId="1262686537" sldId="330"/>
            <ac:spMk id="7" creationId="{64AC3317-9FD1-1DC9-91CC-6E7BD1D5BC08}"/>
          </ac:spMkLst>
        </pc:spChg>
        <pc:spChg chg="del">
          <ac:chgData name="Toby Donaldson" userId="2e6e5431-bb17-4c41-9985-d39c50d83c73" providerId="ADAL" clId="{4C149B8F-AFB7-4682-A29F-6DE5DEDA2C15}" dt="2024-11-25T18:49:32.642" v="272" actId="21"/>
          <ac:spMkLst>
            <pc:docMk/>
            <pc:sldMk cId="1262686537" sldId="330"/>
            <ac:spMk id="11" creationId="{0AC81CE3-8FBC-548E-A900-60CC50F6869F}"/>
          </ac:spMkLst>
        </pc:spChg>
        <pc:spChg chg="mod">
          <ac:chgData name="Toby Donaldson" userId="2e6e5431-bb17-4c41-9985-d39c50d83c73" providerId="ADAL" clId="{4C149B8F-AFB7-4682-A29F-6DE5DEDA2C15}" dt="2024-11-25T18:47:41.392" v="120" actId="1076"/>
          <ac:spMkLst>
            <pc:docMk/>
            <pc:sldMk cId="1262686537" sldId="330"/>
            <ac:spMk id="12" creationId="{EAC5BEA5-A5EC-6563-1518-BED0408F68D3}"/>
          </ac:spMkLst>
        </pc:spChg>
        <pc:spChg chg="del mod">
          <ac:chgData name="Toby Donaldson" userId="2e6e5431-bb17-4c41-9985-d39c50d83c73" providerId="ADAL" clId="{4C149B8F-AFB7-4682-A29F-6DE5DEDA2C15}" dt="2024-11-25T18:52:39.834" v="345" actId="21"/>
          <ac:spMkLst>
            <pc:docMk/>
            <pc:sldMk cId="1262686537" sldId="330"/>
            <ac:spMk id="13" creationId="{51DA0B20-E26C-C56B-8E51-F74F32716926}"/>
          </ac:spMkLst>
        </pc:spChg>
        <pc:spChg chg="del mod">
          <ac:chgData name="Toby Donaldson" userId="2e6e5431-bb17-4c41-9985-d39c50d83c73" providerId="ADAL" clId="{4C149B8F-AFB7-4682-A29F-6DE5DEDA2C15}" dt="2024-11-25T18:52:39.834" v="345" actId="21"/>
          <ac:spMkLst>
            <pc:docMk/>
            <pc:sldMk cId="1262686537" sldId="330"/>
            <ac:spMk id="14" creationId="{8B243A05-E7F4-49BD-F31E-1DA226649A18}"/>
          </ac:spMkLst>
        </pc:spChg>
        <pc:spChg chg="del mod">
          <ac:chgData name="Toby Donaldson" userId="2e6e5431-bb17-4c41-9985-d39c50d83c73" providerId="ADAL" clId="{4C149B8F-AFB7-4682-A29F-6DE5DEDA2C15}" dt="2024-11-25T18:52:39.834" v="345" actId="21"/>
          <ac:spMkLst>
            <pc:docMk/>
            <pc:sldMk cId="1262686537" sldId="330"/>
            <ac:spMk id="18" creationId="{13417876-C0BC-467B-8456-DF8853C1DB0E}"/>
          </ac:spMkLst>
        </pc:spChg>
        <pc:spChg chg="del mod">
          <ac:chgData name="Toby Donaldson" userId="2e6e5431-bb17-4c41-9985-d39c50d83c73" providerId="ADAL" clId="{4C149B8F-AFB7-4682-A29F-6DE5DEDA2C15}" dt="2024-11-25T18:52:39.834" v="345" actId="21"/>
          <ac:spMkLst>
            <pc:docMk/>
            <pc:sldMk cId="1262686537" sldId="330"/>
            <ac:spMk id="22" creationId="{D77ED7E9-30CC-6F53-F4C6-F2A88C87A526}"/>
          </ac:spMkLst>
        </pc:spChg>
        <pc:cxnChg chg="add mod">
          <ac:chgData name="Toby Donaldson" userId="2e6e5431-bb17-4c41-9985-d39c50d83c73" providerId="ADAL" clId="{4C149B8F-AFB7-4682-A29F-6DE5DEDA2C15}" dt="2024-11-25T18:49:40.961" v="273"/>
          <ac:cxnSpMkLst>
            <pc:docMk/>
            <pc:sldMk cId="1262686537" sldId="330"/>
            <ac:cxnSpMk id="5" creationId="{3C620E39-798F-1283-1E4B-5FA8EB999AEB}"/>
          </ac:cxnSpMkLst>
        </pc:cxnChg>
        <pc:cxnChg chg="add">
          <ac:chgData name="Toby Donaldson" userId="2e6e5431-bb17-4c41-9985-d39c50d83c73" providerId="ADAL" clId="{4C149B8F-AFB7-4682-A29F-6DE5DEDA2C15}" dt="2024-11-25T18:52:20.040" v="343" actId="11529"/>
          <ac:cxnSpMkLst>
            <pc:docMk/>
            <pc:sldMk cId="1262686537" sldId="330"/>
            <ac:cxnSpMk id="10" creationId="{A5F693BC-E822-D3B1-A49A-3F76C137B6C9}"/>
          </ac:cxnSpMkLst>
        </pc:cxnChg>
      </pc:sldChg>
      <pc:sldChg chg="addSp delSp modSp add mod">
        <pc:chgData name="Toby Donaldson" userId="2e6e5431-bb17-4c41-9985-d39c50d83c73" providerId="ADAL" clId="{4C149B8F-AFB7-4682-A29F-6DE5DEDA2C15}" dt="2024-11-25T19:11:32.028" v="514" actId="21"/>
        <pc:sldMkLst>
          <pc:docMk/>
          <pc:sldMk cId="1826320437" sldId="331"/>
        </pc:sldMkLst>
        <pc:spChg chg="mod">
          <ac:chgData name="Toby Donaldson" userId="2e6e5431-bb17-4c41-9985-d39c50d83c73" providerId="ADAL" clId="{4C149B8F-AFB7-4682-A29F-6DE5DEDA2C15}" dt="2024-11-25T19:10:58.543" v="511" actId="1076"/>
          <ac:spMkLst>
            <pc:docMk/>
            <pc:sldMk cId="1826320437" sldId="331"/>
            <ac:spMk id="7" creationId="{5EA4F715-F100-CAB8-0F7D-242F3CFCD205}"/>
          </ac:spMkLst>
        </pc:spChg>
        <pc:spChg chg="add del mod">
          <ac:chgData name="Toby Donaldson" userId="2e6e5431-bb17-4c41-9985-d39c50d83c73" providerId="ADAL" clId="{4C149B8F-AFB7-4682-A29F-6DE5DEDA2C15}" dt="2024-11-25T19:11:32.028" v="514" actId="21"/>
          <ac:spMkLst>
            <pc:docMk/>
            <pc:sldMk cId="1826320437" sldId="331"/>
            <ac:spMk id="9" creationId="{B4D082D2-9347-E655-6478-A4B86DA3818C}"/>
          </ac:spMkLst>
        </pc:spChg>
        <pc:spChg chg="add mod">
          <ac:chgData name="Toby Donaldson" userId="2e6e5431-bb17-4c41-9985-d39c50d83c73" providerId="ADAL" clId="{4C149B8F-AFB7-4682-A29F-6DE5DEDA2C15}" dt="2024-11-25T18:53:30.612" v="373"/>
          <ac:spMkLst>
            <pc:docMk/>
            <pc:sldMk cId="1826320437" sldId="331"/>
            <ac:spMk id="11" creationId="{FA165E8C-FEA6-E101-0BCE-74211F6C48E8}"/>
          </ac:spMkLst>
        </pc:spChg>
        <pc:spChg chg="mod">
          <ac:chgData name="Toby Donaldson" userId="2e6e5431-bb17-4c41-9985-d39c50d83c73" providerId="ADAL" clId="{4C149B8F-AFB7-4682-A29F-6DE5DEDA2C15}" dt="2024-11-25T19:10:39.423" v="508" actId="1076"/>
          <ac:spMkLst>
            <pc:docMk/>
            <pc:sldMk cId="1826320437" sldId="331"/>
            <ac:spMk id="12" creationId="{FDE7CA58-FFAC-CCD5-04B5-A64D155CFBDB}"/>
          </ac:spMkLst>
        </pc:spChg>
        <pc:spChg chg="del mod">
          <ac:chgData name="Toby Donaldson" userId="2e6e5431-bb17-4c41-9985-d39c50d83c73" providerId="ADAL" clId="{4C149B8F-AFB7-4682-A29F-6DE5DEDA2C15}" dt="2024-11-25T19:11:32.028" v="514" actId="21"/>
          <ac:spMkLst>
            <pc:docMk/>
            <pc:sldMk cId="1826320437" sldId="331"/>
            <ac:spMk id="13" creationId="{614ECF16-118D-BAE8-F3EC-D2EB1718B84C}"/>
          </ac:spMkLst>
        </pc:spChg>
        <pc:spChg chg="del mod">
          <ac:chgData name="Toby Donaldson" userId="2e6e5431-bb17-4c41-9985-d39c50d83c73" providerId="ADAL" clId="{4C149B8F-AFB7-4682-A29F-6DE5DEDA2C15}" dt="2024-11-25T19:11:32.028" v="514" actId="21"/>
          <ac:spMkLst>
            <pc:docMk/>
            <pc:sldMk cId="1826320437" sldId="331"/>
            <ac:spMk id="14" creationId="{F0BBD242-DED7-E47A-D264-DF6E906DB257}"/>
          </ac:spMkLst>
        </pc:spChg>
        <pc:spChg chg="add mod">
          <ac:chgData name="Toby Donaldson" userId="2e6e5431-bb17-4c41-9985-d39c50d83c73" providerId="ADAL" clId="{4C149B8F-AFB7-4682-A29F-6DE5DEDA2C15}" dt="2024-11-25T18:53:35.359" v="375"/>
          <ac:spMkLst>
            <pc:docMk/>
            <pc:sldMk cId="1826320437" sldId="331"/>
            <ac:spMk id="17" creationId="{1F1DAB82-7334-7321-AEFC-7025DFCB1093}"/>
          </ac:spMkLst>
        </pc:spChg>
        <pc:spChg chg="del mod">
          <ac:chgData name="Toby Donaldson" userId="2e6e5431-bb17-4c41-9985-d39c50d83c73" providerId="ADAL" clId="{4C149B8F-AFB7-4682-A29F-6DE5DEDA2C15}" dt="2024-11-25T19:11:32.028" v="514" actId="21"/>
          <ac:spMkLst>
            <pc:docMk/>
            <pc:sldMk cId="1826320437" sldId="331"/>
            <ac:spMk id="18" creationId="{4624073E-D0E0-0D0B-4C20-BF9CC2BCAA0B}"/>
          </ac:spMkLst>
        </pc:spChg>
        <pc:spChg chg="mod">
          <ac:chgData name="Toby Donaldson" userId="2e6e5431-bb17-4c41-9985-d39c50d83c73" providerId="ADAL" clId="{4C149B8F-AFB7-4682-A29F-6DE5DEDA2C15}" dt="2024-11-25T19:10:10.832" v="505" actId="1076"/>
          <ac:spMkLst>
            <pc:docMk/>
            <pc:sldMk cId="1826320437" sldId="331"/>
            <ac:spMk id="22" creationId="{0FB034A3-44E2-4C70-7C86-E20098EB4A17}"/>
          </ac:spMkLst>
        </pc:spChg>
        <pc:cxnChg chg="mod">
          <ac:chgData name="Toby Donaldson" userId="2e6e5431-bb17-4c41-9985-d39c50d83c73" providerId="ADAL" clId="{4C149B8F-AFB7-4682-A29F-6DE5DEDA2C15}" dt="2024-11-25T19:10:58.543" v="511" actId="1076"/>
          <ac:cxnSpMkLst>
            <pc:docMk/>
            <pc:sldMk cId="1826320437" sldId="331"/>
            <ac:cxnSpMk id="10" creationId="{03D05EB7-247F-E112-7ECF-1B51FD55B330}"/>
          </ac:cxnSpMkLst>
        </pc:cxnChg>
        <pc:cxnChg chg="add del mod">
          <ac:chgData name="Toby Donaldson" userId="2e6e5431-bb17-4c41-9985-d39c50d83c73" providerId="ADAL" clId="{4C149B8F-AFB7-4682-A29F-6DE5DEDA2C15}" dt="2024-11-25T19:11:32.028" v="514" actId="21"/>
          <ac:cxnSpMkLst>
            <pc:docMk/>
            <pc:sldMk cId="1826320437" sldId="331"/>
            <ac:cxnSpMk id="21" creationId="{5C9A502B-AAB7-E6EC-13E0-A178F6FA0B3D}"/>
          </ac:cxnSpMkLst>
        </pc:cxnChg>
      </pc:sldChg>
      <pc:sldChg chg="add">
        <pc:chgData name="Toby Donaldson" userId="2e6e5431-bb17-4c41-9985-d39c50d83c73" providerId="ADAL" clId="{4C149B8F-AFB7-4682-A29F-6DE5DEDA2C15}" dt="2024-11-25T19:11:22.804" v="513" actId="2890"/>
        <pc:sldMkLst>
          <pc:docMk/>
          <pc:sldMk cId="1787235282" sldId="332"/>
        </pc:sldMkLst>
      </pc:sldChg>
      <pc:sldChg chg="add">
        <pc:chgData name="Toby Donaldson" userId="2e6e5431-bb17-4c41-9985-d39c50d83c73" providerId="ADAL" clId="{4C149B8F-AFB7-4682-A29F-6DE5DEDA2C15}" dt="2024-11-25T19:14:57.807" v="631" actId="2890"/>
        <pc:sldMkLst>
          <pc:docMk/>
          <pc:sldMk cId="495609626" sldId="333"/>
        </pc:sldMkLst>
      </pc:sldChg>
      <pc:sldChg chg="addSp delSp modSp add mod">
        <pc:chgData name="Toby Donaldson" userId="2e6e5431-bb17-4c41-9985-d39c50d83c73" providerId="ADAL" clId="{4C149B8F-AFB7-4682-A29F-6DE5DEDA2C15}" dt="2024-11-25T19:24:29.660" v="1291" actId="21"/>
        <pc:sldMkLst>
          <pc:docMk/>
          <pc:sldMk cId="1573957635" sldId="334"/>
        </pc:sldMkLst>
        <pc:spChg chg="mod">
          <ac:chgData name="Toby Donaldson" userId="2e6e5431-bb17-4c41-9985-d39c50d83c73" providerId="ADAL" clId="{4C149B8F-AFB7-4682-A29F-6DE5DEDA2C15}" dt="2024-11-25T19:20:28.740" v="1273" actId="1076"/>
          <ac:spMkLst>
            <pc:docMk/>
            <pc:sldMk cId="1573957635" sldId="334"/>
            <ac:spMk id="2" creationId="{D0FB5880-DCF3-7C52-6119-B768E5E47D8E}"/>
          </ac:spMkLst>
        </pc:spChg>
        <pc:spChg chg="add del mod">
          <ac:chgData name="Toby Donaldson" userId="2e6e5431-bb17-4c41-9985-d39c50d83c73" providerId="ADAL" clId="{4C149B8F-AFB7-4682-A29F-6DE5DEDA2C15}" dt="2024-11-25T19:24:20.224" v="1288" actId="21"/>
          <ac:spMkLst>
            <pc:docMk/>
            <pc:sldMk cId="1573957635" sldId="334"/>
            <ac:spMk id="3" creationId="{6A5AD8EE-4212-71A8-4E3E-776988932056}"/>
          </ac:spMkLst>
        </pc:spChg>
        <pc:spChg chg="add del mod">
          <ac:chgData name="Toby Donaldson" userId="2e6e5431-bb17-4c41-9985-d39c50d83c73" providerId="ADAL" clId="{4C149B8F-AFB7-4682-A29F-6DE5DEDA2C15}" dt="2024-11-25T19:24:20.224" v="1288" actId="21"/>
          <ac:spMkLst>
            <pc:docMk/>
            <pc:sldMk cId="1573957635" sldId="334"/>
            <ac:spMk id="7" creationId="{0939BFFA-9B64-BA98-5335-2680E92E09F7}"/>
          </ac:spMkLst>
        </pc:spChg>
        <pc:spChg chg="add del mod">
          <ac:chgData name="Toby Donaldson" userId="2e6e5431-bb17-4c41-9985-d39c50d83c73" providerId="ADAL" clId="{4C149B8F-AFB7-4682-A29F-6DE5DEDA2C15}" dt="2024-11-25T19:24:20.224" v="1288" actId="21"/>
          <ac:spMkLst>
            <pc:docMk/>
            <pc:sldMk cId="1573957635" sldId="334"/>
            <ac:spMk id="8" creationId="{A8237A21-74B0-3AFE-FCCC-FC8BCF688DF4}"/>
          </ac:spMkLst>
        </pc:spChg>
        <pc:spChg chg="add del mod">
          <ac:chgData name="Toby Donaldson" userId="2e6e5431-bb17-4c41-9985-d39c50d83c73" providerId="ADAL" clId="{4C149B8F-AFB7-4682-A29F-6DE5DEDA2C15}" dt="2024-11-25T19:24:27.494" v="1290" actId="21"/>
          <ac:spMkLst>
            <pc:docMk/>
            <pc:sldMk cId="1573957635" sldId="334"/>
            <ac:spMk id="9" creationId="{62AA939B-BE5D-6D07-0E09-7BB7AAE7BE9B}"/>
          </ac:spMkLst>
        </pc:spChg>
        <pc:spChg chg="add del">
          <ac:chgData name="Toby Donaldson" userId="2e6e5431-bb17-4c41-9985-d39c50d83c73" providerId="ADAL" clId="{4C149B8F-AFB7-4682-A29F-6DE5DEDA2C15}" dt="2024-11-25T19:22:24.867" v="1281" actId="11529"/>
          <ac:spMkLst>
            <pc:docMk/>
            <pc:sldMk cId="1573957635" sldId="334"/>
            <ac:spMk id="20" creationId="{E6CF263E-07F9-C171-1485-9F84663A41AE}"/>
          </ac:spMkLst>
        </pc:spChg>
        <pc:spChg chg="add del">
          <ac:chgData name="Toby Donaldson" userId="2e6e5431-bb17-4c41-9985-d39c50d83c73" providerId="ADAL" clId="{4C149B8F-AFB7-4682-A29F-6DE5DEDA2C15}" dt="2024-11-25T19:22:43.636" v="1283" actId="11529"/>
          <ac:spMkLst>
            <pc:docMk/>
            <pc:sldMk cId="1573957635" sldId="334"/>
            <ac:spMk id="21" creationId="{5A0DA57B-8786-5DBA-CDB7-3B5CB1E11677}"/>
          </ac:spMkLst>
        </pc:spChg>
        <pc:spChg chg="add del">
          <ac:chgData name="Toby Donaldson" userId="2e6e5431-bb17-4c41-9985-d39c50d83c73" providerId="ADAL" clId="{4C149B8F-AFB7-4682-A29F-6DE5DEDA2C15}" dt="2024-11-25T19:24:23.351" v="1289" actId="21"/>
          <ac:spMkLst>
            <pc:docMk/>
            <pc:sldMk cId="1573957635" sldId="334"/>
            <ac:spMk id="22" creationId="{E7D08B94-1C9B-826D-694E-84E00C1B03F0}"/>
          </ac:spMkLst>
        </pc:spChg>
        <pc:graphicFrameChg chg="del">
          <ac:chgData name="Toby Donaldson" userId="2e6e5431-bb17-4c41-9985-d39c50d83c73" providerId="ADAL" clId="{4C149B8F-AFB7-4682-A29F-6DE5DEDA2C15}" dt="2024-11-25T19:15:26.114" v="634" actId="21"/>
          <ac:graphicFrameMkLst>
            <pc:docMk/>
            <pc:sldMk cId="1573957635" sldId="334"/>
            <ac:graphicFrameMk id="5" creationId="{6265B755-6A0A-4244-137A-E9BBC4E921BD}"/>
          </ac:graphicFrameMkLst>
        </pc:graphicFrameChg>
        <pc:graphicFrameChg chg="add del mod modGraphic">
          <ac:chgData name="Toby Donaldson" userId="2e6e5431-bb17-4c41-9985-d39c50d83c73" providerId="ADAL" clId="{4C149B8F-AFB7-4682-A29F-6DE5DEDA2C15}" dt="2024-11-25T19:24:23.351" v="1289" actId="21"/>
          <ac:graphicFrameMkLst>
            <pc:docMk/>
            <pc:sldMk cId="1573957635" sldId="334"/>
            <ac:graphicFrameMk id="19" creationId="{1E1AD74C-B312-C7B3-1CDB-EF007EB79206}"/>
          </ac:graphicFrameMkLst>
        </pc:graphicFrameChg>
        <pc:cxnChg chg="del mod">
          <ac:chgData name="Toby Donaldson" userId="2e6e5431-bb17-4c41-9985-d39c50d83c73" providerId="ADAL" clId="{4C149B8F-AFB7-4682-A29F-6DE5DEDA2C15}" dt="2024-11-25T19:15:29.409" v="635" actId="21"/>
          <ac:cxnSpMkLst>
            <pc:docMk/>
            <pc:sldMk cId="1573957635" sldId="334"/>
            <ac:cxnSpMk id="6" creationId="{011EFBCD-AE47-97DD-68EC-597EFEEDE99E}"/>
          </ac:cxnSpMkLst>
        </pc:cxnChg>
        <pc:cxnChg chg="add del mod">
          <ac:chgData name="Toby Donaldson" userId="2e6e5431-bb17-4c41-9985-d39c50d83c73" providerId="ADAL" clId="{4C149B8F-AFB7-4682-A29F-6DE5DEDA2C15}" dt="2024-11-25T19:24:29.660" v="1291" actId="21"/>
          <ac:cxnSpMkLst>
            <pc:docMk/>
            <pc:sldMk cId="1573957635" sldId="334"/>
            <ac:cxnSpMk id="11" creationId="{04DDD4C7-F27F-0FF6-D2B3-BA50231E9F7E}"/>
          </ac:cxnSpMkLst>
        </pc:cxnChg>
        <pc:cxnChg chg="add del mod">
          <ac:chgData name="Toby Donaldson" userId="2e6e5431-bb17-4c41-9985-d39c50d83c73" providerId="ADAL" clId="{4C149B8F-AFB7-4682-A29F-6DE5DEDA2C15}" dt="2024-11-25T19:24:20.224" v="1288" actId="21"/>
          <ac:cxnSpMkLst>
            <pc:docMk/>
            <pc:sldMk cId="1573957635" sldId="334"/>
            <ac:cxnSpMk id="13" creationId="{2585CE10-2A3F-3231-FFE5-4FA24F166659}"/>
          </ac:cxnSpMkLst>
        </pc:cxnChg>
        <pc:cxnChg chg="add del mod">
          <ac:chgData name="Toby Donaldson" userId="2e6e5431-bb17-4c41-9985-d39c50d83c73" providerId="ADAL" clId="{4C149B8F-AFB7-4682-A29F-6DE5DEDA2C15}" dt="2024-11-25T19:24:20.224" v="1288" actId="21"/>
          <ac:cxnSpMkLst>
            <pc:docMk/>
            <pc:sldMk cId="1573957635" sldId="334"/>
            <ac:cxnSpMk id="16" creationId="{91FF7E8D-3796-E1E5-EF7C-FFE50002640A}"/>
          </ac:cxnSpMkLst>
        </pc:cxnChg>
        <pc:cxnChg chg="add del mod">
          <ac:chgData name="Toby Donaldson" userId="2e6e5431-bb17-4c41-9985-d39c50d83c73" providerId="ADAL" clId="{4C149B8F-AFB7-4682-A29F-6DE5DEDA2C15}" dt="2024-11-25T19:24:20.224" v="1288" actId="21"/>
          <ac:cxnSpMkLst>
            <pc:docMk/>
            <pc:sldMk cId="1573957635" sldId="334"/>
            <ac:cxnSpMk id="18" creationId="{68AD956D-CE70-3568-E10C-AE61B3EC1D61}"/>
          </ac:cxnSpMkLst>
        </pc:cxnChg>
      </pc:sldChg>
      <pc:sldChg chg="delSp modSp add mod">
        <pc:chgData name="Toby Donaldson" userId="2e6e5431-bb17-4c41-9985-d39c50d83c73" providerId="ADAL" clId="{4C149B8F-AFB7-4682-A29F-6DE5DEDA2C15}" dt="2024-11-25T19:24:47.341" v="1295" actId="21"/>
        <pc:sldMkLst>
          <pc:docMk/>
          <pc:sldMk cId="2726401706" sldId="335"/>
        </pc:sldMkLst>
        <pc:spChg chg="del">
          <ac:chgData name="Toby Donaldson" userId="2e6e5431-bb17-4c41-9985-d39c50d83c73" providerId="ADAL" clId="{4C149B8F-AFB7-4682-A29F-6DE5DEDA2C15}" dt="2024-11-25T19:24:40.093" v="1293" actId="21"/>
          <ac:spMkLst>
            <pc:docMk/>
            <pc:sldMk cId="2726401706" sldId="335"/>
            <ac:spMk id="7" creationId="{37BE211A-636F-F57D-7061-06B3AB2D47E6}"/>
          </ac:spMkLst>
        </pc:spChg>
        <pc:spChg chg="del">
          <ac:chgData name="Toby Donaldson" userId="2e6e5431-bb17-4c41-9985-d39c50d83c73" providerId="ADAL" clId="{4C149B8F-AFB7-4682-A29F-6DE5DEDA2C15}" dt="2024-11-25T19:24:40.093" v="1293" actId="21"/>
          <ac:spMkLst>
            <pc:docMk/>
            <pc:sldMk cId="2726401706" sldId="335"/>
            <ac:spMk id="8" creationId="{7A451765-EB6D-9755-33D1-D477FF61F551}"/>
          </ac:spMkLst>
        </pc:spChg>
        <pc:spChg chg="del">
          <ac:chgData name="Toby Donaldson" userId="2e6e5431-bb17-4c41-9985-d39c50d83c73" providerId="ADAL" clId="{4C149B8F-AFB7-4682-A29F-6DE5DEDA2C15}" dt="2024-11-25T19:24:40.093" v="1293" actId="21"/>
          <ac:spMkLst>
            <pc:docMk/>
            <pc:sldMk cId="2726401706" sldId="335"/>
            <ac:spMk id="9" creationId="{05FD616E-E050-F5D9-6194-EFF1AB83921B}"/>
          </ac:spMkLst>
        </pc:spChg>
        <pc:spChg chg="del">
          <ac:chgData name="Toby Donaldson" userId="2e6e5431-bb17-4c41-9985-d39c50d83c73" providerId="ADAL" clId="{4C149B8F-AFB7-4682-A29F-6DE5DEDA2C15}" dt="2024-11-25T19:24:44.639" v="1294" actId="21"/>
          <ac:spMkLst>
            <pc:docMk/>
            <pc:sldMk cId="2726401706" sldId="335"/>
            <ac:spMk id="22" creationId="{8E49477A-09DB-E06D-9F79-800CF5F99288}"/>
          </ac:spMkLst>
        </pc:spChg>
        <pc:graphicFrameChg chg="del">
          <ac:chgData name="Toby Donaldson" userId="2e6e5431-bb17-4c41-9985-d39c50d83c73" providerId="ADAL" clId="{4C149B8F-AFB7-4682-A29F-6DE5DEDA2C15}" dt="2024-11-25T19:24:44.639" v="1294" actId="21"/>
          <ac:graphicFrameMkLst>
            <pc:docMk/>
            <pc:sldMk cId="2726401706" sldId="335"/>
            <ac:graphicFrameMk id="19" creationId="{C10F94C4-FF0F-6FF6-FCCF-2EBD62E96A43}"/>
          </ac:graphicFrameMkLst>
        </pc:graphicFrameChg>
        <pc:cxnChg chg="del mod">
          <ac:chgData name="Toby Donaldson" userId="2e6e5431-bb17-4c41-9985-d39c50d83c73" providerId="ADAL" clId="{4C149B8F-AFB7-4682-A29F-6DE5DEDA2C15}" dt="2024-11-25T19:24:47.341" v="1295" actId="21"/>
          <ac:cxnSpMkLst>
            <pc:docMk/>
            <pc:sldMk cId="2726401706" sldId="335"/>
            <ac:cxnSpMk id="13" creationId="{08B087B1-CFA0-9AA6-9572-FB9959343998}"/>
          </ac:cxnSpMkLst>
        </pc:cxnChg>
        <pc:cxnChg chg="del mod">
          <ac:chgData name="Toby Donaldson" userId="2e6e5431-bb17-4c41-9985-d39c50d83c73" providerId="ADAL" clId="{4C149B8F-AFB7-4682-A29F-6DE5DEDA2C15}" dt="2024-11-25T19:24:40.093" v="1293" actId="21"/>
          <ac:cxnSpMkLst>
            <pc:docMk/>
            <pc:sldMk cId="2726401706" sldId="335"/>
            <ac:cxnSpMk id="16" creationId="{DC394106-BD81-8405-A175-F1E842931504}"/>
          </ac:cxnSpMkLst>
        </pc:cxnChg>
        <pc:cxnChg chg="del mod">
          <ac:chgData name="Toby Donaldson" userId="2e6e5431-bb17-4c41-9985-d39c50d83c73" providerId="ADAL" clId="{4C149B8F-AFB7-4682-A29F-6DE5DEDA2C15}" dt="2024-11-25T19:24:40.093" v="1293" actId="21"/>
          <ac:cxnSpMkLst>
            <pc:docMk/>
            <pc:sldMk cId="2726401706" sldId="335"/>
            <ac:cxnSpMk id="18" creationId="{711E3D02-933D-0649-15D7-F6E65B6E0C38}"/>
          </ac:cxnSpMkLst>
        </pc:cxnChg>
      </pc:sldChg>
      <pc:sldChg chg="delSp modSp add mod">
        <pc:chgData name="Toby Donaldson" userId="2e6e5431-bb17-4c41-9985-d39c50d83c73" providerId="ADAL" clId="{4C149B8F-AFB7-4682-A29F-6DE5DEDA2C15}" dt="2024-11-25T19:25:21.294" v="1299" actId="21"/>
        <pc:sldMkLst>
          <pc:docMk/>
          <pc:sldMk cId="205538176" sldId="336"/>
        </pc:sldMkLst>
        <pc:spChg chg="del">
          <ac:chgData name="Toby Donaldson" userId="2e6e5431-bb17-4c41-9985-d39c50d83c73" providerId="ADAL" clId="{4C149B8F-AFB7-4682-A29F-6DE5DEDA2C15}" dt="2024-11-25T19:25:01.153" v="1297" actId="21"/>
          <ac:spMkLst>
            <pc:docMk/>
            <pc:sldMk cId="205538176" sldId="336"/>
            <ac:spMk id="8" creationId="{97CECDAC-DAA7-DC35-F457-87CB226BF766}"/>
          </ac:spMkLst>
        </pc:spChg>
        <pc:spChg chg="del">
          <ac:chgData name="Toby Donaldson" userId="2e6e5431-bb17-4c41-9985-d39c50d83c73" providerId="ADAL" clId="{4C149B8F-AFB7-4682-A29F-6DE5DEDA2C15}" dt="2024-11-25T19:25:01.153" v="1297" actId="21"/>
          <ac:spMkLst>
            <pc:docMk/>
            <pc:sldMk cId="205538176" sldId="336"/>
            <ac:spMk id="9" creationId="{0AD45172-6298-D105-51D8-E819CC8762A9}"/>
          </ac:spMkLst>
        </pc:spChg>
        <pc:spChg chg="del">
          <ac:chgData name="Toby Donaldson" userId="2e6e5431-bb17-4c41-9985-d39c50d83c73" providerId="ADAL" clId="{4C149B8F-AFB7-4682-A29F-6DE5DEDA2C15}" dt="2024-11-25T19:25:21.294" v="1299" actId="21"/>
          <ac:spMkLst>
            <pc:docMk/>
            <pc:sldMk cId="205538176" sldId="336"/>
            <ac:spMk id="22" creationId="{3E826376-01F5-D09B-105C-96B41E42425E}"/>
          </ac:spMkLst>
        </pc:spChg>
        <pc:cxnChg chg="del mod">
          <ac:chgData name="Toby Donaldson" userId="2e6e5431-bb17-4c41-9985-d39c50d83c73" providerId="ADAL" clId="{4C149B8F-AFB7-4682-A29F-6DE5DEDA2C15}" dt="2024-11-25T19:25:01.153" v="1297" actId="21"/>
          <ac:cxnSpMkLst>
            <pc:docMk/>
            <pc:sldMk cId="205538176" sldId="336"/>
            <ac:cxnSpMk id="16" creationId="{6B9FE467-B095-C26A-BD9C-C02490620E11}"/>
          </ac:cxnSpMkLst>
        </pc:cxnChg>
        <pc:cxnChg chg="del mod">
          <ac:chgData name="Toby Donaldson" userId="2e6e5431-bb17-4c41-9985-d39c50d83c73" providerId="ADAL" clId="{4C149B8F-AFB7-4682-A29F-6DE5DEDA2C15}" dt="2024-11-25T19:25:01.153" v="1297" actId="21"/>
          <ac:cxnSpMkLst>
            <pc:docMk/>
            <pc:sldMk cId="205538176" sldId="336"/>
            <ac:cxnSpMk id="18" creationId="{65E735B6-0901-1B55-EB49-7F7AA73323C3}"/>
          </ac:cxnSpMkLst>
        </pc:cxnChg>
      </pc:sldChg>
      <pc:sldChg chg="delSp modSp add mod">
        <pc:chgData name="Toby Donaldson" userId="2e6e5431-bb17-4c41-9985-d39c50d83c73" providerId="ADAL" clId="{4C149B8F-AFB7-4682-A29F-6DE5DEDA2C15}" dt="2024-11-25T19:25:36.490" v="1300" actId="21"/>
        <pc:sldMkLst>
          <pc:docMk/>
          <pc:sldMk cId="2918313485" sldId="337"/>
        </pc:sldMkLst>
        <pc:spChg chg="del">
          <ac:chgData name="Toby Donaldson" userId="2e6e5431-bb17-4c41-9985-d39c50d83c73" providerId="ADAL" clId="{4C149B8F-AFB7-4682-A29F-6DE5DEDA2C15}" dt="2024-11-25T19:25:36.490" v="1300" actId="21"/>
          <ac:spMkLst>
            <pc:docMk/>
            <pc:sldMk cId="2918313485" sldId="337"/>
            <ac:spMk id="9" creationId="{C9C082CF-4E07-9A89-33FC-C58716A86239}"/>
          </ac:spMkLst>
        </pc:spChg>
        <pc:cxnChg chg="del mod">
          <ac:chgData name="Toby Donaldson" userId="2e6e5431-bb17-4c41-9985-d39c50d83c73" providerId="ADAL" clId="{4C149B8F-AFB7-4682-A29F-6DE5DEDA2C15}" dt="2024-11-25T19:25:36.490" v="1300" actId="21"/>
          <ac:cxnSpMkLst>
            <pc:docMk/>
            <pc:sldMk cId="2918313485" sldId="337"/>
            <ac:cxnSpMk id="18" creationId="{C652500E-E1A9-E308-651A-AF3895090215}"/>
          </ac:cxnSpMkLst>
        </pc:cxnChg>
      </pc:sldChg>
      <pc:sldChg chg="modSp add mod">
        <pc:chgData name="Toby Donaldson" userId="2e6e5431-bb17-4c41-9985-d39c50d83c73" providerId="ADAL" clId="{4C149B8F-AFB7-4682-A29F-6DE5DEDA2C15}" dt="2024-11-25T19:25:50.448" v="1318" actId="20577"/>
        <pc:sldMkLst>
          <pc:docMk/>
          <pc:sldMk cId="4143508609" sldId="338"/>
        </pc:sldMkLst>
        <pc:spChg chg="mod">
          <ac:chgData name="Toby Donaldson" userId="2e6e5431-bb17-4c41-9985-d39c50d83c73" providerId="ADAL" clId="{4C149B8F-AFB7-4682-A29F-6DE5DEDA2C15}" dt="2024-11-25T19:25:50.448" v="1318" actId="20577"/>
          <ac:spMkLst>
            <pc:docMk/>
            <pc:sldMk cId="4143508609" sldId="338"/>
            <ac:spMk id="9" creationId="{87C5F5E9-601F-12F2-96D9-223E75638ED4}"/>
          </ac:spMkLst>
        </pc:spChg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</pc:sldChg>
    </pc:docChg>
  </pc:docChgLst>
  <pc:docChgLst>
    <pc:chgData name="Toby Donaldson" userId="2e6e5431-bb17-4c41-9985-d39c50d83c73" providerId="ADAL" clId="{B9416858-7774-4F66-8108-C7D616444F13}"/>
    <pc:docChg chg="undo custSel addSld modSld">
      <pc:chgData name="Toby Donaldson" userId="2e6e5431-bb17-4c41-9985-d39c50d83c73" providerId="ADAL" clId="{B9416858-7774-4F66-8108-C7D616444F13}" dt="2024-11-18T23:12:18.765" v="18"/>
      <pc:docMkLst>
        <pc:docMk/>
      </pc:docMkLst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4155162727" sldId="301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670618474" sldId="304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3070792585" sldId="305"/>
        </pc:sldMkLst>
      </pc:sldChg>
      <pc:sldChg chg="addSp delSp mod">
        <pc:chgData name="Toby Donaldson" userId="2e6e5431-bb17-4c41-9985-d39c50d83c73" providerId="ADAL" clId="{B9416858-7774-4F66-8108-C7D616444F13}" dt="2024-11-18T23:12:18.765" v="18"/>
        <pc:sldMkLst>
          <pc:docMk/>
          <pc:sldMk cId="741336921" sldId="306"/>
        </pc:sldMkLst>
      </pc:sldChg>
      <pc:sldChg chg="modSp mod">
        <pc:chgData name="Toby Donaldson" userId="2e6e5431-bb17-4c41-9985-d39c50d83c73" providerId="ADAL" clId="{B9416858-7774-4F66-8108-C7D616444F13}" dt="2024-11-18T19:30:50.473" v="7" actId="122"/>
        <pc:sldMkLst>
          <pc:docMk/>
          <pc:sldMk cId="1477628512" sldId="307"/>
        </pc:sldMkLst>
      </pc:sldChg>
      <pc:sldChg chg="modSp mod">
        <pc:chgData name="Toby Donaldson" userId="2e6e5431-bb17-4c41-9985-d39c50d83c73" providerId="ADAL" clId="{B9416858-7774-4F66-8108-C7D616444F13}" dt="2024-11-18T19:31:01.325" v="11" actId="122"/>
        <pc:sldMkLst>
          <pc:docMk/>
          <pc:sldMk cId="1211536643" sldId="308"/>
        </pc:sldMkLst>
      </pc:sldChg>
      <pc:sldChg chg="modSp mod">
        <pc:chgData name="Toby Donaldson" userId="2e6e5431-bb17-4c41-9985-d39c50d83c73" providerId="ADAL" clId="{B9416858-7774-4F66-8108-C7D616444F13}" dt="2024-11-18T19:41:09.297" v="17" actId="1076"/>
        <pc:sldMkLst>
          <pc:docMk/>
          <pc:sldMk cId="2565013502" sldId="309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2160413496" sldId="311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2445330101" sldId="314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1377238358" sldId="315"/>
        </pc:sldMkLst>
      </pc:sldChg>
      <pc:sldChg chg="addSp add">
        <pc:chgData name="Toby Donaldson" userId="2e6e5431-bb17-4c41-9985-d39c50d83c73" providerId="ADAL" clId="{B9416858-7774-4F66-8108-C7D616444F13}" dt="2024-11-18T23:12:18.765" v="18"/>
        <pc:sldMkLst>
          <pc:docMk/>
          <pc:sldMk cId="2138203009" sldId="320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30:55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9511 3315 11 0,'0'0'0'0,"0"0"0"0,0 0 73 0,0 0 0 15,0 0 0-15,0 0 2 0,0 0-75 16,0 0 0-16,0 0 77 0,0 0 1 15,0 0 1-15,0 0-1 0,0 0-78 16,0 0 0-16,0 0 71 0,0 0 0 16,0 0 1-16,0 0 0 0,0 0-72 15,0 0 0-15,0 0 4 0,0 0 1 16,0 0 0-16,0 0 0 0,0 0-5 16,44 6 0-16,-24-21 12 0,32-13 1 15,-27 6-1-15,-3-6 1 0,3 5-13 0,0 3 0 16,-3-2 0-16,3 8-1 0,0-6 0 0,2-2 0 0,4 2 0 15,-4 3 1-15,9 3 0 0,-8-6 0 0,-3 6 0 16,-1 0-30-16,4-3 1 0,-3 3 0 0,-3 0 0 16,3 0 29-16,0 0 0 0,-11 3 0 0,-1 2 0 0,-2-5 5 15,9-5 0-15,-15 16 0 0,4-3 1 16,-4 1-6-16,-5 5 0 0,6 0 57 16,-4 5 0-16,-2-5 1 0,6 9-1 15,-6 2-57-15,0 11 0 0,-6 12 0 0,6 8 68 16,0 9 0-16,0-14 1 0,6-1 0 0,-1-2-69 15,9 33 0-15,-8-27 0 0,2 2 52 16,11 26 0-16,-13-35 0 0,-1 1 1 16,9 39-53-16,-8-31 0 0,8 1 35 0,-6-1 1 15,3 0-1-15,3-3 1 0,5 4-36 0,-5-1 0 16,2-6 0-16,4-2 0 0,-1-3-22 0,14 31 1 16,-19-34-1-16,0 0 1 0,11 17 21 15,-20-25 0-15,4-6-67 0,4 14-1 16,-7-25 1-16,-6-3 0 0,5 0 67 15,-5 0 0-15,6 0-212 0,2-8 1 16,3-1-1-16,3-5-72 0,5-23 211 16,-19 9 0-16,0 28-157 0</inkml:trace>
  <inkml:trace contextRef="#ctx0" brushRef="#br0" timeOffset="418.44">9873 4083 865 0,'0'0'0'0,"0"0"0"0,44 0 12 0,17-8 1 15,-31 2-1-15,-2-8 1 0,22-28-13 16,-23 13 0-16,-2-7 60 0,3-1 1 15,2-10-1-15,-2 4 0 0,5-2-60 0,41-56 0 16,-27 45 0-16,3-6 4 0,55-59 1 16,-47 70-1-16,6 1 1 0,68-35-5 15,-63 43 0-15,-2 11-161 0,4-3 1 0,-7 12-1 16,-6 2 2-16,0 12 82 0,-6-1 1 0,-2-10 0 16,-11-4 0-16,-39 23-95 0</inkml:trace>
  <inkml:trace contextRef="#ctx0" brushRef="#br0" timeOffset="1783.72">25442 7017 584 0,'0'0'0'0,"0"0"0"0,47-5 34 0,16 2 0 0,-35-3 0 0,-6 3 0 0,14-2-34 16,-20-1 0-16,-5-2 58 0,9-3 0 15,-6 2 0-15,8 1 0 0,30-29-58 16,-21 17 0-16,-7-2 72 0,32-20 0 16,-29 28 0-16,1-6 0 0,0 3-72 0,2-3 0 15,3 3 0-15,-5-2-17 0,2-1 0 0,0 3 0 16,1-8 1-16,-1 2 16 0,-2 4 0 0,2 2 0 16,3-6 0-16,3-5-14 0,25-14 0 15,-33 22 0-15,-3 3 1 0,24-11 13 16,-27 17 0-16,3 3-11 0,19-1 1 15,-19 9 0-15,-5-8 0 0,21 5 10 16,-16 8 0-16,0 4 24 0,13 11 1 16,-18-6 0-16,-9 8 0 0,3 1-25 0,2 5 0 0,1 6 0 15,-9-1 43-15,9 49 1 0,-9-40 1 16,0 0-1-16,3 46-44 0,-5-43 0 16,2 0 54-16,9 33 1 0,-9-35-1 0,0-1 2 15,3-6-56-15,-5 1 0 0,2-1 0 0,0-2-26 16,1 0 0-16,-1-3 1 0,0 3 0 0,3-6 25 15,-8-6 0-15,3 6 0 0,5-5 0 0,-3 5-93 16,3 17 1-16,-8-14-2 0,-3 6 2 16,0 27 92-16,-3-30 0 0,3 3-181 15,0 27 1-15,0-35 0 0,0-29-239 0</inkml:trace>
  <inkml:trace contextRef="#ctx0" brushRef="#br0" timeOffset="2166.3">26425 7375 179 0,'0'0'0'0,"0"0"0"0,0 0 0 0,0 0-13 0,0 0 0 0,0 0 0 0,30-9 0 15,-21 1 13-15,18-26 0 0,-7 3 0 0,5-8 125 16,38-54 1-16,-24 48-1 0,2-3 1 15,56-39-126-15,-42 45 0 0,-2-3 57 16,5 5 0-16,0 4 1 0,0-1-1 0,2-5-57 16,4 5 0-16,-1-2 0 0,-2 8 0 0,3 3-152 15,60-45 1-15,-74 33-1 0,-3-2-24 16,22-40 152-16,-61 43 0 0,-8 39-111 16</inkml:trace>
  <inkml:trace contextRef="#ctx0" brushRef="#br0" timeOffset="7350.41">10273 7245 11 0,'0'0'0'0,"0"0"0"0,0 0 0 0,0 0 0 0,0 0 1 0,0 0-1 0,0 0 1 0,0 0-1 0,0 0 0 16,0 0 0-16,0 0 0 0,0 0 1 16,0 0-1-16,0 0 1 0,0 0-1 0,0 0 0 15,0 0 0-15,0 0 0 0,0 0 61 0,0 0 1 16,0 0 0-16,0 0 1 0,0 0-63 15,0 0 0-15,0 0 49 0,0 0 1 16,0 0-1-16,0 0 1 0,9-28-50 0,-9 28 0 16,0 0 0-16,0 0 19 0,-9 0 1 15,9 0 0-15,0 0 0 0,0 0-20 16,-5-6 0-16,5 6 38 0,5-8 0 16,4 2 0-16,2-2 1 0,22-9-39 15,-14 11 0-15,6-2 53 0,22-6 2 16,-28 8-1-16,6 12 0 0,14-6-54 15,-11 0 0-15,2 0 16 0,28 3 1 16,-30-6-1-16,2 6 1 0,31 2-17 16,-31-10 0-16,-5 2 25 0,41-3 2 0,-33 6-1 15,-2-5 0-15,35 2-26 0,-27-3 0 16,0 3 55-16,43-2 0 0,-40 5 0 16,2 0 1-16,33 0-56 0,-43 3 0 0,4-3 43 15,31 5 1-15,-30 1-1 0,2-6 1 16,48 3-44-16,-42-3 0 0,2 0-11 15,62-3 1-15,-59 3-1 0,1 0 1 16,63-9 10-16,-64 4 0 0,1-1 33 16,49-8 0-16,-44 11 0 0,0 6 2 15,58 3-35-15,-58-6 0 0,0 0-12 0,58 3 0 16,-58-6-1-16,0 3 2 0,61-12 11 16,-55 4 0-16,13 0-32 0,64-15 0 15,-69 9 0-15,-1 3 1 0,65-12 31 16,-70 9 0-16,0 6 7 0,70-15 0 15,-67 18 0-15,3-4 1 0,68-2-8 16,-73 8 0-16,2 3-23 0,61-6 1 16,-64 6 0-16,-8-5 0 0,63 2 22 15,-54 3 0-15,-4 0-16 0,56 3 1 16,-61-6-1-16,-3 3 0 0,56-14 16 16,-53 14 0-16,0 0 36 0,61-8-1 15,-61 5 0-15,5 0 0 0,53-3-35 16,-58 3 0-16,-5 3 22 0,63 0 0 15,-58 0 0-15,-6 3 0 0,59 3-22 16,-59 0 0-16,1 2 19 0,49 9 2 16,-52-17-1-16,2-3 0 0,45-3-20 0,-50 6 0 15,2-8 4-15,56-3 1 0,-52 8 0 16,10-6 0-16,53-5-5 0,-63 9 0 16,5-4 38-16,58-5 1 0,-64 9-1 15,-5-4 1-15,56-2-39 0,-48 8 0 0,6-2 22 16,55-1 1-16,-64 6-1 0,6 6 1 15,44-6-23-15,-49 0 0 0,-3 0 13 16,49 0 1-16,-49 0-1 0,2 5 1 16,48-5-14-16,-45 3 0 0,6 3 11 15,55-6 1-15,-58 0-1 0,0-6 1 16,58 3-12-16,-58 3 0 0,0 0 3 0,58 0 0 16,-58 0 0-16,8 0 0 0,58 0-3 15,-63 0 0-15,0 0 1 0,61 0 0 16,-64 0 0-16,0 0 1 0,60 3-2 15,-60 3 0-15,0-6 6 0,64 8 0 16,-70-2 0-16,6-1 0 0,47 7-6 16,-55-10 0-16,3 7 1 0,43-4 0 15,-46 4 0-15,5-6 1 0,53 8-2 16,-56-8 0-16,1 0 0 0,55-1 1 16,-56-2 0-16,1 0 0 0,49-5-1 15,-50 2 0-15,1 3 0 0,52 0 1 16,-50 0-1-16,-3 6 1 0,51 10-1 15,-51-16 0-15,-5 6 2 0,55 2 1 16,-55-8 0-16,3 6 0 0,52 3-3 16,-49-9 0-16,2 0-5 0,58-9 0 15,-60 9 0-15,-1-6 0 0,64-2 5 0,-63 2 0 16,10 1 30-16,62 2 0 0,-62-5 1 16,3 2-1-16,67-5-30 0,-72 8 0 15,2-3-11-15,53 1 0 0,-58 2 0 0,-5 6 0 16,49-1 11-16,-50-4 0 0,1-1-11 15,52 3-1-15,-55 0 1 0,2 0 1 16,45 3 10-16,-50-3 0 0,3 0-6 16,49 0 1-16,-49 2 0 0,-1 1 0 15,51 3 5-15,-53-6 0 0,3-6-4 0,49 3 1 16,-49 3-1-16,-1-2 1 16,51-1 3-16,-48 3 0 0,4 0-2 0,54-6 1 15,-57 6 0-15,5 0 0 0,44 0 1 16,-55-3 0-16,-3 3-3 0,42-2 0 15,-42-1 0-15,-6 3 0 0,40 0 3 16,-40 0 0-16,4 3-1 0,46 2 1 16,-46 1-1-16,2-6 1 0,50 5 0 15,-47-2 0-15,-6 3-9 0,34-1 0 16,-48-5 0-16,4 0 1 0,10-5 8 16,-19-1 0-16,-2-2-109 0,16-12 0 15,-20 12 0-15,-2-6 0 0,0 0 109 0,-3-6 0 16,3 3 0-16,0-8-145 0,-6 2 0 0,3 1 1 15,0-7-1-15,-11 29-539 0</inkml:trace>
  <inkml:trace contextRef="#ctx0" brushRef="#br0" timeOffset="7799.65">25375 6348 336 0,'0'0'0'0,"0"0"0"0,0 0-30 0,20 34 1 0,-18-20-2 0,1 0 2 16,-3 17 29-16,3-23 0 0,3 12 95 0,-4-1-1 15,4 4 0-15,5 5 2 0,3-5-96 0,-1 5 0 16,4 0 0-16,0 0 0 0,2-6 58 0,36 21 0 15,-30-24 1-15,5 4 0 0,37 5-59 16,-34-14 0-16,3-5 105 0,44 5 1 16,-39-6-1-16,4 3 0 0,32 3-105 15,-44-5 0-15,-8-1 76 0,22 6 0 16,-31-8-1-16,-5 0 2 0,1 2-77 16,-12-8 0-16,0 0 33 0,-3 8 0 15,0-2 0-15,0 2 1 0,-22 7-34 16,-5 1 0-16,-11 4-17 0,-51 28 1 15,51-31-1-15,0 3 1 0,-56 22 16 16,47-11 0-16,-2 8 14 0,-4-2 1 0,-4 5 0 16,-1 3 0-16,-8 3-15 0,-56 45 0 15,67-51 0-15,0-14-129 0,-38 31-1 0,68-37 1 16,14-7-113-16,14-4 130 0,0-11 0 16,0 0-509-16</inkml:trace>
  <inkml:trace contextRef="#ctx0" brushRef="#br0" timeOffset="8533.35">26483 5892 11 0,'0'0'0'0,"0"0"0"0,-39 34 0 0,-10 2 0 0,-65 43 1 16,65-37-1-16,-4 15 1 0,-57 58-1 0,52-56 0 16,5 3 101-16,1-6 0 0,-1 9 1 0,4 0 0 15,-4 8-102-15,-38 73 0 0,55-81 0 16,8 5 91-16,-16 65 2 0,25-67-1 15,5 2 1-15,0 0-93 0,9-5 0 0,5 5 0 0,5-5 121 16,15 62 2-16,-1-74-1 0,0 1 0 16,34 38-122-16,-23-49 0 0,9-7 74 15,2-2 0-15,6 2-1 0,3 1 2 0,8-3-75 16,0 2 0-16,0-7 0 0,3-7 0 0,2-5 48 16,6-3 0-16,3-3 0 0,5-8 1 0,6-3-49 15,3-3 0-15,11-8 0 0,-6-6 0 0,8-3 31 0,3-2 0 16,6-6 0-16,-3-3 0 0,-3 0-31 0,111-48 0 15,-114 34 0-15,4-6 11 0,85-55 1 16,-103 49-1-16,-2-2 1 0,-6 0-12 16,-10-3 0-16,2-5 0 0,-14-6 1 0,47-82 1 15,-52 73-1-15,-11-2 1 0,-1-1-2 16,-5-2 0-16,-8 3 0 0,-8-1-2 0,10-81 0 16,-18 76 0-16,-4 3 0 0,-2-6 2 0,-3 9 0 15,-5-3 0-15,-4 5-66 0,-21-67 1 16,8 70-1-16,-11 0 1 0,-45-58 65 15,31 80 0-15,-8 1-54 0,3 11 1 0,-18 6-2 16,-1 8 2-16,-12 11 53 0,-6 3 0 0,1 14 0 16,-3 9 0-16,-14 14-127 0,-124 30-1 15,102-27 1-15,-9 11-130 0,-140 30 127 16,135-36 1-16,141-28-290 0</inkml:trace>
  <inkml:trace contextRef="#ctx0" brushRef="#br0" timeOffset="31983.26">6290 10956 11 0,'0'0'0'0,"0"0"0"0,0 0 0 0,0 0 0 0,0 0 1 0,0 0-1 0,0 0 1 0,0 0-1 16,0 0 0-16,0 0 0 0,0 0 0 0,0 0 0 0,0 0 1 15,0 0-1-15,0 0 1 0,0 0-1 0,0 0 0 16,0 0 0-16,0 0 0 0,0 0 89 0,0 0 1 16,0 0 1-16,0 0-1 0,0 0-90 0,0 0 0 15,0 0 0-15,0 0 0 0,0 0 41 0,0 0 1 16,0 0-1-16,0 0 2 0,0 0-43 0,28-22 0 0,-28 22 0 15,5 0 0-15,1 0 59 0,2 0 1 0,3 0 0 16,-3 2 1-16,3-2-61 0,3 0 0 0,-3 0 0 16,-2 3 0-16,-4 6 74 0,3-1 1 0,3 3-1 15,-5 3 2-15,2 3-76 0,-2 3 0 0,-1 2 0 16,-5 9 0-16,0 3 39 0,-5 37 0 16,5-38 0-16,0 4 1 0,-6 33-40 15,1-33 0-15,2 2 29 0,3 1 1 0,3-4-1 16,8-2 1-16,-3 2-30 0,3-7 0 0,3 2 0 15,0-3 0-15,5 0-21 0,-8-3 0 0,9-2 0 16,-7-9-1-16,7-3 22 0,5 0 0 0,-6-11 0 0,-5 0 0 16,5-11-26-16,-5 0 0 0,5-3 0 0,-5 0 1 15,5-1 25-15,6-7 0 0,-5 2 0 0,-1-2 0 16,0-4-14-16,1 1 0 0,-7 0 0 0,1-3 1 0,-3 0 13 16,14-37 0-16,-11 28 0 0,5 1-15 15,20-43 0-15,-25 37 0 0,5 0 0 16,0-6 15-16,1 11 0 0,-1 3 0 0,6 3-5 15,-3 0 1-15,-5 15 0 0,-9 2 0 0,-3 14 4 16,1 2 0-16,2 1 0 0,-8-3 0 0,0 6 71 16,0 2 0-16,6 12 0 0,-1 2 2 0,-2 7-73 15,8 44 0-15,-11-25 0 0,6-1 29 0,7 46 0 16,-13-51 0-16,6-2 0 0,-6-1-29 16,8 12 0-16,-8 5 0 0,6 3 35 0,-1 0 1 15,4-11 1-15,-4-6-1 0,1 0-36 0,2 23 0 16,-3-37 0-16,1-8 23 0,2 8 0 15,-2-19 0-15,-6-1 1 0,5-5-24 16,-5-3 0-16,9 5 15 0,-4-5 0 16,3-2 0-16,3-1 0 0,3 0-15 0,0-14 0 15,5-8 0-15,12-6 7 0,-4-3 1 0,-7-2 0 16,-6-7 0-16,-3-5-8 0,2 3 0 0,1-11 0 16,6 0 0-16,-1-6-48 0,25-59 0 15,-16 68 0-15,2 2 1 0,-2 0 47 0,2 18 0 16,-11-1 0-16,1 11-196 0,5 4 1 0,-12 5-1 15,1-3 2-15,-8 5 73 0,2 10 2 0,-2-7-2 16,-1 4 2-16,-5 5-117 0</inkml:trace>
  <inkml:trace contextRef="#ctx0" brushRef="#br0" timeOffset="32516.12">8185 11268 1010 0,'0'0'0'0,"0"0"0"0,28 0 16 0,16 0-1 0,-19 0 0 0,0 3 0 0,27 8-15 16,-33-8 0-16,-5 0 41 0,11 5 1 15,-17-8-1-15,6 3 1 0,22 3-42 16,-22-6 0-16,5 0 47 0,26 0-1 15,-26 0 0-15,0 0 1 0,14-3-47 16,-13-3 0-16,-1-5 47 0,20-14 1 16,-26 2 1-16,7-2-1 0,-6-3-48 0,5-6 0 15,-8 0 0-15,3 3-14 0,-6-5 1 0,-2 5-1 16,-12-6 1-16,-2 4 13 0,-6-1 0 0,-5 6 0 16,-6 2 0-16,0 7-41 0,-3-7 1 0,-2 10 0 15,2-1 1-15,-5 11 39 0,3-5 0 0,2 8 0 16,-2-3 0-16,5 12 6 0,3-6 1 0,2 6 0 15,1 2 0-15,0 9-7 0,-1-3 0 0,1 8 0 16,-6 7 0-16,6 4 23 0,0 4 1 0,5 0-1 16,0-4 1-16,8 1-24 0,-5 34 0 0,9-35 0 15,4 1 48-15,9 45 0 0,3-43-1 16,-3 7 1-16,3-1-48 0,0 0 0 0,0 3 0 16,2 3-48-16,1 3 1 0,2-15-1 0,6-5 0 15,-6-6 48-15,6 3 0 0,-5-13 0 0,5-1 0 0,-3-6-104 16,2-2 1-16,7-20-1 0,5-6 1 0,2-11 103 15,7-3 0-15,4-2 0 0,-2-7 0 0,6-7-182 16,55-54 0-16,-62 53 1 0,4 0-52 16,3 1 182-16,-1-4-1 0,-5 4 1 0,-47 50-81 15</inkml:trace>
  <inkml:trace contextRef="#ctx0" brushRef="#br0" timeOffset="33033.65">9506 9850 887 0,'0'0'0'0,"0"0"0"0,0 0 25 0,19 43 0 16,-19-35 0-16,5 0 0 0,-5 7-25 0,0 10 0 16,0 11 0-16,0 15 61 0,-5 5 0 0,-1 9-1 15,-2 5 1-15,3-5-61 0,-23 84 0 16,9-67 0-16,2 8 76 0,0 3 0 0,-2 14 0 15,0 8 0-15,-1 12-76 0,1-6 0 0,-6-1 0 16,6-13 0-16,5 0 44 0,-5 0-1 0,-1-31 0 16,9-3 1-16,-2-16-44 0,-7 41 0 15,6-64 0-15,9-17 19 0,-6 0 0 16,11-17 0-16,-3-9 1 0,6-2-20 0,0-14 0 0,-3-9 0 16,2-14-37-16,4-5 1 0,2-12 0 0,3 3 0 15,-3-3 36-15,28-87 0 0,-22 79 0 0,11 0-30 16,-6 0 1-16,4 8-1 0,1 3 0 0,7 12 30 15,-4-7 0-15,-2 21 0 0,3-4 0 0,-3 18-37 16,-6-1 1-16,6 15 0 0,-11-1 0 0,5 12 36 16,-5 6 0-16,5 8 0 0,1-1 0 0,4 13-32 15,-4-1 1-15,-1 8-1 0,3 7 0 0,3-1 32 16,25 51 0-16,-31-48 0 0,-5-3 36 0,14 37 0 16,-17-43-1-16,-11-2 1 15,0 0-36-15,-6 2 0 0,-8-8 0 0,-11 6-1 0,-2 3 0 16,-4-15 0-16,-2-8 1 0,-5 0 0 0,-1 0 0 15,-8-5 0-15,-3-1 0 0,-8 4-5 0,0-10 1 16,6 4-1-16,5 0 1 0,-3-6 4 0,-2 0 0 16,13 0 0-16,0-6 0 0,12 3-166 0,2-2 2 0,5-1-2 15,15 6 1-15,5 0 58 0,5-3-1 0,-5 3 1 16,-5-6 0-16,5 6-104 0</inkml:trace>
  <inkml:trace contextRef="#ctx0" brushRef="#br0" timeOffset="33683.28">12077 10542 651 0,'0'0'0'0,"0"0"0"0,0 0-2 0,0 0 1 15,0 0-1-15,0 0 1 0,0 0 1 16,0 0 0-16,-36-22 71 0,-2 14 1 16,10 8-1-16,-5 2 1 0,-44 4-72 15,43-3 0-15,10 8 82 0,-15 9 2 16,20-9-1-16,-1 0 0 0,-18 17-83 15,18-5 0-15,-5-3 68 0,-2 2-1 0,7 6 0 16,1-2 0-16,14 5-67 0,-4-1 0 0,9-1 0 16,0-1 0-16,9 0 27 0,-4 0-1 0,9 3 0 15,-6-3 0-15,9 0-26 0,-3-2 0 0,-1 4 0 16,-2-1 0-16,-2 4-5 0,16 41 0 0,-20-46 0 16,-2 5 1-16,8 32 4 0,-11-37 0 15,5-5 36-15,-2-1 1 0,3-2 0 0,-6 2 0 16,5-7-37-16,-5-1 0 0,-5 2 0 0,-4 10 0 0,-7-4-9 15,2 1 1-15,-25 5-1 0,-5 0 1 0,-11 3 8 16,-3 0 0-16,-11-9 0 0,3-5 0 0,-3-5-44 16,-9 2 0-16,17-6 0 0,3-8 1 0,3 0 43 15,3-6 0-15,10-5 0 0,12 0 0 0,10-3-232 16,1-6 1-16,11 3 0 0,2-2 0 0,12 5 142 16,2-3 0-16,3 3 1 0,-8-6 0 0,-3 20-120 0</inkml:trace>
  <inkml:trace contextRef="#ctx0" brushRef="#br0" timeOffset="34232.43">12284 11007 11 0,'0'0'0'0,"0"0"0"0,0 0 0 0,47 11 0 0,-16-3 1 0,2-2-1 15,0-3 1-15,-8 2-1 0,3 1 0 0,-4 3 0 16,1-7 0-16,-5 4 115 0,-1 0 0 0,-2-4 1 0,2 4 0 16,0 0-116-16,1-1 0 0,2 4 0 0,5-4 0 15,1 4 129-15,8-4-1 0,-3-2 1 0,-5 3 0 16,2-6-129-16,3 0 0 0,0-6 0 0,-2-2 0 15,-9-1 67-15,3-2 0 0,-6 3 0 0,-8-4 0 0,3 10-67 16,-9-10 0-16,-2 1 0 0,3-3 0 0,-1 0 1 16,-5-9 0-16,0 4 0 0,0-9 0 0,-5-1-1 15,-4-7 0-15,-2-1 0 0,-2 4 0 0,-1 2 5 16,-11-26 1-16,11 29-1 0,0 0 2 16,-5-14-7-16,8 28 0 0,-3 8 53 0,-11 12 1 15,6-3 0-15,-1 8 0 16,-4 3-54-16,-4 8 0 0,-5 12 0 0,-3 11 53 0,0 3-1 15,6 6 0-15,-1 2 0 0,9 9-52 0,-30 70 0 16,27-79 0-16,0 0 31 0,-14 57 0 16,25-63 1-16,3-8-1 0,3 1-31 15,8-1 0-15,6 0 0 0,2-5-21 0,3-1 1 0,8-13-2 16,1 2 2-16,-1-2 20 0,9-9 0 0,5-12 0 16,3 1 0-16,11-8-137 0,0-7 0 0,8-5 0 15,3-2 0-15,-3-4 137 0,3-2 0 0,0-6 0 16,6 0 0-16,-1-3-196 0,59-36 1 15,-70 39-1-15,-52 31-267 0</inkml:trace>
  <inkml:trace contextRef="#ctx0" brushRef="#br0" timeOffset="34783.15">14284 11342 1022 0,'0'0'0'0,"0"0"0"0,34-23 10 0,10-14 0 0,-30 9 0 0,-3 6 0 16,-3-1-10-16,-8 4 0 0,-8-10 0 0,2 7 68 16,-8-6 1-16,3 2 0 0,-3-4 1 0,-5-7-70 15,0-5 0-15,-1 2 0 0,1 4 0 0,0 5-5 16,-1 3 1-16,1 0-1 0,0 5 1 0,-9 12 4 16,3 2 0-16,0 15 0 0,1-3 0 0,1 11 8 15,-7 6 1-15,5 8 0 0,6 0 0 0,2 6-9 16,-2 5 0-16,2 12 0 0,4-1 0 0,-1 7 55 0,0 64 0 15,3-65 0-15,3 6 1 0,-3-6-56 16,5 0 0-16,3 3 0 0,6-2 47 0,3-7 1 16,-1-8-1-16,9-5 1 0,0-9-48 0,2-11 0 15,6-3 0-15,3-3 0 0,3-5 87 0,8-6-1 16,-3-6 0-16,6-8 2 0,5-5-88 0,3-7 0 16,2-8 0-16,-2-5 0 0,0-6-16 0,42-62 1 15,-48 57 0-15,1-1 0 0,-4-5 15 0,-5-1 0 16,1 1 0-16,-10-3-75 0,-1 3 1 0,1-1 0 15,1-7-1-15,-5 7 75 0,21-55 0 16,-19 70 0-16,-2 11-32 0,13-17 1 16,-20 37-1-16,-7 8 1 0,-6 3 31 0,6 14 0 15,-4 0 0-15,-2 11 25 0,-2 4 0 0,-1 21 0 16,0 15 0-16,-3 8-25 0,-7 90 0 16,7-92 0-16,-2 2-49 0,2 3 0 0,6-9 0 15,0-8-1-15,0-8 50 0,0 0 0 0,6-15 0 0,-3-5 0 16,2-14-157-16,3-6-1 0,3-5 1 0,-5-1-1 15,-3-13 158-15,2-3 0 0,6-3 0 0,3-3 0 16,5-9-121-16,20-38 0 0,-11 22 0 0,8-3 0 16,38-54 121-16,-35 57 0 0,5 5-63 15,39-27 0-15,-50 30-1 0,-33 34-107 16</inkml:trace>
  <inkml:trace contextRef="#ctx0" brushRef="#br0" timeOffset="35150.28">15558 11004 932 0,'0'0'0'0,"0"0"0"0,0 0 0 0,0 0 66 0,39 28 2 0,-26-17-2 0,-7 1 1 0,-1-4-67 0,-5 0 0 16,0 4 0-16,0-7 0 0,-2 4 59 0,-1 8 1 15,-3-3-1-15,1 5 1 0,-9 26-60 16,0-5 0-16,3 2 57 0,-3 9 2 16,3-1-2-16,-2 7 1 0,-1-7-58 0,0 6 0 0,3-5 0 15,3 5 0-15,-4 1 22 0,10-7 1 0,2-5 0 16,-6-8 0-16,6-3-23 0,0 13 0 15,0-30 0-15,0-11-6 0,0-6 1 16,6 0 0-16,-4-3 0 0,4-2 5 0,0-24 0 16,7-10 0-16,7-14-58 0,-1-12 0 0,-8 0 0 15,-3 6 0-15,1-6 58 0,7-73 0 16,-7 74 0-16,4-7 25 0,4 7 2 0,-3-4-2 16,0 1 1-16,10-6-26 0,21-65 0 15,-18 81 0-15,12 4 10 0,27-34 0 16,-35 56 0-16,-1 14 0 0,25-6-10 0,-30 18 0 15,0 5-44-15,22 0 0 0,-22 5-1 16,0 4 2-16,27 8 43 0,-22-6 0 0,4-5-209 16,32 10 2-16,-41-10-1 0,0-6-92 15,27 9 208-15,-19-1 1 0,-33-8-184 16</inkml:trace>
  <inkml:trace contextRef="#ctx0" brushRef="#br0" timeOffset="35500.35">16936 11057 11 0,'0'0'0'0,"0"0"0"0,0 0 0 0,58 26 0 0,-19-12 1 16,-6-9-1-16,-8 4 1 0,-6-9-1 0,-5-6 0 16,-6 3 0-16,3-2 0 0,-11-7 45 0,0 1 0 15,0-8 0-15,-5-4 1 0,2-14-46 0,0-5 0 16,1 0 0-16,-4 3 0 0,-8 8 108 0,-11-34 0 16,6 37 1-16,0 8-1 0,-25-2-108 15,16 16 0-15,-5 12 111 0,-3-1 2 0,0 12-2 16,6 3 2-16,-4 8-113 0,4 0 0 0,2 9 0 15,-2 5 0-15,8 3 68 0,-14 59 1 16,22-51 1-16,6 1-1 0,-9 53-69 16,17-57 0-16,6-4 68 0,5 1 0 0,3-4 1 15,5-7 0-15,6-5-69 0,0 0 0 0,8-6 0 16,-5 1 0-16,-4-12 3 0,4 0 0 0,2-6 0 16,4-13 0-16,-1-4-3 0,-3-8 0 0,3-2 0 15,0-4 0-15,-2-2-114 0,35-40 1 16,-27 28 0-16,0-5 0 0,43-51 113 0,-29 37 0 15,-1 6-194-15,6-12 1 0,0 3-1 0,6-6 1 16,8-3 139-16,63-70 0 0,-82 74-1 16,-53 64-131-16</inkml:trace>
  <inkml:trace contextRef="#ctx0" brushRef="#br0" timeOffset="35949.49">18113 9538 988 0,'0'0'0'0,"0"0"0"0,0 0 0 0,8 45 76 0,3 31-1 15,-11-39 0-15,-5 5 2 0,-17 65-77 16,5-48 0-16,-2 8 96 0,-3-2 0 16,-3 14 1-16,6 5-1 0,-1 15-96 0,-13 109 0 15,11-107 0-15,3 3 44 0,-23 104 0 16,17-109 1-16,3-6-1 0,-16 84-44 15,27-104 0-15,-3-11 26 0,3-3 0 0,-3-11 0 16,3-11 0-16,8-21-26 0,-2-4 0 0,-1-4 0 16,6-2 0-16,6-9 11 0,-1-5 0 0,-2-1 0 15,8 1 1-15,-3-4-12 0,28-27 0 16,-8 8 0-16,16-14-2 0,33-53 0 16,-49 58 0-16,2 1 0 0,-2-1 2 0,8-7 0 15,2-1 0-15,4 3 0 0,-3-12 0 0,5 15 0 16,-6 6 1-16,-4 8-1 0,4-6 0 0,-7 17 0 0,-4 3 0 15,-13 8 38-15,0 6 2 0,0 6-2 0,-3-3 1 16,-3 8-39-16,3 3 0 0,3 8 0 0,5 7 0 16,6 4 33-16,3 7 0 0,-3-4 0 0,-6-2 1 0,-3 0-34 15,18 59 0-15,-15-40 0 0,-5 15 13 16,0 2 2-16,-9 31-1 0,-5-2 0 0,-5 19-14 16,-9 9 0-16,3-12 0 0,2-3 0 0,-10 1-98 15,5-3 2-15,14-110-1513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45:27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19472 8449 11 0,'0'0'0'0,"0"0"0"0,0 0 0 0,0 0 1 0,-33 28-1 0,14-19 1 15,-31 11-1-15,22-12 0 0,1 3 0 0,-23 6 1 16,31-8-1-16,-1 2 1 0,-13 3-1 16,19-6 0-16,-2 1 0 0,-1 2 0 15,6-2 0-15,-8 5 1 0,5-6-1 16,-11 6 0-16,0 6 0 0,-2 2 50 0,-4 1 0 16,6-4 0-16,6-4 1 0,3-7-51 0,-4 3 0 15,4 1 0-15,-1-1 0 0,6 3 53 0,-3-6 0 0,-2 4 0 16,2-1 0-16,0 0-53 0,0-3 0 0,0 7 0 15,3-7 0-15,0 3 58 0,3 3 1 0,0 3-1 16,-3-3 1-16,2-3-59 0,-2 15 0 16,-3-6 0-16,3 2 69 0,-11 17 1 15,6-13-1-15,-1 7 0 0,-19 29-69 16,22-31 0-16,3-3 36 0,-8 32 1 16,11-32 0-16,2 0 0 0,3-3-37 0,1 0 0 15,-1 1 0-15,-3-9 30 0,1 2 1 0,5 1 0 0,0 3 0 16,5-9-31-16,-5 2 0 0,0 4 0 0,-5 3 0 15,2 10 48-15,-8 27 2 0,6-32-1 16,-4 5 0-16,-5 27-49 0,12-35 0 16,2 3 48-16,-3 25 1 0,3-27 0 0,-6 2 0 15,6 0-49-15,-5 9 0 0,2-6 0 0,0 2 17 16,1-2 0-16,2 3 0 0,-6-6 1 0,6 0-18 16,0 0 0-16,6-2 0 0,-6-1 0 0,0 3 28 15,0-8 0-15,2 2 0 0,4 1 1 0,5-6-29 16,-3 22 0-16,-2-25 0 0,5 3-10 0,8 11 1 15,-11-14-1-15,1-2 1 16,7 13 9-16,-10-11 0 0,2 0 10 0,-2 14 1 16,-1-14-1-16,3 6 1 0,3 11-11 15,3-11 0-15,-8 2-13 0,13 26 1 16,-5-31-1-16,0 8 1 0,5-2 12 16,0-9 0-16,-5 0 0 0,6 0 14 0,4 0 0 15,-4-6 0-15,-1 1 2 0,0 2-16 0,4-5 0 0,-4 2 0 16,0 0 0-16,-2 1 41 0,-3-1 1 0,-1 4-1 15,1-7 1-15,0 4-42 0,3-6 0 0,-9 2 0 16,3 4 0-16,3 2 12 0,-6-3 1 0,9 1-1 16,-4 2 1-16,7-3-13 0,-6 6 0 0,5-8 0 15,6 3 0-15,2-1 1 0,-2 0 1 0,6-2 0 16,-4-6 0-16,6-3-2 0,1 0 0 0,-4 1 0 16,-5-4 0-16,2 0-1 0,-2-2 0 0,-5 2 0 15,-1-2 1-15,0-1 0 0,1 1 0 0,5-3 0 0,2-3 0 16,6-3 21-16,3 3 1 0,-3-12-1 0,-8 4 1 15,3-3-22-15,22-23 0 0,-28 25 0 16,-8-2 15-16,19-20 0 0,-17 20 0 16,4 2 1-16,7-22-16 0,-13 23 0 15,3 2 41-15,10-28 1 0,-7 23 0 0,-1-1 1 16,0 4-43-16,1-6 0 0,-1 5 0 0,6-5-15 16,0 3 0-16,-6-3 1 0,0-3 0 0,1 3 14 15,-4-1 0-15,1-2 0 0,-3-2 0 0,-3-1-19 16,8-34 0-16,-11 32 0 0,-2 8 0 15,2-37 19-15,-2 31 0 0,-1 0 25 16,3-36 1-16,3 28 0 0,-2 3 0 16,2-4-26-16,3 4 0 0,-1 2 0 0,-2 1-32 0,3-1 0 15,0 1 0-15,-8-7 1 0,-6 1 31 0,2-45 0 16,-4 53 0-16,2 3 1 0,-14-31 1 16,11 34-1-16,3 6 1 0,0-18-2 15,0 18 0-15,3-1-16 0,11-27 1 16,-9 24-1-16,3-4 1 0,3-4 15 0,-2 6 0 15,-1 5 0-15,3 3 12 0,-5 4 0 0,-6-4 0 16,-6-3 1-16,6 1-13 0,-11-1 0 0,3-2 0 16,-6 2 0-16,0-10-18 0,-16-32 1 15,10 40-1-15,1-1 1 0,-14-24 17 16,14 27 0-16,5 4 33 0,-11-15 1 16,11 20-1-16,3 5 1 0,-8 1-34 15,10 2 0-15,-10 3-28 0,-33-11 1 16,21 9-1-16,-2 5 1 0,-44 5 27 0,38-5 0 15,0 3-20-15,-38 3 0 16,36-6 0-16,2 0-1 0,-44-9 21 0,39 9 0 16,-3-5-183-16,-50-12 0 0,45 11 0 15,2 1-149-15,-60-1 182 0,51 3 1 0,59 3-496 16</inkml:trace>
  <inkml:trace contextRef="#ctx0" brushRef="#br0" timeOffset="3885.37">26381 8489 11 0,'0'0'0'0,"0"0"0"0,0 0 0 0,0 0 1 16,-8 25-1-16,8-25 1 0,-11 6-1 15,11-6 0-15,-3 0 14 0,-3 0 1 16,-2 0-1-16,2 0 1 0,-13 0-15 15,3 0 0-15,-1 0-11 0,-22 14 0 16,23-14 0-16,-4 5 0 0,-18-2 11 16,21 3 0-16,6-1 46 0,-3 7 1 15,9-7 0-15,-4 1 0 0,-2 8-47 16,0 0 0-16,3-5 31 0,0 5 2 0,-3 0-2 16,0 8 1-16,2 3-32 0,-4 4 0 0,2 2 0 0,2-3 0 15,-5 0 44-15,3 6 0 0,0-3 0 0,3-3 2 16,-3 0-46-16,-11 28 0 0,5-25 0 15,1 3 78-15,-15 25 0 0,20-25 0 0,0-6 2 16,-8 36-80-16,13-30 0 0,1 3 87 16,-1-1 0-16,1-5 1 0,2-3 0 0,3 1-88 15,0-1 0-15,3 5 0 0,0-4 0 0,5-1 65 16,-3-6 1-16,-5 9-1 0,0 0 1 0,0 0-66 16,3 25 0-16,0-28 0 0,5 1 53 0,0 21 2 15,-5-22-2-15,6 1 1 0,-4 24-54 16,-2-28 0-16,2-2 28 0,1-1 0 15,-3 4 0-15,-1-1 1 0,1-5-29 0,0 5 0 16,5 0 0-16,-8-2 0 0,6 2 30 0,-1-5-1 16,4 2 0-16,-4 1 0 0,9-3-29 0,-6 2 0 15,6-2 0-15,3 2 0 0,-4 6 44 0,21 17 1 16,-21-25-1-16,4 0 2 0,5 16-46 16,-11-22 0-16,0 0-6 0,8 15 1 15,-8-15-1-15,-2 3 0 0,7 11 6 16,-5-14 0-16,-5 3 18 0,13 16-1 15,-5-13 0-15,-8-3 1 0,13 20-18 16,-5-23 0-16,-9 3 3 0,9-3 0 0,-6 0 0 16,3-3 0-16,3 3-3 0,-5 0 0 0,2-6 0 15,-3-2 0-15,3 0-2 0,0-3 0 0,-3-1 0 16,1 1 0-16,2 3 2 0,-6-6 0 0,3 3 0 16,1-1 0-16,-1 1 20 0,0 3 0 0,-2-6 0 0,8 0 0 15,-3 0-20-15,2 0 0 0,1 0 0 0,0-6 0 16,3 3 29-16,5 1 0 0,-3 2 0 0,-5 0 1 15,5-3-30-15,1 3 0 0,-4-6 0 0,-2 3 0 0,3 1-1 16,-1-1 1-16,-2-6 0 0,0 4 0 0,0-1 0 16,16-11 0-16,-16-3 0 0,2 1-15 15,17-21 1-15,-19 21 0 0,-3-1 1 16,17-22 13-16,-17 25 0 0,3-3 16 16,5-16 1-16,-11 13 1 0,6-2-1 15,0 2-17-15,3 1 0 0,-6-1 0 0,5-2-2 0,4 2 0 16,-7 1 0-16,-4 2 1 0,-1 6 1 0,-3-3 0 15,1 3 0-15,2-5 0 0,-2 2-16 0,2 0-1 16,0 0 1-16,-2-6 1 0,-1 1 15 0,4-26 0 16,-4 14 0-16,6 3-14 0,3-39 0 15,-3 33 0-15,3-2 1 0,11-43 13 16,-17 40 0-16,3 0 9 0,0-6 0 0,-5 6 0 16,-3 3 0-16,-1-4-9 0,-2 4 0 0,0 0 0 15,0-4 0-15,0-4-25 0,-2-41 0 16,-7 55 0-16,-2 2 0 0,-11-31 25 15,14 31 0-15,-6 3 43 0,-5-29 1 16,5 35-1-16,8-6 2 0,-5 3-45 0,6 8 0 16,2-6 0-16,-3 9-16 0,6-6 1 0,0 1 0 15,-5-7 0-15,2 1 15 0,3-3 0 0,0 5 0 16,-3 1 0-16,3-3 11 0,0-1 1 0,-2 7-1 16,-4 4 1-16,-2 1-12 0,2 0 0 0,-8 0 0 15,1 0 0-15,2 0-26 0,-36-14 1 0,19 14-1 16,-8 3 1-16,-38-9 25 0,40 20 0 15,1 0 13-15,-39 6 1 0,37 2 0 16,-1-2 0-16,-3 5-14 0,9-5 0 0,5-1 0 0,5 4-53 16,4-4 1-16,5-5 0 0,0 0-1 0,8 0 53 15,-3-5 0-15,1-1 0 0,-1 3-129 16,-13-16 0-16,2-4 1 0,17 23-1114 16</inkml:trace>
  <inkml:trace contextRef="#ctx0" brushRef="#br0" timeOffset="7083.21">23201 8514 11 0,'0'0'0'0,"0"0"0"0,0 0 0 0,0 0 1 0,-24-8-1 0,18 2 1 15,-8 3-1-15,9-2 0 0,-1 5 0 16,6 0 1-16,6-6-1 0,-6 6 1 16,-9-9-1-16,7 4 0 0,2-4 0 15,-3-7 0-15,3 10 0 0,-6-5 1 16,-13-6-1-16,11 8 0 0,2-5 0 0,-13-5 0 16,5 13 0-16,8 3 0 0,-7-11 0 15,7 6 0-15,1 2 0 0,-9-2 0 16,8 5 0-16,-5 0 0 0,-8 3 0 15,2 0 0-15,-5 0 0 0,-27 14 0 16,24 3 0-16,-9 8 0 0,-24 26 0 16,34-34 0-16,4 8 36 0,-27 17 0 15,25-25 0-15,0 8 1 0,3 1-37 0,-6 2 0 16,0 0 0-16,0 0 49 0,3 6 2 0,-3-6-1 16,6 0 0-16,-9-5-50 0,3-1 0 0,6 4 0 15,0-1 0-15,-1 0 53 0,-13 26 1 16,17-23 0-16,2 0 0 0,0 23-54 15,3-23 0-15,8-6 42 0,-2 21 0 16,5-24 0-16,0 4 1 0,0 22-43 16,-6-20 0-16,3 6 57 0,1 3-1 0,-1 2 0 0,-8 7 0 15,3 2-56-15,-6 5 0 0,-3-2 0 0,3-3 0 16,-5 9 55-16,-14 38 0 0,16-47-1 16,6 3 1-16,0 45-55 0,11-56 0 0,0 2 75 15,6 0 1-15,2 4-1 0,3-4 0 0,3 0-75 16,-3 1 0-16,11-4 0 0,-8-5 0 0,11 3 40 15,-6-6 2-15,6 0-1 0,-6-5 0 0,6 5-41 16,22 20 0-16,-33-26 0 0,2-5 35 16,12 17 0-16,-20-20 0 0,3 0 1 15,3 14-36-15,-5-14 0 0,2 3 36 0,8 20 1 16,0-12-1-16,6-2 1 0,19 24-37 16,-11-24 0-16,1-9 6 0,37 14 1 15,-32-19 0-15,5-4 0 0,53-5-7 16,-45 0 0-16,6-11 4 0,53-6 1 15,-67 3-1-15,9 3 1 0,27-15-5 16,-44 15 0-16,-3-3-2 0,25-17 1 16,-33 17-1-16,-3 0 1 0,19-23 1 15,-13 18 0-15,-6-9-1 0,28-32 0 16,-25 27 0-16,-1-4 1 0,-2 1 0 0,9-4 0 16,2 1 0-16,-5-3-4 0,5-1 1 0,-3 1 0 15,-5-11 0-15,0-1 3 0,22-50 0 16,-28 51 0-16,-5-1-7 0,3 1 1 0,-6 5 0 15,-6-3 0-15,-5 4 6 0,-3 4 0 0,1 1 0 16,-1 3 0-16,-11-3-5 0,-5-43 1 16,5 35-1-16,3-1 1 0,-17-53 4 15,17 59 0-15,-3 5 1 0,1 1 0 0,2-3 0 0,-3 2 1 16,-3 1-2-16,1 0 0 0,2 2 0 0,3 6 0 16,-3-5 2-16,3 5 1 0,-3 5-1 0,0-2 1 15,0 6-3-15,-22-12 0 0,17 11 0 0,0 9-8 16,-28-5 1-16,22 5-1 0,0 5 1 15,-22 1 7-15,28 2 0 0,0 0-10 16,-15-2 0-16,18 0 0 0,2 5 1 16,-14 0 9-16,9-6 0 0,-6 4-51 15,-19-4 0-15,19 4 1 0,3-1 0 16,-36 6 50-16,28 0 0 0,-4 6-18 0,-32 8 0 16,36-6 0-16,2 6 1 0,-30 20 17 15,31-17 0-15,2 8-139 0,0 1 2 16,0 2-1-16,3-3 1 0,2 3 137 0,4 0 0 15,8-5 0-15,-6-9 0 0,8-6-170 0,6-2 0 16,-5 0 1-16,-4-4-1 0,9-2-104 0</inkml:trace>
  <inkml:trace contextRef="#ctx0" brushRef="#br0" timeOffset="8433.7">24964 8435 212 0,'0'0'0'0,"0"0"0"0,0 0-6 0,0 0 1 0,0 0 0 16,0 0 0-16,0 0 5 0,0 0 0 0,0 0 51 15,0 0 2-15,0 0-2 0,0 0 1 16,0 0-52-16,-28-3 0 0,17-2 78 16,-14-4 2-16,11 9-1 0,-2 0 0 15,-20 0-79-15,22 0 0 0,-5 9 42 16,-14 8 2-16,13-3-2 0,-5 5 1 16,-33 24-43-16,28-21 0 0,0 6 26 0,-1 6 0 15,4-6 0-15,-1-5 1 0,0-1-27 16,4 4 0-16,4-4 0 0,-2 1 0 0,3-1 26 0,-6-2 2 15,6 8-2-15,-1 0 1 0,1 0-27 0,-14 26 0 16,8-21 0-16,0-4 45 0,-27 30 1 16,32-26-1-16,1-2 2 0,-25 37-47 15,24-40 0-15,4 9 50 0,-4-7 1 16,4 10 0-16,2-4 0 0,6 7-51 0,2 2 0 0,-8-3 0 16,9-3 0-16,-1-2 9 0,1 36 1 15,5-39-1-15,5-6 1 0,12 37-10 16,-9-37 0-16,3 8 33 0,11 23 0 15,-13-31-1-15,2 1 1 0,8 27-33 16,-11-28 0-16,3 6 24 0,0-6 0 0,3 3 0 16,-5 0 1-16,2 8-25 0,2-5 0 0,-4-3 0 15,2-9 0-15,0 1 20 0,-3-3 1 0,6 8 1 16,0-6-1-16,-3 1-21 0,19 25 0 16,-16-20 0-16,3-9 10 0,13 21 0 0,-11-23 0 15,6-6 0-15,17 14-10 0,-20-16 0 16,5-6 9-16,20 8 0 0,-22-8 0 15,0-1 1-15,25-2-10 0,-23-2 0 0,-2-1 5 16,28-8 1-16,-26-1-1 0,4-7 1 16,24-24-6-16,-19 15 0 0,-9-3 1 15,4 3 1-15,2-6-1 0,6 1 1 0,-1-4-2 16,1 6 0-16,0-5 0 0,-1-1 0 0,4 3 1 16,32-31 0-16,-41 29 0 0,-2 8 0 15,27-28-1-15,-30 27 0 0,-9 1-3 0,20-14 0 16,-20 20 0-16,0-4 1 0,9-10 2 15,-14 13 0-15,2 1-6 0,-8-1 0 16,4-5 0-16,-4 0 0 0,0 0 6 0,0-9 0 16,1 3 0-16,-9 1 0 0,0 2-2 0,0-48 0 15,0 37 0-15,-6 0 1 0,1-51 1 16,5 45 0-16,2 3 4 0,7-45 1 16,-9 45 0-16,0 5 0 0,0 1-5 0,0-3 0 15,0 0 0-15,0 5 3 0,0-2 1 0,-6 8-1 16,-2-6 1-16,-3 9-4 0,-17-28 0 15,12 22 0-15,-1 9-13 0,-22-23 1 16,15 25-1-16,-1 9 1 0,-28-22 12 16,23 16 0-16,2 6 3 0,-30-23 0 15,19 23 0-15,1 0 1 0,-59-8-4 16,45 22 0-16,-6 8-40 0,-67 23 0 16,62-11-1-16,-4-1 2 0,-54 35 39 0,68-29 0 15,9-2-143-15,-44 33-1 0,66-28 1 16,5 0-160-16,3 9 146 0,-8-29-1 0,-3-13 1 15,25 5-242-15</inkml:trace>
  <inkml:trace contextRef="#ctx0" brushRef="#br0" timeOffset="34600.4">6246 15185 359 0,'0'0'0'0,"0"0"0"0,0 0 0 0,0 0 33 0,-39-6 0 16,20 3 0-16,0 0 1 0,-1 1-34 0,-18-4 0 16,18 3 0-16,1 0-15 0,0 0 0 0,-4 3 0 15,-1-5 0-15,-1 2 15 0,-33-5 0 16,36-1 0-16,2-2 60 0,-10-14 2 16,11 16-2-16,5 3 1 0,0-8-61 15,-3 12 0-15,4 2 23 0,-15 2 0 16,9 10 0-16,-6 2 2 0,0 0-25 0,-3 8 0 15,-5 1 0-15,3 5 23 0,-9 6 0 0,6-6 0 16,-6-6 1-16,6 6-24 0,0-5 0 0,-3 2 0 16,8 1 0-16,-5-1 40 0,-16 20 0 15,24-23 0-15,11 4 0 0,-19 24-40 16,13-21 0-16,7-7 19 0,-18 34-1 0,17-28 0 16,1-5 0-16,-12 33-18 0,16-39 0 15,4 3 66-15,-1 0 0 0,1-1 1 0,2-2-1 16,-2-3-66-16,-1 0 0 0,0 3 0 0,6 0 0 0,0 0 30 15,-2 0 0-15,2 0 0 0,0-3 0 0,0 3-30 16,2-3 0-16,-2 5 0 0,6-7 0 0,-6 4 3 16,6 1 1-16,-1 3-1 0,-2-6 1 0,2 6-4 15,20 22 0-15,-11-25 0 0,5 0 26 16,26 14 2-16,-26-17-1 0,9-3 0 16,30 12-27-16,-28-15 0 0,-2-2 18 0,41 19 1 15,-36-11 0-15,0 0 0 0,30 25-19 16,-35-22 0-16,5 0-3 0,36 20 0 15,-30-18 0-15,0 1 0 0,46 8 3 16,-35-16 0-16,-3-1 18 0,5-6 1 16,6-2 0-16,6 3 0 0,8-6-19 0,-6 0 0 15,3 0 0-15,-5 3 0 0,-6 0-5 0,8-1 0 0,-2 4 0 16,2-3 0-16,-3 2 5 0,4 1 0 0,2 8 0 16,-3-5 0-16,-2 7 22 0,2 1 0 0,-3 0 0 15,1 3 2-15,-6-3-24 0,0 0 0 0,3-3 0 16,8-3 0-16,3 0 16 0,-6 0 0 0,6 1 0 15,2-9 0-15,4-1-16 0,-4 1 0 0,4 3 0 16,-1-6 0-16,-3 0 24 0,7 0 1 0,1 0 0 16,1 3 0-16,8-3-25 0,-5 2 0 0,-3 7 0 15,-3-6 0-15,3-1 4 0,-6 7 1 0,1-3-1 16,7 2 1-16,4 0-5 0,-4-2 0 0,-2 0 0 16,-5-1 0-16,-7 4 19 0,1 2 1 0,6-5 1 0,4-4-1 15,-4 1-20-15,-1 0 0 0,3-3 0 0,3-3 0 16,-6-2 18-16,6-4 1 0,-3 4 0 0,9-1 0 15,-4 0-19-15,-2 1 0 0,0-1 0 0,-3 0 0 0,3 1-9 16,-5 2 0-16,2 3 0 0,-3 0 1 0,0 0 8 16,1 3 0-16,5-3 0 0,-1-3 0 0,-4-5-11 15,2 2 0-15,3-5 0 0,-6 8 0 0,6-11 11 16,3 3 0-16,-4-1 0 0,4-2 0 0,5 3-7 16,-2-3 1-16,-4 5 0 0,-2 1-1 0,3-3 7 15,-1 2 0-15,4 1 0 0,-4-6 0 0,7 3-29 0,2-1 1 16,-9 4-1-16,-8-1 1 0,1 4 28 0,-1-4 0 15,1 1 0-15,2-1 0 0,3 1-21 0,71-12 1 16,-88 6-1-16,4 0 1 0,59-14 20 16,-57 14 0-16,-3 0 7 0,69-11 0 15,-74 11 0-15,-1 2 1 0,51-16-8 16,-59 11 0-16,-8 3-7 0,41-14 1 16,-49 14-1-16,-6 0 1 0,25-14 6 15,-39 17 0-15,-5-1 5 0,6-7 1 16,-15 10-1-16,-5 4 1 0,-5-4-6 0,5-2 0 15,0 0 0-15,0-3-21 0,0-1 0 0,0-7 0 16,0-6-1-16,0-6 22 0,0-8 0 0,-6 8 0 16,6 6 0-16,-8 3 1 0,2-3 0 0,-8-1 0 15,-2 1 1-15,-6 3-2 0,-22-26 0 16,13 26 0-16,4 5-2 0,-45-22 0 16,33 22 0-16,0 3 1 0,-43-11 1 0,43 9 0 15,-3-1-7-15,-35-19 1 0,33 10 0 16,5 4 0-16,-46-26 6 0,40 29 0 15,1 2 4-15,-3 3 1 0,3 3 0 0,0 0 0 16,-3 0-5-16,3 6 0 0,-14-3 0 0,0 2 0 0,-6 3 11 16,3-2 2-16,-10 2-2 0,-4 4 1 0,0 2-12 15,-7 0 0-15,10 0 0 0,-6-6 0 0,7 3 8 16,-4 0 1-16,-5 6-1 0,-3 0 1 0,-3 3-9 16,3-6 0-16,1 2 0 0,4 1 0 0,1 0-34 15,0-3 0-15,-9 6 1 0,0-6 0 0,-10 2 33 16,4 1 0-16,4-3 0 0,2-3 0 0,4 1 5 15,-1-4 0-15,5-2 0 0,-2-1 0 0,3-2-5 0,0-3 0 16,-6 3 0-16,3-4 0 0,2 4 17 0,1-6 0 16,-1 3 1-16,1 0 0 0,0 0-18 0,-1 0 0 15,1 3 0-15,-6 0 0 0,3 2 11 0,-80-13 1 16,88 10-1-16,6 7 1 0,-67-21-12 16,59 15 0-16,10 0-3 0,-77-9 0 15,69 12 0-15,6 2 0 0,-69-11 3 16,57 9 0-16,1-6 9 0,-78-6 0 15,84 17 0-15,-7 0 1 0,-85 1-10 16,80-4 0-16,0 6 9 0,-91 6 1 16,89-6-1-16,-6 5 1 0,-83 9-10 15,82-2 0-15,1-1 41 0,-97 20 1 16,86-14 1-16,0 2-1 0,3 7-42 0,-9-4 0 16,-3 4 0-16,1 4 7 0,-6-1 0 0,5-7 0 15,1 3 1-15,-1-2-8 0,4 2 0 0,-9 3 0 0,0 3 0 16,-3 6-51-16,-113 36 0 0,116-39 1 15,-6 2 0-15,-113 43 50 0,119-34 0 16,0 9-134-16,-5-4 1 0,2 1-1 0,-3 8 2 0,-2 3 4 16,3-3 1-16,-17-14-1 0,-3-3 1 0,141-42-530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47:00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1978 3003 11 0,'0'0'0'0,"0"0"0"0,0 0 0 0,0 0 0 0,6 28 1 0,-1-17-1 0,-5-3 1 16,0-8-1-16,0 0 0 0,0 0 0 0,0 0 0 0,0 0 0 15,0 0 1-15,0 0-1 0,0-8 1 0,0 8-1 16,0 0 0-16,0 0 0 0,0-6 0 0,0 6 0 16,-5-5 0-16,5 5 0 0,0-9 1 0,-6 1-1 15,6-6 0-15,-3 0 0 0,3 0 0 16,0-20 0-16,0 17 0 0,0 3 0 15,-5-14 0-15,5 14 0 0,-6 5 0 16,4-16 0-16,-4 17 0 0,0-1 0 16,-7-5 0-16,2 3 0 0,2 8 0 0,-21-3 0 15,8-2 0-15,-3 2 0 0,-33 12 0 16,28-6 0-16,-4 8 75 0,-32 15 1 16,33-12-1-16,-3-2 2 0,-30 24-77 15,33-21 0-15,2 7 38 0,-2 1 1 16,-6-6-1-16,6 3 1 0,0 3-39 0,-6-6 0 0,1 5 0 15,-6 4 0-15,5-6 78 0,-5 2-1 0,2-4 0 16,4 4 2-16,-1 4-79 0,-30 19 0 16,36-20 0-16,5 7 52 0,-30 21 1 15,33-27-1-15,0 5 1 0,-22 28-53 16,28-28 0-16,0-5 57 0,-20 25-1 16,20-20 0-16,8 0 1 0,-3 0-57 0,6 3 0 15,-9 3 0-15,9 8 48 0,2-6 1 0,-2 1-1 16,-3 0 0-16,5 2-48 0,-2 34 0 15,2-36 0-15,-2-4 45 0,8 35 0 16,3-34 1-16,2-6 0 0,7 34-46 0,1-31 0 16,1-3 39-16,19 28 0 0,-8-28 0 15,-5 0 0-15,4 1-39 0,4-1 0 0,-9 3 0 16,6 2 23-16,0-4 1 0,-3 7-1 0,-3-5 1 0,1 8-24 16,16 35 0-16,-22-41 0 0,-1-2 22 15,21 40 0-15,-15-29 0 0,0-6 1 16,31 35-23-16,-17-35 0 0,6 1 14 15,-1-1 1-15,1 4 0 0,0-9 0 0,-1 3-15 16,9-4 0-16,-8-1 0 0,0-1 0 0,-1-3 4 16,1 0 1-16,0 1-1 0,5 2 1 0,-5-6-5 15,38 26 0-15,-36-25 0 0,4-6 10 0,46 22 1 16,-47-25 0-16,3 3 1 0,50 17-12 16,-53-17 0-16,0 2 2 0,47 15 0 15,-47-20 0-15,-2 0 1 0,60 17-3 16,-55-17 0-16,8 6 1 0,56 2 0 15,-59-13 0-15,1-1 1 0,63 3-2 16,-64-2 0-16,6-3 48 0,53 2 0 16,-53-2 0-16,0 2 1 0,5-2-49 0,4-3 0 15,-4 2 0-15,9 1 24 0,-3 2 1 0,-3-5-1 16,-2-3 1-16,-3-3-25 0,66-2 0 16,-61 2 0-16,3-8-27 0,61-4 0 15,-72 7-1-15,3 2 2 0,55-8 26 16,-58 11 0-16,-6-5-17 0,61 2 1 15,-55 6 0-15,3-5 0 0,50-1 16 16,-53 3 0-16,5 3 4 0,53-8 0 0,-58 5 0 16,6 0 0-16,55-5-4 0,-50 8 0 15,-3 0-25-15,64 0 0 0,-78 0 0 16,3 0 1-16,56 3 24 0,-53 2 0 0,-6-5-13 16,59 3 1-16,-53-6-1 0,0-5 1 15,63-12 12-15,-62 6 0 0,1 0 4 16,62-23 0-16,-59 15 0 0,4-3 1 15,74-32-5-15,-64 26 0 0,3-5 7 16,-3 2 0-16,1 0 0 0,-6 3 1 0,-3-5-8 16,-3 2 0-16,-8 3 0 0,5-3 0 0,-5 1 5 0,58-32 0 15,-63 28 0-15,-6 6 1 0,50-31-6 16,-48 26 0-16,-2-1-12 0,50-30 1 16,-45 30-1-16,-2 1 1 0,47-38 11 15,-45 32 0-15,1 0-5 0,-1-6 0 16,-8 6 0-16,1 3 1 0,-12-1 4 0,25-39 0 15,-39 37 0-15,-5-3 6 0,5-39 0 16,-10 42 0-16,-4-3 0 0,-5-48-6 16,0 51 0-16,-5-6-6 0,2 3 1 0,-3 3 0 15,1-6 0-15,-4 3 5 0,-2-40 0 16,-2 43 0-16,-1 6-3 0,-22-43 0 16,14 51 0-16,-11 0-1 0,-45-29 4 15,34 35 0-15,-6-4 28 0,-60-10-1 16,63 19 0-16,-6-3 0 0,-63-16-27 15,58 16 0-15,-11 6-12 0,3 0 1 0,-3 0-1 16,-3 0 1-16,0 5 11 0,-5-5 0 0,5 0 0 0,0 6 0 16,3-4-11-16,-83-10 0 0,58 14 0 15,3-7 0-15,-5 1 11 0,10 6 0 0,3-3 0 16,3 2 11-16,-75-19 0 0,72 11 0 16,-2-2 1-16,-81-18-12 0,80 17 0 0,4 6 19 15,-81-17 1-15,85 12 0 0,1 5 0 16,-86-23-20-16,88 17 0 0,4 3 8 15,-73-16 0-15,72 19 0 0,3-1 1 16,-66-15-9-16,68 24 0 0,-10 6 10 16,-72-9 0-16,77 4 0 0,3-1 0 15,-80 3-10-15,69 3 0 0,-9 3-23 0,-79 3 1 16,85-1 0-16,6-2 0 0,-86 3 22 16,80-12 0-16,-3-2-58 0,-82-12 1 15,85 12-2-15,5-6 2 0,-98 0 57 16,84 14 0-16,-4 5-164 0,-111 12 1 15,91-6-1-15,-1-2-114 0,-148 5 164 16,116-23-1-16,149 9-594 0</inkml:trace>
  <inkml:trace contextRef="#ctx0" brushRef="#br0" timeOffset="36483.85">2144 6488 145 0,'0'0'0'0,"0"0"0"0,0 0 0 0,-53 23 24 0,17-9 1 0,9-8-1 0,-4 2 1 0,4-5-25 16,2 2 0-16,-3 1 0 0,-2 3 0 0,2 5 85 15,3-6 0-15,-8 3-1 0,3 3 2 0,2-5-86 16,-5 5 0-16,3 6 0 0,-9 2 0 0,-2-5 63 16,-53 25 0-16,47-17 1 0,-6 6 0 15,-49 26-64-15,50-24 0 0,-1 4 102 0,-49 36 1 16,55-39-1-16,3 3 1 0,0-4-103 16,-3 12 0-16,8-2 0 0,6-1 60 0,-3 0 0 15,-3 9-1-15,6-6 1 0,-6 2-60 0,-32 46 0 16,37-51 0-16,4 3 40 0,-23 48 2 15,34-39-1-15,5-4 0 0,1-5-41 0,1 6 0 16,4 2 0-16,3 4 1 0,5-4 0 0,0 3-1 16,0-2 0-16,0 5 0 0,5 54 0 15,-2-54 0-15,2-3 43 0,1 3 0 0,0 3-43 16,-4 8 0-16,4-5 0 0,-1 0 0 0,4 5 0 16,2-5 0-16,-6-1-15 0,9 63 0 15,-8-62 15-15,7-1 0 0,-4 1 0 0,10-3 0 16,0-3 0-16,6 0 38 0,6 0 0 0,4-14-38 15,4-3 0-15,11-13 0 0,60 21 0 16,-38-22 0-16,6-11-32 0,82 17 1 16,-83-20 31-16,3-5 0 0,94 13 0 15,-85-8 0-15,7 0 12 0,87 14 0 0,-100-14 0 16,-3 6 0-16,88 8-12 0,-71-11 0 16,5 3 21-16,100 14 1 0,-100-18-1 0,-5 4 0 15,129 8-21-15,-96-22 0 0,8 5-46 16,8 0 0-16,-7-11 0 0,-7 0 1 0,-2 0 45 15,0-8 0-15,5 2 0 0,1-5 0 0,-4-6-38 16,131-17 0-16,-134 18 0 0,-4-7 0 16,121-11 38-16,-136 20 0 0,3 0-10 15,94-14 1-15,-107 20-1 0,-9-4 1 16,102-5 9-16,-90 6 0 0,-1 0-8 0,94-14 1 16,-99 11-1-16,-1-3 1 0,1 3 7 15,2-6 0-15,9 0 0 0,-6 3-33 0,9-5 1 16,-14-4-1-16,-6 1 1 0,-6-3 32 0,-2 0 0 15,0 0 0-15,-3-9 0 0,3 3-12 0,58-42 0 16,-80 40 0-16,-12-1-1 0,37-39 13 16,-33 37 0-16,-4-3 26 0,37-37-1 15,-47 37 0-15,-9 5 0 0,-2 3-25 0,-9-2 0 16,6-6 0-16,-11 5 9 0,-1-5 0 0,-2 0 0 16,-2-1 1-16,2-2-10 0,-11-36 0 15,0 42 0-15,0-1-1 0,-11-33 1 16,2 36-1-16,-4 4 1 0,-12-41 0 15,11 35 0-15,3 0 41 0,-8-1 0 0,-6 9 0 16,3-5 1-16,-9 2-42 0,-35-36 0 16,30 36 0-16,-5-3 25 0,-42-41 0 15,36 41 0-15,-3-8 0 0,-47-39-25 0,45 41 0 16,-1 1 20-16,1-3 0 0,-3 3 0 0,-1 0 0 16,-2 2-20-16,-5 1 0 0,5-3 0 0,0 0 0 15,0-6 18-15,-58-45 1 0,52 51 1 0,4 2-1 16,-68-36-19-16,57 40 0 0,-1 8 8 15,-83-29 0-15,89 35 0 0,-6-1 0 16,-74-19-8-16,66 17 0 0,-9 8-9 16,3-3 1-16,-2-2 0 0,8-1 0 0,-3-2 8 15,0 2 0-15,-2 1 0 0,2-3 0 0,5 2 15 16,-85-22 1-16,92 17 0 0,2 3 0 16,-70-20-16-16,70 25 0 0,9 3-51 0,-68-19-1 15,65 21 1-15,-3 1 0 0,-64 9 51 16,58 10 0-16,3 18-103 0,-89 11 0 15,62-20 1-15,96-14-932 0</inkml:trace>
  <inkml:trace contextRef="#ctx0" brushRef="#br0" timeOffset="49916.66">11696 4468 11 0,'0'0'0'0,"0"0"0"0,0 0 0 0,0 0 0 0,0 0 1 0,0 0-1 15,0 0 1-15,0 0-1 0,-30 23 0 0,21-26 0 16,4 3 0-16,-1-6 0 0,1 4 1 0,2-4-1 16,-8-8 1-16,3 0-1 0,-12-28 0 15,7 22 0-15,2 3 0 0,-17-17 0 16,17 26 0-16,-3-1 1 0,-16 4-1 16,16 5 0-16,0 0 0 0,-19 14 0 15,16-8 0-15,-2 2 0 0,0 0 0 0,-3 6 0 16,2 1 0-16,1 4 0 0,2 9 0 0,-2-5 0 0,-3-6 0 15,-3 2 0-15,-3 1 0 0,9 3 0 0,0-4 0 16,-1-2 41-16,-16 25 1 0,23-19 0 16,4-3 0-16,-7 22-42 0,8-20 0 0,2 1 91 15,-2 25-1-15,2-31 0 0,1 8 2 16,-1 20-92-16,3-20 0 0,-2 12 73 16,-9 28 1-16,0-37 1 0,3 3-1 15,-3 2-74-15,3-5 0 0,3 1 0 0,2-1 90 16,-2 0 0-16,3 0 1 0,-1-3-1 0,-2 1-90 15,8 16 0-15,0-14 0 0,0-6 1 16,14 21 1-16,-9-15-1 0,3-6 1 0,12 23-2 16,-9-25 0-16,3-6 21 0,24 14 1 15,-18-14-1-15,2-8 2 0,22 11-23 16,-19-9 0-16,0-2-16 0,27 2-1 16,-32-5 1-16,4-3 1 0,23 3 15 15,-27 3 0-15,5-6 15 0,16 0 1 16,-16 2 1-16,5-2-1 0,17 0-16 15,-22-2 0-15,0 2-9 0,27-9-1 16,-24 6 1-16,-9 1 0 0,26-13 9 16,-21 7 0-16,4-3 31 0,25-17-1 15,-18 11 0-15,4-11 0 0,36-23-30 16,-39 23 0-16,-3 0-8 0,0 0 0 0,-8 5 0 16,2 3 1-16,-2-2 7 0,-5 2 0 0,-1-2 0 15,6-4 0-15,-6 1-16 0,3 0 0 0,3 2 0 16,-6 1 0-16,1-1 16 0,24-30 0 0,-25 27 0 15,1 7-19-15,7-32 2 0,-13 26-1 16,-3-1 1-16,3-16 17 0,-14 28 0 16,0 0 32-16,-19-14 2 0,10 14-1 15,-5-6 0-15,-8-16-33 0,20 16 0 0,-4 3 41 16,1-25 1-16,10 14-1 0,1-6 1 16,7 3-42-16,-7 3 0 0,-1 0 0 0,4 0 15 15,-4-23 1-15,-10 28-1 0,-4 4 1 16,-15-15-16-16,10 26 0 0,-6-1-34 15,-24-11 0-15,11 12 1 0,-6 0 0 16,-49-7 33-16,41 10 0 0,-11 5-164 0,-63-6 1 16,57 3-1-16,-2-2-120 0,-70-9 163 15,73 0-1-15,63 14-195 0</inkml:trace>
  <inkml:trace contextRef="#ctx0" brushRef="#br0" timeOffset="62767.07">13483 2516 11 0,'0'0'0'0,"0"0"0"0,0 0 0 0,0 0 1 0,33-20-1 0,-21 17 1 16,-7-2-1-16,3-4 0 0,-8 4 0 0,6-1 0 0,-6 3 0 15,5-2 1-15,-5 5-1 0,3-6 1 0,-3 6-1 16,6-3 0-16,-6 3 0 0,5-5 0 0,-5 5 81 16,0-6 0-16,0 6 1 0,0-3 0 0,6-2-82 15,2 5 0-15,-2-6 0 0,-1 3 0 0,-2 3 53 16,2-6 1-16,6 4 0 0,3-4 1 0,0-2-55 0,-6 2 0 16,3 0 0-16,-5 3 0 0,2-2 36 0,3-1 0 15,-5 6 0-15,2 0 1 0,-8 0-37 0,6 0 0 16,-6 0 0-16,2 6 0 0,4-1 11 0,5 4 1 15,-8-1 0-15,8 12 0 0,3 17-12 16,-9-15 0-16,1 6 10 0,13 29 1 16,-11-29-1-16,3 0 0 0,3 42-10 15,-14-33 0-15,0-4 19 0,8 46 0 16,-2-39 0-16,-1 2 0 0,-5 6-19 0,6-12 0 16,2-8 0-16,3 1-10 0,9 16 0 15,-12-26 0-15,3-5 0 0,-3 9 10 16,-2-12 0-16,2 3-119 0,9 0 1 15,-9-5-1-15,0-1 2 0,12 12 117 16,-9-17 0-16,2 2-49 0,12-5 1 16,-11 0-1-16,-14 0-107 0</inkml:trace>
  <inkml:trace contextRef="#ctx0" brushRef="#br0" timeOffset="63249.6">14420 2460 370 0,'0'0'0'0,"0"0"0"0,0 0-70 0,0 0-1 0,0 0 1 0,0 0 1 0,0 0 69 16,0 0 0-16,0 0-6 0,-11 33 0 15,8-33 0-15,-8 3 0 0,-17 3 6 16,9-1 0-16,-6-5 13 0,-33 9 1 16,33-3-1-16,6 2 1 0,-28 20-14 15,17-11 0-15,2 3-22 0,-44 36 0 16,33-28 0-16,1-5 0 0,-45 36 22 0,36-26 0 16,3-4 65-16,-9-1 1 0,9 8 0 0,5-2 1 15,1 8-67-15,-1 3 0 0,0-3 0 0,1 1 0 16,5-1-55-16,-34 51 1 0,37-43 0 0,2 1-7 15,-21 39 55-15,21-73 0 0,28-17-39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48:19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18489 3185 11 0,'0'0'0'0,"0"0"0"0,0 0 0 0,-67 43 1 16,51-35-1-16,2-2 1 0,-8 8-1 16,11-11 0-16,3-3 0 0,8-3 1 15,0 3-1-15,-6-6 1 0,6 6-1 16,0 0 0-16,-5 0 0 0,5 0 0 15,0 0 0-15,-6 0 1 0,1-5-1 16,2 2 0-16,-3 3 47 0,-8 0 1 16,9 0-1-16,-1 0 1 0,-2 0-48 15,8 0 0-15,0 0 35 0,-5 0 1 16,5 0-1-16,0 0 1 0,0 0-36 16,0 0 0-16,0 0 51 0,0 0 1 0,5-6-1 0,3 1 2 15,9-4-53-15,0 1 0 0,2-1 0 0,6-5 0 16,5-6 51-16,3 6 1 0,-13 0 0 0,-1 0 0 15,0 6-52-15,1-3 0 0,-7 2 0 0,-2 3 0 0,3 4 41 16,-8-7 0-16,8 4-1 0,-6-1 1 0,3 6-41 16,-6 0 0-16,4-3 0 0,-1 3 0 0,3 3 19 15,-5 3 0-15,2-1 0 0,3-2 0 0,-5 5-19 16,7 21 0-16,-13-10 0 0,9 9 28 16,-9 37-1-16,0-31 0 0,0 8 0 15,0 31-27-15,0-39 0 0,0-6 23 0,0 31 1 16,-6-22-1-16,6-1 1 0,0-2-24 15,-3 0 0-15,3 2 0 0,0-5 40 0,0 3 2 16,0-6-2-16,3 3 1 0,-3 3-41 0,6 14 0 16,2-26 0-16,3-8-87 0,8 3-1 15,-10-11 1-15,2-6-1 0,0 0 88 16,-3-9 0-16,0-5 0 0,3-5-167 0,-2-4 0 0,-4-5 1 16,1-8-1-16,-6 36-96 0</inkml:trace>
  <inkml:trace contextRef="#ctx0" brushRef="#br0" timeOffset="333.01">19096 3008 11 0,'0'0'0'0,"0"0"0"0,0 0 0 0,25 42 0 0,0 15 1 0,-25-35-1 0,-11 6 1 15,-41 23-1-15,21-23 0 0,-2 0 101 16,-44 23 0-16,35-17 1 0,4 2 0 16,-42 37-102-16,41-33 0 0,-3 2 106 15,-7 3 0-15,7 6 0 0,-2 5 1 0,-3 0-107 16,-36 45 0-16,45-61 0 0,4-4-18 0,-40 23 0 15,52-39 0-15,2-6 0 0,-10-8 18 16,22-3 0-16,2-3-127 0,-2-14 1 16,8 5-1-16,8-5-30 0,-2 0 127 15,13-23 0-15,6-5 0 0,-25 42-79 0</inkml:trace>
  <inkml:trace contextRef="#ctx0" brushRef="#br0" timeOffset="933.43">19445 2474 11 0,'0'0'0'0,"0"0"0"0,0 0 0 0,0 0 0 0,27 0 1 0,-13-6-1 0,-3 3 1 0,-3-2-1 0,3-4 0 16,3 4 0-16,6-9 0 0,-1 5 17 0,6-5 0 15,-6 0 0-15,0 8 1 0,-5 3-18 0,-3-2 0 16,3-1 0-16,5 6 0 0,1 6 107 0,2-6 1 16,3 0-1-16,8 0 2 0,3 0-109 0,2 5 0 15,-4 4 0-15,-15-3 0 0,0 2 38 0,-5 0 1 0,-6 7 0 16,-5-7 0-16,-3 3-39 0,-5 3 0 15,-6 0 0-15,2 3 55 0,-29 31 1 16,13-17-1-16,-6 8 1 0,-29 35-56 16,26-46 0-16,10 5 59 0,-29 27 0 15,28-27 1-15,0 7 0 0,12-1-60 0,-7-11 0 16,6 3 0-16,1-3 32 0,7 0 0 0,-5 1 0 16,3-10 0-16,2-5-32 0,6 3 0 0,0-8 0 15,0 2 0-15,0-8-83 0,0-3 0 0,-5 11-1 0,5-11 1 16,-6 3 83-16,3 2 0 0,3-5 0 15,-5 6-150-15,-3 2 0 0,2 1 0 16,6-9-205-16</inkml:trace>
  <inkml:trace contextRef="#ctx0" brushRef="#br0" timeOffset="1149.66">19439 3897 707 0,'0'0'0'0,"0"0"0"0,47 37-136 0,17 11-1 16,-45-26 1-16,-19 6 0 0,-6 29 136 15,1-29 0-15,-3-6-12 0,-20 1 0 16,22-18 0-16,6-5-83 0</inkml:trace>
  <inkml:trace contextRef="#ctx0" brushRef="#br0" timeOffset="7750.11">20417 4139 11 0,'0'0'0'0,"0"0"0"0,0 0 0 0,0 0 1 16,0 0-1-16,0 0 1 0,0 0-1 16,0 0 0-16,0 0 0 0,0 0 1 15,5 28-1-15,-10-19 1 0,-3-4-1 16,2-5 0-16,-2 0 0 0,-3 0 0 0,5 0 0 15,1 0 1-15,-9 0-1 0,6 9 0 16,2-3 0-16,-13 2 0 0,5-2 0 16,-3 2 0-16,-19 12 0 0,17-9 0 15,0 0 72-15,-1 3 1 0,4 3 0 0,2-3 1 0,6-3-74 16,2 4 0-16,-8-4 0 0,-2 6 0 0,2 0 80 16,0 2 0-16,3 4 1 0,3-4-1 0,2 4-80 15,1 5 0-15,2-5 0 0,-2-9 0 0,10 0 55 16,-5 0 0-16,0 3 1 0,0 0-1 0,-5-3-55 15,-4 22 0-15,4-13 0 0,-1-9 91 0,-13 28 1 16,8-14-1-16,-3 3 0 16,-8 31-91-16,8-34 0 0,3 0 21 0,0-2 0 15,3 2 0-15,2 0 1 0,1 0-22 0,2-3 0 16,-3 1 0-16,-2-1 0 0,5 3 23 0,3-5 0 16,-2-1 0-16,-4-2 0 0,1 2-23 0,-1-2 0 15,3 2 0-15,-8 1 0 0,3 5 18 0,-11 28 0 16,13-33 0-16,-2 5 0 0,-9 20-18 15,9-20 0-15,2-3 23 0,-7 23 1 16,7-34-1-16,6 0 2 0,0 0-25 16,0-5 0-16,0-4 26 0,6 4 0 15,-4-4 0-15,4 1 1 0,5 3-27 16,-6-7 0-16,4 4-37 0,16 0 0 16,-17-6 0-16,8 2-1 0,26 4 38 15,-17-12 0-15,-6 4 8 0,25 2 1 16,-30 0 0-16,-6-6 0 0,12 12-9 15,-9-6 0-15,-6 0 20 0,9 2 1 16,-8 4-1-16,7 0 1 0,10 8-21 0,-4-6 0 16,3 1-28-16,25 10 1 0,-22-10 0 15,0-1-1-15,27-2 28 0,-24-6 0 0,-3-3-25 16,35-3 0-16,-29 1 0 0,-1-1 1 16,36-5 24-16,-38 5 0 0,2 1-5 15,28-9 0-15,-38 11 0 0,-1-3 1 16,20-2 4-16,-25 8 0 0,-3 0 37 15,16 0 0-15,-16 2 0 0,0 4 1 16,20 0-38-16,-17-6 0 0,2 3 10 0,17 2 1 16,-19 1 0-16,-6-6 0 0,12 3-11 15,-9 2 0-15,-6-5-19 0,1 0 1 16,-6 0-1-16,0 0 0 0,8 0 19 16,-8 0 0-16,0 0 27 0,6 0-1 15,-6 0 0-15,0 0 0 0,5 0-26 16,-5 0 0-16,0 0-17 0,0 6 0 15,0-6 0-15,0 0 0 0,-3-6 17 16,1-2 0-16,2 2 31 0,-11-8 1 16,2 6 0-16,-4-6 0 0,-12-15-32 15,19 10 0-15,-2 5-19 0,-3-17 0 16,11 5 0-16,0 4 0 0,5-34 19 16,1 25 0-16,2 3 23 0,3-9 0 0,3 3 0 15,-6-2 1-15,6 8-24 0,3-6 0 0,-9-3 0 16,3 1 0-16,-3-1 15 0,17-45 1 15,-17 43-1-15,3 0 1 0,17-34-16 16,-14 39 0-16,5 3-44 0,17-45 1 0,-11 45-1 16,3-3 1-16,-3 3 43 0,-3 3 0 0,0 0 0 15,5 5-10-15,-2-5 1 0,0 9-1 0,-3-4 1 16,-3 3 9-16,1 4 0 0,-12 4 0 0,3 4 0 0,-5-1-39 16,-6 9 2-16,0-5-1 0,2-4 1 0,1 4 37 15,-3 5 0-15,0 0 0 0,3-6 0 0,-3 6 6 16,0-3 1-16,0 3-1 0,0-5 1 0,0 5-7 15,5-9 0-15,-5 9 0 0,0 0 0 0,0 0 13 16,0 0 0-16,0 0 0 0,0 0 0 0,0 0-13 16,-5 0 0-16,5 0 0 0,-6 0 0 0,4-5-14 15,-4 5 0-15,-8 0 0 0,-2-6 1 0,-6 3 13 0,-3 3 0 16,-3-6 0-16,-5 6 0 0,3 6 30 0,-9-6 1 16,6 3-1-16,-3-3 2 0,3-3-32 0,5 3 0 15,-5-6 0-15,3 1 0 0,2-6-27 0,-30-15 2 16,19 12-1-16,3 0 1 0,-44-17 25 15,31 17 0-15,-4 0-43 0,-66-8 0 16,56 16 0-16,-4 12 0 0,-71 8 43 16,78-6 0-16,2 6-95 0,5 3 1 0,9 8-2 15,0-2 2-15,11 8 94 0,5 3 0 0,9-1 0 16,8 4 0-16,8-9-148 0,17 37 2 16,-1-37-1-16,-13-28-193 0</inkml:trace>
  <inkml:trace contextRef="#ctx0" brushRef="#br0" timeOffset="8852.11">20066 5265 11 0,'0'0'0'0,"0"0"0"0,0 0 0 0,0 0 0 0,-16 42 1 0,7-34-1 0,1 1 1 0,2-4-1 16,6 1 0-16,0-6 0 0,-5 8 0 16,-3-8 1-16,8 0-1 0,-6 6 1 15,-8 8-1-15,9-14 0 0,-6 3 126 0,-6 2 1 16,12-2-1-16,5-3 1 0,-6 3-127 16,6-3 0-16,-5-3 0 0,5 3 72 0,0 0 0 15,0-3 0-15,5-5 1 0,-5-3-73 0,6-3 0 16,-1-9 0-16,9-8 0 0,5-2 36 0,3-15 0 15,-2 5 0-15,-4 7 0 0,-2-1-36 0,14-41 0 16,-12 41 0-16,4-5 22 0,18-29 1 16,-24 41 0-16,0 1 1 0,5-18-24 15,-13 27 0-15,-3 11 64 0,2 1 0 16,1 0 0-16,-6 8 2 0,8-3-66 16,-8 3 0-16,11-3 11 0,3 3 0 15,-6 0 0-15,3 0 1 0,3 0-12 16,-3 8 0-16,-6 1 58 0,12 10 1 15,-11-4 0-15,-1-1 1 0,1 28-60 16,-6-20 0-16,0 12 28 0,0 22 1 16,0-30-1-16,0-1 1 0,0-2-29 0,0-4 0 0,2-5 0 15,4-2-21-15,-1-1 0 0,1-3 0 0,-1 1 1 16,4-4 20-16,-4-5 0 0,1 0 0 0,2 0 0 16,0 0 13-16,-2-5 0 0,5-4 0 0,3 1 0 0,5-12-13 15,25-16 0-15,-30 13 0 0,5-5-37 16,6-14 0-16,-16 28 0 0,-4 5 0 15,-5-19 37-15,3 14 0 0,-3 0-6 16,3-14 1-16,-1 8 0 0,-2 3 0 16,6-11 5-16,-6 14 0 0,0 8-18 15,5 1 1-15,-5 5-1 0,0-3 1 16,0 3 17-16,0 0 0 0,0 0-11 0,0 3 0 16,0-3 0-16,0 0 0 0,6 11 11 15,-3-3 0-15,2 6 33 0,15 29 1 16,-12-21-1-16,3 12 1 0,17 22-34 15,-17-30 0-15,-3 2-25 0,3 0 0 16,-6 6 0-16,-2-3 1 0,-3 8 24 0,-3-3 0 16,3-7 0-16,3-1 0 0,8-6-100 0,-5 1-1 0,8-4 1 15,5-10 0-15,6-3 26 0,2-4 1 0,7-13 0 16,-1-14-1-16,-33 25-471 0</inkml:trace>
  <inkml:trace contextRef="#ctx0" brushRef="#br0" timeOffset="10150.1">20287 2921 11 0,'0'0'0'0,"0"0"0"0,0 0 0 0,0 0 0 0,0 0 1 0,0 0-1 0,30 28 1 0,-21-25-1 16,-4-3 1-16,-2-3-1 0,3 3 1 0,5-5 105 16,-3-4 1-16,6-5 0 0,5-6 0 0,6-2-22 0,0-6 0 15,0 0-1-15,-3 5 2 0,-3 3-36 16,0 3 1-16,1 3 0 0,-4-5 0 0,-2 10-25 0,0 9 2 15,-6-5-1-15,3-1 0 0,-2 3-24 0,2-2 0 16,-3 5 0-16,3 0 1 0,0 0-14 0,3 0 0 16,5 0 0-16,-5 5 0 0,-6-2 18 0,3 3 1 15,9-1-1-15,-1-2 1 0,0 3-18 0,3-1 1 16,-2 4 0-16,2 5 0 0,5 0 49 0,-2 0 0 0,-5 3 0 16,-1 3 0-16,-5-6 10 0,5 8 0 0,0 12 0 15,1-6 0-15,5 9-59 0,-6-4 0 0,-2 4 0 16,2 0 0-16,-3-7 20 0,-2 4 1 0,0 0-1 15,0-3 1-15,3 6-40 0,-9 2 1 0,3-17 0 16,3-2 0-16,-6-6 16 0,3-3 1 0,-5 1 0 16,-1-4 0-16,-5-8-18 0,0 0 0 0,8 0 0 15,-2 6 1-15,-3-3-26 0,2 2 0 0,6-5 0 16,-5 0-1-16,8 0-58 0,-6-5 0 0,8 2-1 16,1-9 1-16,2 1 25 0,6 0 1 0,0-6 0 15,-11-3-1-15,5-2 57 0,-8-6 0 0,3 8 0 0,-8 6 0 16,-6 14-40-16</inkml:trace>
  <inkml:trace contextRef="#ctx0" brushRef="#br0" timeOffset="10483.44">21282 2617 190 0,'0'0'0'0,"0"0"-70"0,27 71 1 0,-27-63 215 0,-8 6 1 16,-3-3 8-16,-14 20 1 15,11-17-69-15,-33 51 2 16,28-37 34-16,-53 62 1 16,50-59-96-16,-58 68 0 15,55-63 36-15,-61 71 1 16,56-73-111-16,-45 59 0 15,50-65-56-15,-38 51 0 16,49-63-137-16,-25 13 0 16,34-24 91-16,10-13-1 15,-5 8 94-15,20-42 0 16,-20 42-7-16</inkml:trace>
  <inkml:trace contextRef="#ctx0" brushRef="#br0" timeOffset="10700.11">22188 2401 11 0,'0'0'0'16,"0"0"1"-16,5 50 0 16,-5-50-11-16</inkml:trace>
  <inkml:trace contextRef="#ctx0" brushRef="#br0" timeOffset="10950.1">22066 2558 145 0,'-3'9'0'16,"-8"5"55"-16,-33 50 1 16,22-44-26-16,-53 53 0 15,50-53-90-15,-41 22 0 16,44-28 4-16,-22 23 0 15,25-20 36-15,-20 25 1 16,33-28 7-16,-5 28 1 16,9-31 8-16,15 20 0 15,-7-22 70-15,46 16 0 16,-21-22-64-16,107 2 0 16,-99-5 4-16,66 0 1 15,-70 6 40-15,70 17 1 16,-77-15-131-16,60 20 1 0,-63-19 57 15,36 30 0-15,-39-31 12 16,39 21 0-16,-61-29-13 16</inkml:trace>
  <inkml:trace contextRef="#ctx0" brushRef="#br0" timeOffset="11183.44">22809 3214 11 0,'0'0'0'0,"0"0"1"0,25 84 0 16,-25-84-11-16</inkml:trace>
  <inkml:trace contextRef="#ctx0" brushRef="#br0" timeOffset="11699.77">22776 3371 201 0,'0'0'0'15,"5"-5"174"-15,9-4 0 16,-14 9-100-16,3-8 1 16,-3-1-68-16,3-25 0 15,5 6 18-15,17-87 1 16,-22 76-7-16,27-77 0 15,-19 71-43-15,36-81-1 0,-28 78-39 16,59-118 0-16,-56 101 76 16,41-135 0-16,-38 147 72 15,42-79 2-15,-48 98-50 16,33-22 0-16,-41 47-7 16,-5 9 1-16,16 28-14 15,-16 15 1-15,-1-15 4 16,-10 101 1-16,2-92 73 15,-8 84 0-15,11-74-40 0,0 91 2 16,8-95-57-16,3-1-18 0,14 37 1 16,-6-51-2-16,3-9-1 0,3 4 17 15,-8-9 0-15,-9-6 0 0,-8-8-9 0,6 0 0 16,-1 0 0-16,4 0 0 0,2 0 5 0,-3-5 0 16,6-9 0-16,2-9 0 0,4-5-9 0,2-3 0 15,-3-6 0-15,-8 9 0 0,3 0 6 0,-6-6 1 0,3 1-1 16,-5-4 1-16,2 1 2 0,-8-7 1 0,6 1 0 15,2 0 0-15,3 3 12 0,-8-9 0 0,8 11 0 16,-3 1 0-16,9 7 0 0,-4-4 1 0,-2 10-1 16,3 1 1-16,0 2 29 0,0 6 0 0,-6 8 0 15,0-2 0-15,1 8-19 0,-4 0 0 0,4 5 1 16,2 4-1-16,2 5 29 0,-4 6 0 0,4 11 0 16,4 11 0-16,-3 8-20 0,5 7 1 0,-13-7-1 15,-1 1 0-15,-5 2-20 0,0-2 1 0,0 19-1 16,-3 4 1-16,1 10 28 0,-4-5 0 0,1 14 0 15,2-1 0-15,-3 7-51 0,1 2 1 0,10-22 0 0,1-3 0 16,8-3-129-16,-6-8 0 0,11-17 0 0,6-6 1 16,8-20 66-16,-27-22 0 0,-6 0-651 15</inkml:trace>
  <inkml:trace contextRef="#ctx0" brushRef="#br0" timeOffset="20216.39">21768 4409 381 0,'0'0'0'0,"0"0"0"0,0 0 0 0,0 28 34 0,0-11 1 0,0-3-1 16,0 0 2-16,0 1-36 0,0-10 0 0,5 4 0 15,-2-1 0-15,0-2 47 0,-3-6 0 0,0 0 0 16,0 0 1-16,0 0-48 0,0 0 0 0,0 8 0 0,0-8 0 16,0 0 78-16,0 0-1 0,0 0 0 0,-6 6 0 15,1 2-77-15,-26 20 0 0,-2 0 0 16,-8 15 25-16,-34 41-1 0,48-42 0 15,7-5 1-15,-24 42-25 0,30-43 0 0,3 6-92 16,3-8 0-16,8 3 1 0,0-1-1 0,11-2 92 16,3-3 0-16,0-6 0 0,5-2 0 0,6-15-118 15,0-2 0-15,-3-6-1 0,-6-11 2 0,-16 11-91 16</inkml:trace>
  <inkml:trace contextRef="#ctx0" brushRef="#br0" timeOffset="20518">23165 4089 359 0,'0'0'0'16,"0"0"0"-16,25 28 5 0,-11 8 0 15,-17-13 0-15,-5-1 1 0,-3 4-6 0,0 5 0 16,-3 11 0-16,-5 3 63 0,-1 8 0 0,1 6 1 16,-6 3-1-16,-5-8-63 0,-45 67 0 15,31-45 0-15,-3-3 57 0,-8 3 1 0,2 11 1 16,-5 6-1-16,6 5-58 0,-56 88 0 16,61-116 0-16,9-8-72 0,-34 42 0 0,58-70 1 15,17-20 0-15,-1-8 71 0</inkml:trace>
  <inkml:trace contextRef="#ctx0" brushRef="#br0" timeOffset="20533.21">22461 5656 488 0,'77'-51'-90'0,"-32"17"0"15,-45 34-142-15</inkml:trace>
  <inkml:trace contextRef="#ctx0" brushRef="#br0" timeOffset="20800.34">24085 4297 729 0,'0'0'0'15,"0"0"0"-15,-19 62 0 0,0 5 5 0,-28 74 1 16,19-76-1-16,-5-4 1 0,-47 91-6 16,33-81 0-16,-11 8 73 0,-53 84-1 15,48-79 0-15,2 3 1 0,-61 79-73 16,70-90 0-16,2 3-49 0,-2-6 2 0,13-17-1 15,12-8 1-15,10-20 47 0,9-11 0 0,8-11 0 16</inkml:trace>
  <inkml:trace contextRef="#ctx0" brushRef="#br0" timeOffset="20816.99">23223 5836 708 0,'103'-88'-141'16,"-51"18"-1"-16,-52 70-177 0</inkml:trace>
  <inkml:trace contextRef="#ctx0" brushRef="#br0" timeOffset="21066.79">25751 4204 415 0,'0'0'0'0,"0"0"0"0,-14 73 0 0,3 11-65 16,-33 85 0-16,11-90-1 0,-14 3 2 15,-6 8 64-15,-7 8 0 0,-1-2 0 0,-8 11 55 16,-69 98 1-16,74-106-1 0,-2-15 1 15,-50 76-56-15,80-98 0 0,19-20-66 0,6 18 0 16,11-55 1-16,0-5-70 0</inkml:trace>
  <inkml:trace contextRef="#ctx0" brushRef="#br0" timeOffset="21300.83">27193 4311 33 0,'0'0'0'0,"0"0"0"16,-25 79 0-16,-2 5-4 0,-37 88 0 15,28-94 0-15,-11-4 1 0,-3 7 3 0,-5-2 0 0,0 8 0 16,-6 3 0-16,-55 76 0 15,66-104 0-15,9-8 0 0,-31 36 0 0,53-62 0 16,16-14-1-16,0-11 1 0</inkml:trace>
  <inkml:trace contextRef="#ctx0" brushRef="#br0" timeOffset="21333.15">26549 5515 16 0,'94'-79'0'0,"-41"29"0"0,-53 50-12 15</inkml:trace>
  <inkml:trace contextRef="#ctx0" brushRef="#br0" timeOffset="21582.92">28668 4139 662 0,'0'0'0'16,"0"0"0"-16,-33 79 0 0,-6 8 15 0,-44 85 1 16,45-91 0-16,-9 1 0 0,-55 101-16 15,46-96 0-15,1 3-28 0,-8-3 0 0,10-11 0 16,6-8 0-16,8-15 28 0,-30 29 0 15,50-54 0-15,11-14-97 0,8-8 0 16,8-12 0-16,3-2 0 0,6-6 97 0,16-15 0 16,11-4 0-16,11-12-29 0,12-6 1 0,2-5-1 15,0-6 1-15,-69 62-56 0</inkml:trace>
  <inkml:trace contextRef="#ctx0" brushRef="#br0" timeOffset="21816.48">29781 4446 831 0,'0'0'0'0,"0"0"0"0,-30 70 0 0,-6 12-18 16,-44 87 1-16,38-85 0 0,-10 9-1 16,-61 98 18-16,55-104 0 0,0-13-73 15,-50 52 0-15,75-92 0 0,16-20-1 16,6-14 74-16,11 0 0 0,0 0-67 15,17-28 1-15,-3 14-1 0,10-6-29 16,10-2 68-16,-4-7-1 0,6-13 1 0,-36 42-38 0</inkml:trace>
  <inkml:trace contextRef="#ctx0" brushRef="#br0" timeOffset="27166.37">21431 4252 11 0,'0'0'0'0,"0"0"0"0,0 0 0 0,38-20 1 0,-35 14-1 0,-3 6 1 16,11-8-1-16,-11 8 0 0,-5-6 0 15,5 4 1-15,0 2-1 0,-6-12 1 16,-13-5-1-16,2 3 0 0,17 14-12 15</inkml:trace>
  <inkml:trace contextRef="#ctx0" brushRef="#br0" timeOffset="27383.71">21218 4091 11 0,'0'0'0'0,"-11"12"0"0,3 2 0 0,-25 22 1 15,13-22-1-15,1 9 1 0,-20 25-1 16,9-17 0-16,2 5 0 0,-5 4 1 16,-6-1-1-16,1 9 1 0,-1-6-1 0,-38 42 0 15,38-39 0-15,6 3 0 0,-31 39 0 16,31-39 0-16,8 3 1 0,-13 45-1 15,24-49 0-15,5 4 0 0,1 0 0 0,0-3 0 16,2-12 0-16,4 1 0 0,2-4 0 0,0-4 0 16,0-7 0-16,2-8 0 0,12 6 0 15,-14-12 0-15,3-2 0 0,0 2 0 16,-3-8 0-16,5 0 0 0,-5 0 0 0,11 0 0 16,3-5 0-16,0 2 0 0,5-8 0 0,1 2 0 15,7-5 0-15,-27 14-12 0</inkml:trace>
  <inkml:trace contextRef="#ctx0" brushRef="#br0" timeOffset="27750.36">21284 4342 11 0,'0'0'0'15,"0"0"0"-15,0 0 0 0,-16 34 0 0,-1-15 1 16,-2 4-1-16,-1-9 1 0,-2 0-1 0,-2 0 0 16,-1 0 0-16,0 0 0 0,-3 3 6 0,1 3 0 15,2 2 0-15,-8 1 0 0,8-4-6 0,-31 32 0 16,29-23 0-16,-6 0 68 0,-39 34 1 15,28-25-1-15,5-1 2 0,-49 40-70 16,46-36 0-16,-5 8 32 0,3-6 0 0,0 0 0 16,11-6 0-16,-6-2-32 0,6 3 0 0,8-1 0 15,0-7 0-15,3 1-76 0,-8 24 0 16,19-32-1-16,2-5-11 0,1 9 76 16,5-18 0-16,3-8-63 0</inkml:trace>
  <inkml:trace contextRef="#ctx0" brushRef="#br0" timeOffset="41500.54">11011 7076 11 0,'0'0'0'0,"0"0"0"0,-33 12 0 0,-17 2 1 16,31-14-1-16,5 3 1 0,-19-3-1 16,16 0 0-16,17 0 25 0,0 0 1 15,-2 11-1-15,2-11 1 0,-12 0-26 16,7 0 0-16,2 3 87 0,-8 8 1 15,3-8-1-15,-3 2 0 0,-3 9-87 16,3-8 0-16,3 2 55 0,-1 1 0 0,4 5-1 16,-9 6 1-16,3-6-55 0,-3 3 0 0,-5 2 0 15,-1 1 0-15,1 2 37 0,0 7 1 0,-6-10 0 16,6 4 0-16,-6-6-38 0,3 2 0 0,2 10 0 16,-5-1 0-16,6 0 28 0,-14 25 0 0,19-25 0 15,3 6 0-15,3 22-28 0,8-36 0 16,3 3 13-16,13 16 1 0,-8-19-1 15,6-1 1-15,11 18-14 0,-14-17 0 0,-3 2 47 16,4-2 0-16,-4 2-1 0,0-5 1 0,3 3-47 16,-5-6 0-16,2 3 0 0,-8-3 0 0,5 0 36 15,-5 0 0-15,6 3 1 0,2 5-1 0,-2 1-36 16,-1 5 0-16,4-11 0 0,2 3 0 0,-3-1 45 16,11 18 0-16,-8-23 0 0,-2-6 1 15,21 15-46-15,-11-9 0 0,1-3 8 0,32 12 0 16,-19-18 1-16,0-5 0 0,45 0-9 15,-40-5 0-15,7-4-9 0,35-13 0 16,-42 11 0-16,-2 2 1 0,3-2 8 16,-6 2 0-16,0 1 0 0,1 2 44 0,-4-2-1 15,-2 2 0-15,2 4 1 0,3-4-44 0,-5-3 0 16,2 4 0-16,3-1 0 0,-5 3-10 0,2 3 1 16,1-5-1-16,-4-1 1 0,1 3 9 0,2-2 0 0,-2 5 0 15,2-6 0-15,3 3 18 0,-8-5 1 0,8 5-1 16,-2 3 1-16,2-3-19 0,0 3 0 0,0-5 0 15,-2 2 0-15,-4 0 21 0,4 0 0 0,-4-3 0 16,-2 1 2-16,-6 2-23 0,1-5 0 0,-1 2 0 16,-5 0 0-16,0 4-1 0,-3-4 0 0,3-3 0 15,-1 4 1-15,-2-4 0 0,3 1 0 0,6-3 0 16,-1 2 0-16,6-5 10 0,22-14 1 16,-28 14 0-16,0 0 0 0,20-20-11 15,-25 17 0-15,-3 3 10 0,3-14 1 0,-9 6-1 16,4 2 1-16,-4-25-11 0,1 25 0 15,-6-2 25-15,8-29 0 0,-3 26 0 16,1 2 0-16,-3-5-25 0,2 0 0 0,1 0 0 0,8-3 51 16,-3 3 2-16,-9 0-2 0,4-1 1 0,-6 1-52 15,5 0 0-15,-5 6 0 0,-5-1 0 0,-3 3 33 16,-12-30 0-16,4 25 0 0,-4-6 1 16,-21-20-34-16,11 26 0 0,-4 8-25 15,-35-11 0-15,33 14 1 0,-2-1 0 16,-51-18 24-16,45 16 0 0,-3 3-19 0,-58-23 1 15,47 17-1-15,0 1 1 0,-72-9 18 16,61 25 0-16,-8 6-22 0,-86 22 1 16,66 3-1-16,-5 12 1 0,-3 7 21 15,-16 12 0-15,2 9 0 0,-11 14-149 0,-132 95 0 16,132-87 1-16,-8 3-146 0,-133 67 148 16,141-115 1-16,130-45-636 0</inkml:trace>
  <inkml:trace contextRef="#ctx0" brushRef="#br0" timeOffset="48800.01">16188 7051 11 0,'0'0'0'0,"0"0"0"0,0 0 0 0,0 0 1 16,0 0-1-16,0 0 1 0,0 0-1 15,0 0 0-15,0 0 0 0,0 0 1 16,0 0-1-16,0 0 1 0,0 0-1 0,0 0 0 16,-3-28 0-16,-3 17 0 0,6 8 0 15,0 3 1-15,-11-6-1 0,11 6 0 16,-2 0 44-16,2 0 1 0,0 0 0 0,0 0 0 16,-6 14-45-16,6-14 0 0,-5 9 72 15,-1 10-1-15,3-4 0 0,3 7 0 16,-16 34-71-16,7-22 0 0,1-6 57 15,3 9-1-15,-6-1 0 0,2-8 0 0,-5-5-56 16,3 2 0-16,-2 6 0 0,-1 6 0 0,3 2 45 0,-22 37 1 16,13-36-1-16,6 2 0 15,-10 45-45-15,13-45 0 0,2 0 65 0,4 40 1 16,2-43 0-16,3-2 0 0,0-6-66 16,3-6 0-16,2-5 0 0,-5-3-81 0,0-3-1 15,0-9 1-15,0 4 0 0,0-9 81 0,0 0 0 16,0 0 0-16,0 0 0 0,-8 0-134 0,8 0 2 15,-6-9-1-15,1 4 1 0,5 5-88 0</inkml:trace>
  <inkml:trace contextRef="#ctx0" brushRef="#br0" timeOffset="49417.25">16967 7003 11 0,'0'0'0'0,"0"0"0"0,0 0 0 0,0 0 1 15,0 0-1-15,-6 28 1 0,1-22-1 16,5-6 0-16,-6 8 0 0,3-2 1 16,3-6-1-16,-2 9 1 0,-1-4-1 15,3 4 0-15,-6-7 47 0,1 10 1 16,2-7 0-16,0 4 0 0,-5 13-48 16,0-13 0-16,2 2 64 0,-10 3-1 15,13-6 0-15,-8 1 1 0,5-1-64 0,3 4 0 16,-8 2 0-16,6 3 29 0,2-3 2 0,-2 5-2 15,-4 1 1-15,4 2-30 0,-1-2 0 0,1 3 0 16,5-1 0-16,5-2 13 0,1-3 1 0,-6 2-1 0,0 1 1 16,3 3-14-16,-1 19 0 0,-2-20 0 15,0 6 13-15,-5 29 1 0,-1-35 0 16,-2 6 0-16,-11 31-14 0,8-25 0 16,2 0 8-16,-10 39 0 0,8-31 0 15,3 1 1-15,-6 2-9 0,3 2 0 0,0-2 0 0,2 3-124 16,-10 45-1-16,11-56 1 0,2-1-26 15,-7 12 125-15,7-42-1 0,6-6-85 16</inkml:trace>
  <inkml:trace contextRef="#ctx0" brushRef="#br0" timeOffset="50783.17">16083 7816 11 0,'0'0'0'0,"0"0"0"0,0 0 14 0,0 0 1 0,27 0-1 0,-27 0 1 16,11 0-15-16,-11 0 0 0,6 0 70 0,-3 6 1 15,-1 0 0-15,-2-6 0 0,9 0-71 16,-9 0 0-16,0 0 112 0,0 0 1 15,0 0-1-15,0-6 1 0,0 6-113 16,0 0 0-16,0-6 47 0,0-2 1 16,0 2 0-16,0-5 0 0,5-28-48 15,1 8 0-15,8-12 37 0,5 1-1 16,-5 0 0-16,-6 5 0 0,3 1-36 0,3 2 0 0,-3-2 0 16,3-4 0-16,0 1 1 0,-1-1 0 0,-2 9 0 15,-5 3 0-15,2 0-1 0,12-8 0 16,-20 22 0-16,0 5 34 0,0 9 0 15,5-5 0-15,1-1 2 0,2 6-36 16,0-3 0-16,3 3 20 0,3 3 1 16,-3 5 0-16,3 4 0 0,5-7-21 0,-8 6 0 15,-2 1 0-15,-1 2 32 0,-3 3 0 0,1 8 0 16,-6 0 1-16,0 6-33 0,0 6 0 0,0-6 0 0,0 3 0 16,0-6 18-16,0 28 0 0,-6-31 1 15,4 1-1-15,-4 16-18 0,6-20 0 16,-5-5-11-16,-9 23 1 0,8-26-1 0,6 0 1 15,0 3 10-15,0-9 0 0,0 3-35 16,0-2 1-16,0-9 0 0,6 5 0 16,-3-2 34-16,-3-3 0 0,11 3-29 15,-6-9 1-15,1 6-1 0,2-5 0 16,6-12 29-16,-3 3 0 0,3-6-41 16,10-39 0-16,-15 31 0 0,2-12 0 15,-3 1 41-15,-2 5 0 0,-1-2 0 0,3 8-23 0,-2-1 0 16,-3 1 0-16,2 0-1 0,6 6 24 0,-2-1 0 15,2 3 0-15,-9 6 0 0,4 6-23 0,-1 2 1 16,4-2 0-16,2 2 0 0,-6 6 22 0,-2 0 0 16,3 6 0-16,-1-6 0 0,3 8 38 0,3-2 0 15,-2 16 1-15,2-2-1 0,8 11-38 0,12 45 0 16,-18-31 0-16,-4-3 23 0,4 57 1 16,-7-54-1-16,-1 5 1 0,1 55-24 15,-3-46 0-15,2 5-166 0,-5-2 2 0,0-11-2 16,0-9 2-16,0 3 92 0,0 3 1 0,-8-26 0 15,2-8 0-15,6-14-100 0</inkml:trace>
  <inkml:trace contextRef="#ctx0" brushRef="#br0" timeOffset="55517.58">13108 7445 11 0,'0'0'0'0,"0"0"0"0,0 0 0 0,0 0 0 0,0 0 1 0,0 0-1 0,0 0 1 16,-28 28-1-16,28-28 0 0,0 0 0 0,0 0 0 15,0 0 0-15,0 0 1 0,0-8-1 0,0 8 1 0,8-6-1 16,-8 6 0-16,6-8 0 0,-1 2 0 0,-2 0 0 15,3-2 0-15,-1 2 0 0,1 3 1 0,2-5-1 16,-2 2 0-16,-4 1 0 0,4 2 0 0,-1-3 0 16,-5 6 0-16,6 0 0 0,-6 0 0 0,5 0 0 15,-5 0 0-15,9 0 0 0,-9 0 0 0,5 0 0 16,-5 0 0-16,0 0 0 0,0 0 0 0,0 0 0 0,0 0 0 16,0 0 0-16,0 0 0 0,0 0 95 0,6 6 0 15,2-3 1-15,-2-3-1 0,-1-3-95 0,9 3 0 16,0-6 0-16,5 6 0 0,0-5 48 0,6 2 1 15,-3-3 0-15,3 1 0 0,-5-4-49 0,4 1 0 16,-10 2 0-16,0 0 0 0,0-2 42 0,2 0 0 16,-7 2 0-16,2 0 0 0,3 4-42 0,-9-7 0 15,9 6 0-15,-6 3 0 0,3 0 16 0,3-3 0 0,-3 6-1 16,-3 0 1-16,3 6-16 0,3-7 0 0,-5 4 0 16,2 2 0-16,2 4 10 0,-2 2 1 0,3-6 0 15,0 6 0-15,-3 0-11 0,3 3 0 0,-6 0 0 16,3 0 0-16,3 3 22 0,0 16 1 15,-3-8-1-15,-6 3 1 0,9 37-23 16,-14-37 0-16,-5 5 41 0,-1 40 2 16,6-45-2-16,0 3 1 0,6 28-42 15,-6-37 0-15,5 1-59 0,-5-4-1 0,3-8 1 16,0-11 0-16,5-3 59 0,-8 0 0 0,6-3 0 0,-6 3 0 16,5-8-147-16,9-18 1 0,0 4-1 15,5-9-35-15,25-39 144 0,-24 36 1 16,-20 34-105-16</inkml:trace>
  <inkml:trace contextRef="#ctx0" brushRef="#br0" timeOffset="55817.6">13812 7316 11 0,'0'0'0'0,"0"0"0"0,0 0 0 0,0 0 0 0,0 0 1 16,0 0-1-16,0 0 1 0,0 0-1 0,0 30 0 15,0-18 0-15,0-4 0 0,-5 1 0 0,5 2 1 0,-6 3-1 16,3-3 1-16,-11 9-1 0,-16 28 0 16,11-26 0-16,-9 1 28 0,-16 16 0 15,25-16 0-15,5-6 0 0,-17 22-28 16,18-22 0-16,2-3-22 0,2 14 0 15,9-14 0-15,-5-6 0 0,-1 12 22 16,6-6 0-16,6-8-2 0,-6 5 0 16,0-11 0-16,0 0-23 0</inkml:trace>
  <inkml:trace contextRef="#ctx0" brushRef="#br0" timeOffset="56334.03">14199 7453 11 0,'0'0'0'15,"0"0"0"-15,0 0 0 0,0 0 0 0,-6 54 1 16,1-43-1-16,-1 0 1 0,-8 3-1 16,6-8 0-16,3-3 67 0,-1 2 1 15,-2 1-1-15,-3 3 2 0,-14 5-69 16,17-6 0-16,-6-2 34 0,-11 2 0 15,14-2 0-15,3 2 1 0,-12 1-35 16,9-4 0-16,8-2 33 0,-2 8 1 16,5-11 0-16,0 0 0 0,0 0-34 15,0 0 0-15,0 3 42 0,-6 0 1 16,37-3-1-16,-17 8 1 0,24 6-43 16,-18-5 0-16,-1 5 19 0,14 14 0 0,-22-22 1 15,-3 2 0-15,12 9-20 0,-12-6 0 16,3-5-47-16,3 11 2 0,-3-9-1 15,3 4 1-15,5 2 45 0,-13-6 0 0,2-2-101 16,8 2 0-16,-7-2 0 0,-4 2-27 16,9-5 101-16,-8 0 0 0,-6-3-75 15</inkml:trace>
  <inkml:trace contextRef="#ctx0" brushRef="#br0" timeOffset="56901.1">14635 7909 156 0,'0'0'0'16,"0"0"0"-16,0 0-20 0,36-36 1 16,-28 27-1-16,-8-5 1 0,0-8 19 15,0 8 0-15,0 2 103 0,6-16 1 16,0 6-1-16,7-9 1 0,12-40-104 15,-17 38 0-15,1 2 4 0,2 2 0 0,0-4 0 16,-3 5 0-16,3 11-4 0,3-6 0 0,-11 6 0 16,0 0 0-16,-1-2 10 0,4 10-1 0,-6 1 0 15,0 2 1-15,0 6-10 0,0 0 0 0,0 0 0 16,0-8 0-16,0 8 30 0,0 8 0 0,0-2 0 16,0-3 1-16,0 8-31 0,-6 31 0 0,4-5 0 15,-4 8 35-15,-5 45 0 0,8-62 1 16,3-3-1-16,3 23-35 0,2-34 0 15,1 0 18-15,8 0 1 0,-14-11-1 0,5 0 1 16,4 5-19-16,-9-8 0 0,11 0-3 16,-6-8 0-16,3 5 0 0,-2 0 0 15,8-19 3-15,5-4 0 0,0-2-19 16,15-36 0-16,-23 35 0 0,-3 1 1 16,3-3 18-16,-3 9 0 0,1-6 0 0,2 8-22 15,-6 0-1-15,1 3 1 0,2 3 0 0,-2-5 22 16,-4 10 0-16,4 1 0 0,-1-3 0 0,1 8-10 15,-1-3 0-15,4 6 0 0,-9 0 0 0,5-3 10 0,-5 3 0 16,6 3 0-16,2 3 0 0,-2 2 23 0,-4-2 1 16,4 8 0-16,-1 8 0 0,1 1-24 0,2 33 0 15,-2-22 0-15,-6 2 58 0,5 35 0 16,-5-40-1-16,0 3 1 0,3 30-58 16,2-33 0-16,7 3-38 0,-10 0 0 0,4 2 0 15,-1 6 0-15,1 1 38 0,-6-4 0 0,8-5 0 16,3-14 0-16,3-6-84 0,-14-12 1 15</inkml:trace>
  <inkml:trace contextRef="#ctx0" brushRef="#br0" timeOffset="58133.33">18682 7408 11 0,'0'0'0'0,"0"0"0"0,0 0 0 0,0 0 0 0,28-8 1 0,-14 8-1 0,-3-6 1 0,-6 6-1 16,-5 0 0-16,3 0 0 0,-3 0 0 0,5 0 3 15,-5 0 0-15,6 0 0 0,-6 0 1 0,0 0-4 16,0 0 0-16,0 0 0 0,8 9 0 0,-2-4 110 15,-6-5 0-15,11 0 1 0,-8 0-1 0,8 0-110 16,0 0 0-16,-3 0 0 0,3 0 0 0,6 0 50 0,-1 0-1 16,-2 0 0-16,0-5 0 0,0 5-49 0,2 0 0 15,-8-3 0-15,4 3 0 0,1 3 52 0,-7 2 1 16,8-5-1-16,-6 3 0 0,3 3-52 0,-5 2 0 16,2 4 0-16,3 2 0 0,3-6 60 0,19 26 0 15,-22-17 1-15,3 2-1 0,11 26-60 16,-17-16 0-16,0 4 12 0,3 32 0 15,-5-37 0-15,-6 6 1 0,2 31-13 16,4-43 0-16,-1 1-23 0,1-1 0 0,0-5 0 16,7-3 0-16,1-3 23 0,0-5 0 0,0 0 0 15,-3-6 0-15,-6 0-165 0,9-6 0 16,0-8 1-16,-3-3 0 0,22-22 164 16,-19 16 0-16,5-5-56 0,20-37 1 15,-28 43-2-15,-11 22-127 0</inkml:trace>
  <inkml:trace contextRef="#ctx0" brushRef="#br0" timeOffset="58433.25">19425 7310 11 0,'0'0'0'0,"0"0"0"0,0 0 0 0,0 34 0 16,8-17 1-16,-2 11-1 0,-6 5 1 0,-6 1-1 0,-18 34 0 15,7-40 0-15,-5 0 0 0,-25 23 1 16,19-26-1-16,4 0 1 0,-40 29-1 16,31-32 0-16,0 6 120 0,-36 23 2 15,35-20-2-15,4 8 1 0,2-2-121 16,-5-6 0-16,3-3 0 0,2 6-95 0,1 0 1 15,7-12-2-15,9-8 2 0,3-8 85 0,8-6 0 0,0 0 0 16,0 0 1-16,0 0-55 0</inkml:trace>
  <inkml:trace contextRef="#ctx0" brushRef="#br0" timeOffset="59000.17">19820 7386 201 0,'0'0'0'0,"0"0"0"0,0 0 0 0,0 0-37 0,20 28 0 15,-18-14 0-15,1-3 1 0,5 1 36 0,-2 10 0 16,-3-16 0-16,-1 2 75 0,7 6 1 15,-9-5 0-15,5 2 0 0,9 11-76 16,-8-16 0-16,-1 2 63 0,17 9 1 16,-11-5 1-16,-8-10-1 0,8 10-64 15,-5-4 0-15,-4-2 21 0,4 2 1 16,-1-2-1-16,-5-6 1 0,6 8-22 16,-6-8 0-16,0 3 30 0,-6 3 0 15,6-6 1-15,-11 5 0 0,-8 4-31 16,2 2 0-16,-2 3 52 0,-25 23 0 15,25-23 0-15,-1 3 2 0,-18 30-54 16,21-30 0-16,3 9-2 0,0-4 0 0,1 6 0 0,-7 0 1 16,6 9 1-16,-5-6 0 0,2-6 0 0,4 3 0 15,4-5-131-15,-2-3 0 0,6-6 1 0,2-6 0 16,3-8 130-16,0 0 0 0,3-6 0 0,-3 6 0 0,0 0-73 16,0 0 1-16,5 0 0 0,6-2-1 0,-11 2-86 15</inkml:trace>
  <inkml:trace contextRef="#ctx0" brushRef="#br0" timeOffset="59633.84">20072 7898 448 0,'0'0'0'0,"0"0"0"0,0 0-21 0,0 0 0 16,0 0 0-16,0 0 1 0,27 28 20 0,-21-20 0 0,-6-5 0 16,0-3 0-16,0 6 12 0,0-6 0 0,0 0 0 15,0 0 0-15,-6 0-12 0,-2 0 0 16,8 0 0-16,-6-9 86 0,1-5 2 16,5 3-1-16,0-3 0 0,5-17-87 15,1 9 0-15,8-4 11 0,13-27-1 16,-10 19 0-16,0 0 0 0,18-30-10 15,-21 36 0-15,-5-1 8 0,2 1 1 0,-6 6-1 16,-2 5 1-16,0-3-9 0,-1 6 0 0,4-3 0 16,-6 12 0-16,0 5 32 0,0 0 1 0,0 0-1 0,-6-9 1 15,6 9-33-15,0 9 0 0,0-9 0 16,0 5 25-16,0 12 0 0,0-3 1 16,6 14-1-16,-6 37-25 0,0-31 0 0,-6-9 27 15,1 37 1-15,5-42-1 0,0 2 1 16,0 6-28-16,0-14 0 0,0-8 6 15,3 2 0-15,-3-8 0 0,8 0 1 16,-3 0-7-16,-5 0 0 0,9-8-30 16,10-12 0-16,-8 6 0 0,3-8 0 15,11-35 30-15,-11 29 0 0,-1 0-40 0,-2-6-1 16,3 3 1-16,0 3 1 0,5-5 39 0,-5 4 0 16,6 1 0-16,4 0 0 0,1 3-52 0,3 0 1 15,-3 2-2-15,-6 1 2 0,-5 2 51 0,0 3 0 16,0 6 0-16,-3 2 0 0,0 1 1 0,-3 8 0 15,0 0 0-15,3 0 1 0,-5 0-2 0,-3 0 0 0,2 0 0 16,6 8 0-16,-3 6 15 0,3-8 0 0,-5 11 0 16,2 5 2-16,-2 9-17 0,-3 42 0 15,-6-36 0-15,3 5 101 0,-17 45 1 16,9-39 1-16,0 9-1 0,-12 41-102 16,15-47 0-16,5-6-57 0,-6 2 1 0,12-10-1 15,2-9 1-15,11 0 14 0,6-5 1 0,-25-23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49:33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18856 6404 11 0,'0'0'0'0,"0"0"0"0,0 0 0 0,0 0 1 16,0 0-1-16,0 0 1 0,0 0-1 16,0 0 0-16,0 0 76 0,0 0 0 15,0 0 0-15,0 0 1 0,-30 20-77 16,30-20 0-16,5 8 89 0,1-5 0 15,-6-3 1-15,5 11 0 0,15-8-90 16,-7 3 0-16,1-6 62 0,25-9 2 16,-17 9-1-16,0-14 0 0,31-8-63 15,-28 8 0-15,2 0 57 0,12-15 1 16,-20 15-1-16,0 0 1 0,20-14-58 16,-25 14 0-16,-3 6-2 0,11-12 0 15,-11 11 0-15,3-2 0 0,5 3 2 16,-8-1 0-16,3 4 31 0,6-4 0 15,-7 9 0-15,-2 0 1 0,17 9-32 0,-22-4 0 16,7 4 9-16,7 13-1 0,-15-10 0 16,-2 2 1-16,8 28-9 0,-5-17 0 15,-6 9 48-15,0 2 0 0,0-2 0 0,0 3 0 16,-6-6-48-16,0 8 0 0,1-2 0 0,2-1 0 0,-2 6 3 16,-1 29 1-16,1-37 0 0,2-3 0 15,-3 19-4-15,1-27 0 0,-1-4-85 16,4 15 0-16,2-25-1 0,0-9 2 15,0 8 84-15,0-8 0 0,0 0-195 16,-6 6 1-16,6-6-1 0,0 0-51 0,-8-14 195 16,5 5-1-16,3 9-131 0</inkml:trace>
  <inkml:trace contextRef="#ctx0" brushRef="#br0" timeOffset="199.93">19541 6232 11 0,'0'0'0'0,"0"0"0"0,39 0 0 0,13-5 1 15,-30-1-1-15,1 3 1 0,15 3 0 16,-24 0-1-16,-14 0-11 0</inkml:trace>
  <inkml:trace contextRef="#ctx0" brushRef="#br0" timeOffset="399.18">19743 6193 280 0,'0'0'0'16,"0"6"0"-16,0-6 60 0,0 0 0 0,0 0 0 16,-8-3 1-16,2 6-61 0,-8 5 0 15,3 3 47-15,-33 17 1 0,19-13-1 16,3 7 1-16,-36 23-48 0,33-25 0 0,-2-1 51 16,-26 24 1-16,23-18-1 0,2 0 0 15,3 3-51-15,-5 1 0 0,2-1 0 0,3 3 34 16,6-3 0-16,-6 0 0 0,3 0 1 0,3-5-35 15,-20 13 0-15,22-16 0 0,9-12-35 16,-17 12 1-16,11-14 0 0,3 2 1 16,-8 6 33-16,19-14 0 0,-3 3-154 0,-2 3 1 15,5-6-1-15,0 0-35 0,0 0 151 16,0-9 1-16,0 9-107 0</inkml:trace>
  <inkml:trace contextRef="#ctx0" brushRef="#br0" timeOffset="1182.09">19994 5492 44 0,'0'0'0'0,"0"0"0"0,0 0-6 0,0 0 0 16,0 0 0-16,33 15 0 0,-13-7 6 15,-6-2 0-15,5 2 36 0,20 0 0 16,-28-2 0-16,2-6 1 0,-4 6-37 15,-4-6 0-15,1 0 85 0,8 0 2 16,-9 0-1-16,1 3 0 0,7 8-86 16,-7-8 0-16,2 2 36 0,-2 9 0 0,-1-8-1 15,4 2 1-15,-1 6-36 0,-5-8 0 16,5 3 25-16,-3 5 0 0,-2-12 0 16,-3 10 1-16,-8 10-26 0,2-8 0 15,-2 6 41-15,3 2-1 0,-9 7 0 0,0-1 0 0,-3-3-40 16,4 3 0-16,-1-3 0 0,8-10 0 0,12-1 3 15,-6 0 0-15,0-6 0 0,0-2 1 0,3 2-4 16,2-5 0-16,1 3 0 0,-6-1 0 0,5 4-33 16,-5 2 1-16,0 0-1 0,0 0 1 0,0-2 32 15,-5 5 0-15,5-6 0 0,-6 4 0 0,3-1-134 0,-8 14 2 16,6-11-2-16,2 0-32 0,-3 14 134 16,1-25-1-16,5-3-92 0</inkml:trace>
  <inkml:trace contextRef="#ctx0" brushRef="#br0" timeOffset="1415.92">20047 6688 11 0,'0'0'0'0,"0"0"0"0,0 0 0 0,25 14 0 0,-9-5 1 0,1-4-1 16,-9-5 1-16,-2 0-1 0,-6 0 0 0,5 0 0 0,-5 0 0 15,6 0 0-15,-6 0 1 0,8 0-1 0,-8 0 1 16,0 0-1-16,0-5 0 0,-6-4 0 0,4-5 1 16,2 14-13-16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49:56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18947 10087 11 0,'0'0'0'0,"0"0"0"0,0 0 0 0,0 0 1 16,0 0-1-16,20-31 1 0,-15 14-1 15,3 8 0-15,-8 4 0 0,6 2 1 16,-6 3-1-16,6-8 1 0,-4-4-1 15,-2 10 0-15,0 2 0 0,-8-6 0 16,8 6 0-16,-6-6 1 0,1 6-1 16,5 0 0-16,-8 0 25 0,-3 0 0 15,5 0 0-15,6 0 0 0,-3 6-25 16,-2 0 0-16,5-4 30 0,-6 4 1 16,6 0 0-16,-2 2 0 0,2 0-31 0,0 1 0 0,0 2 0 15,0 6 46-15,0-3-1 0,-6 14 0 0,6 6 1 16,-8 0-46-16,2 5 0 0,1-5 0 0,-4-6 0 15,4 0 41-15,-9 28 0 0,8-27 1 16,1-1 0-16,-3 22-42 0,8-24 0 0,-3-1 41 16,0 17 0-16,3-19 0 0,0 5 0 15,6 31-41-15,-4-23 0 0,4 4 22 16,-6 2-1-16,5-5 0 0,-5-6 0 0,0 2-21 16,3-2 0-16,-3 0 0 0,-3 0 0 0,3 3-89 15,0 19 2-15,0-27 0 0,0-12-1 16,0 17 88-16,-5-17 0 0,5-3-74 0,-14 14 1 15,9-11 0-15,5-2-26 0,-6 7 74 16,3-10 0-16,3-9-62 0</inkml:trace>
  <inkml:trace contextRef="#ctx0" brushRef="#br0" timeOffset="532.9">19105 10357 11 0,'0'0'0'0,"0"0"0"0,0 0 0 0,0 0 0 0,0 28 1 0,0-14-1 0,0-6 1 0,0 1-1 0,-3 2 0 15,3-11 0-15,-6 6 42 0,-2 2 1 16,5-2-1-16,1 2 1 0,-15 1-43 16,14-4 0-16,-2 4 83 0,-9 5-1 15,14-9 0-15,0 4 1 0,0 5-83 16,-6-11 0-16,6 8 32 0,0 9 1 16,-5-12 0-16,5 6 0 0,-3 12-33 15,0-10 0-15,3 1 55 0,0 26 0 16,3-15 1-16,5 3-1 0,-2 2-55 0,2 10 0 15,3-7 0-15,3 12 18 0,-3-3 0 0,3 3 0 16,-8-6 0-16,2 3-18 0,0 39 0 16,-2-53 0-16,5 0-161 0,2 14-1 15,-13-36 0-15,6-9-32 0,-3-6 160 16,-3 6 1-16,0 0-111 0</inkml:trace>
  <inkml:trace contextRef="#ctx0" brushRef="#br0" timeOffset="5166.09">20008 9352 11 0,'0'0'0'0,"0"0"0"0,0 0 0 0,0 0 1 16,0 0-1-16,0 0 1 0,0 0-1 0,0 0 0 16,0 0 0-16,25-36 1 0,-22 30-1 15,2-2 1-15,15-18-1 0,-20 15 0 16,0 6 0-16,0 5 0 0,0 0 0 0,0 0 1 15,-6-6-1-15,6 6 0 16,0 0 95-16,0 0 0 0,-5-3 1 0,5 3-1 16,-14 3-95-16,8 3 0 0,3-4 76 15,-8-2 2-15,11 0-2 0,0 0 1 16,-8-2-77-16,8 2 0 0,0 0 91 16,-5 0-1-16,5 0 0 0,0 0 1 15,0 0-91-15,0-9 0 0,0 9 17 0,0 0 0 16,0 0 0-16,0 0 1 0,0 0-18 15,0 0 0-15,0 0 44 0,0 0 1 16,0 0-1-16,5 0 2 0,14 9-46 16,-5 5 0-16,-5 5 15 0,2 4 1 15,0 2 0-15,2 3 0 0,-4 3-16 0,2 6 0 16,-3-12 0-16,3 0 0 0,-11-5-6 0,3 3 0 0,0-1 0 16,-1-2 0-16,4 2 6 0,-1 29 0 15,1-23 0-15,8 0 26 0,13 37 0 16,-13-42 0-16,6 2 0 0,18 28-26 15,-21-25 0-15,2-2-74 0,14 24 0 16,-19-21-1-16,0-4 1 0,-3 3 74 0,-3-3 0 16,3-2 0-16,-11-1-195 0,3 1 2 0,-3-3-1 15,0-1 0-15,-3 1 146 0,3 2 0 0,-5-13-1 16,5-1 2-16,0-8-97 0</inkml:trace>
  <inkml:trace contextRef="#ctx0" brushRef="#br0" timeOffset="5716.55">20364 9293 404 0,'0'0'0'0,"0"0"0"0,0 0 18 0,0 0 1 15,25-19 0-15,-19 13 0 0,2 12-19 16,-8-6 0-16,0 0-6 0,0 0 0 16,0 0 0-16,0 0 1 0,0 0 5 15,0 0 0-15,-5 0 53 0,-1 8 1 16,3-2-1-16,-8-6 0 0,-11 8-53 16,6-2 0-16,-4 2 21 0,-2 6 1 0,0 0 0 15,0 0 0-15,3 6-22 0,-1 3 0 0,1-9 0 0,5 0 0 16,-2 0 26-16,2 0 0 0,0 8-1 0,-5-2 1 15,-1 3-26-15,6-1 0 0,1-2 0 0,-4 2 0 16,-2-2 20-16,-17 22 1 0,25-25-1 0,0 0 1 16,-9 17-21-16,12-20 0 0,-3 5-31 15,3 10 0-15,-1-21 0 0,4-2 1 16,5 5 30-16,0-11 0 0,0 0-138 16,14-3 2-16,-3-5-2 0,3-6-32 15,-6 0 138-15,22-29-1 0,-2-13 1 0,-28 56-73 0</inkml:trace>
  <inkml:trace contextRef="#ctx0" brushRef="#br0" timeOffset="6066.69">20635 8562 11 0,'0'0'0'0,"0"0"0"0,0 0 0 0,0 0 1 0,0 0-1 0,0 0-9 15</inkml:trace>
  <inkml:trace contextRef="#ctx0" brushRef="#br0" timeOffset="6249.42">20776 8514 11 0,'0'0'0'0,"0"0"0"0,39-17 0 15,-3-3 1-15,-23 18-1 0,4-1 1 16,5-8-1-16,-11 8 0 0,-5 3 0 0,7 0 1 16,-13 0-1-16,9 0 1 0,2 0-1 15,-11 0 0-15,5 11 67 0,-2 3 0 16,-3-5 0-16,0 5 2 0,3 22-69 16,0-8 0-16,-3 6 53 0,-3 3 1 15,6-4 0-15,2-4 0 0,-5 1-54 0,0-1 0 0,6-7 0 16,-6 3 0-16,2 1-89 0,1-1 1 0,-3-2-2 15,0 5 2-15,-3-6 75 0,-5 35 1 16,-6-29 0-16,14-28-69 0</inkml:trace>
  <inkml:trace contextRef="#ctx0" brushRef="#br0" timeOffset="7866.26">18898 10295 246 0,'0'0'0'0,"0"0"0"0,0 0 0 0,0 0-12 0,0 0 0 0,0 0 0 0,0 0 0 0,0 0 12 16,0 0 0-16,0 0 0 0,0 0 0 0,0 0 56 16,0 0 2-16,24-31-2 0,-24 25 1 0,0 1-57 15,-2 2 0-15,2-6 0 0,0 4 0 0,-3-1 68 0,0-2 1 16,3 2-1-16,0 6 1 0,0-3-69 0,0 3 0 16,0-8 0-16,3 2 0 0,-3 6 1 0,0 0 0 15,0 0 0-15,3-5 0 0,5 5-1 0,-2 5 0 16,-6-2 0-16,2 3 0 0,4-1 27 0,-6 4 1 15,-8 19 1-15,2 0-1 0,-8 9-28 0,-16 36 0 16,16-34 0-16,-5-2 81 0,-26 47 1 16,26-47 0-16,5 5 0 0,-11 0-82 0,3 3 0 15,-3 3 0-15,1-3 26 0,-1 3 0 0,5-12 0 16,4-5 1-16,5 0-27 0,0-3 0 0,2-11 0 16,1-8 0-16,8-9-42 0,0 0 0 0,0 0 0 15,-5 0 0-15,5 0 42 0,0 0 0 0,2-3 0 16,1-8 0-16,5 2-180 0,-2 1 0 0,-1-20 1 15,9-15-1-15,0-7 135 0,11-43 0 16,-17 51-1-16,-8 42-122 0</inkml:trace>
  <inkml:trace contextRef="#ctx0" brushRef="#br0" timeOffset="8166.09">18934 10059 876 0,'0'0'0'0,"0"0"0"0,0 0 0 0,0 0 16 0,0 42 0 0,-6-14 0 0,6 0 0 0,-6 9-16 16,4 5 0-16,-4 0 0 0,1-8 0 0,-9 2 35 0,-25 29 1 16,20-31 1-16,-12 2-1 0,-27 38-36 15,25-41 0-15,0 4 69 0,-33 36 1 16,41-39 1-16,6 0-1 0,-1 2-70 15,1-11 0-15,2 1 0 0,1-12-105 0,5-6 2 16,2 1-1-16,9-9 0 0,0 0 104 0,0 0 0 0,3-12 0 16,-3 1 0-16,6-3-153 0,-1-36-1 15,4-1 0-15,-9 51-212 0</inkml:trace>
  <inkml:trace contextRef="#ctx0" brushRef="#br0" timeOffset="8399.45">18329 10351 865 0,'0'0'0'0,"-3"37"0"16,-3 5-35-16,-8 51 0 0,9-54-1 0,-6-2 1 15,-17 42 35-15,9-37 0 0,0-6-12 16,-9-2 0-16,3-3 0 0,0 3 1 0,0-6 11 15,3-6 0-15,-3 7 0 0,6-10 0 0,5 4-108 16,3-9-1-16,3 0 1 0,8-14-1 0,0 0 76 16,0-9 1-16,3 4 0 0,-1-1 0 0,-2 6-54 15</inkml:trace>
  <inkml:trace contextRef="#ctx0" brushRef="#br0" timeOffset="8666.42">18580 10171 482 0,'0'0'0'0,"0"0"0"16,0 0 0-16,-8 45-92 0,-3-11 0 0,-3-6-1 16,0 0 2-16,-3 0 91 0,-24 17 0 15,16-25 0-15,-3 0 106 0,-35 19 2 16,30-19-1-16,0-6 1 0,-17 28-108 15,25-14 0-15,3-2 19 0,-22 35 0 16,30-32 0-16,3-1 1 0,3 0-20 0,-3 0 0 16,8-11 0-16,11-3-110 0,-2-3 1 0,-4-8 0 0,-2-3-1 15,11-3 93-15,9-22 1 0,-6 8-1 16,-14 17-82-16</inkml:trace>
  <inkml:trace contextRef="#ctx0" brushRef="#br0" timeOffset="8949.4">18585 10025 336 0,'0'0'0'0,"0"0"0"0,0 0-7 15,0 0 0-15,0 0 0 0,0 0 0 16,0 0 7-16,0 0 0 0,0 0 0 0,0 0 76 0,0 0 1 16,0 0 0-16,-8 31 0 0,5-23-77 0,1 1 0 15,-15 10 0-15,0 9 0 0,-7 3 59 0,-1 6 1 16,-6 5 0-16,9-2 0 0,-3-1-60 0,-27 51 0 15,19-39 0-15,-3 8 53 0,-39 48 1 16,45-54-1-16,-9-2 2 0,6-6-55 16,5-6 0-16,4-2 0 0,4-9-55 0,-5-8 1 0,12-6 0 15,-4-6 0-15,14-8 54 0,-2-11 0 0,5 2 0 16,-6 1 0-16,6-12-140 0,11-36 1 16,-2 11-1-16,7-11-35 0,26-65 138 15,-18 70 1-15,-24 51-103 0</inkml:trace>
  <inkml:trace contextRef="#ctx0" brushRef="#br0" timeOffset="9200.03">18461 9957 865 0,'0'0'0'0,"0"0"0"0,-22 51 0 0,-6 8 46 16,1 9 0-16,-4-4 0 0,4-10 2 0,-6 2-48 15,-36 54 0-15,35-60 0 0,-1 1 39 16,-35 19 0-16,40-42 0 0,2-5 0 16,-27-1-39-16,33-13 0 0,6-3-22 15,-12-1 0-15,17-5 0 0,11 0 1 16,-8-14 21-16,8 6 0 0,0 2-191 16,2-33 1-16,9 8 1 0,3-20-45 0,3-5 190 15,-1-3-1-15,1 5 1 0,-17 54-94 0</inkml:trace>
  <inkml:trace contextRef="#ctx0" brushRef="#br0" timeOffset="9449.54">18088 10208 606 0,'0'0'0'0,"0"0"0"15,-8 33 0-15,-3 10 57 0,-22 52 1 16,13-47 1-16,-13-6-1 0,-30 65-58 15,30-62 0-15,-1 3 35 0,-1 3 0 0,1-9 0 16,1 0 1-16,3 0-36 0,8 3 0 0,-3-2 0 16,-3-12 0-16,3-1-37 0,6 1 0 0,0-8 0 15,5-9 0-15,8-8 37 0,-2-15 0 0,5 4 0 16,1-1 0-16,2 0-138 0,2-2 1 0,9-17-1 0,-2-9 1 16,7-20 101-16,17-61 1 0,-19 59 0 15,-14 56-97-15</inkml:trace>
  <inkml:trace contextRef="#ctx0" brushRef="#br0" timeOffset="9666.66">17798 10174 809 0,'0'0'0'0,"0"0"0"0,-8 31 0 0,-3 14 32 16,-11 53 0-16,5-55 0 0,3-1 0 15,-19 45-32-15,14-45 0 0,0-5 20 0,-28 42 1 16,16-37 0-16,4-6 0 0,-7 7-21 15,10-10 0-15,-1 4 0 0,0-9 12 0,3-6 0 16,2-2 0-16,9-9 0 0,6-8-12 0,5-3 0 16,0 0 0-16,-6-5 0 0,6 5-182 0,6-9 0 15,5-16 1-15,8-12-1 0,1-13 140 0,38-71 1 16,-39 62-2-16,-19 59-119 0</inkml:trace>
  <inkml:trace contextRef="#ctx0" brushRef="#br0" timeOffset="9918.04">17569 10413 999 0,'0'0'0'16,"-19"45"0"-16,-6 17 43 0,-28 45-1 0,28-56 0 15,-13-1 1-15,-1 1-43 0,0 2 0 0,1 4 0 16,-1 2 44-16,-2-3 1 0,5-14 0 0,8-11 0 15,3-11-45-15,-27-3 0 0,27-6 0 0,11-11-72 16,6 0 1-16,2-9 0 0,1 4 0 0,-4-6 71 16,7-6 0-16,7-11 0 0,1-9 0 0,-1-19-177 15,23-65 1-15,-14 70 1 0,10-5-47 16,15-57 177-16,-14 63-2 0,-25 50-119 16</inkml:trace>
  <inkml:trace contextRef="#ctx0" brushRef="#br0" timeOffset="10149.85">17434 10028 617 0,'0'0'0'16,"0"0"0"-16,0 0 94 0,0 0 2 16,-25 39-1-16,14-22 0 0,-3 8-95 0,0 9 0 15,-5 0 0-15,-6 5 0 0,-3 9 58 0,-30 50 0 16,25-53-1-16,8-2 1 0,-25 44-58 16,28-48 0-16,-3-2 47 0,-21 36 1 15,26-39-1-15,4-6 0 0,-4 0-47 0,4-5 0 16,5-9 0-16,-3 0-41 0,3-9 0 0,2 4 0 15,-2-9 0-15,11 0 41 0,-2-14 0 16,-1 2 0-16,6 1-206 0,10-39 0 16,1 10 0-16,6-13-55 0,5-9 207 0,-6 5 0 15,0-2-1-15,-19 59-104 0</inkml:trace>
  <inkml:trace contextRef="#ctx0" brushRef="#br0" timeOffset="10400.29">17417 10166 437 0,'0'0'0'0,"0"0"0"0,0 0 0 0,0 61-83 16,-3 21 0-16,-11-48-1 0,3 0 1 15,-36 44 83-15,23-41 0 0,-10-3 107 0,-37 28 2 16,40-34-1-16,-2-3 1 0,-25 26-109 15,33-37 0-15,11 0-68 0,-11 0 1 16,20-11 0-16,5-3 0 0,5-9 67 16,1 1 0-16,0-6-41 0,-6 0 1 15,8-34 0-15,-3-17 1 0,-5 65-42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50:25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20099 13055 11 0,'0'0'0'0,"0"0"0"0,0 0 0 0,0 0 0 0,0 0 1 0,0 0-1 16,0 0 1-16,0 0-1 0,0 0 1 0,0 0-1 15,0 0 1-15,0 0-13 0</inkml:trace>
  <inkml:trace contextRef="#ctx0" brushRef="#br0" timeOffset="500.46">20088 13241 11 0,'0'0'0'0,"0"0"0"0,0 0 0 0,0 0 0 15,0 0 1-15,0 0-1 0,0 0 1 0,0 0-1 16,0 0 0-16,0 0 0 0,-27 8 0 0,27-8 0 15,0 0 1-15,0 0-1 0,0-6 1 0,0 4-1 16,0-10 0-16,0 4 0 0,0-1 0 0,0 1 0 16,0 0 0-16,-6 2 0 0,3-5 1 0,3 8-1 15,0 3 0-15,-2-6 0 0,2 6 0 0,-3-5 25 0,3 5 0 16,-6-3 0-16,-2-3 0 0,2 3-25 16,1 3 0-16,5 0 0 0,0 0 0 0,0 0 67 0,0 0 0 15,0 0 1-15,0 0-1 0,0 0-67 0,0 0 0 16,0 9 0-16,0-4 0 0,0 4 36 0,0-9 1 15,0 8-1-15,0 4 2 0,0-4-38 0,0 0 0 16,0 1 0-16,-6-1 0 0,6 4 107 0,0-10 0 0,-2 10 1 16,-1-4 0-16,3 3-108 0,-3 15 0 15,3-7 0-15,-5-2 13 0,-1 25 0 16,3-16 0-16,3-4 0 0,-5 34-13 16,-1-27 0-16,1-4 57 0,-4 0-1 0,4 9 0 15,-1 3 1-15,4 5-57 0,-4-3 0 0,1 1 0 16,5-4 0-16,5 6-31 0,1-5 1 0,2-1-1 15,3-2 1-15,3 0 30 0,11 28 0 16,-17-37 0-16,0-2-165 0,9 19 1 16,-9-28-1-16,-2-6-62 0,5 4 164 0,-9-4 0 15,-2-8-141-15</inkml:trace>
  <inkml:trace contextRef="#ctx0" brushRef="#br0" timeOffset="1200.85">20157 13297 11 0,'0'0'0'0,"0"0"0"0,0 0 0 0,0 0 0 0,0 0 1 0,20-34-1 0,-9 17 1 0,-3-3-1 16,0-8 0-16,3 6 0 0,-5 8 0 15,2-6 0-15,-2 0 1 0,-1 3-1 0,-2-5 1 0,8 8-1 16,-6-6 0-16,1 3 0 0,-3 3 0 0,2 9 50 16,-5-4 1-16,3 4-1 0,0-4 1 0,-3 9-51 15,8 0 0-15,-8 0 0 0,0 0 0 0,0 0 87 16,0 0 0-16,0 0-1 0,0 0 2 0,0 9-88 16,0-4 0-16,6 6 0 0,-4 1 0 0,4 2 57 0,-1 5 0 15,-5 1 0-15,6 0 1 0,-6 0-58 0,3-1 0 16,-3 4 0-16,-3-9 0 0,3 6 35 0,-6-1 1 15,-2-2-1-15,3-3 1 0,-1 0-36 0,-8 14 0 16,6-14 0-16,2 3 58 0,-10 28 1 16,13-19-1-16,-2-4 0 0,-1 40-58 15,6-25 0-15,6-1 44 0,-6 6 1 0,0 15 1 16,5-12-1-16,-5 17-45 0,3 2 0 0,-3-7 0 16,0 2 0-16,0-3-9 0,0 42 1 15,3-61 0-15,-3-3 0 0,2 16 8 16,4-41 0-16,-6-4-155 0,5-10 0 15,-2-4 1-15,-3 9-486 0</inkml:trace>
  <inkml:trace contextRef="#ctx0" brushRef="#br0" timeOffset="4117.07">18986 12785 11 0,'0'0'0'0,"0"0"0"0,0 0 0 0,0 0 1 0,0 0-1 0,0 0 1 16,0 0-1-16,0 0 0 0,0 0 6 0,0 0 0 16,0 0 0-16,0 0 0 0,0 0-6 15,0 0 0-15,0 0 91 0,-50 31 0 16,42-28 1-16,-6-1-1 0,-5 4-91 16,19-6 0-16,0 6 39 0,-6 2 1 15,6-8 0-15,0 0 0 0,0 0-40 16,-8 0 0-16,8 0 40 0,0 0 0 15,0 6 0-15,0-6 0 0,0 0-40 16,0 0 0-16,0 0 30 0,14 2 2 16,-14-2-1-16,3 0 0 0,2 0-31 15,-5 0 0-15,11 0 39 0,3 0 0 16,-6-5 0-16,6 2 0 0,16-11-39 16,-10 3 0-16,-1 2 21 0,25-10 2 15,-24 16-1-15,-7-3 0 0,21 1-22 16,-18 2 0-16,1 3-12 0,13-6 1 15,-10 6-1-15,-7 0 1 0,12 6 11 0,-11-6 0 16,-6 0 24-16,14 8 1 0,-8-2 0 16,-6-3 0-16,17 16-25 0,-5-7 0 15,-7 2 59-15,4 0 0 0,-3 5 1 0,-9 7 0 0,4 2-60 16,-4 0 0-16,1 0 0 0,2 3 0 0,-2 6 25 16,-4-4 1-16,4-5-1 0,-1-11 1 0,-5-3-26 15,6 1 0-15,-3-4 0 0,2-3 0 0,1-2-61 16,-1-6 1-16,4 0-1 0,-4 0 0 0,-2 0 61 15,2 0 0-15,6-9 0 0,-2 4 0 0,4-9-206 16,4 0-1-16,-3-6 0 0,-6 0 0 0,9-5 155 0,-3 0 0 16,-14 8 0-16,0-6 0 0,0 23-101 0</inkml:trace>
  <inkml:trace contextRef="#ctx0" brushRef="#br0" timeOffset="4484.42">19677 12506 11 0,'0'0'0'0,"0"0"0"0,0 0 0 0,0 0 0 0,0 0 1 0,0 0-1 0,0 0 1 16,0 0-1-16,-11 26 0 0,11-21 0 0,-6 1 0 16,0-1 78-16,-16 10 1 0,6-4 0 15,8 0 1-15,-23 9-80 0,17-9 0 0,1-3 123 16,-21 18 2-16,15-12-2 0,2 0 2 16,-16 22-125-16,14-10 0 0,0 5 118 15,-1-3 1-15,1 3-1 0,-3 8 1 0,3 3-119 16,-6 3 0-16,5 0 0 0,7-2 0 0,-7-1-18 15,1 0 0-15,5-8 1 0,3-6 0 0,3 0 17 16,2-3 0-16,6-13 0 0,6-12 0 0,-6 0-922 16</inkml:trace>
  <inkml:trace contextRef="#ctx0" brushRef="#br0" timeOffset="7533.53">20922 12970 11 0,'0'0'0'0,"0"0"0"0,0 0 0 0,0 0 0 0,0 0 1 0,0 0-1 16,0 0 1-16,0 0-1 0,0 0 0 0,-27-8 0 15,27 8 0-15,0 0 0 0,0 0 1 0,-11 0-1 16,2 0 1-16,1 0-1 0,3 0 0 0,-9 8 0 16,-3 1 0-16,1-1 0 0,-4 4 0 0,1-4 0 15,2 6 1-15,4 6-1 0,-7-6 0 0,1 0 0 16,5 0 0-16,9 0 0 0,-6 0 0 0,2 0 0 16,-5-3 0-16,1 1 0 0,2 2 0 0,-3 0 0 0,3 0 0 15,2-3 0-15,-4 3 0 0,-4 12 0 0,0 2 0 16,-2 3 0-16,-25 45 0 0,25-45 0 15,-6 2 61-15,-28 32 1 0,28-26-1 16,-8 1 2-16,3-4-63 0,2 4 0 0,3-4 0 0,3 7 41 16,-3-4 0-16,6 0 0 0,0-11 1 0,-1-8-42 15,4 0 0-15,8-6 0 0,-3-3 0 0,11-11-75 16,0 0 0-16,0 0-1 0,-3-6 1 0,3 6 64 16,3-2 0-16,-1-4 0 0,7-11 1 0,-9 17-53 15</inkml:trace>
  <inkml:trace contextRef="#ctx0" brushRef="#br0" timeOffset="7900.41">20925 13015 11 0,'0'0'0'0,"0"0"0"0,0 0 0 0,0 0 0 0,0 0 1 0,0 0-1 16,0 0 1-16,0 0-1 0,0 34 0 0,-3-14 0 15,1 5 0-15,-15 9 0 0,1 5 1 0,-7-2-1 16,1 0 1-16,-5-4-1 0,-34 32 0 16,28-28 0-16,0-6 137 0,-34 39 1 15,37-34-1-15,5 1 2 0,0 2-139 0,-2 4 0 16,-1-4 0-16,-5 0 79 0,8 6 1 0,0-2 1 0,0-4-1 15,11-2-80-15,-5-1 0 0,5-2 0 0,9-6 0 16,-4-3-51-16,-2 9 0 0,11-20-1 0,0-8 2 16,0 2 50-16,0-8 0 0,-5 6-107 15,5 2-1-15,0-8 1 0,0 0-31 16,0 0 107-16,5-8 0 0,-5 8-89 16</inkml:trace>
  <inkml:trace contextRef="#ctx0" brushRef="#br0" timeOffset="8201.07">20881 13325 246 0,'0'0'0'15,"-6"37"0"-15,-5 5-46 0,-5 51 0 16,5-54 0-16,-3 0 1 0,0 4 45 0,-2 7 0 16,-4 1 0-16,1 5-4 0,-28 54 0 15,19-57 0-15,-2-2 1 0,-42 36 3 16,39-53 0-16,0-3 63 0,-28 22 0 16,39-39 0-16,3 3 2 0,-15 9-65 15,29-18 0-15,5-8-58 0,14 0 1 16,-9-6 0-16,1 4-5 0,21-21 57 15,-2 3 0-15,-25 20-39 0</inkml:trace>
  <inkml:trace contextRef="#ctx0" brushRef="#br0" timeOffset="8449.84">21036 13553 448 0,'0'0'0'16,"0"0"0"-16,-6 28 0 0,-8 9 15 0,-5 5 1 15,2-3 0-15,1 1 1 0,-1-4-17 0,3 6 0 16,-5 0 0-16,5-2 0 0,-5-1-12 0,-20 32 1 16,20-40 0-16,0-3 0 0,-15 14 11 15,18-25 0-15,8-3-75 0,-6 11 1 16,8-22-1-16,6-3-20 0,0-11 75 15,0 5 0-15,0 6-61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3:08:53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12682 3287 303 0,'0'0'0'0,"0"0"0"0,-22 28 19 0,-22 6 0 15,19-20 0-15,-3 0 0 0,-30 22-19 16,25-22 0-16,3 3 103 0,-42 17 2 16,39-20-1-16,0 0 1 0,-17 9-105 15,25-12 0-15,3 0 50 0,-14 6 1 16,20-8 0-16,-1-1 0 0,-22 12-51 16,15-6 0-16,-4 3 28 0,-5 2-1 0,2 1 0 15,9-3 1-15,3-9-28 0,0 4 0 0,-1 2 0 16,1 3 0-16,5 2 14 0,3 1 1 0,-8 2 0 15,5 1 0-15,-5 5-15 0,-15 23 0 0,15-23 0 16,0 0-8-16,-12 28 1 0,12-28-1 16,5 9 1-16,-11 19 7 0,20-28 0 15,5-5 29-15,11 19 1 0,-11-14-1 16,8 0 1-16,3 0-30 0,3 1 0 0,0 2 0 0,2 5 21 16,4 4 2-16,2-10-1 0,-6 4 0 0,1 3-22 15,24 28 0-15,-21-32 0 0,-1 4 49 16,28 28 0-16,-22-32 0 0,-3-5 2 15,36 37-51-15,-28-42 0 0,4 5 41 16,-4 0 1-16,3 3 0 0,-5 3 0 0,2-1-42 16,3-2 0-16,-5 3 0 0,2-3 0 0,-2 6 21 0,24 33 1 15,-21-42-1-15,-6 0 2 0,27 23-23 16,-19-23 0-16,-2 0 20 0,21 28 0 16,-19-27 0-16,-2-7 0 0,35 29-20 15,-33-26 0-15,-2 3 8 0,40 23 1 16,-32-34-1-16,0 2 1 0,52 9-9 15,-39-19 0-15,12-1 5 0,60 4 1 16,-60-4-1-16,-4-2 1 0,10 2-6 0,-7 1 0 16,-5-1 0-16,3 3 4 0,2-5 1 0,1 8-1 15,-6 0 1-15,3 9-5 0,2-9 0 0,1 2 0 16,-12-4 0-16,1 5-2 0,-4 2 1 0,4-2-1 16,-1 3 1-16,1 0 1 0,52 5 0 15,-42-14 0-15,6-2 2 0,61 5 1 16,-58-9 0-16,-6 1 0 0,81 2-3 15,-70-8 0-15,-5 3 0 0,77 8 1 16,-71-11-1-16,-1 9 1 0,78-1-1 16,-84-2 0-16,7 0 3 0,76 2 0 0,-73-2 0 15,7 5 0-15,75 3-3 0,-86-8 0 16,1-1 0-16,90 1 1 0,-79-9 0 0,7 0 0 16,100-11-1-16,-99 6 0 0,0-4-8 15,104-10 0-15,-98 13 0 0,-1-2 0 16,105-6 8-16,-102 6 0 0,-6 8 4 15,106-11 0-15,-106 14 0 0,1 0 0 16,104-5-4-16,-96 2 0 0,8 0-12 16,-6 0 1-16,1 3 0 0,5-8 0 0,0 2 11 15,-6 6 0-15,6-6 0 0,0 4 0 0,-5-4-2 0,5-2 0 16,-6 2 0-16,1 0 0 0,-1 6 2 0,-2-2 0 16,3 2 0-16,-9 0 0 0,6 0-13 0,-1 2 1 15,4-2-1-15,-3-2 1 0,2 4 12 0,0 4 0 16,-5-6 0-16,-2-6 0 0,2 6-1 0,2 0 1 15,4 0-1-15,-1 0 1 0,-2 6 0 0,3-6 0 0,-1 0 0 16,1 0 0-16,-1 0-21 0,6 0 1 0,-14 0-2 16,3 0 2-16,-3 0 20 0,100 8 0 15,-100-8 0-15,3 6-16 0,-2-6 0 0,1 0 0 16,-1 6 1-16,-7-6 15 0,106 2 0 16,-105-2 0-16,13 0 17 0,-5-2 0 0,3 2 0 15,2-6 1-15,1 6-18 0,-6-6 0 0,-3 6 0 16,3 0 0-16,3 0 7 0,-9 0 1 0,9 6 0 15,-9-6 0-15,9 6-8 0,-6-6 0 0,-8 2 0 16,0 4 0-16,-3-6 14 0,-8 0 1 0,8 3 0 16,3 3 0-16,3-1-15 0,2-2 0 0,-5 0 0 0,-5 0 0 15,-4 2 10-15,95-5 1 0,-89 3-1 16,6-3 1-16,80 6-11 0,-95-6 0 0,1 0 6 16,72 5 0-16,-75-5 0 0,3 0 0 15,72 3-6-15,-78-6 0 0,-5 3 33 16,5-8 0-16,1 2 0 0,-1 1 1 0,-5-1-34 15,5-2 0-15,0-1 0 0,-5 1 0 0,-8 2 4 16,-1-8 1-16,4 6-1 0,-4-4 1 0,3 4-5 16,-5-6 0-16,5 5 0 0,1 1 0 0,-1 2-8 0,9-5 1 15,-9 3 0-15,-3 5 0 0,-2-9 7 16,3 4 0-16,-6 0 0 0,5-6 0 0,4-1-4 0,-1 1 0 16,-8 0 1-16,0 0 0 0,-3 0 3 0,50-14 0 15,-58 14 0-15,-3 6 15 0,42-21-1 16,-47 18 0-16,-3 3 1 0,30-9-15 15,-41 6 0-15,-6 2-6 0,22-5 0 16,-18 6 0-16,-1-4 0 0,22-13 6 16,-22 11 0-16,3 0-8 0,25-20 0 15,-31 14 0-15,6-2-1 0,22-23 9 16,-22 20 0-16,-6 2-8 0,3 1 1 0,-5-7 0 16,2 1 0-16,-5 0 7 0,0 0 0 0,-1 0 0 15,-2-3 0-15,0-3-6 0,-2 0 0 0,5-2 0 16,-1-1 1-16,4 1 5 0,19-43 0 15,-14 37 0-15,6 5-5 0,35-47 0 16,-30 47 0-16,6-5 0 0,2 3 5 0,-5 2 0 16,-3 6 0-16,-8 6-4 0,3-1 0 0,-9 1 0 0,-2 3 0 15,-6 2 4-15,-3 3 0 0,-5-3 0 0,-3 6 0 16,-3 6-7-16,-8-15 0 0,3 4 0 16,0-4 0-16,-20-25 7 0,9 17 0 15,-6-2-8-15,-25-40 1 0,33 39 0 0,6 3 0 16,-11-31 7-16,6 25 0 0,2 4-31 15,-3 2 1-15,-2-3 0 0,0 11-1 0,-3-5 31 16,-3 6 0-16,-3-4 0 0,-5-2 0 0,0 0-13 16,-50-25 0-16,39 33 0 0,-1 0 1 15,-62-19 12-15,46 19 0 0,-5-2-14 0,-72-18 0 16,74 23 0-16,-5 3 0 16,-69-14 14-16,69 9 0 0,2 4-25 0,-76-15 1 15,66 10 0-15,-4 3 0 0,-87-17 24 16,79 14 0-16,1 4-15 0,-105-21 1 15,93 23-1-15,-2 0 1 0,-116-14 14 16,113 8 0-16,-6 6-39 0,-112-17 0 16,107 17 0-16,2 0 1 0,-7-6 38 0,-1 6 0 15,3-3 0-15,-8 3-41 0,9 0 0 0,-9-6 0 16,8 1 1-16,-3 2 40 0,-110-20 0 16,113 23 0-16,6 0-26 0,-116-20 0 15,107 20 0-15,4 0 0 0,-126-17 26 16,126 17 0-16,-4 0-16 0,-124-5 1 15,125 4-1-15,2 7 1 0,-121-20 15 16,113 19 0-16,0-2 8 0,-130-11 1 16,130 8-1-16,-9 0 1 0,-123-20-9 15,131 20 0-15,4 2 12 0,-136-16 1 0,133 14-1 16,-2 0 1-16,-131-14-13 0,122 14 0 16,2-6 6-16,-129-2 1 0,133 8 0 0,2 0 0 15,-3 5-7-15,6-2 0 0,-3 3 0 16,1 2 14-16,-1 3 1 0,-6 3-1 0,1-8 1 0,-9 2-15 15,3 0 0-15,1 4 0 0,-4 2 0 0,-2 0-8 16,-4 0 0-16,7 0 0 0,-6 2 1 0,5 4 7 16,-8 0 0-16,3 2 0 0,0-5 0 0,-1 3 19 15,-148 13 0-15,143-10 0 0,1-1 0 16,-153 17-19-16,152-11 0 0,-5 9 0 0,-163 19 1 16,154-14 0-16,1 0 0 0,-186 40-1 15,172-29 0-15,0-2-2 0,-199 36 1 16,187-25-1-16,-2-3 1 0,-204 59 1 15,192-53 0-15,1 8-160 0,-213 62 0 16,208-59 0-16,-9-6-88 0,-224 45 160 16,213-73 0-16,232-28-162 0</inkml:trace>
  <inkml:trace contextRef="#ctx0" brushRef="#br0" timeOffset="9183.74">13373 3833 11 0,'0'0'0'0,"0"0"0"0,0 0 0 0,-33-14 0 0,0-1 1 15,8 7-1-15,5 2 1 0,-7 1-1 0,2-4 0 16,0 1 0-16,6 2 0 0,-1-2 22 0,7-3 1 0,-7 2 0 15,6 1 0-15,-2 2-23 0,-6-14 0 16,11 12 0-16,2-6 86 0,-15-3 1 16,12 11-1-16,4-2 1 0,-11 2-87 15,5 6 0-15,-5-5 43 0,-17 5 1 16,16 5-1-16,-2 1 0 0,-8 2-43 0,2-2 0 16,3 5 0-16,-2 3 51 0,8 0 1 0,-1-2 0 15,1-4 0-15,-6 6-52 0,6-5 0 0,-1 5 0 16,1 5 0-16,0-5 33 0,-28 23 0 0,16-15 0 15,4 4 0-15,-31 24-33 0,38-27 0 16,-5 5 52-16,-13 28 1 0,18-33-1 16,7 5 0-16,-12 20-52 0,16-23 0 0,4 0 16 15,-6 26 1-15,3-23 0 0,2 9 0 16,-2-1-17-16,2-8 0 0,1-5 0 0,5 2 67 16,0-2 0-16,0-3-1 0,0 2 1 0,0-5-67 15,5-3 0-15,1 6 0 0,-3-1 0 0,2-2 47 16,9 23 0-16,-3-18 0 0,-6-5 0 15,15 22-47-15,-17-16 0 0,2-6 23 0,14 22 1 16,-13-16 0-16,-1-6 0 0,18 22-24 16,-10-17 0-16,4-2 19 0,16 17 0 15,-14-20 0-15,6 8 0 0,17 17-19 16,-17-25 0-16,-6 3 10 0,6-1 1 16,-6 4 0-16,0-6 0 0,-5 2-11 0,6 1 0 0,-9 3 0 15,2-9 0-15,1 3 45 0,-5-3 0 0,7 5 0 16,-2 1 1-16,0-3-46 0,-3 3 0 0,3-3 0 15,-1 8 0-15,1-3 27 0,11 21 0 16,-14-27 0-16,-3-4 1 0,17 19-28 16,-11-12 0-16,-3-5 38 0,17 20 0 15,-9-17 1-15,0 3-1 0,26 8-38 16,-23-14 0-16,8-6-20 0,42 15 1 16,-42-15-2-16,4 4 2 0,43 2 19 15,-44 0 0-15,0 0-27 0,31 8 1 16,-31-13-1-16,-3 2 1 0,37 11 26 15,-34-7 0-15,-3 1-11 0,3 4 1 0,0-6-1 0,6-5 1 16,0 5 10-16,-1 0 0 0,1-3 0 0,0-3 0 16,5 7 32-16,3-7 1 0,-3 0 0 0,0 4 0 15,3-4-33-15,0-2 0 0,3 2 0 0,-9-5 0 0,9 3-17 16,-6-1 1-16,3-2 0 0,-3 0 0 0,9 5 16 16,-6-8 0-16,8 3 0 0,-2 0 0 0,-1 0 17 15,-2-3 1-15,2 5-1 0,-7-2 1 0,1 3-18 16,-1-1 0-16,2 4 0 0,0-9 0 0,2 6-8 15,-4-4 0-15,7 4 0 0,6-6 0 0,0 6 8 16,0-6 0-16,0 2 0 0,0-2 0 0,0 0 20 0,8 0 1 16,-2 0 0-16,-6 0 1 0,8 0-22 0,-2-2 0 15,-3 2 0-15,8-6 0 0,-3 6-4 0,3-6-1 16,-6 6 1-16,4 6 0 0,-9 0 4 0,0-4 0 16,3 4 0-16,-3 0 0 0,0-4-14 0,-3 4 1 15,6-6-1-15,2 0 1 0,3 3 13 0,3 0 0 16,-5-3 0-16,2-3 0 0,1 0 20 0,2 3 0 15,2-8 0-15,1 2 1 0,3 0-21 0,5-2 0 0,-3 2 0 16,-5 4 0-16,6-4-25 0,-1-3 2 0,0 9 0 16,-5 0 0-16,0-5 23 0,-3 5 0 0,8-6 0 15,-5 3 0-15,5 3-15 0,-5-5 1 0,0 5 0 16,-3 0 0-16,-3 0 14 0,1 0 0 0,2 5 0 16,-6-5 0-16,-2 0-2 0,3 3 1 0,-1 3-1 15,-2-6 1-15,2 5 1 0,-5-5 0 0,0 3 0 16,-5 3 0-16,5-6-17 0,-6 0 0 0,6 0 0 15,0 0 0-15,6 0 17 0,-6-6 0 0,3 6 0 0,-6 0 0 16,6 6-12-16,-3-6 0 0,-3 0 0 0,-2 0 1 16,-1-6 11-16,1 3 0 0,-4 3 0 0,-2 0 0 15,-3 0-8-15,-5 0 2 0,5 0 0 0,3-5 0 16,-3 5 6-16,3 0 0 0,-2 0 0 0,-7-9 0 0,6 1-6 16,-5-3 0-16,3 2 0 0,2 9 1 0,-6-5 5 15,1-1 0-15,0 3 0 0,-1-5 0 0,-4 8 4 16,4-12 0-16,-5 10 0 0,6-10 0 0,-6 4-4 15,0 0 0-15,-2-4 0 0,-1-2 0 0,-2-3 0 16,30-16 1-16,-25 16-1 0,-3-3 1 16,37-28-1-16,-37 23 0 0,3 0 38 0,25-20-1 15,-33 19 0-15,3 9 0 0,24-19-37 16,-27 16 0-16,-6 0-14 0,15-11 0 16,-21 17 0-16,-2 0 0 0,9-8 14 15,-15 8 0-15,-2 8-8 0,3-16 0 16,-1 7 0-16,-5 1 0 0,0 6 8 0,0-12 0 15,6 6 0-15,2-5 22 0,-3 2 1 0,-2-9 0 16,3 1 0-16,2-3-23 0,11-34 0 16,-13 31 0-16,-1 3-12 0,4-28 1 15,-7 33-1-15,-2 9 1 0,-2-28 11 16,-1 22 0-16,3 3 39 0,-19-16 0 16,7 13 0-16,-1 3 1 0,-15-17-40 15,14 17 0-15,-2-2-26 0,-17-24 1 16,8 21-1-16,3-6 1 0,-1 5 25 0,4-2 0 15,3 2 0-15,4 1-14 0,-1-1 0 0,-4 4 0 0,3-4 1 16,0 4 13-16,6-4 0 0,-6-5 0 0,-2 0 0 16,2-6 26-16,-19-25 1 0,14 31-1 15,-1 5 1-15,-24-33-27 0,16 28 0 16,6 5-23-16,-27-19 0 0,18 20 0 0,-2 2 1 16,-31-17 22-16,26 15 0 0,5 5-2 15,-45-20 0-15,45 21 0 0,0 1 1 16,-36-21 1-16,30 22 0 0,6-6-13 15,-6 6 1-15,6 0-1 0,-5 0 1 0,4 0 12 16,-1-3 0-16,-4 0 0 0,0 0 0 0,1 3-10 0,-1 0 0 16,-3 0 0-16,-2 6 0 0,-5 2 10 15,2-2 0-15,2-4 0 0,4 1 0 0,-9 0 29 0,-46-6-1 16,49 6 0-16,-6 8 0 0,-57-11-28 16,60 0 0-16,-8 2-15 0,-53-10 0 15,59 13 0-15,2-2 1 0,-47-6 14 16,45 9 0-16,-1 2-9 0,-57-8 1 15,46 9-1-15,-2 2 1 0,-64-3 8 16,61 6 0-16,3 0 0 0,-75 6 1 16,69-6-1-16,0 0 1 0,-79 0-1 15,76 0 0-15,-2 0-40 0,-78-6 2 16,83 6-1-16,-3-8 1 0,-76-4 38 16,68 10 0-16,0-4-3 0,-86-8 1 15,92 8-1-15,5 4 1 0,-96-4 2 16,76 3 0-16,1-3-29 0,-88 1 0 15,88 5 0-15,-1 5-1 0,-90 1 30 16,85-6 0-16,1 0-55 0,-92 0 0 0,100 0 0 16,2 0 1-16,-83-6 54 0,78 1 0 15,3 2 20-15,-81-3 0 0,92 6 0 16,0-5 1-16,-81 2-21 0,78 3 0 16,5 0-16-16,-85 0 1 0,88 3-1 0,-5 2 1 15,-78 15 15-15,78-9 0 0,-6 1 20 16,-80 19 1-16,86-17 0 0,-6 5 0 15,-80 18-21-15,83-17 0 0,3 2 16 16,-78 20 1-16,78-14-1 0,-1 1 1 16,1-7-17-16,-1 6 0 0,1 3 0 0,5 9-94 0,-91 19 1 15,75-26-1-15,-3-5 1 16,-92 37 93-16,95-37 0 0,2 3-100 0,-99 23 1 16,80-46 0-16,105-8-696 0</inkml:trace>
  <inkml:trace contextRef="#ctx0" brushRef="#br0" timeOffset="15850.03">18735 6390 662 0,'0'0'0'0,"0"0"0"0,0 0 13 0,-34 0 0 16,15 8 0-16,0 4 0 0,-45 10-13 15,31-8 0-15,-6-5 49 0,-38 19 2 16,38-20-1-16,1 1 0 0,-1-4-50 0,-2 4 0 15,-1 2 0-15,1 3 60 0,-3-6 1 0,-3 7-1 16,2 4 0-16,-7-2-60 0,-1 3 0 0,4 0 0 16,-4 2 0-16,-5-5 26 0,-63 22 0 15,60-16 0-15,-3-1 1 0,-63 21-27 0,61-15 0 16,0 0 57-16,-75 22 0 0,72-21-1 16,-3-7 1-16,-72 34-57 0,67-28 0 0,0 6 26 15,-1 3 1-15,6-1-1 0,6 7 0 0,3-1-26 16,-1 8 0-16,6-5 0 0,6-2 0 0,-1-1 23 15,-44 42 1-15,53-42 0 0,6 1 0 16,-29 38-24-16,40-41 0 0,5-4 27 16,-12 43 1-16,26-42-1 0,-3-1 2 15,6 3-29-15,7-2 0 0,7-6 0 0,-1 8 12 16,8-2 1-16,4-3-1 0,-1 2 1 0,9 7-13 16,41 35 0-16,-31-36 0 0,9-2 13 0,56 41 1 15,-51-44-1-15,9-9 1 0,85 28-14 16,-68-25 0-16,7-2 6 0,6-1 1 15,3-6 0-15,-3 1 0 0,6 2-7 0,-3-3 0 16,3-2 0-16,5-6 0 0,0 3 7 0,-2-3 1 16,2 6 0-16,0-6 0 0,-5 8-8 0,8-7 0 0,0-1 0 15,8 0 0-15,-3-9 19 0,6 4 0 0,-2-4 0 16,-1-2 0-16,0-3-19 0,0-3 0 0,4-2 0 16,-1-1 0-16,8-2-4 0,-5-1 0 0,2-2 0 15,1 3 1-15,-4-7 3 0,4-1 0 0,-6 2 0 16,-5-3 0-16,-1 0-5 0,-2-3 1 0,-3 3-1 15,-3-3 1-15,-5-2 4 0,99-29 0 16,-94 23 0-16,0 0-4 0,100-34 0 16,-105 34 0-16,-1 6 0 0,92-29 4 15,-97 17 0-15,0 3-5 0,75-25 0 0,-91 33 0 16,-4-2 0-16,-1 3 5 0,-18-1 0 0,6-5 0 16,-14 5 12-16,0-5 1 0,-5 3 0 0,-6 8 0 15,-5 3-13-15,-3 0 0 0,-6-9 0 0,0 4 0 16,1-1-6-16,2-19 0 0,-11 13 0 0,-3 1 0 15,3-28 6-15,-11 22 0 0,0-3-6 16,-14-31 0-16,-2 29 0 0,-3-4 1 16,-34-33 5-16,25 36 0 0,-5 1-2 15,-5-3 1-15,-1 8 0 0,0-3 0 0,-5 3 1 16,0 6 0-16,2-4 0 0,-7 1 0 0,-4 3-33 16,-55-31 1-16,53 28 0 0,-8-1 0 15,-67-30 32-15,66 31 0 0,-2 3-19 0,-67-20 1 16,67 17-1-16,3 8 1 0,-81-25 18 15,64 23 0-15,-3 5-7 0,-86-14 0 16,87 8 0-16,-1 9 1 0,-3-6 6 16,-5 4 0-16,-6-1 0 0,-10 3-1 0,2 0 0 15,-3 2 0-15,0-2 0 0,0 0 1 0,3 0 0 0,-11 3 0 16,-5 0 0-16,-9-1-23 0,0 4 1 0,0-1-1 16,1 4 1-16,-7-1 22 0,6 3 0 0,0 3 0 15,3 0 0-15,3 0-24 0,-6 3 0 0,14 3 0 16,0-1 0-16,0 4 24 0,0-3 0 0,6 5 0 15,-6 0 0-15,5 3-95 0,1 0 1 0,-1-5-1 16,9-9 1-16,102 0-782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50:53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24505 14613 741 0,'0'0'0'0,"0"0"0"0,0 0 0 0,0 0 17 0,0 0 1 0,0 0-1 0,0 0 0 0,0 0-17 16,0 0 0-16,0 0 0 0,0 0 0 0,0 0 30 0,0 0 0 15,0 0 0-15,0 0 0 0,0 0-30 0,0 0 0 16,0 0 0-16,0 0 0 0,0 0 105 0,0 0-1 15,0 0 0-15,0 0 2 0,0 0-106 0,0 0 0 16,0 0 0-16,0 0 0 0,0 0 11 0,0 0 0 16,-27-5 0-16,27-1 0 0,-6 34-11 0,-2 15 0 15,-3-10 0-15,2 4 37 0,-10 44 0 16,5-50 0-16,3-2 2 0,-8 21-39 16,13-27 0-16,1-9-6 0,-3 8-1 15,-1-13 1-15,9-1 0 0,0-2 6 16,0-6 0-16,0 5-35 0,0-5 1 15,0 0 0-15,0 0 0 0,9-8 34 16,-4-3 0-16,3-3-22 0,12-31 0 16,-6 5 0-16,5 1 1 0,0-12 21 0,1 9 0 15,-1 0 0-15,3-6-41 0,-3 3 1 0,9-8 0 16,0-1 1-16,10 1 39 0,40-51 0 0,-40 61 0 16,1 4-34-16,38-37 1 0,-38 48-1 15,-6 8 0-15,36-22 34 0,-36 28 0 16,-11 5 27-16,25-5-1 0,-27 14 0 0,-1 0 1 15,14 9-27-15,-19-6 0 0,0 2 80 16,5 21 1-16,0-4 1 0,1-2-1 16,18 33-81-16,-18-25 0 0,-6 6 54 15,5 3 1-15,-2 5-1 0,-4-8 0 0,1 5-54 16,-8 0 0-16,8 1 0 0,-9-1 0 0,3 1 12 16,1-1 1-16,2-5 0 0,-6 0 0 0,-2-6-13 15,14 22 0-15,-4-38 0 0,-4-7-151 0,2-2-1 16,2-6 0-16,1-5 1 0,-3-6 2 0,3-3 1 15,-3-14-1-15,-3-17 1 0,-8 48-225 0</inkml:trace>
  <inkml:trace contextRef="#ctx0" brushRef="#br0" timeOffset="550.45">24790 15674 573 0,'0'0'0'0,"0"0"0"0,0 0-20 0,0 0 0 0,30-17 0 0,-22 14-1 15,26-19 21-15,-10 5 0 0,7-8 30 0,7-3-1 16,-4-9 0-16,-1 0 1 0,-6 4-30 0,1-1 0 16,0-3 0-16,2-5 0 0,6 6 94 0,-3-9 1 15,6 0-1-15,2-6 0 0,9-3-94 0,58-52 0 16,-50 58 0-16,5-6 72 0,-5 1-1 0,9-1 0 16,2 1 0-16,5 2-71 0,1-2 0 0,5-6 0 15,3-3 0-15,-3-3 0 0,86-64 0 16,-86 70 0-16,-3 5 0 0,0 4 0 0,-2-4 0 15,0 6 0-15,-1-2-62 0,-2 7 1 0,-11 1-1 16,-3 3 1-16,-3 5 61 0,-8 6 0 0,-8 8 0 16,-1-5 0-16,-10 11-145 0,-6 3 1 0,-8-1 0 15,-3 4 0-15,-11 8 79 0,0 0 0 0,0 0-1 16,-8-6 2-16,8 6-78 0</inkml:trace>
  <inkml:trace contextRef="#ctx0" brushRef="#br0" timeOffset="950.45">25895 14976 921 0,'0'0'0'0,"0"0"0"0,0 0 77 0,36 14 1 15,-28-11-1-15,0 3 1 0,3 2-78 0,-5 4 0 16,2-1 0-16,-2 0 90 0,-4 3-1 0,1 11 0 15,0 6 1-15,-3 9-90 0,-3 2 0 0,-2 3 0 16,-1-6 0-16,-5 4 62 0,-8 49 0 16,5-41 0-16,0 5 1 0,-11 54-63 15,17-56 0-15,-3-12-50 0,5 0 2 0,4-5-1 16,2-4 1-16,5-7 48 0,3-7 0 0,3-10 0 16,3-9 0-16,6-9-170 0,-1-5 2 0,0-14-1 15,-5-11 0-15,-14 39-557 0</inkml:trace>
  <inkml:trace contextRef="#ctx0" brushRef="#br0" timeOffset="1517.23">26652 14864 482 0,'0'0'0'15,"0"0"0"-15,0 0 43 0,0 0 0 16,30 0-1-16,-25 0 1 0,7 0-43 16,-7 0 0-16,1 0 136 0,2 0 0 15,0-6 1-15,6 3-1 0,19 1-136 16,-25 2 0-16,6 0 69 0,22 2 1 15,-22 7-1-15,-3-1 1 0,17 12-70 16,-15-14 0-16,1 5 30 0,3 23 1 16,-14-12-1-16,-3 12 1 0,-3 2-31 0,-3 7 0 15,-5 2 0-15,-5 3 28 0,-1 2 0 0,-2-5 0 16,-3 0 1-16,-3 0-29 0,-30 42 0 16,27-44 0-16,-2-4 23 0,-26 29 0 15,37-43 0-15,-6-3 1 0,-14 15-24 16,20-23 0-16,5-3 17 0,-5 1 0 0,8-4 0 0,5-5 1 15,6-3-18-15,-2-3 0 0,2 3 0 16,-9 0 17-16,4-6 0 0,2 1 0 0,0-1 0 16,-8-11-17-16,8 6 0 0,3 2 8 15,3-13 0-15,0 16 0 0,5 1 0 16,3-4-8-16,3 1 0 0,3 2 5 16,38-5 1-16,-16 8 0 0,8 3 0 15,60-5-6-15,-54-4 0 0,5 1-83 16,58-15 1-16,-64 9-1 0,1 0 1 15,-1-3 82-15,-5 3 0 0,0 0 0 0,-5-3-159 0,2 0 2 16,-11 0-1-16,-5 0 1 0,-28 17-620 0</inkml:trace>
  <inkml:trace contextRef="#ctx0" brushRef="#br0" timeOffset="2034.3">27989 14718 763 0,'0'0'0'0,"0"0"0"0,0 0 0 0,-6-54 27 0,1 18 0 0,-4 2 0 16,4 6 0-16,-9 5-27 0,0-2 0 0,3 8 0 16,-8-3 0-16,5 6 24 0,-5 0 0 0,-6 6 0 15,-3 5 1-15,-5 6-25 0,-3 2 0 0,3 1 0 16,2 2 0-16,4 9 57 0,-6 3 0 0,8-6-1 15,11 3 1-15,0 3-57 0,9 8 0 0,-4 0 0 0,4 0 0 16,2 0 36-16,3 37 1 0,3-34 0 16,2 0 0-16,17 33-37 0,-8-24 0 0,0-1 57 15,3 1 0-15,5-1 0 0,3 0 2 0,5 1-59 16,3-1 0-16,-5 1 0 0,2-4 0 0,3 1 36 16,0-4 0-16,-2-4 0 0,-4-7 1 0,4 1-37 15,-3-4 0-15,-4 4 0 0,-4-1 0 0,-6 4 29 16,10 16 1-16,-18-25 0 0,-3-3 0 15,-6 20-30-15,0-20 0 0,0 0 26 0,-10 11 1 16,7-11-1-16,-5 3 1 0,-11 8-27 16,11-19 0-16,0-1 7 0,-11-5 0 15,8-5 0-15,3-4 1 0,-14-30-8 16,11 5 0-16,0-14 0 0,1-5 1 16,-4-6 0-16,6 3 0 0,5-3-1 0,1-9 0 15,-6 3 0-15,3 3 0 0,2 3-2 0,-2-48 0 16,10 65 0-16,10 8 0 0,-4 1 2 0,8 5 0 15,6 2 0-15,12 4-55 0,-4 5 1 0,9 3 0 16,2 0-1-16,6 0 55 0,3 5 0 0,0 4 0 16,-1-4 0-16,1 4-144 0,5 2 0 0,-11-3 0 15,-5 0 0-15,-39 6-735 0</inkml:trace>
  <inkml:trace contextRef="#ctx0" brushRef="#br0" timeOffset="3967.15">30480 12987 269 0,'0'0'0'0,"0"0"0"0,0 0 0 0,0 0-21 0,0 0 2 0,0 0 0 16,0 0 0-16,0 0 19 0,0 0 0 0,0 0 0 0,0 0 0 15,0 0 129-15,0 0 0 0,0 0 0 0,-33-2 0 16,16 2-129-16,-2 2 0 0,-8 10 0 0,-7 2 0 16,-4 5 67-16,-4 4-1 0,1 2 0 0,2 3 1 15,0 3-67-15,-2 6 0 0,2-9 0 0,-5 9 0 0,-6 5 58 16,-46 39 0-16,46-41-1 0,0-9 1 15,-57 33-58-15,60-33 0 0,0 0 30 16,2 0 0-16,1-3 1 0,6 0 0 0,-1 1-31 16,0-4 0-16,6 0 0 0,5 1 0 0,4-4 23 15,-4-2 1-15,3 2-1 0,6-8 1 0,2 0-24 16,3-5 0-16,6-1 0 0,3 4 0 0,5-12-27 0,0 0 0 16,0 5 0-16,0 4 0 0,5 2 27 0,-5 0 0 15,8-2 0-15,6 10 0 0,3 1 43 0,30 25 0 16,-20-28 0-16,9 0 0 0,47 11-43 15,-36-14 0-15,11 0 42 0,64 11 2 16,-59-11-1-16,9 6 0 0,72 8-43 16,-78-19 0-16,3 5-69 0,61 5-1 15,-67-10 1-15,4-1 0 0,51 1 69 16,-59-6 0-16,-4-3-147 0,47 2 1 16,-52 4-1-16,-1-6-123 0,37-6 148 15,-56-11-2-15,-30 17-194 0</inkml:trace>
  <inkml:trace contextRef="#ctx0" brushRef="#br0" timeOffset="4249.75">31721 12619 504 0,'0'0'0'0,"13"36"0"0,-4 15 14 0,2 5-1 0,-3 3 0 0,3 6 0 0,-8 5-13 16,0 4 0-16,-1 1 0 0,-2 4 0 0,-2 8 121 0,-4 4 2 16,-2-4-2-16,2 3 2 0,6 5-123 15,-3 102 0-15,1-98 0 0,-4 2 7 0,1-5 1 16,5-15-1-16,0-13 1 0,2-9-8 0,7-6 0 15,-4-5 0-15,-2-6 0 0,-3-42-807 0</inkml:trace>
  <inkml:trace contextRef="#ctx0" brushRef="#br0" timeOffset="26566.75">5036 10967 11 0,'0'0'0'0,"0"0"0"0,0 0 0 0,0 0 0 0,0 0 1 0,33-5-1 15,-22 5 1-15,-5-6-1 0,-6 6 0 0,3-6 0 16,-3 6 0-16,5-2 31 0,-5 2 0 0,0 0 0 16,0 0 1-16,0 0-32 0,0 0 0 0,0 0 0 0,0 0 0 15,0 0 119-15,0 0 0 0,0 0 0 0,0 0 1 16,0 0-120-16,0 0 0 0,0 0 0 0,0 0 0 15,0 0 118-15,0 0 1 0,0 0-1 0,0 0 1 0,0 0-119 16,0 0 0-16,0 0 0 0,0 0 0 0,0 0 62 16,0 0 1-16,0 0-1 0,0 8 2 0,-8 3-64 15,2 1 0-15,-8 13 0 0,-5 3 0 0,-6 11 60 16,-25 40 0-16,28-45 0 0,3 0 1 16,-20 30-61-16,20-21 0 0,5 2 67 15,-5 2 1-15,0 4-1 0,-6 5 2 0,5 6-69 16,-5 0 0-16,6-8 0 0,5-4 0 0,-5-5 17 0,-6 34 1 15,11-48-1-15,9-6 1 0,-15 12-18 16,12-26 0-16,8-5-108 0,0-6-1 16,-5 8 1-16,5-8-1 0,5-11 109 15,-5 3 0-15,8-1-109 0,-8-5 0 16,14-37 0-16,3-13 1 0,-17 64-682 0</inkml:trace>
  <inkml:trace contextRef="#ctx0" brushRef="#br0" timeOffset="27200.76">5586 11184 763 0,'0'0'0'0,"0"0"0"0,0 0 78 0,0 0-1 0,0 0 0 0,0 0 2 0,0 0-79 16,0 0 0-16,0 0 0 0,0 0 60 0,-33-23 0 15,13 23 0-15,1 0 2 0,-39 3-62 16,28 9 0-16,2 2 38 0,-30 17 0 16,30-15 0-16,9 7 0 0,-20 28-38 15,14-23 0-15,6 0 51 0,0-3 1 0,-1 6-1 16,7 6 1-16,2-1-52 0,2 1 0 0,4-1 0 15,-1 1 0-15,3 2 32 0,3-5 1 0,0 3-1 16,0-9 2-16,3 0-34 0,3-3 0 0,-1 1 0 16,1-4 0-16,-3-5 44 0,16 11 1 15,-8-14 0-15,11 0 0 0,28 12-45 16,-17-26 0-16,11 0 15 0,42-14 1 16,-56-1 0-16,3-4 1 0,-5-4-17 0,2-2 0 15,-2 0 0-15,2-9 4 0,-5 3 0 0,-6-3 0 16,4-2 0-16,-4-1-4 0,0 3 0 0,-5-2 0 0,-3-4 0 15,-3 1-1-15,-2-31 1 0,-6 33-1 16,0 9 1-16,-8-28 0 0,-3 33 0 16,2 6-44-16,-10-14 1 0,8 23 0 0,3-1 1 15,-17 4 42-15,11 5 0 16,-5 5-159-16,-20 18 1 0,25-15-1 0,3 6-153 16,-8 14 158-16,13-25 1 0,6-3-444 15</inkml:trace>
  <inkml:trace contextRef="#ctx0" brushRef="#br0" timeOffset="27784.17">6309 11097 561 0,'0'0'0'0,"0"0"0"0,0 0 0 0,0 0 33 0,0 0 0 0,0 0 0 16,0 0 0-16,0 0-33 0,0 0 0 0,0 0 0 15,0 0 0-15,0 0 48 0,0 0 2 0,-30 14-2 0,16-9 1 16,0 4-49-16,-32 8 0 0,21-6 0 15,0 0 97-15,-28 20 2 16,34-14-2-16,5-3 2 0,-16 20-99 0,16-12 0 16,-5 1 69-16,-6 33 0 0,11-25 0 15,0 9 2-15,3-7-71 0,-3 1 0 0,6-3 0 0,2 6 63 16,1-6 0-16,5-3 0 0,5 5 1 0,1-4-64 16,8-1 0-16,-6-3 0 0,3 0 0 0,8 3 26 15,1-8 1-15,2-3 0 0,3 0 0 0,5-3-27 16,31 11 0-16,-25-16 0 0,-3-4 15 15,28-5 1-15,-31-8 0 0,3 2 0 16,-8-8-16-16,8 0 0 0,-2 0 0 0,7-8 49 0,-4 2 2 16,4-8-2-16,-5-3 1 0,0-6-50 0,1-2 0 15,-4-3 0-15,-5 2 0 0,-3-2-6 0,8-40 0 16,-21 40 0-16,-4 3 0 0,-19-31 6 16,3 36 0-16,-3 3 31 0,1-3 0 15,-7 6 0-15,1 0 1 0,-6 2-32 0,0 7 0 0,-2 5 0 16,-6 0 0-16,2 2-111 0,-8 10 0 0,6-4-1 15,-5 6 2-15,4 6 110 0,4-4 0 0,-9 10 0 16,1-4 0-16,-1 6-119 0,-41 20 2 16,36-26-2-16,44-8-993 0</inkml:trace>
  <inkml:trace contextRef="#ctx0" brushRef="#br0" timeOffset="28750.17">5160 12672 629 0,'0'0'0'0,"0"0"0"0,0 0 39 0,0 0 0 16,0 0 0-16,0 0 1 0,0 0-40 0,0 0 0 0,0 0 0 15,0 0 0-15,0 0 82 0,0 0 1 16,25-22 0-16,-25 22 0 0,0 0-83 0,0 0 0 16,-8 0 0-16,8 5 47 0,-11 12 0 15,-3 3 0-15,0 8 1 0,-19 37-48 16,22-43 0-16,6 1-4 0,-4-1 1 0,4-2 0 16,5 0 0-16,5-3 3 0,1-1 0 0,-3 1 0 15,2 3 0-15,1-6-5 0,-1 3 1 0,9 3-2 16,0 2 2-16,0-2 4 0,5 0 0 0,-8-4 0 15,3 1 0-15,-6 0 3 0,3-3 1 0,-3 0-1 16,3-2 0-16,-5-1-3 0,-3-8 0 0,2 8 0 16,1-3 0-16,-1 6 60 0,-5-5 0 0,3 2 0 0,3 0 1 15,-6 1-61-15,5 10 0 0,-5-8 0 16,0 3 70-16,-5 14 0 0,5-17-1 0,-9 3 2 16,-16 20-71-16,12-18 0 0,-12 1-73 15,-28 8 2-15,23-20 0 0,-3 1-1 16,-25-12 72-16,33-3 0 0,5-13-150 15,7-1-1-15,-1-5 1 0,0-3-1 0,14 28-539 16</inkml:trace>
  <inkml:trace contextRef="#ctx0" brushRef="#br0" timeOffset="28984.04">5359 12579 988 0,'0'0'0'0,"0"0"0"0,0 0 0 0,50 20-1 0,-22-11 1 0,-1-4-1 0,-2-2 1 0,-11 0 0 0,2 0 0 0,-7-3 0 16,2 0 0-16,-3 0-35 0,-8 0 0 0,6-3 0 15,-1 3 0-15,3-3 35 0,-2 3 0 0,2 3 0 16,3 0 0-16,-2-3-135 0,21 0 1 15,-22 0-1-15,-8 0-197 0</inkml:trace>
  <inkml:trace contextRef="#ctx0" brushRef="#br0" timeOffset="29383.4">5895 12551 606 0,'0'0'0'0,"0"0"0"0,0 0 0 0,0 0 43 16,0 0 1-16,0 0 0 0,-11 34 1 0,3-26-45 16,-25 18 0-16,13-7 0 0,1-2 57 15,-11 23 1-15,16-21-1 0,0 4 1 16,3 2-58-16,-3 6 0 0,3 3 0 0,3 5 99 0,2 4-1 16,1-1 1-16,2 0-1 0,-3 6-98 0,1-3 0 15,10-3 0-15,1-5 0 0,2-9 84 0,6 0 1 16,3-3-1-16,2-2 0 0,-5-6-84 0,5-3 0 15,0-3 0-15,1-3 0 0,-6-8 69 0,-3 0 0 16,8 0 0-16,9-8 0 0,2-3-69 0,-2-3 0 0,5-12 0 16,-8-8 0-16,2-13 17 0,4 2 2 0,-12-6-1 15,0 0 0-15,-5-5-18 0,5-51 0 16,-19 65 0-16,-5 0 12 0,-9-45 0 16,0 44 0-16,0 7 0 0,3-4-12 0,-13 12 0 15,-4 6 0-15,-5 8-105 0,-6 5 2 0,0 9-1 16,-5 3 0-16,-8 17 104 0,-45 28 0 15,58-17 0-15,-5 5-166 0,-36 40 0 16,44-53-1-16,36-23-751 0</inkml:trace>
  <inkml:trace contextRef="#ctx0" brushRef="#br0" timeOffset="30184">5171 14023 729 0,'0'0'0'0,"0"0"0"0,0 0 0 0,0 0 30 0,25-6 2 0,-11 6-1 0,0-6 0 16,-9 1-31-16,9-4 0 0,-3 1 0 0,-2-1 0 0,-4 1 66 15,3 2 0-15,3-2 1 0,-5 2 0 0,8 1-67 16,-6-1 0-16,3 3 0 0,-3-2 0 0,3 10 54 16,3-5 0-16,-8 0 1 0,2 0 0 0,-2 0-55 15,-1 3 0-15,1 8 0 0,2-5 0 0,-3 2 60 16,1 18 0-16,-3-1 0 0,-3 9 2 16,-14 47-62-16,0-41 0 0,-5-4 62 0,-1 4 1 15,1 2 0-15,-6 0 1 0,-2 0-64 0,2 1 0 16,-6 2 0-16,4-3 0 0,-6 0 38 0,2 0 1 15,4-8-1-15,-4-3 1 0,4-3-39 0,2-5 0 16,0-7 0-16,5-4 0 0,12-1 47 0,-6-5 2 16,9-4-2-16,5-2 1 0,0 0-48 0,0 0 0 15,0 0 0-15,0-8 0 0,0 2-10 0,5-2 1 0,-2-1 0 16,3-10 0-16,5-4 9 0,-3-5 0 0,3 6 0 16,-3 5 0-16,3 3 35 0,3 0 0 0,6 2 0 15,-1 1 1-15,-5 3-36 0,5 2 0 0,11-8 0 16,4-3 0-16,7-3-19 0,3-2 0 0,-11 2 0 15,3 3 0-15,-3 3 19 0,-5-6 0 0,-3 4 0 16,0-1 0-16,-6 0-123 0,14-17 0 16,-13 17 0-16,-7 3 0 0,12-11 123 15,-5 8 0-15,-1 0-185 0,20-14 1 16,-26 14-1-16,-13 17-684 0</inkml:trace>
  <inkml:trace contextRef="#ctx0" brushRef="#br0" timeOffset="30583.52">6000 13806 1101 0,'0'0'0'0,"0"0"0"0,0 0 0 0,0 0 47 0,0 0 1 0,0 0-1 0,0 0 2 0,0 0-49 0,0 0 0 15,11 31 0-15,-11-23 0 0,-5-5 39 0,5 8 1 16,-6 6 0-16,-8 9 0 0,0 5-40 0,-16 42 0 15,16-42 0-15,6 0 10 0,-3 25 0 16,3-28 0-16,2 3 1 0,6 31-11 16,6-42 0-16,-4 2 37 0,4-5 1 15,5 3-1-15,3-3 0 0,0-1-37 0,5 1 0 0,0-3 0 16,6 0 0-16,3-5 21 0,2-3 0 0,-2-1 0 16,-3 1 1-16,2-3-22 0,4 2 0 0,-12-2 0 15,0 0 0-15,-5 2 5 0,0-2 0 0,-3 3 0 16,3 0 1-16,-9-1-6 0,-2 1 0 0,3-1 0 15,-1 4 0-15,1-4 32 0,-6 4 1 0,2-1-1 16,-2-2 1-16,6 0-33 0,-6 2 0 0,0 1 0 16,-8 5 0-16,2 5 15 0,-8 4 0 0,-5 5 0 15,-11 0 0-15,-4 9-15 0,-37 25 0 16,37-40 0-16,4-8-150 0,-28 6 2 16,30-17-2-16,9-6-119 0,0-6 150 0,-1-8-1 0,-4-2 1 15,24 19-529-15</inkml:trace>
  <inkml:trace contextRef="#ctx0" brushRef="#br0" timeOffset="30767.28">6575 13511 11 0,'0'0'0'0,"27"8"0"0,9 1 0 0,36-1 1 0,-53-5-1 0,-19-3-9 0</inkml:trace>
  <inkml:trace contextRef="#ctx0" brushRef="#br0" timeOffset="31816.88">5274 15320 910 0,'0'0'0'0,"0"0"0"0,0 0 0 0,0 0 15 0,0 0 0 0,0 0 0 15,0 0 0-15,0 0-15 0,0 0 0 0,0 0 0 16,0 0 0-16,0 0 76 0,0 0 0 0,0 0-1 16,0 0 1-16,27 28-76 0,-21-25 0 0,-1 5 0 15,-5 6 0-15,9 3 82 0,4 25-1 0,-7-8 0 16,-6 8 1-16,0 51-82 0,0-54 0 15,-6-8 59-15,4 0 1 0,2 9-1 0,-6-1 2 16,6 6-61-16,-5 0 0 0,5-14 0 0,-6-8 0 0,6-9-90 16,0-6 2-16,0-8 0 0,6 6-1 0,-6-6 89 15,0-6 0-15,5-2 0 0,3-1 0 0,3-2-182 16,14-31 0-16,-5 11 0 0,-20 31-522 16</inkml:trace>
  <inkml:trace contextRef="#ctx0" brushRef="#br0" timeOffset="32216.91">5798 15407 1235 0,'0'0'0'16,"0"0"0"-16,0 0 0 0,45-23 86 0,-18 4 0 15,-2 2 0-15,0-6 1 0,3 4-87 0,-4-1 0 16,4 3 0-16,-3 0 0 0,3 0 56 0,2-2 1 16,-5 2-1-16,2 3 2 0,4 2-58 0,-4 1 0 0,-2 5 0 15,-3 6 0-15,3 0 60 0,-5 9 0 0,-1 5 0 16,0 6 2-16,-5 8-62 0,3-6 0 0,-4 20 0 15,1 1 0-15,-3 7 21 0,9 57 0 16,-12-59 0-16,-3 0 0 0,4-3-21 0,-4-3 0 16,-5 0 0-16,0 3 19 0,0-11 0 0,-5 3 0 15,-4 2 0-15,-10 0-19 0,0 1 0 0,-1-1 0 16,1-5 0-16,-6 0-2 0,-2-3 0 0,2-6 0 16,0 0 0-16,0-13 2 0,3-1 0 0,3-6 0 15,5-5 0-15,3-5-5 0,2-6 0 0,4-6 0 16,-6-3 0-16,8-8 5 0,-2-6 0 0,5-11 0 0,0-8 0 15,5-4 4-15,14-58 0 0,-10 76 0 16,5 2 0-16,24-22-4 0,-18 39 0 16,4 9 30-16,15 0 1 0,-20 5-1 0,1 6 2 15,24 9-32-15,-16-4 0 0,2 1-61 16,36 11 1-16,-27-12 0 0,-6 1 0 16,36-3 60-16,-36-3 0 0,-5 0-106 15,24-6 1-15,-35 3-1 0,-17 3-1216 16</inkml:trace>
  <inkml:trace contextRef="#ctx0" brushRef="#br0" timeOffset="32999.87">6381 16490 1034 0,'0'0'0'0,"0"0"0"0,0 0 35 0,33-25 1 16,-22 19-1-16,-5-2 1 0,2-4-36 15,-8 12 0-15,0 0 18 0,0 0 1 16,-5-2 0-16,5 2 0 0,-3 0-19 15,-8 8 0-15,3 6 0 0,-12 6 75 0,-5 2-1 0,1 4 0 16,-10 5 2-16,4 5-76 0,2 1 0 0,4-4 0 16,2 4 0-16,-9-3 34 0,3 5 1 0,4 1 0 15,4 2 0-15,1 3-35 0,-31 53 0 16,28-47 0-16,3-6 58 0,-6 3 1 0,6 0-1 16,5-1 0-16,0 1-58 0,8-3 0 0,6-5 0 15,0-7 0-15,6-7 20 0,2-1 1 0,6-3-1 16,-8-7 1-16,7-13-21 0,1-2 0 0,3 0 0 0,-3-2 0 15,5-4 3-15,0-3 0 0,1-5 0 0,4-11 1 16,10-3-4-16,-1-6 0 0,-3 3 0 0,-8 3 0 16,3 0 39-16,14-34 0 0,-25 34 0 0,-1 3 0 15,7-26-39-15,-15 29 0 0,-5 5-4 16,-8-14 0-16,-3 19 0 0,3 1 0 16,-28 3 4-16,14 2 0 0,-3 6-57 15,-33 9 0-15,33 2 1 0,3 8 0 16,-14 18 56-16,33-26 0 0,3 1-130 15,0-4 0-15,0-2 1 0,0-6-1028 16</inkml:trace>
  <inkml:trace contextRef="#ctx0" brushRef="#br0" timeOffset="34183.83">7983 16310 729 0,'0'0'0'0,"0"0"0"0,0 0 14 0,0 0 0 0,-30 22 1 0,22-16-1 16,-3-6-14-16,5 0 0 0,6 0 45 16,0 0 1-16,-3 0 0 0,3 0 0 15,-16 0-46-15,13 0 0 0,-2 0 88 0,5 0 0 16,0 0-1-16,-6 0 2 0,-2 0-89 16,8 0 0-16,0 0 65 0,14 0 0 15,-9 0 0-15,9 0 1 0,14 0-66 16,-4 9 0-16,7-4 47 0,30 9 1 15,-37-14 0-15,1 3 0 0,14 3-48 16,-20-4 0-16,1 1 26 0,13-3 0 16,-25 0 0-16,-2 0 0 0,5 0-26 15,-11 0 0-15,0 0 28 0,0 6 0 16,0-6 0-16,-6 6 1 0,-5 10-29 16,-3 7 0-16,-5 5 1 0,0-3 1 0,-9 6 0 15,3 0 0-15,-8 3-2 0,3-6 0 0,7-3 0 16,4 1 0-16,3-7 53 0,-4 4 0 0,6-9-1 15,6-3 1-15,3-2-53 0,-1-4 0 0,1 1 0 16,5 0 0-16,0-1-17 0,0-5 1 0,11 9-1 0,-6-6 1 16,3-1 16-16,3 1 0 0,12 3 0 0,1-1 0 15,7 4-8-15,2-6 1 0,0 8-1 0,-5 3 1 16,2-3 7-16,-2 3 0 0,-3-2 0 0,-12-4 0 16,4 0 17-16,-9 4 0 0,3-7 0 0,3 4 1 0,-6-1-18 15,9 12 0-15,-9-14 0 0,1 2 20 16,2 9 1-16,-11-9-1 0,0 1 1 15,-9 10-21-15,4-7 0 0,-1 2-13 16,-27 8 0-16,14-5 0 0,-14 3 0 16,-25 14 13-16,22-20 0 0,3 3-211 15,-34 13 0-15,34-15 1 0,3-1-194 0,-3 2 211 16,-6-7 1-16,6-3-1 0,33-6-256 0</inkml:trace>
  <inkml:trace contextRef="#ctx0" brushRef="#br0" timeOffset="37300.41">9912 16166 741 0,'0'0'0'0,"0"0"0"0,0 0 0 0,0 0 14 0,0 0 1 0,0 0-1 0,0 0 1 0,0 0-15 0,0 0 0 15,0 0 0-15,-31 23 0 0,31-23 49 0,0 0 0 0,0 0 0 16,-3-8 0-16,3 8-49 0,-5-6 0 0,5 6 0 15,0 0 0-15,0 0 100 0,-6-6 0 0,6 6 1 16,6 0-1-16,-6 0-100 0,8-5 0 0,9-1 0 16,2-2 0-16,14-4 51 0,0-2 0 0,1 3 1 15,4 3-1-15,-5 2-51 0,3 3 0 0,-3-3 0 16,1 6 0-16,-7 0 34 0,4 6 1 0,-12-3-1 16,-5 3 1-16,0-1-35 0,5 23 0 0,-8 0 0 15,-11 9-4-15,0 42 1 16,-6-31-1-16,-7 8 1 0,-1 3 3 0,-11 0 0 0,0 3 0 15,-3-3 20-15,-2 6 0 0,2-9 0 0,-5-5 2 16,3-6-22-16,-28 42 0 0,25-53 0 0,2-1 8 16,-29 24 1-16,29-35-1 0,4-8 1 15,-31 12-9-15,38-21 0 0,1-2-52 16,-6-6 2-16,17 0-1 0,8 3 1 16,0-28 50-16,3 9 0 0,2-7-60 15,-5-5 0-15,14-11 0 0,5-6 1 0,12-2 59 16,-7-12 0-16,4 31 0 0,2 0 0 0,4 11-63 15,-1 6-1-15,0 8 1 0,6 1 1 0,5 8 62 0,-6 5 0 16,7 6 0-16,2 0 0 0,-3 9-91 0,8-4-1 16,1 4 1-16,5 2 1 0,0 6 8 0,58 23 1 15,-58-35 0-15,-58-19-324 0</inkml:trace>
  <inkml:trace contextRef="#ctx0" brushRef="#br0" timeOffset="38483.44">12072 15981 1034 0,'0'0'0'0,"0"0"0"0,0 0 0 0,0 0 66 0,0 0 0 0,0 0 0 0,0 0 2 0,0 0-68 0,0 0 0 0,0 0 0 0,0 0 0 0,0 0 75 16,0 0 1-16,14 36 0 0,-9-24 1 0,-2 10-77 16,8 3 0-16,-3 4 0 0,3-1 0 0,-2 0 44 0,7 31 1 15,-13-23-1-15,2 1 1 0,1 2-45 16,-1 6 0-16,4 9 0 0,-9 8 21 0,-6 0 0 16,3 5 0-16,-8 1 0 0,6 2-21 0,-17 57 0 15,11-85 0-15,2-11-170 0,-4 17 0 16,15-46 1-16,4 1-142 0</inkml:trace>
  <inkml:trace contextRef="#ctx0" brushRef="#br0" timeOffset="39266.75">13743 16009 1382 0,'0'0'0'0,"0"0"0"0,0 0 0 0,0 0 90 0,0 0 2 0,0 0-2 0,0 0 1 0,0 0-91 0,0 0 0 0,0 0 0 15,0 0 0-15,0 0 65 0,0 0-1 0,0 0 0 16,0 0 0-16,0 0-64 0,0 0 0 0,0 0 0 0,-39 8 0 16,23-2 69-16,-4 0 0 0,-2 5 0 0,-5 9 0 15,-1 16-69-15,-27 46 0 0,33-34 0 16,2 5 51-16,4 6-1 0,2-3 0 0,0 3 1 0,6 3-51 16,2 3 0-16,6-6 0 0,0-5 0 0,6-1 20 15,8-2 1-15,-6-12-1 0,3 0 2 0,8-5-22 16,23 22 0-16,-23-36 0 0,6-6-14 15,25 3 1-15,-28-17 0 0,3-6 1 16,-6-2 12-16,11-9 0 0,4-5 0 0,4-12 24 16,-5-3 1-16,12-13-1 0,-7-7 0 0,4-10-24 15,41-71 0-15,-39 62 0 0,-6 3 8 0,1-6 0 16,-11 6 0-16,-9 3 1 0,0-1-9 0,-8-5 0 16,3 6 0-16,-8 0 0 0,2 2-3 0,-2-50 1 15,-12 79-1-15,6 10 1 0,-28 1 2 16,26 28 0-16,-54 20-101 0,21 3 2 15,-18 30 0-15,-13 12-1 0,-12 25 100 0,-82 95 0 16,77-95 0-16,3 9-134 0,-11-3-1 0,8-26 1 16,6-14-1-16,77-56-1136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52:41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24497 9552 11 0,'0'0'0'0,"0"0"0"0,0 0 0 0,0 0 0 0,0 0 1 0,0 0-1 0,0 0 1 0,0 0-1 16,0 0 0-16,0 0 0 0,-33 14 0 0,16-14 76 16,-2 0 0-16,2 0 0 0,6-5 1 0,-3 2-77 15,3-3 0-15,-2 1 0 0,-1 2 0 0,3-3 47 0,2 6 0 16,-4-8 0-16,-1 2 1 0,3 0-48 16,-6 4 0-16,-2 4 0 0,-3 4 0 0,-3 2 32 0,-3 4-1 15,3-4 0-15,-2 1 1 0,7 2-32 0,4 3 0 16,2 0 0-16,-8 0 0 0,11 0 41 0,-17 17 0 15,17-17 0-15,-5 0 1 0,-20 14-42 16,11-5 0-16,-3 5 24 0,-30 23 0 16,33-32 0-16,-2 1 0 0,-23 17-24 15,25-23 0-15,3 0 25 0,-17 14 0 16,28-17 0-16,3 0 0 0,-9-2-25 16,9-4 0-16,-3 4 73 0,-3-1-1 15,6-2 0-15,3 2 1 0,-1 12-73 16,6-17 0-16,-6 3 14 0,6-6 0 0,-2 8 0 15,2-2 1-15,0-1-15 0,0-2 0 0,2 3 0 16,-2-6 0-16,12 8 57 0,-10-5 1 0,4 5-1 16,-1-8 2-16,1 6-59 0,-1 2 0 0,4-5 0 15,-4 8 0-15,1-2 31 0,8 5 0 0,-9-6 0 16,3 4 1-16,-2-1-32 0,-6 0 0 0,5 3 0 0,-2-5 0 16,3 5 38-16,-1 5 0 0,-2-4 1 0,8 1-1 15,-3 4-38-15,3 0 0 0,-2-3 0 0,4-3 0 0,7 0 51 16,16 8 0-16,-14-10 0 15,3-1 1-15,24 9-52 0,-29-9 0 0,2-3 13 16,19 15 1-16,-24-15 0 0,-1 1 0 16,18 2-14-16,-21-8 0 0,4-1 2 15,13 7 0-15,-10-1 0 0,2 1 0 16,19 8-2-16,-21-9 0 0,4-5 43 16,23 17 1-16,-22-15-1 0,6 4 1 15,35-4-44-15,-36 4 0 0,6-9-23 0,42 3 1 16,-43-1-1-16,1 1 1 0,33 3 22 15,-35-6 0-15,-4 0 7 0,25 3 1 16,-30-1-1-16,-3-2 1 0,25 3-8 16,-22 3 0-16,-3-3 42 0,22 8 1 15,-16-11-1-15,2 3 1 0,28 0-43 16,-27-1 0-16,2-2-15 0,33 6 1 16,-33-6-1-16,0 3 1 0,36 0 14 15,-38-3 0-15,-1 2-1 0,26 4 0 16,-32-6 0-16,10 3 1 0,24 0 0 15,-25-3 0-15,-6 0-1 0,37 3 0 16,-34 2 0-16,3-5 0 0,34 9 1 16,-34-9 0-16,0 5-2 0,42-5 0 15,-37 3 0-15,6 3 0 0,42-6 2 16,-47 0 0-16,5 0 2 0,42 0 1 0,-42 0 0 16,-3 0 0-16,50 0-3 0,-41 0 0 15,-6 0 9-15,47 5 0 0,-46-2 0 16,-1 3 0-16,41-1-9 0,-40-2 0 15,-4 3 13-15,50 8 0 0,-47-14 0 0,3 3 1 16,50 2-14-16,-47 1 0 0,2-6 31 16,51 3 1-16,-51 0 0 0,-5 5 0 15,3-8-32-15,-9 3 0 0,1-3 0 0,-7 3 29 16,40-1-1-16,-39 4 0 0,3-6 0 16,-3 3-28-16,-3-3 0 0,5 0 0 0,4 0 14 15,-1 0 1-15,1 0-1 0,-4 0 1 0,7 0-15 16,-7 0 0-16,1 6 0 0,-6-6 0 0,3 5 11 0,-3-5 1 15,0 0-1-15,0 0 1 0,1 0-12 0,-1 0 0 16,3 0 0-16,2 0 0 0,1-5-25 0,-3 5 1 16,3-6-1-16,-1 3 1 0,-2 3 24 0,41 0 0 15,-43 0 0-15,-4 0-36 0,0 0 1 0,-2 0-1 16,0 3 0-16,-6-3 36 0,3 6 0 0,-1-6 0 16,1 0 0-16,3 0-2 0,0 0 0 0,-1 0 0 15,4-9 1-15,4 3 1 0,18-2 0 16,-34 8 0-16,9 0-5 0,41-6 0 15,-36 4 0-15,0-1 1 0,31 0 4 16,-37-3 0-16,4 6 1 0,27-2 1 16,-31-1 0-16,-2 3 0 0,25 0-2 15,-25 0 0-15,3 0 15 0,24 0 0 16,-27 0 0-16,2 0 2 0,37 0-17 0,-31 0 0 16,0 0-29-16,36-3 2 0,-33 3-1 15,0-6 1-15,31 1 27 0,-34 2 0 16,-3 3 15-16,34-9 0 0,-37 7 0 15,4 2 1-15,29 0-16 0,-29-3 0 0,-4 3-25 16,29-9 1-16,-29 6 0 0,4 1 0 16,29-4 24-16,-29 3 0 0,-4 3 3 15,26-5 1-15,-28-4-1 0,-6 4 1 16,14-4-4-16,-16 1 0 0,-1 5-40 16,20 0 1-16,-16-5-1 0,2 2 0 15,19-5 40-15,-19 8 0 0,3-6-21 16,28 7 1-16,-34-1 0 0,-5-3 0 0,11-2 20 15,-17-1 0-15,3 7-8 0,8-1 1 16,-8 3-1-16,3-9 1 0,19-13 7 16,-13 10 0-16,-1-2-19 0,22-14 1 15,-21 14 0-15,-1-3 0 0,0-2 18 16,1 2 0-16,-1 0 0 0,-5 0-4 0,2 3 0 0,-4-6 0 16,-1 3 1-16,0 3 3 0,0-8 0 0,2 2 0 15,7 0 0-15,-1-2-14 0,0-1 1 0,4 4-1 16,-4-1 1-16,0-2 13 0,20-15 0 15,-25 23 0-15,-3-6-7 0,3-8 1 16,-12 17 0-16,1 0 0 0,3-12 6 16,-6 9 0-16,0 0 17 0,0-17 1 15,-6 17 0-15,3 0 0 0,-8-14-18 16,0 16 0-16,3 4-3 0,-22-12 0 16,16 9 0-16,0 0 1 0,-27-12 2 15,21 9 0-15,1 6-2 0,-17-12 1 0,22 12 0 16,3-4 0-16,-11-5 1 0,11 3 0 15,0 3-9-15,-3 0 0 0,0 0 0 0,0-3 1 16,1 5 8-16,-4-5 0 0,-2 0 0 0,-3 6 0 0,2-6 34 16,-5 5 0-16,3 3 0 0,0-5 0 0,3 3-34 15,0-1 0-15,2 1 0 0,0 2 0 0,4-2-19 16,-7 2 0-16,1-2 0 0,0-6 1 0,-9 5 18 16,3 4 0-16,-3-9 0 0,-2 2 0 0,-3 4-7 15,-3-1 1-15,-3 1-1 0,-2 2 1 0,-3-2 6 16,0 2 0-16,-1 1 0 0,4 2 0 0,-6-3-11 0,3 6 0 15,5 0 0-15,0-5 1 0,1 2 10 0,-6-3 0 16,2 1 0-16,6 2 0 0,-2-6-24 0,-45-2 0 16,41 5 0-16,-8 4 0 0,-46-12 24 15,54 8 0-15,-5 0 5 0,-41-5 1 16,49 5-1-16,-5 1 1 0,-33-4-6 16,38 1 0-16,0 2-7 0,-41-2 0 15,42-3 0-15,-7-1 1 0,-46-7 6 16,47 10 0-16,-3 4-35 0,-47-10 1 15,47 1-1-15,3 6 0 0,-47-17 35 16,44 13 0-16,3 7-50 0,-47-18 1 16,44 18 0-16,-3-7 0 0,-52 1 49 15,49 5 0-15,1 1-20 0,-53-4 0 16,52 9-1-16,4 0 2 0,-59 6 19 16,55-3 0-16,-2 2-27 0,-58-2 1 15,60 0-1-15,6-3 1 0,-52 0 26 0,49 0 0 16,3 0-44-16,-41-3 0 0,44 3-1 15,-6 0 2-15,-49 0 43 0,46 0 0 16,-2 0-53-16,-58-3 1 0,63 3-1 16,-3 0 0-16,-43 0 53 0,43 0 0 0,3 0-41 15,-49-5 0-15,49 5 0 0,1 0 1 16,-56 5 40-16,52-5 0 0,1 3-56 16,-45 3-1-16,47 0 1 0,9-6 0 15,-42 5 56-15,41-2 0 0,1 3-8 16,-45-1 1-16,42 4 0 0,-3-6 0 15,-47 8 7-15,47-6 0 0,0 7-29 0,-49 7 1 16,43-10-1-16,3-1 1 0,-41 9 28 16,42-8 0-16,2-1 4 0,-53 6 1 15,50-8-1-15,1-4 1 0,-42 4-5 16,46 0 0-16,-2-3 2 0,-44 2 1 16,47 1-1-16,0-6 1 0,-45 0-3 15,45 3 0-15,0 2 18 0,-47 9 0 16,44-8-1-16,-3 2 1 0,1 1-18 0,2 11 0 15,-6-6 0-15,-2 8-100 0,2 6 1 0,-2 0 0 16,0-5 0-16,-3 2 79 0,-3 0 1 0,-14-5-1 16,-2-6 1-16,77-14-56 0</inkml:trace>
  <inkml:trace contextRef="#ctx0" brushRef="#br0" timeOffset="6266.88">11657 4117 11 0,'0'0'0'0,"0"0"0"0,0 0 0 0,0 0 1 16,0 0-1-16,0 0 1 0,0 0-1 16,0 0 0-16,0 0 0 0,0 0 1 15,-30 8-1-15,2-5 1 0,-46 11-1 16,38 0 0-16,6 6 0 0,-34 8 0 16,45-22 0-16,5 8 1 0,-11 3-1 15,11-6 0-15,6 0 0 0,-25 14 0 16,13-11 0-16,1 3 0 0,0 3 0 0,-1 2 0 15,-4 7 0-15,4 4 33 0,6 7 1 0,-10-1-1 0,-1-2 1 16,-3-1-34-16,-30 49 0 0,25-43 0 16,-6 9 46-16,-24 41 0 0,30-49 1 15,2-1 0-15,-2 0-47 0,14-5 0 0,-6-1 0 0,5 1 119 16,7-4 2-16,4 1-1 0,4-3 1 0,-1 3-121 16,6-6 0-16,6 3 0 0,-1 3 0 0,9-6 33 15,14 23 1-15,-12-29-1 0,4-2 1 16,27 16-34-16,-22-16 0 0,2-3 24 15,31 17 0-15,-27-20 1 0,7 3 0 16,37 16-25-16,-39-24 0 0,2-1 17 0,40 9 1 16,-45-8-1-16,6-7 1 0,32 4-18 15,-32-6 0-15,-6-6 56 0,45-2 0 16,-34 0 1-16,-6-7-1 0,59-21-56 16,-50 11 0-16,6 2 27 0,54-36 0 15,-60 31 0-15,-3 0 0 0,-5 0-27 16,0-6 0-16,-1 3 0 0,-4-6 31 0,-10 4 0 0,4-4 1 15,-3 9-1-15,0-6-31 0,8-31 0 16,-19 32 0-16,-3 4 4 0,-3-24 0 16,-13 28 0-16,2 2 1 0,-17-19-5 15,9 25 0-15,-2-3 11 0,-21-16 0 16,15 8 0-16,0 5 0 0,-20-30-11 16,14 27 0-16,-2 1-26 0,2 3 1 0,0-9-1 15,-3 2 1-15,-2 1 25 0,2 0 0 0,-2 0 0 16,-3-6 0-16,2 6-9 0,-29-22 1 15,29 19 0-15,4 2 0 0,-31-27 8 0,27 28 0 16,-2 6-184-16,-39 2 0 0,34 26 0 16,-9 22-117-16,-3 8 185 0,-3 9-1 0,4 3 1 15,49-48-110-15</inkml:trace>
  <inkml:trace contextRef="#ctx0" brushRef="#br0" timeOffset="7051.46">11470 6418 539 0,'0'0'0'0,"0"0"0"0,0 0-14 0,-36 31 1 0,22-20-1 16,0 3 1-16,0 0 13 0,3 3 0 0,-3 3 0 15,-5-6 92-15,0 3 0 0,-1 3-1 0,-4 8 2 0,-4 0-93 16,-30 28 0-16,25-28 0 0,2 9 93 16,-32 22 2-16,30-25-1 0,5 2 0 15,-30 37-94-15,33-33 0 0,0 2 81 16,6 0-1-16,5 9 0 0,0-6 2 0,3 3-82 15,9 2 0-15,2-7 0 0,0-1 0 0,8-6 42 16,17 35 0-16,-6-35 0 0,0-2 1 16,26 39-43-16,-26-36 0 0,9-4 30 0,21 35 0 15,-27-34 1-15,3 0-1 0,28 25-30 16,-28-26 0-16,8-2 23 0,-3 3 0 16,-2-6 0-16,-3 0 0 0,2 0-23 0,-2-5 0 15,0-1 0-15,3-2 0 0,-9 0 9 0,6 2 0 16,0-8 0-16,-3 1 0 0,3-1-9 0,27 11 0 15,-22-14 0-15,4-8 3 0,37 3 1 16,-37-12-1-16,10-5 1 0,0-1-4 0,-5-4 0 16,-1-4 0-16,4-11-10 0,-4 0 0 0,-7 0 0 15,-12-6 1-15,0-5 9 0,1-42 0 16,-17 39 0-16,-6-3 3 0,-17-53 1 16,9 47-1-16,-2 1 1 0,-7-3-4 0,1 2 0 15,5 3 0-15,-5 1 19 0,-20-60 0 16,20 54 0-16,5-6 0 0,-19-59-19 15,22 62 0-15,-3 5-5 0,-3-5 1 0,4 9 0 16,-1 2 0-16,5 6 4 0,-7-3 0 0,-6 8 0 0,-3 1 0 16,-14 10-44-16,1 4 1 0,-12 8 0 0,-3 5 0 15,-7 12 43-15,-4 8 0 0,-22 20 0 0,-2 11 0 16,-9 20-159-16,-104 73 0 0,110-70 1 16,-1 3-134-16,-73 64 157 0,93-76 1 0,72-56-473 15</inkml:trace>
  <inkml:trace contextRef="#ctx0" brushRef="#br0" timeOffset="8399.98">15616 9980 493 0,'0'0'0'0,"0"0"0"0,0 0-16 0,-11 34 1 16,3-18-1-16,-12 4 1 0,1-3 15 0,0-3 0 0,-1 0 0 15,1 0 0-15,0 0 82 0,5-2-1 0,-6-1 0 16,4 0 1-16,-4-2-82 0,4 2 0 0,-1-3 0 16,-2 6 0-16,0-5 56 0,5 2-1 0,-5 11 0 15,-6 1 0-15,0 11-55 0,-22 45 0 16,19-34 0-16,9 5 69 0,-14 54-1 15,22-62 0-15,5 9 1 0,3 0-69 0,12 5 0 16,2-5 0-16,5 5 56 0,4-5 0 0,4-4-1 16,7 4 1-16,2 0-56 0,28 47 0 15,-31-47 0-15,-5-6-8 0,36 53 0 0,-25-47 0 16,-3 0 1-16,6-1 7 0,-1-10 0 0,-5-4 0 16,6-8 45-16,0 0 0 0,-1-14 1 0,1 1 0 15,0-7-46-15,-1-2 0 0,1-6 0 0,-6-9 0 0,6-2 32 16,-6 2 1-16,0-13 0 0,3 2 0 0,-3-8-33 15,39-37 0-15,-39 23 0 0,6-3 23 16,24-53 2-16,-38 41-1 0,3-7 0 16,-3-1-24-16,-11 0 0 0,-3 3 0 0,-3-11 12 15,-8-67 0-15,-6 64 0 0,-2 3 1 16,-8-3-13-16,2 8 0 0,0-11 0 0,-5 9 15 0,-1-9 1 16,6 9 0-16,-10 0 0 0,-4 2-16 0,-30-59 0 15,19 74 0-15,1 8-13 0,-65-34 0 16,37 45 0-16,-17 17 0 0,-91 3 13 15,83 20 0-15,-6 17-92 0,-90 41 0 16,95-30 0-16,1 11 1 0,-5 3 91 16,24 17 0-16,8-1 0 0,12 15-148 0,-51 79 0 15,45-88 1-15,58-70-681 0</inkml:trace>
  <inkml:trace contextRef="#ctx0" brushRef="#br0" timeOffset="9433.79">17911 13046 303 0,'0'0'0'0,"0"0"0"0,0 0 0 0,0 0 58 0,-30-11 0 0,11 6 0 0,-1 2 2 0,7 6-60 16,2 2 0-16,2 1 0 0,-5-1 0 0,-2 4 50 15,-1 5 1-15,-2-3-1 0,-6 9 1 0,-5 5-51 16,-3 3 0-16,-1-2 0 0,1-1 0 0,3 3 86 16,-23 40-1-16,20-32 0 0,0 4 2 15,-17 30-87-15,23-31 0 0,2 4 86 0,6-1 0 16,-1 6 1-16,6-3 0 0,9 2-87 0,-6 1 0 15,3 3 0-15,-1-1 0 0,4 1 59 0,-6 45 1 16,8-48-1-16,3 2 0 0,3 49-59 16,2-54 0-16,1 3 38 0,-1-3 0 15,15-3 0-15,2-3 1 0,8-5-39 0,3-3 0 0,6-3 0 16,-6-5 0-16,6-4 27 0,-1 4 0 0,7-15 0 16,2 1 0-16,2-7-27 0,4-4 0 0,-6-1 0 15,5-8 0-15,3-1 33 0,-2-2 0 0,10-5 0 16,9-1 1-16,0-6-34 0,83-30 0 15,-83 20 0-15,-1 2 14 0,76-45 0 16,-73 37 0-16,-2 0 1 0,61-48-15 16,-75 45 0-16,-6 0-6 0,-7 2 1 0,-4-7 0 15,-2 2 0-15,-6 0 5 0,25-47 0 16,-36 41 0-16,0 1 50 0,3-60 1 16,-20 57-1-16,-5 0 1 0,-2-1-51 0,-1 4 0 0,-8 2 0 15,-3 1-24-15,0 2 0 0,-13-3 0 0,-4 9 0 16,-2 2 24-16,-55-38 0 0,35 47 0 15,-8-3 27-15,-71-11 0 0,60 31 0 16,-11 8 2-16,-85 3-29 0,82 6 0 0,-5 9-86 16,-83 16 1-16,96-9 0 0,7 7 0 15,-1 2 85-15,14 0 0 0,14-3 0 0,5 1-207 16,6 2 2-16,0 5-1 0,2-2 0 0,6 6 25 16,-16 33 1-16,22-33-1 0,19-37-273 15</inkml:trace>
  <inkml:trace contextRef="#ctx0" brushRef="#br0" timeOffset="10233.56">17384 15877 1348 0,'0'0'0'0,"0"0"0"0,0 0 0 0,0 0 5 0,-33-6 0 0,19 3 0 0,0-2 0 0,3-1-5 0,-3 3 0 16,0-5 0-16,-2 5 0 0,8 3 50 0,-6 0 0 15,-6 0 0-15,-4 3 2 0,-15 5-52 0,-8 1 0 16,3 2 0-16,-3 3 0 0,5 8 35 0,1-5 0 16,-3 6 0-16,-9 2 0 0,3 3-35 0,3 0 0 0,-5 1 0 15,2 7 0-15,3 1 12 0,-36 41 0 16,45-35 0-16,5 2 1 0,-20 53-13 15,34-44 0-15,5 5 20 0,8 3 1 0,1-6-1 16,5 3 0-16,5-6-20 0,15 63 0 16,-6-54 0-16,5 0 14 0,6-1 0 0,-6 7 0 15,0-1 1-15,1 1-15 0,2 0 0 0,8-4 0 16,-2 1 0-16,11 0 13 0,38 56 0 16,-38-68 0-16,5-2 0 0,47 39-13 15,-52-54 0-15,8-2 20 0,2-3 1 0,-4-6 0 0,1-2 0 16,-1-6-21-16,2-6 0 0,2-3 0 0,4-5 0 15,-1-3 20-15,64-22 0 0,-52-1-1 16,-3-5 1-16,80-54-20 0,-70 32 0 0,7-12 0 16,-1-3 0-16,-13-14 0 0,7 1 1 0,-7-10-1 15,46-89 0-15,-71 90 0 0,-17 0 5 16,-2 0 0-16,-9-12 0 0,-3 1 0 0,-8-4-5 16,-17-109 0-16,6 113 0 0,-8-1-5 15,-9 1 0-15,3 19 0 0,-8 0 0 0,-3 15 5 16,-55-49 0-16,30 65 0 0,-8 17-134 0,-99 3 1 15,71 34-1-15,-13 22-81 0,-12 11 133 16,-35 12 0-16,-12 5-1 0,169-56-854 0</inkml:trace>
  <inkml:trace contextRef="#ctx0" brushRef="#br0" timeOffset="16267.21">22182 15764 471 0,'0'0'0'0,"0"0"0"0,0 0-37 0,0 0 1 0,0 0-1 0,0 0 1 0,0 0 36 16,0 0 0-16,0 0 65 0,0 0 0 16,0 0 1-16,0 0 0 0,39-25-66 15,-34 19 0-15,4-5 71 0,7-12 1 16,-8 15 0-16,1 5 0 0,2 3-72 15,-11 0 0-15,5-5 31 0,-2 7 0 16,-3-2 0-16,0 0 0 0,3 6-31 16,5 0 0-16,-8 2 70 0,0 3-1 0,0 9 0 15,0 5 0-15,0 3-69 0,6 6 0 0,-4 6 0 16,1-1 0-16,5 3 49 0,-2 3 0 0,-6-5-1 16,3 2 1-16,-3 0-49 0,0 48 0 15,-3-48 0-15,3 3 43 0,0 48 1 16,-6-51-1-16,6-2 1 0,-5-1-44 0,2-2 0 15,0-4 0-15,3-2-28 0,0 0 0 0,3-3 0 0,0-2 0 16,2-4 28-16,-5-2 0 0,6-6 0 0,-3 0 0 16,2-3-185-16,1-2-1 0,-6-1 0 0,5-2 2 15,-5-3 64-15,3 2 1 0,-3 1-1 0,-3 0 2 16,3-6-118-16</inkml:trace>
  <inkml:trace contextRef="#ctx0" brushRef="#br0" timeOffset="16650.74">21420 17050 437 0,'0'0'0'0,"0"0"0"0,-42 0 40 0,-16 0 1 0,33-6-1 0,12 3 1 0,-7 1-41 16,15 2 0-16,5 0 33 0,0 0 0 15,0-3 0-15,0 3 1 0,5-20-34 16,9 12 0-16,5-1 53 0,31-16-1 16,-17 11 0-16,6 3 1 0,47-3-53 15,-42 8 0-15,-3-5 99 0,56-1 0 16,-47 12-1-16,2 9 2 0,59-6-100 16,-48-3 0-16,-5 2 75 0,77 1 1 15,-60-6 0-15,5 1 0 0,6-1-76 0,-9-6 0 16,0 4 0-16,-5-9 37 0,6 0 0 0,-15 2 0 15,-2 1 1-15,-6 3-38 0,-2-1 0 0,-6 1 0 16,-3-1 0-16,-6 4-110 0,-10 2 0 0,-3 3-1 0,-11-9 1 16,-3 7 110-16,-11-1 0 0,0 3 0 0,0 0 0 15,0 0-130-15,0 0 2 0,-17 3-1 0,-2-1 1 0,19-2-499 16</inkml:trace>
  <inkml:trace contextRef="#ctx0" brushRef="#br0" timeOffset="16850.75">22033 17342 11 0,'0'0'0'16,"0"0"0"-16,30-11 0 0,12 0 0 0,7 0 1 15,-2 2-1-15,-8 6 1 0,5 6-1 0,-2 3 1 0,-1 0-1 16,-2-4 1-16,-39-2-13 0</inkml:trace>
  <inkml:trace contextRef="#ctx0" brushRef="#br0" timeOffset="17117.12">22610 17404 573 0,'0'0'0'0,"0"0"0"15,17 20 0-15,-3 11 128 0,5 6 2 0,0-1-2 16,-5-2 2-16,-6 2-130 0,1 32 0 16,-9-29 0-16,-3 1 80 0,-14 27 1 15,6-36 0-15,-8 6 0 0,0 2-81 0,-1-2 0 16,1-6 0-16,-11 0 32 0,2-3 1 0,-2-3 0 15,7-2 1-15,-1-4-34 0,-1-2 0 0,5-8 0 16,7-7 0-16,4-4-2 0,4-7 1 0,-1-5-1 0,1-3 1 16,2-5 1-16,-3-35 0 0,12 21 0 15,2-9-13-15,17-45 2 0,-6 62 0 16,1 5 0-16,24-33 11 0,-25 39 0 0,1 11-55 16,13-5 0-16,-19 14 0 0,-9 5 0 15,17 18 55-15,-5-9 0 0,2 2-84 16,25 21 1-16,-16-26-2 0,5 5 2 15,44 12 83-15,-43-31 0 0,-1-5-133 16,30-18 0-16,-30 12 1 0,-33 11-273 16</inkml:trace>
  <inkml:trace contextRef="#ctx0" brushRef="#br0" timeOffset="17517.06">23508 16003 831 0,'0'0'0'0,"0"0"0"0,0 0 0 0,-19 51 22 0,-14 22 0 0,19-34 0 16,3 1 0-16,-14 47-22 0,11-39 0 15,0-3 109-15,3 0 0 0,3 8 0 0,-6 6 1 16,8 6-110-16,-5 67 0 0,3-64 0 16,0 11 71-16,2-3 1 0,1 11 1 0,-3-6-1 0,5 9-72 15,8 99 0-15,6-93 0 0,9-1 44 16,24 80 1-16,-11-111-1 0,8-7 2 15,9-7-46-15,3-10 0 0,5-7 0 0,11-7-74 16,3-4 2-16,-6-10 0 0,-3-4-1 0,-2-5 73 16,0-6 0-16,-9-5 0 0,-5-4 0 0,-8-7-133 0,25-35-1 15,-45 20 1-15,-19 34-716 0</inkml:trace>
  <inkml:trace contextRef="#ctx0" brushRef="#br0" timeOffset="18117.91">24315 16259 741 0,'0'0'0'0,"0"0"0"0,13 28 49 0,15 15-1 0,-17-21 0 15,-8-5 0-15,0 22-48 0,-6-16 0 0,0-6 84 16,-2 2 1-16,-6 7-1 0,-3 8 0 0,-3 5-84 15,-2 6 0-15,2-6 0 0,3-2 0 0,-5-12 7 16,0 1 1-16,-1 2-1 0,1-11 0 0,8-3-7 16,3-3 0-16,-1-8 0 0,4 0 0 0,5-3-18 15,-6-6-1-15,6 0 1 0,0 6 0 0,0 0 18 16,0-5 0-16,6-9 0 0,2-15 0 0,6-7 2 0,22-51 0 16,-17 39 0-16,3-3 0 0,31-50-2 15,-31 56 0-15,0 6 24 0,3-4 2 16,0 4-2-16,2-3 1 0,4 8-25 0,2-5 0 15,-11 8 0-15,0 2 0 0,0 7 52 0,-2 2 1 16,-4 9 0-16,-2 0 1 0,0 8-54 0,-6 3 0 0,3 0 0 16,0-3 0-16,3 3 42 0,-9 0 1 0,9 3 0 15,6 3 0-15,2 2-43 0,0 0 0 0,-6 7 0 16,4 7 0-16,-1 6 31 0,11 43 1 16,-18-21 0-16,-4 4 0 0,-3 5-32 0,-10 14 0 15,-6 0 0-15,-6 6-17 0,-24 87 0 16,21-90 0-16,-2 3-1 0,-16 53 18 15,32-99 0-15,1-16-156 0,16-19 0 16,-3-24 0-16,11-19-146 0,6-11 157 0,0-31-1 16,0 0 1-16,-25 87-283 0</inkml:trace>
  <inkml:trace contextRef="#ctx0" brushRef="#br0" timeOffset="18667.53">23373 17210 954 0,'0'0'0'0,"0"0"0"0,30-14 34 0,-8-3 0 16,-5 6 1-16,2 0 0 0,34-9-35 16,-20 12 0-16,0-4 92 0,44-7 0 15,-41 13 1-15,0 0-1 0,39-8-92 0,-37 12 0 16,9-1 118-16,50-6 0 16,-50 4 0-16,3 2 0 0,66-17-118 0,-50 12 0 15,3-4 54-15,75-10 1 0,-75 11 1 16,0-1-1-16,72-13-55 0,-72 14 0 0,-3 0 0 15,-3-1 1-15,-2 7 0 0,-3-4 0 0,0 4-1 16,0-4 0-16,-8 4 0 0,-9 5 0 0,-7 0-133 16,-7 0 2-16,-7 0-2 0,-4 2 2 0,-10 4 131 15,-1 5 0-15,-5-11 0 0,3 9-183 16,-11-4 0-16,-1 4 1 0,9-9-628 16</inkml:trace>
  <inkml:trace contextRef="#ctx0" brushRef="#br0" timeOffset="19067.23">24135 17379 482 0,'0'0'0'0,"0"0"0"0,0 0 0 0,0 0 52 0,25-34-1 0,-17 15 0 16,3 5 0-16,-2 2-51 0,10-7 0 0,-8 16 0 16,-6-6 70-16,15-2 1 0,-9 5-1 15,-3 4 1-15,9-10-71 0,-6 12 0 16,-6 3 59-16,1 0 0 0,2 3 0 0,-8-6 0 0,3 5-59 15,0 4 0-15,-1 10 0 0,-2 7 0 0,-2 7 41 16,-1 10 2-16,0 2-2 0,-8 2 1 0,3-1-42 16,-12 58 0-16,12-51 0 0,3 3-23 15,-6 48 1-15,8-64 0 0,3-1 0 16,0-5 22-16,3-9 0 0,5-8 0 0,3-11-163 16,0-6 1-16,-3 3 1 0,3-1-1 0,3-4 68 0,19-24 0 15,-8 1 0-15,-25 25-171 0</inkml:trace>
  <inkml:trace contextRef="#ctx0" brushRef="#br0" timeOffset="19500.93">25085 17109 685 0,'0'0'0'15,"0"0"0"-15,0 0 36 0,-14 34 1 16,3-20 0-16,-2 3 0 0,-7 5-37 0,1 6 0 16,-6 6 0-16,-3 8 114 0,-2 3 1 0,2 3-1 15,4-6 1-15,2 0-115 0,-28 54 0 16,30-42 0-16,1 2 45 0,-20 51 1 0,20-62-1 16,5 3 1-16,-2 2-46 0,2-5 0 0,8-8 0 15,4-6-24-15,2-3 1 0,2-6-1 0,1-5 1 16,5-5 23-16,-2-4 0 0,2 0 0 0,-2-2 0 0,-1-6-9 15,1 0 1-15,2 0 0 0,6 0 0 16,2-6 8-16,-2 4 0 0,8-7 0 0,9-5 0 0,-1-8 44 16,6-4 0-16,-3-2 0 0,-2-3 0 0,-7-3-44 15,18-33 0-15,-23 33 0 0,1 0 30 16,13-30-1-16,-28 36 0 0,-5-1 0 16,-8-18-29-16,-6 27 0 0,-2 6-37 0,-4 0 1 15,-2 5-1-15,-3 7 1 0,-2 7 36 16,-34 20 0-16,28-10 0 0,0 7-29 0,-25 32 1 15,35-29-1-15,4 3 1 0,-11 31 28 16,21-28 0-16,7 0-113 0,2 3 2 16,11-17 0-16,-3-12-1 0,-8-5-587 0</inkml:trace>
  <inkml:trace contextRef="#ctx0" brushRef="#br0" timeOffset="20050.74">25320 15747 1135 0,'0'0'0'0,"0"0"0"0,0 0 0 0,25 42 38 0,-11-13 0 0,2 7 0 0,4-8 1 0,2 0-39 0,3 1 0 16,0-4 0-16,2 0 0 0,6 3 77 0,6-5 1 15,2 5 0-15,1 0 1 0,2 3-79 0,47 39 0 16,-44-33 0-16,3 0 51 0,47 44 0 16,-50-33 0-16,2 5 2 0,-7 4-53 0,-6-1 0 15,-3-3 0-15,-6 4-13 0,23 64-1 16,-36-59 1-16,-3 8 1 0,-8 68 12 15,-12-76 0-15,-7 0 32 0,-3-1 2 0,-4 1-1 16,-4-3 0-16,-4 0-33 0,-40 60 0 16,32-66 0-16,-5 1-34 0,-47 47 0 15,44-62-1-15,5-5 1 0,-30 19 34 16,50-33 0-16,11-6-157 0,-3-14-1 16,9-8 0-16,5 8-799 0</inkml:trace>
  <inkml:trace contextRef="#ctx0" brushRef="#br0" timeOffset="20633.9">27400 16318 1090 0,'0'0'0'0,"0"0"0"0,0 0 100 0,0 0 1 0,0 0-1 0,0 0 1 15,0 0-101-15,0 0 0 0,0 0-6 16,0 0 1-16,47-19-1 0,8 2 1 16,64-25 5-16,-69 22 0 0,-3 6-6 15,0 0 1-15,3 0-1 0,-6 2 1 0,3 4 5 16,-3 0 0-16,0 2 0 0,-5 0 0 0,-3 1-170 15,0 2 2-15,-3 3-2 0,-6 0 2 0,-7 8 168 16,-4-2 0-16,-7 0 0 0,-4-1 0 0,-5 1-121 0,-5 8 2 16,-4 0-1-16,9-14-190 0</inkml:trace>
  <inkml:trace contextRef="#ctx0" brushRef="#br0" timeOffset="20850.84">27607 16558 448 0,'0'0'0'0,"0"0"0"16,0 0 0-16,-58 22 52 0,20-14 1 0,-1 1-1 15,11-1 0-15,4 1-52 0,4-1 0 0,1 1 0 16,-1-4 0-16,15-2 41 0,5-3 1 0,0 0 1 16,0 0-1-16,0 0-42 0,0 0 0 0,5-6 0 15,15 4 0-15,5-4 35 0,5-2 1 0,14-1 0 16,9-5 0-16,10 0-36 0,6-6 0 0,-8 6 0 16,0 6 0-16,0-3-17 0,63-6 1 15,-55 11 0-15,3 3 0 0,63 6 16 16,-71 0 0-16,2 3-154 0,-2-1 2 0,-6 4-1 0,-6 2 1 15,-2 3 117-15,-3 3-1 0,-9-6 1 0,-4-5 1 16,-34-6-80-16</inkml:trace>
  <inkml:trace contextRef="#ctx0" brushRef="#br0" timeOffset="21717.24">29292 15171 517 0,'0'0'0'0,"0"0"0"0,0 0 0 0,0 0 44 0,0 0 0 0,0 0 0 0,0 0 1 0,0 0-45 15,0 0 0-15,0 0 0 0,0 0 0 0,0 0 112 16,0 0 0-16,0-29 1 0,0 29-1 0,0-5-112 0,0 5 0 16,0 0 0-16,0 0 0 0,0 0 39 0,9-3 0 15,-9 3 0-15,8 0 1 0,-8 0-40 0,3 8 0 16,2 1 0-16,6 2 0 0,-5 0 10 0,2 3 0 16,-2 12 0-16,-1 2 1 0,1 8-11 0,-4 1 0 15,-2 0 0-15,-2-4 0 0,-1-5 23 0,-3 37 0 16,4-34 0-16,-7 3 1 0,4 25-24 15,5-39 0-15,-3-9 25 0,6 0 1 16,-3-11 0-16,0 0 1 0,5 0-27 16,-5 0 0-16,9-3-17 0,10-22 2 15,0-6-1-15,9-11 1 0,2-6 15 0,-10 9 0 16,-1-4 0-16,0 1 2 0,1 0 1 0,-7 0-1 16,7 0 1-16,-12 2-3 0,22-41 0 15,-21 44 0-15,2 3-7 0,11-28 0 16,-14 34 0-16,1 9 1 0,10-15 6 15,-14 25 0-15,4 7-22 0,7 2 0 0,-7 0 0 16,-7 2 0-16,18 7 22 0,-4-1 0 16,4 4 9-16,26 10 0 0,-21-2 0 15,3 8 1-15,2-3-10 0,-10 3 0 0,-9 0 0 0,0 3 30 16,-3 3 1-16,0 6-1 0,-8 2 1 0,0 0-31 16,-11 62 0-16,6-50 0 0,-3-1-66 15,-6 57 1-15,8-65-1 0,1 3 0 16,-1-9 66-16,6-8 0 0,6-6 0 0,5-5-128 15,-3-3-1-15,-5-14 1 0</inkml:trace>
  <inkml:trace contextRef="#ctx0" brushRef="#br0" timeOffset="22217.43">28817 15840 854 0,'0'0'0'0,"0"0"0"0,0 0 0 0,61 0 6 0,-11 0 0 0,2 0 0 0,3 0 1 0,1 3-7 15,-1 3 0-15,6-1 0 0,2-5 0 0,6-5 58 16,3-1 1-16,0 0 0 0,0 1 0 0,0-1-59 16,5-2 0-16,6-1 0 0,-9 1 0 0,4-1 90 0,71-5 1 15,-74 11-1-15,-6 6 1 0,2 0-91 16,-4-3 0-16,-15-3 0 0,1 0 12 0,43-2 0 16,-49 2 0-16,-2 0 1 0,43-5-13 15,-49-1 0-15,-6 1-165 0,25-9 0 16,-36 9 0-16,-6-1-133 0,4-8 167 15,-17 6-2-15,-3 11-219 0</inkml:trace>
  <inkml:trace contextRef="#ctx0" brushRef="#br0" timeOffset="23050.57">29019 16310 359 0,'0'0'0'0,"0"0"0"0,0 0 38 0,33 6 1 15,-22-4 0-15,3 4 1 0,30-3-40 16,-22-3 0-16,9 0 59 0,32 3 0 16,-38 5 0-16,-3-8 0 0,22 0-59 15,-24 0 0-15,2 0 106 0,25 0-1 16,-20 0 1-16,4 0-1 0,21 3-105 16,-38 3 0-16,0-1 56 0,-9 4 2 15,-2-4-1-15,-3 1 0 0,-5 8-57 16,2-3 0-16,-3 3 2 0,-16 26 1 15,3-12-1-15,-6 3 1 0,-3 2-3 0,4-4 0 16,-1-7 0-16,0-5 37 0,0 0 0 0,6 0 0 16,5-3 2-16,5 0-39 0,4-6 0 0,-6 1 0 0,3-4 0 15,2 1 25-15,6-6 1 0,0 0-1 0,-3 3 1 16,3-3-26-16,0 0 0 0,0 0 0 0,0 0 0 16,0 0 12-16,9 0 1 0,-9 0 0 0,5 5 0 0,3-5-13 15,1 3 0-15,2 0 0 0,0 0 0 0,3 3 25 16,5-4 1-16,-5 4 1 0,0 0-1 0,-1-1-26 15,4 4 0-15,-6 5 0 0,3-9 0 0,2 4-51 16,1-1 2-16,2 1-1 0,1-4 1 0,-1 9 49 16,-2 0 0-16,-1-5 0 0,3-4 0 0,-5 1 19 15,0 0 0-15,0-1 0 0,-3 1 1 0,-5 0-20 16,-6-6 0-16,5 8 0 0,-5-8 0 0,3 9 49 0,-6 2 2 16,3-8-1-16,-3 2 0 0,-5 15-50 15,0-9 0-15,2-2 16 0,-13 13 1 16,5-11-1-16,3 1 1 0,-22 16-17 15,13-11 0-15,-10 2 13 0,-28 18 0 16,25-23 0-16,0 0 0 0,-28 14-13 16,39-17 0-16,0 1-29 0,-11 5 1 15,22-15-1-15,5-2 1 0,-2-2 28 16,0 2 0-16,2-3-145 0,-11-9 2 16,9-2-2-16,8 14-956 0</inkml:trace>
  <inkml:trace contextRef="#ctx0" brushRef="#br0" timeOffset="23767.05">30080 16422 539 0,'0'0'0'0,"0"0"0"0,0 0 40 0,44-11 0 15,-33 3 0-15,0 2 0 0,11 1-40 16,-8 2 0-16,-6 0 145 0,17-3 0 15,-6 3 1-15,6-2 0 0,17-9-146 16,-20 8 0-16,0 1 20 0,17-4 1 16,-28 9 0-16,2 3 0 0,-4 3-21 15,-9-6 0-15,5 8 59 0,1 26 1 0,-12 2 1 16,1 12-1-16,-4 8-60 0,-10 9 0 0,-6-9 0 16,-2 9 10-16,-48 67 0 0,36-64 0 15,-2 5 1-15,-3 0-11 0,2-11 0 0,4-3 0 16,-1-3 37-16,-3-2 1 0,12-20 0 0,5-3 1 0,3-15-39 15,0-2 0-15,3-5 0 0,5-3 0 0,8-6 29 16,1-6 0-16,-1 0 0 0,1 1 1 0,2-1-30 16,-3 0 0-16,6-10 0 0,0-13 0 0,6-7 11 15,0-49 0-15,7 46 0 0,1 0 1 16,30-46-12-16,-19 51 0 0,3 1 3 16,-1-1 0-16,1 6 0 0,0 3 0 0,-1 8-3 0,1-3 0 15,0 9 0-15,-1 2 0 0,1 6 34 0,2 3 1 16,-2 6 1-16,2 2-1 0,1 9-35 0,29 23 0 15,-29-21 0-15,2 4 10 0,39 28 0 16,-39-29 0-16,3 3 0 0,33 26-10 16,-39-28 0-16,1 5-76 0,16 0-1 15,-45-31 1-15,-2 3-1367 0</inkml:trace>
  <inkml:trace contextRef="#ctx0" brushRef="#br0" timeOffset="32917.33">1950 10990 11 0,'0'0'0'0,"0"0"0"0,0 0 0 0,0 0 0 0,0 0 1 0,0 0-1 0,0 0 1 0,0 0-1 15,0 0 0-15,0 0 0 0,0 0 0 0,0 0 0 16,0 0 1-16,0 0-1 0,0 0 1 0,0 0-1 16,0 0 0-16,0 0 0 0,0 0 0 0,0 0 0 0,0 0 0 15,0 0 0-15,0 0 1 0,0 0-1 0,12 28 0 16,-12-28 0-16,0 0 0 0,0 0 78 0,0 0 0 16,0 0 0-16,0 0 2 0,0 0-80 0,0 0 0 15,0 0 0-15,0 0 0 0,0 0 72 0,0 0 1 16,0 0 1-16,0 0-1 0,0 0-73 0,0 0 0 15,0 0 0-15,0 0 0 0,0 0 62 0,0 0 1 0,0 8 0 16,0 1 0-16,0-1-63 0,0 9 0 16,-6-8 0-16,6 5 47 0,0 3 0 15,-6-12 0-15,6 6 2 0,-5 12-49 16,2-12 0-16,-2 0 31 0,-1 12 1 16,1-9 0-16,2 6 0 0,-8 8-32 15,11-11 0-15,0 2 46 0,-6 18 1 16,3-23-1-16,3 6 1 0,-5 11-47 15,5-12 0-15,5-5 26 0,-2 3 0 0,-3 9 0 16,0-7 0-16,0 4-26 0,6 2 0 0,-6 1 0 0,0-4 0 16,-6 6 18-16,6-8 0 0,-3 2 0 0,-2 6 1 15,-1-5-19-15,-2 5 0 0,3-8 0 0,-6-3 0 16,8 2-11-16,-14 10 0 0,14-15 0 16,-2-3 1-16,-1 17 10 0,6-17 0 0,-5 3-16 15,2 6 1-15,3-9 0 0,3 3 0 16,2 9 15-16,-10-12 0 0,5-8-28 15,-3 8 1-15,3-11 0 0,0 6 0 16,0 2 27-16,0-8 0 0,0 3 0 16,0-3 0-16,0 6 0 0,0-6 1 15,0 0-1-15,0 0 0 0,0 0-14 0,0 0 1 16,0 0-1-16,0 0 1 0,-5 5 13 16,5-5 0-16,0 0-10 0,5 6 2 15,-5-6-1-15,0 0 1 0,3 0 8 16,-3 0 0-16,11-3-11 0,-3-8 1 15,3 0-1-15,9-3 1 0,13-26 10 16,-19 20 0-16,5-8 30 0,0 0 0 0,-8 0 1 16,3-3 0-16,0-3-31 0,-3 1 0 0,3 2 0 15,0 2 0-15,-3-7 50 0,-3 8 0 0,3 0 0 16,-3-9 1-16,3 3-51 0,9-30 0 16,-12 24 0-16,3 9 9 0,11-33-1 15,-11 35 0-15,3 1 1 0,11-22-9 16,-17 27 0-16,-2 3 24 0,13-16 1 15,-14 25-1-15,4 8 1 0,2-3-25 0,-8 3 0 16,2-2 0-16,1-1 11 0,-1 0 1 0,3 4-1 0,-2-4 1 16,0 6-12-16,-4 0 0 0,4-3 0 0,-1 0 0 15,4 3-20-15,2 0 1 0,2 3 0 0,-7 0 0 16,2 3 19-16,3-6 0 0,3 5 0 0,-8 4 0 0,2-6 3 16,9 8 0-16,-9 3 0 0,3 0 0 15,-3 17-3-15,-2-9 0 0,2 4 20 16,3 30 1-16,-5-25 0 0,-4 3 0 15,9 33-21-15,-11-36 0 0,9 6 12 16,-9-9 0-16,5 8 0 0,1-5 1 0,2 6-13 16,-3-3 0-16,9-1 0 0,-3-4 0 0,3-7-124 15,6 34 0-15,-15-27 1 0,-5 1-113 0,-5 24 124 16,-1-32-1-16,6-22-598 0</inkml:trace>
  <inkml:trace contextRef="#ctx0" brushRef="#br0" timeOffset="39417.72">3561 11097 11 0,'0'0'0'0,"0"0"0"0,0 0 0 0,0 0 1 16,-33 22-1-16,19-16 1 0,-16 16-1 15,16-16 0-15,0 2 0 0,-5-2 1 16,13-3-1-16,-5 3 1 0,-3-4-1 16,14-2 0-16,0 0 78 0,-5 3 1 15,5-3-1-15,0 0 2 0,0 0-80 0,0 0 0 16,0 0 50-16,5-5 1 0,1 5-1 16,8-6 2-16,24-3-52 0,-7 1 0 15,2 2 52-15,39-11 0 0,-45 15 0 0,4 2 0 16,27-3-52-16,-25 3 0 0,5-6 27 15,40 6-1-15,-40 6 0 0,7-6 0 16,46 8-26-16,-53-8 0 0,1 6-88 16,33-6 2-16,-33 0 0 0,-6-6-1 15,25 3 87-15,-33 3 0 0,-3-2-76 16,3-1 1-16,-20 3-1 0,-5 0-129 16</inkml:trace>
  <inkml:trace contextRef="#ctx0" brushRef="#br0" timeOffset="39683.61">3321 11569 404 0,'0'0'0'0,"0"0"0"15,0 0 0-15,47-2-77 0,-17 2 0 0,9 0 0 16,8 0 1-16,5-6 76 0,12 3 0 0,-1 0 0 16,-5 1 0-16,3-10-7 0,-9 4 1 0,4 2-1 15,-4 3 1-15,6 3 6 0,66-8 0 16,-66 5 0-16,-8 3-7 0,3 0 0 0,5 0 0 0,0-3 1 16,0 3-1-16,47-11 0 0,-61 0 0 15,-44 11-11-15</inkml:trace>
  <inkml:trace contextRef="#ctx0" brushRef="#br0" timeOffset="40534.01">5967 10492 662 0,'0'0'0'0,"0"0"0"0,0 0 21 0,0 0 1 0,25 22-1 0,-11-13 1 15,-1 8-22-15,-2-9 0 0,-2 1 17 16,21 13 2-16,-16-16-1 0,0 8 0 16,11 3-18-16,-20-6 0 0,3-5 42 15,6 5 1-15,-8-6 0 0,-1 4 0 16,1 25-43-16,-3-12 0 0,2 12 68 0,-5 0 0 15,0 2-1-15,0 1 1 0,-5-1-68 0,2 7 0 16,-3-7 0-16,1-2 0 0,-4 2 15 0,-2 29 1 16,-2-28-1-16,-1-1 0 0,-22 26-15 15,22-34 0-15,-5-5 35 0,-9 13 1 16,23-24 0-16,5-12 0 0,-11 3-36 16,11-3 0-16,-3 0-5 0,3-3 1 15,0 3-1-15,0-12 1 0,14-19 4 16,-1-2 0-16,7-12-14 0,5-12 0 0,-1 10 0 15,-1 4 1-15,7-2 13 0,-5 0 0 0,8-2 0 16,-5-4 0-16,2 0-26 0,31-44 1 16,-31 55-1-16,-2-2 1 0,35-28 25 15,-38 42 0-15,3 5 9 0,30-14 0 16,-39 26 0-16,0 6 0 0,20-7-9 16,-25 12 0-16,3 0 2 0,10 9 0 15,-8-6 0-15,6 8 1 0,22 9-3 0,-27-4 0 16,5 7 51-16,8 19 1 0,-22-19 0 15,-3 2 1-15,11 26-53 0,-8-18 0 16,-2 10 43-16,2-4 0 0,-9 3 0 0,4 6 1 0,-6-3-44 16,0 39 0-16,0-41 0 0,6-10-177 15,7 21 0-15,-2-40-1 0,-2-8-155 16,2-6 176-16,-9 0 1 0</inkml:trace>
  <inkml:trace contextRef="#ctx0" brushRef="#br0" timeOffset="41200.87">5282 11724 786 0,'0'0'0'0,"0"0"0"0,0 0 0 0,0 0 50 0,50-6 1 0,-42 4-1 0,3 2 1 0,3-9-51 16,11 4 0-16,2-4 0 0,6-2 86 0,12-3 0 15,-7 0 0-15,6 0 1 0,-5 5-87 0,0-2 0 16,2-3 0-16,3 3 0 0,1-3 52 0,46 0 1 16,-33 2-1-16,8 10 2 0,-2-4-54 0,7 6 0 15,-1 0 0-15,1 6 0 0,1-6 0 0,5 2 0 16,1-2 0-16,-1 3 0 0,1 0 0 0,13-3 0 15,5 0 0-15,9 6 43 0,-2-6 1 0,2 0 0 16,-3-6 0-16,3 0-44 0,2-2 0 0,-7 2 0 16,2 3 0-16,-5 3 11 0,2 0 0 0,-16 0 0 15,-11-5 0-15,0 5-11 0,-9 0 0 0,-5 0 0 16,-8 0 0-16,-17 0-99 0,0 0 1 0,-13 5-1 16,-9-5 1-16,-3 0 98 0,-8 0 0 0,-8 0 0 15,8 0 0-15,-11 0-116 0,-23-8 2 16,1-3 0-16,33 11-655 0</inkml:trace>
  <inkml:trace contextRef="#ctx0" brushRef="#br0" timeOffset="41969.6">5823 12315 426 0,'0'0'0'0,"0"0"0"0,0 0 0 0,33 14-81 0,-13-8 0 0,5 2-1 16,8-8 2-16,0 3 80 0,0 0 0 0,6 0 0 0,-9 2 0 15,-2-5 105-15,-3 3 1 0,-1 0-1 0,-4-3 1 16,2-3-106-16,3 0 0 0,2-2 0 0,12-4 0 16,5 1 134-16,0-4 1 0,-5 4-1 0,5-6 2 15,-2 3-136-15,-4-1 0 0,1 1 0 0,0 8 0 0,-9 6 8 16,28 8 1-16,-36-2 0 0,-5-4 0 16,5 18-9-16,-16-9 0 0,-1 0 5 15,-5 34 0-15,-5-17 0 0,-7 0 1 16,-15 48-6-16,13-37 0 0,-5 0 13 15,-34 42 0-15,23-39 0 0,-3 3 1 16,0 0-14-16,2-3 0 0,4 3 0 0,-12 3 48 0,6-1 1 16,2-8 1-16,-2 1-1 0,0-12-49 0,-3-3 0 15,8-3 0-15,4-3 0 0,2-5-6 0,-3-5 1 16,5-7 0-16,1-2 0 0,13-6 5 0,-7-2 0 16,7-4 0-16,-2-2 0 0,8-3 49 0,-6 0 0 15,6-12 0-15,6-4 2 0,2-16-51 0,17-46 0 16,-11 44 0-16,5 3-35 0,25-34 1 15,-24 42 0-15,7 7 0 0,31-24 34 16,-38 32 0-16,-1 7-10 0,20-4 0 16,-20 8 0-16,6 8 0 0,22-6 10 15,-17 6 0-15,-2 1-8 0,35 4 1 16,-38 1 0-16,3 6 0 0,30 5 7 16,-33-11 0-16,2 2-55 0,26 6-1 15,-28-2 1-15,-6-6 0 0,20 8 55 16,-20-11 0-16,6 0-189 0,19-6 0 15,-16 4 1-15,-3-4-47 0,2-5 190 0,-7-1-1 16,-1 1 1-16,-19 11-91 0</inkml:trace>
  <inkml:trace contextRef="#ctx0" brushRef="#br0" timeOffset="42484.21">7409 11901 11 0,'0'0'0'0,"0"0"0"0,0 0 0 0,0 0 1 0,0 0-1 0,0 0 1 0,0 0-1 16,0 0 0-16,0 0 109 0,0 0 1 15,0 0 0-15,-30 29 0 0,2-15-110 16,14-3 0-16,3 0 128 0,-14 6-1 16,17-6 1-16,-3 3 0 0,3 6-128 15,-1-12 0-15,9 6 61 0,0 3-1 16,-5-5 0-16,5 2 1 0,0 14-61 16,0-14 0-16,0-3 63 0,0 6 2 0,5 0-1 15,4 0 0-15,-4 0-64 0,3 0 0 0,3 2 0 16,-2-5 0-16,4 0 1 0,4 0 1 0,-3-2 0 15,0-7 0-15,5-5-2 0,6 0 0 0,0-3 0 16,2-2 0-16,7-9 34 0,1 0 1 0,-1 0-1 0,-12-3 0 16,-3-3-34-16,17-19 0 0,-28 19 0 15,3 3 34-15,-2-14 1 0,-4 17 0 16,1 0 0-16,2-11-35 0,-8 13 0 16,-6-2-2-16,-2-11 0 0,-3 17 0 0,-3 2 0 15,-33 3 2-15,3 3 0 0,-14 0-162 16,-52 20 0-16,65-6-1 0,1 8-160 15,-36 7 161-15,47-29 1 0,33 0-292 16</inkml:trace>
  <inkml:trace contextRef="#ctx0" brushRef="#br0" timeOffset="52633.41">5992 14175 11 0,'0'0'0'0,"0"0"0"0,0 0 0 0,0 0 1 0,0 0-1 0,0 0 1 0,0 0-1 16,0 0 0-16,0 0 0 0,0 0 1 15,0 0-1-15,0 0 1 0,0 0-1 16,0 0 0-16,0 0 92 0,0 0 1 16,0 0 0-16,0 0 0 0,0 0-93 15,0 0 0-15,0 0 67 0,0 0 2 16,0 0-2-16,0 0 1 0,0 0-68 15,-17 33 0-15,17-24 76 0,11 13 2 16,-5-10-2-16,-6 2 1 0,3 2-77 0,2 4 0 16,-5 0 0-16,0-3 55 0,6 0 2 0,-6 2-2 15,-6 4 1-15,6 2-56 0,-8-5 0 0,2 0 0 16,6-1 0-16,0 1 29 0,-5-6 0 0,5 0 0 16,-6 0 1-16,3-5-30 0,3-1 0 0,0 0 0 15,0 4 0-15,-5-9 7 0,5 2 1 0,0 1 0 16,0-1 0-16,-6 4-8 0,6-6 0 0,0 2 0 15,0 1 0-15,-5 0-11 0,5-6 0 0,-3 8 0 16,3-8 1-16,0 0 10 0,0 0 0 0,0 0 0 0,0 0 0 16,3-8-11-16,-3 8-1 0,5-6 1 0,-5-8 0 15,6 0 11-15,-6-6 0 0,5-8 0 0,4-3 0 0,5-8 12 16,16-29 1-16,-22 40 1 0,9 0-1 16,16-23-13-16,-14 17 0 0,6 6 4 15,17-25 0-15,-18 28 0 0,-4 2 1 16,24-25-5-16,-30 34 0 0,0 3 5 15,10-9 0-15,-15 15 0 0,-4 2 0 16,6-3-5-16,-11 6 0 0,9 0 22 16,-4 0 0-16,-5 0 0 0,6 3 0 15,2 0-22-15,-8 5 0 0,5-5 18 0,4 14 1 16,2 0 0-16,-6 2 0 0,9 35-19 16,-8-20 0-16,2 2 43 0,-8 6-1 15,0 1 0-15,0-7 1 0,0 4-43 0,0-1 0 16,0-5 0-16,5-3 0 0,-5-3 17 0,6-3 0 15,-3-5 0-15,8-3 0 0,-3-3-17 0,3-9 0 0,3 4 0 16,-8-6 0-16,2-1-161 0,3-2-1 0,3 3 0 16,-1 3 2-16,-1-6-14 0,7 0 1 0,-5 0 0 15,-6 3 0-15,-8-3-127 0</inkml:trace>
  <inkml:trace contextRef="#ctx0" brushRef="#br0" timeOffset="53267.06">5089 15109 11 0,'0'0'0'0,"0"0"0"0,0 0 0 0,0 0 0 0,0 0 1 0,16 31-1 16,-16-26 1-16,0-5-1 0,8 3 0 0,-8-3 0 15,6 0 0-15,2 3 64 0,3 2 1 0,9 1 0 16,-1-3 1-16,14-3-66 0,44-6 0 15,-43 3 0-15,4-2 120 0,6-4 2 0,-2 1-2 16,8 0 1-16,-6 2-121 0,52-8 0 0,-43 5 0 16,-1-2 108-16,64-9 0 0,-58 18 0 15,9-7 0-15,54-2-108 0,-57 5 0 16,2 3 69-16,64 3 2 0,-67-2-1 16,-4-1 0-16,65-3-70 0,-61 3 0 0,1 1 3 15,60-4 0-15,-71 0 0 0,-4 1 0 16,43-7-3-16,-54 7 0 0,-5 5-28 15,25-9 0-15,-30 4 0 0,-3-1 0 16,19-2 28-16,-25 2 0 0,-5 6-166 16,11-3 1-16,-11 0-1 0,-6 1-107 15,9-4 165-15,-17 6 1 0,0 0-181 0</inkml:trace>
  <inkml:trace contextRef="#ctx0" brushRef="#br0" timeOffset="54117.45">5655 15882 223 0,'0'0'0'0,"0"0"0"0,0 0 0 0,0 0 41 0,0 0-1 0,0 0 0 0,0 0 0 0,0 0-40 0,0 0 0 15,0 0 0-15,0 0 0 0,0 0 53 0,0 0 0 16,0 0 1-16,33-36 0 0,-19 27-54 0,19-8 0 16,-22 9 0-16,8 0 52 0,23-15 1 15,-23 12 0-15,6 2 1 0,25 9-54 16,-31-5 0-16,0 2 71 0,17 6 1 16,-16 2 0-16,-1-5 0 0,0 0-72 0,6 0 0 15,-6 6 0-15,1 8 42 0,5 0 1 0,-6 0-1 16,-5 0 1-16,5 3-43 0,-5 0 0 0,-3 0 0 15,-5 5 0-15,-6-2 61 0,0 3-1 0,-6 8 0 16,-5 5 0-16,-3 6-60 0,-19 40 0 16,8-46 0-16,0 1 43 0,-27 28-1 0,24-34 0 15,-2 2 0-15,-31 29-42 0,36-36 0 16,6-1 27-16,-25 12 1 0,24-23-1 16,1-3 1-16,5-3-28 0,9-2 0 0,-4 0 0 15,-2-4 1-15,6 1 1 0,-4 3 0 0,4-6 0 0,-3 0-2 16,-9-9 0-16,9 7 0 0,2-4-1 15,-8-14 0-15,9 3-1 0,-3-5 2 16,8-34 0-16,8 25 0 0,3-3 8 16,17-28 0-16,-9 45-1 0,0 0 1 15,20-17-8-15,-20 26 0 0,-5 0-14 16,22 2 1-16,-17 6-1 0,1-6 1 16,18 6 13-16,-10-2 0 0,5 2-5 0,6 0 0 15,-9-3 0-15,3 0 1 0,-5 0 4 0,2 0 0 16,3 0 0-16,-5-2 0 0,8-4-109 0,-3 1 0 15,-5 2 0-15,2-2 1 0,-2 2 108 0,2-2 0 16,3 2 0-16,-8-2 0 0,3 2-168 0,2-5 0 16,-2 0 1-16,-9-3-1 0,-19 14-314 0</inkml:trace>
  <inkml:trace contextRef="#ctx0" brushRef="#br0" timeOffset="54650.41">6809 15204 111 0,'0'0'0'0,"0"0"0"0,0 0 0 0,0 0-19 0,0 0 0 0,0 0 0 0,0 0 0 0,0 0 19 0,0 0 0 16,0 0 0-16,0 0 82 0,0 0 1 16,0 0 0-16,0 0 0 0,0 0-83 15,0 0 0-15,0 0 120 0,-27-17 1 16,27 17-1-16,0 0 1 0,0 0-121 16,0 0 0-16,0 0 77 0,5 12 0 0,4-10 1 15,2 4 0-15,3 3-78 0,-6 5 0 0,8 2 0 16,-2 4 0-16,6 0 92 0,-1 2 1 0,-5 4-1 15,-3-9 0-15,-3 5-92 0,11 32 0 16,-19-26 0-16,0-6 50 0,0 43-1 16,0-26 0-16,-5 6 1 0,2-3-50 0,11-2 0 15,-2 2 0-15,8-3-135 0,-1 1 0 0,7-26 1 16,5-17-1-16,-25 3-755 0</inkml:trace>
  <inkml:trace contextRef="#ctx0" brushRef="#br0" timeOffset="60850.62">12920 12309 381 0,'0'0'0'0,"0"0"0"0,0 0 0 0,0 0 70 0,0 0 2 0,0 0-1 0,0 0 0 0,0 0-71 16,0 0 0-16,0 0 0 0,0 0 0 0,0 0 49 0,0 0 1 15,0 0 1-15,0 0-1 0,0 0-50 0,0 0 0 16,0 0 0-16,0 0 0 0,0 0 67 0,0 0 0 16,0 0 1-16,0 0-1 0,-31 20-67 0,29-17 0 15,-4 8 0-15,-8 3 0 0,-5 3 11 0,0 0 1 16,5 0 0-16,-5 2 0 0,2 7-12 0,3 2 0 16,0-3 0-16,3-11 0 0,3 0 29 0,-11 15 1 15,13-13 0-15,1 4 1 0,-4 17-31 16,1-23 0-16,2-6-18 0,-5 15-1 15,9-12 1-15,2 3 1 0,0 0 17 16,0-5 0-16,0-4-3 0,0 1 1 16,0-6-1-16,0 5 1 0,2 1 2 15,-2-6 0-15,6 6 17 0,5-6 1 16,3 0-1-16,5 0 2 0,34-9-19 16,-20 1 0-16,5 2-55 0,45-16 2 15,-55 16-1-15,2-8 1 0,28-11 53 0,-24 13 0 16,-1-5-179-16,-6 1 1 0,9-4 1 0,3 3-1 15,0-5 132-15,-1 2 1 0,1 0-2 0,-11 3 2 16,-28 17-90-16</inkml:trace>
  <inkml:trace contextRef="#ctx0" brushRef="#br0" timeOffset="61133.86">13522 12357 685 0,'0'0'0'15,"0"0"0"-15,0 0 0 0,0 0 19 0,25 28 1 0,-17-5 0 0,3-4 0 0,-5 7-20 0,2 38 0 16,-8-33 0-16,-8-2 83 0,-12 30-1 16,9-28 0-16,3 8 2 0,-9 0-84 0,4 9 0 15,4 8 0-15,-2 6 87 0,3 3 1 0,-9 8 0 16,4 3 0-16,-1 3-88 0,-11 79 0 15,17-97 0-15,2 1-69 0,-8 42 1 16,9-67-1-16,5-6 1 0,5-6 68 0,1-11 0 16,2-14 0-16,3-5-178 0,17-35 2 15,-14 7-1-15,-14 33-305 0</inkml:trace>
  <inkml:trace contextRef="#ctx0" brushRef="#br0" timeOffset="61433.86">14144 12402 1056 0,'0'0'0'0,"0"0"0"0,0 0 0 0,0 0 31 15,0 0 0-15,30 20 0 0,-22-12 1 0,9 4-32 16,2-1 0-16,3 0 0 0,3 3 0 0,0 3 60 0,3 0 1 15,2 0-1-15,-2-12 1 0,-9 4-61 16,6-9 0-16,-3 3 0 0,8-3 0 0,-2 0 15 0,8-3 1 16,-3 3-1-16,-5 0 1 0,2 0-16 0,-2 0 0 15,-4 0 0-15,1 3 0 0,-11-1-145 0,0-2 0 16,-3 3 0-16,-3 3 0 0,-8-6 145 0,0 0 0 16,0 0 0-16,0 6 0 0,-2 2-143 0,-23 6 1 15,-8 0-1-15,33-14-215 0</inkml:trace>
  <inkml:trace contextRef="#ctx0" brushRef="#br0" timeOffset="61667.62">14019 13060 854 0,'0'0'0'0,"0"0"0"16,0 0 0-16,31 0 65 0,-15-2 0 0,4-1 1 15,4-3-1-15,1-2-65 0,3-3 0 0,8-4 0 0,2-1 0 16,4-4 88-16,49-19 1 0,-52 19-1 15,-1 6 0-15,40-12-88 0,-40 18 0 16,1 2 37-16,33 6 2 0,-36-2-1 0,0 2 0 16,33 8-38-16,-39-2 0 0,3-4-187 15,20 10 1-15,-28-10 1 0,-3 4-135 16,22-6 188-16,-25-6-1 0,-19 6-225 16</inkml:trace>
  <inkml:trace contextRef="#ctx0" brushRef="#br0" timeOffset="62133.95">15541 12453 988 0,'0'0'0'0,"0"0"0"16,0 0 0-16,0 0 51 0,0 0-1 0,36 25 0 15,-22-19 0-15,-6 2-50 0,3 1 0 0,-2-1 0 16,2 0 0-16,-6 4 91 0,9 5 0 16,-8-3-1-16,-6 3 2 0,5 14-92 15,-5-9 0-15,-3 3 51 0,-5 49 1 16,-3-38 0-16,-6 3 0 0,-2 1-52 0,-6 2 0 16,0 6 0-16,-5 5-7 0,-3 1 0 0,0-4 0 15,0-7 0-15,-12-10 7 0,-40 35 0 16,49-34 0-16,0-6 19 0,-33 14 1 15,41-25 1-15,3-6-1 0,-13 6-20 0,24-11 0 16,14-6-15-16,0 0 0 0,-6-6 0 16,6 6 1-16,11-14 14 0,-2 0 0 15,2-3 3-15,3-3 0 0,5-13 0 0,8-4 1 0,12-8-4 16,-6 3 0-16,0 5 0 0,-2 17 0 0,2 1 19 16,-3 2 2-16,4 6-2 0,-10-1 1 0,4 10-20 15,2 2 0-15,-2 0 0 0,0-3 0 0,2 3 12 16,0 0 0-16,4 0 0 0,-1 0 1 0,0 0-13 15,6 0 0-15,-9-6 0 0,-2 1 0 0,-1-4-134 16,28-13 2-16,-30 8-1 0,3-9-117 0,19-19 134 16,-31 8-2-16,-16 34-641 0</inkml:trace>
  <inkml:trace contextRef="#ctx0" brushRef="#br0" timeOffset="62568.62">16179 11809 1191 0,'0'0'0'0,"0"0"0"0,0 0 0 0,0 0 4 0,0 0 1 0,31-12 0 15,-23 12 0-15,0 3-5 0,9 8 0 16,-9-8 0-16,3 6 46 0,3 7 2 15,-6-1-2-15,3 4 1 0,9 15-47 16,-6-9 0-16,-3 3 64 0,25 34 0 16,-25-42 1-16,-11 0-1 0,0 11-64 0,-6-14 0 15,3 2 28-15,-2-5 0 0,-6 3 0 0,2 6 0 0,-7 2-28 16,-1-5 0-16,6 2 0 0,-3-8 0 0,9-8 23 16,-3-3 2-16,2 2-2 0,1-5 1 0,5 0-24 15,-9-5 0-15,4 2 0 0,-1 0 0 0,-2 0 0 16,2-16 0-16,1 5 0 0,-3-6 1 15,-6-20-1-15,11 26 0 0,6 0 32 16,0-8 0-16,2 16 0 0,1 1 0 16,13-4-32-16,-5 3 0 0,11 1-5 0,35 2 0 15,-21 3 0-15,11 0 0 0,46 8 5 16,-49 1 0-16,3 5-91 0,55 14-1 16,-58-14 1-16,3 6 0 0,-9 0 91 15,-2-6 0-15,0 0 0 0,-3 0-110 0,-9-3 1 16,-8-8-1-16,-7-3 2 0,-12 0-768 0</inkml:trace>
  <inkml:trace contextRef="#ctx0" brushRef="#br0" timeOffset="64250.38">3884 17373 640 0,'0'0'0'0,"0"0"0"0,0 0 0 0,0 0 65 0,0 0 1 0,0 0-1 16,0 0 0-16,0 0-65 0,0 0 0 0,0 0 0 16,0 0 0-16,0 0 57 0,0 0 0 0,0 0 1 15,0 0 0-15,0 0-58 0,0 0 0 0,0 0 0 0,0 0 0 16,0 0 38-16,0 0 1 0,0 0 0 0,-14 31 1 16,14-22-40-16,-5 5 0 0,-1 0 0 0,1 0 0 0,2 0 12 15,-3 3 1-15,12 0-1 0,-6-6 1 0,3-5-13 16,2-1 0-16,-5-5 0 0,6 6 0 0,-6-6-26 15,0 6 0-15,0-6-1 0,0 5 2 0,0-5 25 16,0 0 0-16,0 6 0 0,0-6 0 0,0 0-22 16,0 5 0-16,0-5 0 0,0 0 1 0,-6 6 21 15,6-6 0-15,-5 3 0 0,5-3 0 0,0 0-11 16,0 0 1-16,-3-6-1 0,-3 1 1 0,6-4 10 16,0 1 0-16,6-23 0 0,2-6 0 0,-2-11-3 0,27-44 1 15,-19 55-1-15,5 0 1 0,25-39 2 16,-24 37 0-16,-1 3 7 0,25-35 0 15,-25 49 0-15,1-4 1 0,18-10-8 16,-24 25 0-16,-5 5 61 0,10 6 0 16,-8-6 1-16,-6 12-1 0,15 2-61 15,-12 6 0-15,6 3 58 0,11 37 1 16,-14-15 1-16,-3 15-1 0,3-7-59 0,-3 12 0 16,-2-8 0-16,0 5 38 0,-6 6 0 0,8-14 0 15,-3-9 1-15,1-2-39 0,-3-3 0 0,8-9 0 16,-3 0 0-16,3-8-92 0,8 9 0 15,-10-18-1-15,-4-5 2 0,14 0 91 16,-13 0 0-16,2-3-107 0,3 0 0 0,-11 0 1 16,0-12-1-16,0 12-616 0</inkml:trace>
  <inkml:trace contextRef="#ctx0" brushRef="#br0" timeOffset="64717.31">3412 17978 988 0,'0'0'0'0,"0"0"0"0,0 0 0 0,0 0 24 0,0 0 2 0,38-5-1 16,-18 2 0-16,7-3-25 0,42-5 0 15,-35 5 0-15,4-2 34 0,34-6 1 16,-39 3 0-16,6 2 0 0,30-19-35 16,-30 17 0-16,-1-1 77 0,53-10 0 15,-44 8-1-15,3 0 1 0,61-23-77 16,-59 18 0-16,6-1 35 0,64-28 0 0,-56 20-1 16,3 0 1-16,-3-3-35 0,-2 3 0 0,8 2 0 15,0 4-51-15,-1-1 1 0,-2 1-2 0,-11 2 2 16,-5 3 50-16,-6 0 0 0,3 6 0 0,-12 6 0 0,1 7-105 15,8 1 0-15,-36-3 1 0,-11 0-763 16</inkml:trace>
  <inkml:trace contextRef="#ctx0" brushRef="#br0" timeOffset="65267.42">4149 18136 629 0,'0'0'0'0,"0"0"0"0,0 0 0 0,0 0 61 0,0 0 1 0,0 0 0 15,0 0 0-15,0 0-62 0,0 0 0 0,0 0 0 0,0 0 0 16,0 0 76-16,0 0 1 0,0 0-1 0,0 0 0 16,0 0-76-16,0 0 0 0,0 0 0 0,0 0 0 15,0 0 36-15,0 0 1 0,0 0 0 0,0 0 0 16,0 0-37-16,0 0 0 0,0 0 0 0,-25 28 0 15,25-22 45-15,0-1 0 0,0 4 0 0,-5 2 0 0,2 3-45 16,-2 3 0-16,-1 0 0 0,6-3 0 0,0 3 38 16,0 5-1-16,-5-5 0 0,5-3 1 0,5 0-38 15,1 9 0-15,-6-12 0 0,5 3-26 16,3 0 1-16,-2-5 0 0,-1-1 0 16,15 6 25-16,-6-11 0 0,-1 0-16 0,26-6-1 15,-14 0 1-15,0-5 1 0,27-15 15 16,-27 12 0-16,-3 0-43 0,-2-3 0 15,4 5 0-15,-4 1 0 0,5 5 43 0,-6-3 0 16,9-5 0-16,2 0 0 0,-2-1-128 0,-3 1 1 16,2-3-1-16,4 0 1 0,-4 0-3 0,-2-6 1 15,-6 3-1-15,-5 1 1 0,-14 16-91 0</inkml:trace>
  <inkml:trace contextRef="#ctx0" brushRef="#br0" timeOffset="65500.41">4655 18015 685 0,'0'0'0'16,"0"0"0"-16,-6 11 59 0,4 12 1 15,2-12-1-15,0 0 0 0,-6 12-59 16,0-9 0-16,6 5 34 0,0 21 1 0,-5-21 1 16,2 4-1-16,-2 30-35 0,5-27 0 15,0-1 67-15,-6 26 0 0,6-18 0 16,6 7 1-16,-1 50-68 0,3-42 0 15,-2 2-32-15,8 4-1 0,0 5 1 0,2-8 1 0,-2 5 31 16,0-8 0-16,11-9 0 0,0-11 0 0,8-8-162 16,5-12 0-16,-10-13-1 0,-3-12 2 0,-25 17-256 15</inkml:trace>
  <inkml:trace contextRef="#ctx0" brushRef="#br0" timeOffset="65833.87">5740 17435 1067 0,'0'0'0'0,"0"0"0"15,0 0 0-15,0 0 4 0,39 14 0 0,-20-11 0 16,6 0 0-16,8 0-4 0,50 2 0 16,-41-5 0-16,-9-5 26 0,3-4 1 0,2 4-1 15,-4 2 1-15,-1 3-27 0,0-3 0 0,0 0 0 16,3-2 0-16,3-1 5 0,-1 0 1 0,-5 1 0 16,1 2 0-16,-4 3-6 0,9-3 0 0,-6 3 0 0,0 0 0 15,-8 0-211-15,-3 3 2 0,-5 3-1 0,-4-4 0 16,-7 4 165-16,-3 2 0 0,-3-2-1 0,0-6 2 15,0 0-100-15</inkml:trace>
  <inkml:trace contextRef="#ctx0" brushRef="#br0" timeOffset="66067.82">5967 17748 640 0,'0'0'0'0,"0"0"0"0,0 0 45 0,52-9 0 16,-32 6 1-16,5 1 0 0,38-4-46 16,-21 3 0-16,7 0 53 0,48-5 0 15,-58 13 0-15,-1-2 2 0,34 6-55 16,-30-4 0-16,2 7-16 0,47 7 2 16,-41-10-1-16,2-1 1 0,53 6 14 15,-61-14 0-15,1-5-162 0,32-12-1 16,-44 0 0-16,-33 17-204 0</inkml:trace>
  <inkml:trace contextRef="#ctx0" brushRef="#br0" timeOffset="67066.95">8392 16245 842 0,'0'0'0'0,"0"0"0"0,0 0 39 0,0 0 1 0,0 0-1 0,0 0 1 0,0 0-40 16,0 0 0-16,0 0 38 0,0 0-1 16,0 0 0-16,0 0 1 0,14 34-38 15,-22-17 0-15,-3 11 60 0,-17 37 1 16,14-23 1-16,3 0-1 0,3 0-61 16,-9 9 0-16,4-6 0 0,-1 3-15 0,3-6 0 0,2 3 0 15,-4-3 1-15,2 0 14 0,-9 32 0 16,15-49 0-16,2-14 24 0,-14 3 0 15,17-14 0-15,0 0 0 0,6-5-24 16,-6 5 0-16,0 0-7 0,0 0 0 0,5-17 0 16,9-6 1-16,0-8 6 0,3-5 0 0,5-9 0 15,8-6 0-15,-2-8-21 0,30-59 0 16,-28 64 0-16,-2 1 1 0,22-54 20 16,-23 62 0-16,-2-3 4 0,0 3 0 0,-3 6 0 15,3 5 1-15,-6 6-5 0,6 2 0 0,-6 4 0 0,1-1 0 16,-1 7 54-16,-5 4 0 0,0 4 0 0,-3 2 2 15,-3 6-56-15,-2 6 0 0,2 2 0 0,3-5 0 16,-3 6 37-16,17 27 0 0,-14-2 0 0,3 11 0 16,11 56-37-16,-23-53 0 0,-2 11 44 15,-5 51 2-15,2-57-1 0,3 4 0 16,-5 44-45-16,-1-65 0 0,6-2-87 16,0-6 0-16,11-11 0 0,3-8 1 0,5-7 8 15,6-2 1-15,-11-16 0 0,-8-15-1 0,-6 31-843 16</inkml:trace>
  <inkml:trace contextRef="#ctx0" brushRef="#br0" timeOffset="67700.69">7530 17264 786 0,'0'0'0'0,"0"0"0"0,0 0 31 0,47-14 0 0,-33 5 0 0,6 4 0 0,38-26-31 16,-20 11 0-16,6 0 34 0,67-22 0 15,-64 28 0-15,-3 3 1 0,44-9-35 16,-35 14 0-16,-1 4 50 0,64 2 1 15,-58 0-1-15,0 5 1 0,61 12-51 16,-61-8 0-16,6 5 73 0,66 2 0 16,-59-10-1-16,1 0 2 0,83-3-74 15,-80-3 0-15,5-3 45 0,66-3 0 16,-74 3 0-16,-6 0 0 0,56 3-45 16,-70 3 0-16,-5-3-137 0,42 12-1 15,-51-1 1-15,-13-6-146 0,8 15 137 16,-27-17 0-16,-6-3-405 0</inkml:trace>
  <inkml:trace contextRef="#ctx0" brushRef="#br0" timeOffset="68383.95">8224 17767 718 0,'0'0'0'0,"0"0"0"0,0 0 18 0,27-3 1 15,-16 1 1-15,-2-1-1 0,27-11-19 16,-9 3 0-16,4-4 74 0,40-13 1 15,-48 17 0-15,1 8 1 0,15-5-76 16,-25 2 0-16,-3 1 80 0,8 5 0 0,-13 2 1 16,2 1 0-16,11 6-81 0,-13-1 0 15,0 6 16-15,2 31 0 0,-14-14 0 16,-2 11 0-16,-3-2-16 0,-3 13 0 0,-5-5 0 0,-6 5 22 16,3 4 1-16,-3-7 1 0,0-2-1 0,-3-11-23 15,4 2 0-15,-7-5 0 0,9-6 0 0,-3-5 9 16,6-4 0-16,0-8 0 0,5-5 0 0,3-6-9 15,2-3 0-15,4 0 0 0,-1 1 0 0,4 2-26 16,2 0 0-16,-6-6-1 0,1-2 1 0,-1-1 26 16,3 1 0-16,3-9 0 0,0-9 0 0,-5-7 3 15,5-4 1-15,8 6-1 0,3 3 1 0,3-3-4 0,0 3 0 16,2 3 0-16,4 5 0 0,-1 9 27 0,9-3-1 16,-4 2 0-16,-4 1 0 0,-1 6-26 0,0 2 0 15,1 0 0-15,7 0 0 0,7 3-48 0,2 0-1 16,-14 3 1-16,-3 0 0 0,-2-3 48 0,-1 3 0 15,1-1 0-15,2 1 0 0,-5 0-184 0,0 0 1 16,-1-3-1-16,4 0 0 0,2 0 81 0,-5 0 0 0,6-3 1 16,-12-5 0-16,-8 8-112 0</inkml:trace>
  <inkml:trace contextRef="#ctx0" brushRef="#br0" timeOffset="68966.67">9265 17402 11 0,'0'0'0'0,"0"0"0"0,0 0 0 0,0 0 0 0,0 0 1 0,0 0-1 0,0 0 1 0,0 0-1 15,0 0 0-15,0 0 0 0,8 28 0 0,-8-28 109 0,6 5 1 16,0-2 0-16,-1 0 0 0,-5-3-110 0,3 8 0 16,2-8 0-16,1 3 0 0,-6-3 92 0,8 6-1 15,3-1 0-15,-2-5 1 0,2 6-92 0,2 2 0 16,-2-8 0-16,3 3 0 0,0 3 41 0,5 0 0 15,-8-1 0-15,3-2 0 0,-5 3-41 0,2-1 0 16,-3 1 0-16,-3 0 0 0,1 2 28 0,-3 3 1 0,2 0-1 16,-5 1 1-16,-5 2-29 0,-15 25 0 15,7-16 0-15,-7 2 33 0,-21 23 1 16,16-31-1-16,6-3 1 0,-26 8-34 16,32-13 0-16,-1-1 13 0,-17 6 0 15,18-11 0-15,-7-3 1 0,-13-3-14 16,19 3 0-16,3-8 44 0,-8-6 1 15,11 5-1-15,2 4 1 0,6-9-45 16,0 8 0-16,0 0-17 0,0 6 0 16,6-5 0-16,-6 5 0 0,8-9 17 0,-3 6 0 15,1 3 33-15,16 3 1 0,-8 0 0 16,2 0 0-16,31 3-34 0,-8-4 0 16,0 1 40-16,46 6 0 0,-46-1-1 0,0 6 1 15,38 17-40-15,-38-17 0 0,-1 3-128 16,26 11 0-16,-39-17 1 0,2 1-99 15,4-4 127-15,-28-5 1 0,-3-3-564 16</inkml:trace>
  <inkml:trace contextRef="#ctx0" brushRef="#br0" timeOffset="75183.42">10436 14687 471 0,'0'0'0'0,"0"0"0"15,0 0 0-15,0 0 16 0,0 0 1 0,0 0 1 0,0 0-1 0,0 0-17 16,0 0 0-16,0 0 45 0,0 0 1 15,0 0 0-15,0 0 0 0,6 36-46 16,0-27 0-16,-4 2 56 0,4 17 0 16,-1-8 0-16,-2 11 0 0,8 31-56 15,-11-29 0-15,-8-2 15 0,2 6 1 0,-5-3 0 16,3 2 0-16,2 1-16 0,-2-6 0 0,3 2 0 16,-1-4 0-16,-2-1 0 0,2 0 0 0,6-11 0 15,0 2 1-15,0-16-1 0,0-3 0 0,0 11 0 16,0-11 0-16,-5 3-1 0,5-3 0 0,0 6 0 15,0-6 0-15,0 0 1 0,5 0 0 0,-5 0 0 16,6-9 0-16,-3 1 30 0,2 2-1 0,6-25 0 16,9-2 0-16,7-24-29 0,17-44 0 15,-30 62 0-15,5-1 28 0,9-44 0 16,-11 42 0-16,2-6 0 0,-5 3-28 0,5 6 0 0,6 2 0 16,-6 6-11-16,3-6 1 0,3 9-1 0,3 3 1 15,2 8 10-15,3 3 0 0,-2 3 0 0,-4-3 0 0,12 0-8 16,-6 2 1-16,3 7 0 0,-3-1 0 0,6 3 7 15,-6 3 0-15,-5 9 0 0,-3 5 0 0,0 3 36 16,-6 8 0-16,-5 0 0 0,-3 6 2 0,-9 9-38 16,4 53 0-16,-6-40 0 0,0 12 59 15,-6-3 0-15,-2 5 0 0,-3 3 1 0,-3 9-60 16,1 0 0-16,13-26 0 0,0-2 0 0,0-6-142 0,19 17 1 16,6-48 0-16,8-11-155 0,0-9 140 15,-8-19 1-15,-6-6 0 0,-19 31-116 0</inkml:trace>
  <inkml:trace contextRef="#ctx0" brushRef="#br0" timeOffset="75700.7">10171 15677 1202 0,'0'0'0'0,"0"0"0"0,28 8 2 0,8 1 1 0,-11-4-1 0,11 1 1 15,57 3-3-15,-46-9 0 0,-2-6 60 0,46-11 2 16,-47 9-2-16,3-4 1 0,36-13-61 15,-44 19 0-15,7-2 52 0,37-9 2 16,-38 9-1-16,2 2 0 0,49-5-53 16,-52 5 0-16,-2 3 7 0,46 3 0 15,-46-3 0-15,-4 1 1 0,45 2-8 16,-39 0 0-16,-5-6-103 0,33 12 0 16,-44-4 1-16,-4 4 0 0,10 11 102 15,-23-11 0-15,-6-1-162 0,-5 9 0 16,-5 0 1-16,5-14-441 0</inkml:trace>
  <inkml:trace contextRef="#ctx0" brushRef="#br0" timeOffset="76184.06">11243 15944 606 0,'0'0'0'0,"0"0"0"15,0 0 0-15,0 0 35 0,0 0 0 0,-30-3 0 0,16-2 1 16,0-4-36-16,3 1 0 0,-3-1 0 0,0 1 0 15,-2 2 79-15,-12-16-1 0,3 8 0 0,-2-3 2 16,-31-20-80-16,33 26 0 0,-3 5 37 16,-22-5 0-16,31 11 0 0,11 3 1 15,-3 0-38-15,3 2 0 0,-4-5 0 0,4 3 14 16,-3 3 0-16,3 5 0 0,2 0 0 0,-2 3-14 16,3 6 0-16,-1-3 0 0,12 8 0 0,-1 1-13 15,3 2 0-15,6 0 0 0,5 0 0 0,1 0 13 16,-1 0 0-16,0 0 0 0,6 1 0 0,8-1-6 0,20 34 0 15,-28-26 0-15,-6 1 1 0,6 33 5 16,-17-39 0-16,-2 3 47 0,-6 0 1 16,-6-1-1-16,6 1 1 0,0 3-48 0,-2 2 0 15,-4-11 0-15,1 0 0 0,-4-2 42 0,-2 2 1 16,3-8-1-16,2-6 2 0,1-3-44 0,-1-3 0 16,-2 1 0-16,3-6 0 0,-7-3-29 0,4 0 1 0,-6-3 0 15,-5-3 1-15,0-5 27 0,-1-3 0 0,1-9 0 16,5-2 0-16,-2-17-12 0,-6-45 0 15,24 39 0-15,9-3 1 0,22-47 11 16,-13 55 0-16,-1 7 13 0,6 2 1 0,8 3 0 16,-5-8 0-16,8 5-14 0,-3 3 0 0,0 3 0 15,-3 0 0-15,4 2-99 0,-7 4 0 0,4 2 0 16,-7 1 1-16,4-4 98 0,-3 3 0 0,-6 6 0 16,9 0 0-16,-9 3-174 0,1 5 0 0,-1-8 1 0,-8-5-1 15,-11 19-96-15</inkml:trace>
  <inkml:trace contextRef="#ctx0" brushRef="#br0" timeOffset="76601.02">12124 15536 887 0,'0'0'0'0,"0"0"0"0,0 0 36 0,33 12 0 16,-13-10 0-16,5 1 2 0,33 0-38 15,-20-6 0-15,1 0-20 0,41-5 2 16,-44 2-1-16,3-2 1 0,27-6 18 16,-36 8 0-16,3-2-156 0,14-4 0 0,-30 12-1 15,-9 3 2-15,1 11 155 0,-9-14 0 16,0 6-42-16,-9 8-1 0,-2 0 1 15,11-14-114-15</inkml:trace>
  <inkml:trace contextRef="#ctx0" brushRef="#br0" timeOffset="76800.89">12191 15761 325 0,'0'0'0'0,"0"0"0"0,0 0 0 16,-28 14 93-16,9 0 1 0,-1-8-1 0,6 3 0 0,3-1-93 15,3 0 0-15,-3 1 0 0,8-4 0 0,3-5 104 16,0 0 0-16,9 3-1 0,-9-3 2 0,5 9-105 15,-5-1 0-15,14-2 0 0,11 8 0 0,8 3 77 0,11 2 1 16,3-4 0-16,3-10 0 0,2-10-78 0,6-7 0 16,3 4 0-16,8 2 0 0,3-2-78 0,-3-1-1 15,-3-5 1-15,-13 6 1 0,-3 2 77 0,2-2 0 16,-13-1 0-16,-14 1 0 0,-12 2-107 0,-4 3 2 16,-9-2-1-16,-6-6 0 0,6 11-412 0</inkml:trace>
  <inkml:trace contextRef="#ctx0" brushRef="#br0" timeOffset="77569.64">13831 14529 775 0,'0'0'0'0,"0"0"0"15,0 0 0-15,0 0 30 0,0 0 0 0,0 0 0 0,0 0 1 0,0 0-31 0,0 0 0 0,0 0 0 16,9 28 0-16,-9-28 92 0,0 6 2 0,0-6-2 16,5 8 1-16,1 1-93 0,-1-6 0 0,-5 2 0 15,3 4 0-15,3 2 55 0,-1 17 0 16,-5-11-1-16,-5 8 1 0,-4 40-55 16,-7-26 0-16,2 6-16 0,-19 43 0 15,13-46 0-15,7 0 0 0,-7 0 16 0,9-11 0 0,3-6 0 16,2-2 10-16,1-3 1 0,-3-4 0 15,2-7 0-15,6-9-11 0,6 6 0 0,-6-6 0 0,0 0 0 16,5-6-23-16,3-3 0 0,3-7 0 16,3-10 0-16,25-44 23 0,-17 25 0 0,3-6-37 15,33-53 0-15,-30 56-1 0,2 1 2 16,-5-1 36-16,8-3 0 0,-5-2 0 0,7-1-12 16,23-50 0-16,-24 62 0 0,4 5 0 15,23-30 12-15,-31 47 0 0,-10 12 46 16,24-6 1-16,-30 11 0 0,0 6 0 15,10 5-47-15,-4 0 0 0,-1 4 28 0,20 19 1 16,-17-9-1-16,3 12 1 16,0-3-29-16,-6 8 0 0,-11-2 0 0,-2 5 31 0,-1 56 1 15,-13-41-1-15,-3 2 1 0,-14 67-32 16,11-61 0-16,-5 5-43 0,0-2 0 16,5-6 0-16,3-9 1 0,5 1 42 0,3-9 0 15,17-23 0-15,-3-10 0 0,17-24-100 0,19-55 0 16,-31-4 0-16,-16 71-750 0</inkml:trace>
  <inkml:trace contextRef="#ctx0" brushRef="#br0" timeOffset="78284.03">13682 15427 584 0,'0'0'0'0,"0"0"0"0,0 0 0 0,0 0-3 0,0 0 1 15,0 0-1-15,25 14 1 0,-11-14 2 16,-14 0 0-16,5 0 38 0,4 5 1 15,-9-5 0-15,8 9 0 0,3-9-39 16,-5 0 0-16,-1 0 54 0,17 0-1 0,-2 0 0 16,-7 0 0-16,32-6-53 0,-21 6 0 15,-4-3 30-15,27-2 0 0,-17 5 1 16,3-6-1-16,-8 0-30 0,3 4 0 0,2-4 0 0,3 12 62 16,31-6 0-16,-37 0 0 0,1 2 2 15,27 10-64-15,-22-10 0 0,-5 4 8 16,27 2 0-16,-27-5 0 0,2 3 1 15,42 0-9-15,-39-6 0 0,0 2-8 16,45-2 1-16,-34-2 0 0,0-4 0 16,3 0 7-16,6 1 0 0,-1-4 0 0,1 4-170 0,2-4 1 15,-3 4 0-15,1-7 0 0,-9 4 74 0,3-1 0 16,-17-5 0-16,-10-3 1 0,-20 17-102 0</inkml:trace>
  <inkml:trace contextRef="#ctx0" brushRef="#br0" timeOffset="79117.64">14124 16251 517 0,'0'0'0'0,"0"0"0"0,0 0 33 0,50 14 0 16,-31-14 0-16,6-3 0 0,33-5-33 15,-25-1 0-15,-5 1 70 0,30-9 1 16,-33 8-1-16,-3 4 0 0,-3 2-70 0,-2-5 0 15,-3 2 0-15,-1-2 63 0,-2 5 1 0,3 3-1 16,-8 0 0-16,2 0-63 0,9 0 0 16,-9 3 0-16,-8 8 44 0,-8 23 1 0,-3-4 0 15,-9 10 0-15,-32 61-45 0,21-50 0 16,-2-1 40-16,0 7 1 0,0-4 0 0,0-2 0 16,2-3-41-16,-2-1 0 0,0-7 0 0,3-9 0 0,-3-3 35 15,-31 14 0-15,36-22 0 0,-2-3 0 16,-17 8-35-16,28-22 0 0,8-3 30 15,-9-6 0-15,18 1 0 0,2-1 0 16,-3 0-30-16,3-8 0 0,0-3 0 0,3-2-25 16,5-7 1-16,-3-2 0 0,9-3 0 0,-3 0 24 15,3-5 0-15,0 10 0 0,-3 10 0 0,3 4 2 0,0 4 1 16,-1-1 0-16,1 4 0 0,3-4-3 0,-3 4 0 16,5-1 0-16,6 0 0 0,2 1-14 0,1-1 1 15,2 1 0-15,-2-1 0 0,2 3 13 0,4 3 0 16,-4 0 0-16,-2-3 0 0,-4 6-97 0,4 0 0 15,2-3 0-15,-7 3 0 0,1 2 97 0,1 1 0 16,0 0 0-16,3-1 0 0,2 4-201 0,-2-6 0 0,2 2 0 16,3 1 0-16,-33-6-140 0</inkml:trace>
  <inkml:trace contextRef="#ctx0" brushRef="#br0" timeOffset="79801">15047 15674 550 0,'0'0'0'0,"0"0"0"0,0 0 32 0,0 0 0 0,-25 28 0 0,19-28 1 0,6 0-33 16,0 0 0-16,0 0 51 0,0 0 1 15,0 0-1-15,0 0 0 0,0 0-51 16,0 0 0-16,0 0 106 0,6-3 2 15,0 3-2-15,-1 0 2 0,9 0-108 16,0 0 0-16,5 0 54 0,14 9 1 16,-19-3-1-16,3-1 1 0,10 15-55 15,-21-12 0-15,-1 1 39 0,-2-4 0 0,-3 9-1 16,-3 3 1-16,-2 3-39 0,-1 0 0 0,-2 2 0 16,-9 1 0-16,1 2 28 0,-4 0 0 0,9-8 0 15,0-6 2-15,9-2-30 0,-4-6 0 0,-2 0 0 16,2 2 0-16,6-5-4 0,0 0 1 0,0 3-2 15,0-3 2-15,0 0 3 0,0 0 0 0,0 0 0 16,6 0 0-16,-6 0 3 0,0 0 2 0,8-3-2 16,0 3 1-16,9 0-4 0,-3-5 0 0,-1 2 0 15,7 0 0-15,-1 0 5 0,6 3 1 0,-11-6 0 0,-3 4 0 16,-3 4-6-16,-2 4 0 0,-1-6 0 0,-5 0 0 16,9-6 42-16,-9 6 1 0,0 0 0 0,5 0 0 15,-5 0-43-15,0 6 0 0,0-6 0 0,3 0 0 0,-3 0 7 16,3 3 0-16,-3-3 0 0,0 0 1 0,8 3-8 15,-8-3 0-15,0 8 0 0,0-8 0 0,0 9 5 16,0-1 1-16,-8 3 0 0,2-5 0 0,-5 2-6 16,-3 1 0-16,-5 5 0 0,-1 0 0 0,-7-3-20 15,-6 6 0-15,8-3 0 0,6 0 1 0,-6 6 19 16,-22 25 0-16,25-14 0 0,2 8-197 0,-21 40 2 16,27-42-2-16,14-37-836 0</inkml:trace>
  <inkml:trace contextRef="#ctx0" brushRef="#br0" timeOffset="82017.48">7307 12090 573 0,'0'0'0'0,"0"0"0"0,0 0 27 0,33 48 1 16,-22-37 0-16,-3 6 0 0,3 0-28 0,-2-3 0 0,2 0 0 15,-3 0 3-15,3-3 0 0,-6-2 0 0,-2-1 0 16,3 3-3-16,-6-5 0 0,0 2 0 0,-6 1 0 16,-2 5 130-16,2 0-1 0,-7 6 1 0,-7 5 0 0,1 9-130 15,-6 2 0-15,6-2 0 0,5-14 0 0,6-3 67 16,-3 19-1-16,5-16 0 0,12 0 0 16,2 16-66-16,-5-11 0 0,5 4 50 15,0 24 2-15,3-36-2 0,-3-3 1 16,17 9-51-16,-14-12 0 0,3 3 31 0,19 0 1 15,-8-6-1-15,-5-2 2 0,24-3-33 16,-22-3 0-16,3-3 39 0,27-3 1 16,-21-2 0-16,2-3 0 0,39-15-40 15,-42 12 0-15,3 0 1 0,39-25 1 16,-39 16-1-16,0 1 1 0,3-6-2 0,-3 5 0 16,-8 1 0-16,3-4-2 0,-9 4 0 0,0-1 0 15,1 1 0-15,-12 2 2 0,3-5 0 0,-5 2 0 16,-6 1 0-16,0-6 8 0,0 5 0 0,-11-5 0 15,2 0 0-15,-2-6-8 0,-22-31 0 16,19 43 0-16,-5-1-6 0,-25-13 1 16,11 16 0-16,-1 6 0 0,-35-14 5 15,31 11 0-15,-1 3 2 0,-33-14 1 16,39 14-1-16,0 3 1 0,-31-12-3 16,34 15 0-16,2-4-6 0,-30 4 1 15,25 2 0-15,3 3 0 0,-36 3 5 0,32 6 0 16,-4 3-18-16,-34 21 0 0,33-7 0 15,3 2 0-15,-35 34 18 0,43-25 0 16,-3-3-83-16,4 3 0 0,8 0 0 0,13-6 1 16,12-3 82-16,-1 0 0 0,9-2 0 0,-9 8 0 0,9 3-127 15,6-1 1-15,-7-10-1 0,1-6 1 0,-14-17-668 16</inkml:trace>
  <inkml:trace contextRef="#ctx0" brushRef="#br0" timeOffset="82867.31">7053 15418 1101 0,'0'0'0'0,"0"0"0"0,0 0 0 0,0 0 36 0,0 0 1 0,-25-11-1 0,11 8 1 0,0 0-37 15,3 0 0-15,3-5 0 0,2 5 0 0,-5 3 35 0,3-3-1 16,-3 3 0-16,-3-5 1 0,0 2-35 16,-30-3 0-16,19 1 0 0,3-1 61 0,3 0 0 15,-6 4 1-15,6 2 0 0,-6 0-62 0,3-3 0 16,2 3 0-16,-5 3 0 0,0 2 33 0,-2 1 0 16,2 5 0-16,0 6 1 0,0 5-34 0,-16 29 0 15,24-28 0-15,9-4 25 0,8 26 2 16,6-17-1-16,13 1 0 0,22 32-26 15,-16-32 0-15,0 2 37 0,0 2 1 0,2-5 0 16,-2 6 0-16,3 0-38 0,22 34 0 16,-31-32 0-16,0 6 23 0,-5 0 2 0,0-5-1 15,0-6 0-15,2 0-24 0,12 28 0 16,-14-39 0-16,2 2 25 0,12 9 0 16,-17-22 0-16,-3-7 0 0,17 1-25 15,-5-6 0-15,2-2 4 0,22-21 1 16,-19 1 0-16,8-9 0 0,-3-5-5 0,-2-9 0 0,-9-2 0 15,6-7-17-15,14-64 0 0,-25 62 0 16,-1 3 1-16,18-51 16 0,-23 59 0 16,3-2-15-16,3 2 0 0,-20 3 0 0,-2-3 1 0,-9 3 14 15,-5 3 0-15,-2-6 0 0,-4 6 0 0,-8 5-11 16,-41-36 0-16,35 45 0 0,-2 2 0 16,-58-10 11-16,49 25 0 0,1 8 7 15,-53 8 0-15,61-2 0 0,5 9 0 16,-5-4-7-16,11 12 0 0,0 2 0 0,13 6-191 15,-5 0 1-15,12 9-1 0,-1 8 2 0,8 8 47 16,-5-2 2-16,-3-6-2 0,-5-5 1 0,19-40-434 0</inkml:trace>
  <inkml:trace contextRef="#ctx0" brushRef="#br0" timeOffset="83933.98">9367 17241 775 0,'0'0'0'0,"0"0"0"0,0 0 0 0,-35 3 33 0,12 3 0 0,-7-1 0 0,2-2 0 0,4 3-33 16,-7 2 0-16,9 1 0 0,5-4 0 0,9-2 56 0,-3 0 1 15,3 2 1-15,0 1-1 0,-3-3-57 16,-3 3 0-16,3-1 0 0,2 6 0 0,-4 3 27 0,2-5 1 16,-3 11-1-16,0 5 1 0,-3 9-28 0,3-1 0 15,1 7 0-15,-1 2 0 0,3 6 65 0,-3 50 0 16,8-50-1-16,6 11 1 0,0-8-65 15,12 11 0-15,1 2 0 0,7 4 56 0,-1 0-1 16,6-9 0-16,3-3 0 0,-4 0-55 0,34 26 0 16,-19-54 0-16,0-11 34 0,38-3 1 15,-44-14-1-15,0-9 1 0,-2-2-35 0,2-3 0 16,-5-8 0-16,2-4 21 0,-2-8 1 0,-4 1 0 16,4-4 0-16,-3-2-22 0,0-3 0 0,0-3 0 15,2-3 0-15,-7 0 52 0,27-48 1 16,-23 46-1-16,1 2 0 0,-5-3-52 0,4 3 0 15,-4 3 0-15,-1-8-11 0,0 2 1 0,-5 3-1 16,0 3 1-16,-3 0 10 0,-3-3 0 0,-2 3 0 0,-12 3 0 16,-2 0-32-16,-11-25 1 0,13 38-1 15,1 10 1-15,-15-9 31 0,12 16 0 16,3 7-187-16,-9 2 0 0,14 3-1 16,-6-6-170-16,1 6 186 0,-4-3 0 0,9 3-374 15</inkml:trace>
  <inkml:trace contextRef="#ctx0" brushRef="#br0" timeOffset="84717">15163 15474 696 0,'0'0'0'0,"0"0"0"0,0 0 17 0,0 0 1 0,0 0-1 0,-31-5 1 0,29-1-18 16,2 6 0-16,-6-3 128 0,1 3-1 15,-1 0 1-15,-2 0-1 0,-11 6-127 16,-1 5 0-16,-10 6 78 0,-36 31-1 16,32-14 0-16,4 2 2 0,-3 6-79 0,5-2 0 15,3 8 0-15,6 2 40 0,-6 4 0 0,6-1 0 16,5 1 1-16,-3 5-41 0,1 62 0 16,10-65 0-16,6-5 17 0,6 47 1 15,8-61 0-15,-1-1 0 0,26 26-18 16,-14-45 0-16,0-3 14 0,36 0 0 15,-31-14 0-15,9-3 0 0,38-16-14 16,-38 2 0-16,2-9 8 0,42-35 1 16,-50 24 0-16,6 0 0 0,-9-2-9 0,3-9 0 0,1 0 0 15,-4-5 41-15,-2-3 1 0,5-1-1 0,-8 1 2 16,8 5-43-16,16-58 0 0,-21 55 0 16,-9-2-7-16,26-45 0 0,-32 53 0 15,1 0 0-15,-3 0 7 0,-8 9 0 0,-3 5 0 0,-3 9-175 16,-2 5 0-16,-15 6 0 0,-13-3 1 0,-3 6 48 15,-5 5 2-15,-23 3-1 0,1-8 1 0,63 11-515 16</inkml:trace>
  <inkml:trace contextRef="#ctx0" brushRef="#br0" timeOffset="95250.69">5928 13581 561 0,'0'0'0'0,"0"0"0"0,0 0 35 0,-38-6 1 0,24 1 0 0,0-1 0 16,-11-11-36-16,11 9 0 0,9 2 60 0,-15-8 1 15,7 6-1-15,-12 2 1 16,-33-2-61-16,19 2 0 0,-8 12 44 0,-47 8 2 16,53 0-2-16,-9 8 1 0,-47 23-45 15,56-19 0-15,5-4 42 0,3 6 0 16,-6-5 0-16,6-1 2 0,5-2-44 0,4 2 0 15,4 1 0-15,-5 2 0 0,6-5 57 0,0 2 1 16,5 1 0-16,0 5 0 0,-3 0-58 0,-10 28 0 16,13-19 0-16,-5-6 36 0,-12 48 0 15,12-37-1-15,-3-3 1 0,3 6-36 0,-6 6 0 16,0 0 0-16,0 5 21 0,-22 56 0 16,28-61 0-16,-1 0 0 0,-5 53-21 15,6-62 0-15,5 9 33 0,-11 36 1 16,17-45-1-16,3 0 0 0,5-2-33 0,-9 7 0 15,-2 4 0-15,3 5 19 0,-3 1 0 0,3-1 0 16,-3 3 1-16,2 0-20 0,-7 65 0 16,7-59 0-16,-2 2 57 0,3 6 1 0,3-14-1 0,-1 3 0 15,3 0-57-15,-2-3 0 0,10-5 0 0,-2-1 0 16,8-2 42-16,8 47 0 0,-5-56 1 16,0 3 0-16,22 45-43 0,-22-45 0 0,5 3 36 15,25 51 1-15,-30-54-1 0,6 0 1 16,-7 0-37-16,7 0 0 0,-1-9 0 0,0 7 20 15,20 35 1-15,-20-35 1 0,6-10-1 16,14 41-21-16,-11-38 0 0,-4 1 21 16,4-1 0-16,2-5 0 0,-2 0 0 0,2-3-21 15,-2-5 0-15,5-1 0 0,3-2 0 0,-3-6 14 0,53 6 0 16,-42-12 0-16,9-5 1 0,-1-3-15 16,6-3 0-16,-5 0 0 0,2-2-16 0,6-4 1 15,-3 4 0-15,0-9 0 0,0 2 15 0,63-16 0 16,-60 14 0-16,2 3-11 0,67-23 1 15,-66 14-1-15,-1 4 1 0,67-27 10 16,-66 21 0-16,2-3-15 0,69-23 0 16,-57 22 0-16,-1 4 0 0,72-29 15 15,-71 23 0-15,-7 0-34 0,1 0 1 0,0-9 0 16,5 1 0-16,-8 2 33 0,3-8 0 0,-8-3 0 16,2-3 0-16,-8 0-23 0,53-59 1 15,-64 54 0-15,-3-4 0 0,39-52 22 16,-39 58 0-16,-3-5-14 0,3 2 1 0,-5 1-1 15,0-3 0-15,-6 2 14 0,39-61 0 16,-36 53 0-16,-3 0 35 0,25-70-1 16,-36 70 0-16,-6 3 0 0,4 3-34 0,-12-9 0 0,3 3 0 15,-8 6 12-15,-6-65 0 0,-8 62 0 16,-3 2 1-16,-30-52-13 0,16 55 0 16,-2 4 3-16,-36-43 1 0,33 36-1 0,-6 7 1 15,-49-57-4-15,43 48 0 0,-2-3-45 16,-49-51 1-16,32 68-1 0,3 6 1 15,-93-34 44-15,63 50 0 0,-6 4 6 16,-110-4 1-16,105 17-1 0,-3 12 1 16,-108 11-7-16,111-6 0 0,2-2-6 15,-88 13 0-15,105-11 0 0,6 4 0 16,-78 7 6-16,84-16 0 0,-1-4-23 16,-58 7 2-16,72-6 0 0,3 0 0 0,-39 2 21 15,44-2 0-15,11 3 13 0,-43 2 0 16,48 3 0-16,1-2 1 0,-25 19-14 15,25-6 0-15,0 6-193 0,3 1 0 16,10 2-1-16,6 0 1 0,9 5 7 0,5-2-1 16,11-9 0-16,8-11 0 0,-19-14-387 0</inkml:trace>
  <inkml:trace contextRef="#ctx0" brushRef="#br0" timeOffset="96533.74">7597 14827 842 0,'0'0'0'0,"0"0"0"0,0 0 8 0,5-36 1 0,9 16 0 0,0-2 0 0,5 2-9 16,6-8 0-16,0 0 0 0,3-3 50 0,2 0 0 16,3 0 1-16,0-11 0 0,6-1-51 0,38-44 0 15,-33 39 0-15,3 3 69 0,64-59 0 16,-59 59 1-16,12-5-1 0,-1 2-69 0,4-3 0 16,-4-5 0-16,4-1 54 0,79-66 1 15,-74 55 0-15,0 1 1 0,82-82-56 16,-76 75 0-16,5 4 29 0,8 0 1 0,-11-9 0 15,-3 3 0-15,1-8-30 0,76-77 0 16,-76 91 0-16,4-3 17 0,4 2 1 0,-9 1 0 16,-8-12 0-16,3 1-18 0,64-85 0 15,-62 90 0-15,4-3 19 0,-4 0 2 0,-2-2-1 16,0 2 0-16,0 3-20 0,-1 3 0 0,4 0 0 0,5 0 0 16,-3 2-18-16,73-81 0 0,-79 82 0 15,4 0 0-15,0-1 18 0,-6 7 0 0,3-1 0 16,-9-3-8-16,72-55 0 0,-68 58 0 15,-1-5 0-15,3-4 8 0,3 7 0 0,-9-3 0 0,-2 2-43 16,0-2 1-16,0-1-1 0,-3 1 1 0,-6 3 42 16,70-60 0-16,-59 62 0 0,4 9 20 15,2-9 0-15,2 3 0 0,-4 3 0 0,-4-3-20 16,-2 6 0-16,3 3 0 0,-1-4 0 0,1-2-28 16,54-45 1-16,-68 56-1 0,-3 9 1 15,31-31 27-15,-40 36 0 0,-10 6 15 0,27-23 0 16,-33 29 0-16,3-6 1 0,-6 5-16 15,6 0 0-15,-5-2 0 0,-1 3 33 0,0-1 0 16,3-2 0-16,-2 0 1 0,2 5-34 0,-3-5 0 16,0 2 0-16,-2 0 0 0,0 1 21 0,16-29 0 15,-19 26 1-15,-1-3 0 0,18-23-22 16,-17 29 0-16,5 2 11 0,6-11 1 16,-17 20 0-16,3 2 0 0,3 1-12 15,-14 0 0-15,0 2-49 0,5 0 0 16,-5 1 0-16,0 2 1 0,0-11 48 15,0 8 0-15,0 6-13 0,0 0 0 16,-5-3 0-16,5 3 1 0,-6 9 12 16,1-4 0-16,-3 4-22 0,-20 19 0 15,3 0 0-15,-8 9-1 0,-6-1 23 0,14 1 0 16,1-3 0-16,4-6 7 0,1 3 0 0,-3 0 0 0,-3 0 0 16,0-3-7-16,0 3 0 0,-2-3 0 0,-7 0 0 15,4 0-19-15,-47 25-1 0,35-27 1 16,4-1 1-16,-51 15 18 0,45-21 0 15,3 4 44-15,-48 16 2 0,48-22-2 0,2-3 1 16,-36 11-45-16,40-2 0 0,4-6 28 16,-46 19 0-16,30-10 0 0,-3-4 0 15,-2 6-28-15,-1-11 0 0,-5 0 0 0,0 0 41 16,0 3-1-16,8-6 0 0,12 3 1 0,5 2-41 16,-1-5 0-16,7 0 0 0,2 0 0 0,11 1 4 15,-5-7 1-15,8 0-1 0,5 4 1 0,3-4-5 0,3-8 0 16,0 6 0-16,0-6 0 0,3 3-5 0,3-3 1 15,13-3-1-15,6-3 1 0,8-2 4 0,6-6 0 16,19-15 0-16,5-4 0 0,15-12-9 0,85-54 0 16,-92 51 0-16,7-5 0 0,76-54 9 15,-71 54 0-15,3 2 4 0,-3-5 1 16,-6 5 0-16,3-2 0 0,3 5-5 0,80-56 0 16,-80 59 0-16,0-6 19 0,66-33 1 15,-72 47-1-15,-5 9 1 0,64-23-20 16,-73 26 0-16,-2 8-7 0,55-11 1 15,-58 14-1-15,-11 14 1 0,36 5 6 16,-53 10 0-16,-8 10-16 0,-5 51 0 16,-23-26 0-16,-19 21 1 0,-52 106 15 15,16-70 0-15,-16 14-151 0,-6 3 2 0,6 8-1 16,-1-8 1-16,-4 8 49 0,-76 107 1 16,75-143-1-16,83-96-661 0</inkml:trace>
  <inkml:trace contextRef="#ctx0" brushRef="#br0" timeOffset="98084.13">7177 14929 831 0,'0'0'0'0,"0"0"0"0,0 0-4 0,0 0 1 15,0 0 0-15,0 0 0 0,-33-17 3 16,27 20 0-16,-2-3-12 0,-22 0 1 15,10 0 0-15,-5 0 0 0,-35-3 11 16,29 0 0-16,9 0 105 0,-22 0 0 16,25 3 1-16,5-3-1 0,-17 6-105 15,6 3 0-15,3 0 36 0,-36 8 1 16,25 0 1-16,3 8-1 0,-34 23-37 16,37-22 0-16,-6 8 48 0,8-3 0 0,0 3 0 15,-3-3 2-15,3 0-50 0,6 0 0 0,0 3 0 16,-1 0 0-16,1 0 48 0,5 3 0 0,0-3 0 15,3 5 0-15,3 6-48 0,-11 40 0 0,8-43 0 16,2 4 32-16,-2 4 1 0,3-4-1 0,-3 2 1 0,5 2-33 16,-2-2 0-16,8-8 0 0,6-6 0 0,2-6 24 15,3-2 1-15,3-3 0 0,0-1 0 0,5-10-25 16,0-1 0-16,6 3 0 0,0 1 0 0,3-1 44 16,5-3 0-16,3 1 1 0,-3-6 0 0,6-3-45 15,-1-3 0-15,4 0 0 0,2 0 0 0,0 0 5 16,3-2 1-16,-3-7 0 0,3 1 0 0,3-3-6 15,-3 0 0-15,3 0 0 0,-12-3 0 0,1-8 24 0,0 2 1 16,-1 1-1-16,-5-1 1 0,6 1-25 0,25-29 0 16,-31 23 0-16,0 0 28 0,25-34 2 15,-30 34-2-15,-4 5 1 0,21-25-29 16,-32 23 0-16,-7 5-2 0,-1-30 1 16,-10 30 0-16,-6 3 0 0,3-2 1 15,-12-4 0-15,1-5 0 0,0 0 19 0,-12-9 1 0,9 6-1 16,3 6 1-16,-1 2-20 0,1-2 0 0,0 3 0 15,-1-1 0-15,1 3-2 0,-25-13 1 16,25 16-1-16,-6 3 1 0,-17-14 1 16,17 16 0-16,6 4-39 0,-25-6 1 15,19 5-1-15,6 4 0 0,-15-7 39 16,21 7 0-16,-7 5-25 0,-13 0 0 16,19 0 0-16,-5 5 1 0,-25 10 24 15,19-4 0-15,-3 3-27 0,-2 0 1 0,8 6-1 16,-3-4 1-16,11 10 26 0,-5-9 0 0,0 0 0 0,7-1 0 15,-1-7-6-15,2 2 0 0,2 3 0 0,-4 0 0 16,1 0 6-16,-1 0 0 0,2 3 0 0,-3 6 0 16,0 2-3-16,0 0 0 0,9 4-1 0,-1 4 1 15,6-2 3-15,0 28 0 0,11-33 0 0,3-1-12 16,14 17 0-16,-12-22 0 0,4 0 0 16,26 13 12-16,-21-19 0 0,8 0-11 15,31 9 1-15,-42-9-1 0,3 3 1 16,19 11 10-16,-24-17 0 0,-7 3 2 15,1 0 0-15,3-5 0 0,2-1 0 0,-5 1-2 16,0-1 0-16,5 1 0 0,0-1 0 0,1 1 7 0,5-1 1 16,-3-11 0-16,8-2 0 0,-2-7-8 0,30-24 0 15,-33 16 0-15,-6 0-4 0,20-36 0 16,-28 25 0-16,2 0 1 0,7-34 3 16,-12 35 0-16,-2-4 6 0,-1-3 0 15,-5 3 0-15,0 3 0 0,-5-5-6 0,-1-1 0 16,-2 6 0-16,-3 0 0 0,-3 3-13 0,0 6 0 0,-5-4 0 15,-1 1 0-15,-4 0 13 0,-4 2 0 0,3 9 0 16,-8 6 0-16,3-1-6 0,-37 4 1 16,37-4 0-16,-3 4 0 0,-31-1 5 15,42 6 0-15,3 6-17 0,-6-6 1 16,19 0 0-16,6 0 0 0,-5-9 16 16,5 9 0-16,-3-3-55 0,3 3-1 15,-5 6 1-15,5-6 1 0,0 0 54 0,0 8 0 16,0-2 0-16,0-6-1232 0</inkml:trace>
  <inkml:trace contextRef="#ctx0" brushRef="#br0" timeOffset="102667.23">19503 15474 437 0,'0'0'0'0,"0"0"0"0,0 0 3 0,0 0 1 0,8-28 0 15,-3 23 0-15,-5 5-4 0,-5 0 0 16,5 0 74-16,-6-9-1 0,6 9 0 0,-2-5 0 15,2 5-73-15,0-6 0 0,0 6 0 0,-6-6 0 0,6 6 50 16,-5-8-1-16,5 2 0 0,0 6 0 0,-9-3-49 16,4 3 0-16,-1 0 0 0,-2-5 0 0,-6 5 50 15,-3 0 2-15,-5 0-2 0,-2 0 1 0,-7 0-51 16,-2 5 0-16,8-2 0 0,6 3 0 0,5-1 114 16,3-5 2-16,3 3-2 0,-6 0 2 0,8 0-116 15,-7 5 0-15,-1-2 0 0,-6 2 42 16,-24 23 1-16,17-11-1 0,2 5 1 0,-31 32-43 15,29-38 0-15,2 4 45 0,-28 27 0 16,29-27 0-16,1 2 0 0,4-2-45 16,-6 5 0-16,-2 6 0 0,5 5 14 0,-1 3 1 15,-1-5-1-15,-7 5 1 0,4 0-15 0,-34 43 0 16,30-35 0-16,1 1 56 0,-31 53-1 16,42-56 0-16,0 3 0 0,-1-4-55 0,6-2 0 15,3-2 0-15,11 2-5 0,0 0 1 0,0-3 0 16,-5 0 0-16,10-3 4 0,9 37 0 15,-8-39 0-15,2 0-8 0,17 33 1 16,-11-34-1-16,2-2 1 0,17 31 7 16,-19-31 0-16,3-6 12 0,-1 3 1 0,6 2 0 15,1-4 0-15,1 2-13 0,-4 0 0 0,7-9 0 16,4 3 0-16,7 1-6 0,-4-7 1 0,-1 1-1 16,5 0 1-16,7-1 5 0,-1-5 0 0,3 1 0 0,-3-4 0 15,-3 0-14-15,4 0 0 0,4-2 0 0,-2-1 0 16,-2-2 14-16,-1-3 0 0,3-3 0 0,-3 0 0 15,8-3 3-15,-5 0 0 0,3-5 0 0,3-4 0 16,-9-2-3-16,8-3 0 0,-5 3 0 0,3 0 0 0,2-3 4 16,-5-2 0-16,3-1 0 0,-3-3 1 0,3-2-5 15,2 0 0-15,-8 2 0 0,3-5 0 0,3 0-2 16,36-31 0-16,-48 31 0 0,-7 0 1 16,24-34 1-16,-33 31 0 0,-5 3 51 15,-1-6 0-15,4 0 1 0,-1-5-1 0,3-3-51 16,-3-1 0-16,1 7 0 0,-1-9 0 0,0 0 38 15,12-51 1-15,-23 48 0 0,-2 1 0 0,-15-49-39 16,4 51 0-16,-6 5-7 0,2-2 1 16,-4 3-1-16,2-3 1 0,-9-3 6 0,6 0 0 15,1-6 0-15,2 0 0 0,-3-2 28 0,-6-48 2 16,7 50-2-16,7 3 1 0,-19-42-29 16,11 48 0-16,1 5-10 0,-26-33 1 15,20 39-1-15,-6 6 1 0,-3-3 9 0,-2 5 0 16,-1 3 0-16,1 6-36 0,-6-5 2 0,-3 5 0 15,-2 2 0-15,-3 1 34 0,-6 3 0 0,3-6 0 16,-5 2 0-16,-1 1-19 0,-2 0 1 0,2 2-1 16,1 4 1-16,-1 2 18 0,-5 0 0 0,14 0 0 15,-8 0 0-15,-1 3 8 0,3 0 1 0,6 3-1 16,3 3 1-16,2 2-9 0,1 1 0 0,-1 5 0 16,0 0 0-16,-8 6-29 0,-41 33 1 15,49-25-1-15,0 12 0 0,-41 47 29 0,39-37 0 16,-1 12-33-16,-2 6 1 0,0 5 0 0,3 3 0 15,2 6 32-15,-38 84 0 0,38-82 0 16,0-5-34-16,1 5 0 0,7-5 0 0,4-3-1 16,7 3 35-16,-5-3 0 0,17-14 0 0,3-6 0 0,5-14-9 15,24 45 0-15,-10-45 0 0,11 1 1 16,47 33 8-16,-25-43 0 0,8-5-5 16,72 23 0-16,-58-31 0 0,-2-1 0 15,10-4 5-15,-5-1 0 0,2-9 0 0,-2-2 1 16,66 3 1-16,-69-6-1 0,0-6 1 15,0 3-2-15,1-2 0 0,-7-7 0 0,9-2 48 0,63-22 1 16,-74 16-1-16,3 0 1 0,65-30-49 16,-60 22 0-16,-2-3-12 0,68-37 0 15,-77 32 0-15,-8-7 1 0,2 1 11 16,-10 3 0-16,-6-1 0 0,-3 1-1 0,-11-3 1 16,-3-3-1-16,-2 0 1 0,-3-3 0 0,-3-45 0 15,-3 51 0-15,-8-9 30 0,0-36 1 16,-6 39-1-16,-2-2 1 0,3-1-31 0,-9 3 0 15,0 3 0-15,-3 0 46 0,-2 0 2 0,-6 3-2 16,-2 0 1-16,-7-1-47 0,-48-27 0 16,43 42 0-16,-5 8-88 0,-53-11-1 15,45 20 1-15,-6 5 1 0,-61 6 87 16,66 0 0-16,-5 0-127 0,-58 3 2 16,53-11-1-16,63 8-1157 0</inkml:trace>
  <inkml:trace contextRef="#ctx0" brushRef="#br0" timeOffset="107517.13">18016 17894 786 0,'0'0'0'0,"0"0"0"0,0 0 84 0,-47 31 0 16,36-23 1-16,6-8-1 0,-9 6-84 15,3-6 0-15,8 0 70 0,3 0 1 16,-5-6 1-16,5 6-1 0,-11-8-71 16,8 2 0-16,-3-2 66 0,-5-9 1 15,9 6-1-15,-4 2 1 0,6-2-67 16,0 2 0-16,0 9 16 0,0 0 0 16,-5-5 0-16,5 5 1 0,0 0-17 15,0 0 0-15,0 0-34 0,0 0 0 0,0 0 0 16,0 11 0-16,0 0 34 0,-3 15 0 0,-3 10 0 15,1 6-26-15,-4 9 0 0,4-17-1 0,-3-6 2 16,2-3 25-16,1-2 0 0,-1 2 0 0,1 3 0 0,-4-2 20 16,1-1 2-16,2-3-1 0,1-2 0 0,-1 0-21 15,1 11 0-15,5-20 0 0,0-11-39 16,5 8 0-16,1-2 0 0,-6 0 1 16,8 5 38-16,-2-5 0 0,-1 2 8 15,15-5 1-15,-1-6-1 0,0 3 1 16,1-8-9-16,13-6 0 0,-3-1 0 0,6 1-9 0,5-5 0 15,-7 2 0-15,-7 3 1 0,4 2 8 0,-9 4 0 16,3-3 0-16,-6 2 0 0,0 4-150 0,1-4 2 16,-7 4-1-16,1-1 1 0,-3 0 17 0,0 1 2 15,3-4-1-15,-6 1 1 0,-8 8-106 0</inkml:trace>
  <inkml:trace contextRef="#ctx0" brushRef="#br0" timeOffset="107817.35">18359 18054 741 0,'0'0'0'0,"0"0"0"0,0 0 0 0,0 0 43 0,25 31-1 0,-17-14 0 16,-2-3 1-16,-6-3-43 0,5-2 0 0,-5 2 0 0,3-5 0 15,2 5 108-15,-5 0 1 0,6 3-1 0,-6 6 2 16,3 5-110-16,-1 40 0 0,-4-34 0 16,-1-3 61-16,3 40 1 0,0-37 0 0,5-3 1 15,4 28-63-15,-4-28 0 0,4 6-35 16,2-3-1-16,-3-3 1 0,3-6 1 0,-6-2 34 16,4 0 0-16,2 0 0 0,3-4 0 0,-6 1-128 15,6 0 0-15,-3-6 1 0,-6-5-1 0,-5-6-580 16</inkml:trace>
  <inkml:trace contextRef="#ctx0" brushRef="#br0" timeOffset="109217.08">19304 18082 561 0,'0'0'0'0,"0"0"0"15,0 0 0-15,0 0 19 0,0 0 0 0,-39-8 0 16,25 14 0-16,-5 5-19 0,2 3 0 0,1 3 0 16,-1-3 0-16,1 0 62 0,-1 0 0 0,3 0 1 15,6 3 0-15,2 3-63 0,1 2 0 0,-6-2 0 16,8-1 0-16,3 1 62 0,6 6 1 15,-4-10 1-15,4 1-1 0,2 25-63 0,3-16 0 16,8 5 88-16,20 28 1 0,-19-34-1 16,-1 0 0-16,25 18-88 0,-16-24 0 0,-3-5 31 15,-3-2 1-15,2-4-1 0,7 1 0 0,-4-7-31 16,4 1 0-16,-3-6 0 0,-4-2 0 0,1-7-64 16,28-18-1-16,-34 10 1 0,0-3 1 15,23-22 63-15,-26 23 0 0,-2-1-47 16,14-19-1-16,-17 25 1 0,-3 3 0 15,-2 0 47-15,2 0 0 0,3-8 0 0,3 5 20 16,0-6 1-16,-3 3-1 0,-3 9 1 0,3 0-21 0,-5 2 0 16,-4 1 0-16,1 2 0 0,-3 6 8 0,0 0 1 15,0 0 1-15,3-5-1 0,-3 5-9 0,0 0 0 16,0 0 0-16,-3 5 0 0,3-5 55 0,0 6 1 16,-5 2 0-16,-1 4 0 0,1 2-56 0,-9 17 0 15,14-17 0-15,-6-3 49 0,3 20 0 16,6-17 0-16,3-5 0 0,5 13-49 15,-3-8 0-15,-2 3 37 0,7 14 1 16,-2-17 1-16,3 0-1 0,11 17-38 16,-17-20 0-16,3-5 18 0,9 2 1 15,-6-5 0-15,-1-3 0 0,18-8-19 16,-9-1 0-16,3-2 9 0,22-17 1 16,-22 14-1-16,-1-3 1 0,15-22-10 15,-33 22 0-15,-4 0 14 0,-2 0 0 0,-2 0 0 16,-1 3 1-16,0-6-15 0,-8 6 0 0,3 0 0 15,-6 0 0-15,-3 0 51 0,4-3 0 0,-1 6 0 16,0 0 0-16,3 5-51 0,-3 0 0 0,0 6 0 0,3-2 0 16,-3 4-25-16,3 4 1 0,3-3 0 0,-6 8 0 15,3 3 24-15,3 0 0 0,-3-5 0 0,8-1 0 0,3 1-139 16,8 7 2-16,1-7-2 0,7-4 2 16,31 4 137-16,-8-9 0 0,5-3-153 15,-2 0 2-15,-7 0-2 0,-1-2 1 0,-4-6 152 16,-2-3 0-16,-4 5 0 0,-1 3 0 0,-4 1-71 15,0-1 1-15,-2 1-2 0,-3 2 2 0,-9 3 70 16,3 0 0-16,1-3 0 0,2 0 0 0,-3 3 60 0,3 0 2 16,0 0-1-16,3 3 0 0,0 3-61 0,-3-1 0 15,3 1 0-15,-9-1 0 0,3 1 13 0,12 14 1 16,-17-15-1-16,-1 1 1 0,1 14-14 16,-3-6 0-16,0 0 95 0,-5 17-1 15,-4-12 0-15,1 7 1 0,-11 19-95 16,13-28 0-16,-5-3 55 0,-8 5 1 15,16-10 0-15,3-9 0 0,-6 8-56 16,6-8 0-16,0 0 38 0,-5 0 0 16,5 0 0-16,0 0 1 0,5 6-39 15,-5-6 0-15,6-6-31 0,13-16 1 16,1-1 0-16,13-2 0 0,25-40 30 16,-36 37 0-16,3 0 9 0,0 0 0 0,-6 3 0 15,6-4 1-15,-6 4-10 0,0 0 0 0,1 5 0 16,-6 6 0-16,-6 3 20 0,3 2 1 0,-6 7-1 15,-2-4 1-15,-3 6-21 0,0 0 0 0,0 0 0 0,0 0 0 16,0 0 17-16,0 0 1 0,0 0 0 0,6 8 0 16,-6-2-18-16,0 0 0 0,0 10 0 0,-6 7 0 15,3 11 4-15,-2 28 1 0,-6-37-1 16,3-3 1-16,-6 15-5 0,14-29 0 0,0-8 14 16,-6-5 0-16,6 5 0 0,0 0 1 15,0 0-15-15,0 0 0 0,0 0 3 16,0 0 0-16,6-3 0 0,-3 0 0 15,10-2-3-15,-2-1 0 0,3-5-35 16,3-1 0-16,-1 4 0 0,1-6-1 0,-3 3 36 16,-6-3 0-16,-2 8 0 0,-1 0 0 0,1 1-49 0,2-4 0 15,3-2 0-15,3-3 0 0,-9-3 49 16,9 3 0-16,-3-6 0 0,3 1 0 0,5-1-46 0,-5 0 1 16,0 6 0-16,0 0 0 0,-3 0 45 0,-3 3 0 15,3 2 0-15,-5 1 0 0,2 2 24 0,-3 4 0 16,-5 2 0-16,6-3 0 0,-6 3-24 0,0 0 0 0,0 0 0 15,0 0 0-15,0 0-8 0,8 3 1 16,-8 2-1-16,0 4 1 0,0 5 7 0,6 3 0 0,-6 5 0 16,0 3 0-16,0 9-10 0,3 36 1 15,-6-44-1-15,3-7 1 0,0 18 9 16,0-23 0-16,0-3 27 0,5 6 0 16,-5-8 0-16,3-1 1 0,3 9-28 15,-1-11 0-15,-2-4-139 0,8 1-1 16,-5-6 1-16,2 1-155 0,3-1 140 0,3-8-1 15,11-6 2-15,-25 17-108 0</inkml:trace>
  <inkml:trace contextRef="#ctx0" brushRef="#br0" timeOffset="109667.07">21641 18324 752 0,'0'0'0'0,"0"0"0"0,16 31 38 0,12 20-1 0,-17-31 0 0,-8-1 1 16,2 24-38-16,1-21 0 0,-6 1 6 16,0-4 1-16,-6 9 0 0,3 9 0 0,1 2-7 15,-1 6 0-15,-3 0 0 0,-5-2 0 0,3 2 11 0,-6-3 1 16,0-3-1-16,9 1 1 0,-3-4-12 0,-3 34 0 16,5-50 0-16,6-11 3 0,8-4 0 15,-8-5 0-15,0 0 1 0,0-5-4 16,0 5 0-16,6-9 0 0,-1 1 3 0,1-4 0 15,2-16 0-15,6-14 0 0,3-11-3 0,2-15 0 0,0 15 0 16,-10 2 0-16,2 9 10 0,13-59 0 16,-4 47 1-16,-1-2-1 0,0-3-10 0,9-3 0 15,-6 3 0-15,9-6 8 0,-1 0 0 0,-2 9 0 16,-1 5 1-16,4 4-9 0,13-32 0 16,-25 51 0-16,-5 8 11 0,5-8 0 15,-13 19 0-15,-6 9 0 0,-6 6-11 16,6-6 0-16,0 0 84 0,0 9 1 0,-19 13-1 15,-9 9 1-15,-13 17-85 0,-1 5 0 0,-2-2 0 16,0 5 0-16,3-2 84 0,-56 64 0 16,53-62-1-16,-6 6 2 0,3 0-85 0,6-6 0 0,-1-2 0 15,1-1-169-15,2-2 1 0,-5-23 1 0,0-9-1 16,-3-10 26-16,-58-40 1 0,41-20-1 16,64 51-380-16</inkml:trace>
  <inkml:trace contextRef="#ctx0" brushRef="#br0" timeOffset="110400.26">13715 18285 865 0,'0'0'0'0,"0"0"0"0,0 0 0 0,0 0 23 0,0 0 1 0,0 0 0 16,0 0 0-16,0 0-24 0,0 0 0 0,0 0 0 16,0 0 0-16,0 0 12 0,0 0 0 0,0 0 0 15,0 0 0-15,0 0-12 0,0 0 0 16,20 34 0-16,-20-20 24 0,-14 28-1 15,0-14 0-15,-2 3 1 0,-23 48-24 16,20-43 0-16,-1 1-1 0,-2 0 0 0,6-7 0 16,2-1 1-16,5-1 0 0,4-6 0 0,-1 1 0 0,1-6 0 15,10-6-115-15,6-3 1 0,-2-5-1 0,-9-3 2 16,0 0-369-16</inkml:trace>
  <inkml:trace contextRef="#ctx0" brushRef="#br0" timeOffset="110851.11">14395 18096 517 0,'0'0'0'15,"0"0"0"-15,0 0 0 0,-8 51-24 0,2-23 1 16,1 9 0-16,-9-1 0 0,0-2 23 0,-22 28 0 16,19-31 0-16,1 3 75 0,-12 22 1 15,14-25-1-15,3-3 0 0,-2-5-75 0,2 5 0 16,2 3 0-16,4 2 81 0,-6 4 0 0,8-3 0 16,-3-6 1-16,1 0-82 0,5-3 0 0,0-2 0 15,5-6 0-15,1-12 45 0,-1-2 0 0,4 3 0 16,-4-6 0-16,9 0-45 0,-6 0 0 0,9-6 0 15,2-2 0-15,6-4 39 0,8-4 1 0,-5-4-1 16,2-3 0-16,-2-5-39 0,30-28 0 16,-33 33 0-16,-11 1 15 0,13-20 0 15,-16 28 0-15,-11 8 1 0,0-8-16 0,0 8 0 16,0 1 19-16,-5 2 0 0,2-3 0 16,0 1 0-16,-16 5-19 0,5 3 0 15,-8 2-88-15,-36 20 1 0,22-8-2 16,-5 6 2-16,-4 5 87 0,12-3 0 0,0-2 0 0,8-1-195 15,0 1 1-15,6-9-1 0,11-6 0 0,8-8-101 16</inkml:trace>
  <inkml:trace contextRef="#ctx0" brushRef="#br0" timeOffset="111183.96">14801 18322 11 0,'0'0'0'0,"0"0"0"0,0 0 0 0,0 0 0 0,0 0 1 0,0 0-1 15,0 0 1-15,0 0-1 0,25-9 0 0,-17 9 0 16,-8 0 0-16,6-3 182 0,-1 0 2 0,3 3-1 15,-2 0 0-15,0-2-183 0,7-1 0 0,1 3 0 16,0 0 0-16,5-3 99 0,6 3-1 0,-5 0 1 16,2 0-1-16,8 0-98 0,-2 0 0 0,2 0 0 15,-5 3 0-15,-3 2-15 0,-3 1 0 0,1-3 0 16,-4 0 1-16,4 2 14 0,7 7 0 0,-19-4 0 16,4 0-95-16,-4 4 2 0,-8-7-1 15,0-5-506-15</inkml:trace>
  <inkml:trace contextRef="#ctx0" brushRef="#br0" timeOffset="111403.66">14746 18639 1045 0,'0'0'0'0,"0"0"0"0,0 0 0 0,0 0-1 0,36-5 1 16,-17 2 0-16,0 3 0 0,28-14 0 15,-14 3 0-15,12 2-20 0,40-10 0 16,-49 16 0-16,-11 3 1 0,28 0 19 16,-31 0 0-16,2 3-145 0,15 13 0 15,-19-7 0-15,-7-1-53 0,12 6 145 16,-14-8-1-16,-11-6-115 0</inkml:trace>
  <inkml:trace contextRef="#ctx0" brushRef="#br0" timeOffset="111867.25">15702 18375 729 0,'0'0'0'0,"0"0"0"0,0 0 0 15,38-6 22-15,-13 1 1 0,0-1-1 0,-6 0 1 16,1 4-23-16,18 7 0 0,-21-5 0 0,-6 0 42 15,0 9 0-15,-3-4 0 0,-2 1 0 16,16 8-42-16,-11-11 0 0,-6 8 97 16,9 12-1-16,-8-9 0 0,-3 0 1 15,8 20-97-15,-11-12 0 0,0 6 5 16,-6 3 0-16,-8 3 0 0,0 0 0 0,-5-3-5 16,-6 2 0-16,6-5 0 0,5-5 0 0,-5-3-16 15,-6-3 1-15,6-6 0 0,5 0 0 0,3-3 15 0,2-2 0 16,-2 0 0-16,6-6 0 0,2-6-21 0,-2 3 0 15,-4 0-1-15,4-2 1 0,-1-1 21 0,1-2 0 16,5-3 0-16,0-6 0 0,5-3 2 0,15-36 0 16,-1 22 0-16,6 3 1 0,33-34-3 15,-33 43 0-15,8 2 29 0,28-8 0 16,-37 20 0-16,1 2 0 0,22 6-29 16,-30 0 0-16,-3 0-33 0,19 14 1 15,-22-11-2-15,5 2 2 0,20 15 32 16,-16-9 0-16,-1-2-144 0,20 16 0 15,-26-11 1-15,7-3-102 0,2 6 144 16,-11-11 0-16,-11-6-172 0</inkml:trace>
  <inkml:trace contextRef="#ctx0" brushRef="#br0" timeOffset="112367.7">16757 17793 292 0,'0'0'0'0,"0"0"0"0,0 0 15 0,0 0 1 0,0 0-1 0,0 0 1 0,0 0-16 16,0 0 0-16,0 0 105 0,0 0 2 16,0 0-2-16,0 0 2 0,-39 19-107 15,31-16 0-15,0 3 70 0,-9 13 1 16,9-10-1-16,-6 2 2 0,3 3-72 0,-3 6 0 15,8 0 0-15,-5-1 90 0,3 1 1 0,-3 0 0 16,8-1 0-16,-2-2-91 0,-4 0 0 0,4-3 0 16,5-5 0-16,0-1 61 0,0-2 1 0,0-1-1 15,-6 1 0-15,6 0-61 0,0-1 0 0,6 1 0 16,-6-6 0-16,5 8 28 0,4-5 1 0,-4 0-1 16,1 0 1-16,8 2-29 0,-1 1 0 0,1 0 0 15,3-4 0-15,2 4-65 0,1-3 1 0,-1-3 0 0,-3 0-1 16,1 0 65-16,2-3 0 0,-5 0 0 0,0 0 0 15,-3-2-223-15,3-4 0 0,-6 1-1 0,6-3 1 16,2-3 134-16,-2-3-1 0,-3 0 1 0,-2-3 1 16,-9 20-120-16</inkml:trace>
  <inkml:trace contextRef="#ctx0" brushRef="#br0" timeOffset="112550.89">16922 17914 865 0,'0'0'0'0,"0"0"0"0,0 0 60 0,0 0 0 15,0 11 1-15,0 3 0 0,0 6-61 0,0 2 0 16,0 3 0-16,0 1 0 0,0-4 45 0,6-2 0 16,2 0 0-16,-8-1 1 0,6-2-46 0,-6 0 0 15,3 0 0-15,-1 8 0 0,1 6-99 0,-6 45 1 16,1-31-1-16,-1 3-97 0,-17 48 97 16,9-65 1-16,11-31-352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55:23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14276 7763 11 0,'0'0'0'0,"0"0"0"16,0 0 0-16,-50 22 1 0,39-22-1 0,3 0 1 16,0-5-1-16,8 5 0 0,-6-3 8 0,6 3 1 15,0 0 0-15,-5-6 0 0,-4 1-9 16,4 2 0-16,-6 0 83 0,-3 0 0 15,9-5 1-15,-4 2 0 0,-5-2-84 16,14 8 0-16,0 0 55 0,0-6 0 16,0 6 1-16,0-6-1 0,0-2-55 15,0 0 0-15,9 8 76 0,2-6 0 16,-3 0 1-16,3-2-1 0,25-1-76 16,-14-2 0-16,6 3 42 0,30-6 1 15,-20 8 0-15,1 3 0 0,33-11-43 16,-39 9 0-16,3 2 68 0,44-11 0 15,-41 2 1-15,-1 4-1 0,48-9-68 16,-42 11 0-16,0-2 54 0,48-6 1 16,-45 8 0-16,2 1 1 0,54 2-56 15,-57 3 0-15,-1-3-43 0,35 9 1 0,-50-1 0 16,-10-2 0-16,-1 14 42 0,-25-9 0 16,-7-5-94-16,-7 3 0 0,1-9 1 0,0-3 0 0,19 6-679 15</inkml:trace>
  <inkml:trace contextRef="#ctx0" brushRef="#br0" timeOffset="783.28">14428 8098 415 0,'0'0'0'0,"0"0"0"0,0 0 0 0,0 0 64 0,0 0 1 0,0 0-1 0,-28 14 1 0,23-14-65 15,5 0 0-15,0 0 0 0,0 0 0 0,-6 0 63 16,6 0 1-16,0 0-1 0,0 0 0 0,-2-6-63 16,2 6 0-16,0 0 0 0,0 0 0 0,-6-6 94 15,6 6 2-15,0-8-2 0,0 2 2 0,6-2-96 16,2 0 0-16,-3 2 0 0,4-8 0 0,2 5 4 0,-3-5 1 16,6 0-1-16,-3 6 1 0,-3 2-5 15,3 6 0-15,0-8 0 0,-2 2 0 0,2 6-2 0,2 0 0 16,-4 6 0-16,2 2 0 0,3-8 2 0,-6 6 0 15,3 5 0-15,-6 6 0 0,4 5-9 0,-4-5 1 16,1 6-1-16,-3 2 1 0,-3 3 8 0,-9 31 0 16,1-25 0-16,-3-3 26 0,-22 39 0 15,13-33 0-15,-10-3 0 0,-22 36-26 16,24-47 0-16,9-4 13 0,-26 18 0 16,32-31 0-16,13-6 0 0,-6 8-13 15,6-8 0-15,-5 0 42 0,5-11 0 16,-3 8 1-16,3-6-1 0,0-10-42 15,3-4 0-15,8-5 22 0,2-37 1 16,-4 40-1-16,2 0 1 0,16-20-23 16,-16 33 0-16,-5 7 22 0,8-4 0 15,0 4 0-15,-6-4 0 0,14 9-22 0,-5 0 0 16,5 0-41-16,16 14 1 0,-18-5 0 16,-1-4 0-16,17 18 40 0,-20-15 0 15,-7 1-177-15,16 2 1 0,-12-11 0 16,-1 0 0-16,15-6 176 0,-16 4 0 0,3-1-143 15,11-6 0-15,-11 1-1 0,-14 8-223 16</inkml:trace>
  <inkml:trace contextRef="#ctx0" brushRef="#br0" timeOffset="1232.65">15016 7771 471 0,'0'0'0'0,"0"0"0"0,0 0 62 0,31-11 0 16,-26 8-1-16,-5 3 1 0,9 0-62 16,-9 0 0-16,0 0 44 0,0 0 1 15,0 0-1-15,0 0 1 0,0 0-45 16,0 0 0-16,0 0 31 0,0 0 1 15,-9 9 0-15,7-4 1 0,-1 4-33 16,-3-1 0-16,6 6 86 0,-13 14 1 16,7-8 1-16,6-3-1 0,0 8-87 0,0-8 0 15,0 0 0-15,0 0 59 0,0 3 1 0,0-6 0 16,0 3 0-16,6-6-60 0,-1 3 0 0,3-3 0 0,-2 0 0 16,8-8 40-16,-3 3 0 0,5-6 0 0,1 0 1 15,2-6-41-15,1 3 0 0,2-8 0 0,2-3 0 16,-4-3 24-16,30-17 0 0,-28 12 0 15,-3-1 0-15,17-33-24 0,-20 36 0 0,1-2 10 16,5-20 0-16,-16 28 0 0,-6 8 1 16,0-8-11-16,-3 11 0 0,3 3-155 15,-30 0 2-15,-9 9-2 0,-14 5-152 16,-74 5 153-16,55-24 1 0,72 5-472 16</inkml:trace>
  <inkml:trace contextRef="#ctx0" brushRef="#br0" timeOffset="5133.37">24566 5805 11 0,'0'0'0'0,"0"0"0"0,0 0 0 0,-50 0 1 16,36 8-1-16,3-5 1 0,6 3-1 0,2-1 0 0,-8-5 0 16,6 0 0-16,5 0 1 0,0 0-1 0,-3 0 1 15,3 0-1-15,-6 0 0 0,6 0 0 0,-8 0 0 16,2 0 95-16,1 0 0 0,-6 0 1 0,3 0 0 0,-1 0-96 16,-2-5 0-16,0 2 0 0,3 0 0 0,-6 0 59 15,-5-2 2-15,13 2-1 0,-2 3 0 16,-9 0-60-16,9 0 0 0,0 0 44 15,0 3 0-15,-4 2 1 0,1-5 0 0,-5 3-45 16,2 0 0-16,-5 5 0 0,-3 6 0 0,-3 3 45 16,-8-3 0-16,8 0 0 0,-6-2 1 0,4 2-46 15,-4 0 0-15,4-3 0 0,2 3 0 0,5-3 35 0,1 3 0 16,-3 0-1-16,3 1 1 0,2 1-35 0,-19 18 0 16,17-14 0-16,0-3 16 0,-23 31 0 15,23-26 0-15,-3 6 0 0,-23 23-16 16,21-20 0-16,2 0-2 0,-23 33 0 15,26-33 0-15,5 6 0 0,-2-3 2 16,5-1 0-16,0 4 0 0,-3-6 23 0,3 3 0 0,2 2 0 16,4 1 1-16,-9 2-24 0,-5 29 0 15,5-40 0-15,3-3 48 0,-9 29 1 16,15-21 0-16,-1-4 0 0,-2 27-49 16,0-28 0-16,5 9 43 0,3-6 1 0,-3 8-1 15,-2 0 0-15,-3 1-43 0,2 2 0 0,0-6 0 16,1-5 0-16,2 3 31 0,0-6 0 0,3 3 0 15,0 0 1-15,3 0-32 0,14 31 0 16,-12-25 0-16,6-6 23 0,9 36 0 0,-15-30-1 16,3-6 1-16,4 39-23 0,-10-36 0 15,4 2 35-15,-6-2 0 0,5 5 0 0,-5-5 0 16,3 8-35-16,0-5 0 0,-3 5 0 0,0-8 0 0,-3 3 49 16,3 36-1-16,6-40 0 0,5-7 0 15,5 30-48-15,-7-22 0 0,-1-3-12 16,14 31 0-16,-11-40 0 0,3 6 0 15,0 0 12-15,2-2 0 0,4-1 0 0,-7 0 2 16,7 1 0-16,-1-7 0 0,9 1 1 0,2-12-3 16,-2 7 0-16,2-7 0 0,-8 3 0 0,9 1 30 15,2-1 0-15,-3-6 0 0,-8 4 0 0,3-9-30 0,0 0 0 16,-6 3 0-16,1-1 0 0,-1 1 16 0,-5-3 1 16,5 0-1-16,-2 0 0 0,2 0-16 0,-2 0 0 15,-1 0 0-15,-2 0 0 0,0 0 46 0,0-3 0 16,2 1 0-16,3-1 0 0,1-6-46 0,-1 4 0 15,3-9 0-15,3-6 0 0,3-3 23 0,21-27 1 16,-26 22-1-16,-4 0 1 0,20-37-24 16,-17 28 0-16,0 4-33 0,22-52-1 15,-22 40 1-15,-3-3 0 0,1 3 33 0,2-11 0 16,-3 5 0-16,3-5-27 0,28-65 0 16,-31 59 0-16,3-2 0 0,14-57 27 15,-27 64 0-15,2 4-36 0,-6-3 1 0,3 5-1 16,-2 3 1-16,-3 0 35 0,-1 3 0 0,1-3 0 15,-3 3 0-15,6-2-9 0,-6-46 0 16,3 48 0-16,2-3 1 0,6-45 8 16,-5 48 0-16,-1 3 43 0,3-9 0 0,4 9 1 15,-4 0-1-15,-5 0-43 0,13-46 0 0,-10 46 0 16,2-6 3-16,3-30 0 0,-8 35 0 0,2 12 0 16,-10-36-3-16,-4 36 0 15,-2-6 22-15,-13-19 1 0,10 20 0 0,0 2 0 16,0 3-23-16,-2 3 0 0,2-6 0 0,0 0 31 15,0 3 0-15,0 3 1 0,-2 6 0 0,-1 2-32 16,-13-17 0-16,10 23 0 0,1 9-32 16,-9 2-1-16,-2 6 1 0,-3 2 1 0,-11 1 31 15,-3 5 0-15,-6 9 0 0,4 0 0 0,-4 2-54 0,-2-2 0 16,0 5 0-16,-1 0-1 0,1-2 55 0,-3-3 0 16,0-6 0-16,-5-3 0 0,5 0-90 0,-9-5 0 15,67-6-1473-15</inkml:trace>
  <inkml:trace contextRef="#ctx0" brushRef="#br0" timeOffset="16099.55">26980 3222 11 0,'0'0'0'0,"0"0"0"16,0 0 0-16,0 0 1 0,0 0-1 0,0 0 1 0,0 0-1 15,0 0 0-15,0 0 14 0,0 0 1 16,0 0-1-16,0 0 1 0,0 28-15 16,0-19 0-16,3 2 59 0,5 11 0 15,-10-2 0-15,-1 5 1 0,-3 46-60 16,6-35 0-16,-5 4 70 0,-6 38 0 16,8-35 1-16,-5 2-1 0,5 3-70 0,3-3 0 15,-3 5 0-15,-2 4 4 0,-6 47 0 16,8-59 0-16,3 0 1 0,-6 31-5 15,6-39 0-15,0-3-102 0,-5 23 1 16,2-37 0-16,0-9 0 0,-2 3 101 16,5-11 0-16,0 0-22 0,-3-5 0 15,3 5 0-15,-8-6-16 0,-3-2 21 0,5 2 0 16,6 6-31-16</inkml:trace>
  <inkml:trace contextRef="#ctx0" brushRef="#br0" timeOffset="16416.48">26381 4190 426 0,'0'0'0'0,"0"0"0"0,0 0-8 0,25 36 0 16,-20-24 0-16,-5-4 0 15,0 9 8-15,3-6 0 0,3-2 103 0,7 5 2 16,4-6-1-16,8 3 1 0,41 12-105 15,-27-17 0-15,5 2 54 0,42-8 1 16,-42 0-1-16,0 0 2 0,3-6-56 16,0 4 0-16,3 2 0 0,-9 2 1 0,47 4 0 15,-49-6 0-15,0 3 1 0,41-3-2 16,-44-9 0-16,-9 1-95 0,37-15 2 16,-39 9-1-16,-6 3 1 0,6-11 93 15,-17 5 0-15,-2 3-103 0,-1-12-1 16,-2 12 1-16,-3-3-1 0,-3-16 104 15,1 13 0-15,-1 3-33 0,-16-25 0 16,2 22 0-16,17 20-78 0</inkml:trace>
  <inkml:trace contextRef="#ctx0" brushRef="#br0" timeOffset="16749.89">26450 3385 11 0,'0'0'0'0,"0"0"0"0,30 6 0 16,17 2 1-16,-14-2-1 0,6-6 1 15,58 8-1-15,-56-8 0 0,1 6 98 0,43 2 1 16,-41-2 0-16,-2-6 0 0,46 0-99 15,-49 0 0-15,2 0-13 0,48 3 1 16,-51-3-1-16,1-3 1 0,33-11 12 16,-39 8 0-16,-2 1-58 0,24-12 0 15,-25 3 0-15,3 0 1 0,31-12 57 16,-31 18 0-16,0-6-12 0,36-9 0 16,-41 18 0-16,5 2-11 0,36-3 12 15,-41 6-1-15,-28 0-22 0</inkml:trace>
  <inkml:trace contextRef="#ctx0" brushRef="#br0" timeOffset="17149.99">28389 3214 392 0,'0'0'0'15,"0"0"0"-15,0 0 26 0,0 0 1 0,0 0 0 16,0 0 0-16,-14-29-27 0,6 15 0 0,0 0 0 15,-1-8 63-15,-2 2 0 0,-2-8 0 0,-1 6 0 0,-3-7-63 16,-19-35 0-16,20 36 0 0,-4 5 38 16,-18-19 0-16,18 28-1 0,1 5 1 15,-20 9-38-15,17 9 0 0,-3-4 42 16,1 7 0-16,1 7 1 0,4 1 0 0,0 11-43 16,-1 3 0-16,4 2 0 0,2-2 0 0,6 3 15 15,-9 55 1-15,12-41 0 0,2 5 0 16,-3 57-16-16,-2-54 0 0,5-3 73 0,3 9 2 15,0-3-2-15,-2 3 1 0,2-1-74 0,0 60 0 16,0-62 0-16,0 0-20 0,0 53 1 16,0-58-1-16,-6-7 1 0,6-8 19 15,0-5 0-15,-6-3 0 0,1-9-111 0,2 0 1 0,-5-11-1 16,2 0 2-16,1-11 109 0,-1-3 0 0,6 0 0 16,0 0 0-16,0 0-146 0,-11-17 1 15,9-8-1-15,-7-3 1 0,-2-45 145 16,11 25 0-16,0-3-45 0,3-50 0 15,0 53 1-15,-3 48-103 0</inkml:trace>
  <inkml:trace contextRef="#ctx0" brushRef="#br0" timeOffset="17333.34">27723 3700 482 0,'0'0'0'0,"0"0"0"16,0 0 0-16,0 0 35 0,0 0-1 0,34 34 0 0,-29-28 1 15,3-6-35-15,1 8 0 0,7-2 0 0,4-6 0 16,7 8 58-16,4-2 0 0,7-6 1 0,9-6 0 15,8 1-59-15,3-4 0 0,9 1 0 0,-7-6 0 16,4 0-44-16,69-15 0 0,-67 18 0 0,-5 0 1 16,57 0 43-16,-71 11 0 0,-8 5-111 15,0 1 0-15,-6-6 0 0,-8 3 0 0,-25-3-66 16</inkml:trace>
  <inkml:trace contextRef="#ctx0" brushRef="#br0" timeOffset="18499.3">30563 2823 11 0,'0'0'0'0,"0"0"0"0,0 0 23 0,0 0 0 0,0 0 0 0,19 33 0 16,-16-24-23-16,3-1 0 0,-1 6 0 0,1 6 69 15,-3 2 1-15,2 7 0 0,1-7 0 0,-4 6-70 16,4 6 0-16,-3-6 0 0,-1-3 0 0,4 1 70 0,-3 16 2 16,-1-20-2-16,1-2 1 0,0 17-71 15,-9-20 0-15,1-3 39 0,-9 14 0 16,9-17 1-16,-1-2-1 0,-2-1-39 16,2-2 0-16,-2-6 21 0,-3-9 0 15,5 6 0-15,1 1 1 0,-3-7-22 16,8-5 0-16,0-6-10 0,-3-8 1 0,3-6 0 15,0-2 0-15,3-1 9 0,5-11 0 0,-3 9 0 16,1 5 0-16,-1-2-2 0,9-43 0 16,-5 37 0-16,4 0 1 0,18-43 1 15,-17 49 0-15,2 7 1 0,23-30 0 16,-23 40 0-16,1 5 0 0,22 0-1 16,-31 5 0-16,3 9 46 0,11 14 1 15,-5-14 0-15,2 9 1 0,17 5-48 16,-14 5 0-16,0-2 41 0,19 31 1 15,-27-20-1-15,0 3 1 0,-3 45-42 0,-8-34 0 16,2 3 44-16,-5 3 2 0,-5-3-2 0,2 3 1 16,-5-3-45-16,-6 53 0 0,11-61 0 0,3 5-64 15,3 29-1-15,0-43 1 0,5-6 0 16,11 12 64-16,-10-26 0 0,2-2-154 16,16-17 1-16,-16 2-1 0,-11 9-358 15</inkml:trace>
  <inkml:trace contextRef="#ctx0" brushRef="#br0" timeOffset="19050.28">29842 3827 617 0,'0'0'0'0,"0"0"0"0,0 0 0 0,0 0-32 0,0 0 1 0,36 0 0 0,-30 0-1 0,2 0 32 15,0 0 0-15,3 0 0 0,6 6 0 0,2-4 40 16,3-2-1-16,3 0 0 0,-11 0 0 0,5 6-39 16,-5 0 0-16,3-4 0 0,2 4 0 0,9-6 124 15,-6 0-1-15,5 6 0 0,4-6 2 0,7 3-125 16,4 2 0-16,-1-5 0 0,-2-5 0 0,0 2 66 15,-4 3 0-15,12-6 1 0,-2 6 0 0,7 0-67 16,1-6 0-16,-1 4 0 0,1 2 0 0,-1-6 30 0,3 6 1 16,1-6-1-16,-1 4 1 0,-3 2-31 0,3-6 0 15,-5 6 0-15,0-6 0 0,-3 4-33 0,-6 2 0 16,6-6 0-16,-5 6 1 0,-1-6 32 0,1 3 0 16,-4-5 0-16,-2 5 0 0,-3 3-83 0,-5 0 0 15,-3-3 0-15,-6-2 1 0,0-1 82 0,-5 3 0 16,0-5 0-16,-3 2 0 0,3 1-178 0,5-12 0 15,1 3 1-15,-1 0-48 0,14-20 178 16,-22 20-1-16,-11 14-114 0</inkml:trace>
  <inkml:trace contextRef="#ctx0" brushRef="#br0" timeOffset="19749.87">30265 4584 11 0,'0'0'0'0,"0"0"0"0,0 0 0 0,0 0 0 0,0 0 1 16,0 0-1-16,0 0 1 0,33-12-1 0,-30 10 0 0,8-1 0 15,0-3 0-15,5-2 95 0,1-1 1 0,-1-2 0 16,4-3 0-16,7 0-96 0,4 0 0 0,-1 0 0 16,-5 3 0-16,-3 5 68 0,-2 0 1 0,-1 4-1 15,-3-4 1-15,-2 0-69 0,-8 12 0 0,2 0 0 16,0-6 0-16,-2 2 35 0,-1 4 0 0,1 0 1 16,-1 8-1-16,4 8-35 0,5 29 0 15,-14-15 0-15,-3 12 24 0,-3 48 1 16,-5-48-1-16,-3 2 1 0,-19 43-25 15,14-45 0-15,-3-6 34 0,2 0 1 0,1-2 0 0,0-6 1 16,-1-4-36-16,-2-1 0 0,3-4 0 0,2-8 0 16,1 3 8-16,2-12 0 0,3 0 0 0,3-2 0 15,8-6-8-15,-9-3 0 0,4 0 0 0,-1 1 0 16,1-7-4-16,-1 4 0 0,4-15 0 0,2-3 1 16,0-10 3-16,2-46 0 0,9 42 0 0,-2 1-20 15,10-35 1-15,-13 49-2 0,-1 2 2 16,3-2 19-16,-5 13 0 0,5 9 25 15,-2-5 2-15,2-1-2 0,3 3 1 16,14-8-26-16,-6 8 0 0,9 3-25 16,19-6 0-16,-17 1-1 0,4 5 2 15,24 0 24-15,-36-3 0 0,-3 3-141 0,20 0 0 16,-20-8 1-16,0 2-61 0,20-5 142 16,-20 8-1-16,-19 3-126 0</inkml:trace>
  <inkml:trace contextRef="#ctx0" brushRef="#br0" timeOffset="20149.68">31196 4125 246 0,'0'0'0'0,"0"0"0"0,0 0-46 0,27 14 0 0,-21-5 0 16,-3-1 1-16,-1 17 45 0,-2-8 0 15,-2 3 86-15,-4 14 0 0,3-9 1 16,3 3-1-16,-5-2-86 0,2-1 0 0,0 0 0 0,0-2 111 16,-2 5-1-16,-1-6 0 0,6 1 2 15,0-3-112-15,0-1 0 0,0 4 0 0,0-9 0 0,0 0 73 16,6 0 1-16,-3 0 1 0,2 0-1 0,-2-5-74 15,16 10 0-15,-10-10 0 0,-7-1 66 16,18 3 1-16,-9-2-1 0,-3-4 0 16,14 4-66-16,-16-6 0 0,2-3-30 0,0 0 1 15,-8 0 0-15,11 0 0 0,-5-3 29 16,-6 3 0-16,5-9-102 0,-2 4 2 16,3-4-2-16,-4-2 2 0,4-3 100 0,-3 0 0 15,5-9 0-15,-2-5 0 0,2-3-144 0,0-2 1 16,3-1-1-16,-5 3 1 0,-6 31-95 0</inkml:trace>
  <inkml:trace contextRef="#ctx0" brushRef="#br0" timeOffset="20317.54">31397 3855 348 0,'0'0'0'0,"0"0"0"16,0 0 0-16,0 0-66 0,28 0 0 0,-11 0 0 16,-4 6 1-16,1-3 59 0,-8 2 1 0,2-5-1 0,0 6 1 15,-8-6-43-15</inkml:trace>
  <inkml:trace contextRef="#ctx0" brushRef="#br0" timeOffset="20917">32251 3720 11 0,'0'0'0'0,"0"0"0"16,0 0 0-16,39 8 0 0,-12 4 1 0,4-12-1 16,2 0 1-16,-6 0-1 0,4 0 0 0,-4 0 0 0,-2 0 0 15,0 0 106-15,-3 0 1 0,-2 3 1 0,-1 2-1 16,-3 1-107-16,-2-3 0 0,-3 2 0 0,-2-5 0 16,-1 6 37-16,3 2 1 0,-8-5-1 0,2 8 0 15,-2 3-37-15,0 1 0 0,2-7 0 0,-5 6 0 0,-8 0 71 16,-9 14 1-16,4-11 0 15,-4 8 0-15,-24 26-72 0,16-23 0 0,0-5 68 16,-30 25 1-16,30-26 0 0,-6 1 0 16,-21 27-69-16,27-24 0 0,0-4 13 15,-30 29 0-15,30-23 0 0,-3 0 1 16,4 3-14-16,-1-6 0 0,0-2 0 0,3 5-33 0,2-6 1 16,4-2-1-16,2-6 1 0,3-5 32 0,3-4 0 15,-1 4 0-15,4-4 0 0,5-5-131 0,-6 0 1 16,6 0-1-16,-5 9 2 0,5-9 129 0,-6-6 0 15,6 6 0-15,0-3 0 0,0 3-84 0,6 0 1 16,-1-5 0-16,4-1-1 0,-9 6-81 0</inkml:trace>
  <inkml:trace contextRef="#ctx0" brushRef="#br0" timeOffset="21183.58">32386 4654 348 0,'0'0'0'0,"0"0"0"16,0 0 0-16,0 0 60 0,0 0 1 0,33-3 0 15,-27-2 0-15,-1-4-61 0,-2-2 0 0,3 3 0 16,2-1 0-16,3-5 55 0,-3 0 0 0,3-6 0 0,3 3 1 16,6-2-56-16,2-4 0 0,0-5 0 0,-3 6 0 15,3 2 8-15,28-14 0 0,-25 17 0 16,0-3 1-16,27-16-9 0,-21 22 0 15,-1-9-144-15,28-10 1 0,-33 16-1 0,-6 3-31 16,20-20 144-16,-31 14 0 0,-8 20-102 16</inkml:trace>
  <inkml:trace contextRef="#ctx0" brushRef="#br0" timeOffset="21516.64">33309 3101 11 0,'0'0'0'0,"0"0"0"16,0 0 0-16,3 28 0 0,10 14 1 15,-13-19-1-15,-5-3 1 0,-1 25-1 16,4-12 0-16,-1 1 143 0,0 48 1 16,6-34-1-16,2 8 2 0,1 0-145 0,-1 3 0 15,-5-3 0-15,3 1 25 0,-3 58 0 0,0-64 0 16,-3-1 1-16,3 49-26 16,0-57 0-16,-5 0-118 0,-1 23-1 0,4-34 1 15,2 3-21-15,0-12 119 0,-3-2 0 0,0-6 0 16,3-14-82-16</inkml:trace>
  <inkml:trace contextRef="#ctx0" brushRef="#br0" timeOffset="22599.42">27699 6055 11 0,'0'0'0'0,"0"0"0"0,0 0 0 0,0 0 0 0,0 0 1 0,0 0-1 15,-28-14 1-15,22 14-1 0,1 0 1 0,-1 0-1 16,-2 0 1-16,8 0-13 0</inkml:trace>
  <inkml:trace contextRef="#ctx0" brushRef="#br0" timeOffset="22866.54">27478 6058 11 0,'0'0'0'0,"0"0"0"16,0 0 0-16,-6 0 0 0,6 0 1 0,-6 0-1 0,6 0 1 15,-5 0-1-15,5 0 0 0,-3-3 0 0,3 3 0 16,0 0 84-16,0 0 1 0,0 0 0 0,0 0 0 0,0 0-85 16,0 0 0-16,-5 6 0 0,5 2 85 15,-11 20 1-15,2-5-1 0,-2 11 1 16,-16 44-86-16,18-41 0 0,7-3 100 16,-7 39-1-16,1-37 0 0,2 7 2 15,6-1-101-15,-5 8 0 0,5 7 0 0,-6 7 81 0,-2 72 1 16,-3-66 0-16,3 0 0 15,-9 3-82-15,9 0 0 0,0-2 0 0,-3-4 26 0,0 1 0 16,2-12 0-16,1-5 0 0,2-9-26 0,-13 28 0 16,8-39 0-16,6-5-89 0,-6 10 1 15,8-30-1-15,3-6 1 0,0 0 88 16,0 0 0-16,0 0-182 0,3-14 2 16,5 0-2-16,-8 14-288 0</inkml:trace>
  <inkml:trace contextRef="#ctx0" brushRef="#br0" timeOffset="24133.87">27892 6500 729 0,'0'0'0'0,"0"0"0"16,0 0 0-16,0 0 19 0,5 42 2 0,-5-22-2 0,0-6 1 15,-5 5-20-15,-12 7 0 0,1 2 0 0,-4-3 0 16,1 3 35-16,0-2 1 0,-3 2 0 0,0-3 0 0,-6-8-36 16,-16 17 0-16,24-17 0 0,1-1 16 15,-14 15 0-15,22-17 0 0,0-8 0 16,-6 8-16-16,12-5 0 0,5-9 16 16,-11 5-1-16,5-2 0 0,3 3 1 15,-5-6-16-15,8 0 0 0,0 0 32 16,3 5 1-16,-3-5-1 0,8 3 1 15,11 8-33-15,1 3 0 0,10 9 5 0,36 19 0 16,-35-19 0-16,-6-4 1 0,38 21-6 16,-30-26 0-16,1 0 4 0,32 6 1 15,-30-20-1-15,0 0 1 0,38-9-5 16,-35 3 0-16,0-8 21 0,32-19 1 16,-37 16-1-16,-1-3 1 0,30-22-22 15,-32 19 0-15,-4 1 48 0,26-29 1 16,-34 26 0-16,-8 2 0 0,0 1-49 0,-3-3 0 15,1 2 0-15,-9 1 4 0,-6-1 1 0,3 3-1 16,-2 1 0-16,-1 2-4 0,-5-3 0 0,3 3 0 16,-6 3 0-16,-2 3-21 0,2 0 2 0,0 5 0 15,-5-2 0-15,-1 8 19 0,1 0 0 0,5 8 0 16,-5-2 0-16,0 10-21 0,-20 27 1 16,20-15 0-16,-1 8 0 0,-10 43 20 15,22-39 0-15,-1 5 14 0,6 42 1 16,3-39 0-16,3-3 0 0,6 8-15 0,-4-14 0 15,3 1 0-15,3-9 37 0,3 3 0 0,6-12 1 0,-1-2-1 16,3-6-37-16,0 0 0 0,6-11 0 0,2 2 0 16,3-5 29-16,6 0 0 0,-6-5 0 0,6-4 1 0,-1 1-30 15,-4-6 0-15,4-12 0 0,1 1 0 0,5-3 30 16,28-37 1-16,-42 32 1 0,1-4-1 16,27-39-31-16,-33 39 0 0,-1 1-13 15,21-35 0-15,-37 35 0 0,-3-1-1 16,1 4 14-16,-3 4 0 0,-3-2 0 0,-3 12 2 15,0-4 0-15,0 18 0 0,-5-4 1 0,3 4-3 16,-9 5 0-16,3 5 0 0,-3-2 0 0,-3 8 5 0,-21 15 0 16,16-7-1-16,-12 9 1 0,-24 37-5 15,39-31 0-15,5-6 5 0,-16 42 1 16,19-33-1-16,3 5 1 0,-3-2-6 16,8-1 0-16,3-2 0 0,3-1-1 0,-1 1 1 15,12-9-1-15,-8-6 1 0,13-8 0 0,3 0 0 0,-3-2 0 16,-2-7 0-16,2-5-22 0,3-3-1 0,6 1 1 15,2-12 1-15,9 0 21 0,38-29 0 16,-43 10 0-16,2-4 6 0,35-47 0 16,-38 41 0-16,6 4 1 0,25-54-7 15,-31 43 0-15,0 5-7 0,-3 0 1 0,-2 8-1 16,-9-5 1-16,1 8 6 0,-1 6 0 0,0 5 0 16,-10 4 0-16,2 7-24 0,-9 1 1 0,1 8-1 15,-3 3 1-15,0 0 23 0,0 9 0 0,0-4 0 16,0 7 0-16,0 2 20 0,-5 39 0 0,-9-2 0 15,-3 14 1-15,-19 84-21 0,14-79 0 16,0 3 1-16,0 12 1 0,0-1 0 0,3-3 0 16,-1 10-2-16,-18 75 0 0,24-96 0 15,-3 0-26-15,3-8 0 0,1-3 0 0,-1-3 0 0,0-5 26 16,0-6 0-16,6-6 0 0,0-10 0 0,2-13-24 16,1-1 0-16,2-7 0 0,3-2 0 0,0-6 24 15,5-9 0-15,1 1 0 0,-3-4 0 0,2-2-28 16,17-42 0-16,-5 6 0 0,2-18 1 15,23-73 27-15,-26 77 0 0,1-4 27 16,-1 3 1-16,4-8-1 0,2-3 1 0,5-5-28 16,31-88 0-16,-24 84 0 0,4 4 12 0,1-4 0 15,-3 21 0-15,0 8 0 0,0-1-12 0,0 7 0 16,2 7 0-16,-5 7 0 0,-2 8-25 0,27-23-1 16,-31 37 1-16,-2 3 0 0,19 8 25 15,-30 3 0-15,0 0-12 0,-8 6 1 0,7 8 0 16,-4 0 0-16,2 8 11 0,-6 1 0 0,-5 10 0 15,-3 12 0-15,-5 3 44 0,-22 54 1 16,8-60 1-16,-6-8-1 0,-38 33-45 16,33-33 0-16,-3-6 27 0,-33 28 0 15,36-33 0-15,-3-6 0 0,-33 11-27 16,33-23 0-16,8-5-132 0,-41-8-1 16,36-3 1-16,5-1-178 0,-22-21 135 15,28 13-1-15,22 20-324 0</inkml:trace>
  <inkml:trace contextRef="#ctx0" brushRef="#br0" timeOffset="24751.88">30983 6640 437 0,'0'0'0'0,"0"0"0"0,0 0 0 0,0 0-16 0,0 0 0 0,0 0 0 15,0 0 1-15,0 0 15 0,-25 14 0 0,11-8 0 16,0 2 0-16,-2-2 63 0,-3 8 0 0,-1 3 1 16,1 3 0-16,5-6-64 0,-25 28 0 15,26-19 0-15,-4-4 53 0,-5 32 0 16,8-23 1-16,3 3 0 0,-3 34-54 15,9-37 0-15,-1 0 81 0,6 28 0 0,3-36 1 16,5-6-1-16,14 3-81 0,-13-6 0 16,2-2 77-16,5-4 1 0,4 4-1 0,-1-7 0 15,0 4-77-15,25 0 0 0,-21-15 0 0,1 4 35 16,26-18 1-16,-33 9-1 16,-3-14 0-16,10-28-35 0,-13 27 0 0,-11-7 20 15,0-40 1-15,-8 45-1 0,0 3 1 16,0-9-21-16,-3 9 0 0,-3 0 0 0,-3 0 3 15,-2 0 1-15,-1 5 0 0,1 9 0 0,-3 9-4 16,0-4 0-16,3 9 0 0,-1-6 0 0,4 12-64 16,-1-6 1-16,-2 9-1 0,-1-4 1 0,1 12 63 15,-17 17 0-15,22-20 0 0,6 3-192 0,-6 22 2 16,12-25-1-16,7 0 0 0,6 12 191 16,3-15 0-16,0-6-104 0,33 4 0 15,-17-6 1-15,-30-3-186 0</inkml:trace>
  <inkml:trace contextRef="#ctx0" brushRef="#br0" timeOffset="26216.99">31326 6632 11 0,'0'0'0'0,"0"0"0"16,0 0 0-16,35-28 101 0,1-14 0 16,-30 25 1-16,2 0 0 0,-5-20-102 15,-3 23 0-15,0 6 58 0,-3-6 2 16,-2 5-2-16,-1 4 1 0,-10-12-59 15,10 11 0-15,-8 6 84 0,-11 0 1 16,14 6-1-16,-3 5 0 0,1 0-84 0,-7 17 0 0,1 9 0 16,-6 8 49-16,0 3-1 0,9 8 0 0,-4-5 0 15,4 5-48-15,-17 71 0 0,13-54 0 16,-2 11 66-16,3 3 2 0,2 3-2 0,3-2 1 0,3-4-67 16,-11 88 0-16,8-94 0 0,3 1 46 15,-5-6 2-15,2-2-2 0,0-1 1 0,0-11-47 16,-5 9 0-16,0-12 0 0,-1 3 0 0,1-11 20 15,-31 42 0-15,28-51 0 0,3-2 1 16,-25 19-21-16,24-39 0 0,7-3-5 16,-21-3 0-16,23-11 0 0,6-8 0 15,-9-12 5-15,6-2 0 0,2-4 8 0,6-2 0 16,0-17 0-16,0-6 1 0,9-16-9 0,15-91 0 16,-7 77 0-16,11-12-48 0,-4-3 1 15,12-5-1-15,0 0 1 0,3-6 47 0,36-85 0 16,-48 114 0-16,1 13-42 0,21-48 1 15,-26 68 0-15,-4 15 1 0,14-10 40 16,-19 20 0-16,-3 12 6 0,14-6 1 16,-20 5 0-16,4 9 0 0,13-2-7 15,-6-1 0-15,-7 3-15 0,21 0 0 16,-22 3 0-16,9 2 1 0,8 7 14 16,-14-10 0-16,-3 4 3 0,9 2 1 15,-6-8 0-15,-9 6 0 0,4 2-4 16,-6-8 0-16,5 6 6 0,-5-6 1 15,0 9-1-15,0-9 1 0,0 0-7 16,0 0 0-16,0 0-2 0,0 0 1 16,0 0-1-16,0 0 1 0,-8 5 1 0,5 4 0 15,1-4 31-15,-7 18 0 0,1-6 0 16,-6 8 1-16,-11 34-32 0,14-31 0 16,3 6 41-16,0 3-1 0,2-4 0 0,1 4 1 0,2 5-41 15,-5-3 0-15,2-5 0 0,3 0 0 0,6-6-3 16,0 23 1-16,-3-34-1 0,3-6 1 15,5 11 2-15,-5-13 0 0,2-1 29 16,20 3 0-16,-8-11 0 0,2 0 1 16,3-5-30-16,6-9 0 0,-1-6 0 0,4-5 3 15,-1-3 0-15,-5-12 0 0,-3 4 0 0,-3-7-3 16,12-49 0-16,-23 47 0 0,3-6-29 0,0-56 0 16,-8 59 0-16,-3 6 1 0,-3-45 28 15,0 50 0-15,-5-5-6 0,-3 3 1 16,3 8 0-16,-6 3 0 0,0 8 5 0,3-3 0 15,-8 9 0-15,5 6 0 0,3 2 12 0,-3 6 0 0,3 6 0 16,3-6 1-16,-3 8-13 0,2 4 0 0,1-1 0 16,-3 3 0-16,3 6-27 0,2-1 0 0,-2-5 0 15,3 3 1-15,5 3 26 0,2 8 0 16,4-14 0-16,2-5-26 0,14 5 0 16,-8-6-1-16,5 3 1 0,28 6 26 15,-22-11 0-15,0-3-16 0,27-1 0 16,-29-4 0-16,-1-1 0 0,22-11 16 15,-22 5 0-15,0-2-27 0,17-6 1 16,-20 6-1-16,-2 3 1 0,2-1 26 0,-8 3 0 16,3 1 0-16,0 2 32 0,-3-5 0 0,-3 8 0 0,0 0 1 15,-2 2-33-15,2 12 0 0,-5-8 0 16,0 3 21-16,-1 24 1 0,-2-10 0 16,0 13 0-16,-2 38-22 0,2-44 0 15,-3 1 42-15,0 31-1 0,3-36 0 0,3-7 1 16,0 1-42-16,2-3 0 0,1-6 0 0,-1-2-22 15,3-1 1-15,4-2 0 0,1-1 0 0,-7-2 21 16,22-6 0-16,-17-2 0 0,5-4 21 16,20-25 0-16,-14 6 0 0,-3-8 1 15,15-35-22-15,-18 43 0 0,-8 0 16 16,12-23 1-16,-9 29-1 0,-3-1 1 16,9-16-17-16,-9 25 0 0,0 6 9 0,1-6 0 15,-9 14 1-15,0 0 0 0,0 8-10 16,0-2 0-16,0 2 16 0,-3 31 0 15,-3-2 0-15,-2 14 0 0,-11 47-16 16,10-56 0-16,4 3-38 0,-6-2-1 0,5-7 1 16,4-2 1-16,-7-6 37 0,6 0 0 0,3-11 0 15,0-6 0-15,-2-2 21 0,2-9 0 0,0 0 0 16,5 2 1-16,-5-2-22 0,0 0 0 0,9-11 0 16,-4-3 0-16,9-3 0 0,19-36 1 15,-14 11 0-15,6-1 0 0,22-49-1 16,-30 49 0-16,-3 7-39 0,19-40 1 15,-19 34 0-15,2 2 0 0,1-2 38 0,-6 14 0 16,-3 8 0-16,-2 12 24 0,-1 2 0 0,-5 6 0 16,0-5 1-16,0 5-25 0,-5 16 0 15,2-4 0-15,0 2 3 0,-3 34 1 0,4-12 0 16,2 12 0-16,-9 45-4 0,4-57 0 16,-1 1-26-16,6 0 0 0,0-4 0 0,0 1 1 15,0-3 25-15,6 3 0 0,-3-12 0 0,-3-8 0 16,2-5-46-16,1-4 1 0,-3-5-1 0,6 6 1 0,-6-6 45 15,2 0 0-15,1-6 0 0,3-2 0 0,2-6-114 16,17-28-1-16,-9 2 1 0,7 1 0 16,26-60 114-16,-24 52 0 0,0 4-167 15,0-2-1-15,0 9 1 0,0-1 0 0,2 4 120 16,-5-4 0-16,3 9-1 0,-5 5 2 0,-20 23-76 0</inkml:trace>
  <inkml:trace contextRef="#ctx0" brushRef="#br0" timeOffset="26699.33">32859 6635 11 0,'0'0'0'0,"0"0"0"0,0 0 0 0,13 0 0 0,-7 3 1 0,8 5-1 0,-9-5 1 0,4 0-1 0,-4-1 0 15,-2 4 0-15,0 2 0 0,-3-8 148 0,2 6 2 16,-2-3-1-16,0 3 1 0,0-1-150 0,-2 4 0 16,-1-4 0-16,0 4 0 0,-8-1 135 0,-6 3 2 15,6-2-1-15,-2 5 1 0,-26 8-137 16,17-2 0-16,0-3 88 0,-25 31 1 16,27-29-1-16,4 7 0 0,-17 30-88 15,19-22 0-15,6-3 15 0,-1 33 2 16,7-33-2-16,4 0 1 0,1-2-16 0,3-13 0 15,2 1 0-15,-5-8 1 0,2-4 0 0,6 4 0 16,-5-9 1-16,2 0-2 0,17-9 0 16,-6-5 0-16,14-5 1 0,31-38 1 15,-36 21-1-15,-4-6 1 0,26-51-2 16,-28 56 0-16,-2-5-8 0,-1-6 0 0,0 12 0 0,1 2 1 16,-7 3 7-16,4 3 0 0,-6 8 0 0,-3 6 0 15,-8 14 35-15,0 0 0 0,0 6 0 0,0-6 0 16,-5 8-35-16,-9 40 0 0,3 2 0 0,-6 15 21 15,-16 81 0-15,25-72 0 0,2 10 1 16,-2-2-22-16,-3 2 0 0,3 0 0 0,-9 1 22 16,-16 86 0-16,14-83 0 0,-1 2 0 15,-4-6-22-15,4-11 0 0,1-8 0 0,0-6 13 16,-23 45 0-16,17-62 0 0,0-5 1 16,-22 8-14-16,28-40 0 0,5-13-2 0,-2-6 1 15,13-9-1-15,-5-10 1 0,8-9 1 16,0-3 0-16,8-12 0 0,-3-7 0 0,9-7-58 0,19-86 0 15,-8 72-1-15,3-8 1 0,5 1 58 16,0-1 0-16,3 3 0 0,3-3-128 0,24-79-1 16,-41 108 1-16,-2 7-181 0,5-41 130 15,-20 53-1-15,-5 45-290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34:28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32046 4995 11 0,'0'0'0'0,"0"0"0"0,0 0 0 0,0 0 107 0,0 0 0 16,0 0 1-16,-13 30-1 0,2-18-51 0,-6-7 2 16,-2 4-1-16,-1-1 0 0,1 6-12 0,2 0 0 0,1 0 1 15,-6-5-1-15,0 2-25 0,-6-8 0 0,6 3 0 16,5 2 0-16,6 6-17 0,-2 0 0 0,1 0 0 16,-1-5 1-16,-1 2-6 0,0 3 1 0,3 3 0 15,3 3 0-15,2-6 3 0,1 0 0 0,-4 0 0 16,1 8 0-16,0-2-5 0,2-3 0 0,4 5 0 15,-12 6 1-15,3 1-7 0,0 4 0 0,-3-2 0 16,0-3 1-16,0 6 14 0,-5-6 0 0,2 6 0 16,3 3 1-16,6-1 15 0,-6 1 1 0,3-3 0 15,3-3 0-15,2-3 22 0,1 0 0 0,-1 0 0 16,6 6 0-16,6-6-33 0,-1 3 0 0,-2 3 0 0,0 2 0 16,0-5 27-16,0 8-1 0,-3-2 0 0,0 0 0 15,0-4-62-15,0 4 0 0,-3-3 0 0,0-6 0 16,0-3 68-16,0 0 1 0,3 4 0 0,-5 7 0 0,2 1-60 15,-2-1 0-15,-1 12 0 0,-2 3 1 0,0 5 66 16,-1 0 1-16,-5-5 1 0,1 0-1 0,-4-1-36 16,1-2 0-16,2-3 0 0,3 3 1 0,-9 3 6 15,7-9 0-15,7 0 0 0,-5-3 1 0,5 1-6 16,4-4 0-16,4-2 0 0,1-6 1 0,3-3-1 16,2 1 0-16,-5-9 0 0,2 2 1 0,1-10-17 15,2 2 0-15,9 6 0 0,-6-3 0 0,3 6 4 0,-1-12 1 16,4 15 0-16,2-1 0 0,6 6-12 0,0 6 0 15,-8-6 0-15,-4 0 1 0,1 0 2 0,-8 1 1 16,2-1-1-16,3-6 1 0,3 6-1 0,-9 1 1 16,9 1-1-16,-6 4 1 0,3 3 10 0,1-1 1 15,1-2 0-15,7-6 0 0,-1-5-15 0,0 5 1 16,1-8 0-16,2-6 0 0,3-3 0 0,0 0 1 0,-3 3 0 16,-3-8 0-16,3 2-2 0,0 1 1 0,3 5-1 15,3 0 1-15,-1 0 4 0,1 0 1 0,-6 3-1 16,3 0 1-16,-6 0 9 0,-5 2 0 0,11 4 0 15,0-1 1-15,0 1 16 0,2 2 0 0,-7-2 0 16,-1-4 0-16,0-2-41 0,1 3 1 0,-4 0-1 16,1-6 1-16,2-3 4 0,-8 0 0 0,3-2 0 15,0 5 0-15,-6-9 8 0,3 4 0 0,8-1 0 16,1-2 0-16,-1-3-2 0,3 0 0 0,3-6 0 0,3-6 0 16,2 1-4-16,3-6-1 0,-2-9 1 0,-9-5 0 15,3 0-1-15,-3-9 1 0,5 1-1 0,1 2 1 16,2-8 1-16,-5 5 0 0,-3-2 0 0,3 8 1 15,-6 3 2-15,1-9 0 0,-9 9 0 0,3 0 1 0,-1 5 3 16,-10-2 0-16,14 0 0 0,-6 5 0 0,5-8-2 16,1-3 0-16,-3 0 0 0,0 0 1 0,-1-3 5 15,1 3 0-15,11-8 0 0,3 0 0 0,2-1-13 16,3-2 0-16,-2-3 0 0,-4-6 0 0,-2 1-22 16,3-1 0-16,-1 9 0 0,-2-6 0 0,3 3 33 0,-1 3 1 15,-4 0-1-15,-1-9 1 0,-3-2-2 0,0 2 0 16,1 6 0-16,-1-3 1 0,0 12-1 0,-2-12 1 15,2 3 0-15,1-6 0 0,-1 0 1 0,0 4 0 16,-5-4 0-16,-3 9 0 0,0 0-21 0,-3-1 1 16,1-2-1-16,-1 3 1 0,0-6 14 0,1 3 1 15,4-3 0-15,4 6 0 0,-9 6-7 0,6-9 0 16,-6 2 0-16,-8 1 0 0,0-6-32 0,0 3 0 0,-11 3 0 16,0 6 1-16,-5-7 10 0,-4 4 0 0,1 3 0 15,-6 5 0-15,0-3 65 0,-8 3 1 0,8 3 0 16,0-9 0-16,3 6 20 0,0 0 1 0,11 9-1 15,6-6 0-15,7-1-50 0,1 7 1 0,-6 2-1 16,-5-8 1-16,-3 8-3 0,3 4 0 0,-3-7 0 16,2-5 1-16,-4 0-8 0,2 2 0 0,2 12 0 15,4 3 1-15,5 11-2 0,-6-3 1 0,-8 1-1 16,-13-13 1-16,-4 7 17 0,-2-6 0 0,-16 14 1 16,-7 0-1-16,-4 3 15 0,-7 2 1 0,-2 1-1 0,3-3 1 15,-6 2-49-15,-5 1 0 0,8-6 0 0,0-6 1 16,2-8-10-16,-2 0 1 0,8-5-1 0,3-4 0 15,9-5-68-15,-1-3 0 0,0 3-1 0,-2 0 2 16,5 5-86-16,-83-5 1 0,130 28-796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56:31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17704 9893 11 0,'0'0'0'0,"0"0"0"0,0 0 0 0,0 0 1 16,-25 25-1-16,14-22 1 0,-14 5-1 15,9-5 0-15,-1 3 0 0,-24-1 1 0,16 1-1 16,-8 2 1-16,-31 6-1 0,39-8 0 16,3 2 98-16,-27 21 0 0,21-21 1 15,3 0-1-15,-2 4-98 0,2 2 0 0,-6-3 0 16,-2 3 38-16,0 0 0 0,-3 0 1 0,3 0-1 0,0 0-38 15,0 0 0-15,0 1 0 0,-3-4 0 0,2-3 62 16,1 1 0-16,0 2 0 0,0 3 2 0,-3 8-64 16,8-5 0-16,-5 3 0 0,-3 0 0 0,1 2 52 15,-40 32 1-15,36-26 0 0,1 0 0 16,-34 34-53-16,39-34 0 0,-1 0 74 16,-24 26 0-16,25-26-1 0,3 0 2 15,-31 37-75-15,31-37 0 0,2 0 54 0,3 6 0 16,6-3 0-16,-6 2 2 0,0 4-56 0,6 2 0 15,0-2 0-15,-4-1 0 0,-1-2 46 0,-23 36 0 16,27-33 0-16,-2 2 0 0,-11 37-46 16,25-42 0-16,-6 3 29 0,3 27 0 15,3-35 1-15,5-1-1 0,3 0-29 0,0 0 0 16,-3-3 0-16,6 1 43 0,0-4 0 0,-3 1 0 16,2 2 0-16,4 0-43 0,-1 1 0 0,-2 2 0 15,0 3 0-15,5 2 57 0,-2 32-1 16,2-37 0-16,3 6 0 0,8 34-56 15,-5-35 0-15,6-2 12 0,18 34 1 16,-13-37-1-16,-3 6 1 0,3-6-13 0,5 0 0 16,-7 0 0-16,7 0 40 0,-2 1-1 0,2-7 0 15,-2 1 0-15,2-4-39 0,3 4 0 0,0-6 0 16,-2 2 0-16,2 1-25 0,5-6 1 0,1 0 0 16,3 3 0-16,-1 3 24 0,6-6 0 0,-3-6 0 0,3 1 0 15,-3 2-6-15,56-5 0 0,-51-4 0 16,-4 4 1-16,60-6 5 0,-56-6 0 15,4 4-3-15,-1-1 0 0,1 0 0 0,5-8 0 0,5-1 3 16,4 1 0-16,-9 3 0 0,-6-6 0 0,6 5 5 16,0-5 1-16,0 3-1 0,-8 0 1 0,5 5-6 15,0-8 0-15,-2 0 0 0,-1 0 0 0,-7 0-2 16,-1-6 1-16,8 3 0 0,1-5 0 0,-1-4 1 16,53-30 0-16,-55 20 0 0,-6-7 17 15,36-38 1-15,-41 36-1 0,-3 0 1 0,-3-3-18 16,-5 3 0-16,2 0 0 0,-8-3-11 0,3 0 1 15,0 3 0-15,-3-5 0 0,0-1 10 0,19-48 0 16,-16 43 0-16,-5 6-4 0,10-55 1 16,-16 60-1-16,-9 0 1 0,4 3 3 15,-9-3 0-15,0 0 0 0,-14 3-16 0,3-3 1 16,-3 6-2-16,-5 2 2 0,-6 6 15 0,-28-34 0 16,34 32 0-16,-6-4 47 0,-22-39-1 15,28 39 0-15,-6 1 0 0,-14-37-46 16,14 39 0-16,3-8-9 0,-8 5 1 0,2-2 0 15,3 2 0-15,-2 6 8 0,-6-8 0 0,-3 8 0 16,-6 3 0-16,-2 5 13 0,-8 1 1 0,-6 2 0 16,-6-5 0-16,-8 8-14 0,0-3 0 0,-10 9 0 15,-7 5 0-15,-5 6-125 0,-2 0-1 0,-7 3 1 16,-2 8-1-16,3 6 126 0,-3 3 0 0,17-6 0 16,2-5 0-16,3 5-114 0,0 0-1 0,-2-23 1 15,-12-10-1-15,97 19-1029 0</inkml:trace>
  <inkml:trace contextRef="#ctx0" brushRef="#br0" timeOffset="20934.84">17398 12878 775 0,'0'0'0'0,"0"0"0"0,0 0 44 0,0 0 0 0,16 28 0 0,-16-23 1 15,0 7-45-15,0 2 0 0,0 0 0 0,0 0-165 16,0 0-1-16,0 0 0 0,8-3 1 0,4-2 137 0,1-1 0 15,-7-2 1-15,8-6 0 0,-14 0-108 0</inkml:trace>
  <inkml:trace contextRef="#ctx0" brushRef="#br0" timeOffset="25533.67">20945 14276 11 0,'0'0'0'0,"0"0"0"0,0 0 0 16,38-17 1-16,-21-6-1 0,-17 23-9 0</inkml:trace>
  <inkml:trace contextRef="#ctx0" brushRef="#br0" timeOffset="27800.38">24323 12745 640 0,'0'0'0'0,"0"0"0"0,-6 43-123 0,-2 10-1 0,0-30 1 0,5-4-11 15,14 7 123-15,-8-24 0 0,-3-2-75 16</inkml:trace>
  <inkml:trace contextRef="#ctx0" brushRef="#br0" timeOffset="34449.61">26798 13255 460 0,'0'0'0'15,"0"0"0"-15,0 0 0 0,0 0 7 0,0 0 1 0,0 0 0 0,0 0 0 0,-25 14-8 0,17-14 0 16,2 0 0-16,1 0 0 0,-1 0 86 0,6 0 0 15,0 0-1-15,-5 0 2 0,-1 0-87 0,-2 0 0 16,0 0 0-16,2 0 0 0,-2 0 113 0,2 0 2 16,1 0-1-16,-1 0 1 0,6 0-115 0,0 0 0 0,0 0 0 15,-5 0 0-15,5 0 12 0,0 0 0 0,0 0 0 16,0 0 1-16,0 0-13 0,0 0 0 0,0 0 0 16,0 0 0-16,0 0 62 0,5 0 1 0,1 0-1 15,-1 5 2-15,4-2-64 0,4-3 0 0,7 0 0 16,-1 0 0-16,0 6 39 0,1-3 1 0,-6 2-1 15,-3 1 1-15,-3-3-40 0,8 8 0 16,-10-3 0-16,-3 6-26 0,2 15 1 16,-10-10 0-16,2 9 0 0,-16 34 25 15,2-22 0-15,-2-4 10 0,-3 6 0 0,0-8 0 0,-1 3 1 16,-4-6-11-16,-1 2 0 0,6 1 0 0,-3-3 0 16,3 0 4-16,-3-3 1 0,6-2 0 0,0-10 0 0,-1-2-5 15,1-2 0-15,2 2 0 0,4 0 0 0,4 0-56 16,-18 11 0-16,16-16 0 0,-3-4 0 15,-6 4 56-15,20-9 0 0,-5 5-30 16,-1-5 0-16,6 0 0 0,0 0 0 16,0 0 30-16,6-5 0 0,-1-1 0 0,4-2 35 15,-1-4 1-15,14-2 0 0,6-8 0 0,16 2-36 16,-3-8 0-16,-5 11 0 0,-8 3 0 0,5 8 43 16,0-2 0-16,-2 2-1 0,-1 6 1 0,3 0-43 15,0-5 0-15,-2 2 0 0,-4 3 0 0,1 3-6 0,2 2 0 16,-10-2 0-16,-1 3 1 0,0-1 5 0,1 4 0 15,-9 2 0-15,0 0 0 0,-3-2-159 0,14 16 2 16,-14-19-2-16,3 2-160 0,-2 1 157 16,7-4 1-16,-2-5-1 0,-14 0-121 0</inkml:trace>
  <inkml:trace contextRef="#ctx0" brushRef="#br0" timeOffset="36050.31">27466 12940 471 0,'0'0'0'0,"0"0"0"0,0 0 0 0,0 0 30 0,0 0 2 0,0 0-1 0,0 0 0 0,0 0-31 16,0 0 0-16,0 0 0 0,0 0 0 0,0 0 90 15,0 0 2-15,0 0-1 0,0 0 0 16,0 0-91-16,0 0 0 0,0 0 70 16,0 0 0-16,0 0 0 0,0 0 0 15,0 0-70-15,0 0 0 0,0 0 0 0,0 0 14 0,0 0 1 16,0 0 1-16,-24 28-1 0,24-28-15 0,-6 8 0 15,6 1 0-15,0-1 0 0,0 0 4 0,0 4 1 16,0-4 0-16,0 3 0 0,0 1-5 0,0 2 0 16,0 3 0-16,-3-1 0 0,3-2 62 0,0 1 1 15,0-7 0-15,0 3 1 0,0 1-64 0,0-1 0 16,0-6 0-16,0 4 0 0,0-4 37 0,6 4 0 16,2-6 0-16,0 2 1 0,1-2-38 0,-1-3 0 0,3-3 0 15,6 1 0-15,5-1-93 0,0 0 0 0,3-11 0 16,0 3 1-16,2-6 92 0,-2-9 0 0,-6 12 0 15,-5 6 0-15,-8 2-209 0,-4 3 0 0,4-5 0 16,2 2 1-16,-8 6-178 0</inkml:trace>
  <inkml:trace contextRef="#ctx0" brushRef="#br0" timeOffset="36517.24">27364 12729 629 0,'0'0'0'0,"0"0"0"0,0 0 33 0,0 0 1 0,0 0-1 0,0 0 1 0,17-31-34 16,-17 25 0-16,0-3 48 0,0-5 0 16,5 9-1-16,-2-1 1 0,-6-2-48 15,3 8 0-15,0 0 101 0,-2-6 0 16,2 6 0-16,0 0 1 0,0 0-102 16,-3-3 0-16,3 3-153 0,0 0 1 15,0 0-1-15,0 0-113 0,0 0 153 0,0 0-1 0,-6-5 1 16,6 5-109-16</inkml:trace>
  <inkml:trace contextRef="#ctx0" brushRef="#br0" timeOffset="37616.71">28558 13167 707 0,'0'0'0'0,"0"0"0"0,0 0 0 0,0 0 35 0,0 0 1 0,0 0-1 0,0 0 0 16,0 0-35-16,0 0 0 0,0 0 0 0,0 0 0 15,0 0 58-15,0 0 0 0,0 0 0 0,0 0 2 0,0 0-60 16,0 0 0-16,0 0 0 0,0 0 0 0,0 0 11 16,0 0 0-16,0 0 0 0,0 0 0 0,8 29-11 15,-16-21 0-15,-12 6 0 0,-5 9 0 0,-8-1 0 16,-25 34 0-16,33-36 0 0,6-3 0 15,-14 11 0-15,16-17 0 0,4 1 51 0,-10 10 0 16,10-11 1-16,2 3-1 16,-9 0-51-16,6-5 0 0,3 2 54 0,-11 6 1 15,17-11-1-15,-1-1 2 0,-8 4-56 16,9-6 0-16,5-3 30 0,0 11 1 16,0-11 0-16,0 8 0 0,5 1-31 15,-2-4 0-15,3 1 21 0,7 8 0 16,4-3 0-16,-3 0 1 0,5 4-22 0,-5-1 0 15,5 0 0-15,6-6-41 0,-5 6 1 0,2-8-1 16,-3 2 1-16,0-8 40 0,1 0 0 0,-1 3 0 16,0 0 0-16,3 0-74 0,-2-3 2 0,2 0-1 15,3-3 1-15,-6 0 72 0,3 0 0 0,-2 3 0 16,-1-5 0-16,0 2-130 0,17-8 1 16,-28 5-1-16,-8 6-558 0</inkml:trace>
  <inkml:trace contextRef="#ctx0" brushRef="#br0" timeOffset="38066.93">28044 13859 437 0,'0'0'0'0,"0"0"0"0,0 0 0 16,0 0 26-16,0 0 0 0,0 0 1 0,30 6 0 0,-24 3-27 0,-6-9 0 0,5 0 0 15,-5 0 0-15,9 0 66 0,-4 0 1 0,3 0-1 16,6 0 2-16,3 0-68 0,2 0 0 0,0 5 0 16,3 1 0-16,9-1 36 0,-9 1 0 0,3 2 0 15,5 4 0-15,-5 2-36 0,28 22 0 16,-31-16 0-16,3 0-96 0,19 19 0 15,-22-22 0-15,0 0 1 0,30 20 95 0,-24-15 0 16,5-8-88-16,25 3 1 0,-33-14 0 16,-25-3-145-16</inkml:trace>
  <inkml:trace contextRef="#ctx0" brushRef="#br0" timeOffset="93299.85">23442 12827 573 0,'0'0'0'0,"0"0"0"0,0 0 8 0,33 14 0 16,-28-14 0-16,4 0 0 0,-1-6-8 0,-8 6 0 15,5-2 43-15,1 2 1 0,-6 0 0 16,6-6 1-16,-6 6-45 0,0 0 0 16,0-6 113-16,0 6 1 0,0 0 1 0,-6-2-1 15,6 2-114-15,0 0 0 0,0 0 78 16,0 0-1-16,0 0 0 0,0 0 2 16,-6 0-79-16,4 8 0 0,-1 6 69 15,0-6 1-15,-2 21 0 0,-1 7 1 0,1 12-71 16,-4 3 0-16,4-9 0 0,2-6 0 0,3-2 40 15,0 3 1-15,-3-3-1 0,1 11 1 0,-7-3-41 16,-2 51 0-16,6-46 0 0,-1 7 62 0,-2 5-1 16,0 0 0-16,2 0 0 0,-5 0-61 0,3 3 0 15,2-3 0-15,-2 3 0 0,2-6 41 0,1 54 1 16,-1-65-1-16,1-6 0 0,2 32-41 16,3-43 0-16,0-6-100 0,3-2 1 15,-3-6 0-15,-3 0 0 0,3-8 99 0,0-6 0 0,-6 8 0 16,6-8 0-16,0 6-157 0,-8-9-1 15,5-2 0-15,3 5-990 0</inkml:trace>
  <inkml:trace contextRef="#ctx0" brushRef="#br0" timeOffset="93783.3">23947 13764 246 0,'0'0'0'0,"0"0"0"0,0 0 0 0,0 0 42 0,0 0-1 0,0 0 0 0,0 0 1 0,0 0-42 16,0 0 0-16,0 0 0 0,0 0 0 0,0 0 150 15,0 0-1-15,0 0 1 0,0 0-1 0,0 0-149 16,0 0 0-16,0 0 0 0,-30 5 0 0,22-2 30 15,-1 3-1-15,4 0 0 0,-6-1 0 0,2-2-29 16,-2 8 0-16,3-2 0 0,-6 5 0 0,3 5 95 0,0-5 1 16,3 3-1-16,-3 3 0 0,8 8-95 15,3 0 0-15,-5-5 0 0,2-3 0 0,3 2 78 0,8 9 0 16,-2-11 0-16,2 2 1 0,11 15-79 16,-8-26 0-16,-2-3 30 0,10 12 0 15,-8-17 0-15,3 3 0 0,13-1-30 16,-10-10 0-16,2 2 28 0,23-14 1 15,-26 3 0-15,1-3 1 0,-1-3-30 0,-2-2 0 16,0-1 0-16,-8-5-1 0,-1-6 1 0,-5 9-1 16,0 0 1-16,-3-3 0 0,1-3 0 0,2 8 0 15,-6 6 0-15,-2 6-12 0,2 0 2 0,1 2 0 16,-1 1 0-16,1 2 10 0,-4 6 0 0,4 0 0 16,-3-5 0-16,2 2-146 0,-2 0 0 0,2 6 0 15,-10 5 0-15,2 6 146 0,-3-8 0 0,1 8 0 16,2 8 0-16,0-2-180 0,-3 5 2 0,9-5-1 15,8-6 0-15,0-14-357 0</inkml:trace>
  <inkml:trace contextRef="#ctx0" brushRef="#br0" timeOffset="94416.36">24654 13618 11 0,'0'0'0'0,"0"0"0"0,36-29 0 0,3-13 1 0,-31 28-1 0,-2 6 1 0,-12-4-1 16,3 10 0-16,3 2 73 0,-16 2 0 15,2 4 0-15,0 3 2 0,-35 16-75 16,21-8 0-16,-2 2 105 0,2 4 1 16,-5-1-1-16,8-2 1 0,6 0-106 0,5 2 0 15,-6 1 0-15,1 5 0 0,0 0 126 0,2 0-1 16,3 0 1-16,1 3-1 0,-1 3-125 0,-3 0 0 0,3-3 0 15,6 0 0-15,3 0 95 0,-6 33-1 16,8-41 0-16,-3-3 2 0,12 16-96 16,-1-27 0-16,4-1 82 0,15 3 1 15,-15-11 0-15,7 0 0 0,23-11-83 16,-11 0 0-16,5-6 11 0,30-25 1 16,-32 16-1-16,-4-7 1 0,-5-4-12 0,3 6 0 15,6 3 0-15,-7 3-40 0,4-4 1 0,-9 1 0 16,1 0 0-16,-9 0 39 0,3 0 0 0,-1 11 0 15,-7 0 0-15,2 12 11 0,1-1 0 0,-4 3 0 0,-2-2 0 16,-3 5-11-16,0 0 0 0,0 0 0 0,0 0 0 16,0 0 21-16,0 5 1 0,-3 6-1 0,0 3 1 15,1 6-22-15,-1 3 0 0,3 13 0 0,-11 6 0 0,2 9 2 16,-4 62 0-16,7-63 0 0,6 4 0 16,-5-4-2-16,2 4 0 0,-3-1 0 0,1-2 18 15,5-3 1-15,-9 5-1 0,4 3 1 0,-9 1-19 16,-11 41 0-16,11-53 0 0,-5-8 4 15,-20 39 1-15,20-48-1 0,3 0 1 16,-26 11-5-16,20-13 0 0,0-12-16 0,-17 14 1 16,25-17 0-16,-2-2 0 0,-6 2 15 15,16-8 0-15,6-3-17 0,0 0 1 16,-5-6-1-16,5 6 1 0,5-25 16 16,6 8 0-16,3-11-73 0,30-45 0 15,-16 30 0-15,11-4 1 0,-1-4 72 16,-5 9 0-16,1-1 0 0,-1 7-165 0,3-3 2 15,-9-1-1-15,-2 1 0 0,-25 39-577 0</inkml:trace>
  <inkml:trace contextRef="#ctx0" brushRef="#br0" timeOffset="94949.75">25403 14253 67 0,'0'0'0'0,"0"0"0"0,0 0-11 0,0 0 1 0,0 0-1 0,0 0 1 16,0 0 10-16,0 0 0 0,0 0 83 15,0 0 1-15,0 0 0 0,0 0 0 16,0 0-84-16,0 0 0 0,25-14 143 16,-20 11 1-16,4 1 0 0,-4 2-1 15,15 0-143-15,-15 0 0 0,9 2 106 0,13 13-1 16,-10-7 0-16,0 0 2 0,21 15-107 16,-21-3 0-16,-3 2 66 0,-6 3 1 15,3 6 0-15,-11 3 0 0,0-3-67 0,0 6 0 16,-11-4 0-16,-3-2 0 0,0 0 30 0,-11 0 0 0,3-3 0 15,0-2 1-15,0-1-31 0,-3-2 0 0,6-9 0 16,0 0 0-16,-3 0 24 0,-9 3 1 16,17-15-1-16,3-2 0 0,-3 0-24 15,3-2 0-15,6-1-54 0,-3 0 1 0,2 3 0 16,3-11 0-16,3 0 53 0,-2-1 0 0,4-10 0 16,4-12 0-16,5-8 20 0,0-3 1 0,8 5-1 15,6 9 1-15,-3 3-21 0,9 0 0 0,-6 6 0 16,-1-1 0-16,4 9 21 0,2 0 1 0,1 6-1 15,-4 5 2-15,1 14-23 0,0-3 0 0,2 4 0 16,-5-1 0-16,3 3-80 0,-4 6 1 0,4-1 0 16,5 4-1-16,3-3 0 0,3 2 0 0,-6-13-1 0,-8-7 2 15,-25-2-791-15</inkml:trace>
  <inkml:trace contextRef="#ctx0" brushRef="#br0" timeOffset="103982.89">29602 12779 550 0,'0'0'0'0,"0"0"0"0,0 0 18 0,52-36 0 16,-41 22 0-16,-2-1 1 0,7-18-19 16,-10 19 0-16,-4 11 62 0,-2-6 0 0,-2 4 1 15,2-4-1-15,0 4-62 0,-3-7 0 0,3 4 0 16,0 0 0-16,-3-1 85 0,3 1 1 0,0 2-1 16,0-2 0-16,-5 2-85 0,5 0 0 0,0 1 0 15,0 5 0-15,0 0 45 0,0 0 1 0,0 0-1 0,0 0 1 16,0 0-46-16,0 0 0 0,0 0 0 0,0 0 0 15,0 0 54-15,0 5 1 0,0 9 0 16,0 6 0-16,0 34-55 0,-3-24 0 16,-3 10 35-16,-10 39 1 0,8-51 0 15,-6-3 0-15,0-2-36 0,3 5 0 0,-9 6 0 0,4 2 31 16,-1 3 1-16,6 1-1 0,3-4 0 0,-6 1-31 16,3 0 0-16,3-1 0 0,2 4 0 0,1 2 9 15,-6 37 1-15,8-37-1 0,3 0 1 16,0 37-10-16,-8-43 0 0,2-8-33 15,1 3 1-15,-6-3 0 0,2 1-1 0,1-4 33 16,0 3 0-16,-1-5 0 0,1-4 0 0,3 1-77 0,-4-6 1 16,4-3 0-16,2-2-1 0,3-1 77 0,0-8 0 15,-3 11 0-15,3-11 0 0,3 3-149 0,-3-3-1 16,6 3 1-16,-6-3-1 0,0 0-516 0</inkml:trace>
  <inkml:trace contextRef="#ctx0" brushRef="#br0" timeOffset="104550.14">29889 13350 685 0,'0'0'0'0,"0"0"0"0,0 0 50 0,0 0 2 0,0 0-2 0,0 0 1 0,0 0-51 16,0 0 0-16,0 0 0 0,0 0 0 0,0 0 97 16,0 0 2-16,0 0-2 0,0 0 2 0,0 0-99 15,0 0 0-15,0 0 0 0,0 0 76 16,0 0 1-16,0 0 0 0,0 42 1 15,-11 1-78-15,3-18 0 0,2 6 40 0,1 3 1 16,-1-6 0-16,1 3 0 0,-1 3-41 0,3-4 0 16,-2 4 0-16,5-6 0 0,0 3 24 0,-3-3 2 15,6-5-2-15,2-3 1 0,4-1-25 0,2-10 0 16,-6 2 0-16,9 0 0 0,-3 1 13 0,6-1 1 16,-1 0-1-16,1-11 1 0,5 0-14 0,3 0 0 15,-3-8 0-15,-3-1 0 0,-5-5 1 0,3-6 0 16,-4-5 0-16,1 0 0 0,-3-3-1 0,-2-6 0 0,-4-3 0 15,1 1 0-15,2-6 6 0,-5-37 1 16,-1 51-1-16,-2-6 1 0,3-22-7 16,0 33 0-16,-3 9-30 0,3 6 0 0,-3-6 0 15,-3 5 1-15,3 9 29 0,-19-11 0 16,8 11 0-16,-9 5-158 0,-32 15 0 16,13 3 1-16,-8 5-1 0,-41 22 158 15,57-36 0-15,9 3-192 0,-22 9 2 16,33-21-2-16,11-5 1 0,5 6 191 15,-5-6 0-15,0 0-57 0,17 0 0 16,-3 0-1-16,-14 0-128 0</inkml:trace>
  <inkml:trace contextRef="#ctx0" brushRef="#br0" timeOffset="105200.04">30544 13176 763 0,'0'0'0'0,"0"0"0"0,0 0 0 0,0 0 50 0,0 0-1 0,19 28 0 0,-16-20 1 0,-3-8-50 0,5 3 0 16,-5-3 0-16,6 6 0 0,-6-6 63 0,0 0 0 16,0 0-1-16,0 0 1 0,-6 5-63 0,1-5 0 15,-6 0 0-15,-6 6 0 0,-8 3 41 0,-2-7 2 16,-9 10-1-16,3-4 0 0,0 6-42 0,-31 23 0 15,42-18 0-15,3-2 40 0,-20 23 0 16,20-12 0-16,5 0 2 0,-11 37-42 16,11-37 0-16,9 8 42 0,-4-5 1 0,6 3 0 15,3-3 0-15,6 0-43 0,0 6 0 0,2-15 0 16,3-2 0-16,0-3 15 0,0-6 0 0,0-3 0 16,-3-5 0-16,3-3-15 0,0-3 0 0,3-8 0 15,-5 3 0-15,7-1 19 0,1-5 0 0,2-8-1 16,3-7 1-16,6-10-19 0,13-43 0 15,-22 46 0-15,-2 5 5 0,13-31 0 16,-13 31 0-16,0 6 0 0,7-17-5 0,-15 22 0 16,-1 14-35-16,3 3 1 0,-5 3-2 0,2-5 2 15,-3 2 34-15,4 3 0 0,-4 3 0 16,4 5-33-16,7 12 1 0,-10 2 0 0,2 12 0 16,-5 3 32-16,-3 11 0 0,-3 2 0 0,3 1 23 15,-11 8 0-15,3 9 0 0,-1-4 0 0,4 7-23 16,-15 64 0-16,4-71 0 0,-1-7 26 15,-19 58 0-15,12-59 0 0,-4 0 2 16,0-2-28-16,3 2 0 0,-5 6 0 0,2-6 19 16,-35 54 1-16,35-68-1 0,1-2 1 15,-23 33-20-15,31-54 0 0,7-4 11 0,-10 4 0 16,17-13 0-16,5-6 1 0,-6-6-12 16,6 6 0-16,-5-5 37 0,5-1 1 15,11-28-1-15,-3-2 2 0,9-21-39 0,2-2 0 16,3-3 0-16,-2 6 0 0,2 0-119 0,25-59 2 15,-28 67-2-15,6 6 2 0,24-37 117 16,-24 45 0-16,6 14-177 0,27-30 0 16,-39 22 1-16,-19 28-627 0</inkml:trace>
  <inkml:trace contextRef="#ctx0" brushRef="#br0" timeOffset="105783.06">30997 14023 932 0,'0'0'0'0,"0"0"0"0,0 0 0 0,33 0 61 0,-8-3 1 16,0 3-1-16,-6 0 0 0,-2-3-61 0,7 3 0 15,-15 0 0-15,-4 0 60 0,-5 0 2 16,0 0-1-16,0 0 0 0,14 17-61 15,-11-11 0-15,0-1 71 0,2 12 1 16,-5 0-1-16,-3 5 1 0,-13 32-72 16,2-23 0-16,-5 0 56 0,-1 3 2 0,-5 2-2 15,3-5 1-15,0 8-57 0,0 1 0 0,-3-6 0 16,3-3 0-16,0-1 12 0,0-1 0 0,5-7 0 16,4-2 0-16,2-3-12 0,-3-9 0 0,5 1 0 15,1-7 0-15,8-2 5 0,0 0 1 0,-5-5-1 16,5 5 1-16,-6-6-6 0,6 1 0 0,0-7 0 15,0-5 0-15,0-5 53 0,6-3-1 0,-1-9 0 16,9-11 0-16,3 0-52 0,32-42 0 16,-18 58 0-16,2 7-18 0,44-15 0 0,-38 15 0 15,-1 2 0-15,56-8 18 0,-47 6 0 16,6 5-39-16,46-9 1 0,-63 12-1 16,-3 6 1-16,25 2 38 0,-36-5 0 15,-5 8-200-15,-3-5 1 0,-3 2-1 0,-3 0 0 0,-5 1 10 16,0-1 2-16,-1-5-2 0,-2-3 1 0,0 14-135 15</inkml:trace>
  <inkml:trace contextRef="#ctx0" brushRef="#br0" timeOffset="106433.82">32019 13027 640 0,'0'0'0'0,"0"0"0"0,0 0 0 0,0 0 34 0,0 0 0 0,0 0 0 0,14 31 2 16,-9-20-36-16,-2-5 0 0,0 5 0 0,-1 3 0 15,-2 6 62-15,0-6 0 0,0 0 0 0,0 0 1 0,0 3-63 16,-2 8 0-16,-1 3 0 0,0 3 0 0,-5 3 89 15,-11 31 1-15,8-35 1 0,2 1-1 16,-2 23-90-16,3-32 0 0,0-5 62 16,-1 6 1-16,4-12 0 0,-1 0 0 15,4-5-63-15,2-6 0 0,0 0 38 0,0 0 1 16,0 0 0-16,0 0 1 16,2-17-40-16,1-3 0 0,-3-11 3 0,3-8 0 15,2-3 0-15,1-6 1 0,-1 0-4 0,1-3 0 16,5-2 0-16,6 2 0 0,2-5 17 0,14-54 0 15,-5 60 0-15,8 5 0 0,30-34-17 16,-39 51 0-16,-2 14 11 0,25-9 0 16,-31 18 0-16,1 5 0 0,10 8-11 15,-16-2 0-15,0-1 19 0,16 21 1 16,-13-7 0-16,2 7 0 0,0 5-20 0,-2 0 0 16,-3 2 0-16,0 10 45 0,-3 2 1 0,-3 2-1 15,-8-2 0-15,0 9-45 0,-19 53 0 16,8-51 0-16,-6 9 36 0,0-1 1 0,4-13 0 15,-1-3 1-15,-3-3-38 0,1-3 0 0,10-14 0 16,1-14 0-16,10-5-154 0,-2-4 0 16</inkml:trace>
  <inkml:trace contextRef="#ctx0" brushRef="#br0" timeOffset="118633.51">26320 14791 11 0,'0'0'0'0,"0"0"0"0,0 0 0 0,0 0 1 16,0 0-1-16,0 0 1 0,0 0 0 15,0 0-1-15,0 0-11 0</inkml:trace>
  <inkml:trace contextRef="#ctx0" brushRef="#br0" timeOffset="118950.4">26290 14678 11 0,'0'0'0'0,"0"0"0"16,0 0 0-16,0 0 0 0,0 0 1 0,0 0-1 16,0 0 1-16,0 0-1 0,0 0 0 0,0 0 0 15,0 0 0-15,0 0 0 0,0 0 1 0,0 0-1 16,0 0 1-16,-28-14-1 0,23 14 0 0,-6 0 0 16,-3 0 0-16,-6 0 0 0,1 0 0 0,-3 0 0 15,0 0 1-15,2 0-1 0,4 0 0 0,2 0 0 0,9 0 0 16,-1 0 58-16,6 0 1 0,0 0 0 0,0 0 0 15,0 0-59-15,0 0 0 0,0 0 0 0,0 0 0 16,0 0 50-16,0 0-1 0,0 0 0 0,0 0 0 16,0 0-49-16,0 0 0 0,6 0 0 0,-4 0 0 0,4 0 84 15,2 0-1-15,9 0 0 0,-6 0 2 0,3 3-85 16,2 0 0-16,6-3 0 0,0 0 0 0,3 0 57 16,-5-3 1-16,4 3-1 0,10 0 1 0,-4-3-58 15,0 3 0-15,1-6 0 0,-1 1 0 0,6-4-12 16,0 1 1-16,-3 0-1 0,0 2 1 0,3-5 11 15,0 2 0-15,5 4 0 0,1 2 0 0,5-6-146 0,3 7 0 16,-6 2 1-16,0-3-1 0,3-6 95 0,-3 4 0 16,-11 5-1-16,-11 0 2 0,-22 0-85 0</inkml:trace>
  <inkml:trace contextRef="#ctx0" brushRef="#br0" timeOffset="136433.51">26704 16369 11 0,'0'0'0'0,"0"0"0"0,0 0 0 0,0 0 1 0,0 0-1 15,0 0 1-15,0 0-1 0,0 0 0 16,0 0 115-16,0 0 0 0,0 0 1 16,0 0 0-16,0 0-116 0,0 0 0 0,0 0 104 15,0 0-1-15,0 0 1 0,-28 11 0 16,28-11-104-16,0 9 0 0,-5-4 80 15,-1 4 2-15,4-4-1 0,-1 4 0 16,0-6-81-16,3 8 0 0,-8 3 0 0,0 3 75 16,-1 0-1-16,1 0 0 0,-3 0 1 0,3-1-75 15,-9 7 0-15,9-6 0 0,2 0 0 0,1-3 42 0,2 3 0 16,-3 2 0-16,-2 4 0 0,3-6-42 0,-1 2 0 16,-5 7 0-16,-6 2 0 0,-2 3 28 0,-3-3 0 15,3-3 0-15,2 1 1 0,1 2-29 0,-20 14 0 16,19-20 0-16,3 1 20 0,-19 19 0 15,14-22 0-15,5-6 1 0,-11 17-21 16,11-20 0-16,9 0 14 0,-1 9 0 16,-2-12 0-16,5 4 0 0,3-7-14 0,0 4 0 15,-3-6 0-15,6 2 7 0,3-2 0 0,5 3 0 16,-6-1 1-16,9 1-8 0,5 0 0 0,1-1 0 16,2 1 0-16,3-1-14 0,2-2 0 0,-2 0 0 15,-3-3 0-15,0 0 14 0,3 0 0 0,-5 0 0 16,-1 0 0-16,0 0-150 0,28-8 2 15,-14-4-1-15,3-2-157 0,28-22 148 16,-45 10 1-16,-19 26-470 0</inkml:trace>
  <inkml:trace contextRef="#ctx0" brushRef="#br0" timeOffset="136916.91">27066 15474 584 0,'0'0'0'0,"0"0"0"0,0 0 36 0,0 0 1 16,0 0 0-16,0 0 0 0,0 0-37 15,0 0 0-15,-6 31 143 0,4-28 0 0,2-3 0 16,-6 6 1-16,-2-1-144 0,8-5 0 16,-6 6 84-16,9 2 1 0,-3-8 0 15,3 3 0-15,0 9-85 0,2-7 0 0,3 9-107 16,12 17 0-16,-9-11 0 0,8 2-84 15,9 9 108-15,-28-34-2 0,0 3-638 16</inkml:trace>
  <inkml:trace contextRef="#ctx0" brushRef="#br0" timeOffset="137867.01">28223 15742 493 0,'0'0'0'0,"0"0"0"0,0 0 0 0,0 0 6 0,0 0 1 0,0 0 1 15,0 0-1-15,0 0-7 0,0 0 0 16,0 0 0-16,28-14 52 0,-20 2 1 16,-5 7 0-16,-3 5 0 0,8-3-53 15,-8 3 0-15,6-6 25 0,-3 1 2 16,-3 5-2-16,0 0 1 0,0 5-26 0,0-5 0 0,-6 6 0 16,3 0 15-16,1 2 0 0,-7 12 0 0,-2 5 0 15,-8 14-15-15,0 9 0 0,5-17 0 0,-6-6 0 16,4-8 65-16,2 6 1 0,8-6-1 0,4-3 0 0,-4-3-65 15,-2 0 0-15,2 3 0 0,-2 0 0 0,-3 6 70 16,0 0 2-16,3-1-1 0,-6 1 0 0,8-6-71 16,-2 3 0-16,3 0 0 0,-1 0 0 0,-5-3 32 15,-3 14 0-15,9-19 1 0,-1 2-1 16,-2 8-32-16,5-7 0 0,0-1 28 0,-2 9 1 16,5-9 0-16,3-8 0 15,5 8-29-15,-8-11 0 0,8 3 36 0,14 8 1 16,-8-11 0-16,5 6 0 0,39 2-37 15,-30-5 0-15,8 3 3 0,33-1 0 16,-44-5 0-16,-6 0 1 0,14 0-4 16,-16 3 0-16,2-3-96 0,12 3 2 15,-15 0 0-15,-2-1-1 0,22 4 95 16,-22-3 0-16,0 0-138 0,19 5 0 16,-17-2 1-16,-16-6-652 0</inkml:trace>
  <inkml:trace contextRef="#ctx0" brushRef="#br0" timeOffset="138299.97">27842 16636 584 0,'0'0'0'0,"0"0"0"0,0 0 0 0,17 31 17 0,-1-11 0 15,1 0 0-15,-3-3 1 0,5-1-18 0,0-2 0 0,3 1 0 16,3-1 0-16,-3-3 107 0,1-6 1 16,1 4-1-16,10-1 2 0,4 1-109 0,-5-1 0 0,3 1 0 15,0-4 0-15,0-2-18 0,0 0 1 0,0 0 0 16,3 0-1-16,-6 2 18 0,0 4 0 0,0-7 0 15,0 1 0-15,3 6-96 0,3-6 0 0,-14-3-1 16,-6 0 2-16,-19 0-378 0</inkml:trace>
  <inkml:trace contextRef="#ctx0" brushRef="#br0" timeOffset="138983.51">29030 15263 381 0,'0'0'0'0,"0"0"0"0,0 0 0 0,0 0-72 0,28-28-1 0,-15 20 1 16,-2-3 0-16,-8 8 72 0,-3 3 0 0,6 0 0 15,-6 0 0-15,0 0 69 0,0 0 1 0,0 0 0 16,0 0 0-16,-6 0-70 0,6 0 0 0,-8 0 0 16,2 0 0-16,-2-6 127 0,0 6 1 0,0 6-1 15,-4-3 2-15,1 2-129 0,-8 1 0 0,5 2 0 0,-2 3 0 16,7 6 99-16,-4 0 2 0,-1 3-2 15,3 5 2-15,2 3-101 0,-4 31 0 0,7-30 0 16,1 4 40-16,5 32 0 0,0-34 0 0,2 0 0 16,1 3-40-16,-3 2 0 0,0 1 0 0,3-3 52 15,0-1 2-15,-3 10-2 0,-3 2 1 0,0 2-53 16,0 4 0-16,1-3 0 0,-4-3 0 0,-2 0 38 16,-6 37 0-16,11-43 0 0,3 0 1 15,-3 40-39-15,3-34 0 0,0 3 13 16,0 0 0-16,3 2 0 0,0 1 0 0,0 2-13 0,2 4 0 15,-5-9 0-15,0-3 0 0,0-6-47 0,0 31 0 16,9-33 0-16,2-9 1 0,2 17 46 16,-7-31 0-16,-1-5-133 0,15 2 0 15,-6-6 0-15,-1-2-124 0,18-6 134 16,-9-2-1-16,-22 5-453 0</inkml:trace>
  <inkml:trace contextRef="#ctx0" brushRef="#br0" timeOffset="139800.34">29787 16057 246 0,'0'0'0'0,"0"0"0"0,0 0 0 0,0 0 11 0,0 0-1 0,0 0 0 15,0 0 1-15,0 0-11 0,0 0 0 0,0 0 0 16,0 0 0-16,0 0 72 0,0 0 1 0,0 0 0 16,0 0 1-16,0 0-74 0,0 0 0 0,0 0 0 15,0 0 0-15,0 0 65 0,-39-6 0 0,20 15 1 16,-6 5 0-16,0 2-66 0,0 4 0 0,3-3 0 0,-5 8 0 15,2 4 47-15,-14 24 0 0,20-25 0 16,2 0 2-16,-13 34-49 0,19-31 0 16,2 6 45-16,4 2 1 0,-1-2-1 0,-2-1 1 0,5 1-46 15,3 2 0-15,0 1 0 0,0-1 0 0,3-5 30 16,5-1 0-16,-2-4 1 0,8-4 0 0,-6-3-31 16,3 1 0-16,3-3 0 0,5-12 0 0,-5-2 116 15,0-6 1-15,2-9-1 0,4 4 1 0,2-4-117 16,3-5 0-16,2-6 0 0,-2-2 0 0,6-3 21 15,-4-6 1-15,4-6-1 0,-12-2 1 0,-5-6-22 16,8-48 0-16,-19 48 0 0,-3 0 12 0,-12-45 1 16,7 48-1-16,-3 2 1 0,-3-2-13 15,-3 3 0-15,0-4 0 0,0 4-31 0,-2 0 1 16,-1 10 0-16,0 7 0 0,4 11 30 0,-1 5 0 16,6 3 0-16,2 3 0 0,3 6-119 0,3 2 1 15,-2 6-1-15,-4 3 2 0,0 6 117 0,4 36 0 16,2-23 0-16,-3 9-131 0,3 26 1 15,-3-51-1-15,3-20-584 0</inkml:trace>
  <inkml:trace contextRef="#ctx0" brushRef="#br0" timeOffset="140566.63">30472 16034 11 0,'0'0'0'0,"0"0"0"0,0 0 0 0,0 0 0 0,0 0 1 0,0 0-1 0,0 0 1 0,0 0-1 16,-19-36 0-16,8 27 0 0,-3-5 0 0,0 6 101 15,-3 2 0-15,1 6 1 0,-6 0 0 0,0 0-102 16,-3 0 0-16,0 0 0 0,6 6 0 0,2 2 95 0,6 6 0 16,-6 0-1-16,-2 0 2 0,0 9-96 0,-1-1 0 15,4 6 0-15,2 6 0 0,3 0 133 0,-14 45 2 16,14-43-1-16,8 1 1 0,-2 39-135 16,5-40 0-16,5 1 95 0,-5 0 1 15,8-4 1-15,4 4-1 0,-1-6-96 0,0 3 0 16,5-6 0-16,4-11 0 0,2-6 114 0,-3-5-1 15,0-4 1-15,1-2 0 0,-1-2-114 0,0-4 0 0,12-8 0 16,-4-9 0-16,9-8 10 0,36-36 0 16,-47 28 0-16,0-1 1 0,22-41-11 15,-28 44 0-15,-5 0-9 0,-6 1 0 0,3 5 0 16,-2-3 1-16,2-5 8 0,-6 2 0 0,-2 9 0 16,-3 0 0-16,-3 5 12 0,0 4 1 0,3 10-1 15,0 1 1-15,0 8-13 0,-2 5 0 0,2-5 0 16,0 0 0-16,0 0-27 0,0 6 0 0,0 14 0 15,-9 5 1-15,4 9 26 0,-20 53 0 16,14-39 0-16,-3 11-19 0,0 0 0 0,0 17 0 0,-5 3 1 16,-6 8 18-16,-22 96 0 0,22-99 0 15,1 9 28-15,-4 0 0 0,3-6 0 0,6 0 0 16,-3-5-28-16,2 0 0 0,-7-4 0 0,-1 1 0 0,-5-3-17 16,-33 68 1-16,35-83 0 0,-2-4 0 15,-3-1 16-15,9-14 0 0,-1-5 0 0,3-12-15 16,0-5 1-16,6-9 0 0,5-5-1 0,-3-9 15 15,4-6 0-15,4-5 0 0,4 0 0 0,2-14-7 16,11-48 1-16,6 17 0 0,11-11 0 16,-3-12 6-16,14 9 0 0,-3 5 0 0,11-5-35 0,-2 3 0 15,2 5 0-15,0 6 1 0,-2 6 34 0,43-51 0 16,-43 73 0-16,-4 3-39 0,34-15 0 16,-36 26-1-16,-3 12 2 0,25-6 38 15,-30 11 0-15,-3 2-76 0,27 7 0 16,-32-1-1-16,2 6 2 0,19 9 75 15,-22-15 0-15,-2 4-113 0,0-7-1 0,-6 4 1 16,-3-9 0-16,-8 0-609 0</inkml:trace>
  <inkml:trace contextRef="#ctx0" brushRef="#br0" timeOffset="141199.71">30754 16954 831 0,'0'0'0'0,"0"0"0"15,0 0 27-15,0 0 1 0,0 0 0 0,0 0 0 0,0 0-28 16,36 0 0-16,-31-3 0 0,3 1 48 0,1-1 1 0,-1 0-1 15,3 0 1-15,6 0-49 0,-4 1 0 0,7 2 0 16,-9 2 0-16,3 4 70 0,8 8 1 16,-11 0 0-16,0 9 0 0,8 27-71 15,-11-16 0-15,-5 8 52 0,3 3 1 0,-6 0 0 16,-3-3 0-16,0 3-53 0,0 0 0 0,-8-11 0 16,3 0 0-16,-3-6 31 0,-3-3 1 0,3-8 0 15,3 6 0-15,-3-1-32 0,-3-2 0 0,6-3 0 16,-3-6 0-16,8-5 20 0,-3-1 2 0,-2-2-1 15,3 0 0-15,-1 0-21 0,6-3 0 0,0 0 0 16,-5 0 0-16,-1-3-30 0,3 0-1 0,-2-5 1 16,2-6 1-16,-3-9 29 0,1-5 0 0,5-17 0 0,3-6 0 15,5-8 19-15,14-45 1 0,-3 65-1 16,9 5 2-16,30-19-21 0,-33 33 0 0,3 6-5 16,30-3-1-16,-28 11 1 0,0 6 1 15,31 6 4-15,-31-3 0 0,-2 2-31 16,27 12 0-16,-27-5 0 0,-3-7 0 15,22 18 31-15,-28-15 0 0,0 1-144 16,-7-1 1-16,7-2-1 0,3-4 2 0,3-2-34 16,16-14 1-16,-30-2 1 0,-11 16-245 15</inkml:trace>
  <inkml:trace contextRef="#ctx0" brushRef="#br0" timeOffset="141950.87">31718 15857 11 0,'0'0'0'0,"0"0"0"0,0 0 0 0,0 0 0 0,0 0 1 0,0 0-1 0,0 28 1 0,0-17-1 0,0-2 0 16,0 2 0-16,-3 3 0 0,3 0 87 0,0-3 0 15,0 1 1-15,-6-1 0 0,6 0-88 0,6 3 0 16,-6 0 0-16,0 0 0 0,0 6 72 0,0 0 0 15,0 5 1-15,0 3-1 0,0 3-72 0,-8 34 0 16,2-37 0-16,1-3 60 0,-15 20 1 16,12-25-1-16,3-3 1 0,-12 11-61 15,9-17 0-15,-1-2 41 0,-10 5 0 16,13-9 0-16,6 4 1 0,-8-6-42 16,8-3 0-16,-5 0 7 0,-1-3 1 15,6 3 0-15,0-9 0 0,3-24-8 16,5-1 0-16,3-11 7 0,0-6 0 0,3 1 0 15,0 2 0-15,5-3-7 0,3-2 0 0,-2 5 0 16,-1 0 0-16,0 3 46 0,1 0 0 0,-1 8 0 16,0 4 1-16,1 2-47 0,13-14 0 15,-19 31 0-15,5 8 60 0,3 3 0 0,-11 3 0 16,-11 0 1-16,6 3-61 0,-1 6 0 0,6-1 0 16,6 3 101-16,-3 3 0 0,-1 9 1 0,-1 11 0 15,1 8-102-15,1 3 0 0,-3-3 0 0,-8 0 0 0,2 0 73 16,1 46 1-16,-6-43-1 0,-3 2 1 15,-2 66-74-15,2-57 0 0,3 3-12 16,-3 6 1-16,6 0 0 0,-3-3 0 0,5 8 11 16,1-8 0-16,2-31 0 0,3-17 0 0,-11-14-1650 15</inkml:trace>
  <inkml:trace contextRef="#ctx0" brushRef="#br0" timeOffset="148366.99">27047 14909 11 0,'0'0'0'0,"0"0"1"0,-34 70 0 0,21-50 240 15,-43 16 2-15,37-30-196 16,-36-12 0-16,44 4 48 0,-11-7 1 16,16 6 51-16,-24-5 1 15,16 8-47-15,-39 8 1 16,20-2-95-16,-74 45 1 15,68-32-25-15,-85 40 1 16,79-36 34-16,-93 39-1 16,100-45 10-16,-78 59 0 15,71-57-20-15,-73 57 0 16,82-50-7-16,-75 55 0 16,73-47-22-16,-92 67 1 15,91-64 116-15,-83 92 0 16,78-78-48-16,-108 115-1 15,108-118 23-15,-105 95 1 16,96-103-70-16,4 5 54 0,-51 42-1 16,56-45 0-16,-3-5 66 0,-27 47-51 15,51-45-1-15,12 1 50 0,0-4-66 0,3 1-1 16,-6-3 0-16,3-6-61 0,3 0 0 0,2-6 0 0,4 7 1 16,2-7-11-16,0 1 1 0,2-1 0 0,4-2-1 15,-6 0 8-15,3-4 1 0,-3 4 0 0,0 0 0 0,0-1 33 16,0 1 1-16,2 0 1 0,7 0-1 0,2 2-24 15,-3 1 0-15,0 5 0 0,3 5 0 0,0 10 21 16,3-1 0-16,0-6 0 0,-6-5 0 0,9 3 19 16,-3-3 1-16,0 3-1 0,2 0 2 0,1-1-26 15,2 1 1-15,3-3 0 0,0 0 0 0,3-6-5 16,0 1 0-16,3-4 0 0,2-2 0 0,3-3 7 0,0-3 1 16,0 3 0-16,1 0 0 0,2 2-12 0,-1-5 1 15,1 0 0-15,-3-2 0 0,6 5 7 0,-6-3 0 16,0 3 0-16,1 2 1 0,2-5 0 0,-3 3 0 15,5 0 0-15,1 3 0 0,5 2-11 0,-5 1 0 16,5-9 0-16,-2 0 1 0,2-3-3 0,0-2 0 16,8-4 0-16,1-2 1 0,5-3 3 0,0-3 1 15,0 0-1-15,3-2 1 0,-1-4-9 0,7-2 0 0,-6 3 0 16,2 5 1-16,3-3-5 0,3 1 1 0,-5-1 0 16,-3 3 0-16,-1-5 1 0,-2-1 0 0,9 6 0 15,-1 3 0-15,6 0 5 0,0 3 0 0,-12 0 0 16,1-3 1-16,-3-3 3 0,0 3 0 0,9 0 0 15,2-3 1-15,2 1-5 0,1-1 1 0,3-6-1 16,-1-2 1-16,1-3 1 0,0 0 1 0,2 0 0 16,3 0 0-16,-3-3 5 0,4 0 1 0,-1 6-1 15,0 0 1-15,0 2-11 0,3 1 0 0,-6 2 0 16,-5 3 1-16,5 6-2 0,-8 0 0 0,0 0 0 0,0-3 0 16,-2 2-1-16,-4 4 0 0,1-3 0 0,-1-6 0 15,-5 0-4-15,0-2 0 0,0-1 0 0,0 0 0 16,0 1 11-16,3 2 0 0,-11-3 0 0,2 1 0 15,1-1 7-15,-9 3 0 0,9-5 0 0,2 2 1 0,0 6-1 16,-2-5 0-16,-1 2 0 0,-2 3 1 0,-3 8-9 16,0-8 1-16,2 3 0 0,1-3 0 0,3 3-8 15,-6 0 1-15,-1-3-1 0,-4 5 1 0,-1-5 5 16,-2 3 0-16,0-3 0 0,5 0 1 0,-5-3-4 0,2 3 1 16,0 0 0-16,1 0 0 0,2 0 2 0,0 3 1 15,-5-3 0-15,0-3 0 0,2 3 6 0,0-5 0 16,1 2 1-16,2 0 0 0,3 0-5 0,-3 3 0 15,-2 0 0-15,-4 0 0 0,4-5-9 0,-3 2 0 16,2 6 0-16,3 2 1 0,-5-5-6 0,-1 3 0 16,1 3 0-16,0-1 1 0,-1 1-9 0,1 2 1 15,-6-2-1-15,-2 2 1 0,-1-5 11 0,-2 0 1 16,2 3-1-16,-2 2 1 0,-1 6 4 0,1 0 0 0,-6-8 0 16,0 0 1-16,-2-1-2 0,-7-2 1 0,7 3-1 15,5-1 1-15,-1-5 6 0,-2 3 0 0,3 3 0 16,0-1 0-16,-3-2 6 0,3 0 1 0,-3 0-1 15,-2 2 1-15,2-5-18 0,0 0 0 0,-3 3 0 16,0 0 0-16,-2-3-4 0,-6 0 1 0,0-3 0 16,0 0 0-16,-3 3 3 0,1-11 0 0,-1 0 0 15,0 0 0-15,3-3 11 0,0-1 0 0,-2-4 0 16,2-7 0-16,3 1-6 0,-1-6 1 0,-2 3 0 0,-2 0 0 16,-7-3-3-16,1-3 0 0,3 0 0 0,2 3 1 15,6 3-5-15,-9-5 1 0,-2-1-1 0,0 0 1 16,-3 3-3-16,0 0 1 0,-3-3 0 0,0 3 0 15,-2 3 4-15,-3 0 1 0,2 0 0 0,6 6 0 0,-5-4 9 16,2 4 0-16,0-4 0 0,3 7 1 0,3-7-1 16,0 4 0-16,-3-3 0 0,-3-1 0 0,3 4 1 15,0-6 0-15,8-1 0 0,0-1 0 0,9-4-11 16,2-3 0-16,-8 1 0 0,-8 2 0 0,0-3-3 16,-3-2 0-16,-3-1 0 0,0 1 1 0,-5 3 3 15,0-1 1-15,-3-2-1 0,-3 2 1 0,-11 6 2 0,3-8 1 16,3 8-1-16,5 3 1 0,3 5 12 0,-9-5 0 15,9-3 0-15,6 0 1 0,8 0-15 0,-1-3 1 16,-2-2-1-16,0-1 1 0,3 1 3 0,5-1 1 16,-2 3-1-16,-1-2 1 0,4 8-7 0,-4-1 1 0,1-4-1 15,-6 2 1-15,0 0 0 0,-3 0 1 0,0 3-1 16,0-3 1-16,1 5 5 0,-4 1 1 0,3-6-1 16,3 0 2-16,3 0-13 0,3 0 1 0,-12 0 0 15,1 0 1-15,-4 3 9 0,-4-3 0 0,7 6 0 16,-5 0 2-16,3 5-4 0,-3 3 1 0,2 0-1 15,4 0 1-15,-1 6-9 0,1-3 1 0,-6 0-1 16,0 0 1-16,-6 3-3 0,3-6 1 0,-5 3 0 16,-3-6 0-16,-9 6 7 0,4 0 0 0,-4 5 0 15,4 1 0-15,-1 2-8 0,3 4 1 0,1 2 0 16,-7-6 0-16,4 0 5 0,-4 4 0 0,-5 2 0 16,-2 0 0-16,-7 2 0 0,-2 1 0 0,0-3 0 0,0-3 1 15,0 1-9-15,-8-1 0 0,6 6 0 0,-1-1 1 16,0 4 3-16,-2 0 1 0,-1-6-1 0,1 0 1 15,2-3-1-15,-3 0 0 0,-2 0 0 0,0 0 1 16,-3-2 2-16,0 2 1 0,5-6-1 0,-5 7 1 0,6 2-6 16,-6-3 1-16,0 3 0 0,0-6 0 0,0 3-10 15,-3-2 1-15,6-1-1 0,5 3 1 0,0 3 3 16,1-3 0-16,-4 1 0 0,-2 2-1 0,2-6 0 16,-2 3 0-16,3 3 0 0,2 0 1 0,-8 3 16 15,6 3 1-15,-6-6-1 0,-12 0 1 0,4 0-19 0,-8 2 0 16,7-2 0-16,1-2 0 0,2 2 11 0,-2-9 1 15,8 4-1-15,0 5 1 0,0 0 9 0,3-6 0 16,0 0 0-16,-3 4 0 0,2-7-7 0,1 1 1 16,3 2 0-16,2 0 0 0,6 1-11 0,-3-1 0 15,-6 1 0-15,1-1 0 0,2 0-3 0,-2 1 0 16,2-4 0-16,3 1 0 0,3-1 17 0,0-2 1 16,16 5-1-16,-5 4 1 0,-6-10-9 0,-11 4 1 0,3 0-1 15,-8-1 1-15,5 1 3 0,1-4 0 0,-4 4 0 16,1-1 0-16,-1 4 8 0,4-6 1 0,-4-1-1 15,-2 1 1-15,2-3 6 0,1 0 1 0,-1 6-1 16,1-1 1-16,-6 3-18 0,3 6 1 0,-6 6 0 16,-8 3 0-16,2 5-74 0,-4 2 1 0,-18 10-1 15,-2 5 1-15,-6 8-63 0,-8 6 0 0,0 3-1 16,-2 3 2-16,2-6 8 0,-3 2 2 0,-2-4-2 16,-6-15 2-16,116-28-915 0</inkml:trace>
  <inkml:trace contextRef="#ctx0" brushRef="#br0" timeOffset="156399.81">21011 7479 11 0,'0'0'0'0,"0"0"0"0,0 0 0 0,0 0 0 0,0 0 1 0,0 0-1 15,0 0 1-15,0 0-1 0,0 0 0 0,0 0 0 16,0 0 0-16,0 0 0 0,-28-20 1 0,28 20-1 16,-5-6 1-16,5 6-1 0,-6-2 0 0,-5-4 0 15,3 3 0-15,-6 3 3 0,-3 0 0 0,1 0 0 16,-3 3 0-16,-4 5-3 0,-4 4 0 0,-1-10 0 16,3 4 0-16,6 0 107 0,0 8 0 0,-1-6 1 15,6 6-1-15,-5 0-107 0,-11 17 0 16,21-17 0-16,-7 6 60 0,-12 22 0 15,9-22-1-15,0 2 1 0,-15 23-60 0,21-22 0 16,2 2 62-16,-14 26 2 0,11-31-2 16,6 2 1-16,-6-2-63 0,3 2 0 0,5-5 0 15,3 3 46-15,1 0 1 0,-1 2-1 0,-3-8 1 0,6 0-47 16,0 0 0-16,0 3 0 0,-5 3 0 0,5 0 61 16,0-4 0-16,5 4 1 0,1-6 0 0,-1 6-62 15,4 2 0-15,-9-7 0 0,5-1 0 0,4 2 58 16,7 13 1-16,-2-18 0 0,0 0 0 15,11 9-59-15,-12-15 0 0,7 4 37 16,5-1 0-16,-12-2 0 0,7 0 1 16,13 5-38-16,-19-6 0 0,2 1 27 0,12 8 2 15,-14-11-1-15,0 8 0 0,16 6-28 16,-11-6 0-16,1-2 14 0,18 5 0 16,-18-11 0-16,-1 2 1 0,22 1-15 15,-21-6 0-15,-1 0 7 0,17-6 1 16,-11 3-1-16,2 1 1 0,18-1-8 15,-23-3 0-15,3 3 52 0,13-8 2 16,-27 8-1-16,3-2 0 0,6-12-53 16,-7 11 0-16,-2-2-11 0,11-12 0 15,-5 6 0-15,2-6 1 0,-2 3 10 0,2-2 0 16,6-4 0-16,0 4 33 0,0-1 0 0,-3 3 0 16,-3-3 1-16,1 3-34 0,-4 3 0 0,-2 0 0 15,0 0 0-15,-9 3 1 0,4 2 1 0,2 1-1 16,3 0 1-16,-9-4-2 0,9 4 0 0,-6-1 0 15,3-2 0-15,-8 3-27 0,2-1 1 0,1 1 0 16,0-3 0-16,-1 2 26 0,1-2 0 0,2 0 0 0,-5-1 0 16,2 4-16-16,6-15 0 0,-5 9 0 15,2 0 0-15,0-14 16 0,-2 17 0 16,-1 0-13-16,4-9 1 0,-7 12 0 0,7 2 0 16,-4-8 12-16,-5 5 0 0,3 4 51 15,0-4 0-15,0 1 0 0,-3 2 0 16,-3-5-51-16,3 8 0 0,0 3-15 15,8-14 0-15,-8 0 0 0,0 0 1 16,6-23 14-16,-6 18 0 0,0-1 19 16,2-11 0-16,-4 17 0 0,2 6 0 15,0-1-19-15,0 4 0 0,-6-1 0 0,6 0 15 0,-8 3 0 16,2 3 1-16,-5 0 0 0,3-8-16 0,2 2 0 16,-7 6 0-16,-7-5 0 0,4 2 3 0,-4-3 0 15,4 1 0-15,-1 2 0 0,3 3-3 0,1 0 0 16,-1-3 0-16,0 0 0 0,3-2-12 0,3-4 1 0,2 4 0 15,1 2-1-15,-7 3 12 0,4 0 0 0,0-6 0 16,2 6 0-16,-5-5-28 0,3 2 1 0,2-3 0 16,-5 0 0-16,3 4 27 0,-6 2 0 0,-5 0 0 15,0-9 0-15,-9 4-41 0,3-1 0 0,-11 3 0 16,9 0-1-16,-12 1 42 0,6-4 0 0,-6-3 0 16,0 4 0-16,-5 2-166 0,0-3-1 0,5-2 0 15,6-6 2-15,0 0 1 0,0 0 1 0,3-23-1 16,2-5 0-16,28 42-366 0</inkml:trace>
  <inkml:trace contextRef="#ctx0" brushRef="#br0" timeOffset="167416.81">24549 7158 11 0,'0'0'0'0,"0"0"0"0,0 0 0 0,0 0 1 0,0 0-1 0,0 0 1 15,0 0-1-15,0 0 0 0,0 0 0 0,28-34 1 16,-25 29-1-16,-3 2 1 0,0-8-1 16,0 11 0-16,0 0 0 0,0 0 0 15,0 0 0-15,-3-3 1 0,3 3-1 16,-8 3 0-16,-1-1 0 0,-10 7 0 15,5-9 0-15,3 5 0 0,-3 4 0 16,-2 5 0-16,-1-6 0 0,1-2 0 0,2 8 0 0,-5 0 0 16,-1 9 0-16,-7-4 0 0,2 4 0 0,-6 5 0 15,4-6 0-15,-1 7 55 0,3-7 1 0,0 6 0 16,-2-5 0-16,5 5-56 0,0 0 0 0,-3-5 0 16,5 2 0-16,-4 0 74 0,-12 23 0 15,19-28 0-15,3 2 1 0,-13 15-75 16,16-18 0-16,2-2 77 0,-2 23 0 15,0-23 1-15,8 2 0 0,-2 12-78 16,5-11 0-16,0 0 52 0,8-3 1 0,3 2 0 16,-5-2 1-16,-4 0-54 0,10 0 0 0,-1 3 0 0,2-6 0 15,1 3 32-15,6-3 0 0,-1 0 0 0,-5 0 1 16,5-3-33-16,0-3 0 0,1 1 0 0,5-4 0 16,-6-5 36-16,6 0 0 0,8 0 1 0,-5-5 0 15,2-4-37-15,3-5 0 0,0 0 0 0,-5-5 0 0,2-4-8 16,28-28 1-16,-33 23 0 0,-3 0 0 15,17-31 7-15,-20 39 0 0,1-5-16 16,10-26-1-16,-11 26 1 0,-5 0 1 16,-3-3 15-16,3 0 0 0,-9-3 0 0,4 2 44 15,-9-7-1-15,0 8 0 0,-6-9 1 0,-2 3-44 16,-3-2 0-16,-3-1 0 0,-5 3 0 0,-6-2 26 0,-22-32 0 16,19 43 0-16,3-3 1 0,-30-11-27 15,33 27 0-15,3 9-145 0,-6 6 0 16,11 20 1-16,9-1-1 0,-1 21 23 0,6 2-1 15,0-45-399-15</inkml:trace>
  <inkml:trace contextRef="#ctx0" brushRef="#br0" timeOffset="183866.79">1130 9262 849 0,'0'29'59'0,"0"-18"-59"0,0-3 0 0,0 1 0 0,0 10 0 0,0-2 79 0,0 9 1 0,6 5-1 15,-1 2 1-15,3-5-80 0,-2 1 0 0,-1-1 0 16,-5-6 0-16,6 6 17 0,-6 0 1 0,0 1-1 16,0-1 2-16,3-3-19 0,8 31 0 15,-11-22 0-15,-6 0 4 0,1 39 0 16,5-45 0-16,-9 6 1 0,4 2-5 0,-1-7 0 0,4 7 0 16,-4-8 29-16,1 3 1 0,-1 3 0 0,3-6 0 15,3 6-30-15,-5 2 0 0,5 1 0 0,0-6 0 16,5 3-7-16,-2-6 1 0,-3 0 0 0,0-8 0 15,6 2 6-15,-1 6 0 0,-5-19 0 0,6-4 40 16,2 4 1-16,-8-9 0 0,5 3 1 16,4-3-42-16,2-3 0 0,-3 3-91 15,-2-6 2-15,13-11 0 0,9-11-1 0,7-11 90 16,4-6 0-16,8-6 0 0,-3-5 0 0,9-9-202 16,63-70 1-16,-69 65-1 0,-47 70-255 0</inkml:trace>
  <inkml:trace contextRef="#ctx0" brushRef="#br0" timeOffset="184200.62">928 8483 1328 0,'14'0'24'0,"0"0"0"0,22 9-24 0,-17-4 0 0,-5 4-68 0,11 10-1 0,-17-5 1 15,3-5 1-15,-8 5 67 0,3-6 0 0,5 4 0 0,2-1-133 16,12 9 1-16,-16-15-1 0,-9-5-397 16</inkml:trace>
  <inkml:trace contextRef="#ctx0" brushRef="#br0" timeOffset="184666.69">2718 8542 561 0,'0'0'0'15,"0"0"0"-15,0 0 61 0,0 0 0 16,0 0 0-16,0 0 1 0,-30 11-62 15,22-8 0-15,-9 3 107 0,-10 2 1 16,7-2 1-16,1-3-1 0,5 2-108 0,-5 4 0 16,-1 5 0-16,1 6 37 0,-6-1 1 0,0-2-1 15,6 3 1-15,-9 0-38 0,-2 2 0 0,8 1 0 16,3-4 0-16,-1 4-16 0,1-4 0 0,0 4 0 16,2-6 1-16,3 3 15 0,6-6 0 0,8-6 0 15,-6-2 0-15,6-6 25 0,0 0 0 0,0 0 0 0,6 8 1 16,-6 1-26-16,0-4 0 0,8 4 0 0,3 2 0 15,3 3 43-15,0 0 1 0,5 0 0 0,0 3 0 0,1 3-44 16,30 11 0-16,-28-17 0 0,2-3 30 16,29 11 0-16,-23-13 0 0,-8-1 0 15,34 9-30-15,-29-8 0 0,4-7 3 16,35 4 1-16,-33 0-1 0,6-6 1 16,44 0-4-16,-45 3 0 0,1-1-108 15,38 7-1-15,-38-9 1 0,-6 5 0 16,45-2 108-16,-34-3 0 0,-3-3-174 0,37-2 1 15,-54 5 1-15,-24 0-416 0</inkml:trace>
  <inkml:trace contextRef="#ctx0" brushRef="#br0" timeOffset="185017.37">2453 9386 775 0,'0'0'0'0,"0"0"0"0,0 0 0 0,55-3 80 0,-16 1 1 0,0 4 0 0,-3 4 1 15,-9 2-82-15,-2 4 0 0,3 2 0 0,2 3 0 16,-2 2 97-16,-3-5 2 0,2 0-2 0,9 1 1 0,3-1-98 16,2 0 0-16,4 3 0 0,-1-6 0 0,-3-8 10 15,3 2 0-15,6-2 0 0,8 8 1 0,0-2-11 16,-3-4 0-16,1 1 0 0,-9 2 0 0,5 7-187 16,3-7 0-16,-2-2-1 0,-1-1 2 0,1 4 69 15,5-9 1-15,-14 0-1 0,-5-12 2 0,-39 12-124 16</inkml:trace>
  <inkml:trace contextRef="#ctx0" brushRef="#br0" timeOffset="185533.26">4616 8207 910 0,'0'0'0'16,"0"0"0"-16,0 0 15 0,11 57 0 16,-8-35 0-16,2 6 0 0,1 40-15 15,-6-32 0-15,-6 1 44 0,-7 28 2 16,7-20-1-16,-2 8 0 0,-3-2-45 0,3 5 0 0,2 9 0 15,-2 5 7-15,-3 74 0 0,2-88 0 16,4-3 1-16,-1 1-8 0,1-4 0 0,2-2 0 0,-2 3-5 16,5 0 1-16,0-9 0 0,0-6 0 0,0-16 4 15,0-3 0-15,5-12 0 0,3-5 0 0,3-14 33 16,23-33 0-16,-10 7 0 0,4-13 2 16,36-63-35-16,-42 57 0 0,2 3-26 15,1-9 1-15,0-2 0 0,-3-6 1 0,3-6 24 16,19-76 0-16,-16 82 0 0,-9-3-44 15,6 3 0-15,0 11 0 0,-3 6-1 0,3 11 45 16,0 0 0-16,0 11 0 0,-6 6 0 0,3 14 23 0,3 5 0 16,-6 1 0-16,6 5 0 0,-5 14-23 0,-1-2 0 15,0 13 0-15,3 6 0 0,3 12 35 0,28 55 0 16,-34-47 0-16,0 9 1 0,1 2-36 16,-9 0 0-16,3 11 0 0,-9 9 49 0,9 76 0 15,-14-82 0-15,0 5 0 0,0 4-49 0,0-9 0 16,8 3 0-16,3 3-141 0,-5-9-1 0,16-33 1 15,8-20 0-15,-30-17-522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3:00:36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 7532 12 0,'0'0'1'0,"0"0"-1"0,0 0 0 0,0 0 0 0,0 0 0 0,0 0 81 0,28-17 1 0,-17 9 0 15,3-6 0-15,-9 0-82 0,3 8 0 0,-8 0 0 16,6 4 0-16,-6-7 73 0,-6 4 1 0,6 5 1 16,0 0-1-16,0 0-74 0,0 0 0 0,0 5 0 15,0-5 0-15,11 9 60 0,-8-9 0 0,3 8 1 16,-6 6-1-16,5 6-60 0,9 25 0 0,-8-11 0 16,2 2 74-16,8 37 2 15,-13-33-1-15,-3 2 0 0,0 3-75 0,6 11 0 0,-6 0 0 16,0 9 76-16,0 73 2 0,0-68-2 0,0 6 1 15,0 3-77-15,-6 0 0 0,-2-6 0 0,2-3 50 16,-2 4 1-16,-3 1-1 0,6 1 1 0,-9-2-51 16,-6 61 0-16,12-79 0 0,3-5-11 15,-6 41 1-15,2-49 0 0,4-15 0 16,-1 3 10-16,3 2 0 0,-2-10 0 0,5-1-159 16,0-2 2-16,-6-6-2 0,6-8 1 0,0-6-2 0,6-6 0 15,-1-8 1-15,4 0-1 0,-9 14-120 0</inkml:trace>
  <inkml:trace contextRef="#ctx0" brushRef="#br0" timeOffset="432.72">1724 8632 763 0,'0'0'0'15,"0"0"0"-15,28-28 30 0,2-11 0 16,-16 22-1-16,0-3 1 0,10 3-30 15,-13 6 0-15,-8 3 30 0,3-1 1 16,-6 9-1-16,0 0 1 0,0-6-31 16,0 6 0-16,0 0 67 0,0 0 0 15,-6 6-1-15,3 0 1 0,3 2-67 0,-11 15 0 16,-2 8 0-16,-7 16 62 0,1 10 0 0,5-1 0 16,-2-5 0-16,7-1-62 0,-5 12 0 0,3-11 0 0,3-9 0 15,3-3 45-15,10 29-1 0,-5-40 0 16,8-3 0-16,12 18-44 0,-9-27 0 15,-3 1 27-15,22 0 1 0,-10-11-1 0,-6-6 2 16,19-3-29-16,-14-3 0 0,-5-8 23 16,22-19 1-16,-17 10 0 0,3-5 0 15,3-3-24-15,0-3 0 0,-6 0 0 0,1-5 9 16,2-3 0-16,-6 0 0 0,-2-6 0 0,-8 3-9 16,2 3 0-16,-3-1 0 0,-5 7 0 0,-5 2-19 15,-14-25 0-15,-1 37 0 0,1 16 1 16,-34-3 18-16,23 18 0 0,-3 8-78 0,-6 8 2 15,6 3 0-15,0-5 0 0,0 8 76 0,2 8 0 16,7-16 0-16,10-4 0 0,5-7-163 0,-2 2 1 16,6-3 0-16,2-8 0 0,3-3-520 0</inkml:trace>
  <inkml:trace contextRef="#ctx0" brushRef="#br0" timeOffset="2166.48">4265 8199 662 0,'0'0'0'0,"0"0"0"0,0 0 0 0,0 31 29 0,0 25 1 0,-5-22 0 0,5 2 1 15,-8 43-31-15,-4-39 0 0,-1-1 89 0,-1-2 1 16,3 5 1-16,2 6-1 0,-2-6-90 0,3 3 0 16,-3-3 0-16,3-3 0 0,2-2 59 0,1-6 0 15,-4-3 1-15,4-8-1 0,-1-6-59 0,6-9 0 16,-5 4 0-16,5-9 0 0,0 0-1 0,0 0 1 16,-3-6-1-16,3 6 1 0,0-5 0 0,0 5 0 15,8-23 0-15,-2-11 0 0,2-16 31 0,17-66 0 16,-11 66 0-16,2-9 1 0,12-51-32 15,-9 59 0-15,1 1-6 0,-1-1 0 0,0 3 0 16,1 3 1-16,-1 3 5 0,6-6 0 0,-6 17 0 16,-5 3 0-16,5 6 28 0,-5 8 1 0,6-1-1 15,-9 4 0-15,2 11-28 0,-4 6 0 0,7-6 0 16,-2 5 0-16,-6-2 31 0,4 9 0 0,1 2 0 16,7 2 1-16,-1 7-32 0,20 39 0 15,-31-20 0-15,3 9 20 0,-3 50 0 16,-10-45 0-16,-4 6 1 0,-8-6-21 0,3 18 0 0,3-10 0 15,-6 12-147-15,-3 3 0 0,17-26 1 0,6-10-1 16,8-10 22-16,-3-2-1 0,-6-28 1 0</inkml:trace>
  <inkml:trace contextRef="#ctx0" brushRef="#br0" timeOffset="3066.43">5533 8148 606 0,'0'0'0'0,"0"0"0"0,0 0 0 0,0 0 60 0,0 0 1 16,0 0 0-16,0 0 0 0,0 0-61 0,0 0 0 15,0 0 0-15,0 0 0 0,0 0 66 0,0 0 1 0,0 0 1 16,0 0-1-16,0 0-67 0,0 0 0 0,0 0 0 15,0 0 0-15,0 0 73 0,0 0 1 0,0 0 0 16,0 0 0-16,0 0-74 0,-33 28 0 0,28-28 0 16,-1 3 0-16,1 3 43 0,5-6 1 0,-3 6 1 15,3-6-1-15,0 2-44 0,0-2 0 0,0 0 0 16,0 0 0-16,0 0 1 0,0 0 0 0,0 0 0 16,3-2 1-16,2-4-2 0,1-3 0 0,2-5 0 15,8-5 0-15,4-1 32 0,-1-3 0 0,3 1 0 16,3-1 1-16,-6 4-33 0,6-1 0 0,-5 3 0 15,-1 3 0-15,3 0 25 0,3 0 1 0,0 0 0 16,2-6 0-16,4 3-26 0,27-19 0 0,-33 25 0 16,-6 2 12-16,28-5 1 0,-28 14 0 15,1 6 0-15,13 2-13 0,-19-2 0 16,2-3 11-16,-2 2 1 0,0 9-1 0,-3 0 1 0,-3 6-12 16,3 2 0-16,3 7 0 0,0-1 0 0,0 8 12 15,-3 1 0-15,-3-6 0 0,-3-6 0 0,1-2-12 16,-6-4 0-16,6 4 0 0,2-6 0 0,0-3-42 15,3-3 0-15,3 3 0 0,-3 0 1 0,3 0 41 16,5-5 0-16,0-9 0 0,-5 5 0 0,6-5-163 16,-1-5 0-16,6-4 1 0,-6-2-1 0,6-3 2 0,3 0 2 15,-15 5-1-15,7 1 1 0,-20 8-227 0</inkml:trace>
  <inkml:trace contextRef="#ctx0" brushRef="#br0" timeOffset="3532.88">5572 8930 123 0,'0'0'0'0,"0"0"0"0,0 0 0 0,0 0 113 0,0-31 1 0,0 15-1 0,-6-4 1 16,6 3-114-16,-5-8 0 0,2 2 0 0,3 1 0 15,0-1 108-15,0 3 1 0,3-2-1 0,2-3 1 16,-5 8-109-16,11-11 0 0,-8 14 0 16,3 0 66-16,5-6 0 0,-3 11 0 0,3 1 0 15,8 0-66-15,1 5 0 0,-1 0 49 16,23 3-1-16,-18 0 0 0,1 0 0 15,33 8-48-15,-30 1 0 0,5 2 46 16,3-5 1-16,0 5-1 0,-6 3 0 0,3 6-46 16,-2 2 0-16,-4 1 0 0,-2-4 0 0,0 9 31 0,-3-5 1 15,-5 0-1-15,-3-4 1 0,-1 4-32 0,-7-4 0 16,2 1 0-16,3-6 0 0,-2-3 33 0,-4 1 0 16,1 2-1-16,7 0 1 0,-4 0-33 0,2 0 0 15,-3 0 0-15,9-6 0 0,2 1-44 0,-5 2 1 16,5-8-1-16,0 3 1 0,1-6 43 0,5-6 0 15,13-2 0-15,-4-1 0 0,7-2-122 0,3-6 0 16,-11-6 0-16,-2 4 0 0,-31 19-814 0</inkml:trace>
  <inkml:trace contextRef="#ctx0" brushRef="#br0" timeOffset="4183.96">7796 7600 763 0,'0'0'0'0,"13"36"-3"0,15 127 1 0,-28-106 56 15,-8 142 0-15,2-128-8 16,-19 157 1-16,23-164-123 15,-18 97 0-15,20-119-194 16,0 51 0-16,0-74 204 16,0 1 2-16,0-20-39 15</inkml:trace>
  <inkml:trace contextRef="#ctx0" brushRef="#br0" timeOffset="4466.89">8003 7473 1090 0,'0'0'0'16,"0"0"155"-16,8 70 2 16,-8-36-26-16,-5 127 1 15,-4-111-132-15,4-2 66 0,-23 50 1 16,17-47-1-16,3 0 21 0,2 5-65 0,1 3-1 15,-1 6 1-15,6 2-30 0,0 1 0 0,-3-6 0 16,-8-12 1-16,-2-2-49 0,-7-3 1 0,6 3-1 16,-5-6 0-16,3-5-62 0,-1-1 0 0,0-2 0 15,4-11 1-15,4-4-98 0,-2-5 1 0,-3-5-1 16,3-3 1-16,3-6 156 0,-6-6 0 0,-5-8 0 0,0-11 0 16,19 25-93-16</inkml:trace>
  <inkml:trace contextRef="#ctx0" brushRef="#br0" timeOffset="4716.49">7525 7752 988 0,'0'0'0'0,"0"0"78"0,72 25 0 15,-53-17-31-15,39 21 1 16,-39-21 87-16,45 26-1 15,-36-26-172-15,88 6 1 16,-83-11-79-16,74 3 0 16,-65-9-247-16,88-14 0 15,-100 9 231-15,14-15-1 16,-44 23-25-16</inkml:trace>
  <inkml:trace contextRef="#ctx0" brushRef="#br0" timeOffset="4933.22">7539 8230 359 0,'0'0'0'0,"0"0"-12"15,124 25 0-15,-88-25 12 16,-3-5 27-16,-5-1 0 0,10 3 0 0,7-2 0 0,7 10-57 15,-2 4 1-15,2-4-1 0,-13-5 1 0,0 0-23 16,38-5 0-16,-30 5 0 0,-3 0-13 16,47 0 52-16,-58-3-1 0,-33 3-44 15</inkml:trace>
  <inkml:trace contextRef="#ctx0" brushRef="#br0" timeOffset="5682.92">9348 7344 865 0,'0'0'0'0,"0"0"0"0,0 0 0 0,0 0 43 0,0 56 0 0,0-19 0 0,-5 13 2 16,-9 85-45-16,8-73 0 0,-8 0 108 0,3 0 1 15,3 3 1-15,-9 5-1 0,4-5-109 0,-15 70 0 16,17-79 0-16,-3-8 45 0,0 39 2 15,1-53-1-15,2-3 0 0,-9 11-46 16,12-28 0-16,5-8 25 0,3 2 0 16,0-8 0-16,0 0 1 0,3-14-26 15,5 3 0-15,6-6-44 0,3-3 1 0,5-19 0 16,8-15 0-16,3-13 43 0,11-4 0 0,-10 7 0 16,-7 7 0-16,4 7-26 0,21-35 1 15,-27 49-2-15,-6 8 2 0,23-12 25 16,-23 32 0-16,-2 14 26 0,2 2 1 15,-16-2-1-15,2 2 0 0,-5 0-26 0,0 21 0 16,0 7 0-16,0 12 29 0,-5 0 1 0,2-3-1 16,-3-3 1-16,1 0-30 0,-14 31 0 15,5-39 0-15,0-6 32 0,-16 17 1 16,10-25 0-16,-7-3 0 0,-29 8-33 0,34-19 0 16,-3-6 14-16,-22-6 0 0,17-2 0 15,2-4 0-15,-21-21-14 0,24 10 0 16,5-8-144-16,1 3 2 0,5 0-2 0,6 6 2 15,-6 2 142-15,9-3 0 0,5 4 0 0,0 2 0 0,8 3-171 16,3 0 0-16,3-6 1 0,0 0 0 0,-14 20-311 16</inkml:trace>
  <inkml:trace contextRef="#ctx0" brushRef="#br0" timeOffset="5934.52">9970 7752 280 0,'0'0'0'0,"0"0"0"0,0 0 43 0,33-3 0 15,-28 6 0-15,-5 2 0 0,-5 4-43 16,5-4 0-16,0 1 84 0,0 16-1 16,5 1 0-16,-2 11 2 0,3 5-85 0,-6 3 0 15,0 6 0-15,0-6 79 0,0 1 1 0,0-4 0 16,0 3 0-16,-6 6-80 0,6 36 0 15,0-53 0-15,0 3-75 0,6 22 0 16,-6-39 0-16,0-11 1 0,0-6 74 16,11 0 0-16,-3-6-130 0,6-25 2 15,2-8-2-15,-16 39-185 0</inkml:trace>
  <inkml:trace contextRef="#ctx0" brushRef="#br0" timeOffset="6233.16">10693 6849 539 0,'0'0'0'0,"0"0"0"0,14 30 73 16,6 7 1-16,-20-9-1 0,-6 3 2 16,0 39-75-16,4-27 0 0,2 7 99 15,-6-2 1-15,-5 11-1 0,3 6 0 0,-3 5-99 16,-17 71 0-16,14-74 0 0,3 1 79 0,-22 67 0 15,14-67-1-15,5-1 2 0,3 1-80 16,3-12 0-16,-9 0 0 0,9-5-37 0,-12 33 2 16,7-47-1-16,7-4 1 0,-8 10 35 15,9-29 0-15,-1-6-150 0,4-8 1 16,2 0-1-16,-6-8-124 0,6 2 150 0,0-8-1 16,-6-11 2-16,6 25-109 0</inkml:trace>
  <inkml:trace contextRef="#ctx0" brushRef="#br0" timeOffset="6449.68">10215 7543 662 0,'0'0'0'16,"25"0"0"-16,17 0 88 0,54 0 2 15,-51-5-1-15,-1 2 0 0,41-3-89 0,-40 6 0 16,-4 0 38-16,48 0 0 0,-48 0 0 15,3 0 0-15,47 0-38 0,-41 6 0 16,-3 2-158-16,41 6 2 0,-46-8-2 0,2 3-75 16,33 5 158-16,-46-14-1 0,-31 0-160 15</inkml:trace>
  <inkml:trace contextRef="#ctx0" brushRef="#br0" timeOffset="6782.85">11541 7515 707 0,'0'0'0'16,"0"0"0"-16,0 0 145 0,0 0-1 16,0 0 1-16,0 0 1 0,-38-5-146 0,-12 2 0 15,17 6 0-15,-6 2 67 0,-41 4 1 16,55-4-1-16,6-5 2 0,-14 14-69 16,22-14 0-16,5 6-8 0,3 5 1 15,3 1 0-15,0-4-1 0,9 20 8 16,-4-8 0-16,9 5 39 0,25 37 0 15,-20-31-1-15,6 0 1 0,14 36-39 16,-17-33 0-16,3-6-2 0,-6 0 0 0,0 1 0 16,-8-1 0-16,-2-3 2 0,-4 3 0 0,1-2 0 15,-6-4 0-15,-6-8 29 0,6-5 0 0,-11 5 0 16,-3 5 2-16,-5-2-31 0,-34 23 0 16,20-18 0-16,-5-2-33 0,-45 16 2 15,44-27-1-15,0-4 1 0,-46-5 31 0,41-11 0 16,-1 3-163-16,-2-9 2 0,9-3-2 0,5-2 1 15,2-6 1-15,4-6 0 0,-9-11 0 0,8-3 0 16,28 48-119-16</inkml:trace>
  <inkml:trace contextRef="#ctx0" brushRef="#br0" timeOffset="7450.82">7602 9631 662 0,'0'0'0'0,"0"0"0"0,0 0 0 0,0 0 38 0,0 0 0 16,0 0 1-16,0 0 0 0,0 0-39 0,0 0 0 15,0 0 0-15,0 0 0 0,0 0 102 0,0 0 1 16,0 45 0-16,-5-14 0 0,-9 48-103 15,14-43 0-15,0 6-5 0,-6 37 1 16,1-28-1-16,5-6 1 0,-6 0 4 0,6 0 0 16,0-8 0-16,0-4-167 0,0-2 0 0,0-5-1 15,6-4 2-15,-1-16 90 0,1-4 1 0,-6-2 0 16,3 0-1-16,-3 0-104 0</inkml:trace>
  <inkml:trace contextRef="#ctx0" brushRef="#br0" timeOffset="7865.88">7983 9617 741 0,'0'0'0'0,"0"0"0"0,0 0 0 0,14 34 29 16,0 19-1-16,-8-22 0 0,-6 6 1 15,-6 41-29-15,-2-47 0 0,2 3 54 16,-13 25 1-16,13-31 0 0,6-5 1 15,-5-3-56-15,2-6 0 0,-2-6 0 0,-1-5 26 0,6-3 1 16,0 8 0-16,0-8 0 0,-5 0-27 0,5 0 0 16,5-5 0-16,-5-1 27 0,0-19 1 15,6-3 0-15,7-12 1 0,7-47-29 16,-6 45 0-16,2 5 19 0,-2-5 1 16,0 8-1-16,-3 6 1 0,3 6-20 0,-6-1 0 15,3 6 0-15,-3 6 0 0,3 5 45 0,-2 4 0 16,-9 2 0-16,5 2 2 0,-5 24-47 15,8-12 0-15,3 3 56 0,-2 44 1 16,-4-24-1-16,1 11 1 0,-6 45-57 16,0-54 0-16,-6 1-15 0,-2 33 0 15,8-37 0-15,0 1 1 0,-6-3 14 0,6-9 0 16,-5-3 0-16,5-8-152 0,-6-5 0 0,4-3-1 16,2 2 2-16,-6-2-13 0,1-4 1 15,5-2-1-15,0 0-303 0</inkml:trace>
  <inkml:trace contextRef="#ctx0" brushRef="#br0" timeOffset="8049.55">7644 9237 11 0,'0'0'0'0,"0"0"0"0,0 0 0 0,49-3 1 0,-29 0-1 0,-20 3-9 0</inkml:trace>
  <inkml:trace contextRef="#ctx0" brushRef="#br0" timeOffset="8419.09">9428 9046 595 0,'0'0'0'0,"0"0"0"16,0 0-16-16,31 17 0 0,-29-6 0 16,4 3 1-16,5 11 15 0,-8-8 0 15,2 9 109-15,-5 44 0 0,-5-20 1 16,2 12-1-16,-8 3-109 0,3 5 0 0,-3 1 0 0,-3-4 33 16,-14 74 1-16,17-79-1 0,-3-6 1 15,0-2-34-15,-2-4 0 0,8-2 0 0,-6-6-98 16,3-5 1-16,-3-3 0 0,-5-9-1 0,5-5 98 15,-6-6 0-15,9-9 0 0,3-5 0 0,8-8-111 16,-19-26 0-16,8 0 1 0,11 34-176 0</inkml:trace>
  <inkml:trace contextRef="#ctx0" brushRef="#br0" timeOffset="9233.24">9141 9476 798 0,'0'0'0'0,"0"0"0"16,0 0 0-16,52 40 56 0,-13-18 1 0,-6 1-1 16,0-4 2-16,-2-2-58 0,-4-3 0 0,4-2 0 15,2-4 0-15,0-2 42 0,0-4 1 0,6-4-1 16,0-7 1-16,-1-5-43 0,1-6 0 0,0-2 0 16,-1 2 0-16,-5-8-12 0,31-34 0 15,-31 26 0-15,-8-4 0 0,19-44 12 16,-22 36 0-16,-2 6-30 0,15-40 1 15,-21 40 0-15,0-9 0 0,0 9 29 0,0 3 0 16,-3 2 0-16,3 6-8 0,-3 3 2 0,-3 3 0 16,3 8 0-16,-8 11 6 0,-3 6 0 0,5-3 0 0,-5 3 0 15,0 0 88-15,0 0-1 0,0 17 0 0,0 3 2 16,0 3-89-16,-8 52 0 0,2-24 0 0,1 5 60 16,-14 74 0-16,10-77 1 0,-2 9 0 15,3 0-61-15,-3 3 0 0,-3-9 0 0,3 9 53 16,-17 42 0-16,15-65 0 0,-1 3 2 15,-11 28-55-15,14-42 0 0,-3-3 30 16,0 9 1-16,9-26-1 0,5-11 1 16,0 0-31-16,-9-3 0 0,9 3-13 15,9-11 0-15,-9 0 0 0,5-3 1 16,1-9 12-16,2-11 0 0,6-14 0 0,5-8-54 0,6-9-1 16,-6 15 1-16,1 5 0 0,-1 3 54 0,20-60 0 15,-14 55 0-15,-3-4 3 0,27-34 0 16,-24 57 0-16,-5 14 0 0,18-3-3 15,-24 12 0-15,-8 8 11 0,7 16 0 16,-4-10 0-16,2 5 0 0,3 34-11 16,-1-12 0-16,-2 12 8 0,3 5 0 0,0-2 0 15,-8-6 0-15,-1 0-8 0,9 34 0 16,-9-37 0-16,9 0 7 0,6 37 1 16,-12-45-1-16,9-3 1 0,16 19-8 15,-20-30 0-15,-1-3 20 0,21 0 0 16,-20-14-1-16,7-6 1 0,13-14-20 15,-8 3 0-15,8-3 26 0,25-31 1 16,-33 23 0-16,0-3 0 0,-3 0-27 0,-3-9 0 16,-5 3 0-16,-3-2 10 0,-3-4 0 0,3 1 0 15,3 5 1-15,-8-11-11 0,-1-39 0 0,-5 42 0 16,0-1-7-16,-16-35 1 0,7 41 0 16,-2 3 0-16,-16-14 6 0,7 37 0 15,-7 11-1-15,-17 14 1 0,24-5-1 0,1 5 1 16,-25 28 0-16,30-14 0 0,0 11 23 15,3 1 1-15,3 5 1 0,-3 3-1 0,5 5-24 16,12 57 0-16,-1-57 0 0,3 9 58 16,28 51 0-16,-16-63 0 0,-1-7 1 15,39 35-59-15,-25-41 0 0,6-15-23 16,0 1 2-16,-1-9-1 0,-5 0 1 0,12-3 21 16,29-36 0-16,-35-6 0 0,-39 31-1669 0</inkml:trace>
  <inkml:trace contextRef="#ctx0" brushRef="#br0" timeOffset="10483.39">7727 10669 729 0,'0'0'0'0,"0"0"0"0,0 0 43 0,0 0-1 15,0 0 0-15,0 0 0 0,0 0-42 16,11 37 0-16,-11-9 85 0,-6 3 1 0,1 17-1 16,-4-3 1-16,4 11-86 0,-6 56 0 15,8-55 0-15,-3-10 41 0,-7 60-1 0,2-53 0 16,-3-1 0-16,0 1-40 0,3-4 0 0,3-2 0 16,-3 0 50-16,-3-3 1 0,8-14 1 0,6-6-1 15,0-11-51-15,-5-8 0 0,5-6 0 0,-3 8 0 16,3-8 3-16,8-8 1 0,-2 2-1 0,-1 1 1 0,-2-4-4 15,22-27 0-15,5-6 0 0,3-20-16 16,39-59 1-16,-41 76 0 0,-4 2 0 16,31-30 15-16,-33 40 0 0,3 4-3 15,-3 7 0-15,-6 8 0 0,6 0 0 0,-11 14 3 16,19 0 0-16,-22 3 0 0,-3 2 24 16,0 15 0-16,3-6 0 0,-2 9 1 15,7 33-25-15,-16-17 0 0,0 15 63 0,-5 38 1 16,-6-58 0-16,2-3 0 0,-4-3-64 15,-7 0 0-15,1 1 0 0,0-1 22 0,-6-3 0 16,5-8 0-16,-4 0 0 0,1-6-22 0,4 0 0 16,0-5 0-16,-1 0 0 0,4-12 3 0,-3 0 0 15,5-5 0-15,5-3 1 0,-4-6-4 0,-7-36 0 16,20 14 0-16,0-9-185 0,9-56 0 16,2 62 0-16,2 3-176 0,10-40 185 15,-12 37-1-15,-11 45-371 0</inkml:trace>
  <inkml:trace contextRef="#ctx0" brushRef="#br0" timeOffset="10716.64">8436 11125 854 0,'0'0'0'0,"0"0"0"0,23 36 98 0,-4 15 2 0,-14-26-1 15,1 1 0-15,-6 24-99 0,0-21 0 0,0 4 62 16,-6-5-1-16,6 3 0 0,0 0 1 0,0 3-62 16,-5 0 0-16,5 0 0 0,0-6 0 0,-3-6-122 15,3-8 0-15,3 3 1 0,2-6-1 0,-5-5-38 16,0-6 0-16,12 0 0 0,-4 0 0 0,-8 0-117 16</inkml:trace>
  <inkml:trace contextRef="#ctx0" brushRef="#br0" timeOffset="11133.1">9105 11097 1067 0,'0'0'0'16,"0"0"0"-16,25 33 74 0,0 18 0 16,-17-28 1-16,-2-1-1 0,-1 20-74 15,-2-25 0-15,-3 9 66 0,-3 16 1 16,6-17 1-16,0 9-1 0,-3 42-67 15,0-59 0-15,0-9-7 0,0-8 0 0,-3 6 0 16,3-6 1-16,0 0 6 0,0 0 0 0,0 0 0 16,0 0 0-16,3-6-8 0,5-5 0 15,-3-3 0-15,4-14 0 0,16-43 8 16,-12 29 0-16,1 0 21 0,17-45 0 16,-18 50 0-16,-2 3 0 0,3-2-21 0,0 2 0 0,5-3 0 15,1 4-26-15,-1 2 0 0,0 3 0 0,-5 8 0 16,3 3 26-16,-3 3 0 0,-1 8 0 0,1 1 0 15,-8 5 33-15,-1 5 1 0,4 4 0 0,2 2 0 16,-3 0-34-16,3 3 0 0,3 12 0 0,0 2 0 0,-1 14 2 16,23 37 1-16,-27-37 0 0,-4 3 0 15,3 42-3-15,-2-47 0 0,-6-4-68 16,11 35 1-16,-8-43-1 0,2 0 1 16,1-6 67-16,-1-8 0 0,9-11 0 0,-6-6-202 15,23-19 2-15,-9 8-2 0,-22 14-418 0</inkml:trace>
  <inkml:trace contextRef="#ctx0" brushRef="#br0" timeOffset="11535.26">10254 10897 809 0,'0'0'0'0,"0"0"0"0,0 0 0 0,0 0 46 0,-33 28 0 0,16-11 0 16,-2 3 0-16,-3-6-46 0,-3 0 0 0,6 0 0 15,-1 0 0-15,1 0 117 0,0-3-1 0,-1 3 1 16,7 3 0-16,2 6-117 0,-14 27 0 16,16-21 0-16,1-1 41 0,-3 28 2 15,17-31-1-15,-4 3 0 0,9 26-42 16,-5-37 0-16,2-3 31 0,12 5 0 16,-9-19 0-16,-3 0 1 0,3-5-32 15,3-4 0-15,5-2 2 0,25-25 1 0,-22 5-1 16,9-17 1-16,7 3-3 0,-13 3 0 0,-3-1 0 15,-2-2-38-15,-1 6 0 0,-5-3 0 0,2 0 0 16,-2-1 38-16,11-35 0 0,-17 52 0 0,3 7-48 16,3-4 0-16,-8 15 0 0,-6 8 1 15,0 8 47-15,0-5 0 0,3 3 0 0,2 2 7 16,-5 3 1-16,6 17 0 0,-1 12 0 0,-2 10-8 16,2 54 0-16,-5-61 0 0,0-7-82 15,6 37 0-15,0-44-1 0,2-4 1 16,0 11 82-16,-2-27 0 0,5-4-189 15,2-5 1-15,-7 3 1 0,-3-3-48 0,22-14 189 16,-6 0-1-16,-19 14-126 0</inkml:trace>
  <inkml:trace contextRef="#ctx0" brushRef="#br0" timeOffset="11899.84">10779 10911 932 0,'0'0'0'0,"0"0"0"15,0 0 0-15,0 0 58 0,0 0 1 0,0 45-1 16,0-11 1-16,-6 8-59 0,1 65 0 16,2-65 0-16,-2 0 60 0,-9 34 1 15,14-36-1-15,-6-4 1 0,6-5-61 0,-5 0 0 16,2-6 0-16,3 1 45 0,3-9 1 0,2-6 0 16,-10-3 0-16,5-8-46 0,0-11 0 15,5 3 0-15,-5-1-3 0,9-36 1 0,2 0 0 16,2-17 0-16,1-5 2 0,3 8 0 0,-9 2 0 15,3 1-34-15,3 6-1 0,-6-10 1 0,3-1 1 16,3-1 33-16,11-48 0 0,-17 71 0 16,3 8 34-16,9-28 0 0,-12 39 1 0,3 6 0 15,3 0-35-15,-9 5 0 0,-5 9-14 16,14 9 0-16,-14-9 0 0,6 0 0 16,-1 14 14-16,4-11 0 0,2 8-85 15,11 11 1-15,-11-8-1 0,3 6 1 16,24 17 84-16,-18-15 0 0,-1 6-198 0,6 0 2 15,-6 1-2-15,0-7 1 0,-19-22-104 0</inkml:trace>
  <inkml:trace contextRef="#ctx0" brushRef="#br0" timeOffset="12400.14">11271 10742 617 0,'0'0'0'15,"0"0"0"-15,0 0 50 0,0 0 0 16,0 0 1-16,0 0-1 0,0 0-50 15,0 6 0-15,5 0 70 0,-2-4 0 0,3 7 1 16,-1 5 0-16,3 6-71 0,9 8 0 0,-3 0 0 16,-3 3 0-16,3 2 65 0,-1-2 0 0,1 0 1 15,-3-2-1-15,-2-7-65 0,-4 1 0 0,9-7 0 16,-3 1 0-16,-3-5 55 0,6 2 1 16,-3-9 0-16,-5 1 1 0,13-3-57 15,-5-6 0-15,0-3 23 0,-1-2 0 0,7-15 0 0,5-8 1 16,-1-5-24-16,-1-9 0 0,-7 3 0 0,-2 5 0 15,0 0 15-15,0-33 1 0,-9 36-1 16,1 6 1-16,7-25-16 0,-13 36 0 16,6 6 7-16,-6-1 1 0,0 7-1 15,0 5 1-15,-6 5-8 0,6 4 0 0,-8 2 28 16,3 3-1-16,-9 23 0 0,3 8 0 0,-9 17-27 16,1 8 0-16,11-5 0 0,-3-6 0 0,8 8 79 15,-8 82 0-15,5-73 1 0,4 6-1 16,2-1-79-16,-3-16 0 0,0-11 0 0,-2-12-15 0,-4 0 1 15,4-5 0-15,-9-15 0 0,3-5 14 16,0-6 0-16,3-2 0 0,2-4 0 0,6-5 8 0,-8-14 0 16,2 3 0-16,1 0 0 0,2-3-8 0,-3-6 0 15,6-17 0-15,0-5 0 0,6-22-39 0,13-63 1 16,-5 68 0-16,5-9-1 0,6 4 39 16,3-4 0-16,0 3 0 0,7-2-100 0,32-63 0 15,-34 71-1-15,0 6 1 0,28-43 100 16,-34 60 0-16,-7 8-166 0,5-20 2 15,-23 34-2-15,-2 14-674 0</inkml:trace>
  <inkml:trace contextRef="#ctx0" brushRef="#br0" timeOffset="12666.25">9414 10348 11 0,'0'0'0'0,"0"0"0"0,0 0 0 0,25 23 0 0,-5-9 1 0,-12-8-1 0,-3 2 1 0,-5-8-11 0</inkml:trace>
  <inkml:trace contextRef="#ctx0" brushRef="#br0" timeOffset="14066.51">7649 12287 798 0,'0'0'0'0,"0"0"0"0,0 0 0 0,0 0 25 0,0 0 1 0,0 34 0 0,0-26 0 0,0 0-26 0,6-2 0 0,-6-6 0 15,5 6 0-15,-5-6 106 0,0 8 1 0,0-2-1 16,9 8 1-16,-4 3-107 0,3 2 0 0,-2 7 0 16,-1 5 0-16,-5 5 51 0,0 35 1 15,-5-35-1-15,-1-5 1 0,-7 25-52 16,7-33 0-16,3-6 33 0,-2 8-1 16,5-19 0-16,0-6 0 0,0 0-32 15,0 0 0-15,-6-6-19 0,12-14 1 16,-1-2 0-16,4-9 0 0,-4-8 18 0,1-1 0 15,2-2 0-15,3-6-31 0,-3 3 0 0,3-3 0 16,-2 3 1-16,2-3 30 0,8-36 0 0,-5 53 0 16,0 3-1-16,10-17 0 0,-21 34 0 15,3 8 1-15,5 6 0 0,-8-3 0 16,2 5 32-16,1 1 0 0,7 8 1 0,7 6-1 0,5 8-32 16,-1 3 0-16,4-3 0 0,-9 3 0 0,6-3-24 15,0 0 0-15,-6-5-1 0,4-4 2 0,-4-10 23 16,20 8 0-16,-20-6 0 0,0-5 30 15,1 2 1-15,-1-5-1 0,0 0 0 0,-8-1-30 16,3-2 0-16,0 0 0 0,-3 0 0 0,3-2 32 16,0-1 1-16,-3 0 0 0,-3 3 0 0,3-8-33 0,3 2 0 15,-9-5 0-15,4-1 0 0,-4 1 16 0,1-3 1 16,-6 0 0-16,0-3 0 0,-3-5-17 0,-5-32 0 16,-6 23 0-16,0-5 2 0,-22-26 1 15,22 45-1-15,-5 3 1 0,-20-6-3 16,25 9 0-16,1 8 16 0,-7 9 0 15,9-4 0-15,3 7 0 0,2 2-16 0,-5 12 0 16,3-4 0-16,3 12 19 0,-4 9 1 0,9-1-1 16,3-2 1-16,8 8-20 0,8 36 0 15,-5-47 0-15,-3-3 2 0,9-3 1 0,-1-5-1 16,0-6 1-16,3-6-3 0,23 0 0 16,-26-11 0-16,6-8-12 0,-6 2 1 0,9-14 0 15,2 1 0-15,9-7 11 0,-6-8 0 0,0 1 0 16,0-4 0-16,3-5-73 0,30-40 0 15,-38 43 1-15,8 0 0 0,17-29 72 0,-34 40 0 16,-5 3-43-16,11-12 1 0,-20 26-1 16,3 8 1-16,12 3 42 0,-20 0 0 15,5 3 17-15,-5 16 0 0,3-4 0 16,-3 7 2-16,-3 34-19 0,-2-11 0 16,-9 17-9-16,0 3 2 0,9-6 0 0,-1-6 0 0,-2 4 7 15,-12 52 0-15,9-52 0 0,-2-9 42 16,-12 47-1-16,11-53 0 0,0 1 0 15,3-7-41-15,-3-2 0 0,3-9 0 0,3-5 13 16,2 0 0-16,-2-12 0 0,8-2 0 0,0-6-13 16,3-6 0-16,-3 6 0 0,0 0 0 0,5-6 11 0,1-16 0 15,-1-3 0-15,4-9 1 0,15-59-12 16,-10 42 0-16,6-5-27 0,-1 0 1 16,0 0 0-16,1-3 0 0,-1 2 26 0,0-7 0 15,6 7 0-15,0 1 0 0,8 5-34 0,25-53 0 16,-30 62 0-16,2 0 0 0,17-34 34 15,-22 45 0-15,0 14 41 0,22-19 0 16,-28 24-1-16,1 12 1 0,13 3-41 16,-22 0 0-16,-3 3 29 0,11-1 1 15,-8 4 0-15,-2 2 1 0,5 14-31 16,-3-8 0-16,-6 3 21 0,3 28 1 16,-13-23 0-16,-3 0 0 0,-17 26-22 15,11-29 0-15,-5 4 12 0,-1-1 1 0,-5 0-1 16,-2-8 1-16,2 3-13 0,-8 0 0 0,8-6 0 15,-3-3 0-15,9 0-103 0,-6-8 0 0,6-6 0 16,5-5 1-16,-3-6 102 0,9-3 0 0,-3-6 0 16,3-2 0-16,2-3-124 0,6-34 2 15,-5 25-1-15,5 37-757 0</inkml:trace>
  <inkml:trace contextRef="#ctx0" brushRef="#br0" timeOffset="14499.48">9627 11707 943 0,'0'0'0'0,"0"0"0"0,0 0 0 0,8 45 33 0,3 14 1 0,-11-33 1 0,6-4-1 0,-3 20-34 15,2-28 0-15,-5 1 35 0,6-1 1 16,-6-6-1-16,0 0 1 0,0 12-36 16,0-17 0-16,0-3 26 0,8 11 1 15,-8-11 1-15,0-8-1 0,6-9-27 16,2 0 0-16,8-5-21 0,-2-7 1 0,0-7-1 16,-3-6 1-16,8-6 20 0,-5-3 0 0,0 3 0 15,-3 6 0-15,3 3 8 0,11-43 0 16,-11 48 0-16,-1 3 2 0,12-22-10 15,-16 39 0-15,-4 8 47 0,6 1 1 16,-11 5 0-16,8-3 0 0,-8 11-48 16,9-8 0-16,2 0 1 0,0 9 1 15,3-4 0-15,5 4 0 0,14 27-2 0,-19-10 0 16,-3 10-98-16,-3-2 0 0,-2 31-1 0,-6-1 2 16,-6 21 97-16,-8 101 0 0,1-88 0 15,-7 9-131-15,1 0 2 0,5-20-1 0,9-8 1 0,5-79-298 16</inkml:trace>
  <inkml:trace contextRef="#ctx0" brushRef="#br0" timeOffset="15116.51">10768 11952 123 0,'0'0'0'0,"0"0"0"0,0 37 37 0,0 10 0 0,-3-24 0 0,3-3 2 16,-5 2-39-16,5-2 0 0,-9 2 0 0,7-2 165 16,2 3 1-16,2 7 0 0,1 10-1 0,3 5-165 15,-6 3 0-15,8-3 0 0,3-9 0 0,3-2 42 16,0-3 1-16,2-9 0 0,-2-7 0 0,0-10-43 16,5-8 0-16,0-2 0 0,1-1 0 0,-9-2 86 0,16-20 0 15,-7 5 1-15,-1-5 0 0,12-45-87 16,-23 42 0-16,-8 0 90 0,-14-31-1 15,0 31 0-15,-2-6 1 0,-23-24-90 16,20 38 0-16,-1 1 70 0,-21-12 1 16,16 20-1-16,6 5 2 0,-26 9-72 15,32-5 0-15,-7 5-92 0,-7 5 1 16,16-2 0-16,2 0-1 0,9 5 92 16,0-2 0-16,9 2-165 0,16 9 0 15,-3-8 0-15,-22-9-759 0</inkml:trace>
  <inkml:trace contextRef="#ctx0" brushRef="#br0" timeOffset="15449.45">12155 11434 1348 0,'0'0'0'0,"0"0"0"16,0-36 63-16,-3-23 1 0,0 31 1 0,-11 2-1 15,-24-5-64-15,16 17 0 0,-1 9 57 16,-26 5 0-16,21 5 0 0,-5 4 2 16,-31 19-59-16,40-9 0 0,1 10 28 15,-26 30 0-15,29-20 0 0,1 3 0 16,5 3-28-16,3 12 0 0,-3-1 0 0,1 11 52 0,-7 80 1 16,15-69-1-16,-4-4 0 15,-2 4-52-15,6-7 0 0,2-1 0 0,-8 0-33 0,6-5 0 16,-4-9 0-16,-2-2 0 0,3-6 33 0,-22 36 0 15,16-56 0-15,0-11-159 0,-14 3-1 16,17-17 1-16,3-6-1 0,-3-9 160 16,3 1 0-16,-3-3 0 0,2-11-225 0,-2 0 0 0,-3-9 0 15,1-8 0-15,13 42-139 0</inkml:trace>
  <inkml:trace contextRef="#ctx0" brushRef="#br0" timeOffset="15632.98">11329 12039 1224 0,'0'0'0'15,"0"0"0"-15,33 3 97 0,6 8-1 16,-15-5 0-16,-4-6 2 0,38 0-98 16,-20-6 0-16,4 6 55 0,46-3 1 15,-44-2 0-15,3-1 1 0,45-5-57 16,-48 11 0-16,0 0-89 0,42-3 2 16,-53 6 0-16,-3 5-1 0,23 1 88 0,-29-9 0 15,-4 0-128-15,7-6-1 0,-13 3 1 16,-14 3-697-16</inkml:trace>
  <inkml:trace contextRef="#ctx0" brushRef="#br0" timeOffset="16016.31">13171 11634 954 0,'0'0'0'16,"0"0"0"-16,0 0 0 0,8 54 83 0,9 19-1 15,-20-40 0-15,1-2 1 0,-23 31-83 16,11-28 0-16,0 0 79 0,-11 33 1 16,6-39 0-16,5-2 1 0,-16 13-81 15,16-25 0-15,8-11 35 0,-13-3 0 16,11 0 0-16,2-3 1 0,6-5-36 16,-5-3 0-16,-1-4 20 0,3-30 0 15,12 3 1-15,2-6 0 0,3-8-21 0,-1 3 0 16,7 2 0-16,10 3-31 0,-2-8 0 0,-1 5 1 15,9 4 0-15,-3 2 30 0,34-34 0 16,-37 51 0-16,-5 8 50 0,14 3 1 16,-23 17-1-16,1 11 1 0,-9 6-51 0,6 6 0 15,2-6 0-15,4 11 66 0,-6 0 0 0,-1 8 1 16,1 4 0-16,3 2-67 0,-3 9 0 0,-6-6 0 16,-3 2 0-16,1 4 57 0,-6 70 0 0,-11-48 1 15,-3 12 0-15,-5-1-58 0,-1 3 0 0,1 3 0 16,-3 3-52-16,-3 73-1 0,25-110 1 15,8-8 0-15,3-6 52 0,-8-39 0 0</inkml:trace>
  <inkml:trace contextRef="#ctx0" brushRef="#br0" timeOffset="26416.52">2757 8548 78 0,'0'0'0'0,"0"0"0"0,0 0-13 0,0 0 0 16,28-6 0-16,-28 6 1 0,0 0 12 15,0 0 0-15,0 0 114 0,0 0 1 16,0 0-1-16,-6-3 0 0,-2-2-114 15,2 5 0-15,1 0 131 0,-15-9-1 16,12 9 1-16,-6-5-1 0,-22-1-130 16,14 6 0-16,-2 0 30 0,-29 0 0 15,34 0 0-15,2 0 0 0,-16 11-30 16,14-2 0-16,5-4 77 0,-25 9 2 16,25 1-2-16,-5 1 1 0,0 4-78 0,5-3 0 0,3 8 0 15,-3 1 52-15,0 5 1 0,-2 5-1 0,2-8 0 16,0 9-52-16,0-6 0 0,-2 3 0 0,7-6 0 0,-2 3 37 15,-5 25 0-15,10-36 0 0,6-4 1 16,6 13-38-16,-4-15 0 0,4 0 24 16,13 11 1-16,-5-17 0 0,5 7 0 15,31 1-25-15,-22-18 0 0,2-7 2 16,36-30 1-16,-32 13-1 0,-1-4 1 16,3-1-3-16,-9-6 0 0,-2-2 0 0,0-4-40 15,3 4 0-15,-3-3-1 0,-6 0 1 0,0 5 40 16,20-42 0-16,-20 37 0 0,1 6-4 0,13-26 1 15,-19 39 0-15,-1 9 0 0,12-6 3 16,-14 20 0-16,-11 6-39 0,9 22 0 16,-9-14 0-16,0 0 0 0,-6 3 39 15,6 23 0-15,0 5 0 0,-3 14 27 0,3 8 0 16,-5-13 0-16,-1-1 0 0,1-2-27 0,-9 64 0 16,6-53 0-16,2 5 39 0,-5 1 1 0,3 2 1 15,-6 3-1-15,3-2-40 0,3-1 0 0,-9-11 0 16,3 3 0-16,0-3 22 0,-19 48 0 15,22-65 0-15,-3 0 0 0,-13 37-22 16,21-56 0-16,1-4 21 0,-4-2 0 16,4-5 0-16,5-12 1 0,-6-6-22 15,6 6 0-15,-5-8 3 0,-3-26 1 16,2-3 0-16,-2-13 0 0,2-7-4 0,6 1 0 16,0-3 0-16,6 3 19 0,2-9 0 0,3 9 0 0,3-6 0 15,5 3-19-15,28-48 0 0,-28 65 0 16,12 2-174-16,27-13 1 0,-30 27 0 15,2 12-123-15,28-3 173 0,-30 3 1 0,-28 14-662 16</inkml:trace>
  <inkml:trace contextRef="#ctx0" brushRef="#br0" timeOffset="27333.19">3450 9476 11 0,'0'0'0'0,"0"0"0"0,0 0 0 15,0 0 0-15,0 0 1 0,0 0-1 0,0 0 1 0,0 0-1 0,0 0 0 16,0 0 0-16,0 0 0 0,0 0 92 0,0 0 1 16,25-31 1-16,-22 23-1 0,3 2-93 0,5-16 0 15,-11 10 0-15,2 4 73 0,4 0 1 16,-1-4-1-16,-5 4 1 0,9-6-74 15,-9 14 0-15,5-6 109 0,1-5 0 16,-6 5-1-16,0 6 2 0,14 0-110 16,-3-5 0-16,2 5 88 0,21 0 1 15,-21 0-1-15,12 0 1 0,19 11-89 16,-30-8 0-16,-5 5 55 0,2 3 2 0,-6 4-1 16,-2-10 0-16,2 6-56 0,-5 3 0 0,0 6 0 15,0 3 0-15,-5 2 39 0,2 3 1 0,-2 9 1 16,-6-9-1-16,-3 8-40 0,-14 35 0 0,12-40 0 15,2 2 45-15,-25 27 1 0,20-35 0 16,5 0 0-16,-25 23-46 0,25-31 0 0,-5 0 3 16,-11 11 1-16,21-20-1 0,-2-2 2 15,-2 2-5-15,7-8 0 0,3 0-1 16,-8-8 0-16,3 2 0 0,8-8-1 16,-11-14 2-16,5 0 0 0,4-9-3 15,-4-27 0-15,12 38 0 0,2 4 1 16,-3-1 2-16,1 9 0 0,2 0 0 0,-2 14 57 15,-1 0 0-15,-2-5 0 0,3 2 0 0,5 3-57 16,16 8 0-16,-7-2 0 0,-1 5 23 0,33 20 1 16,-21-14-1-16,-4 3 0 0,42 19-23 15,-46-28 0-15,7-2-181 0,17-4 0 16,-28-5 1-16,-19 0-1182 0</inkml:trace>
  <inkml:trace contextRef="#ctx0" brushRef="#br0" timeOffset="42415.66">15807 16355 370 0,'0'0'0'0,"0"0"0"0,0 0-14 0,0 0 0 15,0 0 0-15,0 0 1 0,0 0 13 16,0 0 0-16,0 0 25 0,0 0 1 15,0 0-1-15,24-28 1 0,-18 11-26 16,-6 9 0-16,0-1 99 0,0-8 0 16,-6 6-1-16,4 2 2 0,-4-2-100 15,1 3 0-15,-4 2 53 0,-2-8 1 0,3 6 0 16,2 2 1-16,-10 6-55 0,13 0 0 16,-8 0 72-16,-3 0 0 0,9 6 0 15,-4 2 2-15,-10 1-74 0,5 10 0 16,3-2 69-16,-22 25 1 0,19-14 0 15,-5 6 1-15,-20 39-71 0,20-39 0 0,0 0 42 16,-1 2 0-16,4 1 0 0,2 0 1 0,6 5-43 16,2-6 0-16,-2 4 0 0,-3 5 0 0,5-3 6 15,-2 45 1-15,2-42 0 0,-2 3 1 16,-3 53-8-16,5-47 0 0,4-6-8 16,2 5 2-16,-6 1 0 0,6-7 0 0,-5 1 6 15,2 0 0-15,0-9 0 0,0-5 0 0,3-3 14 0,-5 17 2 16,5-31-1-16,5-6 0 15,9 12-15-15,-8-15 0 0,2 3-21 0,22 3-1 16,-10-14 1-16,7 0 0 0,51 0 21 16,-40-8 0-16,7-3 10 0,2-1 1 15,-3 4 0-15,-6-1 0 0,7 1-11 0,2-3 0 16,-3 5 0-16,-6 3 0 0,9 3-30 0,-2 0 0 0,-7 0 0 16,1 0 1-16,0 3 29 0,32 11 0 15,-32-5 0-15,-6 2 27 0,36 14 0 16,-30-16 0-16,2 2 1 0,48 11-28 15,-37-16 0-15,6 3 30 0,58-1-1 16,-55-5 0-16,3-3 0 0,60 0-29 16,-61 5 0-16,-5 4 33 0,64 8 0 15,-64-9 0-15,3 6 1 0,52 17-34 16,-60-20 0-16,-1 9 65 0,47 14 0 16,-49-17-1-16,3 0 1 0,-1 2-65 0,3-10 0 0,-2-1 0 15,8-5 34-15,2 0 0 0,1 0 0 0,-6-3 0 16,0 0-34-16,3-3 0 0,-3 3 0 0,0 0 0 15,0-3 32-15,55-3 1 0,-52 6-1 0,-9 0 1 16,3 0-33-16,3 3 0 0,-2 0 0 0,2 3 4 16,0-1 2-16,-3-2-1 0,-3-3 0 0,1 0-5 15,-1 0 0-15,1-3 0 0,-3-2 0 0,-4-4-11 16,46-8-1-16,-48 9 1 0,-11 2 0 16,36-13 11-16,-41 10 0 0,2 1-53 15,17-9 0-15,-28 8 0 0,1 4 1 16,5-9 52-16,-12 8 0 0,-7 0 23 0,13-2 0 15,-13 2 0-15,2 1 0 0,6-4-23 16,-9 9 0-16,1 0-37 0,8-11 0 16,-14 8-1-16,5-5 2 0,-2-9 36 15,-3 6 0-15,3-3-18 0,0 0 1 16,-3-15 0-16,0-7 0 0,5-9 17 0,-5-6 0 16,6 3 0-16,7 3 0 0,1-3-14 0,30-56 1 15,-24 48-1-15,2-6 1 0,33-70 13 16,-30 62 0-16,8-1-9 0,0 1 0 0,-8 2 0 15,0 7 1-15,-3-4 8 0,17-56 0 16,-20 62 0-16,-11 5-11 0,12-47 0 16,-18 59 0-16,-2 8 0 0,-2-2 11 0,-1 7 0 15,3 4 0-15,-6 8 39 0,-5 3 0 0,9 6 0 16,-4-1 0-16,-2 4-39 0,2 5 0 0,-5-3 0 16,3-3 0-16,-3 1 10 0,3-1 1 0,-12 6-1 15,-5 0 1-15,-2 3-11 0,-4 0 0 0,-2 2 0 0,0 4 0 16,-6 2 36-16,-46 6 2 0,41-9-1 15,-1 3 0-15,-43 6-37 0,41-11 0 16,3-3-2-16,-53 8 1 0,42-8 0 0,-3 2 0 16,-58 18 1-16,52-9 0 0,6 0-32 15,-72 14 1-15,59-14 0 0,-7 0-1 16,-76 12 32-16,82-18 0 0,-6-2-32 16,-76 2 0-16,76-5 0 0,-2-3 1 15,-77-3 31-15,77 3 0 0,-6-5-28 16,-74-9 0-16,83 8 0 0,5 3 0 15,-83-11 28-15,78 8 0 0,-6-2-16 0,-75-9 1 16,87 9 0-16,7 2 0 0,-80-11 15 16,70 9 0-16,-4-1-11 0,-76-10 0 15,79 13 0-15,6 3 0 0,-80-5 11 16,77 8 0-16,-11 8-6 0,-80 9 0 16,80-6 0-16,1-5 0 0,-81 22 6 15,85-17 0-15,6 9-39 0,-77 14 1 16,72-20-1-16,0 0 1 0,-78 14 38 15,83-11 0-15,0 3-107 0,-83 16 1 16,70-36-2-16,85 0-966 0</inkml:trace>
  <inkml:trace contextRef="#ctx0" brushRef="#br0" timeOffset="83184.93">16207 16420 246 0,'0'0'0'0,"0"0"0"0,0 0 14 0,-22 31-1 0,11-23 0 0,3-5 1 16,-6 2-14-16,3 1 0 0,2-3 0 0,9-3 70 16,-2 6 0-16,-1-1 0 0,-3 4 2 15,-7 2-72-15,2 0 0 0,-3-2 0 0,0 2 0 0,-3 6 79 0,-2 2 0 16,2 1 1-16,-2-3 0 0,3 0-80 0,2 3 0 15,0 5 0-15,0-8 0 0,9-3 61 0,-6 0 0 16,2 3 1-16,-5 2 0 0,3 7-62 0,3-4 0 16,-3 1 0-16,6-4 0 0,2 1 10 0,3 20 0 15,0-24 0-15,8-1 1 0,17 7-11 16,-17-11 0-16,9 1 5 0,16 10 0 16,-19-11 0-16,-3 1 0 0,16 13-5 15,-16-17 0-15,3 4 23 0,11 13 0 16,-8-5 0-16,2-4 1 0,0 4-24 0,-2 5 0 15,-9 4 0-15,3 2 62 0,-2 2 0 0,2 1 0 16,-6-3 2-16,3 8-64 0,1 1 0 0,7-4 0 16,-2 1 0-16,0 2 38 0,-3-2 0 0,8-6 0 15,3-3 0-15,3-6-38 0,28 18 0 16,-23-18 0-16,9-8 20 0,33 12 1 16,-34-18-1-16,4-5 1 0,52-3-21 0,-53 0 0 15,9-3 46-15,46 0-1 0,-51 3 0 16,7-2 0-16,48 2-45 0,-51 2 0 15,-2-2 18-15,56 6 1 0,-57-3-1 0,4 0 1 16,47 5-19-16,-39-5 0 0,-6 3 16 16,59 8 0-16,-59-14 0 0,4 5 0 15,62-5-16-15,-65 0 0 0,-1 3-6 16,56-3 1-16,-55-3-1 0,5-2 1 16,47-7 5-16,-50 4 0 0,-3-1 44 15,50-10 0-15,-49 8 0 0,-1-1 1 16,48-13-45-16,-59 11 0 0,1 3-6 0,-4-1 1 15,1 1-1-15,5-3 1 0,-2 3 5 0,-4 0 0 16,-2 2 0-16,-3 3 0 0,-5-2 27 0,2 2 1 16,-2-5 1-16,5 0-1 0,3 2-28 0,-3-2 0 15,-8-3 0-15,3 0 0 0,2 0 6 0,-8-3 1 16,9-3 0-16,-6-2 0 0,2-6-7 0,-2 0 0 0,-6 0 0 16,1-1 0-16,-1 4-1 0,20-37 1 15,-25 31 0-15,-3 0 0 0,16-25 0 16,-19 31 0-16,4 2 37 0,-4-22 1 15,-8 23-1-15,-3 8 1 0,-2-6-38 0,-1-3 0 16,-2 1 0-16,2-6 30 0,-8 2 1 0,1 1-1 16,2-3 0-16,-3 3-30 0,-6-3 0 0,1 5 0 15,0 6 0-15,-6 3-10 0,-3 0 0 0,3 0 0 16,-8-9 0-16,-5 4 10 0,2-1 0 0,0 3 0 16,0 3 0-16,-3 3-15 0,-2-3 0 0,5-3 0 0,3-3-1 15,-1 1 16-15,-35-18 0 0,31 20 0 16,-4 3-19-16,-43-14 0 0,43 14 0 15,4 5 1-15,-43-8 18 0,37 6 0 16,0 3-49-16,-42-9 0 0,34 8 0 0,2 4-1 16,-49-12 50-16,55 6 0 0,5-1-24 15,-49-7 1-15,46 7 0 0,3 4 0 16,-38-9 23-16,33 6 0 0,11 8-13 16,-6-5 1-16,-2 2 0 0,-1-2 0 0,3 2 12 15,1-2 0-15,-4 2 0 0,4 3 0 0,-6 6 3 16,-3 0 0-16,2-3 0 0,7-3 1 0,-1 3-4 0,0 0 0 15,1 3 0-15,5 0 0 0,-6-3-14 0,0 0 1 16,1-3-1-16,-7 0 1 0,12 0 13 0,-6 0 0 16,-5 0 0-16,6 1 0 0,-1 2-5 0,0 0 0 15,3-3 0-15,0 0 1 0,3-3 4 0,0 1 0 16,0 2 0-16,0 3 0 0,8 0 28 0,-8 0 1 16,2 3 0-16,1 2 0 0,2 4-29 0,1-1 0 0,2-2 0 15,-8 0 0-15,8 2 8 0,-5-8 0 0,2 6 0 16,0 2 0-16,3 6-8 0,-33 14 0 15,25-11 0-15,3 0-24 0,-36 34 1 16,32-23 0-16,4 3 0 0,-3 2 23 0,14-7 0 16,-1 8 0-16,-5 8-89 0,1 8 2 0,-4-5 0 15,0-5-1-15,28-40-1243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3:02:44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21174 3442 11 0,'0'0'0'0,"0"0"0"0,0 0 0 0,0 0 1 0,0 0-1 0,0 0 1 0,0 0-1 16,0 0 0-16,0 0 0 0,0-29 1 15,0 21-1-15,5 2 1 0,1-13-1 16,-6 10 0-16,0 1 0 0,3-18 0 16,2 24 0-16,-5 2 1 0,0 0-1 15,0-9 0-15,0 9 0 0,-3-5 0 16,3 5 0-16,0 0 0 0,-5 2 0 15,5 4 0-15,0-6 0 0,-6 6 0 16,6-6 0-16,0 0 0 0,6 14 0 16,-3-6 0-16,-1-2 69 0,18 8 1 15,-4 0 0-15,1 3 1 0,16 8-71 16,-8-16 0-16,-3-7 23 0,28 4 1 16,-31-6-1-16,3 0 1 0,20 0-24 0,-26-3 0 15,1 3-67-15,8-3 1 0,-12 1-2 16,-4 2 2-16,10-9 66 0,-5 9 0 0,2-6-11 15,23-2 0-15,-11 2 0 0,-28 6-57 16</inkml:trace>
  <inkml:trace contextRef="#ctx0" brushRef="#br0" timeOffset="584.6">22309 3323 235 0,'0'0'0'0,"0"0"0"0,0 0 9 0,0 0 1 0,0 0 1 0,0 0-1 15,0 0-10-15,0 0 0 0,0 0 89 16,0 0 0-16,0 0 1 0,33-11-1 0,-11 11-89 15,0-6 0-15,9 6 96 0,46 0 2 16,-33 0-1-16,6 6 0 0,47 8-97 16,-50-11 0-16,-3 3 25 0,47-1 0 15,-44 4 0-15,3 5 0 0,52 3-25 16,-41-6 0-16,2-3-192 0,62 1 0 16,-73-9 1-16,-2-3-41 0,22-31 193 15,-47-11-2-15,-25 45-134 0</inkml:trace>
  <inkml:trace contextRef="#ctx0" brushRef="#br0" timeOffset="52032.99">12964 8832 11 0,'0'0'0'0,"0"0"0"0,0 0 0 0,0 0 0 0,0 0 1 15,28 37-1-15,-23-32 1 0,-5-5-11 0</inkml:trace>
  <inkml:trace contextRef="#ctx0" brushRef="#br0" timeOffset="138333.13">7365 9704 11 0,'0'0'0'0,"0"0"0"0,11 39 0 0,3 12 1 0,-14-37-1 15,0-14-9-15</inkml:trace>
  <inkml:trace contextRef="#ctx0" brushRef="#br0" timeOffset="168766.98">31132 6058 11 0,'0'0'0'0,"0"0"0"0,0 0 0 0,0 0 0 0,0 0 1 0,0 0-1 0,0 0 1 0,0 0-11 16</inkml:trace>
  <inkml:trace contextRef="#ctx0" brushRef="#br0" timeOffset="-159312.34">7414 7116 280 0,'0'0'0'16,"0"0"0"-16,0 0-53 0,0 0 1 0,28 31 0 0,-22-26 0 15,-1 1 47-15,3 2 1 0,-2-8-1 16,-6 0-38-16</inkml:trace>
  <inkml:trace contextRef="#ctx0" brushRef="#br0" timeOffset="161386.71">18262 11409 11 0,'0'0'0'0,"0"0"0"0,0 0 0 0,-69 14 1 0,47-17-1 0,22 3-9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3:10:23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4550 5678 11 0,'0'0'0'0,"0"0"0"0,-58 37 0 0,19-15 1 0,0-2-1 0,15 0 1 0,-4 2-1 16,3-5 0-16,-2 3 0 0,2-1 0 0,-6 4 34 0,9-9 0 15,3 0 0-15,-1 0 0 0,1-5-34 0,3 2 0 16,-4 0 0-16,1 0 0 0,0 3 94 0,-23 9 1 16,17-3-1-16,-2 2 2 0,-31 23-96 15,27-20 0-15,4-2 129 0,-18 36 2 16,26-31-1-16,5-3 1 0,-5 29-131 15,13-20 0-15,6-1 20 0,6 41 1 16,-6-46 0-16,5 8 0 0,-2 4-21 0,3-4 0 16,-1-8 0-16,1-5 62 0,-3 5 1 0,2-5 1 15,1-4-1-15,7-5-63 0,12 9 0 16,-5-6 0-16,7 0 17 0,31 19 1 16,-25-27-1-16,6 5 1 0,44 0-18 15,-39-6 0-15,-5 1-14 0,38-4 0 16,-35-8 0-16,-4 1 1 0,31-12 13 15,-36 5 0-15,1 1-7 0,43-15 1 0,-33 9 0 16,3 0 0-16,-3 0 6 0,9-6 0 0,-1 1 0 16,6 2 24-16,0-6 0 0,0-2 0 0,0 0 1 15,0-4-25-15,64-33 0 0,-70 26 0 16,1-1-16-16,38-41 0 0,-61 44 0 0,-2-3 1 16,2-27 15-16,-27 24 0 0,-3 4-7 15,-3-1 1-15,-13 3 0 0,2 3 0 0,-5-5 6 16,-28-32 0-16,14 37 0 0,2 3 0 15,-7-6 1-15,-7 3 0 0,4-5 0 0,2 8-1 16,-57-26 0-16,51 29 0 0,-2-3-22 0,-60-14 1 16,54 19 0-16,-10 3 0 0,-62-8 21 15,59 14 0-15,-3 0-201 0,-86 14 0 16,75 20 0-16,-8 16-67 0,-100 49 201 16,77-54 0-16,111-31-156 0</inkml:trace>
  <inkml:trace contextRef="#ctx0" brushRef="#br0" timeOffset="1050.65">10099 5664 504 0,'0'0'0'0,"0"0"0"0,0 0-32 0,-24 48 0 0,4-26 0 0,1 1 1 15,0-1 31-15,-1 4 0 0,1 2 0 0,-3 0 16 16,-3-3 1-16,0 1 0 0,-8-4 0 0,0-2-17 15,2 2 0-15,-2 1 0 0,0-3 0 0,8 2 53 16,-19 23 1-16,22-20-1 0,-3 4 1 16,-19 24-54-16,25-19 0 0,-1 2 41 15,-18 43 1-15,24-39 1 0,0-4-1 16,3-5-42-16,3 8 0 0,2-2 0 0,1 0 57 0,2-4 0 16,6 4 0-16,2-9 2 0,1 3-59 0,16 31 0 15,-11-34 0-15,8 0 70 0,20 28 1 16,-14-27 0-16,-3 1 1 0,41 18-72 15,-32-22 0-15,16-1 56 0,38 3 0 16,-35-19 0-16,2-4 1 0,64-19-57 16,-58 8 0-16,6-8 43 0,66-22 1 15,-64 22 0-15,-2-6 0 0,65-17-44 16,-76 15 0-16,5 2 28 0,44-16 1 16,-55 22-1-16,-8-6 1 0,-1 3-29 0,1 3 0 15,0-9 0-15,-6 4 9 0,0-1 0 0,-2 3 0 16,-7-2 1-16,-4-4-10 0,18-33 0 15,-24 28 0-15,0-6 9 0,11-31 1 16,-20 34-1-16,4-3 1 0,2-30-10 16,-17 30 0-16,-8 3-7 0,-16-34 1 0,2 32 0 15,-2 2 0-15,-11-9 6 0,-4 9 0 0,1 3 0 16,-8 0 4-16,-1 0 1 0,9 0 0 0,-6 0 0 16,9 5-5-16,-61-28 0 0,49 23 0 0,-10 0-120 15,-76-20-1-15,57 26 1 0,-15 5-1 16,-110-3 121-16,110 20 0 0,-8 6-118 15,-74 16-1-15,107-22 1 0,72 0-697 16</inkml:trace>
  <inkml:trace contextRef="#ctx0" brushRef="#br0" timeOffset="35466.71">15771 2586 11 0,'0'0'0'0,"0"0"0"0,0 0 0 0,-6-39 1 16,1 28-1-16,5 5 1 0,-9-2-1 16,9 8 0-16,0-6 0 0,0 6 1 15,0 0-1-15,-5-9 1 0,-1-2-1 0,6 8 0 16,-5-8 0-16,5 3 0 0,0-6 0 0,-3 5 0 15,3-5 1-15,3 9-1 0,-3 5 0 0,5-9 0 16,-5 3 0-16,0-2 67 0,0 2 0 0,0 6 0 16,0-2 1-16,0-4-68 0,0-3 0 0,0 9 0 15,0 0 0-15,0 0 45 0,-5-5 0 0,5 5 0 16,0 0 1-16,0 5-46 0,-3 4 0 16,6-1 0-16,2 12 5 0,-5 36 0 15,0-28 0-15,0 9 0 0,0 28-5 16,0-37 0-16,-8 0 15 0,-3 17 1 0,3-25-1 15,2-1 1-15,-8 12-16 0,9-17 0 16,-6 6-18-16,2 8 1 0,-2-14-1 16,3-2 1-16,-6 13 17 0,9-17 0 0,-4 1 10 15,-2-4 0-15,11-5 0 0,0 0 2 16,-8-5-12-16,8 5 0 0,-3-3 6 16,6-17 0-16,5 1 0 0,-2-7 1 15,13-30-7-15,-5 22 0 0,5-2-18 16,26-43-1-16,-23 45 1 0,3 3 1 15,27-34 17-15,-27 37 0 0,-6 3-8 0,1 3 0 16,-1 7 0-16,-8 7 0 0,3 0 8 0,-9 2 0 16,4 0 0-16,-9 6 0 0,0 0 35 0,-6 6 2 15,6-6-1-15,-5 8 0 0,-15 29-36 16,-2-3 0-16,-3 14 34 0,-27 44 0 16,27-55 0-16,6 5 0 0,-28 31-34 15,22-36 0-15,5-3 31 0,-4 2 1 16,1 1-1-16,1 2 0 0,6-8-31 0,-1 3 0 0,3-6 0 15,3 0 0-15,9-5-83 0,-4 8 2 16,6-20-1-16,0-3 1 0,8-2 81 16,-8-6 0-16,11 3-81 0,-5-6 2 0,16-25 0 15,3-9-1-15,-25 37-70 0</inkml:trace>
  <inkml:trace contextRef="#ctx0" brushRef="#br0" timeOffset="71700.06">23710 4952 460 0,'0'0'0'0,"0"0"0"0,-28 28-32 0,9-13 1 0,-9 4-1 16,3 4 1-16,0 5 31 0,0-6 0 0,3 6 0 16,3 1 0-16,2-1 57 0,1 8 1 0,5-2 0 15,-3-6 1-15,9 3-59 0,-7 34 0 16,10-29 0-16,4 4-99 0,4 39 1 15,0-48 0-15,2-3 0 0,17 22 98 16,-12-30 0-16,4 0-20 0,30-6 0 0,-22-11 0 16,-25-3-65-16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3:35:51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15986 6514 223 0,'0'0'0'0,"0"0"0"0,0 0 0 0,0 0-41 0,-19 42 0 0,5-28 0 0,0-3 0 0,0-2 41 16,9-9 0-16,-1 0 0 0,-5 0 0 0,3-6 133 15,-3-2 2-15,3-1-1 0,-1-5 1 16,-16-20-135-16,14 17 0 0,3 3 51 15,-17-11 0-15,11 17 0 0,1 2 1 16,-18 3-52-16,12 3 0 0,0 0 21 0,-42 9 0 16,30-9 0-16,1 5 1 0,-31 4-22 15,31-4 0-15,8-2 10 0,-28 8 1 16,22-8-1-16,-2 3 1 0,-22 2-11 16,24-2 0-16,6 0 20 0,0 2 1 15,-3 0 0-15,5-2 0 0,7-3-21 0,-7 0 0 16,7-1 0-16,1 4 0 0,7-6 27 0,-3 0-1 15,2 3 0-15,-2 3 1 0,2-6-27 0,-2-6 0 0,3 12 0 16,-9-6 0-16,3 5 21 0,-3-2 1 0,0 3-1 16,3 2 1-16,-3 3-22 0,3-2 0 0,3-4 0 15,-6 7 0-15,9 2 30 0,-7 0 0 0,10-3 1 16,-4-3-1-16,1 7-30 0,5 13 0 16,5-23 0-16,1 7 44 0,10 13 1 15,-5-17 0-15,3 12 0 0,19 17-45 16,-16-18 0-16,-3-7 41 0,16 27-1 15,-8-25 0-15,3 3 0 0,33 8-40 0,-30-14 0 16,8-5 26-16,44 14 1 0,-36-17 0 16,0 2 0-16,42 4-27 0,-48 2 0 0,7-3 21 15,35 6 0-15,-42-5 0 0,1 2 0 16,49 3-21-16,-46-5 0 0,2-1 12 16,53 6 0-16,-50-5 0 0,8 2 0 15,55 3-12-15,-57-6 0 0,-3-2-11 16,60 2 1-16,-57-2 0 0,5-3 0 15,58 8 10-15,-58-11 0 0,2 3 4 16,67 5 0-16,-74-5 0 0,-1 6 1 16,64-4-5-16,-57-2 0 0,4 3 5 0,3-4 0 15,3 4 0-15,-2 0 1 0,2-3-6 0,3 2 0 16,2 1 0-16,1-6 0 0,-3 0-39 0,82-11 1 16,-68 8-1-16,2-9 1 0,81-2 38 15,-89 12 0-15,-3 2-5 0,83 0 1 16,-74 0 0-16,2-6 0 0,89 3 4 15,-94 3 0-15,0 3 12 0,86 3 0 16,-78-4 0-16,0 4 1 0,6 0-13 0,-15-4 0 16,4 10 0-16,-3-4 9 0,-6 6 2 0,9-8-2 15,-3 2 1-15,8 1-10 0,-8 2 0 0,2-3 0 16,-2-2 0-16,3 2-36 0,0-8 1 0,7 0 0 16,-1 0 1-16,-1 0 34 0,5-5 0 0,-4 2 0 15,-1-8 0-15,3 2 19 0,91-13 0 16,-91 11 0-16,-3 8 1 0,86-11-20 15,-89 5 0-15,-8 4-45 0,86 5 1 16,-80-6-1-16,-4 3 1 0,92-2 44 0,-93 5 0 16,7 0 10-16,86-9 1 0,-83 4 0 15,6-10 0-15,96-4-11 0,-107 10 0 16,2 1 19-16,83-6 0 0,-88 8 0 0,-3 6 1 16,72-3-20-16,-80 3 0 0,-3 3 23 15,69 11 0-15,-74-14 0 0,-1-3 1 16,62 1-24-16,-67 2 0 0,-3 0-45 15,47-3 0-15,-52 3 0 0,-9-9 1 16,48-2 44-16,-48 3 0 0,1-1 1 16,43-5 0-16,-46 14 0 0,2-5 1 0,42-1-2 15,-33 3 0-15,-3 3 20 0,55-14 1 16,-52 3 0-16,5-6 0 0,56-22-21 16,-56 22 0-16,0-6-28 0,58-19 0 15,-60 19 0-15,5 7 0 0,41-15 28 16,-54 11 0-16,-7 6 31 0,1 0 0 15,0 2 0-15,-4 1 1 0,1 3-32 0,-2 2 0 0,1-2 0 16,-7-1 0-16,2-5-46 0,-7 3 0 0,-1 3 0 16,-3 8 0-16,-5 0 46 0,0-6 0 0,-6 3 0 15,3-3 0-15,-6 1-17 0,-2 2 1 0,3-5-1 16,-1 2 1-16,-5 6 16 0,3-6 0 0,-3 6 0 16,3-8 0-16,-3 2 13 0,-3 1 0 0,0 2 0 15,-5-6 0-15,0 4-13 0,-3-1 0 0,-11-2 0 16,-6-1 0-16,-11 4-40 0,-8-4 0 0,6 4 0 15,8-1 0-15,-3 12 40 0,-3-1 0 0,-2-5 0 0,-1 0 0 16,-7 0-23-16,2 0 0 0,2-5 0 0,1-1-1 16,-3-3 24-16,-49-10 0 0,46 8 0 15,0-1 0-15,-49-16 1 0,52 14 0 16,0 0 0-16,-47-3-1 0,41 6 0 0,1 8-12 16,-56-3 0-16,50 6 0 0,3-2 1 15,-47 2 11-15,44 0 0 0,5 2-19 16,-63 4 0-16,58-12 0 0,0 4 1 15,-52-4 18-15,46 6 0 0,3 0-13 16,-52 0 1-16,58-6-1 0,0 6 1 16,-59-2 12-16,56-1 0 0,0 0-14 0,-63-3 1 15,63 4 0-15,0-4 0 0,-58-8 13 16,63 0 0-16,6 5-10 0,-47-16-1 16,47 14 1-16,-2-1 1 0,-51-7 9 15,45 10 0 1,0 7-6-16,-56-18 0 0,61 11 0 0,-2 4 1 0,-61-9 5 15,55 8 0-15,-3 3-8 0,-63-5 0 16,60 2 0-16,-2-5 1 0,-67-3 7 16,72 11 0-16,3-5 12 0,-69 8 0 15,61 0 0-15,-3-6 0 0,-80 12-12 16,69-6 0-16,-3 8 21 0,-97-2 2 16,95 2-2-16,-4-2 1 0,-96 11-22 15,86-12 0-15,-6 4 25 0,-97 5 1 16,100-9-1-16,11 4 1 0,-111-4-26 15,100-5 0-15,-3 0-1 0,-113 0 1 16,107 3-1-16,1-3 1 0,-114 6 0 0,113-6 0 16,1 0 44-16,-111 0 1 0,110 8 0 15,-5 1 0-15,-116 5-45 0,114-11 0 16,-1-1-28-16,-116 7 1 0,116 2-1 16,0-2 1-16,-129 19 27 0,118-14 0 0,-11 14-117 15,6 0-1-15,-23 9 1 0,-2 5 0 0,-8 14-6 16,-6 3 1-16,-9-11-1 0,-10-6 1 0,193-42-95 15</inkml:trace>
  <inkml:trace contextRef="#ctx0" brushRef="#br0" timeOffset="6783.52">15467 11510 11 0,'0'0'0'0,"0"0"0"0,0 0 0 0,0 0 0 0,0 0 1 0,-36-22-1 0,28 13 1 16,-6-5-1-16,8 11 0 0,1 1 0 15,-9-12 1-15,3 2-1 0,-6-5 1 16,-13-16-1-16,11 16 0 0,5 3 61 16,-22 0 1-16,22 8 0 0,6 3 1 15,-17 12-63-15,5-4 0 0,1-2 60 16,-28 17 1-16,22-3 0 0,-2 2 0 0,-23 24-61 16,31-35 0-16,-1 3 56 0,7 1 0 15,-7-1-1-15,1 0 1 0,5 3-56 0,-5 3 0 16,-1 0 0-16,-5-3 0 0,1 0 39 0,-1 0 0 15,3 0-1-15,2 0 1 0,7-5-39 0,1-1 0 16,-7 3 0-16,5-5 0 0,1 2 71 0,1 1 2 16,-1 2-2-16,-7 0 1 0,6 1-72 0,-5-7 0 0,0 6 0 15,-1 4 0-15,1-1 18 0,0 0 0 0,-1-3 0 16,4-3 0-16,-1 1-18 0,-5 11 0 16,14-15 0-16,2 4 69 0,4-1 0 15,-4-2 0-15,6 2 0 0,0 9-69 16,-5-6 0-16,5-5 43 0,5 16-1 15,-5-13 0-15,6 2 0 0,7 20-42 16,-7-17 0-16,8 0 5 0,5 6 0 16,-5-9 0-16,-6 0 1 0,28 12-6 15,-22-9 0-15,5 0 31 0,20 8 0 0,-20-7 1 16,6 4 0-16,28 12-32 0,-31-11 0 16,8-3 20-16,-5 8 0 0,8-8 0 0,-5 0 0 15,8 0-20-15,-9 0 0 0,12-1 0 0,0 1 0 0,5 3 14 16,-3-6 1-16,3 0-1 0,6 0 1 0,-3-5-15 15,3 5 0-15,2-6 0 0,1 1 0 0,5 2 33 16,-6 3 1-16,6-8 0 0,-5 2 0 0,2-5-34 16,0 2 0-16,9 1 0 0,-6 0 0 0,5 2 55 15,4-5 1-15,-4 3 0 0,4-1 1 0,2-5-57 16,-3 0 0-16,-3 0 0 0,-2-5 0 0,3 2 23 16,-1 0 0-16,1 0 0 0,2 3 1 0,-2-5-24 0,-1 2 0 15,-2 0 0-15,-3 0 0 0,-6 6-4 0,1 0 1 16,-3-3 0-16,-3 0 0 0,2 3 3 0,-10 2 0 15,5-2 0-15,-2-3 0 0,2-3 10 0,-5 3 0 16,2-5 0-16,0-1 0 0,6 3-10 0,-8-5 0 16,0 2 0-16,-1-5 0 0,1 0-20 0,0-4 1 0,-6 1 0 15,6 0 0-15,-6-5 19 0,3 2 0 0,-3-3 0 16,0 0 0-16,-8 1-24 0,2-4 1 0,-2 1-1 16,-3-1 0-16,-5 1 24 0,22-21 0 15,-26 29 0-15,1-5 21 0,11-18 2 16,-19 17-2-16,-4 6 1 0,1-14-22 15,0 11 0-15,-3-5 1 0,-6-12 1 16,4 12 0-16,2 8 0 0,-11-29-2 16,5 21 0-16,-2 2-34 0,-1-8 0 0,4 8-1 15,-9 3 2-15,9-8 33 0,-6 3 0 0,2 5 0 16,-7 3 0-16,7 0-26 0,-2-6 1 0,-5 3-1 0,-4-3 1 16,1 6 25-16,0-8 0 0,-12-1 0 0,4 9 0 15,-4 0 10-15,-35-14 0 0,30 11 0 16,0 0 1-16,-38-11-11 0,35 11 0 0,3-3 1 15,-33-19 1-15,36 17-1 0,2-1 1 16,-29-22-2-16,29 28 0 0,4 0-9 16,-31-16 0-16,25 18 0 0,2 4 0 15,-35-8 9-15,27 7 0 0,-5 9 2 16,-42-5 0-16,42 8 0 0,-8 0 1 16,-45 3-3-16,42 2 0 0,2-2-15 0,-57 3 0 15,57 0 0-15,-5-6 0 16,-47 0 15-16,47 0 0 0,3-6-4 0,-61 3 1 15,61 3 0-15,-3-3 0 0,-64 0 3 16,64-2 0-16,0 2-11 0,-63 3 1 16,60 3 0-16,-3 2-1 0,-60 1 11 15,66-3 0-15,0 3-9 0,-50 8 1 16,61-12-1-16,3 10 1 0,-28 2 8 16,45-11 0-16,-6 2-75 0,-42 15 0 15,34-6-1-15,-1-6 1 0,-44 20 75 16,39-11 0-16,3 3-186 0,-47 31 1 15,47-26-1-15,-3 0-151 0,-6 3 186 0,-5-2-1 16,-2-15 2-16,60-11-120 0</inkml:trace>
  <inkml:trace contextRef="#ctx0" brushRef="#br0" timeOffset="8183.84">7986 11192 820 0,'0'0'0'0,"0"0"0"0,-33 0 21 0,-25 3 1 15,30 6-1-15,-2-4 1 0,-42 9-22 16,34-5 0-16,-1-6 13 0,-47 8 0 16,34-8 0-16,2 2 0 0,-55 9-13 15,55-8 0-15,-2 2 12 0,-53 12 0 16,55-6 0-16,-8 3 0 0,-58 17-12 16,55-17 0-16,-2 2-6 0,-59 24 1 0,70-27-1 15,-1 1 1-15,1 0 5 0,8 3 0 0,5 2 0 16,0 1-13-16,1-3 1 0,-7 2 0 0,7-5 0 15,-4 8 12-15,-2 3 0 0,5 1 0 0,6-4 0 0,3 6 3 16,-17 28 0-16,28-31 0 0,5 0 0 16,-3 29-3-16,17-32 0 0,6 0-12 15,13 23 0-15,-5-26 0 0,5-7 1 16,31 15 11-16,-17-10 0 0,0-6 28 16,45 17 1-16,-40-11-1 0,1-6 1 15,5 0-29-15,0 3 0 0,3 3 0 0,6-1 23 0,55 18-1 16,-42-23 0-16,0 0 0 0,9 0-22 15,-3 0 0-15,-1 0 0 0,7-5 29 0,-1 2 1 16,0 6 0-16,3-3 0 0,3-6-30 0,-5 4 0 16,5 2 0-16,-6 0 0 0,3 3 29 0,-3-3 1 15,-5 2-1-15,3 1 0 0,-9 0-29 0,69 17 0 16,-57-26 0-16,-1 1 33 0,78 11 1 16,-83-6 0-16,-1-9 0 0,79 12-34 15,-73-11 0-15,0-3-19 0,84 2 1 16,-95-5 0-16,0 6 0 0,67-6 18 15,-72-6 0-15,-3 3-10 0,52-2 1 16,-55 5 0-16,-2 0 0 0,43-9 9 16,-49 7 0-16,3-1 12 0,41-11 1 15,-49 8 0-15,-4 0 0 0,31-5-13 16,-44 6 0-16,3-4-25 0,-3 1 0 0,-11 2 0 16,-3-5 1-16,-3 8 24 0,-3-8 0 0,-2 2 0 15,3 1 0-15,-1-6 7 0,1 0 1 0,-6-3-1 0,0-3 1 16,0-8-8-16,-6 0 0 0,1-3 0 0,-4 0 0 15,-7 0 14-15,-17-45 0 0,13 37 0 16,1-1 0-16,-22-33-14 0,16 39 0 16,0 3 8-16,-36-33 1 0,31 30-1 0,-9 3 1 15,6 0-9-15,-11 0 0 0,0 0 0 0,-3 11-10 16,-3-8 0-16,-3 6 0 0,1-4 0 0,-6 4 10 16,-6-1 0-16,-2-2 0 0,0 8 0 0,-3 3-10 15,-3-8 0-15,-14-1 0 0,3 4 1 0,-5-4 9 16,-100-11 0-16,97 15 0 0,-6 7-48 0,-104 1-1 15,90 11 1-15,1 8 0 16,-6 4 48-16,5-4 0 0,-5 1 0 0,0 5-107 0,-124-9-1 16,118-24 1-16,122 19-526 0</inkml:trace>
  <inkml:trace contextRef="#ctx0" brushRef="#br0" timeOffset="9750.08">25549 11513 595 0,'0'0'0'0,"0"0"0"0,0 0 0 0,0 0 15 0,0 0 0 0,0 0 0 16,0 0 0-16,0 0-15 0,0 0 0 16,0 0 0-16,0 0 45 0,-11-34 1 15,-2 29 0-15,-1-7 0 0,-25-2-46 16,14 12 0-16,-11-10 22 0,-25-2 1 0,28 11 0 15,8-8 0-15,-27 0-23 0,22 0 0 16,2 2-1-16,-36-13 0 0,34 8 0 16,2 5 0-16,-30-5 1 0,31 9 0 0,-6-4-4 15,-31 3 1-15,25 6-1 0,-5 6 1 16,-41 17 3-16,40-18 0 0,-7 7 4 16,-50 16 0-16,49-14 0 0,1 5 0 15,-56 12-4-15,61-17 0 0,-5 0 0 16,-1 1 0-16,9-4 0 0,-6-3 0 0,3-2 0 15,3-3 0-15,0 2 0 0,-3-2 0 0,3 0 11 16,-1 0 1-16,4-3 0 0,-11 0 0 0,7 0-12 0,-4-3 0 16,10 6 0-16,3 5 0 0,11 3 28 0,-5-2 1 15,8-1-1-15,-3 4 0 0,11 4-28 0,-5-1 0 16,-1 4 0-16,4-5 0 0,-1 9 43 0,6-1 0 16,-3 4 0-16,1 5 1 0,1 2-44 0,-1 24 0 15,13-32 0-15,2 0-2 0,23 23 0 16,-11-17 0-16,8-3 1 0,31 20 1 15,-26-26 0-15,9-10 49 0,39 16 0 16,-31-17 0-16,0 3 0 0,47 6-49 16,-44-9 0-16,3 6 49 0,3 0 2 0,5 0-2 15,-6 0 1-15,6 5-50 0,6-5 0 0,-6 0 0 16,2 0 0-16,9 0 22 0,-8-3 0 0,8 0 0 16,-5 0 1-16,2 0-23 0,-2-3 0 0,7-2 0 15,-2-1 0-15,3 3 13 0,0-11 0 0,5 0 0 16,6-8 1-16,9-6-14 0,-1 0 0 0,-6 0 0 0,-2-3 0 15,-3 0 16-15,3-3 0 0,0 6 0 0,-6 0 0 16,3 0-16-16,67-17 0 0,-75 17 0 16,-9-8 12-16,50-7 0 0,-57 15 0 15,-15 9 0-15,39-4-12 0,-41-5 0 0,-6 3 6 16,25-12 0-16,-30 15 0 0,-9-3 1 16,14-12-7-16,-22 9 0 0,-11 0 2 15,0-17 1-15,-5 9 0 0,-6 2 0 16,2-3-3-16,-15-2 0 0,-4 0 0 0,-11-3 3 15,1 0 1-15,-9-1 0 0,2 7 0 0,1 2-4 16,-5-2 0-16,-1-6 0 0,0-1 0 0,-8 1 0 16,0 3 1-16,-8-6 0 0,2 0 0 0,-8 0-1 15,-71-28 0-15,68 37 0 0,3 2-39 0,-102-3 0 16,75 18 0-16,-14 10 1 0,-3 4 38 16,-20 16 0-16,-2 6 0 0,-11 17-189 0,-6 3 1 15,-19 5-1-15,0 3 2 0,-8 14 21 0,-194 59 1 16,191-90 1-16,185-42-252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37:00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16127 687 11 0,'0'0'0'0,"0"0"0"0,0 0 0 0,-11-59 1 16,5 45-1-16,-2 8 1 0,-6-2-1 16,3 2 0-16,3 4 0 0,-11 10 1 15,-1-5-1-15,-5 2 1 0,-46 15-1 16,32-6 0-16,-8 9 0 0,-41 10 0 15,43-24 0-15,7 5 1 0,-1-6-1 0,-2 6 0 0,2-8 0 16,-5 3 0-16,5 5 0 0,6-9 0 0,0 4 0 16,-3 5 0-16,3 0 0 0,5 0 0 0,3 3 0 15,6 2 0-15,-6 4 0 0,3 2 0 0,3 6 0 0,2-3 0 16,-16 34 0-16,8-25 0 0,3-1 11 16,-22 43 0-16,16-45 0 0,3 3 0 15,-27 41-11-15,27-36 0 0,-6-5 83 16,4 5 1-16,-4-5 1 0,9 5-1 0,-3 0-84 15,6 3 0-15,0-5 0 0,5-9 0 0,3 2 86 16,3 26 1-16,8-33-1 0,0 2 0 16,8 37-86-16,3-29 0 0,-3 1 44 0,12 33 0 15,-7-39 0-15,7-3 0 0,-4 0-44 16,4 0 0-16,2 1 0 0,3-1 27 0,-1 0 0 16,1 0 0-16,3 0 2 0,-3 0-29 0,2-5 0 15,4-1 0-15,-6-2 0 0,8-6 20 0,0 0 0 16,0 0 0-16,6 0 1 0,0 0-21 0,43 17 0 15,-43-11 0-15,0 0 44 0,33 19 0 16,-39-14 0-16,-3 3 1 0,31 23-45 16,-31-23 0-16,3 0 41 0,25 23 1 15,-30-28-1-15,2-1 1 0,-5 3-42 0,8-2 0 16,6-9 0-16,0 0 29 0,-1 0 1 0,-4-14 1 16,-1-6-1-16,0-2-30 0,36-34 0 15,-36 8 0-15,6-3-9 0,33-50 0 16,-45 39 0-16,9 3 1 0,-3-2 8 0,-2-4 0 15,2-5 0-15,5-9 0 0,29-62 1 0,-37 63-1 16,3-10 1-16,25-61-1 0,-30 65 0 16,-3 5-20-16,0 1 2 0,0 2-1 0,-3-3 1 15,2 0 18-15,10-64 0 0,-29 67 0 16,-2 3 17-16,-6-62 1 0,3 65-1 0,-11-1 1 16,3 1-18-16,-6-3 0 0,3 3 0 0,-3 5 11 15,-25-56 0-15,20 59 0 0,-6-2 0 16,-27-40-11-16,21 50 0 0,4 1 9 15,-45-34 0-15,28 36 0 0,2 4 1 16,-2 2-10-16,-11 2 0 0,2 10 0 0,-7 5-16 16,-4 0 1-16,-8 5-1 0,3 9 1 0,-5 0 15 15,-87 14 0-15,79 9 0 0,-10 5-35 0,-109 56 2 16,99-27-1-16,-3 10 1 0,-6 3 33 16,-5 20 0-16,0 3 0 0,0 17-243 0,0 8 1 15,0 17-1-15,0-5 1 0,5 22 186 0,-115 143 1 16,99-166-1-16,127-129-155 0</inkml:trace>
  <inkml:trace contextRef="#ctx0" brushRef="#br0" timeOffset="38366.43">10417 5450 11 0,'0'0'0'0,"0"0"0"0,0 0 0 0,0 0 1 0,0 0-1 0,0 0 1 15,0 0 0-15,0 0-1 0,0 0-11 0</inkml:trace>
  <inkml:trace contextRef="#ctx0" brushRef="#br0" timeOffset="39184.07">10293 5422 11 0,'0'0'0'0,"0"0"0"0,-36 14 0 0,-3 0 1 16,20-8-1-16,2 8 1 0,-19 0-1 16,28-11 0-16,8-3 0 0,6 5 1 15,-6-5-1-15,0 0 1 0,0-8-1 16,0 8 0-16,13-6 0 0,7-2 0 16,-1 2 0-16,3-2 1 0,33 2-1 15,-35 12 0-15,-1-3 0 0,14 8 0 16,-19-11 0-16,-8 8 0 0,2-5 0 15,-8-3 0-15,5 3 0 0,-5-3 0 16,6 3 0-16,-6-3 0 0,0 0 0 16,5 0 0-16,-5 0 0 0,0 5 0 15,0-5 0-15,0 0 0 0,0 0 0 16,0 0 0-16,-5 3 0 0,-6 3 0 16,3 0 0-16,2-4 0 0,-27 4 0 0,14 0 0 15,-6-6 0-15,-22 0 0 0,22 0 0 16,6 0 0-16,-9 0 0 0,17 2 0 15,-3 4 0-15,-5 14 0 0,5-12 0 0,3-2 0 16,-14 16 0-16,17-13 0 0,8-1 11 16,-11 18 0-16,8-21 0 0,3 4 0 15,3 5-11-15,-6-12 0 0,3-2 83 16,0 12 1-16,0-12 1 0,0 3-1 16,0 2-84-16,0-5 0 0,0 0 72 15,0 0 1-15,0 0-1 0,0 0 0 16,3 6-72-16,-3-6 0 0,11-6 32 0,8-14 0 15,-5 12 1-15,11-9 0 0,8-11-33 16,-22 22 0-16,-3 1 4 0,-2 2 0 16,-6 3 0-16,0 0 0 0,0 0-4 15,0-6 0-15,0 6-34 0,0 0-1 16,0 0 1-16,-6-8 1 0,6 8 33 16,0 0 0-16,0-6-68 0,0 6 1 15,0 0-2-15,-5 0 2 0,5 0 67 16,-3 6 0-16,3-6-67 0,-6 3 1 15,6-3-1-15,0 0 1 0,-5 5 66 16,5 1 0-16,0-6-22 0,11 11 1 16,3-8 0-16,-6 5 0 0,17-2 21 15,-14-3 0-15,8 3-11 0,9-1 0 16,-20-2 0-16,3 3 0 0,3-6 11 16,-14 0 0-16,6 0-4 0,-6 0 1 0,5-6 0 15,-5 6 0-15,0 0 3 0,3 0 0 16,-3 0 0-16,0 0 0 0,5 0 0 15,-5 0 0-15,0 0 0 0,0 0 0 16,0 0 0-16,0 0 0 0,0 0 0 0,0 0 0 16,0 0 0-16,0 0 0 0,0 0 0 15,0 0 0-15,-5-6 0 0,5 6 0 16,-3-8 0-16,3 8 0 0,0 0 0 16,8-6 0-16,-8 6 0 0,0-3 0 15,0 3 0-15,0 0 0 0,0-8 0 16,11 5 0-16,-2 0 0 0,2-5 0 15,36-12 0-15,-9 6 0 0,9-8 0 0,47-6 0 16,-61 22 0-16,-5 6 0 0,16-3 0 16,-44 3 0-16,0 0-12 0</inkml:trace>
  <inkml:trace contextRef="#ctx0" brushRef="#br0" timeOffset="40084.64">9878 5830 11 0,'0'0'0'0,"0"0"0"0,0 0 0 0,0 0 0 0,9 28 1 0,-4-14-1 16,-5-2 1-16,0-4-1 0,0-8 0 0,0 6 0 16,0-6 0-16,0 2 0 0,0-2 1 0,-5 6-1 15,5-6 1-15,-9 6-1 0,4-4 0 0,-1 4 0 0,-2-6 0 16,-8 6 0-16,2-6 0 0,-6 0 0 0,1 3 1 15,0 2-1-15,5 4 0 0,-5-1 0 0,5-2 0 16,-3-1 0-16,9 4 0 0,-6 5 0 0,0-9 0 16,9 4 0-16,-9-3 0 0,3 2 0 0,3-2 0 0,-3 2 0 15,2-2 0-15,4-4 0 0,-1 4 0 0,6-6 0 16,0 0 0-16,0 0 0 0,0 0 0 0,0 0 22 16,0 0 0-16,6 0 0 0,2-6 1 0,3 6-23 15,3 0 0-15,5-8 0 0,6-12 0 0,14 3 32 16,-1-8 1-16,-4 3 0 0,-15 5 0 0,6-9-33 15,-6 4 0-15,0-1 0 0,4 1 0 0,-4 2 71 0,17-16 0 16,-14 16 0-16,3 0 1 16,19-2-72-16,-25 13 0 0,3 4 24 0,17-4 1 15,-20 4-1-15,1 5 1 0,18-3-25 16,-13 3 0-16,0-6 12 0,33 1 0 16,-39 5 0-16,1 5 0 0,21 1-12 15,-24-6 0-15,2 8 10 0,3 1 1 16,-11-4 0-16,-2 1 0 0,2 2-11 0,-6 1 0 15,3 5 0-15,-2 6 32 0,-3-6 2 0,2 8-2 16,1 6 1-16,-1 14-33 0,-5-5 0 0,6-9 0 16,-3 0 0-16,2 0-27 0,-5 1 1 0,6-7-1 15,-6 1 1-15,2-4 26 0,4 23 0 16,5-25 0-16,-3 3-123 0,12 8-1 16,-15-28 1-16,-5 0-151 0</inkml:trace>
  <inkml:trace contextRef="#ctx0" brushRef="#br0" timeOffset="40634.18">10133 5509 11 0,'0'0'0'0,"0"0"0"0,0 0 0 0,30 26 1 0,-27-24-1 0,-3-2 1 16,5 6 0-16,-5-6-1 0,0 0-11 15</inkml:trace>
  <inkml:trace contextRef="#ctx0" brushRef="#br0" timeOffset="49750.25">10113 5549 11 0,'0'0'0'0,"-5"-6"0"16,-4 6 11-16,-10-6 1 0,8 6 0 0,3 0 0 0,-17 0-12 15,17 0 0-15,8 0-9 0,0 0 1 16,-6 0-1-16,6 0 1 0,0 0 8 16,0 0 0-16,0 0-1 0,19-2 1 15,-5-4-1-15,6-2 1 0,13-6 0 16,-17 8 0-16,-7-3-1 0,10-5 0 15,-14 6 0-15,-5 8 1 0,-5 8 0 16,5-8 0-16,0 0-1 0,0 0 0 16,0 0 0-16,0 6 1 0,0 2 0 15,0 1 0-15,5 5 41 0,9 14 1 16,-8-14 0-16,-1 0 0 0,23 14-42 16,-20-14 0-16,3-5 70 0,9 11 2 15,-12-6-1-15,3-6 0 0,3 6-71 16,-3 0 0-16,-3 0 65 0,-2 0-1 0,2 0 0 15,3-5 0-15,-6 5-64 0,4-6 0 0,2 4 0 16,3 2 0-16,-9 3 47 0,9-3 0 0,0-3-1 0,5 0 1 16,-5 0-47-16,5 3 0 0,6-5 0 0,0 5 0 15,0-6 41-15,2 4 1 0,7-4 0 0,-4-2 0 0,-2-6-42 16,2 0 0-16,3 3 0 0,-8 2 0 0,3-5 26 16,-1 0 0-16,4 0 0 0,-6 0 1 0,2 0-27 15,-2 0 0-15,0 0 0 0,2 0 0 0,-2 0 0 16,0 3 0-16,-3-3 0 0,-5 0 0 0,-3 3 0 15,-6 0 0-15,3-3 0 0,-3-3 0 0,3 0 2 16,-2 0 0-16,-4 3 0 0,1-5 0 0,2 2-2 16,-2 3 0-16,-1-6 0 0,9-8 0 0,-6 0 55 15,3 0 2-15,3 0-1 0,5 0 0 0,1-3-56 0,13-17 0 16,-22 20 0-16,-3-6 25 0,9-11 0 16,-9 20 0-16,-2 0 1 0,-1-9-26 15,-2 12 0-15,2-3 20 0,1-4 0 16,-6 13-1-16,0-4 1 0,3-2-20 15,-3 8 0-15,0 0 10 0,-3-9 1 16,3 9-1-16,0 0 1 0,0 0-11 16,0-5 0-16,0 5 14 0,-6-9 0 15,6 9 0-15,-5-6 0 0,-1-5-14 16,4 8 0-16,2-5-28 0,0-3 1 16,0 8 0-16,0-3 0 0,5-8 27 15,3 6 0-15,-2 2-16 0,8-8 0 16,-9 8 0-16,1 4-1 0,2-7 17 15,-2 4 0-15,-6-1-18 0,0 6 1 16,-6-6 0-16,6 3 0 0,0-8 17 0,-8 8 0 16,2 3-18-16,-5-8 1 0,3 2 0 15,2 1 0-15,-13 2 17 0,8 3 0 16,3-6-25-16,-6 12 1 0,3-3-1 0,3 2 1 16,-12 15 24-16,6-9 0 0,-2 3 4 15,-17 26 1-15,19-32-1 0,0 6 1 16,-11 17-5-16,14-20 0 0,8-8 4 15,-16 9 1-15,14-7-1 0,-7 4 1 16,-10 7-5-16,6-4 0 0,-4 2 12 16,-15 8 1-16,23-19-1 0,7 3 1 15,-3-1-13-15,8-5 0 0,0 0-19 0,8 0 1 16,-3 0 0-16,7-5 0 0,15-1 18 16,-7-2 0-16,7-1-27 0,37-13 2 15,-39 8 0-15,-1 2 0 0,29-10 25 16,-28 8 0-16,2 0-10 0,26-14 0 15,-28 11 0-15,0 3 0 0,22-14 10 16,-23 13 0-16,1 1 19 0,14-8 1 16,-25 11 0-16,0 8 0 0,10-11-20 15,-15 14 0-15,-4 0-8 0,4-6 0 16,-9 6 0-16,5 0 1 0,-5 0 7 16,6 0 0-16,-6 0-5 0,0 0 1 15,0 0-1-15,0 0 1 0,-6 6 4 16,6-6 0-16,-3 8 4 0,-2 6 1 15,5-8-1-15,-6 8 1 0,-2-3-5 16,8-5 0-16,-3-1-4 0,0 10 1 16,-2-13 0-16,5 4 0 0,-8 8 3 0,2-8 0 15,1-4 25-15,-4 10 0 0,9-4 0 16,-5-2 1-16,-1 2-26 0,6-8 0 16,-5 9-16-16,2-4 2 0,3-5 0 0,-6 6 0 15,1 2 14-15,5-8 0 0,0 3 46 16,0-3 2-16,0 6-1 0,0-6 0 15,0 0-47-15,0 0 0 0,0 0-11 16,5 8 1-16,-5-8 0 0,6 6 0 16,-6 2 10-16,0-2 0 0,0 0 34 0,3 8 1 15,2 0 0-15,1-6 0 16,-1 6-35-16,-2 0 0 0,3 0 0 0,-1 0 34 0,3 0-1 16,3 1 0-16,3-1 0 0,-3 3-33 0,3-3 0 15,0 0 0-15,0 0 0 0,-3 0 25 0,3 0 1 16,-6 0-1-16,3 0 1 0,3-6-26 0,-3 4 0 15,3-4 0-15,-1 1 0 0,-2-1 23 0,3 3 2 16,6-2-1-16,-7 2 0 0,7-3-24 0,-1 1 0 0,6-1 0 16,0-2 0-16,8 0 10 0,-5-6 0 0,2 0 0 15,3 0 0-15,-8 0-10 0,3 0 0 0,-1-6 0 16,-2 0 0-16,0-2-44 0,0-9 0 0,-3 6-1 16,3 2 2-16,0-5 43 0,-6 6 0 0,0-4 0 15,6 4 0-15,-6-6-20 0,4 6 0 0,-4-7 0 16,0 7 0-16,-2 2 20 0,-3-5 0 0,-1 3 0 15,-2-1 0-15,3 1 7 0,0-6 1 16,-6 0 0-16,3 2 0 0,3-10-8 16,-3 5 0-16,-2 3 12 0,4-14 1 0,-2 14-1 15,3 0 1-15,11-23-13 0,-6 20 0 16,1 0-21-16,21-16 1 0,-21 16-1 16,-1 3 1-16,11-14 20 0,-16 13 0 15,-8 7-39-15,13-6 1 0,-13 8-2 0,-4-2 2 16,4-6 38-16,-6 8 0 0,0 1-30 15,0-4 0-15,0 9 0 0,-8-5 0 16,2 2 30-16,6 3 0 0,-6-6 14 16,1 6 0-16,5 0 0 0,-3 0 0 15,-2 0-14-15,-1 0 0 0,-2 6-20 16,2-3 0-16,6-3 0 0,-8 5 1 16,2-5 19-16,1 6 0 0,-1-6 0 0,-7 8 1 15,4-8 0-15,-2 6 0 0,-19 2-1 16,13-8 0-16,-2 6-17 0,-25-3 0 15,30 2 0-15,-5 1-1 0,-12-3 18 16,23 2 0-16,-3-5-16 0,-8 0 0 16,10 0 0-16,4 0 0 0,-15 0 16 15,12 3 0-15,-3 3 23 0,-14 5 1 16,11-2-1-16,1-7 2 0,-7 10-25 16,9-12 0-16,8 2-8 0,-8 4 0 15,3 0-1-15,8-6 1 0,0 2 8 16,0-2 0-16,0 0-5 0,0 6 0 15,0-6 0-15,8 6 1 0,6-3 4 16,3-3 0-16,-1 0 2 0,34-3 0 16,-25 3 0-16,-3-6 0 0,33-14-2 15,-35 12 0-15,-1 0 15 0,14-7 2 16,-19 4-1-16,-3 3 0 0,22-9-16 0,-19 3 0 16,5 0 3-16,6 0 1 0,-6 8-1 0,1-8 1 15,-1 6-4-15,1-4 0 0,-1 9 0 0,-5-5 0 0,-6 2 11 16,3 1 0-16,-3 2 0 0,3 3 0 0,-5 0-11 15,-6 0 0-15,3 0 0 0,-3 0 0 0,5 0-17 16,1 8 1-16,-6-8-1 0,0 6 1 16,-6 5 16-16,6 1 0 0,-8 2 27 15,-3 8 1-15,3-8 0 0,2 0 0 16,-8 6-28-16,9-9 0 0,-1 0 24 16,-2 4 0-16,8-7 0 0,0 0 0 15,-6 12-24-15,6-14 0 0,6 2-10 0,-3 12 1 16,2-12-1-16,-5-2 1 0,6 2 9 15,-1-2 0-15,-2-3-19 0,2 2 1 16,-5-5 0-16,6 6 0 0,-6 3 18 16,0-9 0-16,0 0-11 0,6 2 0 15,-6-2 0-15,0 0 1 0,0 0 10 16,0 6 0-16,0-6 14 0,2 6 0 16,4 2 0-16,-6-2 1 0,0-4-15 0,5 10 0 15,-5 2 0-15,0 8-12 0,-5-2 0 0,5 2 0 16,-6 1 0-16,4-3 12 0,-4-3 0 0,0 2 0 15,1-5 0-15,2 0 49 0,-2-5 1 0,5 5 0 16,0-8 1-16,0 8-51 0,5-6 0 0,3 0 0 16,-2 4 0-16,0-4 24 0,7 1 0 0,1-1 0 15,-3 3 1-15,6 3-25 0,2-5 0 0,0-1 0 16,-2 4 0-16,2-4 14 0,-5-2 1 0,5-6 0 0,6 2 0 16,-5 4-15-16,-1-6 0 0,9-6 0 0,-3 4 0 15,8 2 12-15,-3-12 1 0,3 4-1 0,-5-1 1 16,2 4-13-16,-2-9 0 0,-3 5 0 0,2-2 0 0,4 3-31 15,-6-1 1-15,2 1-1 0,-2 2 1 0,0-8 30 16,3 6 0-16,-9-4 0 0,6 4 0 0,-6-1-34 16,0-5 0-16,1 3 0 0,-1-3-1 0,0 0 35 15,15-11 0-15,-21 5 0 0,-2 6-14 16,6-14 1-16,-6 14 0 0,-5 5 0 16,7-13 13-16,-7 8 0 0,-3 2-19 0,8-10 1 15,-11 14 0-15,5-7 0 16,9-7 18-16,-8 8 0 0,-4 0-25 0,9-14 1 15,-5 14 0-15,-1 0 0 0,4-12 24 16,-4 18 0-16,-5-1-19 0,9-5 2 16,-4 6 0-1,1 2 0-15,2-8 17 0,3 6 0 0,-3-4 0 0,3 1-48 0,3 0 0 16,-8 2 0-16,2 9 0 0,-8 0 48 0,5 0 0 0,-5 0 0 16,0-8 0-16,0 8-1 0,0 0 0 15,0 0 0-15,0 0 1 0,-5 3 0 16,-1 2 0-16,-2 4-8 0,-17 13 0 15,11-16 1-15,-5 8 0 0,-14 14 7 16,19-14 0-16,3-5-28 0,-19 10 1 16,13-10 0-16,1-1 0 0,-23 12 27 15,17-14 0-15,-3 2 20 0,-25 1 0 16,28-4 0-16,3-5 1 0,-17 0-21 16,19 6 0-16,6-6-4 0,-16 0 0 15,16 3 0-15,-3-3 0 0,-11 5 4 0,17-5 0 16,-3 6-5-16,-3-6 0 0,8 0 0 15,1 3 0-15,-4 2 5 0,9-5 0 0,0 0 44 16,-5 0 2-16,5 0-2 0,0 0 1 16,11-5-45-16,-3 2 0 0,12-3 33 15,38-16 1-15,-25 10-1 0,11 4 1 16,39-20-34-16,-50 11 0 0,6 3-11 16,21-25 0-16,-29 25 0 0,-6 5 0 15,-1-5 11-15,4 0 0 0,-9 0 0 0,-5 5 7 16,0-5 1-16,-3 6 0 0,3-3 0 0,-9 2-8 0,4 1 0 15,2 2 0-15,3 1 0 0,-6 2 2 0,3-3 1 16,0 6-1-16,3 0 1 0,-6 0-3 0,3 6 0 16,-5-6 0-16,2 3 0 0,-3 2-9 0,1 9 1 15,-6-8-1-15,0 2 1 0,-6 12 8 16,6-6 0-16,-5-3 67 0,-1 23-1 16,4-20 0-16,-1 6 1 0,3 16-67 15,3-16 0-15,5-3 13 0,6 11 0 16,-3-22 0-16,-8 2 1 0,8 6-14 15,-6-14 0-15,1 6 21 0,7-3-1 16,-10 2 0-16,3-5 1 0,5 6-21 16,-3-6 0-16,-2 3 21 0,-1 2 0 15,-5-5 0-15,3 3 1 0,-3 11-22 16,0-2 0-16,0-4-10 0,0 6 1 0,0 9-1 16,-3 2 1-16,3 6 9 0,0 5 0 0,0-2 0 0,-5-6 0 15,5 0 25-15,-6-5 0 0,6-3 0 0,-5-4 0 16,2-4-25-16,3-1 0 0,-6 0 0 0,6 3 0 15,0-5 1-15,0-1 1 0,0 3 0 0,6 4 0 0,-3-1-2 16,2 0 0-16,1 0 0 0,-1-3 0 0,9 0 16 16,11 3 1-16,-11-8-1 0,-1-3 0 15,1-3-16-15,6-3 0 0,-1 0 0 0,0 0-45 16,6-2 2-16,-6-4 0 0,6-5 0 0,-5-6 43 16,-1 4 0-16,0-4 0 0,-5 0 0 0,5 3 8 15,-5 3 1-15,-3-5-1 0,3 4 1 0,5-1-9 16,-5 2 0-16,6-6 0 0,-7 3 0 0,4 0-47 0,22-14 0 15,-20 11 0-15,-2 4-1 0,13-13 48 16,-22 15 0-16,-2 3-31 0,13-14 1 16,-13 14 0-16,-1 2 0 0,3-5 30 15,-8 6 0-15,6 2-10 0,-6-2 1 16,0-1-1-16,0 3 1 0,0-5 9 16,0 8 0-16,0 3-34 0,6-8-1 15,-6 8 1-15,0-6 0 0,2-8 34 16,4 9 0-16,-1 2-41 0,4-11 0 15,2 8 0-15,-3 0 0 0,11-8 41 16,-8 12 0-16,-5 2-14 0,2-9-1 16,-8 9 1-16,0 0 0 0,0 0 14 15,0 0 0-15,0 0-8 0,-5-3 1 16,5 3 0-16,-6 0 0 0,3 3 7 16,3-3 0-16,-5 3-6 0,5-3 0 0,-6 6 0 15,6-6 1-15,-5 0 5 0,5 0 0 16,0 0-15-16,0 0 0 0,-3 0 0 15,3 0 1-15,-11 0 14 0,5 0 0 0,4 0-15 16,-18-6 1-16,7 3-1 0,1 0 1 16,-21 1 14-16,19 2 0 0,-2 0-5 15,-12 2 0-15,14 1 0 0,-2 0 1 16,-6 3 4-16,11-4 0 0,2 4 14 16,-15 8 0-16,10-8 0 0,3-3 1 15,-14 16-15-15,17-13 0 0,-1 2 22 16,4-2 0-16,5-6 0 0,0 3 1 15,0 2-23-15,0-5 0 0,8 3 9 0,9 0 1 16,-4-6-1-16,7 0 1 0,27-2-10 16,-22 2 0-16,-1-11 21 0,23-11 2 15,-27 16-2-15,-9-5 1 0,16-8-22 16,-15 13 0-16,-4 3 13 0,6-8 1 16,-9 9 0-16,1 2 0 0,7-11-14 15,-13 14 0-15,6 0-7 0,-3-6 0 16,-3 6 0-16,0 0 1 0,5 0 6 15,-5 0 0-15,0 6 8 0,0 2 0 16,-2-2 0-16,-1 2 1 0,0 1-9 16,3-1 0-16,0 4 54 0,-6 10 0 15,12-16 1-15,-6 2-1 0,8 1-54 16,3-4 0-16,3 1 39 0,17-3 1 16,-9-3 0-16,2-3 0 0,34-3-40 15,-33-8 0-15,3 0 3 0,22-8 0 0,-31 7 0 16,-5 7 0-16,5 2-3 0,-11-2 0 15,4 2-14-15,1-2 0 0,-4 2 0 16,-4 6 0-16,6-5 14 0,-5 2 0 0,2 3 32 16,0 0 1-16,-2 0 0 0,-1 0 0 15,4 0-33-15,-9 0 0 0,5 0-10 16,-5 0 0-16,0 0 0 0,0 0 1 16,0 0 9-16,0 0 0 0,0 0-26 15,0 0 2-15,0 0-1 0,0 0 1 16,-8 0 24-16,8 0 0 0,-6 0-39 0,-7 8 1 15,1-8 0-15,4 6 0 0,-8 8 38 16,7-6 0-16,1 1 5 0,-9 13 0 16,9-10 0-16,3 2 0 0,-6 8-5 15,8-13 0-15,-3 2 13 0,-7 11 1 16,7-8 0-16,0 1 0 0,-7 15-14 16,7-10 0-16,1-6 34 0,2 3 0 0,-3 0 0 15,6 0 1-15,0 3-35 0,6-6 0 0,8 3 0 16,-3 2 0-16,11-2-10 0,3 0 1 0,2 0 0 15,4 3 0-15,2-6 9 0,0 0 0 0,3 0 0 16,-3-6 0-16,0-2 12 0,-2 2 1 0,2-2-1 16,0 2 1-16,0-8-13 0,-3 0 0 0,-2 0 0 15,2 0 0-15,-2 0-4 0,0 0 0 0,-3 0 0 16,-1 0 1-16,-4-5 3 0,-6-1 0 0,-3 3 0 16,2-5 0-16,-7 2 25 0,2 1-1 0,-2-4 0 15,-1-5 1-15,-5-6-25 0,9-30 0 16,2 19 0-16,2-3-23 0,21-36 0 0,-21 39 0 15,4 3 0-15,16-15 23 0,-19 21 0 16,-3 2-23-16,17-16 1 0,-17 22 0 16,2-6 0-16,12-8 22 0,-16 14 0 0,2 5-12 15,11-13 0-15,-17 16 0 0,4-2 0 16,-4-1 12-16,1 4 0 0,-1-1 0 0,3 0-1 16,-8 3 1-16,6-5-1 0,-1 2 1 0,4 1 0 15,-4 2 0-15,-2-3 0 0,3-2 0 0,-1 2 13 16,1 6 0-16,-1 0 0 0,-5 0 0 0,8-8-13 15,-8 8 0-15,9-6 0 0,-4 6 0 0,1-5 20 0,-1 2 0 16,1 3 0-16,2-6 1 0,-2 6-21 0,-6 0 0 16,2 0 0-16,-2 0 0 0,0 0-39 0,0 0 0 15,0 6 0-15,0-6 1 0,-2 0 38 0,2 0 0 16,-11 8 0-16,2-8 0 0,-10 6-15 0,0 2 1 16,-1-2-1-16,1-3 1 0,-6 2 14 0,6-5 0 15,-3 6 0-15,5 2 0 0,-2-2-28 0,-25 11 1 16,21-6 0-16,-7 6 1 0,-22 17 26 15,32-20 0-15,1 0-12 0,-14 8 1 16,19-13 0-16,0-1 0 0,-8 6 11 16,14-8 0-16,2 0-18 0,1-4 0 15,5-2 0-15,-3 6 0 0,3-6 18 16,0 0 0-16,0 0 12 0,0-8 0 16,3 2 0-16,8-2 0 0,14-15-12 15,-3 6 0-15,3-5 12 0,5-1 1 0,-2 1-1 16,-1 10 1-16,4 1-13 0,-7 6 0 0,-1-7 0 15,-1 4 0-15,0-1-5 0,3 1 0 0,-6 2 0 0,0-2 1 16,1 2 4-16,-1-2 0 0,0 2 0 0,1-2 0 16,-1 2-8-16,0-2 1 0,-5 2 0 0,0 0 0 0,-3 4 7 15,-3 2 0-15,3 0 0 0,-5 0 0 0,2 0 11 16,-2 0 1-16,-4 2 0 0,-2-2 0 0,6 6-12 16,5 3 0-16,-11 2 0 0,5 3 29 15,4 14 0-15,-4-6 0 0,1 1 2 16,8 25-31-16,-12-20 0 0,4-6-10 15,-6 21 0-15,0-21 0 0,0-2 1 16,0 16 9-16,0-21 0 0,0-1-7 0,0 0 0 16,0 0 0-16,0 0 0 0,-6 3 7 0,6-3 0 15,0 0 0-15,0 0 0 0,0 0 53 0,0-6 2 16,0 6-1-16,0 1 0 0,6-4-54 0,-6 0 0 16,5 3 0-16,-5 3 0 0,0 0 32 0,6 3 0 15,-6-6 1-15,0 0-1 0,0 0-32 0,3-11 0 16,2 5 0-16,-5 3 0 0,6-5 9 0,-1 2 1 15,4 1-1-15,-4-1 1 0,1-2-10 0,7-1 0 0,-4-5 0 16,5 0 0-16,2 0 12 0,-2 0 0 0,5-5 0 16,6 5 1-16,-6-6-13 0,4 3 0 0,-1 3 0 15,0-5 0-15,-3 5-4 0,0 0 1 0,6 0 0 16,-5 0 0-16,4 0 3 0,4 0 0 0,-3 0 0 16,8-3 0-16,-5 0-18 0,8 0 1 0,-3 3 0 15,0-8 0-15,-3 2 17 0,3 1 0 0,1-4 0 16,-1 1 0-16,0 2 32 0,3-2 0 0,-3 2 0 15,-5-2 1-15,2 2-33 0,3-2 0 0,-8-4 0 0,8 1 0 16,-2 0 16-16,2-3 0 0,0 0 0 0,-6 0 1 16,4 0-17-16,27-15 0 0,-31 15 0 15,-2-3-28-15,22-11 1 0,-27 14 0 16,-4 0 0-16,17-20 27 0,-19 18 0 0,6-4 22 16,4-17 0-16,-10 15 0 0,0 2 1 15,11-28-23-15,-17 31 0 0,3-2-55 16,-5 2 1-16,2 3-1 0,-2 0 0 0,-1 0 55 15,-2-1 0-15,0 1 0 0,-1 0 0 0,4 6-34 16,-6-6 1-16,0 0 0 0,5 0 0 0,-5 2 33 16,3 1 0-16,3 0 0 0,-1 3 0 0,1-1-39 0,-1-5 0 15,4 8-1-15,-9-2 1 0,5 2 39 0,-5-2 0 16,3 2 0-16,0 1 0 0,-3 5-64 0,0 0 0 16,0 0 0-16,0 0 0 0,-6 0 64 0,6 0 0 15,-5 5 0-15,-1 1 0 0,-2 2-33 0,-12 6 0 16,4 0 0-16,-1 1 0 0,1-1 33 0,-4 5 0 0,7 4 0 15,-1-9 0-15,-3 3-27 0,-10 19 0 16,7-10 0-16,-2-9-1 0,-28 36 28 16,23-31 0-16,2-2-34 0,-33 25 0 15,33-31 0-15,-3-5 0 0,-24 10 34 16,33-16 0-16,8 0-3 0,-14-3 0 16,16-3 0-16,4 0 0 0,-9-2 3 15,9 2 0-15,-4 3-35 0,6-6 1 16,3 6-1-16,0-8 1 0,12-12 34 15,-4 12 0-15,3-6-14 0,28-20 1 0,-15 14 0 16,4 3 0-16,36-19 13 0,-37 16 0 16,4 6-3-16,-9 0 1 0,2 5-1 0,1-5 1 15,3 6 2-15,-3-3 0 0,5 2 0 0,-2 1 0 16,-3 2 28-16,2 1 1 0,-2 2-1 0,0-3 1 0,-11 1-29 16,0 5 0-16,-3 0 0 0,-3-3 0 0,-2 3 21 15,-6 0 0-15,5 3-1 0,-5-3 1 0,3 5-21 16,-6 9 0-16,3-8 0 0,-5 2 41 15,-1 15 0-15,0-4 0 0,4-2 1 16,-15 26-42-16,14-24 0 0,-2 1 40 16,-1 19 0-16,6-19-1 0,-2-6 1 0,-1 6-40 15,3-12 0-15,3 1 17 0,5 10 0 16,-8-16 0-16,5 3 1 0,1 2-18 16,2-5 0-16,-2 0-21 0,8 3 1 15,-3-6 0-15,2 0 0 0,21-9 20 16,-15 6 0-16,0-5-9 0,20-9 0 15,-14 6 0-15,2 2 1 0,23-5 8 16,-22 9 0-16,-3 2-30 0,22 6 0 16,-23 2 0-16,-4 1-1 0,18 8 31 15,-18 0 0-15,-1-6-6 0,20 21 1 16,-20-15-1-16,-5 8 1 0,0-2 5 0,0-3 0 16,2 2 0-16,-2 1 30 0,-6 3 1 0,3-1-1 15,-2-2 1-15,2 2-31 0,-6-5 0 0,9 3 0 16,-6 0 0-16,6 2 70 0,3-2 0 0,2-6 1 15,3 8-1-15,0-5-70 0,6 3 0 0,-3 0 0 0,2-4 0 16,4-1 66-16,35 7 1 0,-38-11 0 16,7-5 0-16,-7 2-67 0,2-8 0 0,4-5 0 15,-7-4 16-15,4-5 0 0,2-5 0 0,-8 2 1 0,0-9-17 16,2-2 0-16,-2-3 0 0,-3 3 0 0,3-8 21 16,25-49 0-16,-25 49 0 0,2-7 2 15,20-27-23-15,-22 33 0 0,-6 9-44 16,28-34 2-16,-22 34-1 0,0 3 1 15,0-3 42-15,0 0 0 0,2 5 0 0,-5 3-40 16,1-2 0-16,-1-3-1 0,3 8 2 0,-6-3 39 16,0 3 0-16,-5 3 0 0,0 3 0 0,2 2-35 15,-7 1 0-15,2 2 0 0,-6 1 0 0,4 2 35 0,-1-3 0 16,-3 1 0-16,1 5 0 0,-6 0-30 0,5-3 0 16,-5 3 0-16,0-6 1 0,0 6 29 0,0 0 0 15,0 0 0-15,0 0 0 0,0 0-9 0,0 0 0 16,0 0 0-16,0 0 0 0,0 0 9 0,0 0 0 15,0 0 0-15,0 6 0 0,0-6-7 0,0 8 0 16,0-8 0-16,-5 6 1 0,-1 2 6 0,1-2 0 0,-3 2 0 16,-4 1 0-16,-4 5-19 0,-1 6 1 0,4-6-1 15,-7 0 1-15,1 0 18 0,-31 8 0 16,28-13 0-16,-3 2-16 0,-27 6 1 16,32-9 0-16,1 4-1 0,-20-4 16 15,20-2 0-15,0-6 0 0,-14 3 1 16,16 2-1-16,-2-5 1 0,-17 6-1 15,16-3 0-15,9 2-5 0,-11-5 1 16,11 6 0-16,3 2 0 0,-11 1 4 16,7-4 0-16,1 4-7 0,-8 10 1 0,11-13 0 15,2 3 0-15,-2-4 6 0,2-2 0 16,-2-3 26-16,8 0 2 0,-3 6-1 0,3-6 0 16,0 0-27-16,3 8 0 0,5-8 33 15,1 6 0-15,2-4 0 0,0-2 0 16,22-2-33-16,-19 2 0 0,5-6 34 15,12 0 2-15,-15 4-1 0,1 2 0 16,10-12-35-16,-16 10 0 0,3-10 8 16,19-5 1-16,-13 3 0 0,5-5 0 15,2 2-9-15,-2 3 0 0,0 0 0 0,-6 2 2 0,3 1 0 16,3-3 0-16,-5 3 0 0,-9 2-2 0,2 1 0 16,1 2 0-16,-3-2 0 0,3 2 20 0,-6-2 1 15,3 2-1-15,3-2 1 0,-3 2-21 0,3 0 0 16,-6 4 0-16,3-4 0 0,-5 12-5 0,2-6 0 15,0 5 0-15,4 4 1 0,-7-6 4 0,-2 22 0 16,-3-11 0-16,0 8 0 0,-3 29 1 16,-2-23 0-16,5 6 0 0,-14 31-1 15,8-34 0-15,1 2-9 0,-4 24 1 16,4-26 0-16,-3 2 0 0,2-5 8 0,6 1 0 16,-5-1 0-16,-4-6 48 0,4 1 0 0,5-4 1 15,0-2-1-15,0-3-48 0,-6-2 0 0,6 2 0 16,0-11 0-16,6 5-10 0,-6 3 0 0,5-2 0 15,4 2 0-15,-4-3 10 0,-2 6 0 0,8-5 0 16,3-1 0-16,2 4-17 0,1-10 0 0,-1 4-1 16,6 0 1-16,3 2 17 0,3-5 0 0,2 3 0 15,-5-1 0-15,-3-5-12 0,3-5 0 0,0 5 0 0,0 0 0 16,0 5 12-16,2-5 0 0,-2 0 0 0,3 0 0 16,0-5 27-16,2-1 1 0,-2 3 1 0,7-5-1 0,-1 2-28 15,-7-2 0-15,4-4 0 0,-1 4 0 0,-2-1 63 16,-1-5 0-16,4 3 0 0,-7 0 2 0,10 0-65 15,-7-3 0-15,-2 5 0 0,0-5 0 0,0 0-14 16,2 0 0-16,-4 0-1 0,1-3 1 0,1-3 14 16,25-16 0-16,-22 16 0 0,-4 0 27 15,23-16 0-15,-22 19 0 0,-5 3 0 16,18-14-27-16,-24 14 0 0,0 2 1 0,11-5 1 16,-11 6 0-16,-3 3 0 0,11-9-2 15,-11 3 0-15,0 3-48 0,8-12 1 16,-11 9-1-16,1 6 1 0,7-21 47 15,-7 15 0-15,-4 0-43 0,1 0 1 16,-6 6-1-16,2-6 0 0,1 8 43 0,-3-2 0 16,3-1 0-16,2 4 0 0,-5-7-51 0,0 4 0 0,0 5 0 15,0-3 1-15,0-2 50 0,0 2 0 0,0 6 0 16,0 0 0-16,0 0-76 0,-5-5 1 0,5 5 0 16,-6-3 1-16,6 3 74 0,-19 8 0 15,0 1 0-15,-3 2-89 0,-36 17 2 16,27-17-1-16,-2 1 1 0,-33 16 87 15,33-20 0-15,2 1-9 0,-27 10 0 16,25-10 0-16,8-1 1 0,-27 9 8 16,27-8 0-16,6-1-22 0,-9-2 1 15,11-4 0-15,9 4 0 0,-11 0 21 0,13-6 0 16,1 0-14-16,-4 0 1 0,1 0 0 16,3-6-1-16,-1 0 14 0,6 6 0 0,0-2 32 15,0-12-1-15,6 5 0 0,2-2 1 16,17-17-32-16,-17 14 0 0,11 0 33 15,3 0 0-15,1 0 0 0,1 5 1 0,-4-5-34 16,5 6 0-16,8-4 0 0,0 4 0 0,-3 5 19 16,3-3 0-16,-5-2-1 0,2 2 1 0,4-2-19 15,-7 2 0-15,4-2 0 0,-12 8 0 0,0-6 56 16,1 6 0-16,-7-5 0 0,1 5 1 0,0 0-57 0,3 5 0 16,-9-5 0-16,3 6 0 0,-3-6 58 0,3 8 0 15,-5-2 0-15,2-3 1 0,-2 2-59 0,-1 9 0 16,-5-8 0-16,0 2 28 0,-5 21 0 15,-1-21 0-15,-2 12 1 0,-14 16-29 16,13-27 0-16,-4 2 26 0,-7 6 0 16,7-11 0-16,7-1 1 0,-11 4-27 15,9-9 0-15,3 2-4 0,-4 4 1 16,4 0-1-16,-3-6 1 0,8 0 3 16,0 0 0-16,-6 0-22 0,0 2 0 15,6-2 0-15,0 0 1 0,0-2 21 16,0 2 0-16,6-6-6 0,2-2 1 15,3-4-1-15,-2 4 1 0,21-15 5 16,-11 9 0-16,-5 0-18 0,25-5 0 16,-25 16 0-16,-3-3 0 0,8 6 18 15,-11 0 0-15,1 0 20 0,2 0 1 0,-6 6-1 16,1-6 1-16,7 14-21 0,-10-6 0 16,3 1 17-16,5 16 1 0,-8-11-1 15,2 3 1-15,1 17-18 0,-1-17 0 16,-5 2 53-16,3 12 1 0,-6-14-1 0,3 0 1 15,-5 3-54-15,5-6 0 0,-6 3 0 0,3 2-12 16,1 4 1-16,-1-1 0 0,3 4 0 0,-6-4 11 16,6-2 0-16,0 2 0 0,0-5 0 0,0 3 27 15,6 0 1-15,-3-3-1 0,8 2 1 0,-6 1-28 16,3 2 0-16,6 7 0 0,3-7 0 0,2 6 16 16,23 17 1-16,-23-25 0 0,3 0 0 15,28 5-17-15,-25-14 0 0,-1-2-28 0,21 10 1 16,-26-16 0-16,6 3 1 0,36-1 26 15,-28-5 0-15,3-5 19 0,41-1 0 16,-38 3 0-16,2-8 1 0,48-6-20 16,-48 3 0-16,3 0 9 0,0 0 2 15,-2 0-1-15,-1 0 0 0,-2-6-10 0,2 3 0 0,-2 3 0 16,0-5 0-16,-9 4 25 0,3 1 0 0,0-2 0 16,-5-4 0-16,2 0-25 0,-5 3 0 0,0-5 0 15,-3 8 0-15,-2-12-37 0,4-19 0 16,-18 20 0-16,2 3-1 0,1-24 38 15,-7 27 0-15,1 2 34 0,8-17-1 16,-8 20 0-16,2-6 1 0,20-11-34 16,-14 12 0-16,6 2-28 0,19-23 1 15,-22 18 0-15,5-1 0 0,0-5 27 0,1 9 0 16,-7 2 0-16,1 6 1 0,-3 2 1 0,3 9-1 0,-8-8 1 16,2 2-2-16,-3 0 0 0,1 4 0 0,-6-7 0 15,0 9-30-15,5-6 2 0,-5 6 0 0,3-5 0 16,-3 5 28-16,0-3 0 0,0 3 0 0,0 0 0 0,-5 0 23 15,-9 0 0-15,-5 8 0 0,-9 7 1 16,-38 1-24-16,35-4 0 0,6-4-25 16,-22 15 0-16,23-12 0 0,4-3 0 15,-13 6 25-15,17-5 0 0,-1-1-24 16,-16 6 1-16,13-8 0 0,1 0 0 16,-20 2 23-16,17-8 0 0,0 6-23 0,-33-4 0 15,27 4-1-15,1-6 2 0,-26 0 22 16,31 0 0-16,8 0-14 0,-10-8 0 15,15 8 0-15,-2-6 0 0,-3 0 14 16,9 4 0-16,2 2-17 0,-11-9 1 16,9 6 0-16,5 3 0 0,0 0 16 15,-6-2 0-15,6 2 37 0,-5 0 1 16,5 0 0-16,0 0 0 0,-6 8-38 16,9-2 0-16,0 2-7 0,8 15 0 15,-3-12 0-15,6 3 0 0,22 11 7 16,-22-14 0-16,5-2 7 0,22-1 1 15,-24-8 0-15,2-2 0 0,6-4-8 16,-11 0 0-16,0 3 14 0,16-19-1 16,-13 8 0-16,-1 0 1 0,17-14-14 15,-13 8 0-15,-6 3-18 0,16-11 1 16,-16 14-1-16,-3 3 1 0,16-6 17 16,-18 6 0-16,2 8-8 0,-6-3 0 0,4 0 0 0,-1 4 1 15,-3-7 7-15,1 6 0 0,-6 3 0 0,5-2 0 16,-5 2-4-16,0-6 1 0,0 6 0 0,-5-6 0 15,5 6 3-15,-11-3 0 0,3 3 0 0,-1 0-5 16,-13 6 0-16,11-3 0 0,0 3 0 16,-8 2 5-16,13-2 0 0,3-4 7 15,-2 10 1-15,5-9-1 0,-6 8 1 16,6 11-8-16,0-16 0 0,-5 8 4 16,2 11 0-16,3-13 0 0,-3-4 0 15,1 12-4-15,2-12 0 0,0-2 10 0,-6 11 0 16,1-6 0-16,5-3 1 0,-3 6-11 15,0-5 0-15,3-1 22 0,0 6 1 16,-3-8-1-16,3 0 1 0,0 2-23 16,0-8 0-16,3 6 33 0,3-4 1 15,-6-2-1-15,5 12 1 0,3-9-34 16,-2 2 0-16,-1 1-11 0,15 2 1 16,-9-8 0-16,-3 6 0 0,14 2 10 15,-11-5 0-15,-5 0-2 0,-1 0 1 0,4 2-1 16,-9-5 1-16,5 3 1 0,-5-3 0 0,0 11 0 15,0-5 0-15,-5 5 43 0,5 1 2 0,0 4-2 16,0 10 1-16,0-1-44 0,0 9 0 0,0 0 0 16,8-6 0-16,3-6 7 0,0 6 1 0,3 1 0 15,0-7 0-15,5 1-8 0,11 19 0 16,-13-23 0-16,-1-5 25 0,18 9 1 0,-21-17 0 16,4 2 0-16,13 9-26 0,-13-11 0 15,2-1 21-15,20-2 2 0,-20 0-2 16,1 5 1-16,18 1-22 0,-24-9 0 15,-3 5 5-15,11 9 1 0,-11-14 0 0,3 9 0 16,5-4-6-16,-10-2 0 0,5 3 9 16,16 0 0-16,-16-6 0 0,2 0 0 15,20-6-9-15,-14-3 0 0,0 4-43 16,28-18 1-16,-25 12-2 0,3 0 2 16,19-15 42-16,-28 12 0 0,-2 0-43 15,-4 0 1-15,1 0-1 0,0 0 1 0,0 0 42 16,-3 0 0-16,3 0 0 0,-1 0 0 0,4 3 23 0,2-3 0 15,-5 0 0-15,0-1 1 0,3-4-24 0,-1-1 0 16,1 3 0-16,-1 3 0 0,1 0 22 0,2-6 0 16,1 3 0-16,-1 3 0 0,0-5-22 0,34-18 0 15,-28 17 0-15,-1 4 19 0,34-27 1 16,-30 29-1-16,0 0 0 0,27-14-19 16,-27 14 0-16,-4-3 11 0,21-11 0 15,-26 14 0-15,-2 3 0 0,13-12-11 16,-19 9 0-16,0 0 3 0,11-20 1 15,-8 17 0-15,0 3 0 0,-3-8-4 0,3-3 0 16,-1 2 0-16,-7 0-8 0,2-5 1 0,3 6 0 16,-5-6 0-16,2 2 7 0,-2 1 0 0,-4 5 0 15,1-2 0-15,0 8-52 0,2 3-1 0,-5-1 1 16,0 1 0-16,-5 3 52 0,2-1 0 0,0 4 0 16,1-1 0-16,2 3-7 0,-6-3 1 0,6-2 0 15,-11 2 0-15,3 1 6 0,-3 2 0 0,-3 3 0 0,0 0 0 16,0 0-27-16,-5 0 1 0,-6 3 0 0,3 8-1 15,0-3 27-15,-6 7 0 0,1-1 0 0,2 0 0 16,-8 8-16-16,2-2 1 0,-2 8-1 0,0-3 1 16,0 6 15-16,-34 34 0 0,37-43 0 0,5 1-13 15,-25 14 1-15,28-18-1 0,3-5 1 16,-6 6 12-16,14-12 0 0,6-8 18 16,5 0 0-16,0 0 0 0,-3 3 0 15,3-3-18-15,0 0 0 0,0 0-6 16,8-3 1-16,3-5-1 0,9-3 1 15,-1-3 5-15,6-3 0 0,2-3 0 0,-2 6-19 0,3-8 0 16,-1-1 0-16,-2 9 1 0,-5 0 18 0,2 0 0 16,5 3 0-16,-5-3 0 0,3 2-29 0,6 7 0 15,-9-7 0-15,0 10-1 0,0-7 30 0,-3 4 0 16,1-1 0-16,-4 3 0 0,1-3-9 0,-3 6 0 16,2 0 0-16,-2-5 1 0,-6 2 8 0,3 3 0 0,-2-6 0 15,2 6 0-15,-6 0 11 0,1 6 1 0,-6-6 0 16,8 3 0-16,-8 2-12 0,0 1 0 0,-5 3 0 15,2 5 0-15,-3 0-7 0,-13 31 0 16,0-17 0-16,-12 8 1 0,-32 35 6 16,35-38 0-16,0 4 20 0,-16 25 1 15,30-31-1-15,1 3 1 0,7 2-21 0,1-5 0 16,5 3 0-16,5 0-59 0,1-6 2 0,7-3 0 16,1-5 0-16,11-6 57 0,-3-8 0 0,3-6 0 15,0-12 0-15,-3-2-116 0,25-31 1 0,-33 17-1 16,-14 28-452-16</inkml:trace>
  <inkml:trace contextRef="#ctx0" brushRef="#br0" timeOffset="50683.27">24969 3613 11 0,'0'0'0'0,"0"0"0"0,-58-5 0 0,17 2 1 0,-1-3-1 0,1 12 1 0,2-3-1 16,-5 2 0-16,5 4 0 0,6 5 0 0,-3 5 22 15,3-5 1-15,0 3 0 0,5 3 0 0,-2 0-23 16,2 2 0-16,4 6 0 0,-10 0 0 0,10 3 89 15,-34 37 1-15,33-29-1 0,5 3 0 16,-7 43-89-16,13-43 0 0,3 9 114 0,3-3 0 16,-3 16 1-16,5 7-1 0,3 7-114 0,-2 74 0 15,-4-76 0-15,4-8 89 0,-1 64 1 16,6-76-1-16,-5 3 1 0,2-2-90 16,3-7 0-16,3-2 0 0,8 3 77 0,-6-6-1 15,4 3 0-15,-1-6 1 0,9 0-77 0,10 23 0 16,-7-29 0-16,7-8-1 0,28 37 0 15,-21-31 0-15,-1-3 0 0,36 25 1 16,-31-33 0-16,-2-4-1 0,3-2 1 0,-3-6-1 16,3 3 1-16,-1-5 0 0,1-3 0 0,0-4 0 15,-1-2 0-15,4-2 15 0,41-13 0 16,-45 7 0-16,1-3 1 0,33-17-16 16,-39 14 0-16,-3-3 12 0,17-25 0 15,-30 16 0-15,-3 4 0 0,8-29-12 16,-6 17 0-16,-7 3 27 0,2-5 0 0,2-1 0 15,1-2 1-15,-3-6-28 0,-2 3 0 0,4-6 0 0,4 3 0 16,0-3-44-16,19-53 1 0,-23 44 0 16,7-2 0-16,-1-3 43 0,-8-2 0 0,-3-9 0 15,-2 2-10-15,-12-86 1 0,6 81-1 0,-11-3 1 16,-11-79 9-16,6 88 0 0,-4 5-26 16,4 1-1-16,-6-1 1 0,-6 9 1 0,-2-1 25 15,-31-47 0-15,33 54 0 0,3 5-25 16,-30-45 0-16,22 53 0 0,-6 0 0 15,-41-33 25-15,30 48 0 0,3-7-238 16,-69-7 1-16,58 30 0 0,0 6-53 0,-91 14 237 16,58-14 0-16,91 0-151 0</inkml:trace>
  <inkml:trace contextRef="#ctx0" brushRef="#br0" timeOffset="77983.45">25027 2102 11 0,'0'0'0'0,"0"0"0"0,0 0 37 0,0 0 0 0,0 0 0 0,0 0 0 16,-5 28-37-16,5-28 0 0,-6 9 0 0,3-3 89 16,-8 2 1-16,6-2-1 0,5-6 2 0,-3 8-91 15,-2-2 0-15,5-6 0 0,-6 2 48 16,6-2 0-16,-5 6 0 0,5-6 0 0,-3 6-48 15,3-6 0-15,-11 8 0 0,2 1 0 0,-2 5 76 0,-2 5 0 16,-7 4 0-16,1 11 0 0,-3 2-76 16,-3 9 0-16,11-5 0 0,6-9 0 0,8 2-1 0,8 21 0 15,0-26 0-15,-2 0 0 0,16 26 1 16,-11-29 0-16,-5 0-9 0,10 20 0 16,-5-20 0-16,-5 6 0 0,2-2 9 15,3-1 0-15,-5 8 0 0,2 6-5 0,-8-5 0 0,0 5 0 16,0 6 0-16,-6 3 5 0,1 56 0 15,2-51 0-15,-2-3 18 0,-4 51 0 16,9-53 0-16,-2-3 2 0,2 3-20 0,5-9 0 16,6-6 0-16,-3 1-3 0,3-1 0 0,3 4 1 15,6-9 0-15,-1 3 2 0,6 30 0 16,-11-33 0-16,-9 3 28 0,12 25-1 16,-9-25 0-16,0-6 0 0,3 28-27 15,-2-25 0-15,-7 3 25 0,4 0 1 0,-1 2 0 16,1 6 0-16,-3-2-26 0,0 2 0 0,-3 0 0 0,0 0 0 15,-3 6 15-15,0 40 1 0,-3-46 0 16,4 3 1-16,2 36-17 0,2-53 0 16,-2 3-11-16,9 6 0 0,-6-23 0 0,2-3 1 15,9 12 10-15,-6-9 0 0,-2 0-26 16,-4 0 0-16,4 0 0 0,-1 0 0 0,1 3 26 16,0-3 0-16,2-3 0 0,0 1 0 0,3-1-19 15,-5-3 1-15,2 6-1 0,-3-5 1 0,1 2 18 16,2 3 0-16,3-5 0 0,3-1 0 0,-6 3-24 15,3 0 0-15,9-5-1 0,-1 0 1 0,3-3 24 16,6-3 0-16,0-3 0 0,-9-3 0 0,6-2-91 0,2-4 0 16,-7 4-1-16,-7 5 1 0,-1-2 91 0,-10-4 0 15,1 3 0-15,-3 6 0 0,0 0-16 0,0 0 1 16,-3-5-1-16,-5 2 1 0,-3 3 15 0,-3-6 0 16,-13 12 0-16,-12 2 0 0,-14 1 10 0,-5 2 0 15,14-2 0-15,5-1 1 0,1 3-11 0,-1 1 0 16,-5-1 0-16,0-3 0 0,-3 1-18 0,0 2 1 0,-3-3 0 15,3-2 0-15,-8 2 17 0,2-8 0 0,-2 6 0 16,-3-6 0-16,0 0 11 0,0 0 0 0,0 3 0 16,-5 5 1-16,-4 4-12 0,4-10 0 0,-9 10 0 15,3-4 0-15,-3 6 26 0,0 0 1 0,-5 0 0 16,0 6 0-16,-6-6-27 0,-80 23 0 16,80-23 0-16,-3 8 8 0,-88 12 1 15,89-12 0-15,-7-5 0 0,-87 23-9 16,90-26 0-16,4 3 16 0,-98 16 0 15,92-16 0-15,0 3 2 0,-88 17-18 16,87-18 0-16,-4-2 15 0,2 0 1 0,0 6 0 0,-3-7 0 16,3 4-16-16,0 0 0 0,0-6 0 0,1-3 0 15,10 0 7-15,-8-2 0 0,2-4 0 0,3-2 0 16,1-3-7-16,2-3 0 0,6-2 0 0,-6-4 0 0,0 1-3 16,3-3 0-16,-3 5 0 0,-3 3 1 0,-10 3 2 15,4 0 0-15,-4 0 0 0,-1 0 0 0,-5 3 0 16,2 3 0-16,4-1 0 0,-1 1 1 0,0 2-1 15,1-2 0-15,-1 2 0 0,6-8 0 0,-6 0-9 16,6-5 0-16,3 5 0 0,-4 0 0 0,7 0 9 16,-6-3 0-16,-3 6 0 0,0 2 0 0,0-2-3 0,0 3 1 15,0 0 0-15,0-6 0 0,0 0 2 0,3-6 0 16,0 6 0-16,-6 0 0 0,6 0 10 0,-6-6 0 16,9-2 0-16,-3-1 0 0,5-2-10 0,1-3 0 15,2 3 0-15,-8 0 0 0,8 2 13 0,-94-13 0 16,88 16 0-16,4 0 0 0,-89-2-13 15,85 2 0-15,-2 6 12 0,-91-3 0 16,91 3 0-16,-6 3 1 0,-85 3-13 16,93-12 0-16,4 3 35 0,-75-8 0 15,77 3 1-15,3-1-1 0,-81-5-35 16,78 6 0-16,3-3 11 0,-88-3 1 16,85 5-1-16,-5 3 1 0,-81-10-12 15,83 4 0-15,4 1 30 0,-87-14 1 16,89 16 0-16,-3-5 0 0,-77-8-31 15,80 8 0-15,-3 8-12 0,-91-16 1 16,83 13-1-16,2 3 1 0,-88-13 11 0,86 10 0 16,0 4 30-16,-97-9 0 0,94 11 1 15,0 3 0-15,-91 0-31 0,94 0 0 16,0 3-12-16,-97 11 1 0,92-9 0 0,-1 1 0 16,-91 16 11-16,91-13 0 0,6 2-9 15,-88 12-1-15,93-9 1 0,-2-6 1 16,-84 15 8-16,95-12 0 0,2-3-19 15,-63 6 0-15,69-11 0 0,11 0 0 16,-55-3 19-16,55-3 0 0,3 0-31 0,-45-2 0 16,48 2 0-16,2 0 0 15,-41 0 31-15,41-2 0 0,3 5-14 0,-44 5 0 16,47-5-1-16,-3 6 1 0,-36 8 14 16,50-11 0-16,3 3 16 0,-31-1 1 15,41-5-1-15,1-3 1 0,-11-5-17 16,16 2 0-16,3-2-52 0,-3-9 1 15,6 3 0-15,2 0 0 0,-8-26 51 16,1 12 0-16,2-8-17 0,-1-1 0 0,4 1 0 16,3-1 0-16,2-2 17 0,0-1 0 0,3-2 0 15,3 0 0-15,5-14 9 0,3-51 0 16,-2 56 0-16,2-5 0 0,2 5-9 0,-4-2 0 16,2-1 0-16,3-2 7 0,5 0 0 0,-5-9 0 15,-3 0 0-15,8-5-7 0,9-65 0 16,-14 70 0-16,2 3-11 0,3-2 1 0,-5-1-1 15,0 0 1-15,5-5 10 0,-8 5 0 0,3 6 0 16,0 6 0-16,0 8-4 0,11-31 1 16,-17 47 0-16,3 13 0 0,-3-4 3 0,-2 17 0 15,-1 0 12-15,1 29 0 0,8-18 0 0,5 6 0 16,6 0-12-16,-6 6 0 0,9 2 0 0,5-2 0 16,11 3-35-16,3-1 0 0,8-14-1 0,-2-2 2 0,-1-6 34 15,6-6 0-15,6 4 0 0,-6 2 0 0,8 0 16 16,-2 0 0-16,8 0 0 0,-1 0 2 0,-1 8-18 15,1-2 0-15,15-3 0 0,-3 2 0 0,2-5 51 16,7 6 0-16,4-12 0 0,1-2 0 0,5-4-51 16,0-2 0-16,9-2 0 0,-1-7 0 0,9 3-9 15,124-36 1-15,-124 28 0 0,3 5 0 16,129-33 8-16,-127 28 0 0,1 0 18 0,131-17 1 16,-131 20 0-16,2 2 0 0,133-14-19 15,-133 23 0-15,2-5 13 0,1 5-1 16,-5 5 0-16,2-5 1 0,2 6-13 0,1-6 0 15,0 5 0-15,0-5 0 0,0 3-12 0,5-3 0 16,-5-3 0-16,5 3 1 0,1-6 11 0,-1-2 0 0,14 2 0 16,-8-3 0-16,8-5-27 0,150-28 1 15,-159 34 0-15,4-1 0 0,141-25 26 16,-144 31 0-16,2-2-13 0,128-4 1 16,-133 18 0-16,-8 10 0 0,129 4 12 15,-131-9 0-15,-7 5 16 0,119 12 1 16,-118-11-1-16,2-6 1 0,122 5-17 15,-124-5 0-15,8 3 10 0,118 3 1 16,-126-6-1-16,-1 0 1 0,108 3-11 16,-118-1 0-16,-3 1 35 0,110 3 2 0,-105-6-2 15,0 0 1-15,108-6-36 0,-110-2 0 16,-3-1 40-16,107-24 0 0,-110 19 0 16,3-6 2-16,99-20-42 0,-105 21 0 0,3-1 25 15,108-22 1-15,-114 25-1 0,4 3 1 16,104-23-26-16,-102 18 0 0,2 5-22 15,4-6 1-15,-9 3 0 0,3 3 0 0,-3 0 21 16,-8 0 0-16,6 0 0 0,-4 0 0 0,1 0-26 16,2 0 1-16,-2-3 0 0,-8-3 1 0,2 6 24 15,0-6 0-15,-8 12 0 0,2-1 0 0,-2 4-59 0,-3-4 1 16,3 4-1-16,-5-1 0 0,2 6 59 0,3-3 0 16,-6 3 0-16,6 0 0 0,0 0-95 0,2 3 1 15,-13-6-2-15,-14-2 2 0,-58 5-346 0</inkml:trace>
  <inkml:trace contextRef="#ctx0" brushRef="#br0" timeOffset="83566.64">10851 5900 11 0,'0'0'0'0,"0"0"0"0,0 0 0 0,52-22 0 0,-16 5 1 0,-8 3-1 16,-3 3 1-16,-3 2-1 0,8 1 0 0,-2-3 0 0,8-3 0 15,-3 5 81-15,-6-5 1 0,9 6 0 0,-2-7 0 16,4 10-82-16,-5 2 0 0,6 3 0 0,0 0 0 16,-1 0 82-16,1 3 0 0,8 2 1 0,3 4-1 0,-6-9-82 15,3 6 0-15,11-6 0 0,5 0 0 0,4 0 39 16,-1 0 1-16,9-6 0 0,5 6 0 0,3-9-40 15,80-5 0-15,-81 6 0 0,4 2 32 16,99-5 0-16,-94 11 0 0,6 3 0 16,96 5-32-16,-93-2 0 0,2 2 18 15,0-2 0-15,3 5 0 0,0 1 1 0,6 2-19 16,2-6 0-16,3 6 0 0,3-8 0 0,2 5 4 0,4 0 1 16,2-2 0-16,2-4 0 0,-4 1-5 0,2 2 0 15,5-5 0-15,1 0 0 0,-3 0 35 0,2-3 1 16,9 5 0-16,-5 4 0 0,-1 5-36 0,6-6 0 15,8 4 0-15,-5-10 0 0,-1 4-12 0,4 0 0 16,2 2 0-16,0 1 1 0,-5-1 11 0,5 3 0 0,-3-2 0 16,4 5 0-16,-10 0 20 0,4 0 0 0,5 0 0 15,0 0 1-15,-2 6-21 0,154 16 0 16,-149-22 0-16,0 9-25 0,157 8 1 16,-154-14 0-16,2 0 0 0,164 16 24 15,-164-24 0-15,9-1-22 0,160 12 1 16,-160-17 0-16,2 0 0 0,175 5 21 15,-180-8 0-15,2 3-41 0,156 8 1 16,-161-8 0-16,-3 3 1 0,158 13 39 16,-160-10 0-16,3-4-20 0,151 9 0 0,-160-5 0 15,3-1 0-15,155 12 20 0,-147-17 0 16,-3 2-5-16,158 7 0 0,-160-10 0 16,0-2 0-16,162-2 5 0,-154-1 0 0,6 0 41 15,162-11 1-15,-171 6 0 0,3 2 0 16,158-3-42-16,-166 4 0 0,-6-4 23 15,155-2 0-15,-161 8 0 0,4-2 2 16,132-12-25-16,-138 11 0 0,-1-5 26 16,137-6 1-16,-136 9-1 0,-12 2 1 15,142-17-27-15,-141 18 0 0,0-1 73 16,116-8 1-16,-128 11-1 0,-4-2 1 0,98-1-74 16,-112 3 0-16,-6 3 36 0,88-8 1 15,-85 2 1-15,2 1-1 0,83-10-37 16,-93 7 0-16,-4 0-14 0,-2 2 1 15,3-2-1-15,-3 2 1 0,3 0 13 0,2 3 0 16,-8-8 0-16,0 3 0 0,0-1-28 0,-2 1 2 16,-4 2-1-16,1-5 1 0,-3 3 26 0,-1-1 0 0,-7 4 0 15,-3-1 0-15,-6 3-29 0,0-5 1 0,-5 8 0 16,-6-6 0-16,-5 6 28 0,-3-6 0 0,0 4 0 16,0 2 0-16,-12 8-45 0,4-8 1 0,2 0 0 15,1-6 1-15,-1 4 43 0,-2-10 0 0,-6 4 0 16,0-1 0-16,-3-5-134 0,-2 3 2 0,-3-3-2 15,0 0 2-15,-9 3 132 0,3-3 0 0,-2-6 0 16,-6-3 0-16,-6-2-94 0,-7-20 0 16,4 23 0-16,-2-4-33 0,-14-24 94 15,6 27 0-15,19 23-69 0</inkml:trace>
  <inkml:trace contextRef="#ctx0" brushRef="#br0" timeOffset="83916.26">31604 5422 640 0,'0'0'0'0,"0"0"0"0,28 0 45 0,8-8 0 0,-17 8 1 0,-2-6 0 15,22 6-46-15,-9 0 0 0,0 6 42 16,48 2 0-16,-37-2 0 0,3-3 0 0,50 8-42 16,-44-8 0-16,2 2 104 0,62 9 0 15,-53-14 0-15,2 6 0 0,67 2-104 16,-64-8 0-16,3 0 35 0,67 3 1 15,-70-6 0-15,-3 3 1 0,67 3-37 16,-72 0 0-16,-5 5 27 0,43 12 1 16,-62-3 0-16,-10-3 0 0,10 34-28 15,-29-26 0-15,-5 7 5 0,-11-1 0 0,-11 8 0 16,-3 9 0-16,-16 12-5 0,-6 4 0 0,-11-1 0 16,-3-4 0-16,-14 3-41 0,-82 65 1 15,80-65-1-15,-4 3 0 0,-1 2 41 0,7-10 0 16,6-1 0-16,5-2-144 0,-7 0 0 0,18-18 1 15,12-7-1-15,8-15 24 0,5-5 0 0,28-6-408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39:01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10177 7437 11 0,'0'0'0'0,"0"0"0"0,0 0 0 0,0 0 0 0,0 0 1 0,-33 8-1 0,22-8 1 0,11 0-11 0</inkml:trace>
  <inkml:trace contextRef="#ctx0" brushRef="#br0" timeOffset="366.52">10011 7321 11 0,'0'0'0'15,"0"0"0"-15,0 0 0 0,0 0 0 0,0 0 1 16,0 0-1-16,0 9 1 0,0-4-1 0,0-5 0 0,0 0 0 15,0 0 0-15,0 0 0 0,0 0 1 0,0 0-1 16,-3 9 1-16,3-4-1 0,0-5 0 0,0 9 0 16,-5-1 0-16,5-8 14 0,0 6 0 0,0 2 0 15,0-8 0-15,0 6-14 0,0-6 0 0,5 3 0 16,-5-3 0-16,9 11 104 0,-9-8 1 0,11 2-1 16,8-5 0-16,0 3-104 0,9 0 0 0,2 5 0 15,3-8 0-15,-5 3 83 0,5 0-1 0,3 0 0 16,-8 3 2-16,-3-6-84 0,-1 0 0 0,4 2 0 0,-3 4 0 15,0 0 98-15,-3-4 0 0,8 4 1 0,-5 2-1 16,3 4-98-16,-3-9 0 0,8 2 0 0,0 1 0 16,0-3 58-16,3 2 2 0,3-5-1 0,-3 0 0 15,2-5-59-15,1 2 0 0,0 3 0 0,-3-6 0 0,2 6 25 16,1-5 1-16,-3 2 0 0,0 3 1 0,2-6-27 16,-4 0 0-16,4 6 0 0,-5-2 0 0,6 2-78 15,-6-6 2-15,0 6-1 0,-2 0 0 0,2 6 77 16,0-6 0-16,-3 2 0 0,4 4 0 0,-10-6-207 15,4 6 0-15,-3-6 0 0,-6 0 0 0,1 8 154 16,-1-8 0-16,-5 0 0 0,-3-5 0 0,-11 5-100 0</inkml:trace>
  <inkml:trace contextRef="#ctx0" brushRef="#br0" timeOffset="800.41">12796 6795 820 0,'0'0'0'0,"0"0"0"0,0 0-7 0,46 37 1 0,-34-32-1 0,1 7 1 15,1 16 6-15,-8-17 0 0,-4-3 43 16,4 12 1-16,-6-6-1 0,0 9 1 15,-6 27-44-15,4-8 0 0,-9 6 97 16,2 11 0-16,-2 6 0 0,-3 5 1 0,1 9-98 16,-12 84 0-16,17-78 0 0,2-4-16 0,0 9 1 15,1 6-1-15,-3 8 1 0,2 6 15 0,-2 115 0 16,2-124 0-16,12-2-65 0,-6-1 2 16,-11-33-1-16,-9-29 1 0,20-36-717 0</inkml:trace>
  <inkml:trace contextRef="#ctx0" brushRef="#br0" timeOffset="8550.74">17497 6635 201 0,'0'0'0'0,"0"0"0"0,0 0 0 0,14 28-37 0,-6-8 0 0,3-1 0 16,-8-2 1-16,0-3 36 0,0-3 0 0,2-2 0 16,-5-1 0-16,6 1 75 0,-6 2 1 15,0-3 0-15,0-2 0 0,5 11-76 16,-2-6 0-16,2-2 44 0,1 13 0 0,-6-13 0 16,0 2 2-16,0 11-46 0,0-8 0 15,0-5 11-15,0 25 1 0,0-20-1 16,0 0 1-16,0 14-12 0,0-11 0 0,0 2 26 15,8 1 0-15,-2 5 0 0,-1 4 1 0,4 4-27 16,-4 1 0-16,9-3 0 0,-9-3 0 0,-2 0 11 16,8 0 0-16,-3-5 0 0,-2-3 0 0,0-6-11 15,2-6 0-15,3 6 0 0,0 0 0 0,-3 0 49 16,3 0-1-16,3 1 0 0,0-10 1 0,5 6-49 16,-5 1 0-16,11-4 0 0,0-2 0 0,8 2 8 0,0-2 1 15,-5-6 0-15,8 0 0 0,-3-11-9 0,5 2 0 16,1-5 0-16,5 6 0 0,3-6 0 0,-3-1 1 15,-5 7 0-15,0 2 0 0,-1-8-1 0,1 6 0 16,-6 2 0-16,-5-2 0 0,2 2-55 0,-5-2 1 16,-3-4-1-16,3 1 0 0,-6 0 55 0,1-3 0 15,-1 0 0-15,0 0 0 0,1-3-123 0,-1 3 0 0,6-11 1 16,-3-1-1-16,3-2 91 0,19-34 0 16,-30 40 0-16,-14 22-85 0</inkml:trace>
  <inkml:trace contextRef="#ctx0" brushRef="#br0" timeOffset="8868.49">18326 6826 629 0,'0'0'0'0,"0"0"0"0,0 0 47 0,0 0 1 0,0 0 0 0,0 0 0 15,22 34-48-15,-22-26 0 0,0 6 81 16,0 28 1-16,-3-19 0 0,3 11 0 16,-5 36-82-16,10-39 0 0,3-3 58 15,3 0 1-15,3 6 1 0,-8 3-1 0,2 5-59 16,3 0 0-16,3 0 0 0,0 3 0 0,-9 0 41 16,17 59 0-16,-11-47 0 0,-5 7 2 15,-3 1-43-15,2 5 0 0,1-5 0 0,-6 5-35 0,0-5 2 16,5 0 0-16,-2-3 0 0,3 2 33 0,5 43 0 15,-9-70 0-15,4-9-171 0,8 9 2 16,-12-23-2-16,1-9-110 0,-3-5 171 16,6 0-1-16,-6 0-191 0</inkml:trace>
  <inkml:trace contextRef="#ctx0" brushRef="#br0" timeOffset="9150.74">19381 6441 809 0,'0'0'0'16,"0"0"0"-16,28 5 34 0,-6 4 1 0,0 5 0 0,-3 5 0 15,1 7-35-15,-7 5 0 0,-2 8 0 0,-2 9 0 16,-4 3 86-16,-13 89 0 0,-3-53 0 15,-3 15 1-15,-25 151-87 0,20-107 0 16,0 15 17-16,-28 179 1 0,27-180-1 0,4 9 1 16,2 8-18-16,14-39 0 0,6-11 0 0,2-12-138 15,6-8 1-15,2-37-1 0,-8-27 2 0,-8-43-476 16</inkml:trace>
  <inkml:trace contextRef="#ctx0" brushRef="#br0" timeOffset="91266.9">19975 3506 11 0,'0'0'0'0,"0"0"0"0,0 0 0 0,0 0 1 0,0 0-1 0,0 0 1 0,0 0-1 16,14 28 0-16,-14-28 0 0,0 9 1 15,0-4-1-15,0 1 1 0,0 2-1 0,-6-2 0 16,3 5 0-16,1 1 0 0,-1 2 0 0,-3-6 0 15,-2 6 1-15,3 6-1 0,-6-6 0 0,2 3 0 16,-7-3 0-16,-1 6 0 0,1-4 0 0,-4 4 0 16,-2 0 0-16,-3-9 0 0,0 6 0 0,-2 0 0 15,-4-3 0-15,4 0 0 0,-6-8 0 0,2 2 0 16,1-2 0-16,8 8 0 0,-11-6 0 0,2 6 0 0,1 0 0 16,-3 3 0-16,-28 23 0 0,28-24 0 15,2 7 0-15,-38 25 0 0,36-28 0 16,0 2 0-16,-33 20 0 0,30-19 0 15,3-4 0-15,-28 26 0 0,36-25 0 0,0 3 0 16,0-4 0-16,6 4 0 0,-3-1 0 0,2 4 0 16,1-4 0-16,3 6 0 0,2 0 0 0,0-2 25 15,0 8 0-15,-2-6 0 0,2 0 0 0,0 0-25 16,-5-6 0-16,-1 7 0 0,6-1 0 0,1 0 83 16,-20 22 2-16,21-16-1 0,-1-6 0 15,-12 37-84-15,11-28 0 0,0-1 100 0,3 6-1 16,3 1 0-16,2 2 1 0,1 2-100 0,-1 4 0 15,3-9 0-15,1 1 0 0,2-10 43 0,2 40 1 16,7-44 0-16,-4-7 1 0,15 29-45 16,-7-26 0-16,-2 0 33 0,25 29 1 15,-19-32 0-15,2 6 0 0,20 23-34 16,-17-17 0-16,3-6 19 0,3 3 0 0,-6 3 0 16,0-9 0-16,3 3-19 0,-6 6 0 0,6-6 0 15,0-8 0-15,2-6 24 0,-5 3 2 0,9-3-2 16,2 0 1-16,3-9-25 0,0 4 0 0,0-1 0 15,2 4 0-15,-2-10-19 0,3 4 0 0,-3 0-1 16,3-6 1-16,-6 0 19 0,5 0 0 0,-10 0 0 16,2 2 0-16,4-2-5 0,-10 0 0 0,4 0 0 15,2-2 1-15,-8 2 4 0,1 0 0 0,4-6 0 16,-2 0 0-16,-3 4 3 0,3-10 0 0,3 4 0 16,2-6 0-16,3-3-3 0,0-3 0 0,-2-2 0 0,-4-6 0 15,4-1 30-15,27-41 0 0,-36 28 0 16,8 0 0-16,17-37-30 0,-27 45 0 0,-1 3 4 15,17-39 0-15,-22 33 0 0,-1 1 1 16,1-4-5-16,-3-5 0 0,-5-2 0 0,-3-4 1 16,-3 0 1-16,2 1-1 0,7-1 1 0,-4-2-2 15,9-52 0-15,-3 63 0 0,0-6 20 16,6 1 1-16,-4-4 0 0,-2-3 0 0,6 7-21 16,0-4 0-16,-4 0 0 0,-2 4 0 0,3 2-25 15,6-46 1-15,-18 55-1 0,1-1 1 16,-3-33 24-16,-3 36 0 0,1 12 36 0,-9-23 0 15,5 17 0-15,3 8 0 0,3-3-36 16,0 9 0-16,-5-8 0 0,5 2-11 0,-6 6 0 16,1 0 0-16,2 0 0 0,-8 5 11 0,3-5 0 15,-3 9 0-15,-3-9 0 0,0 5-3 0,-5 1 0 0,2 2 0 16,-5 6 1-16,3 0 2 0,-9 0 0 16,6 0 0-16,0 6 0 0,-3-3 38 0,0 2 2 0,6 1-1 15,5 2 0-15,0-5-39 0,-2 3 0 0,2-1 0 16,0-5 0-16,6 3-5 0,2 3 1 0,-13-6 0 15,5 0 0-15,-5 5 4 0,-1-5 0 0,-10 0 0 16,-3-5 0-16,-6-4-150 0,-5 4 2 0,2-15-1 16,4 3 0-16,-6-11 8 0,-1 6 0 0,-2-15 1 15,3 3-1-15,44 34-196 0</inkml:trace>
  <inkml:trace contextRef="#ctx0" brushRef="#br0" timeOffset="107318.93">20875 3661 11 0,'0'0'0'0,"0"0"0"0,0 0 0 0,0 0 0 0,0 0 1 0,0 0-1 0,-27 31 1 0,21-31-1 0,-8-6 0 0,3 3 0 15,-2 3 0-15,2-5 31 0,2-1 0 0,-5-2 0 16,-2-1 1-16,2 4-32 0,0 2 0 0,3-8 0 15,3 8 0-15,-3-3 68 0,3 6 1 16,8 0-1-16,5-5 1 0,17 2-69 16,14-3 0-16,6-2-13 0,52 2 0 15,-59 6 0-15,1 0 0 0,-8 6 13 0,-3 2 0 0,-11-8 0 16,-3 6 21-16,-9-3 0 0,4 8 0 0,-1-8 1 16,-5 2-22-16,0 1 0 0,-8 8 0 0,3 8 0 15,-9 9 3-15,3 3 1 0,-17 8-1 0,3 1 1 0,-13-1-4 16,-40 45 0-16,40-42 0 0,-1 3 62 15,-44 36 0-15,55-42 0 0,4 1 0 16,4-7-62-16,1 9 0 0,5 9 0 0,14 5 45 16,0 0 1-16,-5-6-1 0,-4 1 1 0,4-1-46 15,-6 54 0-15,2-62 0 0,-4 3 54 16,-18 34 1-16,17-49 0 0,-5-5 0 16,0 1-55-16,5-1 0 0,0-6 0 0,3 6 42 0,-3-5 1 15,0 2-1-15,3-2 1 0,3-6-43 0,5 2 0 16,-5 4 0-16,-6 2 0 0,0-2-1 0,-10 27 0 15,18-30 0-15,1-6 1 0,5 17 0 16,5-17 0-16,1 0 7 0,7 20-1 16,-7-12 0-16,8 1 1 0,5 25-7 15,-13-26 0-15,7-2 14 0,1 25 0 16,-8-25 0-16,-1 2 1 0,-5 1-15 0,0-4 0 16,6 1 0-16,2 2 22 0,-8 1 0 0,6-3 0 15,-6-3 0-15,0-3-22 0,-6 0 0 0,12 0 0 16,-6-3 0-16,5 0 12 0,-2 1 0 0,2 2 0 15,4-6 0-15,2 0-12 0,-6 4 0 0,9-4 0 16,0-2 0-16,11 5 10 0,-6 0 1 0,9-2-1 16,2-4 2-16,3 4-12 0,0-9 0 0,-2 5 0 15,-6-5 0-15,2 3 0 0,-2 3 1 0,3 0 0 16,-3-4 0-16,-3 4-1 0,-3 2 0 0,11 4 0 0,-2-1 0 16,8 3 3-16,-8 3 1 0,10-6-1 0,6 0 1 15,3-2-4-15,56-4 0 0,-45-2 0 16,5 3-20-16,67-15 1 0,-66 4 0 15,7-4 0-15,-4-2 19 0,5 0 0 0,-1 0 0 0,7 2-10 16,5-5 0-16,-6 6 0 0,0 2 1 0,6 0 9 16,3-2 0-16,-9 8 0 0,3 0 0 0,0 0-35 15,0 0 1-15,3 0-1 0,-3 6 1 0,3-6 34 16,0 0 0-16,0 2 0 0,8-2 0 0,-5 0-1 16,2 0 1-16,9-2-1 0,0 2 1 0,8-6 0 15,-9 6 0-15,6-14 0 0,3 5 0 0,-2-10-27 0,4 2 2 16,7-3 0-16,-4 0 0 0,1-2 25 0,5-1 0 15,0-5 0-15,2 3 0 0,4 0 27 0,116-18 1 16,-120 24 1-16,4 2-1 0,104-11-28 16,-110 14 0-16,0 0 10 0,116-9 0 15,-107 12 0-15,-9 2 0 0,124 1-10 16,-124 2 0-16,0 1 18 0,113-4 1 16,-115 1-1-16,4 2 1 0,120-8-19 15,-128 14 0-15,7 0 48 0,101 0 0 16,-113 0 1-16,-3 0 0 0,100 14-49 15,-106-8 0-15,-2 2 36 0,91 12 1 16,-99-12-1-16,5 1 1 0,94-1-37 16,-88-8 0-16,-1 0-5 0,95-2 1 15,-97-7 0-15,-3 3 0 0,86-16 4 16,-89 11 0-16,-8 2 17 0,81-13 0 0,-84 16 1 16,-2 6-1-16,63-14-17 0,-69 8 0 15,-3 6 10-15,56-2 1 0,-67 2 0 16,-3 0 0-16,56 0-11 0,-44-6 0 15,7-2 11-15,68-12 0 0,-68 6 0 0,7 0 0 16,63-14-11-16,-78 14 0 0,-10 5-16 16,46-13 0-16,-55 10 0 0,-8 1 1 15,-3 0 15-15,-2 2 0 0,-4 4 0 0,-2 2 20 16,-5-3 0-16,2-2 0 0,-3 2 1 0,0 6-21 16,-2 0 0-16,-1-8 0 0,-2 2 0 0,3-2-12 15,-6-1 1-15,0 4-1 0,-3 5 1 0,3 0 11 0,-2-6 0 16,2 3 0-16,0 0 0 0,-3 1 7 0,0 2 0 15,3 0 0-15,6 0 1 0,2 0-8 0,-5 0 0 16,3 0 0-16,5 2 0 0,-3 1 1 0,3 0 0 16,0 3 0-16,6 2 1 0,5 6-2 0,3 0 0 15,-3-5 0-15,-11-4 0 0,-3 1-11 0,1 2 0 16,-4-2 0-16,-2-3 0 0,0 8 11 0,11 3 0 16,-17-14 0-16,3 3-55 0,3 3-1 15,-6-6 1-15,-2 0 0 0,5 2 55 16,-11-2 0-16,0 0-38 0,0-2 0 15,0 2-1-15,0 0 1 0,0 0 38 0,-6 0 0 16,1 0 0-16,-1 0 39 0,-2 0 1 16,8 0-1-16,0 0 1 0,-5-6-40 0,5 6 0 15,-6-9 0-15,6 4 29 0,0-4 0 0,3-5 0 16,0-14 1-16,2-6-30 0,1-2 0 0,-1-6 0 16,3-1 0-16,6-2 8 0,11-45 0 15,-17 51 0-15,1-3 2 0,7-48-10 0,-5 45 0 16,-5-3 15-16,2 3 0 0,0-6 0 0,1 4 1 15,-1-1-16-15,-5 3 0 0,5 0 0 0,3 2 0 16,6 1-42-16,7-37 0 0,-12 40 0 0,-4 3 1 16,8-35 41-16,-5 40 0 0,-5-3-31 15,8-16 0-15,-14 22 0 0,-6 0 0 16,1 5 31-16,-1 1 0 0,3 2 0 0,-8 0 14 16,3 3 1-16,0 3-1 0,-3 0 1 0,0 6-15 15,2-4 0-15,-7 4 0 0,-1 0 0 0,-2 2-24 16,-6-2 1-16,-3 2 0 0,-2 0-1 0,-3 3 24 15,-6-5 0-15,-5 2 0 0,5 1 0 0,1 5-26 0,-4 0 1 16,-2-3 0-16,-6 3 0 0,3 3 25 0,-5 2 0 16,-6-5 0-16,0 3 0 0,0 3 47 0,-8 2 0 15,-4 4 1-15,1-10-1 0,-2 10-47 0,-4-4 0 16,0-2 0-16,1-4 0 0,5-2 29 0,-9 0 0 16,-2 0 0-16,0-2 0 0,0 2-29 0,-6-6 0 0,4 6 0 15,-1 0 0-15,-3 0-29 0,-2 6 1 0,-3-12-1 16,-1 6 1-16,-4-6 28 0,5 4 0 0,-6 2 0 15,0 0 0-15,6 2-30 0,-6 4 1 0,1-6-1 16,-1-6 1-16,-2 4 29 0,2-10 0 0,8 10 0 16,1-10 0-16,0 4-22 0,5-1 1 0,-8 1 0 15,-3 2 0-15,-3-2 21 0,0-3 0 0,3 2 0 16,1 1 0-16,-1-4-15 0,0 4 0 0,-3 0 0 16,0-4 1-16,-2 10 14 0,-3-4 0 0,2 0 0 15,6 6 0-15,-2 0-16 0,-4 0 0 0,-5 0 0 16,-3-3 0-16,-2 3 16 0,-1-5 0 0,1 10 0 0,5-5 0 15,-3 9-7-15,-8-3 0 0,11 2-1 0,3-2 2 16,-6 2 6-16,9-2 0 0,-12 8 0 0,1-11 0 16,-6 2-14-16,0 4 0 0,5 2 0 0,4-8 0 0,2 2 14 15,-3-2 0-15,9 3 0 0,-12-1 0 0,9-5 5 16,-9 3 0-16,6 0 0 0,3 0 0 0,5 2-5 16,-5-5 0-16,3 3 0 0,-3 9 0 0,-1-4 41 15,1 6 2-15,-3-8-1 0,0 2 0 0,0 1-42 16,-99 16 0-16,113-17 0 0,5 1-16 15,-88 5 0-15,86-9 0 0,2-5 1 0,-69-5 15 16,72 5 0-16,9 5 57 0,-84-5 0 16,78 0 0-16,-8 0 2 0,-81 9-59 15,89-9 0-15,-3 5-11 0,-80 18 0 16,75-17-1-16,2 8 1 0,-88 8 11 16,86-13 0-16,8 2-89 0,-86 11 1 15,86-13-1-15,3-1 1 0,-73 12 88 16,79-14 0-16,71-6-876 0</inkml:trace>
  <inkml:trace contextRef="#ctx0" brushRef="#br0" timeOffset="119251.02">11622 4263 11 0,'0'0'0'0,"0"0"0"0,0 0 0 0,35-3 1 0,-26 3-1 0,2-8 1 0,16-20-1 0,-16 8 0 16,-2-3 0-16,-4-38 1 0,1 30-1 15,-6-9 1-15,0-25-1 0,0 43 0 16,0 8 0-16,0-9 0 0,0 18 0 16,-6-4 1-16,6 1-1 0,0 8 0 0,-5-3 0 0,5 3 30 15,-9-3 1-15,-2 3 0 0,3 3 0 0,-11 0-31 16,-36 5 0-16,16 6 0 0,-3 0 104 15,-46 23 2-15,49-17-2 0,6 5 2 16,-33 37-106-16,22-28 0 0,-1 2 36 16,-1 7 1-16,1-4-1 0,-2 9 1 0,-5 2-37 0,2-2 0 15,-8 3 0-15,0-6 0 0,-8 3 13 0,-75 50 0 16,69-53 0-16,-5 3 0 0,-78 48-13 16,78-49 0-16,-1 1 53 0,1-3-1 15,5 17 0-15,0 3 1 0,1 14-53 0,-65 73 0 16,78-82 0-16,6 0-27 0,-31 60 0 15,55-80 0-15,12-7 1 0,2-7 26 0,14-5 0 16,0 0 0-16,5-3-140 0,9-11 1 0,-3-14-1 16,-2-6 1-16,-9 3-88 0</inkml:trace>
  <inkml:trace contextRef="#ctx0" brushRef="#br0" timeOffset="119600.4">12605 3990 437 0,'0'0'0'0,"-19"45"0"0,-4 9 1 0,-1 5 0 0,-4-3 0 0,-2-11 0 0,-9 3-1 15,0-6 0-15,-5-5 0 0,-3 5 0 0,-5 0 171 0,-6-11 1 16,0 3-2-16,-6-1 2 0,-2 4-172 0,-78 33 0 16,75-27 0-16,-3 7 69 0,-69 46 1 15,70-43 0-15,-1 12 0 0,3-6-70 16,16 3 0-16,1 3 0 0,7-6-76 0,-21 53-1 15,41-70 1-15,17-11 1 0,8-2 75 16,0-24 0-16,0 1-106 0</inkml:trace>
  <inkml:trace contextRef="#ctx0" brushRef="#br0" timeOffset="119954.32">13384 4452 876 0,'0'0'0'0,"0"0"0"0,28 11 0 0,5 0-12 15,3-8 0-15,-3 8 0 0,-14 6 0 0,-5 8 12 16,-14 40 0-16,-11-28 0 0,-9-1 94 15,-40 54 0-15,21-48 1 0,-11 3 0 16,-2-2-95-16,-6 13 0 0,-8 0 0 0,2 12 80 16,-2 2-1-16,-3 6 0 0,-3-6 1 0,0 9-80 15,-63 79 0-15,68-88 0 0,7-3-18 0,-1-2 0 16,11-3 0-16,9-6 1 0,16 1 17 16,-3-7 0-16,12-8 0 0,2-11 0 0,8-2-160 0,6-7 0 15,11-11-1-15,-2-11 2 0,7-14 34 0,6 0 2 16,9-28-2-16,-4-20 2 0,-27 62-115 0</inkml:trace>
  <inkml:trace contextRef="#ctx0" brushRef="#br0" timeOffset="120217.08">14516 4488 1034 0,'0'0'0'0,"-24"73"0"15,-4 17-36-15,-2-3 2 0,-4-2-1 0,10-6 1 16,-10-1 34-16,1 10 0 0,-5-4 0 0,-7-5 0 16,-7 0 31-16,-56 67 1 0,61-79 0 15,-5-5 0-15,-1-5-32 0,4-1 0 0,2 3 0 0,8-3 4 16,-5 0-1-16,11-5 0 0,8-9 0 0,11-5-3 15,0-1 0-15,17-16 0 0,2-17 0 0,-5-3-777 16</inkml:trace>
  <inkml:trace contextRef="#ctx0" brushRef="#br0" timeOffset="120601.17">16887 4260 11 0,'0'0'0'0,"0"0"0"15,-23 59 0-15,-10 3 0 0,-30 73 1 16,24-84-1-16,6 5 1 0,-44 45-1 16,38-53 0-16,6-6 73 0,-39 40 0 15,36-43 0-15,3 1 2 0,0-1-75 0,0 3 0 0,-3 9 0 16,3 0 80-16,-1 5 0 0,-4-5 1 0,-1-6 0 16,-5 8-81-16,-33 48 0 0,43-56 0 15,1 3-24-15,-33 37 1 0,41-49-1 16,-5 1 1-16,5-1 23 0,3-2 0 0,2-11 0 0,1-4-87 15,0-2 2-15,5-20 0 0,3-11-1 0,11 14-58 16</inkml:trace>
  <inkml:trace contextRef="#ctx0" brushRef="#br0" timeOffset="120950.33">18312 4204 134 0,'0'0'0'0,"0"0"0"15,14 28 0-15,-9 14-24 0,4 0 0 0,-15 1 0 16,-2 2 1-16,-17 5 23 0,-47 57 0 15,28-56 0-15,-3 2 166 0,-66 63 1 16,46-57 0-16,-2-3 0 0,-5 6-167 0,-1 5 0 16,-2 9 0-16,2 3 36 0,-79 79 2 15,79-88-1-15,6 0 0 0,-66 65-37 16,77-84 0-16,0-9-73 0,2-5-1 0,9-1 1 0,9-2 1 16,4-6 72-16,10-5 0 0,10-3 0 0,0-6 0 15,14 0-85-15,8-6 2 0,-2-16-1 0,-3-6 0 16,-3 14-86-16</inkml:trace>
  <inkml:trace contextRef="#ctx0" brushRef="#br0" timeOffset="121451.1">20094 3934 471 0,'0'0'0'0,"0"0"0"0,25 50-90 0,-1 21 0 16,-24-35-1-16,0-2 2 0,-11 37 89 16,-2-43 0-16,-7 3 26 0,1 2 0 0,-11-5 0 0,2 3 0 15,-5-2-26-15,0-7 0 0,-6 6 0 0,0 0 0 0,-5-2 157 16,0 5 0-16,2 2-1 0,4 4 1 0,-1 5-157 15,-38 40 0-15,44-34 0 0,2-1 21 16,-35 46 1-16,41-48 0 0,-3-3 0 16,4 1-22-16,-1-1 0 0,5 0 0 0,1-5-17 15,-6-1 1-15,3-2 0 0,3-12 0 0,-1 1 16 16,1-3 0-16,0 2 0 0,-1-2 0 0,-5 8-83 16,-21 17 0-16,26-25 1 0,4-3 0 15,-18 16 82-15,21-19 0 0,-1-8-84 0,-11-3 1 16,8-9 0-16,17 6-131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41:56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11704 11212 179 0,'0'0'0'0,"0"0"0"0,0 0-33 0,0 0 1 0,31 0-1 0,-23 0 1 0,3 0 32 15,-3 0 0-15,-2-3 81 0,2-2 1 16,-2 5 0-16,-1-9 0 0,1 4-82 0,2-7 0 16,-2 4 0-16,-1 2 48 0,9 3 1 0,-9-8 1 15,4 3-1-15,-1-4-49 0,3-2 0 0,-5 3 0 16,2 3 0-16,-3-4 19 0,1 1 0 0,-6 0 0 16,3 3 0-16,-3 2-19 0,-3-3 0 0,3 1 0 15,-6 2 0-15,-7-2 22 0,-1-3 1 0,-3 8-1 0,-5-6 1 16,-3 4-23-16,0-4 0 0,-8 12 0 0,3 3 0 15,2-1 16-15,-5 7 2 0,0 2-2 0,8 5 1 16,6 1-17-16,-31 25 0 0,22-25 0 0,4-3 29 16,-21 25 0-16,32-22 0 0,-1 2 1 15,-17 23-30-15,18-31 0 0,-1 0 55 16,-6 12 2-16,15-18-2 0,2 3 1 16,3 12-56-16,-3-15 0 0,6-5 53 15,11 8 1-15,-11-5 1 0,2 2-1 16,6 6-54-16,3-5 0 0,-8-1 0 0,7 6-9 15,1 3 1-15,-3 0 0 0,3-3 0 0,0 3 8 16,0 0 0-16,-3-3 0 0,-6-3 0 0,4 1-5 0,-9-10 0 16,5 4 0-16,-5 0 1 0,0-1 4 0,0 4 0 15,0-9 0-15,-5 3 0 0,5-3 42 0,0 0 0 16,0 5 0-16,-9-2 1 0,4-3-43 0,-1-3 0 16,1 3 0-16,-4 0 0 0,4 0-41 0,-1-5 0 15,-2 2 0-15,3-9 0 0,-4 1 41 0,-2 0 0 16,3-6 0-16,-3-3 0 0,5-2-179 0,4-15 0 15,2 26 1-15,2 3-87 0,9-12 179 16,-5 11 0-16,-6 9-170 0</inkml:trace>
  <inkml:trace contextRef="#ctx0" brushRef="#br0" timeOffset="749.87">11942 11296 11 0,'0'0'0'0,"0"0"0"0,28-19 0 0,10-4 1 0,-24 9-1 0,-3 6 1 16,8-15-1-16,-16 18 0 0,-3 5 0 15,11-12 1-15,-11 10-1 0,0-7 1 16,0 9-1-16,0 0 0 0,0 0 123 15,0 0 1-15,0 9-1 0,0-7 1 16,-11 15-124-16,3 0 0 0,-6 11 108 0,-11 31 0 16,11-33 1-16,3-4-1 0,3 1-108 15,3 5 0-15,-9 6 0 0,0-3 71 0,3 2 1 16,-3 4-1-16,0 2 1 0,-5-2-72 0,0 2 0 16,2-5 0-16,0-3 0 0,1 0 47 0,-3-6 2 15,5-5-1-15,0 0 0 0,3-12-48 0,3-2 0 16,2-4 0-16,1 4 0 0,5-6 18 0,-3-8 0 0,3 2 0 15,0 0 0-15,3-2-18 0,2 0 0 0,6-21 0 16,3-7 0-16,8-12-59 0,3-3 1 0,5 4 0 16,-5 4-1-16,8 4 59 0,34-45 0 15,-43 44 0-15,4 4-54 0,27-32 0 16,-27 43 0-16,0 8 0 0,21-23 54 16,-29 26 0-16,-7 3-28 0,12-3 2 15,-19 14-1-15,-6 0 1 0,3 14 26 16,-3-14 0-16,5 9-4 0,-5 13 0 0,0-2 0 15,0 2 0-15,-8 35 4 16,2-26 0-16,-8 2 31 0,3 4 0 0,3 2 0 0,-3 1 2 16,-3 2-33-16,3 6 0 0,3-6 0 0,-6-3 0 15,0 3 30-15,3 1 0 0,0-21 0 0,8-8 1 16,3-8-31-16,0-6 0 0,0 0 0 0,6 0 0 0,-6 0-29 16,8-9 0-16,3-13 0 0,9-9 0 0,13-14 29 15,-6-6 0-15,-2 15 0 0,0-6 0 0,-6-6-41 16,17-37 2-16,-16 49 0 0,2 5 0 15,19-34 39-15,-24 40 0 0,-1 2-29 16,20-13 1-16,-27 22-1 0,2 14 1 16,8 5 28-16,-11-2 0 0,-2 3 5 0,8 22 0 15,-3-11 0-15,-3 8 1 0,17 28-6 16,-11-24 0-16,5 4 29 0,-5-2 0 16,-3 3 0-16,3 0 1 0,-9 2-30 0,3-2 0 15,3 3 0-15,-8-6 0 0,0 8 27 0,-3 0 1 16,-3 4-1-16,0-1 2 0,-2 3-29 0,-14 36 0 15,10-50 0-15,4-2-179 0,-9 13 0 16,14-34 0-16,0-8-34 0,8-11 177 16,-8 5 1-16,0 6-120 0</inkml:trace>
  <inkml:trace contextRef="#ctx0" brushRef="#br0" timeOffset="950.54">13141 11389 314 0,'0'0'0'0,"0"0"0"0,0 0-60 0,0 0 1 0,0 0 0 0,0 0-4 15,0 0 58-15,0 0 0 0,0 0-43 16</inkml:trace>
  <inkml:trace contextRef="#ctx0" brushRef="#br0" timeOffset="1316.97">12851 11417 606 0,'0'0'0'0,"0"0"0"0,0 0 0 0,-22 57 74 16,8-21 1-16,-3-5 0 0,9 0 0 0,2 3-75 15,6 5 0-15,-5 4 0 0,2-4 0 0,-2 0 64 0,5 32 1 16,0-40-1-16,5-6 1 0,-2 14-65 16,2-25 0-16,1-5 43 0,8 2 1 15,-9-8 0-15,1 3 0 0,8-1-44 16,-1-10 0-16,-1 2-19 0,1-3 0 15,7-8 0-15,-1-14 0 0,6-3 19 0,2-3 0 0,-2-11 0 16,-11 3 0-16,0 0-49 0,-3 0 0 0,3-6 0 16,0 11 0-16,-3-5 49 0,11-42 0 15,-11 44 0-15,3 6-76 0,11-36 1 16,-17 42 0-16,3 5 0 0,3-5 75 16,-9 20 0-16,1 8-70 0,2 0 0 15,-8 0 0-15,6 0 0 0,-6 17 70 16,5-6 0-16,3 6 68 0,-2 3-1 0,-3 13 0 15,-1 7 0-15,7 8-67 0,-9 8 0 0,5-11 0 0,1-3 0 16,2 0 31-16,-2-5 0 0,-4-3-1 0,4-4 1 16,5-1-31-16,-3-4 0 0,-2-8 0 0,-1-6 0 15,4-11-155-15,-4-6 1 0,9-2-1 0,-3-3 2 16,-3-6 153-16,3-3 0 0,9-14 0 0,2-8 0 0,8-3-28 16,23-62 2-16,-34 57-1 0,-19 50-108 15</inkml:trace>
  <inkml:trace contextRef="#ctx0" brushRef="#br0" timeOffset="1633.4">13773 10683 662 0,'0'0'0'0,"0"0"0"0,0 0 0 15,0 0 24-15,28 45 0 0,-11-11 0 0,2 3 1 0,-5 10-25 0,0 10 0 16,-9 2 0-16,-5-9 0 0,0 1 92 0,-25 53-1 16,11-39 1-16,-5-1 0 0,0 7-92 15,-6 8 0-15,6-6 0 0,5 3-17 0,-6-3 0 0,7-11 0 16,7-12 1-16,6-13 16 0,6-3 0 0,-4-12 0 16,1-16 0-16,0-3-180 0,13-23 0 0,-2 3 1 15,-5-3-1-15,4-8 180 0,4-3 0 0,5-19 0 16,-3-15 0-16,12-5-40 0,27-79 1 15,-36 84-2-15,0 3 2 0,0-3 39 0,3 1 0 16,0-1 0-16,2-3-29 0,31-72 1 16,-33 72-1-16,-25 68-43 0</inkml:trace>
  <inkml:trace contextRef="#ctx0" brushRef="#br0" timeOffset="1800.43">14315 10526 314 0,'0'0'0'0,"0"0"0"0,0 39 64 15,0 17 1-15,0-19-1 0,3 5 2 16,2 6-66-16,1 3 0 0,-12 8 0 0,6 8 94 15,-14 77 0-15,9-71 1 0,-9 11-1 16,3 1-94-16,-3-1 0 0,0 0 0 0,0 4 19 16,3-1 1-16,-2-14 0 0,-1-14 1 0,8-8-21 15,-8 33 0-15,9-61 0 0,5-15-177 0,0-8 1 16,3 0-1-16,2-6-35 0,1 4 175 16,8-24 1-16,5-5 0 0,-19 31-99 0</inkml:trace>
  <inkml:trace contextRef="#ctx0" brushRef="#br0" timeOffset="2183.31">15138 10919 954 0,'0'0'0'0,"0"0"0"15,0 0 0-15,39-22-8 0,-20 8 0 0,-5 0 0 16,-9 3 1-16,1 8 7 0,-6 3 0 0,-6 3 0 15,1-1 0-15,-3 1-13 0,-4 3 1 0,-15-3 0 16,-9 8 0-16,-11 3 12 0,-11 3 0 0,8 3 0 16,14-6 0-16,0 5 38 0,9 7 0 0,-6 2 0 0,-3 6 1 15,0-1-39-15,-28 40 0 0,34-42 0 16,8 9 43-16,-14 30 1 0,28-42-1 16,13 0 1-16,-2 3-44 0,13-11 0 0,-2 3 0 15,19-4 4-15,1 4 0 0,4-6 0 0,-2 2 0 0,3 1-4 16,0 3 0-16,-6-4 0 0,-6 4 0 0,-7-1 1 15,-1-5 1-15,-13 8-1 0,-12-2 1 0,-13 5-2 16,-1 0 0-16,-13 0 0 0,0 0 0 0,-11 3-11 16,-58 31 1-16,55-45 0 0,-3-3 0 15,-47 12 10-15,59-18 0 0,10-2-198 0,-30-9 1 16,30-8-1-16,9-15-49 0,0-2 198 16,5-8-1-16,3-9 1 0,11 45-97 0</inkml:trace>
  <inkml:trace contextRef="#ctx0" brushRef="#br0" timeOffset="3650.05">23002 10723 561 0,'0'0'0'0,"0"0"0"0,0 0 21 0,0 0 1 0,0 0 0 0,0 0 0 16,0 0-22-16,-33 14 0 0,28-12 35 16,-1 1 0-16,6-3 0 0,0 0 1 0,0 0-36 15,-8 6 0-15,8-6 0 0,0 0 43 16,0 0 0-16,-6 0 0 0,6 0 1 0,0 0-44 16,0 6 0-16,0 2 0 0,0-8 0 0,-5 3 39 0,5-3 1 15,-3 14-1-15,0 11 0 0,1 3-39 0,-4 9 0 16,1-1 0-16,-4 7 0 0,-2-1 60 0,-14 56 0 15,12-47 1-15,-1 0-1 0,-19 58-60 16,16-61 0-16,3-3-23 0,6-3 1 16,-3-2-1-16,3-9 0 0,-3 2 23 0,5-4 0 15,3-15 0-15,3-6 0 0,0-8 15 0,0-6 0 16,0 6 0-16,3-2 0 0,-3 2-15 0,6-9 0 0,13-16 0 16,6-6 0-16,13-11-25 0,32-48 1 15,-43 53-2-15,-2 6 2 0,27-25 24 16,-32 28 0-16,-1 0-51 0,0 2 0 0,4 4 0 15,1 5 0-15,1 3 51 0,0 0 0 0,-5 0 0 16,-7 5 0-16,-2 6-53 0,0 3 2 0,0 0-1 16,-2-2 1-16,-1 2 51 0,0 0 0 0,-5 2 0 15,3 4 0-15,-1 0 22 0,1 22 1 16,-12-6 0-16,6 7 0 0,-22 30-23 0,11-34 0 16,-6 3 64-16,-18 23 1 0,10-34-1 15,-3 2 0-15,-36 23-64 0,26-25 0 16,-9 3 16-16,3 0 1 0,-1-3-1 0,-2 2 1 15,-2-5-17-15,-4 3 0 0,4-5 0 0,2 2 0 0,2-9-95 16,1 4 1-16,11-9-1 0,5 2 1 0,9-2-4 16,3 0 1-16,7-2 0 0,-5-10 0 0,14 12-253 15</inkml:trace>
  <inkml:trace contextRef="#ctx0" brushRef="#br0" timeOffset="3884.24">23649 10948 11 0,'0'0'0'0,"0"0"0"16,0 0 0-16,44 0 0 0,-14 0 1 0,1 2-1 0,-6 4 1 0,-6 0-1 0,0-3 1 0,1-1-1 16,-12-2 1-16,-8 0-13 0</inkml:trace>
  <inkml:trace contextRef="#ctx0" brushRef="#br0" timeOffset="4000.38">23909 10967 460 0,'0'0'0'0,"0"0"0"16,0 0 0-16,0 9 148 0,5-4 0 0,1 4 1 16,-4-4 0-16,4 10-149 0,-1 24 0 15,-5-11 0-15,3 6 0 0,-3 45 1 0,-3-37 0 16,-8-3 0-16,-11 43-1 0,11-46 0 15,3-8-161-15,2-5 1 0,1-1 0 0,-1-5 0 16,4-5 108-16,10-4 0 0,-8-2 0 0,0-6 0 0,0 0-104 16</inkml:trace>
  <inkml:trace contextRef="#ctx0" brushRef="#br0" timeOffset="4633.5">24541 11069 696 0,'0'0'0'15,"0"0"0"-15,0 0 0 0,0 0 26 0,0 0 0 16,0 0 1-16,0 0-1 0,0 0-26 0,0 0 0 16,0 0 0-16,-36-26 0 0,17 23 39 0,-3-5 0 0,-3 8 0 15,-8 0 1-15,-6 0-40 0,3 8 0 0,3-2 0 16,5 3 0-16,4-1 36 0,1 0 2 0,1 4-1 15,0 2 0-15,6-9-37 0,-6 23 0 16,2-8 0-16,1 6 26 0,-28 24 0 16,36-27 0-16,-3 2 0 0,-5 31-26 15,13-33 0-15,6-1 53 0,0 1 1 0,3 2-1 16,5 0 1-16,6 1-54 0,3-4 0 0,-1-5 0 16,-2-6 0-16,-3-8-20 0,6-3 1 0,8-11-1 0,5-9 1 15,3-8 19-15,44-45 0 0,-49 34 0 16,2-6-17-16,4-3 1 0,-1 6 0 0,-3-3 0 15,3-1 16-15,-8 4 0 0,0-3 0 0,3-3 0 0,-9 1-32 16,0-1 2-16,-5 11 0 0,-3 9 0 0,-3 6 30 16,-2-1 0-16,-6 9 0 0,3 8 0 0,-3 6-33 15,0 6 0-15,0-6 0 0,0 0 1 0,-3 6 32 16,3 2 0-16,-8 20 0 0,-1 9 0 0,-2 19 10 16,0 0 0-16,-3 3 0 0,-2-8 0 0,-3 5-10 15,-23 71 0-15,17-48 0 0,-8 2 18 16,3 4 1-16,2-4 0 0,-8-2 0 0,3 3-19 15,-33 58 0-15,38-95 0 0,3-8 61 0,-33 22 1 16,28-34 0-16,5-5 0 0,-11 8-62 16,22-19 0-16,9-4-12 0,-1-5 0 15,1 3 0-15,5-3 1 0,0 0 11 16,-6-3 0-16,6 3-11 0,11-39 1 16,-2 2-1-16,7-13 1 0,1-9 10 0,2 2 0 15,6 1 0-15,5 0-27 0,-5-3 2 0,8 2-1 16,0 1 1-16,6 5 25 0,27-50 0 15,-32 62 0-15,1 8-166 0,43-31 0 16,-40 42-1-16,1 9-76 0,41-17 166 16,-49 3 0-16,-31 25-150 0</inkml:trace>
  <inkml:trace contextRef="#ctx0" brushRef="#br0" timeOffset="5033.53">25668 11176 280 0,'0'0'0'0,"0"0"0"0,0 0-53 0,0 0 1 0,0 0 0 0,0 0 0 15,0 0 52-15,0 0 0 0,0 0 0 0,-14-29 85 16,3 21 0-16,-11-1 1 0,-8 4 0 0,-3-9-86 15,-12 3 0-15,4 2 0 0,0 6 0 0,5 6 84 16,-3 3 2-16,3-1-2 0,3-5 1 0,0 9-85 0,-39 10 0 16,42-2 0-16,2-3 80 0,-22 20-1 15,34-20 0-15,5 0 1 0,2 9-80 16,7-9 0-16,2 3 70 0,0 17 0 16,0-15 1-16,2 9 0 0,1 3-71 15,-3 0 0-15,-3 9 0 0,1-4 53 0,-1 6 0 16,-3-5 0-16,-2-6 1 0,2-6-54 0,-5 3 0 0,3-8 0 15,-8-6 0-15,7-5 16 0,-5-4 1 0,3 4-1 16,-2-7 1-16,-1 4-17 0,0 0 0 0,-8-6 0 16,-6-6 0-16,-5-2-187 0,-6-6 0 0,6-9 1 15,-3 3 0-15,3-13 50 0,0 2 2 0,-6-11-2 16,6-6 2-16,33 48-125 0</inkml:trace>
  <inkml:trace contextRef="#ctx0" brushRef="#br0" timeOffset="5199.79">23875 10430 11 0,'0'0'0'0,"0"0"0"0,0 0 0 0,0 0-9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42:35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21243 8432 404 0,'0'0'0'0,"0"0"0"0,-11 29 7 0,-9 7 1 0,7-27-1 0,-1-1 1 16,-22 17-8-16,19-16 0 0,6-4 50 15,-22 4 2-15,17-9-2 0,-1 0 1 16,-16-6-51-16,16 3 0 0,3 1 44 16,-19-7 1-16,14 6 0 0,2-8 0 15,-10 3-45-15,13 8 0 0,-3 0 58 0,-19 0 1 16,17 8 0-16,0 3 1 0,-6 3-60 16,-3 9 0-16,3-1 0 0,-8 7 34 0,3 4 0 15,2 4 0-15,3-9 1 0,6 3-35 0,-6 3 0 16,6-6 0-16,0 0 0 0,5 0 9 0,0 0 1 15,3-2 0-15,3-7 0 0,-3 1-10 0,5 17 0 16,3-21 0-16,3 1 44 0,0 34 2 16,-5-20-2-16,5 8 1 0,-6 6-45 0,1-2 0 15,2-1 0-15,3 3 40 0,0 3 0 0,-6 2 0 16,-5-2 1-16,3 11-41 0,-11 45 0 16,5-50 0-16,-3 2 37 0,-10 51 0 15,21-59 0-15,1 2 1 0,2-5-38 0,-3 3 0 16,6-6 0-16,6 3 29 0,-3 3 0 0,2-3 1 15,6-3 0-15,3 1-30 0,-3-1 0 0,6-11 0 16,2 3 0-16,3-1 17 0,25 12 1 16,-22-25 0-16,8 0 0 0,31 16-18 15,-31-27 0-15,5 5 3 0,34 14 0 0,-39-14 0 16,6-6 1-16,44 18-4 0,-44-4 0 16,-1 1-1-16,1-6 0 0,2 2 0 0,4 1 0 0,-1 3 1 15,0-7 0-15,9 10 0 0,-9 2 0 16,8-6-26-16,-5 6 1 0,6-5-1 0,2-3 1 0,0-1 25 15,0 4 0-15,1-6 0 0,2 2 0 0,2 1-27 16,1 3 2-16,5-9-1 0,4 0 1 0,-4 3 25 16,80 11 0-16,-79-17 0 0,4 0 56 15,81 15 1-15,-72-12-1 0,9 0 1 16,79 14-57-16,-88-20 0 0,1 6 14 0,95 15 1 16,-87-24 0-16,5 4 0 0,99 13-15 15,-96-8 0-15,5 0 0 0,100 14 1 16,-100-19 0-16,8 2 0 0,-5-2-1 15,6 5 0-15,-1-6 0 0,6 0 0 0,-5 4 1 16,5 2 0-16,0-11 0 0,5 2-1 0,-5-2 0 16,6 0 0-16,2 0 0 0,-5 2-10 0,8-5 0 0,-5 0 0 15,2 0 1-15,0 0 9 0,0 0 0 0,-2-5 0 16,0 2 0-16,-1 0-31 0,3 0 0 0,-2 3 0 16,2 0 1-16,-2 3 30 0,2 8 0 0,-5-8 0 15,-6 0 0-15,3 0-30 0,-3 2-1 0,3-5 1 16,-2-5 0-16,-4 2 30 0,3 0 0 0,9 0 0 15,0-8 0-15,-1 3 2 0,3-1 0 0,-8 1 0 16,0-6 0-16,3 2-2 0,113-13 0 16,-118 11 0-16,-4 3-3 0,111-12 0 15,-122 15 0-15,1 2 0 0,88-2 3 16,-100 2 0-16,-5 6 22 0,80-3 1 0,-83 1-1 16,-3-1 2-16,86-3-24 0,-85-2 0 15,2-1-27-15,80-11 2 0,-88 12 0 0,0 2 0 16,69-16 25-16,-75 8 0 0,-3 0-1 15,56-14 1-15,-64 16-1 0,-2 10 1 16,-1-10 0-16,1 1 0 0,-1 0 0 0,4 2 11 16,2-5 1-16,-9 6 0 0,1-6 0 0,0 5-12 15,-3-5 0-15,-3 3 0 0,6-3 0 0,2 6-13 16,1-7 0-16,-6 1 0 0,2-5 1 0,-4 2 12 16,-1 3 0-16,5-6 0 0,1-2 0 0,3-1 24 0,5-5 0 15,-3 0 0-15,-3-9 2 0,4 1-26 0,51-46 0 16,-62 45 0-16,-4 4 1 0,34-35 1 15,-45 34 0-15,-2 1 0 0,-6 2-2 16,-6 3 0-16,-2-1 0 0,0 1 13 0,-9 0 0 16,4 0 0-16,-1 0 0 0,-2 0-13 0,-1 2 0 15,-5-7 0-15,0 2 0 0,-3 0 4 0,-5-31 0 16,0 34 0-16,-1 0 0 0,-13-29-4 16,11 29 0-16,0 0-35 0,-16-28 0 15,10 25-1-15,-2-3 1 0,-1 0 35 0,-2 3 0 16,-3 3 0-16,1-8 15 0,-4 8 0 0,-2-9 0 15,-1-2 1-15,1 2-16 0,-6-5 0 0,3 5 0 16,-6-5 0-16,6 6 14 0,-44-43 0 16,30 45 0-16,2 0 0 0,-51-33-14 15,38 39 0-15,-9-1 0 0,1 7 1 0,-3-6 0 16,0 0 0-16,-3 5-1 0,-2-2 0 0,-7-1 0 0,1 1 0 16,-2 3-45-16,-4-1 0 0,0-5 0 0,1 0 1 15,-1 0 44-15,-5 0 0 0,-3-1 0 0,-3 7 0 16,-2 2-60-16,-6 3 0 0,-3-2-1 0,0-9 1 0,1 5 60 15,-103-30 0-15,102 36 0 0,3-3-35 16,-102-17 0-16,102 18 0 0,3 2 1 16,-103-11 34-16,103 14 0 0,-6-6-24 15,-107-3 2-15,99 15-1 0,-9 2 1 16,-107-2 22-16,116 0 0 0,6-4 14 16,-6 4 1-16,5-1-1 0,-2-5 1 0,3 3-15 15,-1 0 0-15,-5 0 0 0,0 2 0 0,0-2 28 0,-3 0 0 16,9-1-1-16,-6 4 1 0,8 0-28 0,-5-7 0 15,2 1 0-15,1-8 0 0,2-3-15 0,-2 2 1 16,-1 1 0-16,9 2 0 0,-6 0 14 0,0 3 0 16,1 3 0-16,-4 0 0 0,1 3 14 0,-1 0 1 15,-2 5-1-15,0 6 1 0,-3 0-15 0,-6 0 0 0,-2 0 0 16,2 6 0-16,-5 2-13 0,3 6 1 0,2-8-1 16,-2 2 1-16,0-2 12 0,-1 2 0 0,4 1 0 15,-6 2 0-15,3 6 33 0,-1-3 1 0,9-8 0 16,-5-4 0-16,2 4-34 0,0-6 0 0,9 0 0 15,2 6 0-15,6-6 46 0,-1-6 1 0,1 12-1 16,-3-6 0-16,3 8-46 0,-3-8 0 0,8 8 0 16,-2 4 0-16,11 2 15 0,-9 0 1 0,0 3-1 15,6 2 1-15,-6-2-16 0,-85 34 0 16,88-17 0-16,3 8-151 0,-86 56-1 0,80-33 0 16,6 3-165-16,-5 13 151 0,-26 12 0 0,-2 0 0 15,124-93-158-15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42:59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26547 9125 11 0,'0'0'0'0,"0"0"0"0,0 0 0 0,0 0 1 0,-25 0-1 15,11 0 1-15,-14 0-1 0,17 0 0 16,-5 0 25-16,-15 0 1 0,9-6-1 16,-5 3 1-16,-31-3-26 0,38 1 0 15,1-4 67-15,-14-5 0 0,8 9 1 0,0 2 0 16,-30-8-68-16,24 13 0 0,-2 1 53 16,-39-3 0-16,42 0 1 0,2 6 0 15,-32 11-54-15,29-6 0 0,6 3 40 16,-24 23 1-16,27-18 0 0,-3 4 0 15,-14 16-41-15,14-13 0 0,3 2 26 16,3-6 0-16,8 6 0 0,-6 1 0 0,6-1-26 16,0 0 0-16,0-6 0 0,3 1 0 0,-3-1 58 0,8 4 1 15,-3-4 0-15,-5-2 0 0,9 2-59 0,-4-2 0 16,6 11 0-16,-6 3 0 0,4 5 11 0,2 43 0 16,2-46 0-16,4-2 1 0,13 42-12 15,-8-45 0-15,3 0 60 0,0-3 1 16,5 0 0-16,1 0 0 0,-1-5-61 0,3 5 0 0,-3-8 0 15,4 2 0-15,-1-2 48 0,3 2 0 0,-1-8 0 16,4 0 2-16,5-2-50 0,-2-1 0 0,-1 3 0 16,0 0 0-16,6 3 20 0,3-3 0 0,-6-3 0 15,6-2 1-15,-1-1-21 0,1 1 0 0,0 5 0 16,-1 0 0-16,1-3 15 0,0 3 0 0,-6 0 0 16,-3 0 1-16,1 0-16 0,29 14 0 15,-26-16 0-15,-10 2 18 0,29 11 1 16,-28-17-1-16,2 1 2 0,26 2-20 15,-20-2 0-15,0-9 18 0,36 5 0 16,-41-5 0-16,2 0 1 0,20-5-19 0,-22 5 0 16,-4-9 13-16,29-5 1 0,-28 0 0 15,2 0 0-15,-2 0-14 0,0 0 0 0,3-6 0 0,-6-2 4 16,3-1 1-16,-3 1 0 0,0-4 0 0,-3 4-5 16,1-6 0-16,-1-6 0 0,6-5 0 0,-6-4 2 15,20-38 0-15,-20 41 0 0,3 4 1 16,17-40-3-16,-22 42 0 0,-4 3-19 15,9-42 0-15,-16 39 0 0,-6 0 0 16,0 3 19-16,0-5 0 0,0 2 0 0,0-2 1 0,0 2 1 16,0-3-1-16,0 1 1 0,0-4-2 0,0 1 0 15,-3 2 0-15,0 6 0 0,1 3-27 0,-9-34 0 16,2 31 0-16,-2 0 0 0,-14-19 27 16,9 22 0-16,-3 8-32 0,-20-17 1 15,19 15 0-15,1 8 0 0,0 0 31 16,2 0 0-16,1 2 0 0,-4 1 11 0,4-3 0 15,-4 3 0-15,-2 2 0 0,-3 1-11 0,-2-3 0 0,2 2 0 16,-5 1 0-16,2-6-24 0,3 3 0 0,-5 2 0 16,8 1 1-16,-6-1 23 0,0 4 0 0,1-4 0 15,-1 4 0-15,3-4-38 0,-5 9 0 0,8-6 1 16,-3 6 0-16,-3-5 37 0,3 2 0 0,-5 6 0 16,2 2 0-16,-2-5-35 0,2 6 1 0,-5 3 0 15,-3 5 0-15,0 0 34 0,1 0 0 0,1 0 0 16,1 3 0-16,-3 2-29 0,-33 18 0 15,39-23 0-15,-3 0 1 0,-34 11 28 0,37-13 0 16,-3 2-18-16,-31 11 0 0,34-14 0 16,2 3 0-16,-32 17 18 0,29-14 0 15,1 3 2-15,-31 25 0 0,25-25 0 16,3 2 1-16,0 1-3 0,8 2 0 0,3 0 0 0,3 3-15 16,-1-2 1-16,4 2-1 0,-4-6 1 0,4 6 14 15,-1 1 0-15,3-7 0 0,-5-2 0 16,5 5 8-16,-5 0 1 0,2 4 0 0,-2-1 0 0,-3 0-9 15,-17 39 0-15,20-33 0 0,-1 3 62 16,-15 39 1-16,21-37 0 0,5 3 0 16,-4 6-63-16,7-11 0 0,-2 5 0 0,5 0-1 0,3 0 1 15,3-5 0-15,0 5 0 0,8-8 0 0,-3 2 0 16,3 1 0-16,-3-6 0 0,6-3 12 0,16 25 0 16,-16-30 0-16,11-6 1 0,3 8-13 15,-12-16 0-15,6-1 31 0,36 12 1 16,-24-12 0-16,2 1 1 0,41 2-33 15,-38-5 0-15,2-4-21 0,42 4 2 16,-44-6-1-16,-1 0 1 0,42-11 19 16,-38 8 0-16,5-8 46 0,49-12 2 15,-46 9-1-15,0-3 0 0,5-5-47 0,-2 2 0 16,-4-3 0-16,1 4-12 0,0-9 1 0,-1 5 0 16,-2 3 0-16,0 1 11 0,3 2 0 0,-8-6 0 15,2 4 0-15,0-1 15 0,0 3 0 0,0-8 0 16,-2-1 0-16,2-2-15 0,33-28 0 15,-44 22 0-15,1 3-28 0,29-31 1 0,-38 32 0 16,0-10 0-16,22-33 27 0,-25 36 0 16,-3-2 33-16,1 0 0 0,2-4 0 0,-3-7 1 15,3 2-34-15,3-3 0 0,-14 1 0 0,0-1 0 16,-3 3 13-16,1-45 0 0,-15 48 0 0,1 12 1 16,-20-38-14-16,8 35 0 0,-2 2 19 15,0 3 0-15,-1-3 1 0,1 6 0 0,-6-3-20 16,-3 3 0-16,3 0 0 0,-8 3 0 0,3-1-5 15,0 7 1-15,-1-4 0 0,1 3 0 0,-9 3 4 16,0 3 0-16,6 0 0 0,-5 0 0 0,-7 3-37 16,4 3 1-16,2-7 0 0,1 7 0 0,-1-6 36 15,0 3 0-15,1 2 0 0,2 4 0 0,3 2-45 0,-1 3 0 16,1 3-1-16,-3 8 1 0,-2-3 45 0,-1 12 0 16,0 3 0-16,3-4 0 0,1 7-214 0,-1 2 2 15,5 5-2-15,-2 4 1 0,0 2 123 0,0 1 0 16,-3-6 0-16,3-12 1 0,33-22-110 0</inkml:trace>
  <inkml:trace contextRef="#ctx0" brushRef="#br0" timeOffset="8951.54">26160 6910 212 0,'0'0'0'0,"0"0"0"0,0 0-34 0,0 0 1 0,0 0 0 0,33-8 0 0,-22 2 81 0,-3 4 0 16,3-1 0-16,-5 0 2 0,-6 3 45 0,3-6 0 16,-3 6 1-16,-9-3-1 0,1 3 3 0,-3 0 1 15,0 0-1-15,3 3 2 0,-3 6-82 0,5 2 0 16,3-3 0-16,3-2 1 0,-5-3 9 0,5 2 0 16,5 4 0-16,-5 2 0 0,0 3-19 0,0-2 0 0,0 4 0 15,-8 7 1-15,-3 5-12 0,-3 3 1 16,0 11 0-16,3 6 0 0,-8 3-1 0,0-1 0 0,5 7 0 15,-5-1 0-15,2-3-22 0,0 4 1 0,-2-4 0 16,-3-2 0-16,0-6 3 0,-9 2 1 0,12-4 0 16,3-7 0-16,5 6 1 0,-6-5 0 0,6-9 0 15,5-5 0-15,1-4-114 0,5-5-1 0,0-11 1 16,0-3-1-16,8 0 61 0,3-8 1 0,3-6-1 16,0-6 0-16,-14 20-78 0</inkml:trace>
  <inkml:trace contextRef="#ctx0" brushRef="#br0" timeOffset="9550.95">26875 6919 11 0,'0'0'0'0,"0"0"1"0,0 0 0 0,0 0 0 0,-30-9 0 16,11 9-1-16,-78 43 1 15,67-29 172-15,-37 36 2 16,53-41-65-16,-5 5 1 15,14-9-54-15,-4 15 0 16,4-11-3-16,-9 27 2 16,14-16 8-16,3 50 0 15,8-39-43-15,27 70 1 16,-29-67-23-16,32 79 0 16,-27-74-8-16,25 99 0 15,-37-93 5-15,-10 104 1 16,3-104-22-16,-29 93 0 15,18-99 36-15,-34 65 1 0,34-73-29 16,-37 40 1-16,39-57 35 16,-33-9 1-16,39-10-17 15,-6-60 1-15,9 17-2 16,2-140 0-16,3 131-2 0,3-4 12 16,5-66 0-16,0 65 0 0,3 0 24 15,-2-3-10-15,2 23-1 0,2 9 0 0,7 16 15 16,-1-6 0-16,-2-2 0 0,-1-6 0 0,4-3-68 15,-7 3 0-15,10 6 0 0,1 2 0 0,7 9-101 16,-1-5 1-16,3-10-1 0,3-1 2 0,3-7 32 0,0-5-1 16,-4 8 1-16,4 3 0 0,3 3 60 0,-1 0 1 15,0 0-1-15,4-1 1 0,-45 29-47 0</inkml:trace>
  <inkml:trace contextRef="#ctx0" brushRef="#br0" timeOffset="17350.1">21671 9186 11 0,'0'0'0'0,"0"0"0"0,0 0 0 0,0 0 1 0,0 0-1 0,0 0-9 0</inkml:trace>
  <inkml:trace contextRef="#ctx0" brushRef="#br0" timeOffset="19033.47">21646 9127 11 0,'0'0'0'15,"0"0"0"-15,0 0 0 0,0 0 1 16,0 0-1-16,0 0 1 0,0 0-1 16,0 0 0-16,0 0 0 0,0 0 1 15,0 0-1-15,-27 0 1 0,21-2-1 16,6 2 0-16,-6-9 8 0,-2 3 1 0,0 1-1 16,2-4 1-16,-13-5-9 0,2 14 0 15,4 0 49-15,-20 14 1 0,13-8-1 16,-7 2 1-16,-18 12-50 0,20-9 0 15,1 1 23-15,-23 10 0 0,27-11-1 16,1 1 1-16,-14 7-23 0,14-10 0 0,-1-1 32 16,-24 12 0-16,16-6 0 0,-2 9 1 15,-3 2-33-15,2-3 0 0,4-5 0 0,-1 9 37 16,-2-7 2-16,5 4-1 0,0-6 0 0,3 5-38 16,-3 3 0-16,-3-8 0 0,4 3 0 0,-7 3 4 15,4-4 1-15,-7 4-1 0,1-1 1 0,3 4-5 16,-9-4 0-16,9-5 0 0,-1 3 0 0,1-1 32 0,-28 15 0 15,30-17 0-15,4-9 1 0,-29 18-33 16,37-12 0-16,2-3 19 0,-11 17 0 16,11-14-1-16,0 0 1 0,-11 20-19 15,17-20 0-15,-3 0 28 0,3 6 0 0,-6 2 0 16,3 1 1-16,-3-1-29 0,-5 7 0 16,2-4 0-16,1 0 0 0,5 3 25 0,-3-2 0 0,3-1 1 15,2 0 0-15,4-2-26 0,5 5 0 0,0-6 0 16,-8 4 0-16,2 5 21 0,6 19 1 15,3-27 0-15,0-3 0 0,10 22-22 16,-7-25 0-16,2 2 51 0,17 15 1 16,-11-17 1-16,5-3-1 0,20 11-52 15,-20-11 0-15,-5 1 52 0,30 10 0 16,-24-14 0-16,-1 3 1 0,25 9-53 16,-22-9 0-16,3 0 29 0,-6 0 1 0,1 0 0 0,5 0 0 15,-1 0-30-15,4 0 0 0,-6-3 0 0,0 1 0 16,0 2 39-16,3-6 1 0,3 3 1 0,-3-2-1 15,0 5-40-15,-1-6 0 0,4 1 0 0,2 2 0 0,-2-3 30 16,5 7 1-16,0-15-1 0,3 2 1 0,3-2-31 16,0-2 0-16,2 2 0 0,3-9 0 0,3 3 3 15,3-2 1-15,-6-3-1 0,-5 2 1 0,2 1-4 16,3-3 0-16,-5 2 0 0,0 1 0 0,5-1 9 16,-5 4 0-16,-1-7 0 0,4 1 1 0,2 6-10 15,0-9 0-15,0 5 0 0,3-2 0 0,3 0-1 16,50-9 0-16,-54 6 0 0,4 0 0 0,41-14 1 15,-46 19 0-15,2-2 8 0,41-6 0 16,-49 9 0-16,-6 2 1 0,47-5-9 16,-36 2 0-16,6 1 11 0,46-6-1 15,-51 8 0-15,2 1 1 0,49 2-11 16,-54-3 0-16,2 3 14 0,39-2 0 16,-45 5 0-16,1 0 0 0,27 0-14 15,-30 5 0-15,3-5 15 0,33 3 0 16,-36-3 0-16,0 6 1 0,35-6-16 15,-40 0 0-15,5-6 52 0,33 3 1 16,-42-2-1-16,4 5 1 0,30 0-53 16,-31 0 0-16,0 0 23 0,28 5 1 15,-30-5 0-15,5 3 0 0,25 3-24 16,-33-6 0-16,8 5-32 0,25 4 0 16,-36-9 0-16,3 0 0 0,19 0 32 15,-19-6 0-15,-5 3-15 0,21-2 0 0,-16 5 0 16,5 0 0-16,31 0 15 0,-31-6 0 15,4 3 28-15,24 3 1 0,-34 0 0 0,-4 0 0 16,24 3-29-16,-27-6 0 0,-1 3 11 16,12-5 1-16,-14 5-1 0,-3 0 1 15,11 0-12-15,-6-6 0 0,-7 3 9 16,24-11 0-16,-17 14 0 0,4 0 0 16,24-11-9-16,-25 8 0 0,3-8-41 15,22-6 1-15,-24 6 0 0,-1 2 0 16,0 1 40-16,-10 2 0 0,2-2 0 0,-3-1-9 0,3-5 0 15,3 0 0-15,5 0 1 0,1 0 8 0,-1-8 0 16,0 2 0-16,1-3 0 0,-1-2-19 0,3 0 2 16,-3-1 0-16,1 4 0 0,-4 2 17 0,-2 3 0 15,-6-5 0-15,3 2 0 0,-5 6 28 0,-6 0 1 16,6 0-1-16,2-3 0 0,-3-3-28 0,4-19 0 16,-4 16 0-16,1 7-1 0,-6-27 1 15,2 24 0-15,-2 2 0 0,6-11 0 16,-6 14 0-16,0-9 28 0,0 3 0 0,5-2 0 15,-5 2 0-15,0-8-28 0,0 5 0 0,6-2 0 16,-6 8 0-16,0-5 21 0,0 8 0 0,0-6 0 16,-6 0 0-16,6 3-21 0,-5 3 0 0,2-5 0 15,-2 2 0-15,-1 3 4 0,-8-6 0 0,1 0-1 16,1-2 1-16,-1 2-4 0,-7 3 0 0,4-5 0 16,-4-1 0-16,1 4-32 0,-17-21 2 15,20 23 0-15,7 3 0 0,-10-14 30 16,8 14 0-16,-3-3-43 0,-19-22 0 0,14 16 0 15,-1 1-1-15,-21-20 44 0,19 19 0 16,-3 9-19-16,-36-25 1 0,28 22-1 0,-6 5 1 16,-5-2 18-16,0 3 0 0,2 0 0 0,-2 2 5 15,-5 4 0-15,2 2 0 0,-3-8 1 0,0 2-6 16,0 1 0-16,1-1 0 0,2 4 0 0,-6-6-20 16,4 2 0-16,-4 3 0 0,1-2 0 0,-1 2 20 15,1 4 0-15,2-7 0 0,-3-2 0 0,4 2 5 16,2 1 1-16,-6 2 0 0,-2 1 0 0,2 2-6 15,1-3 0-15,-1 6 0 0,-5-2 0 0,0-4-17 0,-2 0 0 16,2 3 0-16,0 3 1 0,0 3 16 0,0 3 0 16,0 2 0-16,0-2 0 0,0 0-35 0,-6 2-1 15,6 0 1-15,6-2 1 0,-1-6 34 0,1 3 0 16,2 3 0-16,3-6 0 0,6 0-17 0,5 0 0 16,-3 0 0-16,0 0 1 0,1 0 16 0,-7 0 0 15,7 0 0-15,-1 0 0 0,6 5-2 0,-6-5 0 0,1 9 0 16,-1-7 1-16,0 4 1 0,6 2 0 0,-3 4 0 15,0-4 0-15,-2 1-22 0,-1 2 0 0,0-8 0 16,3 2 1-16,3 1 21 0,0-3 0 0,0 2 0 16,2 1 0-16,4 2-59 0,-31 1 2 15,27-3 0-15,4-1 0 0,-31 9 57 16,30-3 0-16,-5 1-43 0,-25 7 1 16,28-5 0-16,-3 3 1 0,-42 11 41 15,39-13 0-15,0-1-35 0,-36 17 0 16,34-12 0-16,-1 4 0 0,0-1 35 0,1 4 0 0,-1-4 0 15,0 12-217-15,1-6 0 0,-1 3 0 0,-3-3 0 16,4 0 168-16,-9 0 0 0,3-8-1 0,-6-6 2 16,50-14-99-16</inkml:trace>
  <inkml:trace contextRef="#ctx0" brushRef="#br0" timeOffset="23300.2">26334 10362 854 0,'0'0'0'0,"0"0"0"0,0 0 0 0,39-14 31 0,-17 0 1 0,3 0-1 15,-3 0 1-15,0 0-32 0,-3 0 0 0,0-6 0 16,6 3 0-16,-5-5 19 0,-1 2 0 0,0-8 1 16,-5-6-1-16,5 3-19 0,9-25 0 15,-11 22 0-15,-4 3 109 0,26-30 1 16,-20 32 0-16,4 4 0 0,-4 0-110 0,11-12 0 16,-2 1 0-16,11-7 45 0,2 1-1 0,6 0 0 0,0 5 0 15,3-2-44-15,2 8 0 0,1-3 0 0,-1-2 0 16,1-1-29-16,60-36 0 0,-52 39 0 15,8-2 0-15,55-40 29 0,-60 39 0 16,-6 3-130-16,52-25 2 0,-71 37-1 0,-6 2-167 16,0 12 128-16,-14-4 1 0,-2 4-1 0,-17 8-111 15</inkml:trace>
  <inkml:trace contextRef="#ctx0" brushRef="#br0" timeOffset="23749.45">27621 10655 640 0,'0'0'0'0,"0"0"0"0,0 0 53 0,0 0 1 15,0 0 1-15,31-28-1 0,-4 0-54 16,-13 5 0-16,5-5 116 0,1-8 2 0,-4 2-2 16,-2 0 2-16,0 6-118 0,-9 5 0 0,9 1 0 15,6-6 0-15,4 0 86 0,4-1 1 0,0-4 1 0,8-7-1 16,5-2-87-16,50-45 0 0,-36 42 0 15,-2 0 36-15,57-56 1 0,-52 47 0 16,6 4 1-16,-1-4-38 0,4-2 0 0,-9 0 0 16,5-9 2-16,62-62 1 0,-62 63-1 0,1-1 1 15,57-70-3-15,-63 78 0 0,-3 1-55 16,3 6 1-16,-5 2 0 0,-3 3 1 0,2-6 53 16,1 3 0-16,-12 12 0 0,1 2 0 0,-1 6-236 15,-5 2 1-15,0 10 0 0,-3-1 0 0,-5 11 139 16,-1 3-1-16,-7 3 1 0,-15-5 1 0,-5 5-122 15</inkml:trace>
  <inkml:trace contextRef="#ctx0" brushRef="#br0" timeOffset="24199.62">29475 10520 539 0,'0'0'0'0,"0"0"0"0,0 0 65 0,47 14 0 0,-34-20 0 16,-1 1 2-16,-4-6-67 0,6-4 0 0,2-1 0 0,4-10 83 15,2-2 0-15,5-6 1 0,4-2-1 0,5-1-83 16,-1-2 0-16,1-1 0 0,3-7 0 0,2 2 96 16,45-37 2-16,-42 45-1 0,1-5 0 15,46-37-97-15,-42 37 0 0,4 3 57 16,5 0 0-16,0-7-1 0,0-4 1 0,5-4-57 15,4 1 0-15,5 5 0 0,-3-8 0 0,5 0 29 16,78-46 1-16,-77 46-1 0,-1 5 0 0,64-41-29 16,-85 55 0-16,-3 9-139 0,-3 0 2 15,-14 5-1-15,-3 4 1 0,-16 10-16 0,-6-2 1 16,-2 8 0-16,-6 3 0 0,0 0-378 0</inkml:trace>
  <inkml:trace contextRef="#ctx0" brushRef="#br0" timeOffset="24633.45">31251 10362 111 0,'0'0'0'0,"0"0"0"16,0 0 0-16,-8 40-19 0,-12 13 0 0,9-27 0 15,-5-1 0-15,-20 17 19 0,22-28 0 0,0-5-2 16,-2-1 1-16,7-2-1 0,1-6 1 16,-3-14 1-16,3 8 0 0,2 3 211 15,-8-5 1-15,9 2 0 0,5-5 1 16,-6 0-213-16,6-3 0 0,6-3 0 0,-1-6 83 15,9-2 1-15,5-6-1 0,4 0 0 0,7-11-83 16,3 0 0-16,3-1 0 0,5 1 0 0,4 0 66 0,57-48 2 16,-50 48-1-16,9 0 0 0,80-51-67 15,-64 45 0-15,3 3 100 0,6-3 0 16,2-3-1-16,-5 1 2 0,3-4-101 0,2 1 0 16,-8 2 0-16,1-5 0 0,-1 0-99 0,61-51 1 15,-83 65 0-15,-6 5-1 0,28-33 99 16,-49 36 0-16,-12 6-114 0,-5 2-1 0,0 7 1 15,-3-4 0-15,-11 23-657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44:22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22621 9319 1157 0,'0'0'0'0,"0"0"0"0,0 0 22 0,0 0 1 0,-14 33-1 15,9-24 1-15,-3-3-23 0,2-4 0 0,6-2 0 16,0 6 0-16,0-6 59 0,-5 6-1 0,5-6 0 16,-6 8 0-16,3 0-58 0,1 4 0 0,-1-9 0 15,-8 2 0-15,2 4 6 0,-4 2 1 0,2 3-1 16,-3 0 1-16,-3-3-7 0,3 0 0 0,1 4 0 15,-1 1 0-15,3-2-25 0,2 1 1 0,-7-4-1 0,2 3 1 16,0 3 24-16,6 2 0 0,-3-4 0 0,3-1 0 16,-3 0 6-16,2 3 0 0,-5 2 0 0,9-5 1 15,-1 0-7-15,-7 17 0 0,7-17 0 16,1 0 34-16,-9 20 1 0,5-14 0 0,4 2 0 16,-14 21-35-16,13-21 0 0,-5-5 41 15,3 22 0-15,8-30 0 0,5-1 1 16,-5 4-42-16,6-4 0 0,-3 6 0 0,2-6 19 15,1 4 0-15,-1 2 1 0,3 0-1 0,-2 8-19 16,-3-5 0-16,2 3 0 0,1-6 0 0,2 0 19 16,3 3 1-16,-5-3 0 0,-4 0 0 0,4 0-20 15,-1 0 0-15,1 0 0 0,-3-2 0 0,2-1 16 0,1 0 1 16,-1 6 0-16,1 0 0 0,2-3-17 0,-2 3 0 16,-4 0 0-16,4-3 0 0,5 0 57 0,-6-3 2 15,4 3-2-15,-4-5 1 0,1 5-58 0,10 19 0 16,1-21 0-16,2 2 44 0,14 11 1 15,-19-17 1-15,0 1-1 0,19 8-45 16,-13-9 0-16,2 1 6 0,16 5 1 16,-21-14-1-16,-1 5 1 0,18 7-7 15,-21-7 0-15,7 1-8 0,5 8 1 16,-12-14-1-16,-7 3 1 0,13 2 7 16,-5 1 0-16,-8-6-22 0,13 6 1 15,-14-6-2-15,4 2 2 0,5 4 21 16,-3-6 0-16,2 0 12 0,1 0 2 15,-3 0-1-15,-2 0 0 0,7 0-13 16,-8 0 0-16,1 0 17 0,5 0 0 0,-9-6 0 16,1 4 0-16,5-1-17 0,-11 3 0 15,8-3-23-15,-3-3 0 0,-5 6 0 16,9-5 0-16,2 2 23 0,-11-6 0 16,5 4-9-16,9-6 1 0,-11 2 0 0,2 1 1 15,9-6 7-15,-3 5 0 0,0 1 36 16,17-12-1-16,-17 6 0 0,3 3 1 15,-6-1-36-15,3 7 0 0,-3-6 0 0,4 2-40 16,-7 1 1-16,3-1-1 0,1-2 1 0,2 0 39 16,-6 0 0-16,3-4 0 0,4-1 0 0,4-1-24 0,1 0 0 15,-4-11 0-15,1 0 0 0,3-6 24 16,-3 3 0-16,5 0 0 0,-5 6 0 0,0 2 12 0,-1 1 0 16,-2 2 0-16,-2 6 0 0,2 5-12 0,8-19 0 15,-11 14 0-15,6 6-16 0,14-12 0 16,-17 6 0-16,6 0 0 0,5-9 16 15,-11 15 0-15,-6 2-7 0,15-5 0 16,-18 8 0-16,4-5 0 0,8 2 7 16,-3-2 0-16,-6 2 23 0,9-14 0 15,-8 12 0-15,7 0 1 0,1-7-24 16,-3 1 0-16,-5 3 28 0,2-3 1 0,-2 0 0 16,-4-3 1-16,1 3-30 0,0-6 0 0,2 6 0 15,-5 0 0-15,6 3 11 0,-6 0 1 0,0 2-1 16,0-5 1-16,0 6-12 0,0 2 0 0,-6-2 0 15,6 2 0-15,-5-2-6 0,2-6 1 0,0 5 0 16,1 4 0-16,-10-7 5 0,4 1 0 0,-6 0 0 16,9 2 0-16,-1 4 13 0,-7-1 1 0,7 3 0 15,-2-5 0-15,2 2-14 0,-5-2 0 0,3 2 0 0,2-2 0 16,1-4 35-16,-3 1 0 0,2 0 0 0,-5 2 1 16,3-5-36-16,-1 0 0 0,-2 0 0 0,-2 0 0 15,-1 0-34-15,0-3 1 0,3 3-1 0,0 9 1 0,3-7 33 16,-12-10 0-16,9 13 0 0,8 4-18 15,-13-4 1-15,13 1 0 0,-8-3 0 16,3-3 17-16,2 11 0 0,-2 3 35 16,-14-14 1-16,13 8-1 0,-4 0 1 15,-7-5-36-15,4 6 0 0,7 5 12 0,-21 0 0 16,16-6 0-16,0 3 1 16,-13 3-13-16,13 0 0 0,3 0 20 0,-14-3 2 15,17 3-1-15,-6 0 0 0,-8 0-21 16,8 0 0-16,0 0-16 0,-11 0 1 15,12 0 0-15,-1 3 0 0,-22 0 15 16,22-3 0-16,6 0-20 0,-12-3 1 16,15 3 0-16,-1-3 1 0,-2 3 18 15,3-3 0-15,5 3 25 0,-6-8 0 16,6 8 1-16,-3-6-1 0,-10 1-25 16,7 2 0-16,0 3-55 0,-5-6 2 15,9 1-1-15,-4 2 1 0,-8-3 53 16,9 3 0-16,-1 1-75 0,-8-10 2 15,3 7 0-15,3-6 0 0,-20-15 73 16,17 6 0-16,-2-2-181 0,2-6 1 0,2-6 1 16,9-2-1-16,0-1 42 0,6 0 1 0,-3-2-1 0,2 0 1 15,-5 39-469-15</inkml:trace>
  <inkml:trace contextRef="#ctx0" brushRef="#br0" timeOffset="12531.78">24348 8874 11 0,'0'0'0'0,"0"0"0"0,0 0 0 16,0 0 0-16,0 0 1 0,0 0-1 0,14 28 1 0,-20-19-1 15,1-1 0-15,-4 1 0 0,1-4 0 0,2 1 53 0,-5-1 1 16,6 4-1-16,2-6 1 0,3 2-54 0,-8 1 0 15,2 2 0-15,1-2 0 0,-1-3 105 0,-8 17-1 16,6-6 1-16,0 0-1 0,-14 28-104 16,8-20 0-16,3 7 61 0,-14 27 1 15,17-28-1-15,-1 0 0 0,-2 3-61 16,3 3 0-16,5-6 0 0,3-3 41 0,0 6 0 0,-2 6 0 16,2 2 1-16,0 1-42 0,0-4 0 0,-6 1 0 15,-2 5 0-15,2 0 76 0,-19 34 1 16,12-37 1-16,-4 1-1 0,-22 39-77 15,20-34 0-15,0 2 43 0,-3-7 0 0,2 8 0 16,1 2 2-16,5 4-45 0,-5-1 0 0,-1 1 0 16,7-4 0-16,2 4 35 0,-14 41 0 15,16-58 0-15,9-3 0 0,3 19-35 16,8-27 0-16,-3-4 17 0,23 6 1 16,-26-14 0-16,4-5 0 0,10-4-18 0,-8 4 0 15,3 5 0-15,-6-9 0 0,3 4 0 0,-3-1 1 16,4 1-1-16,-7 2 0 0,3-5 0 0,1 2 0 15,-1 6 6-15,0 0 1 0,1 0-1 0,2 0 1 16,2 9-7-16,1-3 0 0,3-4 0 0,-3-2 0 0,5-5 12 16,0 2 1-16,1-2-1 0,4-7 0 0,4-2-12 15,2 0 0-15,6 0 0 0,3-2 0 0,0 2 14 16,5-6 0-16,-5 3 0 0,-9 0 0 0,3 3-14 16,0 0 0-16,-2-2 0 0,-1 2 0 0,0 2 12 15,4 1 1-15,-4 0 0 0,-2-3 0 0,2 0-13 16,-5 0 0-16,2 6 0 0,1-6 0 0,2 0 7 0,4 2 0 15,-7 1 0-15,-5-3 0 0,-2-3-7 0,-1 1 0 16,0 2 0-16,1-6 0 0,-1 3 2 0,0 0 1 16,-2 1 0-16,-1 2 0 0,1-6-3 0,0 0 0 15,-6 3 0-15,0-5 0 0,0 8 3 0,0-6 1 16,3 1 0-16,-6-4 0 0,6 4-4 0,2-4 0 16,-2-5 0-16,5-3 0 0,1-2-5 0,24-32 0 15,-25 23 0-15,1 0 1 0,13-43 4 16,-28 38 0-16,-2 2-63 0,0-6 1 0,0-2-2 15,2-1 2-15,-5-2 62 0,3 0 0 0,0-6 0 16,-3-3 0-16,2 1 5 0,1-63 1 16,-3 57 0-16,3-3 0 0,3-56-6 15,-4 64 0-15,-2 6 0 0,3 0 1 0,0-6 0 16,0 1 0-16,5-7-1 0,-8 7 0 0,5-1 0 16,4 6 0-16,2 6-48 0,8-46 0 15,-11 49 0-15,1-4 0 0,2-22 48 0,-6 37 0 16,-5 5 22-16,-5-5 1 0,5 14 0 15,0 8 0-15,-6-3-23 0,6-2 0 16,6 2 8-16,-6 1 1 0,0 2-1 0,0-6 1 0,0 4-9 16,0-1 0-16,0 6 0 0,0-5 0 0,0 5 14 15,0-9 0-15,-6 4 0 0,1 2 0 0,-4 3-14 16,-10 3 0-16,0-1 0 0,-3 7 33 16,-28 13 2-16,11-13-1 0,0 5 0 15,-52 14-34-15,53-14 0 0,-1 6 14 16,-58 8 0-16,45-20 0 0,-12 6 0 15,-60 14-14-15,60-11 0 0,-7 3 6 0,-65 14 0 16,67-20 0-16,3-6 0 0,-61 1-6 16,66-9 0-16,9-3-178 0,-45-22 2 15,58 2-2-15,9-5-116 0,-36-31 177 16,21 36 1-16,45 23-550 0</inkml:trace>
  <inkml:trace contextRef="#ctx0" brushRef="#br0" timeOffset="13447.65">20293 10509 11 0,'0'0'0'0,"0"0"0"0,0 0 0 0,0 0 1 0,0 0-1 0,0 0 1 15,0 0-1-15,0 0 0 0,0 0 0 16,0 0 1-16,0 0-1 0,-34 14 1 15,10-3-1-15,10-5 0 0,-3 2 75 16,-2 1 1-16,11-4 0 0,-1-5 1 16,-2 9-77-16,3-9 0 0,8 0 89 0,-3 8 0 15,3-8 1-15,0 0-1 0,6-3-89 16,5 3 0-16,3-5 57 0,30-12 1 16,-6-3-1-16,9-2 1 0,-2-4-58 15,-1 4 0-15,-3-1 0 0,-2-2 98 0,5 0 1 16,3-4-1-16,6 1 1 0,5 0-99 0,-3 0 0 0,6-14 0 15,2 5 0-15,6-11 118 0,69-47 1 16,-60 47-1-16,-1-8 0 0,0 5-118 0,1-5 0 16,-1 5 0-16,0-5 5 0,1 0 0 0,-6 5 0 15,-12 0 1-15,-2 9-6 0,0-9 0 0,-5 9 0 16,-3 0 0-16,-6 6-101 0,41-40 2 16,-49 36-2-16,-3 6 2 0,20-30 99 15,-34 41 0-15,-13 6-100 0,-12 0-1 16,1 12 1-16,5 5-720 0</inkml:trace>
  <inkml:trace contextRef="#ctx0" brushRef="#br0" timeOffset="14147.31">21886 10869 662 0,'0'0'0'0,"0"0"0"0,0 0 0 0,36 3-4 0,-16 2 0 0,2 1 0 0,-3-12 1 0,-2-2 3 16,2-3 0-16,0-3 0 0,6-3 0 0,8-3 90 0,39-31 2 15,-33 23-1-15,-6-3 0 0,33-39-91 16,-24 33 0-16,-1 1 107 0,-2-6 0 16,5-6 0-16,9-3 0 0,5-5-107 0,0-3 0 15,0 2 0-15,-6 1 0 0,1 0 45 0,43-51 1 16,-52 62 0-16,1 6 0 0,46-43-46 15,-44 40 0-15,3 0 38 0,-6-1 1 0,5-7-1 16,1-1 1-16,3-2-39 0,-1-1 0 0,-8 1 0 16,-5 8 0-16,0-9-131 0,10-41 0 15,-40 58 0-15,-9 37-907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5T22:45:05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19019 11088 415 0,'0'0'0'0,"0"0"0"0,0 0-26 0,-33 23 1 16,19-23-1-16,9 0 1 0,-1 0 25 16,-2 0 0-16,2 0 52 0,-5 0 0 15,9-6 0-15,-10 3 2 0,4 3-54 0,3-2 0 16,-6-1 0-16,2-6 72 0,1 4 1 0,2-1-1 15,6 0 2-15,0 6-74 0,0 0 0 0,0 0 0 16,0 0 0-16,0 0-3 0,6-2 0 0,8-7 0 16,0 4 0-16,5-4 3 0,6 3 0 0,8-2 0 15,-5 2 0-15,8 1 2 0,2 2 0 0,-5 3 0 16,0 0 1-16,-8 0-3 0,3 3 0 0,0 2 0 16,8 1 0-16,-3 2 20 0,-6 7 0 0,15-10 0 15,10 4 0-15,1-7-20 0,65 10 0 0,-62-7 0 16,2 4-54-16,61 5 0 0,-64-9-1 15,0 4 1-15,56 5 54 0,-51-6 0 0,7-5-111 16,49 8 0-16,-75-11 1 0,-41 0-147 16</inkml:trace>
  <inkml:trace contextRef="#ctx0" brushRef="#br0" timeOffset="2233">22436 10683 11 0,'0'0'0'0,"0"0"0"0,0 0 0 0,0 0 1 15,-30 28-1-15,19-19 1 0,-20 8-1 16,18-6 0-16,-1-3 0 0,-6 12 1 15,7-12-1-15,13-8-11 0</inkml:trace>
  <inkml:trace contextRef="#ctx0" brushRef="#br0" timeOffset="2316.41">22201 10804 11 0,'0'0'0'0,"0"0"0"0,0 0 0 16,0 0 0-16,0 0 1 0,11 0-1 16,-11 0-9-16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25/11/2024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25/11/2024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25/11/2024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25/11/2024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25/11/2024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25/11/2024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25/11/2024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25/11/2024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25/11/2024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25/11/2024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25/11/2024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25/11/2024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25/11/2024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20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customXml" Target="../ink/ink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Algorithms: Binary Search</a:t>
            </a:r>
            <a:endParaRPr lang="en-AU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120, Fall 2024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A5F16-0F50-D3D6-C2E1-BC2BF3C80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3B0DC-C7DB-AA6B-3E8C-D401E38B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4E8E911-F329-8444-69E2-A188ECCF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56189-16E6-D1E4-ED33-A94E50470455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Idea #2</a:t>
            </a:r>
            <a:r>
              <a:rPr lang="en-CA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59813-CAB3-65F8-590F-7A4BC3AB21A2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E9021-F0A0-A11E-8472-D5CA0C728F36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50D09-C1F4-7BD2-87C8-562EEBEEFA1D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</a:t>
            </a:r>
            <a:r>
              <a:rPr lang="en-US" sz="3200">
                <a:solidFill>
                  <a:srgbClr val="FF0000"/>
                </a:solidFill>
              </a:rPr>
              <a:t>15</a:t>
            </a:r>
            <a:r>
              <a:rPr lang="en-US" sz="3200"/>
              <a:t>, 16, 17, 22, </a:t>
            </a:r>
            <a:r>
              <a:rPr lang="en-US" sz="3200">
                <a:solidFill>
                  <a:srgbClr val="FF0000"/>
                </a:solidFill>
              </a:rPr>
              <a:t>30</a:t>
            </a:r>
            <a:r>
              <a:rPr lang="en-US" sz="320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04CE0-7A30-1EF8-403C-FFB7015EAD30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C06EC-973C-E505-E4FB-796C67C45E41}"/>
              </a:ext>
            </a:extLst>
          </p:cNvPr>
          <p:cNvSpPr txBox="1"/>
          <p:nvPr/>
        </p:nvSpPr>
        <p:spPr>
          <a:xfrm>
            <a:off x="8800021" y="2590594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middle-most</a:t>
            </a:r>
            <a:br>
              <a:rPr lang="en-US"/>
            </a:br>
            <a:r>
              <a:rPr lang="en-US"/>
              <a:t>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981CAF-F368-B715-7A3D-62406606F739}"/>
              </a:ext>
            </a:extLst>
          </p:cNvPr>
          <p:cNvSpPr/>
          <p:nvPr/>
        </p:nvSpPr>
        <p:spPr>
          <a:xfrm>
            <a:off x="7388393" y="3296183"/>
            <a:ext cx="1755608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68F455-2E6C-5E11-F887-AEDB890B3F40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E6DF15-8B62-6AED-CBC5-D020577542B3}"/>
              </a:ext>
            </a:extLst>
          </p:cNvPr>
          <p:cNvSpPr/>
          <p:nvPr/>
        </p:nvSpPr>
        <p:spPr>
          <a:xfrm>
            <a:off x="9863578" y="3297373"/>
            <a:ext cx="1834435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87C987-F81E-E966-AB21-0A037D88BE82}"/>
              </a:ext>
            </a:extLst>
          </p:cNvPr>
          <p:cNvSpPr/>
          <p:nvPr/>
        </p:nvSpPr>
        <p:spPr>
          <a:xfrm>
            <a:off x="9214540" y="3296183"/>
            <a:ext cx="549460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22A07-D18E-B93C-8842-FD0A652271A0}"/>
              </a:ext>
            </a:extLst>
          </p:cNvPr>
          <p:cNvSpPr txBox="1"/>
          <p:nvPr/>
        </p:nvSpPr>
        <p:spPr>
          <a:xfrm>
            <a:off x="6716111" y="4494302"/>
            <a:ext cx="366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If 18 is in the list, it must be in this half.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D290ED-63E3-5180-0C1F-EE84B846ECC0}"/>
              </a:ext>
            </a:extLst>
          </p:cNvPr>
          <p:cNvCxnSpPr>
            <a:stCxn id="14" idx="0"/>
          </p:cNvCxnSpPr>
          <p:nvPr/>
        </p:nvCxnSpPr>
        <p:spPr>
          <a:xfrm flipV="1">
            <a:off x="8550674" y="3873582"/>
            <a:ext cx="0" cy="62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C55AEF-2388-2815-FFD5-EE21B1D2A8D6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9214540" y="3581195"/>
            <a:ext cx="2662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08846-220E-44B4-93F7-E392C973BAB7}"/>
              </a:ext>
            </a:extLst>
          </p:cNvPr>
          <p:cNvSpPr txBox="1"/>
          <p:nvPr/>
        </p:nvSpPr>
        <p:spPr>
          <a:xfrm>
            <a:off x="9935499" y="3930027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comparison discarded 4 values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D062C7-0F1B-2EC7-0881-912481691154}"/>
                  </a:ext>
                </a:extLst>
              </p14:cNvPr>
              <p14:cNvContentPartPr/>
              <p14:nvPr/>
            </p14:nvContentPartPr>
            <p14:xfrm>
              <a:off x="7252560" y="3181680"/>
              <a:ext cx="1929600" cy="761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D062C7-0F1B-2EC7-0881-9124816911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3200" y="3172320"/>
                <a:ext cx="1948320" cy="7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13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9316F-0618-9E7C-42D8-522C50936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F6F11-EC44-3A19-38CF-B9FA131C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B318B46-E087-2886-DBB4-FB741260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1C203-3EF0-578E-F449-5AE471ED1A70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Idea #2</a:t>
            </a:r>
            <a:r>
              <a:rPr lang="en-CA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E8374-40B8-B2BD-5D25-BA8B703EB890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95DEF-9C7F-7309-E04B-288067B517B2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6A58D-4AF0-5B02-D7E1-F7C29293274D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</a:t>
            </a:r>
            <a:r>
              <a:rPr lang="en-US" sz="3200">
                <a:solidFill>
                  <a:srgbClr val="FF0000"/>
                </a:solidFill>
              </a:rPr>
              <a:t>15</a:t>
            </a:r>
            <a:r>
              <a:rPr lang="en-US" sz="3200"/>
              <a:t>, 16, 17, 22, </a:t>
            </a:r>
            <a:r>
              <a:rPr lang="en-US" sz="3200">
                <a:solidFill>
                  <a:srgbClr val="FF0000"/>
                </a:solidFill>
              </a:rPr>
              <a:t>30</a:t>
            </a:r>
            <a:r>
              <a:rPr lang="en-US" sz="320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AB110-37DC-D0C2-8279-E02765DE4D05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F8941E-25D7-2460-EF9E-9AB053AD2413}"/>
              </a:ext>
            </a:extLst>
          </p:cNvPr>
          <p:cNvSpPr/>
          <p:nvPr/>
        </p:nvSpPr>
        <p:spPr>
          <a:xfrm>
            <a:off x="7388393" y="3296183"/>
            <a:ext cx="1755608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CB93FD-07B9-12DB-F8E0-01C00DC9084C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E382A7-0F23-30BA-7663-097CF63D9D04}"/>
              </a:ext>
            </a:extLst>
          </p:cNvPr>
          <p:cNvSpPr txBox="1"/>
          <p:nvPr/>
        </p:nvSpPr>
        <p:spPr>
          <a:xfrm>
            <a:off x="6716111" y="4494302"/>
            <a:ext cx="3669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We do the same thing on this smaller list.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DBBE21-E920-C8CA-68C9-65C4414645E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550674" y="3873582"/>
            <a:ext cx="0" cy="62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D63BED-581C-4FF8-3F21-76B93565FC1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9214540" y="3581195"/>
            <a:ext cx="2662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7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49D41-D9ED-2CE9-D72F-FBFA6DA94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1F333-0EA7-7D3C-47E3-AB053842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FCF611-570E-7679-6F24-5700F821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CAFD37-A0DF-0B01-C940-E55CC9F91C53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Idea #2</a:t>
            </a:r>
            <a:r>
              <a:rPr lang="en-CA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BA973-14E2-68C6-A777-147B8C46867C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47EC9-6992-C754-5A38-FAC36F913EB3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82947-2109-617A-D531-99D322BFF48B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</a:t>
            </a:r>
            <a:r>
              <a:rPr lang="en-US" sz="3200">
                <a:solidFill>
                  <a:srgbClr val="FF0000"/>
                </a:solidFill>
              </a:rPr>
              <a:t>15</a:t>
            </a:r>
            <a:r>
              <a:rPr lang="en-US" sz="3200"/>
              <a:t>, 16, </a:t>
            </a:r>
            <a:r>
              <a:rPr lang="en-US" sz="3200">
                <a:solidFill>
                  <a:srgbClr val="FF0000"/>
                </a:solidFill>
              </a:rPr>
              <a:t>17</a:t>
            </a:r>
            <a:r>
              <a:rPr lang="en-US" sz="3200"/>
              <a:t>, 22, </a:t>
            </a:r>
            <a:r>
              <a:rPr lang="en-US" sz="3200">
                <a:solidFill>
                  <a:srgbClr val="FF0000"/>
                </a:solidFill>
              </a:rPr>
              <a:t>30</a:t>
            </a:r>
            <a:r>
              <a:rPr lang="en-US" sz="320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7B63B-2FD2-1A0D-3AD8-DF50686DFAB2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A5A4DA-59E5-2C08-7403-101E76E43684}"/>
              </a:ext>
            </a:extLst>
          </p:cNvPr>
          <p:cNvSpPr/>
          <p:nvPr/>
        </p:nvSpPr>
        <p:spPr>
          <a:xfrm>
            <a:off x="7388393" y="3296183"/>
            <a:ext cx="479871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2BC236-D9D4-2A96-2D04-63FF53DF88B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F1FC0E-F915-5526-9125-781FB5374E18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9214540" y="3581195"/>
            <a:ext cx="2662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C7C6F3-6E30-0E47-D2C7-6051517A5984}"/>
              </a:ext>
            </a:extLst>
          </p:cNvPr>
          <p:cNvSpPr txBox="1"/>
          <p:nvPr/>
        </p:nvSpPr>
        <p:spPr>
          <a:xfrm>
            <a:off x="7533336" y="2655282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middle-most</a:t>
            </a:r>
            <a:br>
              <a:rPr lang="en-US"/>
            </a:br>
            <a:r>
              <a:rPr lang="en-US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02C76-78E1-860B-4E5C-169E9A89E9A1}"/>
              </a:ext>
            </a:extLst>
          </p:cNvPr>
          <p:cNvSpPr/>
          <p:nvPr/>
        </p:nvSpPr>
        <p:spPr>
          <a:xfrm>
            <a:off x="7991467" y="3296183"/>
            <a:ext cx="479871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8B653D-6618-457A-12E3-50B7319771FD}"/>
              </a:ext>
            </a:extLst>
          </p:cNvPr>
          <p:cNvSpPr/>
          <p:nvPr/>
        </p:nvSpPr>
        <p:spPr>
          <a:xfrm>
            <a:off x="8611466" y="3298676"/>
            <a:ext cx="510795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47DC7-B430-D324-D192-22D607E4177A}"/>
              </a:ext>
            </a:extLst>
          </p:cNvPr>
          <p:cNvSpPr txBox="1"/>
          <p:nvPr/>
        </p:nvSpPr>
        <p:spPr>
          <a:xfrm>
            <a:off x="7073463" y="4494302"/>
            <a:ext cx="366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If 18 is in the list, it must be in this half.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687107-61BA-ADD7-55F6-06789ED76B61}"/>
              </a:ext>
            </a:extLst>
          </p:cNvPr>
          <p:cNvCxnSpPr>
            <a:stCxn id="9" idx="0"/>
          </p:cNvCxnSpPr>
          <p:nvPr/>
        </p:nvCxnSpPr>
        <p:spPr>
          <a:xfrm flipV="1">
            <a:off x="8908026" y="3873582"/>
            <a:ext cx="0" cy="62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9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D8940-3BF2-2547-28FB-6674D933D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C9F02-42A8-4675-B2CB-CA573E50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42A12A7-86A4-B547-104D-74FAE32F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1D7ADE-2A87-3DD6-8B04-9BDA62402DC3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Idea #2</a:t>
            </a:r>
            <a:r>
              <a:rPr lang="en-CA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679E5-9FD8-47E8-514B-EDDB0F947EF4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678F8-4CB5-5CB3-AFA7-FE962A336F66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95169-8121-6274-18CD-C7B171A827A3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</a:t>
            </a:r>
            <a:r>
              <a:rPr lang="en-US" sz="3200">
                <a:solidFill>
                  <a:srgbClr val="FF0000"/>
                </a:solidFill>
              </a:rPr>
              <a:t>15</a:t>
            </a:r>
            <a:r>
              <a:rPr lang="en-US" sz="3200"/>
              <a:t>, 16, </a:t>
            </a:r>
            <a:r>
              <a:rPr lang="en-US" sz="3200">
                <a:solidFill>
                  <a:srgbClr val="FF0000"/>
                </a:solidFill>
              </a:rPr>
              <a:t>17</a:t>
            </a:r>
            <a:r>
              <a:rPr lang="en-US" sz="3200"/>
              <a:t>, 22, </a:t>
            </a:r>
            <a:r>
              <a:rPr lang="en-US" sz="3200">
                <a:solidFill>
                  <a:srgbClr val="FF0000"/>
                </a:solidFill>
              </a:rPr>
              <a:t>30</a:t>
            </a:r>
            <a:r>
              <a:rPr lang="en-US" sz="320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51519-F887-6774-5B4A-F1A5CBAD673B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8AA95-0B66-9320-B0CC-17D494DC00EC}"/>
              </a:ext>
            </a:extLst>
          </p:cNvPr>
          <p:cNvSpPr/>
          <p:nvPr/>
        </p:nvSpPr>
        <p:spPr>
          <a:xfrm>
            <a:off x="7388393" y="3296183"/>
            <a:ext cx="479871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CA9B80-F966-3B69-D66F-7DABBC8258DE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51088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EC203A-BBF4-CE9C-936F-EB8479F0FF7F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9214540" y="3581195"/>
            <a:ext cx="2662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43DC77-3783-91F3-E544-31BDF8CFA26E}"/>
              </a:ext>
            </a:extLst>
          </p:cNvPr>
          <p:cNvSpPr txBox="1"/>
          <p:nvPr/>
        </p:nvSpPr>
        <p:spPr>
          <a:xfrm>
            <a:off x="7533336" y="2655282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middle-most</a:t>
            </a:r>
            <a:br>
              <a:rPr lang="en-US"/>
            </a:br>
            <a:r>
              <a:rPr lang="en-US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6E682-BE45-6BC0-A22E-7C799147ED87}"/>
              </a:ext>
            </a:extLst>
          </p:cNvPr>
          <p:cNvSpPr/>
          <p:nvPr/>
        </p:nvSpPr>
        <p:spPr>
          <a:xfrm>
            <a:off x="7991467" y="3296183"/>
            <a:ext cx="479871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0AA2C-DF4A-284A-F7C6-17AB79467D1A}"/>
              </a:ext>
            </a:extLst>
          </p:cNvPr>
          <p:cNvSpPr/>
          <p:nvPr/>
        </p:nvSpPr>
        <p:spPr>
          <a:xfrm>
            <a:off x="8611466" y="3298676"/>
            <a:ext cx="510795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D8BCE-DE64-D50E-401B-28E3C2197189}"/>
              </a:ext>
            </a:extLst>
          </p:cNvPr>
          <p:cNvSpPr txBox="1"/>
          <p:nvPr/>
        </p:nvSpPr>
        <p:spPr>
          <a:xfrm>
            <a:off x="7073463" y="4494302"/>
            <a:ext cx="366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If 18 is in the list, it must be in this half.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0AD556-7E34-0133-11FE-0A5DD8080273}"/>
              </a:ext>
            </a:extLst>
          </p:cNvPr>
          <p:cNvCxnSpPr>
            <a:stCxn id="9" idx="0"/>
          </p:cNvCxnSpPr>
          <p:nvPr/>
        </p:nvCxnSpPr>
        <p:spPr>
          <a:xfrm flipV="1">
            <a:off x="8908026" y="3873582"/>
            <a:ext cx="0" cy="62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C53240-D19D-3EDC-B8DF-43A83FAF56A6}"/>
              </a:ext>
            </a:extLst>
          </p:cNvPr>
          <p:cNvSpPr txBox="1"/>
          <p:nvPr/>
        </p:nvSpPr>
        <p:spPr>
          <a:xfrm>
            <a:off x="5369003" y="3880958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comparison discarded 2 values</a:t>
            </a:r>
          </a:p>
        </p:txBody>
      </p:sp>
    </p:spTree>
    <p:extLst>
      <p:ext uri="{BB962C8B-B14F-4D97-AF65-F5344CB8AC3E}">
        <p14:creationId xmlns:p14="http://schemas.microsoft.com/office/powerpoint/2010/main" val="287089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A5974-5B95-05CB-9267-A9018AB44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7F609-FF19-D839-E983-A4F7162D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F17095-D091-5531-080C-4AE0005C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19C8C-B305-2FB3-7998-299D27416B98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Idea #2</a:t>
            </a:r>
            <a:r>
              <a:rPr lang="en-CA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38D06-BE79-976D-4981-D7129426AA72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B8AA5-D20E-1CC2-3404-589972233FBD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5DE76-060C-4583-925A-1E064709BE63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</a:t>
            </a:r>
            <a:r>
              <a:rPr lang="en-US" sz="3200">
                <a:solidFill>
                  <a:srgbClr val="FF0000"/>
                </a:solidFill>
              </a:rPr>
              <a:t>15</a:t>
            </a:r>
            <a:r>
              <a:rPr lang="en-US" sz="3200"/>
              <a:t>, 16, </a:t>
            </a:r>
            <a:r>
              <a:rPr lang="en-US" sz="3200">
                <a:solidFill>
                  <a:srgbClr val="FF0000"/>
                </a:solidFill>
              </a:rPr>
              <a:t>17</a:t>
            </a:r>
            <a:r>
              <a:rPr lang="en-US" sz="3200"/>
              <a:t>, </a:t>
            </a:r>
            <a:r>
              <a:rPr lang="en-US" sz="3200">
                <a:solidFill>
                  <a:srgbClr val="FF0000"/>
                </a:solidFill>
              </a:rPr>
              <a:t>22</a:t>
            </a:r>
            <a:r>
              <a:rPr lang="en-US" sz="3200"/>
              <a:t>, </a:t>
            </a:r>
            <a:r>
              <a:rPr lang="en-US" sz="3200">
                <a:solidFill>
                  <a:srgbClr val="FF0000"/>
                </a:solidFill>
              </a:rPr>
              <a:t>30</a:t>
            </a:r>
            <a:r>
              <a:rPr lang="en-US" sz="320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F97851-FA78-4F14-C104-3D13C61D0058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9E6882-E1F0-8B89-CF8B-A623F3507F0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51088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C37BEC-C038-17E9-6527-49E50D7F7EEB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9214540" y="3581195"/>
            <a:ext cx="2662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17C4B2A-76F2-9181-2EB9-43C49E769D50}"/>
              </a:ext>
            </a:extLst>
          </p:cNvPr>
          <p:cNvSpPr/>
          <p:nvPr/>
        </p:nvSpPr>
        <p:spPr>
          <a:xfrm>
            <a:off x="8611466" y="3298676"/>
            <a:ext cx="510795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AC85A-D6B4-04AE-AFCB-6500E8C4943B}"/>
              </a:ext>
            </a:extLst>
          </p:cNvPr>
          <p:cNvSpPr txBox="1"/>
          <p:nvPr/>
        </p:nvSpPr>
        <p:spPr>
          <a:xfrm>
            <a:off x="5728138" y="4507107"/>
            <a:ext cx="6306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There’s only one element in this list, and it’s not 18. So we’re done: </a:t>
            </a:r>
            <a:br>
              <a:rPr lang="en-US" sz="3200"/>
            </a:br>
            <a:r>
              <a:rPr lang="en-US" sz="3200"/>
              <a:t>we proven 18 is not in the list.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F73EAC-7044-5619-305E-87F6218BA3E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881242" y="3935138"/>
            <a:ext cx="0" cy="571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EF47E7-66B9-9324-B526-27C54368D9CF}"/>
                  </a:ext>
                </a:extLst>
              </p14:cNvPr>
              <p14:cNvContentPartPr/>
              <p14:nvPr/>
            </p14:nvContentPartPr>
            <p14:xfrm>
              <a:off x="6795000" y="3845880"/>
              <a:ext cx="1282320" cy="172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EF47E7-66B9-9324-B526-27C54368D9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5640" y="3836520"/>
                <a:ext cx="1301040" cy="1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3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4F64C-E717-246E-4428-2381F025C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1ED86-311A-A781-76A0-60718DD9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69BF142-8BF4-B70B-3822-AB27B72A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2A298-FAF3-43EB-161A-E7D80469A8AC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Idea #2</a:t>
            </a:r>
            <a:r>
              <a:rPr lang="en-CA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88FC2-CB3C-CF0C-5672-ACADFA19ACEA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4F7FC-62FB-3238-0997-581D7B799FAC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E884D-7E13-9135-0809-01FB1E52F4B9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</a:t>
            </a:r>
            <a:r>
              <a:rPr lang="en-US" sz="3200">
                <a:solidFill>
                  <a:srgbClr val="FF0000"/>
                </a:solidFill>
              </a:rPr>
              <a:t>15</a:t>
            </a:r>
            <a:r>
              <a:rPr lang="en-US" sz="3200"/>
              <a:t>, 16, </a:t>
            </a:r>
            <a:r>
              <a:rPr lang="en-US" sz="3200">
                <a:solidFill>
                  <a:srgbClr val="FF0000"/>
                </a:solidFill>
              </a:rPr>
              <a:t>17</a:t>
            </a:r>
            <a:r>
              <a:rPr lang="en-US" sz="3200"/>
              <a:t>, </a:t>
            </a:r>
            <a:r>
              <a:rPr lang="en-US" sz="3200">
                <a:solidFill>
                  <a:srgbClr val="FF0000"/>
                </a:solidFill>
              </a:rPr>
              <a:t>22</a:t>
            </a:r>
            <a:r>
              <a:rPr lang="en-US" sz="3200"/>
              <a:t>, </a:t>
            </a:r>
            <a:r>
              <a:rPr lang="en-US" sz="3200">
                <a:solidFill>
                  <a:srgbClr val="FF0000"/>
                </a:solidFill>
              </a:rPr>
              <a:t>30</a:t>
            </a:r>
            <a:r>
              <a:rPr lang="en-US" sz="320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6660A-ABCD-D3A6-96FA-AA73E9B09C13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2E0EF8-DFE1-82EE-2A1C-F940FF1C896F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51088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868FCD-D5AF-9208-45BF-566275215248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8471338" y="3581195"/>
            <a:ext cx="34054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EDDBD9-0748-40E7-93FD-54B30899D035}"/>
              </a:ext>
            </a:extLst>
          </p:cNvPr>
          <p:cNvSpPr txBox="1"/>
          <p:nvPr/>
        </p:nvSpPr>
        <p:spPr>
          <a:xfrm>
            <a:off x="7239866" y="4571914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The red numbers are the ones we compared: </a:t>
            </a:r>
            <a:br>
              <a:rPr lang="en-US" sz="1800"/>
            </a:br>
            <a:r>
              <a:rPr lang="en-US" sz="1800"/>
              <a:t>only </a:t>
            </a:r>
            <a:r>
              <a:rPr lang="en-US" sz="1800" b="1"/>
              <a:t>4 comparisons </a:t>
            </a:r>
            <a:r>
              <a:rPr lang="en-US" sz="1800"/>
              <a:t>were needed to show 18 is not in the list.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ADF15A-2149-4BFD-BCF6-FBC5D1C4C946}"/>
              </a:ext>
            </a:extLst>
          </p:cNvPr>
          <p:cNvCxnSpPr/>
          <p:nvPr/>
        </p:nvCxnSpPr>
        <p:spPr>
          <a:xfrm flipH="1" flipV="1">
            <a:off x="7104993" y="3824193"/>
            <a:ext cx="872359" cy="747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565940-11A4-ACE4-8B4C-D877C26C9E80}"/>
              </a:ext>
            </a:extLst>
          </p:cNvPr>
          <p:cNvCxnSpPr>
            <a:cxnSpLocks/>
          </p:cNvCxnSpPr>
          <p:nvPr/>
        </p:nvCxnSpPr>
        <p:spPr>
          <a:xfrm flipH="1" flipV="1">
            <a:off x="8175285" y="3785400"/>
            <a:ext cx="90912" cy="786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6E433E-B380-8513-4874-2DDA69FB075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611466" y="3848888"/>
            <a:ext cx="235695" cy="723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9D87B8-C863-7C00-E461-B9E4D011E0AC}"/>
              </a:ext>
            </a:extLst>
          </p:cNvPr>
          <p:cNvCxnSpPr>
            <a:cxnSpLocks/>
          </p:cNvCxnSpPr>
          <p:nvPr/>
        </p:nvCxnSpPr>
        <p:spPr>
          <a:xfrm flipV="1">
            <a:off x="8996855" y="3804306"/>
            <a:ext cx="451945" cy="776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EB8E45-4643-A241-85E0-75BCBA3BDA81}"/>
              </a:ext>
            </a:extLst>
          </p:cNvPr>
          <p:cNvSpPr txBox="1"/>
          <p:nvPr/>
        </p:nvSpPr>
        <p:spPr>
          <a:xfrm>
            <a:off x="6824368" y="3071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1️⃣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D4159-3161-03B0-BE82-E47E990058F0}"/>
              </a:ext>
            </a:extLst>
          </p:cNvPr>
          <p:cNvSpPr txBox="1"/>
          <p:nvPr/>
        </p:nvSpPr>
        <p:spPr>
          <a:xfrm>
            <a:off x="9294189" y="3071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2️⃣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B5CA9-2F58-B85F-3098-4AC663C72994}"/>
              </a:ext>
            </a:extLst>
          </p:cNvPr>
          <p:cNvSpPr txBox="1"/>
          <p:nvPr/>
        </p:nvSpPr>
        <p:spPr>
          <a:xfrm>
            <a:off x="8036496" y="3071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3️⃣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B24FC2-45E9-2D41-4DF3-E5B873B05F73}"/>
              </a:ext>
            </a:extLst>
          </p:cNvPr>
          <p:cNvSpPr txBox="1"/>
          <p:nvPr/>
        </p:nvSpPr>
        <p:spPr>
          <a:xfrm>
            <a:off x="8665342" y="3071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4️⃣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B3DE5C5-91F4-20ED-BA70-AAC56F37F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26365"/>
              </p:ext>
            </p:extLst>
          </p:nvPr>
        </p:nvGraphicFramePr>
        <p:xfrm>
          <a:off x="1095576" y="4754318"/>
          <a:ext cx="4740223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9478">
                  <a:extLst>
                    <a:ext uri="{9D8B030D-6E8A-4147-A177-3AD203B41FA5}">
                      <a16:colId xmlns:a16="http://schemas.microsoft.com/office/drawing/2014/main" val="736197451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98849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/>
                        <a:t>Basic 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15</a:t>
                      </a:r>
                      <a:r>
                        <a:rPr lang="en-US" b="0"/>
                        <a:t> 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Smarter 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11</a:t>
                      </a:r>
                      <a:r>
                        <a:rPr lang="en-US"/>
                        <a:t> 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6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Binary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4</a:t>
                      </a:r>
                      <a:r>
                        <a:rPr lang="en-US"/>
                        <a:t> 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5467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8B91E8-7FB0-BFE4-DCE6-DB906D4C5C48}"/>
                  </a:ext>
                </a:extLst>
              </p14:cNvPr>
              <p14:cNvContentPartPr/>
              <p14:nvPr/>
            </p14:nvContentPartPr>
            <p14:xfrm>
              <a:off x="1500840" y="2995200"/>
              <a:ext cx="8291880" cy="308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8B91E8-7FB0-BFE4-DCE6-DB906D4C5C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1480" y="2985840"/>
                <a:ext cx="8310600" cy="31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42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7ABF2-CA2C-419C-B663-525E5B078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DB421-1161-CE2E-4518-E50CBD35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E88A4AF-16A8-6C80-ED97-A0C55CE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DC1CF6-11C6-CCE4-EAFE-CC9FF27BF1B4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Binary search </a:t>
            </a:r>
            <a:r>
              <a:rPr lang="en-CA"/>
              <a:t>removes about </a:t>
            </a:r>
            <a:r>
              <a:rPr lang="en-CA" b="1"/>
              <a:t>half</a:t>
            </a:r>
            <a:r>
              <a:rPr lang="en-CA"/>
              <a:t> the remaining candidate values for each comparison.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C957CB-92F1-7166-B974-B0C5F7756D9E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1961F-5CC2-A6FD-7E2D-B8FA5A71E548}"/>
              </a:ext>
            </a:extLst>
          </p:cNvPr>
          <p:cNvSpPr txBox="1"/>
          <p:nvPr/>
        </p:nvSpPr>
        <p:spPr>
          <a:xfrm>
            <a:off x="141531" y="2471281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Linear search </a:t>
            </a:r>
            <a:r>
              <a:rPr lang="en-CA"/>
              <a:t>removes </a:t>
            </a:r>
            <a:r>
              <a:rPr lang="en-CA" b="1"/>
              <a:t>1</a:t>
            </a:r>
            <a:r>
              <a:rPr lang="en-CA"/>
              <a:t> of the remaining candidate values for each comparison.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9DEA2-B790-3DF6-C2C7-5916FB0A8917}"/>
              </a:ext>
            </a:extLst>
          </p:cNvPr>
          <p:cNvSpPr txBox="1"/>
          <p:nvPr/>
        </p:nvSpPr>
        <p:spPr>
          <a:xfrm>
            <a:off x="4572001" y="1576580"/>
            <a:ext cx="6064468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7194D8-9433-D039-FB84-334170A50889}"/>
              </a:ext>
            </a:extLst>
          </p:cNvPr>
          <p:cNvSpPr txBox="1"/>
          <p:nvPr/>
        </p:nvSpPr>
        <p:spPr>
          <a:xfrm>
            <a:off x="4056993" y="15765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7B76DF-7CE7-2BA7-0658-5C16E7BD6587}"/>
                  </a:ext>
                </a:extLst>
              </p14:cNvPr>
              <p14:cNvContentPartPr/>
              <p14:nvPr/>
            </p14:nvContentPartPr>
            <p14:xfrm>
              <a:off x="157320" y="855000"/>
              <a:ext cx="5034240" cy="2778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7B76DF-7CE7-2BA7-0658-5C16E7BD65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960" y="845640"/>
                <a:ext cx="5052960" cy="27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257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84A23-2F5D-8668-87EE-C1EFCE597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23A94-4726-2065-DB24-2D2530CE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730E9-C35F-0B33-DC1E-627541DF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7A25F4-CD79-5171-74E9-759F0C8D2B56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Binary search </a:t>
            </a:r>
            <a:r>
              <a:rPr lang="en-CA"/>
              <a:t>removes about </a:t>
            </a:r>
            <a:r>
              <a:rPr lang="en-CA" b="1"/>
              <a:t>half</a:t>
            </a:r>
            <a:r>
              <a:rPr lang="en-CA"/>
              <a:t> the remaining candidate values for each comparison.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CDCC52-AC50-4100-D30E-9BE0C91B45CF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168D9-E3D3-81EC-ED9A-3D91FE6579FC}"/>
              </a:ext>
            </a:extLst>
          </p:cNvPr>
          <p:cNvSpPr txBox="1"/>
          <p:nvPr/>
        </p:nvSpPr>
        <p:spPr>
          <a:xfrm>
            <a:off x="141531" y="2471281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Linear search </a:t>
            </a:r>
            <a:r>
              <a:rPr lang="en-CA"/>
              <a:t>removes </a:t>
            </a:r>
            <a:r>
              <a:rPr lang="en-CA" b="1"/>
              <a:t>1</a:t>
            </a:r>
            <a:r>
              <a:rPr lang="en-CA"/>
              <a:t> of the remaining candidate values for each comparison.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19AFFA4-EFD1-67E9-B89A-75C89E8A1D46}"/>
              </a:ext>
            </a:extLst>
          </p:cNvPr>
          <p:cNvGrpSpPr/>
          <p:nvPr/>
        </p:nvGrpSpPr>
        <p:grpSpPr>
          <a:xfrm>
            <a:off x="4056993" y="1576580"/>
            <a:ext cx="6579476" cy="369332"/>
            <a:chOff x="4056993" y="1576580"/>
            <a:chExt cx="657947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FC0067-8D36-E33B-9DD6-2C4E5BFC9A1A}"/>
                </a:ext>
              </a:extLst>
            </p:cNvPr>
            <p:cNvSpPr txBox="1"/>
            <p:nvPr/>
          </p:nvSpPr>
          <p:spPr>
            <a:xfrm>
              <a:off x="4572001" y="1576580"/>
              <a:ext cx="606446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95FC3C-9EB8-CD8D-D832-3E718E9D5476}"/>
                </a:ext>
              </a:extLst>
            </p:cNvPr>
            <p:cNvSpPr txBox="1"/>
            <p:nvPr/>
          </p:nvSpPr>
          <p:spPr>
            <a:xfrm>
              <a:off x="4056993" y="1576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964FE9-5BEF-28A3-A092-7FAD586B71B5}"/>
                </a:ext>
              </a:extLst>
            </p:cNvPr>
            <p:cNvCxnSpPr>
              <a:stCxn id="9" idx="0"/>
              <a:endCxn id="9" idx="2"/>
            </p:cNvCxnSpPr>
            <p:nvPr/>
          </p:nvCxnSpPr>
          <p:spPr>
            <a:xfrm>
              <a:off x="7604235" y="157658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F9773C1-7BE2-E387-EBC0-9F747978D77E}"/>
              </a:ext>
            </a:extLst>
          </p:cNvPr>
          <p:cNvSpPr txBox="1"/>
          <p:nvPr/>
        </p:nvSpPr>
        <p:spPr>
          <a:xfrm>
            <a:off x="7601821" y="1584789"/>
            <a:ext cx="3039988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DE88E-772A-7857-75C2-E5CB81F6C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394F4-6994-312A-725D-F826A646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8926E4-CACC-7D2C-0B44-AF2B027A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DBA1FC-BE60-157D-F970-454D1E7DB37B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Binary search </a:t>
            </a:r>
            <a:r>
              <a:rPr lang="en-CA"/>
              <a:t>removes about </a:t>
            </a:r>
            <a:r>
              <a:rPr lang="en-CA" b="1"/>
              <a:t>half</a:t>
            </a:r>
            <a:r>
              <a:rPr lang="en-CA"/>
              <a:t> the remaining candidate values for each comparison.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F04718-A3DF-C7AE-00C4-3A5825DDD6EB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09B20-0664-ED76-1E77-FD066F9CDB84}"/>
              </a:ext>
            </a:extLst>
          </p:cNvPr>
          <p:cNvSpPr txBox="1"/>
          <p:nvPr/>
        </p:nvSpPr>
        <p:spPr>
          <a:xfrm>
            <a:off x="141531" y="2471281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Linear search </a:t>
            </a:r>
            <a:r>
              <a:rPr lang="en-CA"/>
              <a:t>removes </a:t>
            </a:r>
            <a:r>
              <a:rPr lang="en-CA" b="1"/>
              <a:t>1</a:t>
            </a:r>
            <a:r>
              <a:rPr lang="en-CA"/>
              <a:t> of the remaining candidate values for each comparison.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40B02E-AB59-CC16-BABE-BE3DB6A158F8}"/>
              </a:ext>
            </a:extLst>
          </p:cNvPr>
          <p:cNvGrpSpPr/>
          <p:nvPr/>
        </p:nvGrpSpPr>
        <p:grpSpPr>
          <a:xfrm>
            <a:off x="4056993" y="1576580"/>
            <a:ext cx="6579476" cy="369332"/>
            <a:chOff x="4056993" y="1576580"/>
            <a:chExt cx="657947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D4D0CC-321D-D2AB-1BEC-F5D9C01CBF67}"/>
                </a:ext>
              </a:extLst>
            </p:cNvPr>
            <p:cNvSpPr txBox="1"/>
            <p:nvPr/>
          </p:nvSpPr>
          <p:spPr>
            <a:xfrm>
              <a:off x="4572001" y="1576580"/>
              <a:ext cx="606446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4A8410-577F-F204-FFD6-562976FB3722}"/>
                </a:ext>
              </a:extLst>
            </p:cNvPr>
            <p:cNvSpPr txBox="1"/>
            <p:nvPr/>
          </p:nvSpPr>
          <p:spPr>
            <a:xfrm>
              <a:off x="4056993" y="1576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87648-D475-85EF-E46A-52F11DB30295}"/>
                </a:ext>
              </a:extLst>
            </p:cNvPr>
            <p:cNvCxnSpPr>
              <a:stCxn id="9" idx="0"/>
              <a:endCxn id="9" idx="2"/>
            </p:cNvCxnSpPr>
            <p:nvPr/>
          </p:nvCxnSpPr>
          <p:spPr>
            <a:xfrm>
              <a:off x="7604235" y="157658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FD1D0C-333F-16F6-18A5-4BC2556AD3D8}"/>
              </a:ext>
            </a:extLst>
          </p:cNvPr>
          <p:cNvSpPr txBox="1"/>
          <p:nvPr/>
        </p:nvSpPr>
        <p:spPr>
          <a:xfrm>
            <a:off x="4553567" y="2538161"/>
            <a:ext cx="3042658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656367-754C-6F71-0F56-A6813DDC0243}"/>
              </a:ext>
            </a:extLst>
          </p:cNvPr>
          <p:cNvSpPr txBox="1"/>
          <p:nvPr/>
        </p:nvSpPr>
        <p:spPr>
          <a:xfrm>
            <a:off x="3901341" y="2538161"/>
            <a:ext cx="4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n/2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DCB959-69A1-26D8-012A-932D8521D7CE}"/>
              </a:ext>
            </a:extLst>
          </p:cNvPr>
          <p:cNvCxnSpPr/>
          <p:nvPr/>
        </p:nvCxnSpPr>
        <p:spPr>
          <a:xfrm>
            <a:off x="4572001" y="1945912"/>
            <a:ext cx="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E6CA23-0D5B-E123-ADA7-D12CEF8F0B2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01565" y="1945912"/>
            <a:ext cx="267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DE1A6E3-01D9-40FE-0CA9-D55C4113552F}"/>
              </a:ext>
            </a:extLst>
          </p:cNvPr>
          <p:cNvSpPr txBox="1"/>
          <p:nvPr/>
        </p:nvSpPr>
        <p:spPr>
          <a:xfrm>
            <a:off x="7601821" y="1584789"/>
            <a:ext cx="3039988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68A1A7-D03F-E086-0081-3BEDDB9CDC9F}"/>
                  </a:ext>
                </a:extLst>
              </p14:cNvPr>
              <p14:cNvContentPartPr/>
              <p14:nvPr/>
            </p14:nvContentPartPr>
            <p14:xfrm>
              <a:off x="3528360" y="746640"/>
              <a:ext cx="7193160" cy="226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68A1A7-D03F-E086-0081-3BEDDB9CDC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9000" y="737280"/>
                <a:ext cx="7211880" cy="22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97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C77F9-7721-7AC9-CB05-B06B47738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4C9D0-97DA-76F9-0174-5B331EA1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EF2B431-9F93-0084-3D72-CBE6EB8B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D5742-E600-E491-2517-B94FD2DCF8B0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Binary search </a:t>
            </a:r>
            <a:r>
              <a:rPr lang="en-CA"/>
              <a:t>removes about </a:t>
            </a:r>
            <a:r>
              <a:rPr lang="en-CA" b="1"/>
              <a:t>half</a:t>
            </a:r>
            <a:r>
              <a:rPr lang="en-CA"/>
              <a:t> the remaining candidate values for each comparison.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39B2E6-06FA-BF2F-C4F8-81677D212BF9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C36A4-DEF7-AC28-A9E1-148336AE322C}"/>
              </a:ext>
            </a:extLst>
          </p:cNvPr>
          <p:cNvSpPr txBox="1"/>
          <p:nvPr/>
        </p:nvSpPr>
        <p:spPr>
          <a:xfrm>
            <a:off x="141531" y="2471281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Linear search </a:t>
            </a:r>
            <a:r>
              <a:rPr lang="en-CA"/>
              <a:t>removes </a:t>
            </a:r>
            <a:r>
              <a:rPr lang="en-CA" b="1"/>
              <a:t>1</a:t>
            </a:r>
            <a:r>
              <a:rPr lang="en-CA"/>
              <a:t> of the remaining candidate values for each comparison.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B8308FF-C035-10B1-23CC-21897D1F0005}"/>
              </a:ext>
            </a:extLst>
          </p:cNvPr>
          <p:cNvGrpSpPr/>
          <p:nvPr/>
        </p:nvGrpSpPr>
        <p:grpSpPr>
          <a:xfrm>
            <a:off x="4056993" y="1576580"/>
            <a:ext cx="6579476" cy="369332"/>
            <a:chOff x="4056993" y="1576580"/>
            <a:chExt cx="657947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E21529-091A-CCE1-D07D-192832309B08}"/>
                </a:ext>
              </a:extLst>
            </p:cNvPr>
            <p:cNvSpPr txBox="1"/>
            <p:nvPr/>
          </p:nvSpPr>
          <p:spPr>
            <a:xfrm>
              <a:off x="4572001" y="1576580"/>
              <a:ext cx="606446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185D5B-E44D-6CAA-2377-20FED55213AA}"/>
                </a:ext>
              </a:extLst>
            </p:cNvPr>
            <p:cNvSpPr txBox="1"/>
            <p:nvPr/>
          </p:nvSpPr>
          <p:spPr>
            <a:xfrm>
              <a:off x="4056993" y="1576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DFF921-7AC6-C67C-4F1A-2A139778E953}"/>
                </a:ext>
              </a:extLst>
            </p:cNvPr>
            <p:cNvCxnSpPr>
              <a:stCxn id="9" idx="0"/>
              <a:endCxn id="9" idx="2"/>
            </p:cNvCxnSpPr>
            <p:nvPr/>
          </p:nvCxnSpPr>
          <p:spPr>
            <a:xfrm>
              <a:off x="7604235" y="157658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9E9B7D1-5E07-6D1C-F91C-F0DF4B92A608}"/>
              </a:ext>
            </a:extLst>
          </p:cNvPr>
          <p:cNvGrpSpPr/>
          <p:nvPr/>
        </p:nvGrpSpPr>
        <p:grpSpPr>
          <a:xfrm>
            <a:off x="3901341" y="2538161"/>
            <a:ext cx="3694884" cy="369332"/>
            <a:chOff x="3901341" y="2541395"/>
            <a:chExt cx="379931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E26BCD-D7E7-D0D3-A2E0-12ECA36B1D35}"/>
                </a:ext>
              </a:extLst>
            </p:cNvPr>
            <p:cNvSpPr txBox="1"/>
            <p:nvPr/>
          </p:nvSpPr>
          <p:spPr>
            <a:xfrm>
              <a:off x="4572001" y="2541395"/>
              <a:ext cx="3128656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84799D-3871-E3A2-A380-EF0BBECE3CEC}"/>
                </a:ext>
              </a:extLst>
            </p:cNvPr>
            <p:cNvSpPr txBox="1"/>
            <p:nvPr/>
          </p:nvSpPr>
          <p:spPr>
            <a:xfrm>
              <a:off x="3901341" y="254139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n/2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455F55C-0896-8769-BFD1-82ECB44CCEB5}"/>
                </a:ext>
              </a:extLst>
            </p:cNvPr>
            <p:cNvCxnSpPr>
              <a:cxnSpLocks/>
              <a:stCxn id="10" idx="0"/>
              <a:endCxn id="10" idx="2"/>
            </p:cNvCxnSpPr>
            <p:nvPr/>
          </p:nvCxnSpPr>
          <p:spPr>
            <a:xfrm>
              <a:off x="6136329" y="2541395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711F2F-A92C-11ED-C8BE-3FA36E4CBF9B}"/>
              </a:ext>
            </a:extLst>
          </p:cNvPr>
          <p:cNvCxnSpPr/>
          <p:nvPr/>
        </p:nvCxnSpPr>
        <p:spPr>
          <a:xfrm>
            <a:off x="4572001" y="1945912"/>
            <a:ext cx="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882E61C-94B2-A04E-EE47-A24B616930DB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01565" y="1945912"/>
            <a:ext cx="267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15CBC10-B0DB-3580-83F9-AF3FA217F882}"/>
              </a:ext>
            </a:extLst>
          </p:cNvPr>
          <p:cNvSpPr txBox="1"/>
          <p:nvPr/>
        </p:nvSpPr>
        <p:spPr>
          <a:xfrm>
            <a:off x="7601821" y="1584789"/>
            <a:ext cx="3039988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D2EEFA-AD6A-0769-DC3A-FE6E3508E8E1}"/>
              </a:ext>
            </a:extLst>
          </p:cNvPr>
          <p:cNvSpPr txBox="1"/>
          <p:nvPr/>
        </p:nvSpPr>
        <p:spPr>
          <a:xfrm>
            <a:off x="4548227" y="2538161"/>
            <a:ext cx="1521329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217DF4-E1DF-409B-16F3-0BAACDBF8194}"/>
                  </a:ext>
                </a:extLst>
              </p14:cNvPr>
              <p14:cNvContentPartPr/>
              <p14:nvPr/>
            </p14:nvContentPartPr>
            <p14:xfrm>
              <a:off x="6777360" y="1977120"/>
              <a:ext cx="517320" cy="52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217DF4-E1DF-409B-16F3-0BAACDBF81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8000" y="1967760"/>
                <a:ext cx="536040" cy="5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56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90354-299D-4DD6-0F12-195E19F0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F045-B3D8-01E2-4C98-2F8308CE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A66A1F-3A39-38FD-BF08-FB6B791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Algorithms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5045DE-6CF8-EBFA-7D5E-B9063A3ADB70}"/>
              </a:ext>
            </a:extLst>
          </p:cNvPr>
          <p:cNvSpPr txBox="1"/>
          <p:nvPr/>
        </p:nvSpPr>
        <p:spPr>
          <a:xfrm>
            <a:off x="83094" y="873237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algorithm</a:t>
            </a:r>
            <a:r>
              <a:rPr lang="en-CA"/>
              <a:t> is a finite sequence of precise instructions that solves a</a:t>
            </a:r>
          </a:p>
          <a:p>
            <a:pPr algn="ctr"/>
            <a:r>
              <a:rPr lang="en-CA"/>
              <a:t>computational problem.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2CFD7D-569F-A990-FFB4-B99075E696E5}"/>
              </a:ext>
            </a:extLst>
          </p:cNvPr>
          <p:cNvSpPr txBox="1"/>
          <p:nvPr/>
        </p:nvSpPr>
        <p:spPr>
          <a:xfrm>
            <a:off x="4180489" y="88407"/>
            <a:ext cx="7458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Previously we saw </a:t>
            </a:r>
            <a:r>
              <a:rPr lang="en-US" sz="3200" b="1"/>
              <a:t>linear search</a:t>
            </a:r>
            <a:r>
              <a:rPr lang="en-US" sz="3200"/>
              <a:t>, an algorithm that finds a target value by checking each item in order 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2067AA-42E4-5310-ECA4-C139BCB9CB45}"/>
              </a:ext>
            </a:extLst>
          </p:cNvPr>
          <p:cNvGrpSpPr/>
          <p:nvPr/>
        </p:nvGrpSpPr>
        <p:grpSpPr>
          <a:xfrm>
            <a:off x="3685514" y="2168835"/>
            <a:ext cx="8250620" cy="777765"/>
            <a:chOff x="2826293" y="3500203"/>
            <a:chExt cx="8250620" cy="7777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4126C00-D5EA-7EDF-DC71-BE0F96E38E84}"/>
                </a:ext>
              </a:extLst>
            </p:cNvPr>
            <p:cNvSpPr/>
            <p:nvPr/>
          </p:nvSpPr>
          <p:spPr>
            <a:xfrm>
              <a:off x="2826293" y="3500203"/>
              <a:ext cx="8250620" cy="777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968CCF-4038-069E-E8B6-302763C0AEB4}"/>
                </a:ext>
              </a:extLst>
            </p:cNvPr>
            <p:cNvSpPr/>
            <p:nvPr/>
          </p:nvSpPr>
          <p:spPr>
            <a:xfrm>
              <a:off x="2826293" y="3500203"/>
              <a:ext cx="363596" cy="777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F37263-5596-C26A-C79E-CECDF891AE76}"/>
                </a:ext>
              </a:extLst>
            </p:cNvPr>
            <p:cNvSpPr/>
            <p:nvPr/>
          </p:nvSpPr>
          <p:spPr>
            <a:xfrm>
              <a:off x="10713317" y="3500203"/>
              <a:ext cx="363596" cy="777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5A9D93-AA58-7B9D-2D89-083B7AF6BF97}"/>
              </a:ext>
            </a:extLst>
          </p:cNvPr>
          <p:cNvSpPr txBox="1"/>
          <p:nvPr/>
        </p:nvSpPr>
        <p:spPr>
          <a:xfrm>
            <a:off x="3685514" y="17995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5A9E2-BBFC-ECF8-8971-B41EAB44F732}"/>
              </a:ext>
            </a:extLst>
          </p:cNvPr>
          <p:cNvSpPr txBox="1"/>
          <p:nvPr/>
        </p:nvSpPr>
        <p:spPr>
          <a:xfrm>
            <a:off x="11506383" y="1799504"/>
            <a:ext cx="49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n-1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E90281-A6BD-B6FC-4C87-8D6491454EBD}"/>
                  </a:ext>
                </a:extLst>
              </p14:cNvPr>
              <p14:cNvContentPartPr/>
              <p14:nvPr/>
            </p14:nvContentPartPr>
            <p14:xfrm>
              <a:off x="2264400" y="1032480"/>
              <a:ext cx="8031600" cy="3397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E90281-A6BD-B6FC-4C87-8D6491454E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5040" y="1023120"/>
                <a:ext cx="8050320" cy="34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4332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AB32D-A36E-24AD-1BFE-3F3586E0F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FD8FA-34A7-367C-BF2E-2FE9FB0B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55251C-B918-4F33-213D-266C1FA4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11803-85C6-8FEB-5728-0A37BC5437AA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Binary search </a:t>
            </a:r>
            <a:r>
              <a:rPr lang="en-CA"/>
              <a:t>removes about </a:t>
            </a:r>
            <a:r>
              <a:rPr lang="en-CA" b="1"/>
              <a:t>half</a:t>
            </a:r>
            <a:r>
              <a:rPr lang="en-CA"/>
              <a:t> the remaining candidate values for each comparison.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68DDD-FC6D-4938-398A-0C641B115653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DFF54-5901-747F-00F4-4BFFC64454C1}"/>
              </a:ext>
            </a:extLst>
          </p:cNvPr>
          <p:cNvSpPr txBox="1"/>
          <p:nvPr/>
        </p:nvSpPr>
        <p:spPr>
          <a:xfrm>
            <a:off x="141531" y="2471281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Linear search </a:t>
            </a:r>
            <a:r>
              <a:rPr lang="en-CA"/>
              <a:t>removes </a:t>
            </a:r>
            <a:r>
              <a:rPr lang="en-CA" b="1"/>
              <a:t>1</a:t>
            </a:r>
            <a:r>
              <a:rPr lang="en-CA"/>
              <a:t> of the remaining candidate values for each comparison.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60D855-86B4-2D77-A20F-1A62BC8DF761}"/>
              </a:ext>
            </a:extLst>
          </p:cNvPr>
          <p:cNvGrpSpPr/>
          <p:nvPr/>
        </p:nvGrpSpPr>
        <p:grpSpPr>
          <a:xfrm>
            <a:off x="4056993" y="1576580"/>
            <a:ext cx="6579476" cy="369332"/>
            <a:chOff x="4056993" y="1576580"/>
            <a:chExt cx="657947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DFF0A3-A172-FB89-5549-4C56E774A1FB}"/>
                </a:ext>
              </a:extLst>
            </p:cNvPr>
            <p:cNvSpPr txBox="1"/>
            <p:nvPr/>
          </p:nvSpPr>
          <p:spPr>
            <a:xfrm>
              <a:off x="4572001" y="1576580"/>
              <a:ext cx="606446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1EA4F6-BBB0-3521-B4A7-5C143CCAC895}"/>
                </a:ext>
              </a:extLst>
            </p:cNvPr>
            <p:cNvSpPr txBox="1"/>
            <p:nvPr/>
          </p:nvSpPr>
          <p:spPr>
            <a:xfrm>
              <a:off x="4056993" y="1576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B16EBDE-B5C5-EF18-01C8-D45BEA72DD36}"/>
                </a:ext>
              </a:extLst>
            </p:cNvPr>
            <p:cNvCxnSpPr>
              <a:stCxn id="9" idx="0"/>
              <a:endCxn id="9" idx="2"/>
            </p:cNvCxnSpPr>
            <p:nvPr/>
          </p:nvCxnSpPr>
          <p:spPr>
            <a:xfrm>
              <a:off x="7604235" y="157658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80B8EF-CD28-FE72-DEB2-346F521D73E6}"/>
              </a:ext>
            </a:extLst>
          </p:cNvPr>
          <p:cNvGrpSpPr/>
          <p:nvPr/>
        </p:nvGrpSpPr>
        <p:grpSpPr>
          <a:xfrm>
            <a:off x="3901341" y="2538161"/>
            <a:ext cx="3694884" cy="369332"/>
            <a:chOff x="3901341" y="2541395"/>
            <a:chExt cx="379931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C135D8-8759-4ADB-8DEE-9D590EA08CA1}"/>
                </a:ext>
              </a:extLst>
            </p:cNvPr>
            <p:cNvSpPr txBox="1"/>
            <p:nvPr/>
          </p:nvSpPr>
          <p:spPr>
            <a:xfrm>
              <a:off x="4572001" y="2541395"/>
              <a:ext cx="3128656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BF58B0-20F7-028C-52E8-6D3543208068}"/>
                </a:ext>
              </a:extLst>
            </p:cNvPr>
            <p:cNvSpPr txBox="1"/>
            <p:nvPr/>
          </p:nvSpPr>
          <p:spPr>
            <a:xfrm>
              <a:off x="3901341" y="254139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n/2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119DF8-8E01-BA96-9C68-F4467EAA13BA}"/>
                </a:ext>
              </a:extLst>
            </p:cNvPr>
            <p:cNvCxnSpPr>
              <a:cxnSpLocks/>
              <a:stCxn id="10" idx="0"/>
              <a:endCxn id="10" idx="2"/>
            </p:cNvCxnSpPr>
            <p:nvPr/>
          </p:nvCxnSpPr>
          <p:spPr>
            <a:xfrm>
              <a:off x="6136329" y="2541395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5A2B180-CBDB-7C64-C31E-98E4079E07A8}"/>
              </a:ext>
            </a:extLst>
          </p:cNvPr>
          <p:cNvSpPr txBox="1"/>
          <p:nvPr/>
        </p:nvSpPr>
        <p:spPr>
          <a:xfrm>
            <a:off x="6108063" y="3628409"/>
            <a:ext cx="1496172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8A85E1-C8EE-053F-2201-8580CE87B3BD}"/>
              </a:ext>
            </a:extLst>
          </p:cNvPr>
          <p:cNvSpPr txBox="1"/>
          <p:nvPr/>
        </p:nvSpPr>
        <p:spPr>
          <a:xfrm>
            <a:off x="5489677" y="364134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n/4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785C45-DCE9-0EAB-0658-93F06D021AF7}"/>
              </a:ext>
            </a:extLst>
          </p:cNvPr>
          <p:cNvCxnSpPr/>
          <p:nvPr/>
        </p:nvCxnSpPr>
        <p:spPr>
          <a:xfrm>
            <a:off x="4572001" y="1945912"/>
            <a:ext cx="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8627B6-53D1-C519-0C64-F79348C1488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01565" y="1945912"/>
            <a:ext cx="267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DD6A28-C2F7-7266-2D88-583B2A254F5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74896" y="2907493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D4173E-E6E9-6B9A-6844-BF1232F3E27B}"/>
              </a:ext>
            </a:extLst>
          </p:cNvPr>
          <p:cNvCxnSpPr>
            <a:cxnSpLocks/>
          </p:cNvCxnSpPr>
          <p:nvPr/>
        </p:nvCxnSpPr>
        <p:spPr>
          <a:xfrm>
            <a:off x="7604235" y="2922169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4362626-D701-7E7F-A3CB-E58A1438CEBE}"/>
              </a:ext>
            </a:extLst>
          </p:cNvPr>
          <p:cNvSpPr txBox="1"/>
          <p:nvPr/>
        </p:nvSpPr>
        <p:spPr>
          <a:xfrm>
            <a:off x="7601821" y="1584789"/>
            <a:ext cx="3039988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45BFBCF-ED5E-DEFB-766D-817E7D658683}"/>
              </a:ext>
            </a:extLst>
          </p:cNvPr>
          <p:cNvSpPr txBox="1"/>
          <p:nvPr/>
        </p:nvSpPr>
        <p:spPr>
          <a:xfrm>
            <a:off x="4548227" y="2538161"/>
            <a:ext cx="1521329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59D78B-97E2-68CF-8CD0-927BBFB5755C}"/>
                  </a:ext>
                </a:extLst>
              </p14:cNvPr>
              <p14:cNvContentPartPr/>
              <p14:nvPr/>
            </p14:nvContentPartPr>
            <p14:xfrm>
              <a:off x="6086160" y="3044880"/>
              <a:ext cx="1468080" cy="101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59D78B-97E2-68CF-8CD0-927BBFB575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0" y="3035520"/>
                <a:ext cx="1486800" cy="10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279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200C9-2329-0B7E-7C83-71F524892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309F-8A84-512F-6600-D1171F0D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C842924-D7C8-C2A3-8670-1281DD60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F7D199-FBB8-E858-6508-96D8720ABEF6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Binary search </a:t>
            </a:r>
            <a:r>
              <a:rPr lang="en-CA"/>
              <a:t>removes about </a:t>
            </a:r>
            <a:r>
              <a:rPr lang="en-CA" b="1"/>
              <a:t>half</a:t>
            </a:r>
            <a:r>
              <a:rPr lang="en-CA"/>
              <a:t> the remaining candidate values for each comparison.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30C6C6-A739-7A1E-9C1D-2C60769B98B1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C8BE2-8FAF-AD45-FEB3-5EDB31CC16DE}"/>
              </a:ext>
            </a:extLst>
          </p:cNvPr>
          <p:cNvSpPr txBox="1"/>
          <p:nvPr/>
        </p:nvSpPr>
        <p:spPr>
          <a:xfrm>
            <a:off x="141531" y="2471281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Linear search </a:t>
            </a:r>
            <a:r>
              <a:rPr lang="en-CA"/>
              <a:t>removes </a:t>
            </a:r>
            <a:r>
              <a:rPr lang="en-CA" b="1"/>
              <a:t>1</a:t>
            </a:r>
            <a:r>
              <a:rPr lang="en-CA"/>
              <a:t> of the remaining candidate values for each comparison.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16B2476-3B61-10BF-92F2-0541C95F3586}"/>
              </a:ext>
            </a:extLst>
          </p:cNvPr>
          <p:cNvGrpSpPr/>
          <p:nvPr/>
        </p:nvGrpSpPr>
        <p:grpSpPr>
          <a:xfrm>
            <a:off x="4056993" y="1576580"/>
            <a:ext cx="6579476" cy="369332"/>
            <a:chOff x="4056993" y="1576580"/>
            <a:chExt cx="657947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53C39D-4CC2-17ED-940F-A08C01FECE81}"/>
                </a:ext>
              </a:extLst>
            </p:cNvPr>
            <p:cNvSpPr txBox="1"/>
            <p:nvPr/>
          </p:nvSpPr>
          <p:spPr>
            <a:xfrm>
              <a:off x="4572001" y="1576580"/>
              <a:ext cx="606446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3B3BC8-FB54-6ACB-BFC4-7C0A9D1F59AF}"/>
                </a:ext>
              </a:extLst>
            </p:cNvPr>
            <p:cNvSpPr txBox="1"/>
            <p:nvPr/>
          </p:nvSpPr>
          <p:spPr>
            <a:xfrm>
              <a:off x="4056993" y="1576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4F1028-6BB8-241B-71D9-61B0BC1AAC41}"/>
                </a:ext>
              </a:extLst>
            </p:cNvPr>
            <p:cNvCxnSpPr>
              <a:stCxn id="9" idx="0"/>
              <a:endCxn id="9" idx="2"/>
            </p:cNvCxnSpPr>
            <p:nvPr/>
          </p:nvCxnSpPr>
          <p:spPr>
            <a:xfrm>
              <a:off x="7604235" y="157658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40C2E8C-6BA3-40DB-BB28-E276F7D68C51}"/>
              </a:ext>
            </a:extLst>
          </p:cNvPr>
          <p:cNvGrpSpPr/>
          <p:nvPr/>
        </p:nvGrpSpPr>
        <p:grpSpPr>
          <a:xfrm>
            <a:off x="3901341" y="2538161"/>
            <a:ext cx="3694884" cy="369332"/>
            <a:chOff x="3901341" y="2541395"/>
            <a:chExt cx="379931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C90EA5-1025-013D-B92E-93BF20C854E9}"/>
                </a:ext>
              </a:extLst>
            </p:cNvPr>
            <p:cNvSpPr txBox="1"/>
            <p:nvPr/>
          </p:nvSpPr>
          <p:spPr>
            <a:xfrm>
              <a:off x="4572001" y="2541395"/>
              <a:ext cx="3128656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49352E-2929-4945-2229-AD7CBD711C3E}"/>
                </a:ext>
              </a:extLst>
            </p:cNvPr>
            <p:cNvSpPr txBox="1"/>
            <p:nvPr/>
          </p:nvSpPr>
          <p:spPr>
            <a:xfrm>
              <a:off x="3901341" y="254139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n/2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62A9DB-BCA8-DC92-4E4A-51D1D7014C28}"/>
                </a:ext>
              </a:extLst>
            </p:cNvPr>
            <p:cNvCxnSpPr>
              <a:cxnSpLocks/>
              <a:stCxn id="10" idx="0"/>
              <a:endCxn id="10" idx="2"/>
            </p:cNvCxnSpPr>
            <p:nvPr/>
          </p:nvCxnSpPr>
          <p:spPr>
            <a:xfrm>
              <a:off x="6136329" y="2541395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F30728F-29C9-689C-601F-5789C5E66DC3}"/>
              </a:ext>
            </a:extLst>
          </p:cNvPr>
          <p:cNvGrpSpPr/>
          <p:nvPr/>
        </p:nvGrpSpPr>
        <p:grpSpPr>
          <a:xfrm>
            <a:off x="5489677" y="3628409"/>
            <a:ext cx="2114558" cy="382267"/>
            <a:chOff x="5530167" y="3506210"/>
            <a:chExt cx="2114558" cy="3822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80BE59-7E39-A0DD-1EF1-D25FFC90F7EC}"/>
                </a:ext>
              </a:extLst>
            </p:cNvPr>
            <p:cNvSpPr txBox="1"/>
            <p:nvPr/>
          </p:nvSpPr>
          <p:spPr>
            <a:xfrm>
              <a:off x="6148553" y="3506210"/>
              <a:ext cx="1496172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3F29DA-1A7A-EBDC-9032-5D14BEABD65F}"/>
                </a:ext>
              </a:extLst>
            </p:cNvPr>
            <p:cNvSpPr txBox="1"/>
            <p:nvPr/>
          </p:nvSpPr>
          <p:spPr>
            <a:xfrm>
              <a:off x="5530167" y="351914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n/4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03EB0CE-06DC-0F66-EFF0-C408FE5A4894}"/>
                </a:ext>
              </a:extLst>
            </p:cNvPr>
            <p:cNvCxnSpPr>
              <a:cxnSpLocks/>
              <a:stCxn id="17" idx="0"/>
              <a:endCxn id="17" idx="2"/>
            </p:cNvCxnSpPr>
            <p:nvPr/>
          </p:nvCxnSpPr>
          <p:spPr>
            <a:xfrm>
              <a:off x="6896639" y="350621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C611AA-965F-8CC7-838D-ACD360D63CAC}"/>
              </a:ext>
            </a:extLst>
          </p:cNvPr>
          <p:cNvCxnSpPr/>
          <p:nvPr/>
        </p:nvCxnSpPr>
        <p:spPr>
          <a:xfrm>
            <a:off x="4572001" y="1945912"/>
            <a:ext cx="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83D8E83-2765-80CA-1FAB-4DF97BC046A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01565" y="1945912"/>
            <a:ext cx="267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0A139-8D80-9A43-D24B-94F26C97D0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74896" y="2907493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7CE2C6-3C49-7A59-FA66-1DBCC46CD19E}"/>
              </a:ext>
            </a:extLst>
          </p:cNvPr>
          <p:cNvCxnSpPr>
            <a:cxnSpLocks/>
          </p:cNvCxnSpPr>
          <p:nvPr/>
        </p:nvCxnSpPr>
        <p:spPr>
          <a:xfrm>
            <a:off x="7604235" y="2922169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2B86B0B-438E-1554-503A-63E3CD7DEF50}"/>
              </a:ext>
            </a:extLst>
          </p:cNvPr>
          <p:cNvSpPr txBox="1"/>
          <p:nvPr/>
        </p:nvSpPr>
        <p:spPr>
          <a:xfrm>
            <a:off x="7601821" y="1584789"/>
            <a:ext cx="3039988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8FC37B-B834-83C6-3D46-E2752EC06E3D}"/>
              </a:ext>
            </a:extLst>
          </p:cNvPr>
          <p:cNvSpPr txBox="1"/>
          <p:nvPr/>
        </p:nvSpPr>
        <p:spPr>
          <a:xfrm>
            <a:off x="4548227" y="2538161"/>
            <a:ext cx="1521329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DF8F48-9EAA-7A84-3BF2-4BD0DE0A865E}"/>
              </a:ext>
            </a:extLst>
          </p:cNvPr>
          <p:cNvSpPr txBox="1"/>
          <p:nvPr/>
        </p:nvSpPr>
        <p:spPr>
          <a:xfrm>
            <a:off x="6082906" y="3628409"/>
            <a:ext cx="773234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92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9257F-3390-E746-CEF6-5FEC9D0D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368F1-08EA-D287-BDCD-961BC324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00DFF9C-EF6C-A678-DA43-F80095BF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3CFD56-7158-8ADC-780D-DCC75B4CFB1C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Binary search </a:t>
            </a:r>
            <a:r>
              <a:rPr lang="en-CA"/>
              <a:t>removes about </a:t>
            </a:r>
            <a:r>
              <a:rPr lang="en-CA" b="1"/>
              <a:t>half</a:t>
            </a:r>
            <a:r>
              <a:rPr lang="en-CA"/>
              <a:t> the remaining candidate values for each comparison.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C1D23A-E39B-2B5C-1E0B-4AAD3E974DED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8DF6B-414C-90C5-A10A-44EA842D3E18}"/>
              </a:ext>
            </a:extLst>
          </p:cNvPr>
          <p:cNvSpPr txBox="1"/>
          <p:nvPr/>
        </p:nvSpPr>
        <p:spPr>
          <a:xfrm>
            <a:off x="141531" y="2471281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Linear search </a:t>
            </a:r>
            <a:r>
              <a:rPr lang="en-CA"/>
              <a:t>removes </a:t>
            </a:r>
            <a:r>
              <a:rPr lang="en-CA" b="1"/>
              <a:t>1</a:t>
            </a:r>
            <a:r>
              <a:rPr lang="en-CA"/>
              <a:t> of the remaining candidate values for each comparison.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0DA341-BBF3-433A-5012-83D707B78972}"/>
              </a:ext>
            </a:extLst>
          </p:cNvPr>
          <p:cNvGrpSpPr/>
          <p:nvPr/>
        </p:nvGrpSpPr>
        <p:grpSpPr>
          <a:xfrm>
            <a:off x="4056993" y="1576580"/>
            <a:ext cx="6579476" cy="369332"/>
            <a:chOff x="4056993" y="1576580"/>
            <a:chExt cx="657947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BDBF17-291B-0C33-BBED-2CAAB50A1592}"/>
                </a:ext>
              </a:extLst>
            </p:cNvPr>
            <p:cNvSpPr txBox="1"/>
            <p:nvPr/>
          </p:nvSpPr>
          <p:spPr>
            <a:xfrm>
              <a:off x="4572001" y="1576580"/>
              <a:ext cx="606446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C6302B-1DCD-157B-E261-A6399B9142CD}"/>
                </a:ext>
              </a:extLst>
            </p:cNvPr>
            <p:cNvSpPr txBox="1"/>
            <p:nvPr/>
          </p:nvSpPr>
          <p:spPr>
            <a:xfrm>
              <a:off x="4056993" y="1576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E29CFCD-B6D0-3BA3-4D01-A62B757AFE10}"/>
                </a:ext>
              </a:extLst>
            </p:cNvPr>
            <p:cNvCxnSpPr>
              <a:stCxn id="9" idx="0"/>
              <a:endCxn id="9" idx="2"/>
            </p:cNvCxnSpPr>
            <p:nvPr/>
          </p:nvCxnSpPr>
          <p:spPr>
            <a:xfrm>
              <a:off x="7604235" y="157658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1A85EF-3E63-CE87-898E-D964EE78C430}"/>
              </a:ext>
            </a:extLst>
          </p:cNvPr>
          <p:cNvGrpSpPr/>
          <p:nvPr/>
        </p:nvGrpSpPr>
        <p:grpSpPr>
          <a:xfrm>
            <a:off x="3901341" y="2538161"/>
            <a:ext cx="3694884" cy="369332"/>
            <a:chOff x="3901341" y="2541395"/>
            <a:chExt cx="379931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4B68B6-7F7C-41AD-75EE-21C46D1D468D}"/>
                </a:ext>
              </a:extLst>
            </p:cNvPr>
            <p:cNvSpPr txBox="1"/>
            <p:nvPr/>
          </p:nvSpPr>
          <p:spPr>
            <a:xfrm>
              <a:off x="4572001" y="2541395"/>
              <a:ext cx="3128656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B1FFAF-0054-E43D-AEAC-43EFFD48631D}"/>
                </a:ext>
              </a:extLst>
            </p:cNvPr>
            <p:cNvSpPr txBox="1"/>
            <p:nvPr/>
          </p:nvSpPr>
          <p:spPr>
            <a:xfrm>
              <a:off x="3901341" y="254139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n/2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F1B570-4E8C-BB3B-B51C-A5FE9D0E9D4F}"/>
                </a:ext>
              </a:extLst>
            </p:cNvPr>
            <p:cNvCxnSpPr>
              <a:cxnSpLocks/>
              <a:stCxn id="10" idx="0"/>
              <a:endCxn id="10" idx="2"/>
            </p:cNvCxnSpPr>
            <p:nvPr/>
          </p:nvCxnSpPr>
          <p:spPr>
            <a:xfrm>
              <a:off x="6136329" y="2541395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3C5C3B-C3A4-F05B-CD20-BE79B110BE4C}"/>
              </a:ext>
            </a:extLst>
          </p:cNvPr>
          <p:cNvGrpSpPr/>
          <p:nvPr/>
        </p:nvGrpSpPr>
        <p:grpSpPr>
          <a:xfrm>
            <a:off x="5489677" y="3628409"/>
            <a:ext cx="2114558" cy="382267"/>
            <a:chOff x="5530167" y="3506210"/>
            <a:chExt cx="2114558" cy="3822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9F20A-0830-E5C9-6F7A-3F45566F28CD}"/>
                </a:ext>
              </a:extLst>
            </p:cNvPr>
            <p:cNvSpPr txBox="1"/>
            <p:nvPr/>
          </p:nvSpPr>
          <p:spPr>
            <a:xfrm>
              <a:off x="6148553" y="3506210"/>
              <a:ext cx="1496172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001CA8-589C-2640-BF08-0F9B7BA0D1E7}"/>
                </a:ext>
              </a:extLst>
            </p:cNvPr>
            <p:cNvSpPr txBox="1"/>
            <p:nvPr/>
          </p:nvSpPr>
          <p:spPr>
            <a:xfrm>
              <a:off x="5530167" y="351914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n/4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07274AE-857A-7F1E-0925-536BC9C03FF1}"/>
                </a:ext>
              </a:extLst>
            </p:cNvPr>
            <p:cNvCxnSpPr>
              <a:cxnSpLocks/>
              <a:stCxn id="17" idx="0"/>
              <a:endCxn id="17" idx="2"/>
            </p:cNvCxnSpPr>
            <p:nvPr/>
          </p:nvCxnSpPr>
          <p:spPr>
            <a:xfrm>
              <a:off x="6896639" y="350621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ECB069D-A3DE-B367-0FF4-0FF21B038A20}"/>
              </a:ext>
            </a:extLst>
          </p:cNvPr>
          <p:cNvSpPr txBox="1"/>
          <p:nvPr/>
        </p:nvSpPr>
        <p:spPr>
          <a:xfrm>
            <a:off x="6854511" y="4729600"/>
            <a:ext cx="74171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42037-4E38-5403-0195-0562448F458C}"/>
              </a:ext>
            </a:extLst>
          </p:cNvPr>
          <p:cNvSpPr txBox="1"/>
          <p:nvPr/>
        </p:nvSpPr>
        <p:spPr>
          <a:xfrm>
            <a:off x="6262399" y="47296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n/8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B6167C4-818A-D54B-9266-AEFDD84D2244}"/>
              </a:ext>
            </a:extLst>
          </p:cNvPr>
          <p:cNvCxnSpPr/>
          <p:nvPr/>
        </p:nvCxnSpPr>
        <p:spPr>
          <a:xfrm>
            <a:off x="4572001" y="1945912"/>
            <a:ext cx="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1376E45-B35B-05D2-55A5-6796A511A67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01565" y="1945912"/>
            <a:ext cx="267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F65DA4-49AD-C015-36E3-52809E65ED3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74896" y="2907493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77F90C1-E2F7-C016-7986-069043C62BDF}"/>
              </a:ext>
            </a:extLst>
          </p:cNvPr>
          <p:cNvCxnSpPr>
            <a:cxnSpLocks/>
          </p:cNvCxnSpPr>
          <p:nvPr/>
        </p:nvCxnSpPr>
        <p:spPr>
          <a:xfrm>
            <a:off x="7604235" y="2922169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01D4A44-DFF0-6605-C494-8B12C3DCAA35}"/>
              </a:ext>
            </a:extLst>
          </p:cNvPr>
          <p:cNvSpPr txBox="1"/>
          <p:nvPr/>
        </p:nvSpPr>
        <p:spPr>
          <a:xfrm>
            <a:off x="7601821" y="1584789"/>
            <a:ext cx="3039988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631D30-CF2F-32BC-DFA4-BEC70432C8D3}"/>
              </a:ext>
            </a:extLst>
          </p:cNvPr>
          <p:cNvSpPr txBox="1"/>
          <p:nvPr/>
        </p:nvSpPr>
        <p:spPr>
          <a:xfrm>
            <a:off x="4548227" y="2538161"/>
            <a:ext cx="1521329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E5BFBA-75A0-C616-9F4F-4FEEA54A0C4B}"/>
              </a:ext>
            </a:extLst>
          </p:cNvPr>
          <p:cNvSpPr txBox="1"/>
          <p:nvPr/>
        </p:nvSpPr>
        <p:spPr>
          <a:xfrm>
            <a:off x="6082906" y="3628409"/>
            <a:ext cx="773234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F68FC5-6314-55D6-0BCE-0C44C24D8F17}"/>
              </a:ext>
            </a:extLst>
          </p:cNvPr>
          <p:cNvCxnSpPr>
            <a:cxnSpLocks/>
          </p:cNvCxnSpPr>
          <p:nvPr/>
        </p:nvCxnSpPr>
        <p:spPr>
          <a:xfrm>
            <a:off x="6854511" y="3997741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6FA531F-9500-F60A-C391-0C30361F9799}"/>
              </a:ext>
            </a:extLst>
          </p:cNvPr>
          <p:cNvCxnSpPr>
            <a:cxnSpLocks/>
          </p:cNvCxnSpPr>
          <p:nvPr/>
        </p:nvCxnSpPr>
        <p:spPr>
          <a:xfrm>
            <a:off x="7596225" y="4023360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F04661-6158-C802-B79D-719B1E1669AC}"/>
                  </a:ext>
                </a:extLst>
              </p14:cNvPr>
              <p14:cNvContentPartPr/>
              <p14:nvPr/>
            </p14:nvContentPartPr>
            <p14:xfrm>
              <a:off x="6797160" y="4502160"/>
              <a:ext cx="776160" cy="63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F04661-6158-C802-B79D-719B1E1669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7800" y="4492800"/>
                <a:ext cx="794880" cy="65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274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B9506-2779-1DA5-0DDA-71A9DB4C9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077BD-66C5-BAC7-0C67-1AF8451A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F675D1A-E894-5944-5E92-589A6E8F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E029F-1BB4-93E7-6933-BB6BE75AECFE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Binary search </a:t>
            </a:r>
            <a:r>
              <a:rPr lang="en-CA"/>
              <a:t>removes about </a:t>
            </a:r>
            <a:r>
              <a:rPr lang="en-CA" b="1"/>
              <a:t>half</a:t>
            </a:r>
            <a:r>
              <a:rPr lang="en-CA"/>
              <a:t> the remaining candidate values for each comparison.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531BC5-87BE-9D8D-3CDA-DE113870210D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A652B-D6D9-5393-5055-87CFF1F2E68E}"/>
              </a:ext>
            </a:extLst>
          </p:cNvPr>
          <p:cNvSpPr txBox="1"/>
          <p:nvPr/>
        </p:nvSpPr>
        <p:spPr>
          <a:xfrm>
            <a:off x="141531" y="2471281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Linear search </a:t>
            </a:r>
            <a:r>
              <a:rPr lang="en-CA"/>
              <a:t>removes </a:t>
            </a:r>
            <a:r>
              <a:rPr lang="en-CA" b="1"/>
              <a:t>1</a:t>
            </a:r>
            <a:r>
              <a:rPr lang="en-CA"/>
              <a:t> of the remaining candidate values for each comparison.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D9AEEFB-7C9A-0D9D-2AD0-A36BE0E3BDB0}"/>
              </a:ext>
            </a:extLst>
          </p:cNvPr>
          <p:cNvGrpSpPr/>
          <p:nvPr/>
        </p:nvGrpSpPr>
        <p:grpSpPr>
          <a:xfrm>
            <a:off x="4056993" y="1576580"/>
            <a:ext cx="6579476" cy="369332"/>
            <a:chOff x="4056993" y="1576580"/>
            <a:chExt cx="657947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FB0B6B-E22D-F010-948B-ED758CF707D7}"/>
                </a:ext>
              </a:extLst>
            </p:cNvPr>
            <p:cNvSpPr txBox="1"/>
            <p:nvPr/>
          </p:nvSpPr>
          <p:spPr>
            <a:xfrm>
              <a:off x="4572001" y="1576580"/>
              <a:ext cx="606446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BA784-7BA3-B156-A80E-6E68AB99E6E8}"/>
                </a:ext>
              </a:extLst>
            </p:cNvPr>
            <p:cNvSpPr txBox="1"/>
            <p:nvPr/>
          </p:nvSpPr>
          <p:spPr>
            <a:xfrm>
              <a:off x="4056993" y="1576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103FB4C-43AB-B3F2-FA7D-80C812E85DF3}"/>
                </a:ext>
              </a:extLst>
            </p:cNvPr>
            <p:cNvCxnSpPr>
              <a:stCxn id="9" idx="0"/>
              <a:endCxn id="9" idx="2"/>
            </p:cNvCxnSpPr>
            <p:nvPr/>
          </p:nvCxnSpPr>
          <p:spPr>
            <a:xfrm>
              <a:off x="7604235" y="157658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8B977BF-DEEB-69DC-B078-41FF01DD896A}"/>
              </a:ext>
            </a:extLst>
          </p:cNvPr>
          <p:cNvGrpSpPr/>
          <p:nvPr/>
        </p:nvGrpSpPr>
        <p:grpSpPr>
          <a:xfrm>
            <a:off x="3901341" y="2538161"/>
            <a:ext cx="3694884" cy="369332"/>
            <a:chOff x="3901341" y="2541395"/>
            <a:chExt cx="379931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AFE88A-1D9D-18D2-19CA-79CDF50989A5}"/>
                </a:ext>
              </a:extLst>
            </p:cNvPr>
            <p:cNvSpPr txBox="1"/>
            <p:nvPr/>
          </p:nvSpPr>
          <p:spPr>
            <a:xfrm>
              <a:off x="4572001" y="2541395"/>
              <a:ext cx="3128656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193A84-92C2-B1BA-B976-BB087D2F36B1}"/>
                </a:ext>
              </a:extLst>
            </p:cNvPr>
            <p:cNvSpPr txBox="1"/>
            <p:nvPr/>
          </p:nvSpPr>
          <p:spPr>
            <a:xfrm>
              <a:off x="3901341" y="254139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n/2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7BBD85E-6499-071D-AEE8-7DDE274A627F}"/>
                </a:ext>
              </a:extLst>
            </p:cNvPr>
            <p:cNvCxnSpPr>
              <a:cxnSpLocks/>
              <a:stCxn id="10" idx="0"/>
              <a:endCxn id="10" idx="2"/>
            </p:cNvCxnSpPr>
            <p:nvPr/>
          </p:nvCxnSpPr>
          <p:spPr>
            <a:xfrm>
              <a:off x="6136329" y="2541395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B3C41CA-5139-44F9-F808-1C301146954B}"/>
              </a:ext>
            </a:extLst>
          </p:cNvPr>
          <p:cNvGrpSpPr/>
          <p:nvPr/>
        </p:nvGrpSpPr>
        <p:grpSpPr>
          <a:xfrm>
            <a:off x="5489677" y="3628409"/>
            <a:ext cx="2114558" cy="382267"/>
            <a:chOff x="5530167" y="3506210"/>
            <a:chExt cx="2114558" cy="3822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34EF50-9644-9AA3-A789-4CB367210436}"/>
                </a:ext>
              </a:extLst>
            </p:cNvPr>
            <p:cNvSpPr txBox="1"/>
            <p:nvPr/>
          </p:nvSpPr>
          <p:spPr>
            <a:xfrm>
              <a:off x="6148553" y="3506210"/>
              <a:ext cx="1496172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3CB5EE-6FD5-1EB6-223A-9C20D4560FDF}"/>
                </a:ext>
              </a:extLst>
            </p:cNvPr>
            <p:cNvSpPr txBox="1"/>
            <p:nvPr/>
          </p:nvSpPr>
          <p:spPr>
            <a:xfrm>
              <a:off x="5530167" y="351914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n/4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F0DB539-5184-BEF8-E080-F447EFBA9795}"/>
                </a:ext>
              </a:extLst>
            </p:cNvPr>
            <p:cNvCxnSpPr>
              <a:cxnSpLocks/>
              <a:stCxn id="17" idx="0"/>
              <a:endCxn id="17" idx="2"/>
            </p:cNvCxnSpPr>
            <p:nvPr/>
          </p:nvCxnSpPr>
          <p:spPr>
            <a:xfrm>
              <a:off x="6896639" y="350621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80F045-E407-FE81-B7A3-4C6964074291}"/>
              </a:ext>
            </a:extLst>
          </p:cNvPr>
          <p:cNvGrpSpPr/>
          <p:nvPr/>
        </p:nvGrpSpPr>
        <p:grpSpPr>
          <a:xfrm>
            <a:off x="6262399" y="4729600"/>
            <a:ext cx="1333825" cy="369332"/>
            <a:chOff x="6481352" y="4471025"/>
            <a:chExt cx="1333825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3E4069-E7E3-8865-CFA9-CC87925F1BC3}"/>
                </a:ext>
              </a:extLst>
            </p:cNvPr>
            <p:cNvSpPr txBox="1"/>
            <p:nvPr/>
          </p:nvSpPr>
          <p:spPr>
            <a:xfrm>
              <a:off x="7073464" y="4471025"/>
              <a:ext cx="741713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2154BA-E824-FE8B-E1F6-CD87B9245C13}"/>
                </a:ext>
              </a:extLst>
            </p:cNvPr>
            <p:cNvSpPr txBox="1"/>
            <p:nvPr/>
          </p:nvSpPr>
          <p:spPr>
            <a:xfrm>
              <a:off x="6481352" y="447102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n/8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8AE14B-CACF-7F44-A45E-C8D0CCD20B20}"/>
                </a:ext>
              </a:extLst>
            </p:cNvPr>
            <p:cNvCxnSpPr>
              <a:cxnSpLocks/>
              <a:stCxn id="20" idx="0"/>
              <a:endCxn id="20" idx="2"/>
            </p:cNvCxnSpPr>
            <p:nvPr/>
          </p:nvCxnSpPr>
          <p:spPr>
            <a:xfrm>
              <a:off x="7444321" y="4471025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129E742-615F-6C7B-0549-FF3214A02D18}"/>
              </a:ext>
            </a:extLst>
          </p:cNvPr>
          <p:cNvCxnSpPr/>
          <p:nvPr/>
        </p:nvCxnSpPr>
        <p:spPr>
          <a:xfrm>
            <a:off x="4572001" y="1945912"/>
            <a:ext cx="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A917B4-9486-0BBB-0CEA-24FAB4D6AFE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01565" y="1945912"/>
            <a:ext cx="267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3128A6-BF70-E212-AD66-5984EC21427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74896" y="2907493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C57F35-1D75-B3D4-E7E2-D17BCE50E8BD}"/>
              </a:ext>
            </a:extLst>
          </p:cNvPr>
          <p:cNvCxnSpPr>
            <a:cxnSpLocks/>
          </p:cNvCxnSpPr>
          <p:nvPr/>
        </p:nvCxnSpPr>
        <p:spPr>
          <a:xfrm>
            <a:off x="7604235" y="2922169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D881DB7-5349-9207-4CAF-D79988D7BD59}"/>
              </a:ext>
            </a:extLst>
          </p:cNvPr>
          <p:cNvSpPr txBox="1"/>
          <p:nvPr/>
        </p:nvSpPr>
        <p:spPr>
          <a:xfrm>
            <a:off x="7601821" y="1584789"/>
            <a:ext cx="3039988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ED8489-4B56-B3E7-1184-FD72298E6B6E}"/>
              </a:ext>
            </a:extLst>
          </p:cNvPr>
          <p:cNvSpPr txBox="1"/>
          <p:nvPr/>
        </p:nvSpPr>
        <p:spPr>
          <a:xfrm>
            <a:off x="4548227" y="2538161"/>
            <a:ext cx="1521329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66906F-D566-CA14-1A59-EF19469E982F}"/>
              </a:ext>
            </a:extLst>
          </p:cNvPr>
          <p:cNvSpPr txBox="1"/>
          <p:nvPr/>
        </p:nvSpPr>
        <p:spPr>
          <a:xfrm>
            <a:off x="6082906" y="3628409"/>
            <a:ext cx="773234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6D136B7-B3ED-CB0C-D345-9A650563ED16}"/>
              </a:ext>
            </a:extLst>
          </p:cNvPr>
          <p:cNvCxnSpPr>
            <a:cxnSpLocks/>
          </p:cNvCxnSpPr>
          <p:nvPr/>
        </p:nvCxnSpPr>
        <p:spPr>
          <a:xfrm>
            <a:off x="6854511" y="3997741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28380D-E36B-4E9A-FD12-91721F9D245F}"/>
              </a:ext>
            </a:extLst>
          </p:cNvPr>
          <p:cNvCxnSpPr>
            <a:cxnSpLocks/>
          </p:cNvCxnSpPr>
          <p:nvPr/>
        </p:nvCxnSpPr>
        <p:spPr>
          <a:xfrm>
            <a:off x="7596225" y="4023360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17D502B-B215-1A2B-2771-2E6221D6A7F9}"/>
              </a:ext>
            </a:extLst>
          </p:cNvPr>
          <p:cNvSpPr txBox="1"/>
          <p:nvPr/>
        </p:nvSpPr>
        <p:spPr>
          <a:xfrm>
            <a:off x="7225367" y="4729600"/>
            <a:ext cx="370854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70DFCD-A706-79CD-AEC9-A69ED65A2F54}"/>
                  </a:ext>
                </a:extLst>
              </p14:cNvPr>
              <p14:cNvContentPartPr/>
              <p14:nvPr/>
            </p14:nvContentPartPr>
            <p14:xfrm>
              <a:off x="4190760" y="864360"/>
              <a:ext cx="6959520" cy="234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70DFCD-A706-79CD-AEC9-A69ED65A2F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1400" y="855000"/>
                <a:ext cx="6978240" cy="23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589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2DB75-9F06-8669-8666-B5420291D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C1147-BF34-8B57-5D2C-5FE3DD47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FF7E451-654A-3CD5-46D7-6CAA8CF2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2FCF8-4C68-E79D-02DC-846594628B84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Binary search </a:t>
            </a:r>
            <a:r>
              <a:rPr lang="en-CA"/>
              <a:t>removes about </a:t>
            </a:r>
            <a:r>
              <a:rPr lang="en-CA" b="1"/>
              <a:t>half</a:t>
            </a:r>
            <a:r>
              <a:rPr lang="en-CA"/>
              <a:t> the remaining candidate values for each comparison.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4EA445-0FD5-95F8-52CA-B1130D4C38FB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C07D7-CE5B-3ECF-5EA3-B797CB7BC476}"/>
              </a:ext>
            </a:extLst>
          </p:cNvPr>
          <p:cNvSpPr txBox="1"/>
          <p:nvPr/>
        </p:nvSpPr>
        <p:spPr>
          <a:xfrm>
            <a:off x="141531" y="2471281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Linear search </a:t>
            </a:r>
            <a:r>
              <a:rPr lang="en-CA"/>
              <a:t>removes </a:t>
            </a:r>
            <a:r>
              <a:rPr lang="en-CA" b="1"/>
              <a:t>1</a:t>
            </a:r>
            <a:r>
              <a:rPr lang="en-CA"/>
              <a:t> of the remaining candidate values for each comparison.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F642E16-C1EF-616B-B3B4-8C9D1D94D8A2}"/>
              </a:ext>
            </a:extLst>
          </p:cNvPr>
          <p:cNvGrpSpPr/>
          <p:nvPr/>
        </p:nvGrpSpPr>
        <p:grpSpPr>
          <a:xfrm>
            <a:off x="4056993" y="1576580"/>
            <a:ext cx="6579476" cy="369332"/>
            <a:chOff x="4056993" y="1576580"/>
            <a:chExt cx="657947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7C2D08-938F-DDB0-9206-FB0F49E0329D}"/>
                </a:ext>
              </a:extLst>
            </p:cNvPr>
            <p:cNvSpPr txBox="1"/>
            <p:nvPr/>
          </p:nvSpPr>
          <p:spPr>
            <a:xfrm>
              <a:off x="4572001" y="1576580"/>
              <a:ext cx="606446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A40D88-3D27-1BE6-55C6-9C8A0AD540F4}"/>
                </a:ext>
              </a:extLst>
            </p:cNvPr>
            <p:cNvSpPr txBox="1"/>
            <p:nvPr/>
          </p:nvSpPr>
          <p:spPr>
            <a:xfrm>
              <a:off x="4056993" y="1576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993638-A9B9-EEF1-ADD8-E5C0AEFDA866}"/>
                </a:ext>
              </a:extLst>
            </p:cNvPr>
            <p:cNvCxnSpPr>
              <a:stCxn id="9" idx="0"/>
              <a:endCxn id="9" idx="2"/>
            </p:cNvCxnSpPr>
            <p:nvPr/>
          </p:nvCxnSpPr>
          <p:spPr>
            <a:xfrm>
              <a:off x="7604235" y="157658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55477A-3D95-330C-8CE3-01644569306C}"/>
              </a:ext>
            </a:extLst>
          </p:cNvPr>
          <p:cNvGrpSpPr/>
          <p:nvPr/>
        </p:nvGrpSpPr>
        <p:grpSpPr>
          <a:xfrm>
            <a:off x="3901341" y="2538161"/>
            <a:ext cx="3694884" cy="369332"/>
            <a:chOff x="3901341" y="2541395"/>
            <a:chExt cx="379931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726CAD-B530-B93E-2A73-4B85D92A63BB}"/>
                </a:ext>
              </a:extLst>
            </p:cNvPr>
            <p:cNvSpPr txBox="1"/>
            <p:nvPr/>
          </p:nvSpPr>
          <p:spPr>
            <a:xfrm>
              <a:off x="4572001" y="2541395"/>
              <a:ext cx="3128656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E40D30-FD46-CA25-45CB-840536E15145}"/>
                </a:ext>
              </a:extLst>
            </p:cNvPr>
            <p:cNvSpPr txBox="1"/>
            <p:nvPr/>
          </p:nvSpPr>
          <p:spPr>
            <a:xfrm>
              <a:off x="3901341" y="254139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n/2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6B188A-44A3-8FB3-ADED-8ADAD46F24AA}"/>
                </a:ext>
              </a:extLst>
            </p:cNvPr>
            <p:cNvCxnSpPr>
              <a:cxnSpLocks/>
              <a:stCxn id="10" idx="0"/>
              <a:endCxn id="10" idx="2"/>
            </p:cNvCxnSpPr>
            <p:nvPr/>
          </p:nvCxnSpPr>
          <p:spPr>
            <a:xfrm>
              <a:off x="6136329" y="2541395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06DEAC-ACA6-44BA-33B7-862739792D71}"/>
              </a:ext>
            </a:extLst>
          </p:cNvPr>
          <p:cNvGrpSpPr/>
          <p:nvPr/>
        </p:nvGrpSpPr>
        <p:grpSpPr>
          <a:xfrm>
            <a:off x="5489677" y="3628409"/>
            <a:ext cx="2114558" cy="382267"/>
            <a:chOff x="5530167" y="3506210"/>
            <a:chExt cx="2114558" cy="3822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544AE1-3E03-9B62-2877-CFC944F81532}"/>
                </a:ext>
              </a:extLst>
            </p:cNvPr>
            <p:cNvSpPr txBox="1"/>
            <p:nvPr/>
          </p:nvSpPr>
          <p:spPr>
            <a:xfrm>
              <a:off x="6148553" y="3506210"/>
              <a:ext cx="1496172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4FE177-E977-E194-1190-37F2C8639B96}"/>
                </a:ext>
              </a:extLst>
            </p:cNvPr>
            <p:cNvSpPr txBox="1"/>
            <p:nvPr/>
          </p:nvSpPr>
          <p:spPr>
            <a:xfrm>
              <a:off x="5530167" y="351914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n/4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2655C0-D8B4-66D7-DD20-EA687732D639}"/>
                </a:ext>
              </a:extLst>
            </p:cNvPr>
            <p:cNvCxnSpPr>
              <a:cxnSpLocks/>
              <a:stCxn id="17" idx="0"/>
              <a:endCxn id="17" idx="2"/>
            </p:cNvCxnSpPr>
            <p:nvPr/>
          </p:nvCxnSpPr>
          <p:spPr>
            <a:xfrm>
              <a:off x="6896639" y="350621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1630475-B1EC-14FC-3D7A-976D9E0DE30B}"/>
              </a:ext>
            </a:extLst>
          </p:cNvPr>
          <p:cNvGrpSpPr/>
          <p:nvPr/>
        </p:nvGrpSpPr>
        <p:grpSpPr>
          <a:xfrm>
            <a:off x="6262399" y="4729600"/>
            <a:ext cx="1333825" cy="369332"/>
            <a:chOff x="6481352" y="4471025"/>
            <a:chExt cx="1333825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166085-E82D-CD7C-FA52-D2C42C2B65A1}"/>
                </a:ext>
              </a:extLst>
            </p:cNvPr>
            <p:cNvSpPr txBox="1"/>
            <p:nvPr/>
          </p:nvSpPr>
          <p:spPr>
            <a:xfrm>
              <a:off x="7073464" y="4471025"/>
              <a:ext cx="741713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A73658-D629-0737-2F02-AAD1D586B3EB}"/>
                </a:ext>
              </a:extLst>
            </p:cNvPr>
            <p:cNvSpPr txBox="1"/>
            <p:nvPr/>
          </p:nvSpPr>
          <p:spPr>
            <a:xfrm>
              <a:off x="6481352" y="447102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n/8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2D5F900-E23B-4542-CD65-33CA91AF22CF}"/>
                </a:ext>
              </a:extLst>
            </p:cNvPr>
            <p:cNvCxnSpPr>
              <a:cxnSpLocks/>
              <a:stCxn id="20" idx="0"/>
              <a:endCxn id="20" idx="2"/>
            </p:cNvCxnSpPr>
            <p:nvPr/>
          </p:nvCxnSpPr>
          <p:spPr>
            <a:xfrm>
              <a:off x="7444321" y="4471025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217D41-B197-112C-AE1B-F36A74150F13}"/>
              </a:ext>
            </a:extLst>
          </p:cNvPr>
          <p:cNvGrpSpPr/>
          <p:nvPr/>
        </p:nvGrpSpPr>
        <p:grpSpPr>
          <a:xfrm>
            <a:off x="5997014" y="5830791"/>
            <a:ext cx="1228354" cy="371324"/>
            <a:chOff x="5697040" y="5435840"/>
            <a:chExt cx="1228354" cy="37132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2A95C48-601B-F095-3AC8-E765784BEB52}"/>
                </a:ext>
              </a:extLst>
            </p:cNvPr>
            <p:cNvSpPr txBox="1"/>
            <p:nvPr/>
          </p:nvSpPr>
          <p:spPr>
            <a:xfrm>
              <a:off x="6558456" y="5435840"/>
              <a:ext cx="36693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DF2A5D-ED7E-B1EC-4DAD-26D3373B1D49}"/>
                </a:ext>
              </a:extLst>
            </p:cNvPr>
            <p:cNvSpPr txBox="1"/>
            <p:nvPr/>
          </p:nvSpPr>
          <p:spPr>
            <a:xfrm>
              <a:off x="5697040" y="5437832"/>
              <a:ext cx="692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n/16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FDEB469-87B8-F15A-5F75-9FA4ACDE0E30}"/>
              </a:ext>
            </a:extLst>
          </p:cNvPr>
          <p:cNvCxnSpPr/>
          <p:nvPr/>
        </p:nvCxnSpPr>
        <p:spPr>
          <a:xfrm>
            <a:off x="4572001" y="1945912"/>
            <a:ext cx="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5265B4-D320-945F-BD09-C808D3680FB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01565" y="1945912"/>
            <a:ext cx="267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C0AC3-B7C6-97AD-93BB-B5A19F80A5C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74896" y="2907493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084B04-E08B-B497-36A1-34905C968E53}"/>
              </a:ext>
            </a:extLst>
          </p:cNvPr>
          <p:cNvCxnSpPr>
            <a:cxnSpLocks/>
          </p:cNvCxnSpPr>
          <p:nvPr/>
        </p:nvCxnSpPr>
        <p:spPr>
          <a:xfrm>
            <a:off x="7604235" y="2922169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8562F0D-FAA9-6BFC-C16D-B514AFBB6DC2}"/>
              </a:ext>
            </a:extLst>
          </p:cNvPr>
          <p:cNvSpPr txBox="1"/>
          <p:nvPr/>
        </p:nvSpPr>
        <p:spPr>
          <a:xfrm>
            <a:off x="7601821" y="1584789"/>
            <a:ext cx="3039988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E0BD0A-B6AD-BB4A-2A33-9CFF2CACEC97}"/>
              </a:ext>
            </a:extLst>
          </p:cNvPr>
          <p:cNvSpPr txBox="1"/>
          <p:nvPr/>
        </p:nvSpPr>
        <p:spPr>
          <a:xfrm>
            <a:off x="4548227" y="2538161"/>
            <a:ext cx="1521329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BC8B14-7C24-47DC-FD20-1C4235B133F8}"/>
              </a:ext>
            </a:extLst>
          </p:cNvPr>
          <p:cNvSpPr txBox="1"/>
          <p:nvPr/>
        </p:nvSpPr>
        <p:spPr>
          <a:xfrm>
            <a:off x="6082906" y="3628409"/>
            <a:ext cx="773234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20E8769-7A4B-2AAB-3368-5FCCB0D52D13}"/>
              </a:ext>
            </a:extLst>
          </p:cNvPr>
          <p:cNvCxnSpPr>
            <a:cxnSpLocks/>
          </p:cNvCxnSpPr>
          <p:nvPr/>
        </p:nvCxnSpPr>
        <p:spPr>
          <a:xfrm>
            <a:off x="6854511" y="3997741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124B50-79AC-390F-B44F-0D85C93E6DEA}"/>
              </a:ext>
            </a:extLst>
          </p:cNvPr>
          <p:cNvCxnSpPr>
            <a:cxnSpLocks/>
          </p:cNvCxnSpPr>
          <p:nvPr/>
        </p:nvCxnSpPr>
        <p:spPr>
          <a:xfrm>
            <a:off x="7596225" y="4023360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0D0D4AD-8D18-F0BE-8F7A-E9739F8295EB}"/>
              </a:ext>
            </a:extLst>
          </p:cNvPr>
          <p:cNvSpPr txBox="1"/>
          <p:nvPr/>
        </p:nvSpPr>
        <p:spPr>
          <a:xfrm>
            <a:off x="7225367" y="4729600"/>
            <a:ext cx="370854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1E63A12-6BFC-4766-2DEA-095E7D7381D5}"/>
              </a:ext>
            </a:extLst>
          </p:cNvPr>
          <p:cNvCxnSpPr>
            <a:cxnSpLocks/>
          </p:cNvCxnSpPr>
          <p:nvPr/>
        </p:nvCxnSpPr>
        <p:spPr>
          <a:xfrm>
            <a:off x="6855141" y="5098932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4AC545F-B74D-3701-D042-35B1E5BAA969}"/>
              </a:ext>
            </a:extLst>
          </p:cNvPr>
          <p:cNvCxnSpPr>
            <a:cxnSpLocks/>
          </p:cNvCxnSpPr>
          <p:nvPr/>
        </p:nvCxnSpPr>
        <p:spPr>
          <a:xfrm>
            <a:off x="7225367" y="5124551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163755-1B7E-7ECA-4013-D094D4E3AE02}"/>
                  </a:ext>
                </a:extLst>
              </p14:cNvPr>
              <p14:cNvContentPartPr/>
              <p14:nvPr/>
            </p14:nvContentPartPr>
            <p14:xfrm>
              <a:off x="1663920" y="3941280"/>
              <a:ext cx="9777600" cy="2356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163755-1B7E-7ECA-4013-D094D4E3A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4560" y="3931920"/>
                <a:ext cx="9796320" cy="23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953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92747-19F7-FE48-C55B-D05E3FC80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EAE5E-2CA0-70E0-E438-ACC9021B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3B61A87-630F-ED6F-376E-81DC0044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20F88-B02A-BE12-DE10-F6774A6F4EA1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Binary search </a:t>
            </a:r>
            <a:r>
              <a:rPr lang="en-CA"/>
              <a:t>removes about </a:t>
            </a:r>
            <a:r>
              <a:rPr lang="en-CA" b="1"/>
              <a:t>half</a:t>
            </a:r>
            <a:r>
              <a:rPr lang="en-CA"/>
              <a:t> the remaining candidate values for each comparison.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501477-845B-3F3B-C333-76AE26877DDC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167E7-B2A1-6196-F626-B4940EDF880C}"/>
              </a:ext>
            </a:extLst>
          </p:cNvPr>
          <p:cNvSpPr txBox="1"/>
          <p:nvPr/>
        </p:nvSpPr>
        <p:spPr>
          <a:xfrm>
            <a:off x="141531" y="2471281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Linear search </a:t>
            </a:r>
            <a:r>
              <a:rPr lang="en-CA"/>
              <a:t>removes </a:t>
            </a:r>
            <a:r>
              <a:rPr lang="en-CA" b="1"/>
              <a:t>1</a:t>
            </a:r>
            <a:r>
              <a:rPr lang="en-CA"/>
              <a:t> of the remaining candidate values for each comparison.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B513743-BD8F-461C-14AF-13D98F656551}"/>
              </a:ext>
            </a:extLst>
          </p:cNvPr>
          <p:cNvGrpSpPr/>
          <p:nvPr/>
        </p:nvGrpSpPr>
        <p:grpSpPr>
          <a:xfrm>
            <a:off x="4056993" y="1576580"/>
            <a:ext cx="6579476" cy="369332"/>
            <a:chOff x="4056993" y="1576580"/>
            <a:chExt cx="657947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58800-E106-67ED-6721-18733E8CC9BC}"/>
                </a:ext>
              </a:extLst>
            </p:cNvPr>
            <p:cNvSpPr txBox="1"/>
            <p:nvPr/>
          </p:nvSpPr>
          <p:spPr>
            <a:xfrm>
              <a:off x="4572001" y="1576580"/>
              <a:ext cx="606446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296752-03C5-0569-4B15-B9FBE9E470F7}"/>
                </a:ext>
              </a:extLst>
            </p:cNvPr>
            <p:cNvSpPr txBox="1"/>
            <p:nvPr/>
          </p:nvSpPr>
          <p:spPr>
            <a:xfrm>
              <a:off x="4056993" y="1576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FDE914-9272-160C-D26E-3A1D433B583A}"/>
                </a:ext>
              </a:extLst>
            </p:cNvPr>
            <p:cNvCxnSpPr>
              <a:stCxn id="9" idx="0"/>
              <a:endCxn id="9" idx="2"/>
            </p:cNvCxnSpPr>
            <p:nvPr/>
          </p:nvCxnSpPr>
          <p:spPr>
            <a:xfrm>
              <a:off x="7604235" y="157658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C3B965-4264-9553-B089-F985644136F7}"/>
              </a:ext>
            </a:extLst>
          </p:cNvPr>
          <p:cNvGrpSpPr/>
          <p:nvPr/>
        </p:nvGrpSpPr>
        <p:grpSpPr>
          <a:xfrm>
            <a:off x="3901341" y="2538161"/>
            <a:ext cx="3694884" cy="369332"/>
            <a:chOff x="3901341" y="2541395"/>
            <a:chExt cx="379931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EB4730-0A02-B508-1EDE-F0E687F06CFF}"/>
                </a:ext>
              </a:extLst>
            </p:cNvPr>
            <p:cNvSpPr txBox="1"/>
            <p:nvPr/>
          </p:nvSpPr>
          <p:spPr>
            <a:xfrm>
              <a:off x="4572001" y="2541395"/>
              <a:ext cx="3128656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D0A45B-C2CB-FF47-A02C-12A2C08E1E3C}"/>
                </a:ext>
              </a:extLst>
            </p:cNvPr>
            <p:cNvSpPr txBox="1"/>
            <p:nvPr/>
          </p:nvSpPr>
          <p:spPr>
            <a:xfrm>
              <a:off x="3901341" y="254139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n/2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16708A8-6EC9-66D8-E936-9A691389FA0D}"/>
                </a:ext>
              </a:extLst>
            </p:cNvPr>
            <p:cNvCxnSpPr>
              <a:cxnSpLocks/>
              <a:stCxn id="10" idx="0"/>
              <a:endCxn id="10" idx="2"/>
            </p:cNvCxnSpPr>
            <p:nvPr/>
          </p:nvCxnSpPr>
          <p:spPr>
            <a:xfrm>
              <a:off x="6136329" y="2541395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EDE895-9A22-AEB5-A054-422B9CBF4ABD}"/>
              </a:ext>
            </a:extLst>
          </p:cNvPr>
          <p:cNvGrpSpPr/>
          <p:nvPr/>
        </p:nvGrpSpPr>
        <p:grpSpPr>
          <a:xfrm>
            <a:off x="5489677" y="3628409"/>
            <a:ext cx="2114558" cy="382267"/>
            <a:chOff x="5530167" y="3506210"/>
            <a:chExt cx="2114558" cy="3822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AE727D-B3C2-24A8-62E5-F7EDAC983191}"/>
                </a:ext>
              </a:extLst>
            </p:cNvPr>
            <p:cNvSpPr txBox="1"/>
            <p:nvPr/>
          </p:nvSpPr>
          <p:spPr>
            <a:xfrm>
              <a:off x="6148553" y="3506210"/>
              <a:ext cx="1496172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0D39A0-C736-E156-652A-78A011EC76C4}"/>
                </a:ext>
              </a:extLst>
            </p:cNvPr>
            <p:cNvSpPr txBox="1"/>
            <p:nvPr/>
          </p:nvSpPr>
          <p:spPr>
            <a:xfrm>
              <a:off x="5530167" y="351914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n/4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C97C61C-F127-E747-DBCD-AE18DA6042B7}"/>
                </a:ext>
              </a:extLst>
            </p:cNvPr>
            <p:cNvCxnSpPr>
              <a:cxnSpLocks/>
              <a:stCxn id="17" idx="0"/>
              <a:endCxn id="17" idx="2"/>
            </p:cNvCxnSpPr>
            <p:nvPr/>
          </p:nvCxnSpPr>
          <p:spPr>
            <a:xfrm>
              <a:off x="6896639" y="3506210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1817DF-2D36-16CE-55A8-83CCF53BE6A5}"/>
              </a:ext>
            </a:extLst>
          </p:cNvPr>
          <p:cNvGrpSpPr/>
          <p:nvPr/>
        </p:nvGrpSpPr>
        <p:grpSpPr>
          <a:xfrm>
            <a:off x="6262399" y="4729600"/>
            <a:ext cx="1333825" cy="369332"/>
            <a:chOff x="6481352" y="4471025"/>
            <a:chExt cx="1333825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26D5F8-6DA7-7D51-1E3D-B043E2DCFC57}"/>
                </a:ext>
              </a:extLst>
            </p:cNvPr>
            <p:cNvSpPr txBox="1"/>
            <p:nvPr/>
          </p:nvSpPr>
          <p:spPr>
            <a:xfrm>
              <a:off x="7073464" y="4471025"/>
              <a:ext cx="741713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62806F-B6B4-3926-54AA-9FFD8CEB5F13}"/>
                </a:ext>
              </a:extLst>
            </p:cNvPr>
            <p:cNvSpPr txBox="1"/>
            <p:nvPr/>
          </p:nvSpPr>
          <p:spPr>
            <a:xfrm>
              <a:off x="6481352" y="447102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n/8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FC4157F-1045-F39E-18E3-1155CE684401}"/>
                </a:ext>
              </a:extLst>
            </p:cNvPr>
            <p:cNvCxnSpPr>
              <a:cxnSpLocks/>
              <a:stCxn id="20" idx="0"/>
              <a:endCxn id="20" idx="2"/>
            </p:cNvCxnSpPr>
            <p:nvPr/>
          </p:nvCxnSpPr>
          <p:spPr>
            <a:xfrm>
              <a:off x="7444321" y="4471025"/>
              <a:ext cx="0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85D7D10-23E0-1468-F18A-6D615A9092D8}"/>
              </a:ext>
            </a:extLst>
          </p:cNvPr>
          <p:cNvGrpSpPr/>
          <p:nvPr/>
        </p:nvGrpSpPr>
        <p:grpSpPr>
          <a:xfrm>
            <a:off x="5997014" y="5830791"/>
            <a:ext cx="1228354" cy="371324"/>
            <a:chOff x="5697040" y="5435840"/>
            <a:chExt cx="1228354" cy="37132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30F46C1-CE31-91E8-90E0-C2C2BBE6CE8E}"/>
                </a:ext>
              </a:extLst>
            </p:cNvPr>
            <p:cNvSpPr txBox="1"/>
            <p:nvPr/>
          </p:nvSpPr>
          <p:spPr>
            <a:xfrm>
              <a:off x="6558456" y="5435840"/>
              <a:ext cx="36693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AB905C-47E0-29A9-1B6A-D8650A54BD62}"/>
                </a:ext>
              </a:extLst>
            </p:cNvPr>
            <p:cNvSpPr txBox="1"/>
            <p:nvPr/>
          </p:nvSpPr>
          <p:spPr>
            <a:xfrm>
              <a:off x="5697040" y="5437832"/>
              <a:ext cx="692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n/16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302D28F-D5F1-571E-6353-AA57DB4EE084}"/>
              </a:ext>
            </a:extLst>
          </p:cNvPr>
          <p:cNvCxnSpPr/>
          <p:nvPr/>
        </p:nvCxnSpPr>
        <p:spPr>
          <a:xfrm>
            <a:off x="4572001" y="1945912"/>
            <a:ext cx="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CE2D09-C534-63F9-E3D4-B5A89392CD7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01565" y="1945912"/>
            <a:ext cx="2670" cy="592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2B02DD-287E-D5C3-F987-A589BC1205A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74896" y="2907493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540C0C-22C8-5074-E35D-C4A9D59559B9}"/>
              </a:ext>
            </a:extLst>
          </p:cNvPr>
          <p:cNvCxnSpPr>
            <a:cxnSpLocks/>
          </p:cNvCxnSpPr>
          <p:nvPr/>
        </p:nvCxnSpPr>
        <p:spPr>
          <a:xfrm>
            <a:off x="7604235" y="2922169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9FA43B-3AAC-6970-E775-5B54F8FEFF79}"/>
              </a:ext>
            </a:extLst>
          </p:cNvPr>
          <p:cNvSpPr txBox="1"/>
          <p:nvPr/>
        </p:nvSpPr>
        <p:spPr>
          <a:xfrm>
            <a:off x="7601821" y="1584789"/>
            <a:ext cx="3039988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375829-5C7D-3940-3F9C-7615E6258B8A}"/>
              </a:ext>
            </a:extLst>
          </p:cNvPr>
          <p:cNvSpPr txBox="1"/>
          <p:nvPr/>
        </p:nvSpPr>
        <p:spPr>
          <a:xfrm>
            <a:off x="4548227" y="2538161"/>
            <a:ext cx="1521329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10D19B-2130-B505-BEA4-E0FA9CE08C47}"/>
              </a:ext>
            </a:extLst>
          </p:cNvPr>
          <p:cNvSpPr txBox="1"/>
          <p:nvPr/>
        </p:nvSpPr>
        <p:spPr>
          <a:xfrm>
            <a:off x="6082906" y="3628409"/>
            <a:ext cx="773234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4EB44D5-8E87-CB3D-1036-A9BCBF997F5C}"/>
              </a:ext>
            </a:extLst>
          </p:cNvPr>
          <p:cNvCxnSpPr>
            <a:cxnSpLocks/>
          </p:cNvCxnSpPr>
          <p:nvPr/>
        </p:nvCxnSpPr>
        <p:spPr>
          <a:xfrm>
            <a:off x="6854511" y="3997741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2DAB755-6574-5947-B171-5B4DC01BFA24}"/>
              </a:ext>
            </a:extLst>
          </p:cNvPr>
          <p:cNvCxnSpPr>
            <a:cxnSpLocks/>
          </p:cNvCxnSpPr>
          <p:nvPr/>
        </p:nvCxnSpPr>
        <p:spPr>
          <a:xfrm>
            <a:off x="7596225" y="4023360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9FB7B24-65AB-4F47-378D-BB33EC030A03}"/>
              </a:ext>
            </a:extLst>
          </p:cNvPr>
          <p:cNvSpPr txBox="1"/>
          <p:nvPr/>
        </p:nvSpPr>
        <p:spPr>
          <a:xfrm>
            <a:off x="7225367" y="4729600"/>
            <a:ext cx="370854" cy="36933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72BC3A-40C2-8719-5540-3F9A444DCBD8}"/>
              </a:ext>
            </a:extLst>
          </p:cNvPr>
          <p:cNvCxnSpPr>
            <a:cxnSpLocks/>
          </p:cNvCxnSpPr>
          <p:nvPr/>
        </p:nvCxnSpPr>
        <p:spPr>
          <a:xfrm>
            <a:off x="6855141" y="5098932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397539C-AB3D-40F2-6A34-74F071348F31}"/>
              </a:ext>
            </a:extLst>
          </p:cNvPr>
          <p:cNvSpPr txBox="1"/>
          <p:nvPr/>
        </p:nvSpPr>
        <p:spPr>
          <a:xfrm>
            <a:off x="8342674" y="2538161"/>
            <a:ext cx="353412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</a:t>
            </a:r>
            <a:r>
              <a:rPr lang="en-CA" b="1"/>
              <a:t>binary search</a:t>
            </a:r>
            <a:r>
              <a:rPr lang="en-CA"/>
              <a:t>, the size of the list being searched is cut in half after each comparison:</a:t>
            </a:r>
            <a:br>
              <a:rPr lang="en-CA"/>
            </a:br>
            <a:r>
              <a:rPr lang="en-CA"/>
              <a:t>n, n/2, n/4, n/8, n/16, n/32, 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4AC027C-6624-60A9-D141-A810C2A51A35}"/>
              </a:ext>
            </a:extLst>
          </p:cNvPr>
          <p:cNvSpPr txBox="1"/>
          <p:nvPr/>
        </p:nvSpPr>
        <p:spPr>
          <a:xfrm>
            <a:off x="8342674" y="4232765"/>
            <a:ext cx="353412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size of the list being searched </a:t>
            </a:r>
            <a:r>
              <a:rPr lang="en-CA" b="1"/>
              <a:t>decreases</a:t>
            </a:r>
            <a:r>
              <a:rPr lang="en-CA"/>
              <a:t> exponentially!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EEF418-ABDC-374F-7839-580BB9713876}"/>
              </a:ext>
            </a:extLst>
          </p:cNvPr>
          <p:cNvCxnSpPr>
            <a:cxnSpLocks/>
          </p:cNvCxnSpPr>
          <p:nvPr/>
        </p:nvCxnSpPr>
        <p:spPr>
          <a:xfrm>
            <a:off x="7225367" y="5124551"/>
            <a:ext cx="0" cy="7062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F9FECF-AD23-557C-FE40-0E375EC18FD8}"/>
                  </a:ext>
                </a:extLst>
              </p14:cNvPr>
              <p14:cNvContentPartPr/>
              <p14:nvPr/>
            </p14:nvContentPartPr>
            <p14:xfrm>
              <a:off x="655560" y="1482120"/>
              <a:ext cx="10776240" cy="5392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F9FECF-AD23-557C-FE40-0E375EC18F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200" y="1472760"/>
                <a:ext cx="10794960" cy="541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282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2F155-D366-7942-52BE-98C171941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E0F83-893D-41E0-385E-886DA227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3E90EB0-531F-F9B1-D97C-94A2A7DB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40EC2D-67AB-DD4C-3623-1FB9804144C1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Binary search </a:t>
            </a:r>
            <a:r>
              <a:rPr lang="en-CA"/>
              <a:t>removes about </a:t>
            </a:r>
            <a:r>
              <a:rPr lang="en-CA" b="1"/>
              <a:t>half</a:t>
            </a:r>
            <a:r>
              <a:rPr lang="en-CA"/>
              <a:t> the remaining candidate values for each comparison.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1091A-913B-AAE8-2591-64FCEDBB1306}"/>
              </a:ext>
            </a:extLst>
          </p:cNvPr>
          <p:cNvSpPr txBox="1"/>
          <p:nvPr/>
        </p:nvSpPr>
        <p:spPr>
          <a:xfrm>
            <a:off x="5640114" y="322175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binary search, the list sizes decrease like this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C0CD71-4C27-8321-02EB-138127ED10F1}"/>
                  </a:ext>
                </a:extLst>
              </p:cNvPr>
              <p:cNvSpPr txBox="1"/>
              <p:nvPr/>
            </p:nvSpPr>
            <p:spPr>
              <a:xfrm>
                <a:off x="5210502" y="1194337"/>
                <a:ext cx="3334408" cy="748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m:rPr>
                        <m:nor/>
                      </m:rPr>
                      <a:rPr lang="en-US" sz="3200" dirty="0"/>
                      <m:t>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C0CD71-4C27-8321-02EB-138127ED1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02" y="1194337"/>
                <a:ext cx="3334408" cy="748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667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5D0E4-E852-DF98-4403-B3A92BED6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90C85-9ED4-046A-9A14-E5A3F6A2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BD71F6D-9DB6-6988-D8B9-690D36CE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EED208-227B-03C3-27FB-4D5DC70AF68B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Binary search </a:t>
            </a:r>
            <a:r>
              <a:rPr lang="en-CA"/>
              <a:t>removes about </a:t>
            </a:r>
            <a:r>
              <a:rPr lang="en-CA" b="1"/>
              <a:t>half</a:t>
            </a:r>
            <a:r>
              <a:rPr lang="en-CA"/>
              <a:t> the remaining candidate values for each comparison.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B7835-9162-D771-CD8E-F96375B29643}"/>
              </a:ext>
            </a:extLst>
          </p:cNvPr>
          <p:cNvSpPr txBox="1"/>
          <p:nvPr/>
        </p:nvSpPr>
        <p:spPr>
          <a:xfrm>
            <a:off x="5640114" y="322175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binary search, the list sizes decrease like this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69AFF7-B47F-5BD6-A9AF-4346EDFCB934}"/>
                  </a:ext>
                </a:extLst>
              </p:cNvPr>
              <p:cNvSpPr txBox="1"/>
              <p:nvPr/>
            </p:nvSpPr>
            <p:spPr>
              <a:xfrm>
                <a:off x="5210502" y="1194337"/>
                <a:ext cx="3334408" cy="748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m:rPr>
                        <m:nor/>
                      </m:rPr>
                      <a:rPr lang="en-US" sz="3200" dirty="0"/>
                      <m:t>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69AFF7-B47F-5BD6-A9AF-4346EDFC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02" y="1194337"/>
                <a:ext cx="3334408" cy="748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B082EF-24C0-38BA-A201-2EF2EBAEE851}"/>
                  </a:ext>
                </a:extLst>
              </p:cNvPr>
              <p:cNvSpPr txBox="1"/>
              <p:nvPr/>
            </p:nvSpPr>
            <p:spPr>
              <a:xfrm>
                <a:off x="5210502" y="2229770"/>
                <a:ext cx="5741278" cy="748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sz="3200" dirty="0"/>
                      <m:t>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…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…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B082EF-24C0-38BA-A201-2EF2EBAEE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02" y="2229770"/>
                <a:ext cx="5741278" cy="7486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929C31-37D9-8C4E-E2B4-33B778C04431}"/>
                  </a:ext>
                </a:extLst>
              </p14:cNvPr>
              <p14:cNvContentPartPr/>
              <p14:nvPr/>
            </p14:nvContentPartPr>
            <p14:xfrm>
              <a:off x="5083560" y="920880"/>
              <a:ext cx="6914880" cy="225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929C31-37D9-8C4E-E2B4-33B778C044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4200" y="911520"/>
                <a:ext cx="6933600" cy="22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773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55AD2-D1D7-08EB-DE90-D57412150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669A0-47A3-1798-9B65-6D1D6DA6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70EC0-DFAA-9713-BDDF-722EAB81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3A940F-EB9E-889B-1E4B-C2E69C9B1738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Binary search </a:t>
            </a:r>
            <a:r>
              <a:rPr lang="en-CA"/>
              <a:t>removes about </a:t>
            </a:r>
            <a:r>
              <a:rPr lang="en-CA" b="1"/>
              <a:t>half</a:t>
            </a:r>
            <a:r>
              <a:rPr lang="en-CA"/>
              <a:t> the remaining candidate values for each comparison.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22642-E9F9-3E59-3065-8CF027D89599}"/>
              </a:ext>
            </a:extLst>
          </p:cNvPr>
          <p:cNvSpPr txBox="1"/>
          <p:nvPr/>
        </p:nvSpPr>
        <p:spPr>
          <a:xfrm>
            <a:off x="5640114" y="322175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binary search, the list sizes decrease like this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A6B737-3F0C-7EFD-2CDC-BEDFCC69A7E3}"/>
                  </a:ext>
                </a:extLst>
              </p:cNvPr>
              <p:cNvSpPr txBox="1"/>
              <p:nvPr/>
            </p:nvSpPr>
            <p:spPr>
              <a:xfrm>
                <a:off x="5210502" y="2229770"/>
                <a:ext cx="5741278" cy="748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sz="3200" dirty="0"/>
                      <m:t>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…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…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A6B737-3F0C-7EFD-2CDC-BEDFCC69A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02" y="2229770"/>
                <a:ext cx="5741278" cy="748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99604E5-0A3B-FB00-622E-42C816079C56}"/>
              </a:ext>
            </a:extLst>
          </p:cNvPr>
          <p:cNvSpPr txBox="1"/>
          <p:nvPr/>
        </p:nvSpPr>
        <p:spPr>
          <a:xfrm>
            <a:off x="9307270" y="1107005"/>
            <a:ext cx="284456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stops for the </a:t>
            </a:r>
            <a:r>
              <a:rPr lang="en-CA" b="1"/>
              <a:t>smallest value of </a:t>
            </a:r>
            <a:r>
              <a:rPr lang="en-CA" b="1" err="1"/>
              <a:t>i</a:t>
            </a:r>
            <a:r>
              <a:rPr lang="en-CA"/>
              <a:t> where this term is less than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11AA8C-ABF6-2994-8007-939E2BD68F8E}"/>
                  </a:ext>
                </a:extLst>
              </p:cNvPr>
              <p:cNvSpPr txBox="1"/>
              <p:nvPr/>
            </p:nvSpPr>
            <p:spPr>
              <a:xfrm>
                <a:off x="5210502" y="1194337"/>
                <a:ext cx="3334408" cy="748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m:rPr>
                        <m:nor/>
                      </m:rPr>
                      <a:rPr lang="en-US" sz="3200" dirty="0"/>
                      <m:t>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11AA8C-ABF6-2994-8007-939E2BD68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02" y="1194337"/>
                <a:ext cx="3334408" cy="7486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4C4B94-10B4-0122-9DDD-665B60AA0B40}"/>
              </a:ext>
            </a:extLst>
          </p:cNvPr>
          <p:cNvCxnSpPr/>
          <p:nvPr/>
        </p:nvCxnSpPr>
        <p:spPr>
          <a:xfrm flipH="1">
            <a:off x="8817429" y="2018805"/>
            <a:ext cx="415636" cy="439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683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7F2BD-B384-5531-B4D0-BF4350799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8E475-CCB3-B93E-5FA0-481DCFAE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CDE60-9E03-94BF-DEE4-6BAA36C5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735007-1DC5-3954-CE69-65D9B95BC58A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Binary search </a:t>
            </a:r>
            <a:r>
              <a:rPr lang="en-CA"/>
              <a:t>removes about </a:t>
            </a:r>
            <a:r>
              <a:rPr lang="en-CA" b="1"/>
              <a:t>half</a:t>
            </a:r>
            <a:r>
              <a:rPr lang="en-CA"/>
              <a:t> the remaining candidate values for each comparison.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F640A-E504-8BCD-C90F-D5A302286CAC}"/>
              </a:ext>
            </a:extLst>
          </p:cNvPr>
          <p:cNvSpPr txBox="1"/>
          <p:nvPr/>
        </p:nvSpPr>
        <p:spPr>
          <a:xfrm>
            <a:off x="5640114" y="322175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binary search, the list sizes decrease like this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0C21C3-BFCC-E038-0CFB-E9E2B56D5642}"/>
                  </a:ext>
                </a:extLst>
              </p:cNvPr>
              <p:cNvSpPr txBox="1"/>
              <p:nvPr/>
            </p:nvSpPr>
            <p:spPr>
              <a:xfrm>
                <a:off x="5210502" y="2229770"/>
                <a:ext cx="5741278" cy="748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sz="3200" dirty="0"/>
                      <m:t>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…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…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0C21C3-BFCC-E038-0CFB-E9E2B56D5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02" y="2229770"/>
                <a:ext cx="5741278" cy="748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E7CA58-FFAC-CCD5-04B5-A64D155CFBDB}"/>
                  </a:ext>
                </a:extLst>
              </p:cNvPr>
              <p:cNvSpPr txBox="1"/>
              <p:nvPr/>
            </p:nvSpPr>
            <p:spPr>
              <a:xfrm>
                <a:off x="5812304" y="3754034"/>
                <a:ext cx="863633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1≤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E7CA58-FFAC-CCD5-04B5-A64D155CF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304" y="3754034"/>
                <a:ext cx="863633" cy="567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FB034A3-44E2-4C70-7C86-E20098EB4A17}"/>
              </a:ext>
            </a:extLst>
          </p:cNvPr>
          <p:cNvSpPr txBox="1"/>
          <p:nvPr/>
        </p:nvSpPr>
        <p:spPr>
          <a:xfrm>
            <a:off x="2884730" y="4629318"/>
            <a:ext cx="227509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Do some algebra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B87F4B-E2F1-2BB8-9C96-72BD1F7FEA1A}"/>
                  </a:ext>
                </a:extLst>
              </p:cNvPr>
              <p:cNvSpPr txBox="1"/>
              <p:nvPr/>
            </p:nvSpPr>
            <p:spPr>
              <a:xfrm>
                <a:off x="5210502" y="1194337"/>
                <a:ext cx="3334408" cy="748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m:rPr>
                        <m:nor/>
                      </m:rPr>
                      <a:rPr lang="en-US" sz="3200" dirty="0"/>
                      <m:t>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B87F4B-E2F1-2BB8-9C96-72BD1F7FE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02" y="1194337"/>
                <a:ext cx="3334408" cy="748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F6FD627-0B67-00C3-83AF-821378435B39}"/>
              </a:ext>
            </a:extLst>
          </p:cNvPr>
          <p:cNvSpPr txBox="1"/>
          <p:nvPr/>
        </p:nvSpPr>
        <p:spPr>
          <a:xfrm>
            <a:off x="9307270" y="1107005"/>
            <a:ext cx="284456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stops for the </a:t>
            </a:r>
            <a:r>
              <a:rPr lang="en-CA" b="1"/>
              <a:t>smallest value of </a:t>
            </a:r>
            <a:r>
              <a:rPr lang="en-CA" b="1" err="1"/>
              <a:t>i</a:t>
            </a:r>
            <a:r>
              <a:rPr lang="en-CA"/>
              <a:t> where this term is less than 1.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6E604B-DA59-F781-2BAE-162796E866F6}"/>
              </a:ext>
            </a:extLst>
          </p:cNvPr>
          <p:cNvCxnSpPr/>
          <p:nvPr/>
        </p:nvCxnSpPr>
        <p:spPr>
          <a:xfrm flipH="1">
            <a:off x="8817429" y="2018805"/>
            <a:ext cx="415636" cy="439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A4F715-F100-CAB8-0F7D-242F3CFCD205}"/>
              </a:ext>
            </a:extLst>
          </p:cNvPr>
          <p:cNvSpPr txBox="1"/>
          <p:nvPr/>
        </p:nvSpPr>
        <p:spPr>
          <a:xfrm>
            <a:off x="7884986" y="3532884"/>
            <a:ext cx="284456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When this is true, binary search keeps doing comparisons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D05EB7-247F-E112-7ECF-1B51FD55B330}"/>
              </a:ext>
            </a:extLst>
          </p:cNvPr>
          <p:cNvCxnSpPr>
            <a:stCxn id="7" idx="1"/>
            <a:endCxn id="12" idx="3"/>
          </p:cNvCxnSpPr>
          <p:nvPr/>
        </p:nvCxnSpPr>
        <p:spPr>
          <a:xfrm flipH="1">
            <a:off x="6675937" y="3994549"/>
            <a:ext cx="1209049" cy="42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113138-B2A5-6D0F-E1DA-D89EB4EB8AC1}"/>
                  </a:ext>
                </a:extLst>
              </p14:cNvPr>
              <p14:cNvContentPartPr/>
              <p14:nvPr/>
            </p14:nvContentPartPr>
            <p14:xfrm>
              <a:off x="334080" y="2552400"/>
              <a:ext cx="11377080" cy="3961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113138-B2A5-6D0F-E1DA-D89EB4EB8A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720" y="2543040"/>
                <a:ext cx="11395800" cy="39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32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BB283-8279-AED4-0414-9D42CBE88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8A752-DD22-6757-82B8-028D2870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093F64-D0DE-845A-7A6B-CD4A53E8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Algorithms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BD9EC-9CD4-C062-2B15-A69649BF39D6}"/>
              </a:ext>
            </a:extLst>
          </p:cNvPr>
          <p:cNvSpPr txBox="1"/>
          <p:nvPr/>
        </p:nvSpPr>
        <p:spPr>
          <a:xfrm>
            <a:off x="83094" y="873237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algorithm</a:t>
            </a:r>
            <a:r>
              <a:rPr lang="en-CA"/>
              <a:t> is a finite sequence of precise instructions that solves a</a:t>
            </a:r>
          </a:p>
          <a:p>
            <a:pPr algn="ctr"/>
            <a:r>
              <a:rPr lang="en-CA"/>
              <a:t>computational problem.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072BD3-F6CF-F1C6-1FCE-2D6C5D9F7D6B}"/>
              </a:ext>
            </a:extLst>
          </p:cNvPr>
          <p:cNvSpPr txBox="1"/>
          <p:nvPr/>
        </p:nvSpPr>
        <p:spPr>
          <a:xfrm>
            <a:off x="4180489" y="88407"/>
            <a:ext cx="7458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Previously we saw </a:t>
            </a:r>
            <a:r>
              <a:rPr lang="en-US" sz="3200" b="1"/>
              <a:t>linear search</a:t>
            </a:r>
            <a:r>
              <a:rPr lang="en-US" sz="3200"/>
              <a:t>, an algorithm that finds a target value by checking each item in order 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FB17FB-3933-D3BE-12B7-908ED540F388}"/>
              </a:ext>
            </a:extLst>
          </p:cNvPr>
          <p:cNvGrpSpPr/>
          <p:nvPr/>
        </p:nvGrpSpPr>
        <p:grpSpPr>
          <a:xfrm>
            <a:off x="3685514" y="2168835"/>
            <a:ext cx="8250620" cy="777765"/>
            <a:chOff x="2826293" y="3500203"/>
            <a:chExt cx="8250620" cy="7777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94185C2-E22F-10B6-C20C-600164E09981}"/>
                </a:ext>
              </a:extLst>
            </p:cNvPr>
            <p:cNvSpPr/>
            <p:nvPr/>
          </p:nvSpPr>
          <p:spPr>
            <a:xfrm>
              <a:off x="2826293" y="3500203"/>
              <a:ext cx="8250620" cy="777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0B6E2A-A7F3-6CB2-36BB-DAAB18750E4A}"/>
                </a:ext>
              </a:extLst>
            </p:cNvPr>
            <p:cNvSpPr/>
            <p:nvPr/>
          </p:nvSpPr>
          <p:spPr>
            <a:xfrm>
              <a:off x="2826293" y="3500203"/>
              <a:ext cx="363596" cy="777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785EC8-533E-C25E-6D6C-5CAAF8D94CC0}"/>
                </a:ext>
              </a:extLst>
            </p:cNvPr>
            <p:cNvSpPr/>
            <p:nvPr/>
          </p:nvSpPr>
          <p:spPr>
            <a:xfrm>
              <a:off x="10713317" y="3500203"/>
              <a:ext cx="363596" cy="777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741932-AC01-66D2-35B8-3B08A194E571}"/>
              </a:ext>
            </a:extLst>
          </p:cNvPr>
          <p:cNvSpPr txBox="1"/>
          <p:nvPr/>
        </p:nvSpPr>
        <p:spPr>
          <a:xfrm>
            <a:off x="3685514" y="17995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F0975-C5CB-2E0B-BC2F-8B550336959E}"/>
              </a:ext>
            </a:extLst>
          </p:cNvPr>
          <p:cNvSpPr txBox="1"/>
          <p:nvPr/>
        </p:nvSpPr>
        <p:spPr>
          <a:xfrm>
            <a:off x="11506383" y="1799504"/>
            <a:ext cx="49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171D0-8B33-CDDF-FCA7-05B3432A4E87}"/>
              </a:ext>
            </a:extLst>
          </p:cNvPr>
          <p:cNvSpPr txBox="1"/>
          <p:nvPr/>
        </p:nvSpPr>
        <p:spPr>
          <a:xfrm>
            <a:off x="4296269" y="3329622"/>
            <a:ext cx="7458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In the </a:t>
            </a:r>
            <a:r>
              <a:rPr lang="en-US" sz="3200" b="1"/>
              <a:t>worst case</a:t>
            </a:r>
            <a:r>
              <a:rPr lang="en-US" sz="3200"/>
              <a:t>, you may need to check all </a:t>
            </a:r>
            <a:r>
              <a:rPr lang="en-US" sz="3200" b="1"/>
              <a:t>n</a:t>
            </a:r>
            <a:r>
              <a:rPr lang="en-US" sz="3200"/>
              <a:t> items in the list. If </a:t>
            </a:r>
            <a:r>
              <a:rPr lang="en-US" sz="3200" b="1"/>
              <a:t>n</a:t>
            </a:r>
            <a:r>
              <a:rPr lang="en-US" sz="3200"/>
              <a:t> is big, or the checking is slow, this is inefficient!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8063B-C901-C315-3276-54C6F2050F6A}"/>
              </a:ext>
            </a:extLst>
          </p:cNvPr>
          <p:cNvSpPr txBox="1"/>
          <p:nvPr/>
        </p:nvSpPr>
        <p:spPr>
          <a:xfrm>
            <a:off x="6439224" y="5244147"/>
            <a:ext cx="2743199" cy="1384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800"/>
              <a:t>How might we search faster in the worst case?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7C82287-A340-7AEB-2242-001F89BCA9E3}"/>
              </a:ext>
            </a:extLst>
          </p:cNvPr>
          <p:cNvSpPr/>
          <p:nvPr/>
        </p:nvSpPr>
        <p:spPr>
          <a:xfrm>
            <a:off x="3685514" y="2357252"/>
            <a:ext cx="4852844" cy="4156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D8498C-188A-CF3B-523F-CB03880041A6}"/>
                  </a:ext>
                </a:extLst>
              </p14:cNvPr>
              <p14:cNvContentPartPr/>
              <p14:nvPr/>
            </p14:nvContentPartPr>
            <p14:xfrm>
              <a:off x="11268360" y="1798200"/>
              <a:ext cx="863280" cy="1286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D8498C-188A-CF3B-523F-CB03880041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59000" y="1788840"/>
                <a:ext cx="882000" cy="13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940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7276F-8579-A9E6-57B4-B2BA6FC77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B1C18-74E8-502C-7E72-7DAF12A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FF3B54-4403-3C76-B4ED-D50E0685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A28365-D58F-0660-9F25-92F86E6C365F}"/>
              </a:ext>
            </a:extLst>
          </p:cNvPr>
          <p:cNvSpPr txBox="1"/>
          <p:nvPr/>
        </p:nvSpPr>
        <p:spPr>
          <a:xfrm>
            <a:off x="141531" y="968506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Binary search </a:t>
            </a:r>
            <a:r>
              <a:rPr lang="en-CA"/>
              <a:t>removes about </a:t>
            </a:r>
            <a:r>
              <a:rPr lang="en-CA" b="1"/>
              <a:t>half</a:t>
            </a:r>
            <a:r>
              <a:rPr lang="en-CA"/>
              <a:t> the remaining candidate values for each comparison.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59A6D-06FE-48AE-B75E-B027606CE7C9}"/>
              </a:ext>
            </a:extLst>
          </p:cNvPr>
          <p:cNvSpPr txBox="1"/>
          <p:nvPr/>
        </p:nvSpPr>
        <p:spPr>
          <a:xfrm>
            <a:off x="5640114" y="322175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binary search, the list sizes decrease like this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6AC8B1-3B21-BCD3-169A-31937012722A}"/>
                  </a:ext>
                </a:extLst>
              </p:cNvPr>
              <p:cNvSpPr txBox="1"/>
              <p:nvPr/>
            </p:nvSpPr>
            <p:spPr>
              <a:xfrm>
                <a:off x="5210502" y="2229770"/>
                <a:ext cx="5741278" cy="748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sz="3200" dirty="0"/>
                      <m:t>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…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…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6AC8B1-3B21-BCD3-169A-319370127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02" y="2229770"/>
                <a:ext cx="5741278" cy="748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2907BA-72F4-E6A2-4DBD-08A98E51B8E6}"/>
                  </a:ext>
                </a:extLst>
              </p:cNvPr>
              <p:cNvSpPr txBox="1"/>
              <p:nvPr/>
            </p:nvSpPr>
            <p:spPr>
              <a:xfrm>
                <a:off x="5812304" y="3754034"/>
                <a:ext cx="863633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1≤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2907BA-72F4-E6A2-4DBD-08A98E51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304" y="3754034"/>
                <a:ext cx="863633" cy="567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F79276-589A-EC51-F123-05F2EB58EAC2}"/>
                  </a:ext>
                </a:extLst>
              </p:cNvPr>
              <p:cNvSpPr txBox="1"/>
              <p:nvPr/>
            </p:nvSpPr>
            <p:spPr>
              <a:xfrm>
                <a:off x="5726619" y="4633182"/>
                <a:ext cx="872418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F79276-589A-EC51-F123-05F2EB58E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619" y="4633182"/>
                <a:ext cx="872418" cy="378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31204F-23E2-7CF7-D96C-57ED69BE9FE3}"/>
                  </a:ext>
                </a:extLst>
              </p:cNvPr>
              <p:cNvSpPr txBox="1"/>
              <p:nvPr/>
            </p:nvSpPr>
            <p:spPr>
              <a:xfrm>
                <a:off x="5273610" y="5285418"/>
                <a:ext cx="177843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31204F-23E2-7CF7-D96C-57ED69BE9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610" y="5285418"/>
                <a:ext cx="1778436" cy="378245"/>
              </a:xfrm>
              <a:prstGeom prst="rect">
                <a:avLst/>
              </a:prstGeom>
              <a:blipFill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E65B75-EBE3-1AEA-B137-592DE2016DDB}"/>
                  </a:ext>
                </a:extLst>
              </p:cNvPr>
              <p:cNvSpPr txBox="1"/>
              <p:nvPr/>
            </p:nvSpPr>
            <p:spPr>
              <a:xfrm>
                <a:off x="5812304" y="5894891"/>
                <a:ext cx="1186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E65B75-EBE3-1AEA-B137-592DE2016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304" y="5894891"/>
                <a:ext cx="118667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4F1DAF1-740F-58DF-E343-51E7C42F6584}"/>
              </a:ext>
            </a:extLst>
          </p:cNvPr>
          <p:cNvSpPr txBox="1"/>
          <p:nvPr/>
        </p:nvSpPr>
        <p:spPr>
          <a:xfrm>
            <a:off x="2884730" y="4629318"/>
            <a:ext cx="227509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Do some algebra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81963C-FE29-CC8F-4552-4F65E3F40575}"/>
                  </a:ext>
                </a:extLst>
              </p:cNvPr>
              <p:cNvSpPr txBox="1"/>
              <p:nvPr/>
            </p:nvSpPr>
            <p:spPr>
              <a:xfrm>
                <a:off x="5210502" y="1194337"/>
                <a:ext cx="3334408" cy="748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m:rPr>
                        <m:nor/>
                      </m:rPr>
                      <a:rPr lang="en-US" sz="3200" dirty="0"/>
                      <m:t> 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81963C-FE29-CC8F-4552-4F65E3F4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02" y="1194337"/>
                <a:ext cx="3334408" cy="7486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C088CC4-B193-8F5C-56B4-3E4EEEF564CE}"/>
              </a:ext>
            </a:extLst>
          </p:cNvPr>
          <p:cNvSpPr txBox="1"/>
          <p:nvPr/>
        </p:nvSpPr>
        <p:spPr>
          <a:xfrm>
            <a:off x="9307270" y="1107005"/>
            <a:ext cx="284456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stops for the </a:t>
            </a:r>
            <a:r>
              <a:rPr lang="en-CA" b="1"/>
              <a:t>smallest value of </a:t>
            </a:r>
            <a:r>
              <a:rPr lang="en-CA" b="1" err="1"/>
              <a:t>i</a:t>
            </a:r>
            <a:r>
              <a:rPr lang="en-CA"/>
              <a:t> where this term is less than 1.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D86D75-47BB-75A7-075B-1A475CCCD633}"/>
              </a:ext>
            </a:extLst>
          </p:cNvPr>
          <p:cNvCxnSpPr/>
          <p:nvPr/>
        </p:nvCxnSpPr>
        <p:spPr>
          <a:xfrm flipH="1">
            <a:off x="8817429" y="2018805"/>
            <a:ext cx="415636" cy="439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1E2C5D-0449-9E15-86B4-6A8B82F6B469}"/>
              </a:ext>
            </a:extLst>
          </p:cNvPr>
          <p:cNvSpPr txBox="1"/>
          <p:nvPr/>
        </p:nvSpPr>
        <p:spPr>
          <a:xfrm>
            <a:off x="7884986" y="3532884"/>
            <a:ext cx="284456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When this is true, binary search keeps doing comparisons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65A588-5A12-63AC-A59D-9A48F18052D0}"/>
              </a:ext>
            </a:extLst>
          </p:cNvPr>
          <p:cNvCxnSpPr>
            <a:stCxn id="7" idx="1"/>
            <a:endCxn id="12" idx="3"/>
          </p:cNvCxnSpPr>
          <p:nvPr/>
        </p:nvCxnSpPr>
        <p:spPr>
          <a:xfrm flipH="1">
            <a:off x="6675937" y="3994549"/>
            <a:ext cx="1209049" cy="42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0D196A-50BD-5796-A6B4-C00D4F0E3AE6}"/>
                  </a:ext>
                </a:extLst>
              </p:cNvPr>
              <p:cNvSpPr txBox="1"/>
              <p:nvPr/>
            </p:nvSpPr>
            <p:spPr>
              <a:xfrm>
                <a:off x="7884986" y="5589486"/>
                <a:ext cx="2844567" cy="9233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So the number of comparisons is 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CA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0D196A-50BD-5796-A6B4-C00D4F0E3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86" y="5589486"/>
                <a:ext cx="2844567" cy="923330"/>
              </a:xfrm>
              <a:prstGeom prst="rect">
                <a:avLst/>
              </a:prstGeom>
              <a:blipFill>
                <a:blip r:embed="rId8"/>
                <a:stretch>
                  <a:fillRect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4DC9C4-E4DC-126D-D43A-6617684D1E7D}"/>
              </a:ext>
            </a:extLst>
          </p:cNvPr>
          <p:cNvCxnSpPr>
            <a:cxnSpLocks/>
            <a:stCxn id="9" idx="1"/>
            <a:endCxn id="18" idx="3"/>
          </p:cNvCxnSpPr>
          <p:nvPr/>
        </p:nvCxnSpPr>
        <p:spPr>
          <a:xfrm flipH="1">
            <a:off x="6998975" y="6051151"/>
            <a:ext cx="886011" cy="28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86969A3-B8E8-281B-F563-F180E26AE16B}"/>
                  </a:ext>
                </a:extLst>
              </p14:cNvPr>
              <p14:cNvContentPartPr/>
              <p14:nvPr/>
            </p14:nvContentPartPr>
            <p14:xfrm>
              <a:off x="452520" y="2465640"/>
              <a:ext cx="6861960" cy="4007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86969A3-B8E8-281B-F563-F180E26AE1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3160" y="2456280"/>
                <a:ext cx="6880680" cy="40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235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DA187-DAD6-7C38-D8B3-D87A70CCC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0D319-F6C8-FFBE-2EE7-2110D346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B04A35-C469-29CE-9BD6-78AE321C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AFABD-F8A6-78DB-9CF2-B1C2646F321F}"/>
              </a:ext>
            </a:extLst>
          </p:cNvPr>
          <p:cNvSpPr txBox="1"/>
          <p:nvPr/>
        </p:nvSpPr>
        <p:spPr>
          <a:xfrm>
            <a:off x="141531" y="968506"/>
            <a:ext cx="311667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Implementing </a:t>
            </a:r>
            <a:r>
              <a:rPr lang="en-CA" b="1"/>
              <a:t>binary search </a:t>
            </a:r>
            <a:r>
              <a:rPr lang="en-CA"/>
              <a:t>is surprisingly tricky: you need to get every detail right!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A0175-C70C-D5D5-AB0E-AC2BB1E8364F}"/>
              </a:ext>
            </a:extLst>
          </p:cNvPr>
          <p:cNvSpPr txBox="1"/>
          <p:nvPr/>
        </p:nvSpPr>
        <p:spPr>
          <a:xfrm>
            <a:off x="4662649" y="889843"/>
            <a:ext cx="76975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binary_search_</a:t>
            </a:r>
            <a:r>
              <a:rPr lang="en-CA" b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"""Returns an index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such that list[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] == x.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If x is not in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, returns -1.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must be in sorted order, from smallest to biggest.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lo = 0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hi =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) - 1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while lo &lt;= hi: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    mid = (lo + hi) // 2   # // is integer division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[mid] == x: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        return mid         # x found at location mid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x &lt;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[mid]: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        hi = mid - 1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    else:                  #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[mid] &lt; x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        lo = mid + 1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return -1                  # x not in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CA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BFA66D-8396-9529-D82A-B1C742E177A5}"/>
              </a:ext>
            </a:extLst>
          </p:cNvPr>
          <p:cNvSpPr/>
          <p:nvPr/>
        </p:nvSpPr>
        <p:spPr>
          <a:xfrm>
            <a:off x="399393" y="3972910"/>
            <a:ext cx="3937435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1617C3-F851-FF0C-1899-EB3186918CDF}"/>
              </a:ext>
            </a:extLst>
          </p:cNvPr>
          <p:cNvSpPr/>
          <p:nvPr/>
        </p:nvSpPr>
        <p:spPr>
          <a:xfrm>
            <a:off x="1305731" y="3972909"/>
            <a:ext cx="394138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A5620-5F5D-41A1-79AB-F5CFBB2D0EC5}"/>
              </a:ext>
            </a:extLst>
          </p:cNvPr>
          <p:cNvSpPr/>
          <p:nvPr/>
        </p:nvSpPr>
        <p:spPr>
          <a:xfrm>
            <a:off x="3300537" y="3972909"/>
            <a:ext cx="394138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84E23-E5A8-6BEE-C6E9-B6FAFAD0B3B6}"/>
              </a:ext>
            </a:extLst>
          </p:cNvPr>
          <p:cNvSpPr txBox="1"/>
          <p:nvPr/>
        </p:nvSpPr>
        <p:spPr>
          <a:xfrm>
            <a:off x="1317493" y="360357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CC84A-AD3B-3D18-1BB7-E31F3D5487B5}"/>
              </a:ext>
            </a:extLst>
          </p:cNvPr>
          <p:cNvSpPr txBox="1"/>
          <p:nvPr/>
        </p:nvSpPr>
        <p:spPr>
          <a:xfrm>
            <a:off x="3324061" y="361860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2FA7708-85ED-C5DE-F623-5F49045B1442}"/>
              </a:ext>
            </a:extLst>
          </p:cNvPr>
          <p:cNvSpPr/>
          <p:nvPr/>
        </p:nvSpPr>
        <p:spPr>
          <a:xfrm rot="16200000">
            <a:off x="2371051" y="3523400"/>
            <a:ext cx="265262" cy="23723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0766C-26BB-3EA2-F5F3-C247C5544E7F}"/>
              </a:ext>
            </a:extLst>
          </p:cNvPr>
          <p:cNvSpPr txBox="1"/>
          <p:nvPr/>
        </p:nvSpPr>
        <p:spPr>
          <a:xfrm>
            <a:off x="1576857" y="4842219"/>
            <a:ext cx="1853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Only this sub-list</a:t>
            </a:r>
            <a:br>
              <a:rPr lang="en-US"/>
            </a:br>
            <a:r>
              <a:rPr lang="en-US"/>
              <a:t>is searched.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6B10C4-AE8E-E394-1717-18EBCF73CD42}"/>
                  </a:ext>
                </a:extLst>
              </p14:cNvPr>
              <p14:cNvContentPartPr/>
              <p14:nvPr/>
            </p14:nvContentPartPr>
            <p14:xfrm>
              <a:off x="2651400" y="1190160"/>
              <a:ext cx="8556480" cy="2922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6B10C4-AE8E-E394-1717-18EBCF73CD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2040" y="1180800"/>
                <a:ext cx="8575200" cy="29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754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89795-8223-4B65-2D02-D0C7EC6BA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726DA-B1AD-3D6E-8B4E-08FA3524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E874C19-DBB1-8DF7-C863-26D67F1E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2544E-8FD0-CB95-ED1B-3F7B6AE2483C}"/>
              </a:ext>
            </a:extLst>
          </p:cNvPr>
          <p:cNvSpPr txBox="1"/>
          <p:nvPr/>
        </p:nvSpPr>
        <p:spPr>
          <a:xfrm>
            <a:off x="141531" y="968506"/>
            <a:ext cx="311667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Implementing </a:t>
            </a:r>
            <a:r>
              <a:rPr lang="en-CA" b="1"/>
              <a:t>binary search </a:t>
            </a:r>
            <a:r>
              <a:rPr lang="en-CA"/>
              <a:t>is surprisingly tricky: you need to get every detail right!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5826D-2B8F-B2F3-ADC1-C5544D306CC3}"/>
              </a:ext>
            </a:extLst>
          </p:cNvPr>
          <p:cNvSpPr txBox="1"/>
          <p:nvPr/>
        </p:nvSpPr>
        <p:spPr>
          <a:xfrm>
            <a:off x="4415706" y="197346"/>
            <a:ext cx="769751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binary_search_helper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, lo, hi):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"""Returns an index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such that lo &lt;=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&lt;= hi </a:t>
            </a:r>
            <a:b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and list[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] == x.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If x is not found in the range lo to hi, returns -1.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must be in sorted order, from smallest to biggest.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if lo &gt; hi: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    return -1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    mid = (lo + hi) // 2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[mid] == x: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        return mid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x &lt;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[mid]: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binary_search_helper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lo, mid - 1)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    else: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binary_search_helper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mid + 1, hi)</a:t>
            </a:r>
          </a:p>
          <a:p>
            <a:b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binary_search_</a:t>
            </a:r>
            <a:r>
              <a:rPr lang="en-CA" b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recursive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binary_search_helper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, 0,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b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b="0">
                <a:latin typeface="Consolas" panose="020B0609020204030204" pitchFamily="49" charset="0"/>
                <a:cs typeface="Consolas" panose="020B0609020204030204" pitchFamily="49" charset="0"/>
              </a:rPr>
              <a:t>) - 1)</a:t>
            </a:r>
          </a:p>
          <a:p>
            <a:endParaRPr lang="en-CA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550290-ECDA-596B-D24B-5E91FCC25653}"/>
              </a:ext>
            </a:extLst>
          </p:cNvPr>
          <p:cNvSpPr/>
          <p:nvPr/>
        </p:nvSpPr>
        <p:spPr>
          <a:xfrm>
            <a:off x="557048" y="2529404"/>
            <a:ext cx="3937435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6816E2-3AF0-EF71-E09D-A45181A78ACB}"/>
              </a:ext>
            </a:extLst>
          </p:cNvPr>
          <p:cNvSpPr/>
          <p:nvPr/>
        </p:nvSpPr>
        <p:spPr>
          <a:xfrm>
            <a:off x="1463386" y="2529403"/>
            <a:ext cx="394138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7E7A9-C03A-F7B4-1172-2C94AC36CD60}"/>
              </a:ext>
            </a:extLst>
          </p:cNvPr>
          <p:cNvSpPr/>
          <p:nvPr/>
        </p:nvSpPr>
        <p:spPr>
          <a:xfrm>
            <a:off x="3458192" y="2529403"/>
            <a:ext cx="394138" cy="515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156A4-E760-6A22-DFB7-0A988A9DB01D}"/>
              </a:ext>
            </a:extLst>
          </p:cNvPr>
          <p:cNvSpPr txBox="1"/>
          <p:nvPr/>
        </p:nvSpPr>
        <p:spPr>
          <a:xfrm>
            <a:off x="1475148" y="216007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871CE-BE73-3378-F6DC-750ECA4DBBFB}"/>
              </a:ext>
            </a:extLst>
          </p:cNvPr>
          <p:cNvSpPr txBox="1"/>
          <p:nvPr/>
        </p:nvSpPr>
        <p:spPr>
          <a:xfrm>
            <a:off x="3481716" y="217510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7AD4945-E971-3A56-0ADB-7FE0DBAA7374}"/>
              </a:ext>
            </a:extLst>
          </p:cNvPr>
          <p:cNvSpPr/>
          <p:nvPr/>
        </p:nvSpPr>
        <p:spPr>
          <a:xfrm rot="16200000">
            <a:off x="2528706" y="2079894"/>
            <a:ext cx="265262" cy="23723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A970BA-7762-3AF5-9D53-24A302596C9E}"/>
              </a:ext>
            </a:extLst>
          </p:cNvPr>
          <p:cNvSpPr txBox="1"/>
          <p:nvPr/>
        </p:nvSpPr>
        <p:spPr>
          <a:xfrm>
            <a:off x="1734512" y="3398713"/>
            <a:ext cx="1853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Only this sub-list</a:t>
            </a:r>
            <a:br>
              <a:rPr lang="en-US"/>
            </a:br>
            <a:r>
              <a:rPr lang="en-US"/>
              <a:t>is searched.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09FB8-2028-F3B0-024C-4BF971A45F19}"/>
              </a:ext>
            </a:extLst>
          </p:cNvPr>
          <p:cNvSpPr txBox="1"/>
          <p:nvPr/>
        </p:nvSpPr>
        <p:spPr>
          <a:xfrm>
            <a:off x="387299" y="5015418"/>
            <a:ext cx="374431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is naturally implemented as a recursive algorithm. As is often the case with recursive functions, we use a helper function with extra parameters.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20F78B-ADF6-A552-C11C-B4F5623646A3}"/>
                  </a:ext>
                </a:extLst>
              </p14:cNvPr>
              <p14:cNvContentPartPr/>
              <p14:nvPr/>
            </p14:nvContentPartPr>
            <p14:xfrm>
              <a:off x="1363320" y="857160"/>
              <a:ext cx="7172640" cy="1686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20F78B-ADF6-A552-C11C-B4F5623646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960" y="847800"/>
                <a:ext cx="7191360" cy="17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842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46FCB-7F37-EAB4-0DEC-4E103CB3E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A0574-814A-CD35-52F9-5C29B40A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72B5834-2A71-17D2-7D75-71AB7840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pic>
        <p:nvPicPr>
          <p:cNvPr id="11" name="Picture 10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DF2AAC65-F0CC-35D7-FE3F-152B0F22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12" y="1049283"/>
            <a:ext cx="8369839" cy="5183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7809AC-1201-E0D5-DE39-273F2A847438}"/>
              </a:ext>
            </a:extLst>
          </p:cNvPr>
          <p:cNvSpPr txBox="1"/>
          <p:nvPr/>
        </p:nvSpPr>
        <p:spPr>
          <a:xfrm>
            <a:off x="9197488" y="2717629"/>
            <a:ext cx="29104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As predicted in theory, binary search (the green line at the bottom) is much faster than linear search.</a:t>
            </a:r>
          </a:p>
        </p:txBody>
      </p:sp>
    </p:spTree>
    <p:extLst>
      <p:ext uri="{BB962C8B-B14F-4D97-AF65-F5344CB8AC3E}">
        <p14:creationId xmlns:p14="http://schemas.microsoft.com/office/powerpoint/2010/main" val="1338184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3A363-135D-683D-2015-685A957FD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06660-C058-8342-34AB-1BE41B76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9EF140A-C892-A70E-DD9C-6BE775B0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D879C0A-89D8-66B0-27E6-906D39272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121019"/>
                  </p:ext>
                </p:extLst>
              </p:nvPr>
            </p:nvGraphicFramePr>
            <p:xfrm>
              <a:off x="1699287" y="1600551"/>
              <a:ext cx="8793425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3942">
                      <a:extLst>
                        <a:ext uri="{9D8B030D-6E8A-4147-A177-3AD203B41FA5}">
                          <a16:colId xmlns:a16="http://schemas.microsoft.com/office/drawing/2014/main" val="1267356096"/>
                        </a:ext>
                      </a:extLst>
                    </a:gridCol>
                    <a:gridCol w="3061855">
                      <a:extLst>
                        <a:ext uri="{9D8B030D-6E8A-4147-A177-3AD203B41FA5}">
                          <a16:colId xmlns:a16="http://schemas.microsoft.com/office/drawing/2014/main" val="242558495"/>
                        </a:ext>
                      </a:extLst>
                    </a:gridCol>
                    <a:gridCol w="3107628">
                      <a:extLst>
                        <a:ext uri="{9D8B030D-6E8A-4147-A177-3AD203B41FA5}">
                          <a16:colId xmlns:a16="http://schemas.microsoft.com/office/drawing/2014/main" val="1149684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# items begin searched</a:t>
                          </a:r>
                          <a:br>
                            <a:rPr lang="en-US"/>
                          </a:br>
                          <a:r>
                            <a:rPr lang="en-US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Linear Search Comparisons</a:t>
                          </a:r>
                          <a:br>
                            <a:rPr lang="en-US"/>
                          </a:br>
                          <a:r>
                            <a:rPr lang="en-US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Binary Search Comparisons</a:t>
                          </a:r>
                          <a:br>
                            <a:rPr lang="en-US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CA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3898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300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6.64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62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9.97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612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13.29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474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16.61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422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19.93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7528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D879C0A-89D8-66B0-27E6-906D39272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121019"/>
                  </p:ext>
                </p:extLst>
              </p:nvPr>
            </p:nvGraphicFramePr>
            <p:xfrm>
              <a:off x="1699287" y="1600551"/>
              <a:ext cx="8793425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3942">
                      <a:extLst>
                        <a:ext uri="{9D8B030D-6E8A-4147-A177-3AD203B41FA5}">
                          <a16:colId xmlns:a16="http://schemas.microsoft.com/office/drawing/2014/main" val="1267356096"/>
                        </a:ext>
                      </a:extLst>
                    </a:gridCol>
                    <a:gridCol w="3061855">
                      <a:extLst>
                        <a:ext uri="{9D8B030D-6E8A-4147-A177-3AD203B41FA5}">
                          <a16:colId xmlns:a16="http://schemas.microsoft.com/office/drawing/2014/main" val="242558495"/>
                        </a:ext>
                      </a:extLst>
                    </a:gridCol>
                    <a:gridCol w="3107628">
                      <a:extLst>
                        <a:ext uri="{9D8B030D-6E8A-4147-A177-3AD203B41FA5}">
                          <a16:colId xmlns:a16="http://schemas.microsoft.com/office/drawing/2014/main" val="11496848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# items begin searched</a:t>
                          </a:r>
                          <a:br>
                            <a:rPr lang="en-US"/>
                          </a:br>
                          <a:r>
                            <a:rPr lang="en-US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Linear Search Comparisons</a:t>
                          </a:r>
                          <a:br>
                            <a:rPr lang="en-US"/>
                          </a:br>
                          <a:r>
                            <a:rPr lang="en-US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3333" t="-4762" r="-784" b="-36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898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300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6.64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62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9.97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612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13.29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474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16.61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422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19.93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7528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BB2B32-94FB-6D5E-8372-FC8311FB01DE}"/>
                  </a:ext>
                </a:extLst>
              </p14:cNvPr>
              <p14:cNvContentPartPr/>
              <p14:nvPr/>
            </p14:nvContentPartPr>
            <p14:xfrm>
              <a:off x="2171880" y="2213280"/>
              <a:ext cx="7399080" cy="235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BB2B32-94FB-6D5E-8372-FC8311FB0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520" y="2203920"/>
                <a:ext cx="7417800" cy="23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851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97691-14C5-3A42-A874-B0191CEEC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B62A4-A08C-D3BA-8315-7A4298DD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63EAC08-8E2B-CE5C-EDC6-170F39C8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9E3C5DD-874E-4891-D9C1-733D1576790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99287" y="1600551"/>
              <a:ext cx="8793425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3942">
                      <a:extLst>
                        <a:ext uri="{9D8B030D-6E8A-4147-A177-3AD203B41FA5}">
                          <a16:colId xmlns:a16="http://schemas.microsoft.com/office/drawing/2014/main" val="1267356096"/>
                        </a:ext>
                      </a:extLst>
                    </a:gridCol>
                    <a:gridCol w="3061855">
                      <a:extLst>
                        <a:ext uri="{9D8B030D-6E8A-4147-A177-3AD203B41FA5}">
                          <a16:colId xmlns:a16="http://schemas.microsoft.com/office/drawing/2014/main" val="242558495"/>
                        </a:ext>
                      </a:extLst>
                    </a:gridCol>
                    <a:gridCol w="3107628">
                      <a:extLst>
                        <a:ext uri="{9D8B030D-6E8A-4147-A177-3AD203B41FA5}">
                          <a16:colId xmlns:a16="http://schemas.microsoft.com/office/drawing/2014/main" val="1149684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# items begin searched</a:t>
                          </a:r>
                          <a:br>
                            <a:rPr lang="en-US"/>
                          </a:br>
                          <a:r>
                            <a:rPr lang="en-US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Linear Search Comparisons</a:t>
                          </a:r>
                          <a:br>
                            <a:rPr lang="en-US"/>
                          </a:br>
                          <a:r>
                            <a:rPr lang="en-US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Binary Search Comparisons</a:t>
                          </a:r>
                          <a:br>
                            <a:rPr lang="en-US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CA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3898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300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6.64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62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9.97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612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13.29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474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16.61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422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19.93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7528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9E3C5DD-874E-4891-D9C1-733D1576790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99287" y="1600551"/>
              <a:ext cx="8793425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3942">
                      <a:extLst>
                        <a:ext uri="{9D8B030D-6E8A-4147-A177-3AD203B41FA5}">
                          <a16:colId xmlns:a16="http://schemas.microsoft.com/office/drawing/2014/main" val="1267356096"/>
                        </a:ext>
                      </a:extLst>
                    </a:gridCol>
                    <a:gridCol w="3061855">
                      <a:extLst>
                        <a:ext uri="{9D8B030D-6E8A-4147-A177-3AD203B41FA5}">
                          <a16:colId xmlns:a16="http://schemas.microsoft.com/office/drawing/2014/main" val="242558495"/>
                        </a:ext>
                      </a:extLst>
                    </a:gridCol>
                    <a:gridCol w="3107628">
                      <a:extLst>
                        <a:ext uri="{9D8B030D-6E8A-4147-A177-3AD203B41FA5}">
                          <a16:colId xmlns:a16="http://schemas.microsoft.com/office/drawing/2014/main" val="11496848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# items begin searched</a:t>
                          </a:r>
                          <a:br>
                            <a:rPr lang="en-US"/>
                          </a:br>
                          <a:r>
                            <a:rPr lang="en-US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Linear Search Comparisons</a:t>
                          </a:r>
                          <a:br>
                            <a:rPr lang="en-US"/>
                          </a:br>
                          <a:r>
                            <a:rPr lang="en-US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3333" t="-4762" r="-784" b="-36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898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300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6.64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626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9.97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612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13.29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474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16.61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422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19.93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7528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CFFF58B-FD43-AAEE-BD06-E7E089EDD017}"/>
              </a:ext>
            </a:extLst>
          </p:cNvPr>
          <p:cNvSpPr txBox="1"/>
          <p:nvPr/>
        </p:nvSpPr>
        <p:spPr>
          <a:xfrm>
            <a:off x="7993585" y="4924728"/>
            <a:ext cx="291042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does at most 20 comparisons when searching 1 million items!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4F1C4E-565D-F438-0774-315879E75A72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9144000" y="4423558"/>
            <a:ext cx="304800" cy="50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09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A8E7B-0324-3ABC-B89B-8D2577381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2CF99-8C62-C06E-59CC-629C7860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1867E66-97AE-E67C-418B-E56957D0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FB5880-DCF3-7C52-6119-B768E5E47D8E}"/>
              </a:ext>
            </a:extLst>
          </p:cNvPr>
          <p:cNvSpPr txBox="1"/>
          <p:nvPr/>
        </p:nvSpPr>
        <p:spPr>
          <a:xfrm>
            <a:off x="197029" y="1053372"/>
            <a:ext cx="31335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Despite it’s blazingly fast performance, binary search has a major issue …</a:t>
            </a:r>
          </a:p>
        </p:txBody>
      </p:sp>
    </p:spTree>
    <p:extLst>
      <p:ext uri="{BB962C8B-B14F-4D97-AF65-F5344CB8AC3E}">
        <p14:creationId xmlns:p14="http://schemas.microsoft.com/office/powerpoint/2010/main" val="1573957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2FB1A-40EA-DD38-E6C7-D50C0808E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BC531-28D3-11A7-7EE2-C5CA40BA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0D38D2-2A4D-2ACE-5308-356E7305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12566-8F9B-A0C0-C44D-27E10F6DB492}"/>
              </a:ext>
            </a:extLst>
          </p:cNvPr>
          <p:cNvSpPr txBox="1"/>
          <p:nvPr/>
        </p:nvSpPr>
        <p:spPr>
          <a:xfrm>
            <a:off x="197029" y="1053372"/>
            <a:ext cx="31335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Despite it’s blazingly fast performance, binary search has a major issue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821B1-AF27-B118-021B-AD662A64B10C}"/>
              </a:ext>
            </a:extLst>
          </p:cNvPr>
          <p:cNvSpPr txBox="1"/>
          <p:nvPr/>
        </p:nvSpPr>
        <p:spPr>
          <a:xfrm>
            <a:off x="4297975" y="1038978"/>
            <a:ext cx="31335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Arranging list values into sorted order is more expensive than linear search.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E8AEA8-4F8B-C689-1AF1-6847E5EA2B79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330623" y="1500643"/>
            <a:ext cx="967352" cy="14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401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6973A-C243-4169-7253-C936A4FF7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2E7D-31B5-4EF2-BFB4-03FC30AB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11B7B65-279B-DADD-9F99-857DBDE0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D8578-AB10-DF4A-C574-05F112E5B993}"/>
              </a:ext>
            </a:extLst>
          </p:cNvPr>
          <p:cNvSpPr txBox="1"/>
          <p:nvPr/>
        </p:nvSpPr>
        <p:spPr>
          <a:xfrm>
            <a:off x="197029" y="1053372"/>
            <a:ext cx="31335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Despite it’s blazingly fast performance, binary search has a major issue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14F00-FBFC-D84F-B69B-7F93ED247A84}"/>
              </a:ext>
            </a:extLst>
          </p:cNvPr>
          <p:cNvSpPr txBox="1"/>
          <p:nvPr/>
        </p:nvSpPr>
        <p:spPr>
          <a:xfrm>
            <a:off x="4297975" y="1038978"/>
            <a:ext cx="31335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Arranging list values into sorted order is more expensive than linear search.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1916F-0DA4-8788-C911-59139D6DCA50}"/>
              </a:ext>
            </a:extLst>
          </p:cNvPr>
          <p:cNvSpPr txBox="1"/>
          <p:nvPr/>
        </p:nvSpPr>
        <p:spPr>
          <a:xfrm>
            <a:off x="4297975" y="2683409"/>
            <a:ext cx="313359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It’s a bit like saying how you can make your car drive a long distance without using much gas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67AC10-30F3-0E57-1143-B02256E2C6B0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330623" y="1500643"/>
            <a:ext cx="967352" cy="14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A4BDCE-0EEF-A269-1245-80E6562ADF53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5864772" y="1962308"/>
            <a:ext cx="0" cy="721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Duet car solid blue">
                <a:extLst>
                  <a:ext uri="{FF2B5EF4-FFF2-40B4-BE49-F238E27FC236}">
                    <a16:creationId xmlns:a16="http://schemas.microsoft.com/office/drawing/2014/main" id="{2503A82D-0B30-2BF1-DFEA-B6FFC1E444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49492" y="2132543"/>
              <a:ext cx="1618106" cy="95182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18106" cy="951827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1265652" ay="4270896" az="120351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0208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Duet car solid blue">
                <a:extLst>
                  <a:ext uri="{FF2B5EF4-FFF2-40B4-BE49-F238E27FC236}">
                    <a16:creationId xmlns:a16="http://schemas.microsoft.com/office/drawing/2014/main" id="{2503A82D-0B30-2BF1-DFEA-B6FFC1E444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9492" y="2132543"/>
                <a:ext cx="1618106" cy="9518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38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9841-B2E4-1153-1E17-42CB19CD2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5082C-AC48-CC6E-DEDD-223ED0CA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C9D1C1-F099-046F-3659-D81B41D4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92E46-5E7E-7428-BA0A-4EA782F74A88}"/>
              </a:ext>
            </a:extLst>
          </p:cNvPr>
          <p:cNvSpPr txBox="1"/>
          <p:nvPr/>
        </p:nvSpPr>
        <p:spPr>
          <a:xfrm>
            <a:off x="197029" y="1053372"/>
            <a:ext cx="31335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Despite it’s blazingly fast performance, binary search has a major issue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13DD7-A662-672F-0398-3A303205DECE}"/>
              </a:ext>
            </a:extLst>
          </p:cNvPr>
          <p:cNvSpPr txBox="1"/>
          <p:nvPr/>
        </p:nvSpPr>
        <p:spPr>
          <a:xfrm>
            <a:off x="4297975" y="1038978"/>
            <a:ext cx="31335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Arranging list values into sorted order is more expensive than linear search.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61EF6-CFA1-A20C-F89D-1ABC6C20D89E}"/>
              </a:ext>
            </a:extLst>
          </p:cNvPr>
          <p:cNvSpPr txBox="1"/>
          <p:nvPr/>
        </p:nvSpPr>
        <p:spPr>
          <a:xfrm>
            <a:off x="4297975" y="2683409"/>
            <a:ext cx="313359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It’s a bit like saying how you can make your car drive a long distance without using much gas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CEFFF-2229-8509-6D35-02B999854165}"/>
              </a:ext>
            </a:extLst>
          </p:cNvPr>
          <p:cNvSpPr txBox="1"/>
          <p:nvPr/>
        </p:nvSpPr>
        <p:spPr>
          <a:xfrm>
            <a:off x="4297975" y="4604839"/>
            <a:ext cx="31335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Just put it at the top of a steep hill and push it down!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EC58C0-50AE-B04C-6493-874B08EFBE7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330623" y="1500643"/>
            <a:ext cx="967352" cy="14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18A3D1-44A0-A810-1F1C-54A5CBE2C190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5864772" y="1962308"/>
            <a:ext cx="0" cy="721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1449CB-FB14-61E9-0210-361771A7627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864772" y="3883738"/>
            <a:ext cx="0" cy="721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Duet car solid blue">
                <a:extLst>
                  <a:ext uri="{FF2B5EF4-FFF2-40B4-BE49-F238E27FC236}">
                    <a16:creationId xmlns:a16="http://schemas.microsoft.com/office/drawing/2014/main" id="{061CA1EF-4E24-826A-E68F-3C406C08944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49492" y="2132543"/>
              <a:ext cx="1618106" cy="95182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18106" cy="951827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1265652" ay="4270896" az="120351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0208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Duet car solid blue">
                <a:extLst>
                  <a:ext uri="{FF2B5EF4-FFF2-40B4-BE49-F238E27FC236}">
                    <a16:creationId xmlns:a16="http://schemas.microsoft.com/office/drawing/2014/main" id="{061CA1EF-4E24-826A-E68F-3C406C0894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9492" y="2132543"/>
                <a:ext cx="1618106" cy="951827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427B7F-6A35-F738-F6E5-A5E96F680302}"/>
              </a:ext>
            </a:extLst>
          </p:cNvPr>
          <p:cNvSpPr/>
          <p:nvPr/>
        </p:nvSpPr>
        <p:spPr>
          <a:xfrm>
            <a:off x="8211787" y="2944705"/>
            <a:ext cx="3467595" cy="2868266"/>
          </a:xfrm>
          <a:custGeom>
            <a:avLst/>
            <a:gdLst>
              <a:gd name="connsiteX0" fmla="*/ 0 w 3467595"/>
              <a:gd name="connsiteY0" fmla="*/ 148817 h 2868266"/>
              <a:gd name="connsiteX1" fmla="*/ 1793174 w 3467595"/>
              <a:gd name="connsiteY1" fmla="*/ 303196 h 2868266"/>
              <a:gd name="connsiteX2" fmla="*/ 3467595 w 3467595"/>
              <a:gd name="connsiteY2" fmla="*/ 2868266 h 286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7595" h="2868266">
                <a:moveTo>
                  <a:pt x="0" y="148817"/>
                </a:moveTo>
                <a:cubicBezTo>
                  <a:pt x="607621" y="-615"/>
                  <a:pt x="1215242" y="-150046"/>
                  <a:pt x="1793174" y="303196"/>
                </a:cubicBezTo>
                <a:cubicBezTo>
                  <a:pt x="2371107" y="756438"/>
                  <a:pt x="2919351" y="1812352"/>
                  <a:pt x="3467595" y="286826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31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CDC04-0D15-6585-D35B-FAE7ECF8C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13DB-B3A2-CB6F-CEC0-3F1E9028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A4799D-50C4-7A2F-F43F-64CD1D45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16541F-1ABB-7807-9652-5C18DFDA2473}"/>
              </a:ext>
            </a:extLst>
          </p:cNvPr>
          <p:cNvSpPr txBox="1"/>
          <p:nvPr/>
        </p:nvSpPr>
        <p:spPr>
          <a:xfrm>
            <a:off x="141531" y="968506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Idea #1</a:t>
            </a:r>
            <a:r>
              <a:rPr lang="en-CA"/>
              <a:t>: if the items of the list are in </a:t>
            </a:r>
            <a:r>
              <a:rPr lang="en-CA" b="1"/>
              <a:t>sorted order</a:t>
            </a:r>
            <a:r>
              <a:rPr lang="en-CA"/>
              <a:t>, then we can sometimes prove an item is not in the list without comparing all the items.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2C98C-56EE-D674-E386-CFB806AFA985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E8265-5D3A-1D08-8E61-FCD94B654D24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D6F81E-0E0B-10A5-D886-4EFA908E452F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1B2212-D2C2-7302-4E9C-87B4209284EF}"/>
                  </a:ext>
                </a:extLst>
              </p14:cNvPr>
              <p14:cNvContentPartPr/>
              <p14:nvPr/>
            </p14:nvContentPartPr>
            <p14:xfrm>
              <a:off x="3289680" y="95400"/>
              <a:ext cx="8721720" cy="2294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1B2212-D2C2-7302-4E9C-87B4209284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0320" y="86040"/>
                <a:ext cx="8740440" cy="23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737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4643-93CD-190A-7BC9-9CE2A00B1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78770-B1D0-8C4C-275E-B185DC46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8FDCC53-6D1C-DA74-2E12-2516DF9C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223768-E0C6-4692-312E-D6E20FF543C8}"/>
              </a:ext>
            </a:extLst>
          </p:cNvPr>
          <p:cNvSpPr txBox="1"/>
          <p:nvPr/>
        </p:nvSpPr>
        <p:spPr>
          <a:xfrm>
            <a:off x="197029" y="1053372"/>
            <a:ext cx="31335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Despite it’s blazingly fast performance, binary search has a major issue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4F557-494E-FEC4-2944-D49B76481374}"/>
              </a:ext>
            </a:extLst>
          </p:cNvPr>
          <p:cNvSpPr txBox="1"/>
          <p:nvPr/>
        </p:nvSpPr>
        <p:spPr>
          <a:xfrm>
            <a:off x="4297975" y="1038978"/>
            <a:ext cx="31335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Arranging list values into sorted order is more expensive than linear search.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30EE4-9547-22FE-DEEC-0417527F6F61}"/>
              </a:ext>
            </a:extLst>
          </p:cNvPr>
          <p:cNvSpPr txBox="1"/>
          <p:nvPr/>
        </p:nvSpPr>
        <p:spPr>
          <a:xfrm>
            <a:off x="4297975" y="2683409"/>
            <a:ext cx="313359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It’s a bit like saying how you can make your car drive a long distance without using much gas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B7104-A63A-E097-4005-B22A832FF6B7}"/>
              </a:ext>
            </a:extLst>
          </p:cNvPr>
          <p:cNvSpPr txBox="1"/>
          <p:nvPr/>
        </p:nvSpPr>
        <p:spPr>
          <a:xfrm>
            <a:off x="4297975" y="4604839"/>
            <a:ext cx="31335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Just put it at the top of a steep hill and push it down!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5F5E9-601F-12F2-96D9-223E75638ED4}"/>
              </a:ext>
            </a:extLst>
          </p:cNvPr>
          <p:cNvSpPr txBox="1"/>
          <p:nvPr/>
        </p:nvSpPr>
        <p:spPr>
          <a:xfrm>
            <a:off x="4297975" y="5972271"/>
            <a:ext cx="31335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But the hard part is getting it to the top of the hill.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211011-CF0C-CB93-2D66-5870E9026DE0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330623" y="1500643"/>
            <a:ext cx="967352" cy="14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1FEB3D-EFCE-3C8E-5B05-04E6AE8A93DB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5864772" y="1962308"/>
            <a:ext cx="0" cy="721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617DA0-012D-1972-5429-71436B096D5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864772" y="3883738"/>
            <a:ext cx="0" cy="721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B2EF70-5001-57F8-1113-4AD47CC77AD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864772" y="5251170"/>
            <a:ext cx="0" cy="721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Duet car solid blue">
                <a:extLst>
                  <a:ext uri="{FF2B5EF4-FFF2-40B4-BE49-F238E27FC236}">
                    <a16:creationId xmlns:a16="http://schemas.microsoft.com/office/drawing/2014/main" id="{FCA4A657-5137-147F-79B7-20E5DBB3837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49492" y="2132543"/>
              <a:ext cx="1618106" cy="95182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18106" cy="951827"/>
                    </a:xfrm>
                    <a:prstGeom prst="rect">
                      <a:avLst/>
                    </a:prstGeom>
                  </am3d:spPr>
                  <am3d:camera>
                    <am3d:pos x="0" y="0" z="590725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7110217" d="1000000"/>
                    <am3d:preTrans dx="-673" dy="-4010891" dz="-958042"/>
                    <am3d:scale>
                      <am3d:sx n="1000000" d="1000000"/>
                      <am3d:sy n="1000000" d="1000000"/>
                      <am3d:sz n="1000000" d="1000000"/>
                    </am3d:scale>
                    <am3d:rot ax="1265652" ay="4270896" az="120351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0208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Duet car solid blue">
                <a:extLst>
                  <a:ext uri="{FF2B5EF4-FFF2-40B4-BE49-F238E27FC236}">
                    <a16:creationId xmlns:a16="http://schemas.microsoft.com/office/drawing/2014/main" id="{FCA4A657-5137-147F-79B7-20E5DBB383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9492" y="2132543"/>
                <a:ext cx="1618106" cy="951827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0E8D71-6F78-B4B7-3425-BF0EA7537EC2}"/>
              </a:ext>
            </a:extLst>
          </p:cNvPr>
          <p:cNvSpPr/>
          <p:nvPr/>
        </p:nvSpPr>
        <p:spPr>
          <a:xfrm>
            <a:off x="8211787" y="2944705"/>
            <a:ext cx="3467595" cy="2868266"/>
          </a:xfrm>
          <a:custGeom>
            <a:avLst/>
            <a:gdLst>
              <a:gd name="connsiteX0" fmla="*/ 0 w 3467595"/>
              <a:gd name="connsiteY0" fmla="*/ 148817 h 2868266"/>
              <a:gd name="connsiteX1" fmla="*/ 1793174 w 3467595"/>
              <a:gd name="connsiteY1" fmla="*/ 303196 h 2868266"/>
              <a:gd name="connsiteX2" fmla="*/ 3467595 w 3467595"/>
              <a:gd name="connsiteY2" fmla="*/ 2868266 h 286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7595" h="2868266">
                <a:moveTo>
                  <a:pt x="0" y="148817"/>
                </a:moveTo>
                <a:cubicBezTo>
                  <a:pt x="607621" y="-615"/>
                  <a:pt x="1215242" y="-150046"/>
                  <a:pt x="1793174" y="303196"/>
                </a:cubicBezTo>
                <a:cubicBezTo>
                  <a:pt x="2371107" y="756438"/>
                  <a:pt x="2919351" y="1812352"/>
                  <a:pt x="3467595" y="286826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50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AD843-9D92-86DA-92A2-FDD50584C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5F76C-A44E-52F0-C1DB-6BFF7F47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E11B216-EC2A-782B-2619-EBEFF88A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D6F833-96C5-CBAA-3E0E-B06BE7316E3C}"/>
              </a:ext>
            </a:extLst>
          </p:cNvPr>
          <p:cNvSpPr txBox="1"/>
          <p:nvPr/>
        </p:nvSpPr>
        <p:spPr>
          <a:xfrm>
            <a:off x="141531" y="968506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Idea #1</a:t>
            </a:r>
            <a:r>
              <a:rPr lang="en-CA"/>
              <a:t>: if the items of the list are in </a:t>
            </a:r>
            <a:r>
              <a:rPr lang="en-CA" b="1"/>
              <a:t>sorted order</a:t>
            </a:r>
            <a:r>
              <a:rPr lang="en-CA"/>
              <a:t>, then we can sometimes prove an item is not in the list without comparing all the items.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E2095-722B-685E-EAB0-3F54FFB91239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C3924-0CDC-E9E3-6597-B5E9D4E0A62F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76B49-8417-9ADC-74CA-95E5F488AEB3}"/>
              </a:ext>
            </a:extLst>
          </p:cNvPr>
          <p:cNvSpPr txBox="1"/>
          <p:nvPr/>
        </p:nvSpPr>
        <p:spPr>
          <a:xfrm>
            <a:off x="3335919" y="3772283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1, 3, 4, 6, 8, 9, 10, 15, 16, 17, 22, 30, 35, 36, 40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0E198B-2DF7-44C5-50F8-CA755129A097}"/>
              </a:ext>
            </a:extLst>
          </p:cNvPr>
          <p:cNvSpPr/>
          <p:nvPr/>
        </p:nvSpPr>
        <p:spPr>
          <a:xfrm>
            <a:off x="3497605" y="3670532"/>
            <a:ext cx="5596967" cy="788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B4E6CF-4C2A-1656-1AD1-86D0179D57AF}"/>
              </a:ext>
            </a:extLst>
          </p:cNvPr>
          <p:cNvSpPr txBox="1"/>
          <p:nvPr/>
        </p:nvSpPr>
        <p:spPr>
          <a:xfrm>
            <a:off x="2744594" y="4971355"/>
            <a:ext cx="53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Linear search only needs to 11 comparisons to prove 18 is not in the list</a:t>
            </a:r>
            <a:r>
              <a:rPr lang="en-US"/>
              <a:t>. Since we know the numbers are in sorted order, once we get to 22 then we know 18 cannot be in the rest of the list.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B2CFAA-596F-A5BF-A20E-6BDCADE902DB}"/>
              </a:ext>
            </a:extLst>
          </p:cNvPr>
          <p:cNvSpPr txBox="1"/>
          <p:nvPr/>
        </p:nvSpPr>
        <p:spPr>
          <a:xfrm>
            <a:off x="8744248" y="4910505"/>
            <a:ext cx="288169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some cases you still need to do </a:t>
            </a:r>
            <a:r>
              <a:rPr lang="en-CA" b="1"/>
              <a:t>n comparisons</a:t>
            </a:r>
            <a:r>
              <a:rPr lang="en-CA"/>
              <a:t>. So the worst case is n comparisons.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5F3216-F160-E5A2-3933-568414F8F1F5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A6C187A-20E6-8DC3-A5B2-C4233D48EF82}"/>
              </a:ext>
            </a:extLst>
          </p:cNvPr>
          <p:cNvSpPr/>
          <p:nvPr/>
        </p:nvSpPr>
        <p:spPr>
          <a:xfrm>
            <a:off x="3574473" y="4560125"/>
            <a:ext cx="5112327" cy="2486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B95445-8604-00C3-7783-EDD3E3D2AAEB}"/>
                  </a:ext>
                </a:extLst>
              </p14:cNvPr>
              <p14:cNvContentPartPr/>
              <p14:nvPr/>
            </p14:nvContentPartPr>
            <p14:xfrm>
              <a:off x="3429000" y="1262160"/>
              <a:ext cx="8391600" cy="198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B95445-8604-00C3-7783-EDD3E3D2AA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9640" y="1252800"/>
                <a:ext cx="8410320" cy="20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37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53FF9-7429-A41C-F871-FFC26184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A8C95-E4B7-6032-82CB-E0FB35DD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9AEDF78-6AA8-22C7-ABCB-F5F8181A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60220-5FAC-8AE1-A655-748B5FFA3410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Idea #2</a:t>
            </a:r>
            <a:r>
              <a:rPr lang="en-CA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B2F08-052C-C315-1E05-FC5BC7122CA9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842A6-11E4-6CC9-5A8D-4CAF16366990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BECB3-FD4F-F900-38CF-9F4D275A7B72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</a:t>
            </a:r>
            <a:r>
              <a:rPr lang="en-US" sz="3200">
                <a:solidFill>
                  <a:srgbClr val="FF0000"/>
                </a:solidFill>
              </a:rPr>
              <a:t>15</a:t>
            </a:r>
            <a:r>
              <a:rPr lang="en-US" sz="3200"/>
              <a:t>, 16, 17, 22, 30,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1D7580-5B01-43CF-91D9-C4C297A71F6C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9D1364-20BD-4F4C-621A-FE97C87A5D4B}"/>
              </a:ext>
            </a:extLst>
          </p:cNvPr>
          <p:cNvSpPr/>
          <p:nvPr/>
        </p:nvSpPr>
        <p:spPr>
          <a:xfrm>
            <a:off x="6747641" y="3318435"/>
            <a:ext cx="462455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4C224-AB93-70A5-9C5E-DCB3E4B640D9}"/>
              </a:ext>
            </a:extLst>
          </p:cNvPr>
          <p:cNvSpPr txBox="1"/>
          <p:nvPr/>
        </p:nvSpPr>
        <p:spPr>
          <a:xfrm>
            <a:off x="6246007" y="2569307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middle-most</a:t>
            </a:r>
            <a:br>
              <a:rPr lang="en-US"/>
            </a:br>
            <a:r>
              <a:rPr lang="en-US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F4337A-4E84-BB67-606A-AC707C65BA59}"/>
              </a:ext>
            </a:extLst>
          </p:cNvPr>
          <p:cNvSpPr/>
          <p:nvPr/>
        </p:nvSpPr>
        <p:spPr>
          <a:xfrm>
            <a:off x="3523089" y="3326111"/>
            <a:ext cx="3063906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B39352-3F34-F786-1B60-3EAC24B842D0}"/>
              </a:ext>
            </a:extLst>
          </p:cNvPr>
          <p:cNvSpPr/>
          <p:nvPr/>
        </p:nvSpPr>
        <p:spPr>
          <a:xfrm>
            <a:off x="7388392" y="3296183"/>
            <a:ext cx="4264029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454B8-E9DC-031E-7235-D8747A0091BC}"/>
              </a:ext>
            </a:extLst>
          </p:cNvPr>
          <p:cNvSpPr txBox="1"/>
          <p:nvPr/>
        </p:nvSpPr>
        <p:spPr>
          <a:xfrm>
            <a:off x="7861738" y="4485255"/>
            <a:ext cx="366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If 18 is in the list, it must be in this half.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AFB8DB-46DC-F3FE-7A7D-700CBAECCCE2}"/>
              </a:ext>
            </a:extLst>
          </p:cNvPr>
          <p:cNvCxnSpPr>
            <a:stCxn id="8" idx="0"/>
          </p:cNvCxnSpPr>
          <p:nvPr/>
        </p:nvCxnSpPr>
        <p:spPr>
          <a:xfrm flipV="1">
            <a:off x="9696301" y="3910886"/>
            <a:ext cx="0" cy="574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26B430-2DEE-A8D2-9A18-F92BA088F241}"/>
                  </a:ext>
                </a:extLst>
              </p14:cNvPr>
              <p14:cNvContentPartPr/>
              <p14:nvPr/>
            </p14:nvContentPartPr>
            <p14:xfrm>
              <a:off x="4067280" y="3754800"/>
              <a:ext cx="5173560" cy="608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26B430-2DEE-A8D2-9A18-F92BA088F2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7920" y="3745440"/>
                <a:ext cx="5192280" cy="6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72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EF300-D648-0DB2-6EDB-EEA5526A3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EC6D8-94B4-0455-A36B-E7C7983B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3DEB240-FF72-3AFF-D202-44386339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726023-2084-ED5B-48A8-417E54C6DBFC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Idea #2</a:t>
            </a:r>
            <a:r>
              <a:rPr lang="en-CA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73803-3FE0-C7F6-51CD-C710342304D2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4B2204-760D-DFDB-87A6-8046A774A59A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124B5-7D25-4362-C28E-C41D81741875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</a:t>
            </a:r>
            <a:r>
              <a:rPr lang="en-US" sz="3200">
                <a:solidFill>
                  <a:srgbClr val="FF0000"/>
                </a:solidFill>
              </a:rPr>
              <a:t>15</a:t>
            </a:r>
            <a:r>
              <a:rPr lang="en-US" sz="3200"/>
              <a:t>, 16, 17, 22, 30,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CEA6B-B995-A307-2786-7520BF9BBC8A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D1BB8F-7C41-EE73-EBE2-B2F0CB824233}"/>
              </a:ext>
            </a:extLst>
          </p:cNvPr>
          <p:cNvSpPr/>
          <p:nvPr/>
        </p:nvSpPr>
        <p:spPr>
          <a:xfrm>
            <a:off x="6747641" y="3318435"/>
            <a:ext cx="462455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5E23F-FD06-F250-E424-059BD0363DE7}"/>
              </a:ext>
            </a:extLst>
          </p:cNvPr>
          <p:cNvSpPr txBox="1"/>
          <p:nvPr/>
        </p:nvSpPr>
        <p:spPr>
          <a:xfrm>
            <a:off x="6246007" y="2569307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middle-most</a:t>
            </a:r>
            <a:br>
              <a:rPr lang="en-US"/>
            </a:br>
            <a:r>
              <a:rPr lang="en-US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7809F-E588-1C4E-4CD5-F71C541B347E}"/>
              </a:ext>
            </a:extLst>
          </p:cNvPr>
          <p:cNvSpPr/>
          <p:nvPr/>
        </p:nvSpPr>
        <p:spPr>
          <a:xfrm>
            <a:off x="3523089" y="3326111"/>
            <a:ext cx="3063906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02029-E6A3-76E5-7AF3-37100AA2C8B3}"/>
              </a:ext>
            </a:extLst>
          </p:cNvPr>
          <p:cNvSpPr/>
          <p:nvPr/>
        </p:nvSpPr>
        <p:spPr>
          <a:xfrm>
            <a:off x="7388392" y="3296183"/>
            <a:ext cx="4264029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C7C30-FE2D-2317-601D-E31956FC13DE}"/>
              </a:ext>
            </a:extLst>
          </p:cNvPr>
          <p:cNvSpPr txBox="1"/>
          <p:nvPr/>
        </p:nvSpPr>
        <p:spPr>
          <a:xfrm>
            <a:off x="3625053" y="4359053"/>
            <a:ext cx="3669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After 1 comparison, we’ve discarded 8 values!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B11777-3386-E534-2380-D5C31FDB9AF9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B5861D3A-221B-4729-48C4-792FDFFAAEE0}"/>
              </a:ext>
            </a:extLst>
          </p:cNvPr>
          <p:cNvSpPr/>
          <p:nvPr/>
        </p:nvSpPr>
        <p:spPr>
          <a:xfrm rot="16200000">
            <a:off x="5327876" y="2363843"/>
            <a:ext cx="179396" cy="35850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40EB858-8C81-5701-FC2E-BE8C5B5F045C}"/>
                  </a:ext>
                </a:extLst>
              </p14:cNvPr>
              <p14:cNvContentPartPr/>
              <p14:nvPr/>
            </p14:nvContentPartPr>
            <p14:xfrm>
              <a:off x="7310160" y="2864520"/>
              <a:ext cx="4638600" cy="1284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40EB858-8C81-5701-FC2E-BE8C5B5F04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0800" y="2855160"/>
                <a:ext cx="4657320" cy="13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58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851EF-E038-1D35-B024-226793243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C2D7E-F06F-B0DC-0146-79DA9BE9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77B76A5-C043-D858-1B64-2946418F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EA0969-A7A4-ED79-5821-7E4D66441052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Idea #2</a:t>
            </a:r>
            <a:r>
              <a:rPr lang="en-CA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6FDA2-E81B-E018-19C2-B5BBDDC13786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5A6CB-D0D8-BF83-17C1-274F44D199FA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6826D-1B7E-DB65-367D-4AD0D94A29F7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</a:t>
            </a:r>
            <a:r>
              <a:rPr lang="en-US" sz="3200">
                <a:solidFill>
                  <a:srgbClr val="FF0000"/>
                </a:solidFill>
              </a:rPr>
              <a:t>15</a:t>
            </a:r>
            <a:r>
              <a:rPr lang="en-US" sz="3200"/>
              <a:t>, 16, 17, 22, 30,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ABB0F-FB37-97C7-691F-3B404F54DA9D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2618F6-3BDB-C777-76FA-47C7F94FA278}"/>
              </a:ext>
            </a:extLst>
          </p:cNvPr>
          <p:cNvSpPr/>
          <p:nvPr/>
        </p:nvSpPr>
        <p:spPr>
          <a:xfrm>
            <a:off x="6747641" y="3318435"/>
            <a:ext cx="462455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DE228-DE03-31DC-575A-B9881FF9E88E}"/>
              </a:ext>
            </a:extLst>
          </p:cNvPr>
          <p:cNvSpPr txBox="1"/>
          <p:nvPr/>
        </p:nvSpPr>
        <p:spPr>
          <a:xfrm>
            <a:off x="6246007" y="2569307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middle-most</a:t>
            </a:r>
            <a:br>
              <a:rPr lang="en-US"/>
            </a:br>
            <a:r>
              <a:rPr lang="en-US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FEE3A-511C-9453-EAA4-FB97AAA2AF41}"/>
              </a:ext>
            </a:extLst>
          </p:cNvPr>
          <p:cNvSpPr/>
          <p:nvPr/>
        </p:nvSpPr>
        <p:spPr>
          <a:xfrm>
            <a:off x="3523089" y="3326111"/>
            <a:ext cx="3063906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ACCF8-D9EE-E95E-0EAA-3368526F4617}"/>
              </a:ext>
            </a:extLst>
          </p:cNvPr>
          <p:cNvSpPr/>
          <p:nvPr/>
        </p:nvSpPr>
        <p:spPr>
          <a:xfrm>
            <a:off x="7388392" y="3296183"/>
            <a:ext cx="4264029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60C52-020B-A92A-4213-9BD64A93A388}"/>
              </a:ext>
            </a:extLst>
          </p:cNvPr>
          <p:cNvSpPr txBox="1"/>
          <p:nvPr/>
        </p:nvSpPr>
        <p:spPr>
          <a:xfrm>
            <a:off x="7711729" y="4290621"/>
            <a:ext cx="3669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Now we do the same thing on this smaller list.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39FF20-0BE5-BB14-8BE8-CE402F866374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2F3EB7C6-421C-9CB0-8D2B-1710BCFAE3CD}"/>
              </a:ext>
            </a:extLst>
          </p:cNvPr>
          <p:cNvSpPr/>
          <p:nvPr/>
        </p:nvSpPr>
        <p:spPr>
          <a:xfrm rot="16200000">
            <a:off x="9479658" y="1993053"/>
            <a:ext cx="165454" cy="41800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CCC10F-F407-FAEA-658E-719357F63B74}"/>
                  </a:ext>
                </a:extLst>
              </p14:cNvPr>
              <p14:cNvContentPartPr/>
              <p14:nvPr/>
            </p14:nvContentPartPr>
            <p14:xfrm>
              <a:off x="7223760" y="2476440"/>
              <a:ext cx="4622760" cy="1460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CCC10F-F407-FAEA-658E-719357F63B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4400" y="2467080"/>
                <a:ext cx="4641480" cy="14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236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7BC90-6606-FC52-F006-146F9598C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5F72D-EABC-687D-DCAD-10F6524F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71520"/>
            <a:ext cx="2743200" cy="365125"/>
          </a:xfrm>
        </p:spPr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67D445-645F-029E-4691-9BB51DBA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Binary Search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6242E0-887A-AF27-D848-76297B683432}"/>
              </a:ext>
            </a:extLst>
          </p:cNvPr>
          <p:cNvSpPr txBox="1"/>
          <p:nvPr/>
        </p:nvSpPr>
        <p:spPr>
          <a:xfrm>
            <a:off x="141531" y="968506"/>
            <a:ext cx="274319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Idea #2</a:t>
            </a:r>
            <a:r>
              <a:rPr lang="en-CA"/>
              <a:t>: instead of starting the search from the beginning, start in the middle. Then we can cross-off half the numbers with a single comparison.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75B62-61EC-FD06-C8DA-9C646C312ADB}"/>
              </a:ext>
            </a:extLst>
          </p:cNvPr>
          <p:cNvSpPr txBox="1"/>
          <p:nvPr/>
        </p:nvSpPr>
        <p:spPr>
          <a:xfrm>
            <a:off x="3372845" y="1433731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1, 3, 4, 6, 8, 9, 10, 15, 16, 17, 22, 30, 35, 36, 40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27611-0A4E-D558-6910-2628139BC9DA}"/>
              </a:ext>
            </a:extLst>
          </p:cNvPr>
          <p:cNvSpPr txBox="1"/>
          <p:nvPr/>
        </p:nvSpPr>
        <p:spPr>
          <a:xfrm>
            <a:off x="3809860" y="347466"/>
            <a:ext cx="405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N=15, Is 18 in the list?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D916D9-956E-29C5-5A1F-378378B88859}"/>
              </a:ext>
            </a:extLst>
          </p:cNvPr>
          <p:cNvSpPr txBox="1"/>
          <p:nvPr/>
        </p:nvSpPr>
        <p:spPr>
          <a:xfrm>
            <a:off x="3362443" y="3288807"/>
            <a:ext cx="85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1, 3, 4, 6, 8, 9, 10, </a:t>
            </a:r>
            <a:r>
              <a:rPr lang="en-US" sz="3200">
                <a:solidFill>
                  <a:srgbClr val="FF0000"/>
                </a:solidFill>
              </a:rPr>
              <a:t>15</a:t>
            </a:r>
            <a:r>
              <a:rPr lang="en-US" sz="3200"/>
              <a:t>, 16, 17, 22, </a:t>
            </a:r>
            <a:r>
              <a:rPr lang="en-US" sz="3200">
                <a:solidFill>
                  <a:srgbClr val="FF0000"/>
                </a:solidFill>
              </a:rPr>
              <a:t>30</a:t>
            </a:r>
            <a:r>
              <a:rPr lang="en-US" sz="3200"/>
              <a:t>, 35, 36, 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E22B9-C770-1935-74B6-9A5CFEC8A781}"/>
              </a:ext>
            </a:extLst>
          </p:cNvPr>
          <p:cNvSpPr txBox="1"/>
          <p:nvPr/>
        </p:nvSpPr>
        <p:spPr>
          <a:xfrm>
            <a:off x="9764000" y="456892"/>
            <a:ext cx="21127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 is in ascending sorted order.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7F941-EA63-EF04-0609-5642588FAF66}"/>
              </a:ext>
            </a:extLst>
          </p:cNvPr>
          <p:cNvSpPr txBox="1"/>
          <p:nvPr/>
        </p:nvSpPr>
        <p:spPr>
          <a:xfrm>
            <a:off x="8800021" y="2590594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middle-most</a:t>
            </a:r>
            <a:br>
              <a:rPr lang="en-US"/>
            </a:br>
            <a:r>
              <a:rPr lang="en-US"/>
              <a:t>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E6CC8-56DC-D144-77E7-F379DF0DF136}"/>
              </a:ext>
            </a:extLst>
          </p:cNvPr>
          <p:cNvSpPr/>
          <p:nvPr/>
        </p:nvSpPr>
        <p:spPr>
          <a:xfrm>
            <a:off x="7388393" y="3296183"/>
            <a:ext cx="1755608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9330B6-2715-5968-EAC9-62380D9BDA65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362443" y="3581195"/>
            <a:ext cx="393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EEAC010-0596-73ED-8619-550B04575958}"/>
              </a:ext>
            </a:extLst>
          </p:cNvPr>
          <p:cNvSpPr/>
          <p:nvPr/>
        </p:nvSpPr>
        <p:spPr>
          <a:xfrm>
            <a:off x="9863578" y="3297373"/>
            <a:ext cx="1834435" cy="525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99EE8-F0EB-337C-3D43-576D9C136F72}"/>
              </a:ext>
            </a:extLst>
          </p:cNvPr>
          <p:cNvSpPr/>
          <p:nvPr/>
        </p:nvSpPr>
        <p:spPr>
          <a:xfrm>
            <a:off x="9214540" y="3296183"/>
            <a:ext cx="549460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FCD55-5E57-3AE2-0AED-5C73A9919650}"/>
              </a:ext>
            </a:extLst>
          </p:cNvPr>
          <p:cNvSpPr txBox="1"/>
          <p:nvPr/>
        </p:nvSpPr>
        <p:spPr>
          <a:xfrm>
            <a:off x="6716111" y="4494302"/>
            <a:ext cx="366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If 18 is in the list, it must be in this half.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FCB8B2-1F8C-0F10-58D1-F132A44099C1}"/>
              </a:ext>
            </a:extLst>
          </p:cNvPr>
          <p:cNvCxnSpPr>
            <a:stCxn id="14" idx="0"/>
          </p:cNvCxnSpPr>
          <p:nvPr/>
        </p:nvCxnSpPr>
        <p:spPr>
          <a:xfrm flipV="1">
            <a:off x="8550674" y="3873582"/>
            <a:ext cx="0" cy="62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4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Algorithms: Binary Search</vt:lpstr>
      <vt:lpstr>Algorithms</vt:lpstr>
      <vt:lpstr>Algorithms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revision>1</cp:revision>
  <cp:lastPrinted>2024-11-04T20:12:23Z</cp:lastPrinted>
  <dcterms:created xsi:type="dcterms:W3CDTF">2024-09-15T21:36:40Z</dcterms:created>
  <dcterms:modified xsi:type="dcterms:W3CDTF">2024-11-25T23:37:03Z</dcterms:modified>
</cp:coreProperties>
</file>