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0"/>
  </p:notesMasterIdLst>
  <p:sldIdLst>
    <p:sldId id="256" r:id="rId2"/>
    <p:sldId id="297" r:id="rId3"/>
    <p:sldId id="298" r:id="rId4"/>
    <p:sldId id="299" r:id="rId5"/>
    <p:sldId id="300" r:id="rId6"/>
    <p:sldId id="304" r:id="rId7"/>
    <p:sldId id="327" r:id="rId8"/>
    <p:sldId id="301" r:id="rId9"/>
    <p:sldId id="328" r:id="rId10"/>
    <p:sldId id="329" r:id="rId11"/>
    <p:sldId id="302" r:id="rId12"/>
    <p:sldId id="303" r:id="rId13"/>
    <p:sldId id="305" r:id="rId14"/>
    <p:sldId id="306" r:id="rId15"/>
    <p:sldId id="307" r:id="rId16"/>
    <p:sldId id="310" r:id="rId17"/>
    <p:sldId id="311" r:id="rId18"/>
    <p:sldId id="332" r:id="rId19"/>
    <p:sldId id="333" r:id="rId20"/>
    <p:sldId id="334" r:id="rId21"/>
    <p:sldId id="313" r:id="rId22"/>
    <p:sldId id="312" r:id="rId23"/>
    <p:sldId id="314" r:id="rId24"/>
    <p:sldId id="315" r:id="rId25"/>
    <p:sldId id="335" r:id="rId26"/>
    <p:sldId id="336" r:id="rId27"/>
    <p:sldId id="316" r:id="rId28"/>
    <p:sldId id="337" r:id="rId29"/>
    <p:sldId id="338" r:id="rId30"/>
    <p:sldId id="318" r:id="rId31"/>
    <p:sldId id="330" r:id="rId32"/>
    <p:sldId id="317" r:id="rId33"/>
    <p:sldId id="339" r:id="rId34"/>
    <p:sldId id="319" r:id="rId35"/>
    <p:sldId id="321" r:id="rId36"/>
    <p:sldId id="320" r:id="rId37"/>
    <p:sldId id="322" r:id="rId38"/>
    <p:sldId id="324" r:id="rId39"/>
    <p:sldId id="331" r:id="rId40"/>
    <p:sldId id="323" r:id="rId41"/>
    <p:sldId id="325" r:id="rId42"/>
    <p:sldId id="340" r:id="rId43"/>
    <p:sldId id="342" r:id="rId44"/>
    <p:sldId id="341" r:id="rId45"/>
    <p:sldId id="343" r:id="rId46"/>
    <p:sldId id="344" r:id="rId47"/>
    <p:sldId id="345" r:id="rId48"/>
    <p:sldId id="326" r:id="rId49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89C9D1B-A7C8-4D51-B0A1-EDDC876956C2}">
          <p14:sldIdLst>
            <p14:sldId id="256"/>
          </p14:sldIdLst>
        </p14:section>
        <p14:section name="Functions" id="{050F8DB5-6483-4250-A2EB-E302D5B8D553}">
          <p14:sldIdLst>
            <p14:sldId id="297"/>
            <p14:sldId id="298"/>
            <p14:sldId id="299"/>
          </p14:sldIdLst>
        </p14:section>
        <p14:section name="Defining New Functions" id="{FE552FAE-00C7-4EDC-BDD4-3F5C38FA3869}">
          <p14:sldIdLst>
            <p14:sldId id="300"/>
            <p14:sldId id="304"/>
            <p14:sldId id="327"/>
            <p14:sldId id="301"/>
            <p14:sldId id="328"/>
            <p14:sldId id="329"/>
            <p14:sldId id="302"/>
            <p14:sldId id="303"/>
            <p14:sldId id="305"/>
            <p14:sldId id="306"/>
            <p14:sldId id="307"/>
            <p14:sldId id="310"/>
          </p14:sldIdLst>
        </p14:section>
        <p14:section name="Local variables" id="{4C9F2BC4-D337-4E2A-9437-851AF2CC82E0}">
          <p14:sldIdLst>
            <p14:sldId id="311"/>
            <p14:sldId id="332"/>
            <p14:sldId id="333"/>
            <p14:sldId id="334"/>
            <p14:sldId id="313"/>
            <p14:sldId id="312"/>
            <p14:sldId id="314"/>
            <p14:sldId id="315"/>
            <p14:sldId id="335"/>
            <p14:sldId id="336"/>
            <p14:sldId id="316"/>
            <p14:sldId id="337"/>
            <p14:sldId id="338"/>
          </p14:sldIdLst>
        </p14:section>
        <p14:section name="Simple Repetition" id="{20F2AF27-87AE-4456-8C75-69C44F915A68}">
          <p14:sldIdLst>
            <p14:sldId id="318"/>
            <p14:sldId id="330"/>
            <p14:sldId id="317"/>
            <p14:sldId id="339"/>
            <p14:sldId id="319"/>
            <p14:sldId id="321"/>
            <p14:sldId id="320"/>
            <p14:sldId id="322"/>
            <p14:sldId id="324"/>
            <p14:sldId id="331"/>
            <p14:sldId id="323"/>
            <p14:sldId id="325"/>
            <p14:sldId id="340"/>
            <p14:sldId id="342"/>
            <p14:sldId id="341"/>
            <p14:sldId id="343"/>
            <p14:sldId id="344"/>
            <p14:sldId id="345"/>
            <p14:sldId id="326"/>
          </p14:sldIdLst>
        </p14:section>
        <p14:section name="Tracing with a Stack" id="{C1AF8DCD-6EE8-42D6-A07B-20A7A79B9A17}">
          <p14:sldIdLst/>
        </p14:section>
        <p14:section name="Python Tracebacks" id="{EB2956C2-3421-47C9-B743-CFE3166CA2A1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61E69F-BE4C-465F-B9F9-39BCCE493B2D}" v="2704" dt="2024-09-23T04:17:24.258"/>
    <p1510:client id="{C82E8F90-E1A5-440F-8A6F-42A74C6A7282}" v="7" dt="2024-09-23T22:34:42.471"/>
    <p1510:client id="{CBA97E97-ECF2-4F39-A891-C39F5B7B2557}" v="13" dt="2024-09-23T17:55:38.5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489" autoAdjust="0"/>
  </p:normalViewPr>
  <p:slideViewPr>
    <p:cSldViewPr snapToGrid="0">
      <p:cViewPr varScale="1">
        <p:scale>
          <a:sx n="81" d="100"/>
          <a:sy n="81" d="100"/>
        </p:scale>
        <p:origin x="73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D9E01E68-3093-4328-BB93-1B8A087A0E58}"/>
    <pc:docChg chg="undo custSel addSld delSld modSld sldOrd modSection">
      <pc:chgData name="Toby Donaldson" userId="2e6e5431-bb17-4c41-9985-d39c50d83c73" providerId="ADAL" clId="{D9E01E68-3093-4328-BB93-1B8A087A0E58}" dt="2024-09-18T19:05:20.157" v="516" actId="1076"/>
      <pc:docMkLst>
        <pc:docMk/>
      </pc:docMkLst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3144938788" sldId="279"/>
        </pc:sldMkLst>
      </pc:sldChg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1423446375" sldId="280"/>
        </pc:sldMkLst>
      </pc:sldChg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4150615350" sldId="281"/>
        </pc:sldMkLst>
      </pc:sldChg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3864837313" sldId="282"/>
        </pc:sldMkLst>
      </pc:sldChg>
      <pc:sldChg chg="modSp mod">
        <pc:chgData name="Toby Donaldson" userId="2e6e5431-bb17-4c41-9985-d39c50d83c73" providerId="ADAL" clId="{D9E01E68-3093-4328-BB93-1B8A087A0E58}" dt="2024-09-18T18:27:33.601" v="13" actId="20577"/>
        <pc:sldMkLst>
          <pc:docMk/>
          <pc:sldMk cId="976387272" sldId="283"/>
        </pc:sldMkLst>
        <pc:spChg chg="mod">
          <ac:chgData name="Toby Donaldson" userId="2e6e5431-bb17-4c41-9985-d39c50d83c73" providerId="ADAL" clId="{D9E01E68-3093-4328-BB93-1B8A087A0E58}" dt="2024-09-18T18:27:33.601" v="13" actId="20577"/>
          <ac:spMkLst>
            <pc:docMk/>
            <pc:sldMk cId="976387272" sldId="283"/>
            <ac:spMk id="21" creationId="{D740259B-6CB5-F639-4EA8-154D270E96F9}"/>
          </ac:spMkLst>
        </pc:spChg>
      </pc:sldChg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899495814" sldId="284"/>
        </pc:sldMkLst>
      </pc:sldChg>
      <pc:sldChg chg="modSp mod">
        <pc:chgData name="Toby Donaldson" userId="2e6e5431-bb17-4c41-9985-d39c50d83c73" providerId="ADAL" clId="{D9E01E68-3093-4328-BB93-1B8A087A0E58}" dt="2024-09-18T18:27:25.303" v="9" actId="20577"/>
        <pc:sldMkLst>
          <pc:docMk/>
          <pc:sldMk cId="3461707693" sldId="285"/>
        </pc:sldMkLst>
        <pc:spChg chg="mod">
          <ac:chgData name="Toby Donaldson" userId="2e6e5431-bb17-4c41-9985-d39c50d83c73" providerId="ADAL" clId="{D9E01E68-3093-4328-BB93-1B8A087A0E58}" dt="2024-09-18T18:27:25.303" v="9" actId="20577"/>
          <ac:spMkLst>
            <pc:docMk/>
            <pc:sldMk cId="3461707693" sldId="285"/>
            <ac:spMk id="21" creationId="{D740259B-6CB5-F639-4EA8-154D270E96F9}"/>
          </ac:spMkLst>
        </pc:spChg>
      </pc:sldChg>
      <pc:sldChg chg="modSp mod">
        <pc:chgData name="Toby Donaldson" userId="2e6e5431-bb17-4c41-9985-d39c50d83c73" providerId="ADAL" clId="{D9E01E68-3093-4328-BB93-1B8A087A0E58}" dt="2024-09-18T18:27:40.509" v="17" actId="20577"/>
        <pc:sldMkLst>
          <pc:docMk/>
          <pc:sldMk cId="2835686456" sldId="287"/>
        </pc:sldMkLst>
        <pc:spChg chg="mod">
          <ac:chgData name="Toby Donaldson" userId="2e6e5431-bb17-4c41-9985-d39c50d83c73" providerId="ADAL" clId="{D9E01E68-3093-4328-BB93-1B8A087A0E58}" dt="2024-09-18T18:27:40.509" v="17" actId="20577"/>
          <ac:spMkLst>
            <pc:docMk/>
            <pc:sldMk cId="2835686456" sldId="287"/>
            <ac:spMk id="21" creationId="{D740259B-6CB5-F639-4EA8-154D270E96F9}"/>
          </ac:spMkLst>
        </pc:spChg>
      </pc:sldChg>
      <pc:sldChg chg="modSp mod">
        <pc:chgData name="Toby Donaldson" userId="2e6e5431-bb17-4c41-9985-d39c50d83c73" providerId="ADAL" clId="{D9E01E68-3093-4328-BB93-1B8A087A0E58}" dt="2024-09-18T18:27:45.927" v="21" actId="20577"/>
        <pc:sldMkLst>
          <pc:docMk/>
          <pc:sldMk cId="3265458198" sldId="288"/>
        </pc:sldMkLst>
        <pc:spChg chg="mod">
          <ac:chgData name="Toby Donaldson" userId="2e6e5431-bb17-4c41-9985-d39c50d83c73" providerId="ADAL" clId="{D9E01E68-3093-4328-BB93-1B8A087A0E58}" dt="2024-09-18T18:27:45.927" v="21" actId="20577"/>
          <ac:spMkLst>
            <pc:docMk/>
            <pc:sldMk cId="3265458198" sldId="288"/>
            <ac:spMk id="21" creationId="{D740259B-6CB5-F639-4EA8-154D270E96F9}"/>
          </ac:spMkLst>
        </pc:spChg>
      </pc:sldChg>
      <pc:sldChg chg="modSp mod">
        <pc:chgData name="Toby Donaldson" userId="2e6e5431-bb17-4c41-9985-d39c50d83c73" providerId="ADAL" clId="{D9E01E68-3093-4328-BB93-1B8A087A0E58}" dt="2024-09-18T18:27:52.669" v="25" actId="20577"/>
        <pc:sldMkLst>
          <pc:docMk/>
          <pc:sldMk cId="4208034066" sldId="289"/>
        </pc:sldMkLst>
        <pc:spChg chg="mod">
          <ac:chgData name="Toby Donaldson" userId="2e6e5431-bb17-4c41-9985-d39c50d83c73" providerId="ADAL" clId="{D9E01E68-3093-4328-BB93-1B8A087A0E58}" dt="2024-09-18T18:27:52.669" v="25" actId="20577"/>
          <ac:spMkLst>
            <pc:docMk/>
            <pc:sldMk cId="4208034066" sldId="289"/>
            <ac:spMk id="21" creationId="{D740259B-6CB5-F639-4EA8-154D270E96F9}"/>
          </ac:spMkLst>
        </pc:spChg>
      </pc:sldChg>
      <pc:sldChg chg="modSp mod">
        <pc:chgData name="Toby Donaldson" userId="2e6e5431-bb17-4c41-9985-d39c50d83c73" providerId="ADAL" clId="{D9E01E68-3093-4328-BB93-1B8A087A0E58}" dt="2024-09-18T18:27:58.461" v="29" actId="20577"/>
        <pc:sldMkLst>
          <pc:docMk/>
          <pc:sldMk cId="3579788506" sldId="290"/>
        </pc:sldMkLst>
        <pc:spChg chg="mod">
          <ac:chgData name="Toby Donaldson" userId="2e6e5431-bb17-4c41-9985-d39c50d83c73" providerId="ADAL" clId="{D9E01E68-3093-4328-BB93-1B8A087A0E58}" dt="2024-09-18T18:27:58.461" v="29" actId="20577"/>
          <ac:spMkLst>
            <pc:docMk/>
            <pc:sldMk cId="3579788506" sldId="290"/>
            <ac:spMk id="21" creationId="{D740259B-6CB5-F639-4EA8-154D270E96F9}"/>
          </ac:spMkLst>
        </pc:spChg>
      </pc:sldChg>
      <pc:sldChg chg="del">
        <pc:chgData name="Toby Donaldson" userId="2e6e5431-bb17-4c41-9985-d39c50d83c73" providerId="ADAL" clId="{D9E01E68-3093-4328-BB93-1B8A087A0E58}" dt="2024-09-18T18:28:23.150" v="30" actId="2696"/>
        <pc:sldMkLst>
          <pc:docMk/>
          <pc:sldMk cId="3287135454" sldId="292"/>
        </pc:sldMkLst>
      </pc:sldChg>
      <pc:sldChg chg="delSp modSp mod">
        <pc:chgData name="Toby Donaldson" userId="2e6e5431-bb17-4c41-9985-d39c50d83c73" providerId="ADAL" clId="{D9E01E68-3093-4328-BB93-1B8A087A0E58}" dt="2024-09-18T18:28:58.298" v="41" actId="20577"/>
        <pc:sldMkLst>
          <pc:docMk/>
          <pc:sldMk cId="3231735434" sldId="293"/>
        </pc:sldMkLst>
        <pc:spChg chg="mod">
          <ac:chgData name="Toby Donaldson" userId="2e6e5431-bb17-4c41-9985-d39c50d83c73" providerId="ADAL" clId="{D9E01E68-3093-4328-BB93-1B8A087A0E58}" dt="2024-09-18T18:28:58.298" v="41" actId="20577"/>
          <ac:spMkLst>
            <pc:docMk/>
            <pc:sldMk cId="3231735434" sldId="293"/>
            <ac:spMk id="3" creationId="{282A2FBA-A14A-54E6-FB37-8B6ACF7815D5}"/>
          </ac:spMkLst>
        </pc:spChg>
        <pc:spChg chg="del">
          <ac:chgData name="Toby Donaldson" userId="2e6e5431-bb17-4c41-9985-d39c50d83c73" providerId="ADAL" clId="{D9E01E68-3093-4328-BB93-1B8A087A0E58}" dt="2024-09-18T18:28:50.585" v="32" actId="21"/>
          <ac:spMkLst>
            <pc:docMk/>
            <pc:sldMk cId="3231735434" sldId="293"/>
            <ac:spMk id="5" creationId="{D63A62E8-3DF2-8251-CBDB-1A09A68559D7}"/>
          </ac:spMkLst>
        </pc:spChg>
        <pc:spChg chg="del">
          <ac:chgData name="Toby Donaldson" userId="2e6e5431-bb17-4c41-9985-d39c50d83c73" providerId="ADAL" clId="{D9E01E68-3093-4328-BB93-1B8A087A0E58}" dt="2024-09-18T18:28:50.585" v="32" actId="21"/>
          <ac:spMkLst>
            <pc:docMk/>
            <pc:sldMk cId="3231735434" sldId="293"/>
            <ac:spMk id="8" creationId="{7DD5D3D6-7129-8221-FC11-413AC997465C}"/>
          </ac:spMkLst>
        </pc:spChg>
        <pc:cxnChg chg="mod">
          <ac:chgData name="Toby Donaldson" userId="2e6e5431-bb17-4c41-9985-d39c50d83c73" providerId="ADAL" clId="{D9E01E68-3093-4328-BB93-1B8A087A0E58}" dt="2024-09-18T18:28:54.138" v="36" actId="20577"/>
          <ac:cxnSpMkLst>
            <pc:docMk/>
            <pc:sldMk cId="3231735434" sldId="293"/>
            <ac:cxnSpMk id="7" creationId="{EA92CB22-633E-A3BD-F8D4-E068DA3B3656}"/>
          </ac:cxnSpMkLst>
        </pc:cxnChg>
      </pc:sldChg>
      <pc:sldChg chg="modSp mod">
        <pc:chgData name="Toby Donaldson" userId="2e6e5431-bb17-4c41-9985-d39c50d83c73" providerId="ADAL" clId="{D9E01E68-3093-4328-BB93-1B8A087A0E58}" dt="2024-09-18T18:31:20.286" v="90" actId="20577"/>
        <pc:sldMkLst>
          <pc:docMk/>
          <pc:sldMk cId="3762144442" sldId="304"/>
        </pc:sldMkLst>
        <pc:spChg chg="mod">
          <ac:chgData name="Toby Donaldson" userId="2e6e5431-bb17-4c41-9985-d39c50d83c73" providerId="ADAL" clId="{D9E01E68-3093-4328-BB93-1B8A087A0E58}" dt="2024-09-18T18:31:20.286" v="90" actId="20577"/>
          <ac:spMkLst>
            <pc:docMk/>
            <pc:sldMk cId="3762144442" sldId="304"/>
            <ac:spMk id="5" creationId="{D00CB93A-3320-C18B-4C74-541FB845D35B}"/>
          </ac:spMkLst>
        </pc:spChg>
        <pc:cxnChg chg="mod">
          <ac:chgData name="Toby Donaldson" userId="2e6e5431-bb17-4c41-9985-d39c50d83c73" providerId="ADAL" clId="{D9E01E68-3093-4328-BB93-1B8A087A0E58}" dt="2024-09-18T18:30:47.827" v="85" actId="20577"/>
          <ac:cxnSpMkLst>
            <pc:docMk/>
            <pc:sldMk cId="3762144442" sldId="304"/>
            <ac:cxnSpMk id="8" creationId="{6981BB04-4450-2F6F-4355-503A5A6C203A}"/>
          </ac:cxnSpMkLst>
        </pc:cxnChg>
      </pc:sldChg>
      <pc:sldChg chg="addSp delSp modSp mod">
        <pc:chgData name="Toby Donaldson" userId="2e6e5431-bb17-4c41-9985-d39c50d83c73" providerId="ADAL" clId="{D9E01E68-3093-4328-BB93-1B8A087A0E58}" dt="2024-09-18T18:31:39.528" v="92"/>
        <pc:sldMkLst>
          <pc:docMk/>
          <pc:sldMk cId="3098928990" sldId="305"/>
        </pc:sldMkLst>
        <pc:spChg chg="del">
          <ac:chgData name="Toby Donaldson" userId="2e6e5431-bb17-4c41-9985-d39c50d83c73" providerId="ADAL" clId="{D9E01E68-3093-4328-BB93-1B8A087A0E58}" dt="2024-09-18T18:31:33.243" v="91" actId="21"/>
          <ac:spMkLst>
            <pc:docMk/>
            <pc:sldMk cId="3098928990" sldId="305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1:39.528" v="92"/>
          <ac:spMkLst>
            <pc:docMk/>
            <pc:sldMk cId="3098928990" sldId="305"/>
            <ac:spMk id="12" creationId="{6E24C089-FBD4-4FBE-8C60-4C1F6C0C0E10}"/>
          </ac:spMkLst>
        </pc:spChg>
        <pc:cxnChg chg="mod">
          <ac:chgData name="Toby Donaldson" userId="2e6e5431-bb17-4c41-9985-d39c50d83c73" providerId="ADAL" clId="{D9E01E68-3093-4328-BB93-1B8A087A0E58}" dt="2024-09-18T18:31:33.243" v="91" actId="21"/>
          <ac:cxnSpMkLst>
            <pc:docMk/>
            <pc:sldMk cId="3098928990" sldId="305"/>
            <ac:cxnSpMk id="8" creationId="{6981BB04-4450-2F6F-4355-503A5A6C203A}"/>
          </ac:cxnSpMkLst>
        </pc:cxnChg>
      </pc:sldChg>
      <pc:sldChg chg="addSp delSp modSp mod">
        <pc:chgData name="Toby Donaldson" userId="2e6e5431-bb17-4c41-9985-d39c50d83c73" providerId="ADAL" clId="{D9E01E68-3093-4328-BB93-1B8A087A0E58}" dt="2024-09-18T18:32:47.435" v="99"/>
        <pc:sldMkLst>
          <pc:docMk/>
          <pc:sldMk cId="2186739661" sldId="306"/>
        </pc:sldMkLst>
        <pc:spChg chg="del">
          <ac:chgData name="Toby Donaldson" userId="2e6e5431-bb17-4c41-9985-d39c50d83c73" providerId="ADAL" clId="{D9E01E68-3093-4328-BB93-1B8A087A0E58}" dt="2024-09-18T18:32:04.287" v="93" actId="21"/>
          <ac:spMkLst>
            <pc:docMk/>
            <pc:sldMk cId="2186739661" sldId="306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2:47.435" v="99"/>
          <ac:spMkLst>
            <pc:docMk/>
            <pc:sldMk cId="2186739661" sldId="306"/>
            <ac:spMk id="15" creationId="{BE934AA0-733F-CA0C-7880-EABCB78809EA}"/>
          </ac:spMkLst>
        </pc:spChg>
        <pc:cxnChg chg="mod">
          <ac:chgData name="Toby Donaldson" userId="2e6e5431-bb17-4c41-9985-d39c50d83c73" providerId="ADAL" clId="{D9E01E68-3093-4328-BB93-1B8A087A0E58}" dt="2024-09-18T18:32:04.287" v="93" actId="21"/>
          <ac:cxnSpMkLst>
            <pc:docMk/>
            <pc:sldMk cId="2186739661" sldId="306"/>
            <ac:cxnSpMk id="8" creationId="{6981BB04-4450-2F6F-4355-503A5A6C203A}"/>
          </ac:cxnSpMkLst>
        </pc:cxnChg>
      </pc:sldChg>
      <pc:sldChg chg="addSp delSp modSp mod">
        <pc:chgData name="Toby Donaldson" userId="2e6e5431-bb17-4c41-9985-d39c50d83c73" providerId="ADAL" clId="{D9E01E68-3093-4328-BB93-1B8A087A0E58}" dt="2024-09-18T18:32:49.547" v="100"/>
        <pc:sldMkLst>
          <pc:docMk/>
          <pc:sldMk cId="711128939" sldId="307"/>
        </pc:sldMkLst>
        <pc:spChg chg="del">
          <ac:chgData name="Toby Donaldson" userId="2e6e5431-bb17-4c41-9985-d39c50d83c73" providerId="ADAL" clId="{D9E01E68-3093-4328-BB93-1B8A087A0E58}" dt="2024-09-18T18:32:09.491" v="94" actId="21"/>
          <ac:spMkLst>
            <pc:docMk/>
            <pc:sldMk cId="711128939" sldId="307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2:49.547" v="100"/>
          <ac:spMkLst>
            <pc:docMk/>
            <pc:sldMk cId="711128939" sldId="307"/>
            <ac:spMk id="6" creationId="{8AED4BCC-5322-034C-4295-990D254C4CB1}"/>
          </ac:spMkLst>
        </pc:spChg>
        <pc:cxnChg chg="mod">
          <ac:chgData name="Toby Donaldson" userId="2e6e5431-bb17-4c41-9985-d39c50d83c73" providerId="ADAL" clId="{D9E01E68-3093-4328-BB93-1B8A087A0E58}" dt="2024-09-18T18:32:09.491" v="94" actId="21"/>
          <ac:cxnSpMkLst>
            <pc:docMk/>
            <pc:sldMk cId="711128939" sldId="307"/>
            <ac:cxnSpMk id="8" creationId="{6981BB04-4450-2F6F-4355-503A5A6C203A}"/>
          </ac:cxnSpMkLst>
        </pc:cxnChg>
      </pc:sldChg>
      <pc:sldChg chg="addSp delSp modSp mod">
        <pc:chgData name="Toby Donaldson" userId="2e6e5431-bb17-4c41-9985-d39c50d83c73" providerId="ADAL" clId="{D9E01E68-3093-4328-BB93-1B8A087A0E58}" dt="2024-09-18T18:32:52.417" v="101"/>
        <pc:sldMkLst>
          <pc:docMk/>
          <pc:sldMk cId="3381048815" sldId="308"/>
        </pc:sldMkLst>
        <pc:spChg chg="del">
          <ac:chgData name="Toby Donaldson" userId="2e6e5431-bb17-4c41-9985-d39c50d83c73" providerId="ADAL" clId="{D9E01E68-3093-4328-BB93-1B8A087A0E58}" dt="2024-09-18T18:32:17.148" v="95" actId="21"/>
          <ac:spMkLst>
            <pc:docMk/>
            <pc:sldMk cId="3381048815" sldId="308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2:52.417" v="101"/>
          <ac:spMkLst>
            <pc:docMk/>
            <pc:sldMk cId="3381048815" sldId="308"/>
            <ac:spMk id="6" creationId="{432A2FDA-9F3E-BDA1-7228-3285824944C9}"/>
          </ac:spMkLst>
        </pc:spChg>
        <pc:cxnChg chg="mod">
          <ac:chgData name="Toby Donaldson" userId="2e6e5431-bb17-4c41-9985-d39c50d83c73" providerId="ADAL" clId="{D9E01E68-3093-4328-BB93-1B8A087A0E58}" dt="2024-09-18T18:32:17.148" v="95" actId="21"/>
          <ac:cxnSpMkLst>
            <pc:docMk/>
            <pc:sldMk cId="3381048815" sldId="308"/>
            <ac:cxnSpMk id="8" creationId="{6981BB04-4450-2F6F-4355-503A5A6C203A}"/>
          </ac:cxnSpMkLst>
        </pc:cxnChg>
      </pc:sldChg>
      <pc:sldChg chg="modSp mod">
        <pc:chgData name="Toby Donaldson" userId="2e6e5431-bb17-4c41-9985-d39c50d83c73" providerId="ADAL" clId="{D9E01E68-3093-4328-BB93-1B8A087A0E58}" dt="2024-09-18T19:03:55.309" v="395" actId="20577"/>
        <pc:sldMkLst>
          <pc:docMk/>
          <pc:sldMk cId="2722314743" sldId="310"/>
        </pc:sldMkLst>
        <pc:spChg chg="mod">
          <ac:chgData name="Toby Donaldson" userId="2e6e5431-bb17-4c41-9985-d39c50d83c73" providerId="ADAL" clId="{D9E01E68-3093-4328-BB93-1B8A087A0E58}" dt="2024-09-18T19:03:55.309" v="395" actId="20577"/>
          <ac:spMkLst>
            <pc:docMk/>
            <pc:sldMk cId="2722314743" sldId="310"/>
            <ac:spMk id="19" creationId="{083497FF-725C-07A4-B731-4337A7DCB4FE}"/>
          </ac:spMkLst>
        </pc:spChg>
      </pc:sldChg>
      <pc:sldChg chg="addSp delSp modSp del mod">
        <pc:chgData name="Toby Donaldson" userId="2e6e5431-bb17-4c41-9985-d39c50d83c73" providerId="ADAL" clId="{D9E01E68-3093-4328-BB93-1B8A087A0E58}" dt="2024-09-18T18:39:42.827" v="185" actId="2696"/>
        <pc:sldMkLst>
          <pc:docMk/>
          <pc:sldMk cId="1234247253" sldId="311"/>
        </pc:sldMkLst>
        <pc:spChg chg="del">
          <ac:chgData name="Toby Donaldson" userId="2e6e5431-bb17-4c41-9985-d39c50d83c73" providerId="ADAL" clId="{D9E01E68-3093-4328-BB93-1B8A087A0E58}" dt="2024-09-18T18:32:25.726" v="96" actId="21"/>
          <ac:spMkLst>
            <pc:docMk/>
            <pc:sldMk cId="1234247253" sldId="311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2:57.255" v="102"/>
          <ac:spMkLst>
            <pc:docMk/>
            <pc:sldMk cId="1234247253" sldId="311"/>
            <ac:spMk id="6" creationId="{61060C32-3D21-5D71-636D-62F58CE32F99}"/>
          </ac:spMkLst>
        </pc:spChg>
        <pc:spChg chg="mod">
          <ac:chgData name="Toby Donaldson" userId="2e6e5431-bb17-4c41-9985-d39c50d83c73" providerId="ADAL" clId="{D9E01E68-3093-4328-BB93-1B8A087A0E58}" dt="2024-09-18T18:33:44.707" v="105" actId="113"/>
          <ac:spMkLst>
            <pc:docMk/>
            <pc:sldMk cId="1234247253" sldId="311"/>
            <ac:spMk id="12" creationId="{431A6EBB-A203-8787-4E34-76813F5D9DB4}"/>
          </ac:spMkLst>
        </pc:spChg>
        <pc:cxnChg chg="mod">
          <ac:chgData name="Toby Donaldson" userId="2e6e5431-bb17-4c41-9985-d39c50d83c73" providerId="ADAL" clId="{D9E01E68-3093-4328-BB93-1B8A087A0E58}" dt="2024-09-18T18:32:25.726" v="96" actId="21"/>
          <ac:cxnSpMkLst>
            <pc:docMk/>
            <pc:sldMk cId="1234247253" sldId="311"/>
            <ac:cxnSpMk id="8" creationId="{6981BB04-4450-2F6F-4355-503A5A6C203A}"/>
          </ac:cxnSpMkLst>
        </pc:cxnChg>
      </pc:sldChg>
      <pc:sldChg chg="addSp delSp modSp del mod">
        <pc:chgData name="Toby Donaldson" userId="2e6e5431-bb17-4c41-9985-d39c50d83c73" providerId="ADAL" clId="{D9E01E68-3093-4328-BB93-1B8A087A0E58}" dt="2024-09-18T18:39:46.809" v="186" actId="2696"/>
        <pc:sldMkLst>
          <pc:docMk/>
          <pc:sldMk cId="2540764007" sldId="312"/>
        </pc:sldMkLst>
        <pc:spChg chg="del">
          <ac:chgData name="Toby Donaldson" userId="2e6e5431-bb17-4c41-9985-d39c50d83c73" providerId="ADAL" clId="{D9E01E68-3093-4328-BB93-1B8A087A0E58}" dt="2024-09-18T18:32:32.807" v="97" actId="21"/>
          <ac:spMkLst>
            <pc:docMk/>
            <pc:sldMk cId="2540764007" sldId="312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1:05.292" v="89"/>
          <ac:spMkLst>
            <pc:docMk/>
            <pc:sldMk cId="2540764007" sldId="312"/>
            <ac:spMk id="9" creationId="{0F2AB426-0FF2-A04A-D997-E780E6432133}"/>
          </ac:spMkLst>
        </pc:spChg>
        <pc:spChg chg="add mod">
          <ac:chgData name="Toby Donaldson" userId="2e6e5431-bb17-4c41-9985-d39c50d83c73" providerId="ADAL" clId="{D9E01E68-3093-4328-BB93-1B8A087A0E58}" dt="2024-09-18T18:33:00.907" v="103"/>
          <ac:spMkLst>
            <pc:docMk/>
            <pc:sldMk cId="2540764007" sldId="312"/>
            <ac:spMk id="10" creationId="{E1737975-5825-205B-A41A-239EEEFB5B87}"/>
          </ac:spMkLst>
        </pc:spChg>
        <pc:spChg chg="mod">
          <ac:chgData name="Toby Donaldson" userId="2e6e5431-bb17-4c41-9985-d39c50d83c73" providerId="ADAL" clId="{D9E01E68-3093-4328-BB93-1B8A087A0E58}" dt="2024-09-18T18:33:50.174" v="106" actId="113"/>
          <ac:spMkLst>
            <pc:docMk/>
            <pc:sldMk cId="2540764007" sldId="312"/>
            <ac:spMk id="12" creationId="{431A6EBB-A203-8787-4E34-76813F5D9DB4}"/>
          </ac:spMkLst>
        </pc:spChg>
        <pc:cxnChg chg="mod">
          <ac:chgData name="Toby Donaldson" userId="2e6e5431-bb17-4c41-9985-d39c50d83c73" providerId="ADAL" clId="{D9E01E68-3093-4328-BB93-1B8A087A0E58}" dt="2024-09-18T18:32:32.807" v="97" actId="21"/>
          <ac:cxnSpMkLst>
            <pc:docMk/>
            <pc:sldMk cId="2540764007" sldId="312"/>
            <ac:cxnSpMk id="8" creationId="{6981BB04-4450-2F6F-4355-503A5A6C203A}"/>
          </ac:cxnSpMkLst>
        </pc:cxnChg>
      </pc:sldChg>
      <pc:sldChg chg="addSp delSp modSp del mod">
        <pc:chgData name="Toby Donaldson" userId="2e6e5431-bb17-4c41-9985-d39c50d83c73" providerId="ADAL" clId="{D9E01E68-3093-4328-BB93-1B8A087A0E58}" dt="2024-09-18T18:39:50.212" v="187" actId="2696"/>
        <pc:sldMkLst>
          <pc:docMk/>
          <pc:sldMk cId="280561526" sldId="314"/>
        </pc:sldMkLst>
        <pc:spChg chg="del">
          <ac:chgData name="Toby Donaldson" userId="2e6e5431-bb17-4c41-9985-d39c50d83c73" providerId="ADAL" clId="{D9E01E68-3093-4328-BB93-1B8A087A0E58}" dt="2024-09-18T18:32:37.041" v="98" actId="21"/>
          <ac:spMkLst>
            <pc:docMk/>
            <pc:sldMk cId="280561526" sldId="314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3:02.438" v="104"/>
          <ac:spMkLst>
            <pc:docMk/>
            <pc:sldMk cId="280561526" sldId="314"/>
            <ac:spMk id="6" creationId="{47EAFE7E-F8B7-82D2-B56A-37FA9C90D6BC}"/>
          </ac:spMkLst>
        </pc:spChg>
        <pc:cxnChg chg="mod">
          <ac:chgData name="Toby Donaldson" userId="2e6e5431-bb17-4c41-9985-d39c50d83c73" providerId="ADAL" clId="{D9E01E68-3093-4328-BB93-1B8A087A0E58}" dt="2024-09-18T18:32:37.041" v="98" actId="21"/>
          <ac:cxnSpMkLst>
            <pc:docMk/>
            <pc:sldMk cId="280561526" sldId="314"/>
            <ac:cxnSpMk id="8" creationId="{6981BB04-4450-2F6F-4355-503A5A6C203A}"/>
          </ac:cxnSpMkLst>
        </pc:cxnChg>
      </pc:sldChg>
      <pc:sldChg chg="addSp modSp del">
        <pc:chgData name="Toby Donaldson" userId="2e6e5431-bb17-4c41-9985-d39c50d83c73" providerId="ADAL" clId="{D9E01E68-3093-4328-BB93-1B8A087A0E58}" dt="2024-09-18T18:40:32.508" v="192" actId="2696"/>
        <pc:sldMkLst>
          <pc:docMk/>
          <pc:sldMk cId="988044877" sldId="315"/>
        </pc:sldMkLst>
        <pc:spChg chg="add mod">
          <ac:chgData name="Toby Donaldson" userId="2e6e5431-bb17-4c41-9985-d39c50d83c73" providerId="ADAL" clId="{D9E01E68-3093-4328-BB93-1B8A087A0E58}" dt="2024-09-18T18:40:21.548" v="190"/>
          <ac:spMkLst>
            <pc:docMk/>
            <pc:sldMk cId="988044877" sldId="315"/>
            <ac:spMk id="3" creationId="{9F7D2E78-F15D-E2D9-1160-8E4ED8E49D82}"/>
          </ac:spMkLst>
        </pc:spChg>
      </pc:sldChg>
      <pc:sldChg chg="add del">
        <pc:chgData name="Toby Donaldson" userId="2e6e5431-bb17-4c41-9985-d39c50d83c73" providerId="ADAL" clId="{D9E01E68-3093-4328-BB93-1B8A087A0E58}" dt="2024-09-18T18:57:49.419" v="388" actId="2696"/>
        <pc:sldMkLst>
          <pc:docMk/>
          <pc:sldMk cId="653152084" sldId="316"/>
        </pc:sldMkLst>
      </pc:sldChg>
      <pc:sldChg chg="modSp add del mod">
        <pc:chgData name="Toby Donaldson" userId="2e6e5431-bb17-4c41-9985-d39c50d83c73" providerId="ADAL" clId="{D9E01E68-3093-4328-BB93-1B8A087A0E58}" dt="2024-09-18T18:39:55.573" v="188" actId="2696"/>
        <pc:sldMkLst>
          <pc:docMk/>
          <pc:sldMk cId="2086371819" sldId="316"/>
        </pc:sldMkLst>
        <pc:spChg chg="mod">
          <ac:chgData name="Toby Donaldson" userId="2e6e5431-bb17-4c41-9985-d39c50d83c73" providerId="ADAL" clId="{D9E01E68-3093-4328-BB93-1B8A087A0E58}" dt="2024-09-18T18:39:34.997" v="184" actId="20577"/>
          <ac:spMkLst>
            <pc:docMk/>
            <pc:sldMk cId="2086371819" sldId="316"/>
            <ac:spMk id="11" creationId="{9B2C2A61-4298-4DD1-294E-B1B3004D90FF}"/>
          </ac:spMkLst>
        </pc:spChg>
      </pc:sldChg>
      <pc:sldChg chg="addSp delSp modSp add mod">
        <pc:chgData name="Toby Donaldson" userId="2e6e5431-bb17-4c41-9985-d39c50d83c73" providerId="ADAL" clId="{D9E01E68-3093-4328-BB93-1B8A087A0E58}" dt="2024-09-18T19:05:20.157" v="516" actId="1076"/>
        <pc:sldMkLst>
          <pc:docMk/>
          <pc:sldMk cId="1963568937" sldId="317"/>
        </pc:sldMkLst>
        <pc:spChg chg="add mod">
          <ac:chgData name="Toby Donaldson" userId="2e6e5431-bb17-4c41-9985-d39c50d83c73" providerId="ADAL" clId="{D9E01E68-3093-4328-BB93-1B8A087A0E58}" dt="2024-09-18T19:05:20.157" v="516" actId="1076"/>
          <ac:spMkLst>
            <pc:docMk/>
            <pc:sldMk cId="1963568937" sldId="317"/>
            <ac:spMk id="3" creationId="{4079A83F-EC68-AFF0-6B91-95901D869450}"/>
          </ac:spMkLst>
        </pc:spChg>
        <pc:spChg chg="del">
          <ac:chgData name="Toby Donaldson" userId="2e6e5431-bb17-4c41-9985-d39c50d83c73" providerId="ADAL" clId="{D9E01E68-3093-4328-BB93-1B8A087A0E58}" dt="2024-09-18T18:40:54.537" v="193" actId="21"/>
          <ac:spMkLst>
            <pc:docMk/>
            <pc:sldMk cId="1963568937" sldId="317"/>
            <ac:spMk id="3" creationId="{6D93479A-CA2F-FB20-C0DB-0A9F7CF2E14F}"/>
          </ac:spMkLst>
        </pc:spChg>
        <pc:spChg chg="add mod">
          <ac:chgData name="Toby Donaldson" userId="2e6e5431-bb17-4c41-9985-d39c50d83c73" providerId="ADAL" clId="{D9E01E68-3093-4328-BB93-1B8A087A0E58}" dt="2024-09-18T18:41:51.854" v="339" actId="14100"/>
          <ac:spMkLst>
            <pc:docMk/>
            <pc:sldMk cId="1963568937" sldId="317"/>
            <ac:spMk id="5" creationId="{E44F6A4F-48D2-9A0B-B9D7-889B8BBBF9EB}"/>
          </ac:spMkLst>
        </pc:spChg>
        <pc:spChg chg="del">
          <ac:chgData name="Toby Donaldson" userId="2e6e5431-bb17-4c41-9985-d39c50d83c73" providerId="ADAL" clId="{D9E01E68-3093-4328-BB93-1B8A087A0E58}" dt="2024-09-18T18:40:54.537" v="193" actId="21"/>
          <ac:spMkLst>
            <pc:docMk/>
            <pc:sldMk cId="1963568937" sldId="317"/>
            <ac:spMk id="6" creationId="{432A2FDA-9F3E-BDA1-7228-3285824944C9}"/>
          </ac:spMkLst>
        </pc:spChg>
        <pc:spChg chg="del">
          <ac:chgData name="Toby Donaldson" userId="2e6e5431-bb17-4c41-9985-d39c50d83c73" providerId="ADAL" clId="{D9E01E68-3093-4328-BB93-1B8A087A0E58}" dt="2024-09-18T18:40:54.537" v="193" actId="21"/>
          <ac:spMkLst>
            <pc:docMk/>
            <pc:sldMk cId="1963568937" sldId="317"/>
            <ac:spMk id="12" creationId="{431A6EBB-A203-8787-4E34-76813F5D9DB4}"/>
          </ac:spMkLst>
        </pc:spChg>
        <pc:spChg chg="mod">
          <ac:chgData name="Toby Donaldson" userId="2e6e5431-bb17-4c41-9985-d39c50d83c73" providerId="ADAL" clId="{D9E01E68-3093-4328-BB93-1B8A087A0E58}" dt="2024-09-18T18:42:16.385" v="351" actId="20577"/>
          <ac:spMkLst>
            <pc:docMk/>
            <pc:sldMk cId="1963568937" sldId="317"/>
            <ac:spMk id="13" creationId="{5C3CB041-437A-DDC4-FD22-B5E3515334BD}"/>
          </ac:spMkLst>
        </pc:spChg>
        <pc:spChg chg="del">
          <ac:chgData name="Toby Donaldson" userId="2e6e5431-bb17-4c41-9985-d39c50d83c73" providerId="ADAL" clId="{D9E01E68-3093-4328-BB93-1B8A087A0E58}" dt="2024-09-18T18:40:54.537" v="193" actId="21"/>
          <ac:spMkLst>
            <pc:docMk/>
            <pc:sldMk cId="1963568937" sldId="317"/>
            <ac:spMk id="15" creationId="{E92F2C95-4E44-8150-7503-55166FD05140}"/>
          </ac:spMkLst>
        </pc:spChg>
        <pc:spChg chg="del">
          <ac:chgData name="Toby Donaldson" userId="2e6e5431-bb17-4c41-9985-d39c50d83c73" providerId="ADAL" clId="{D9E01E68-3093-4328-BB93-1B8A087A0E58}" dt="2024-09-18T18:41:00.801" v="194" actId="21"/>
          <ac:spMkLst>
            <pc:docMk/>
            <pc:sldMk cId="1963568937" sldId="317"/>
            <ac:spMk id="22" creationId="{1F01744D-64D4-FDEA-99EB-411094AB7619}"/>
          </ac:spMkLst>
        </pc:spChg>
        <pc:cxnChg chg="del mod">
          <ac:chgData name="Toby Donaldson" userId="2e6e5431-bb17-4c41-9985-d39c50d83c73" providerId="ADAL" clId="{D9E01E68-3093-4328-BB93-1B8A087A0E58}" dt="2024-09-18T18:40:54.537" v="193" actId="21"/>
          <ac:cxnSpMkLst>
            <pc:docMk/>
            <pc:sldMk cId="1963568937" sldId="317"/>
            <ac:cxnSpMk id="8" creationId="{6981BB04-4450-2F6F-4355-503A5A6C203A}"/>
          </ac:cxnSpMkLst>
        </pc:cxnChg>
        <pc:cxnChg chg="del mod">
          <ac:chgData name="Toby Donaldson" userId="2e6e5431-bb17-4c41-9985-d39c50d83c73" providerId="ADAL" clId="{D9E01E68-3093-4328-BB93-1B8A087A0E58}" dt="2024-09-18T18:40:54.537" v="193" actId="21"/>
          <ac:cxnSpMkLst>
            <pc:docMk/>
            <pc:sldMk cId="1963568937" sldId="317"/>
            <ac:cxnSpMk id="31" creationId="{1100C525-50A7-733C-8BE1-2972CBA67814}"/>
          </ac:cxnSpMkLst>
        </pc:cxnChg>
      </pc:sldChg>
      <pc:sldChg chg="modSp add mod">
        <pc:chgData name="Toby Donaldson" userId="2e6e5431-bb17-4c41-9985-d39c50d83c73" providerId="ADAL" clId="{D9E01E68-3093-4328-BB93-1B8A087A0E58}" dt="2024-09-18T18:43:00.662" v="383" actId="20577"/>
        <pc:sldMkLst>
          <pc:docMk/>
          <pc:sldMk cId="3184009082" sldId="318"/>
        </pc:sldMkLst>
        <pc:spChg chg="mod">
          <ac:chgData name="Toby Donaldson" userId="2e6e5431-bb17-4c41-9985-d39c50d83c73" providerId="ADAL" clId="{D9E01E68-3093-4328-BB93-1B8A087A0E58}" dt="2024-09-18T18:43:00.662" v="383" actId="20577"/>
          <ac:spMkLst>
            <pc:docMk/>
            <pc:sldMk cId="3184009082" sldId="318"/>
            <ac:spMk id="13" creationId="{5C3CB041-437A-DDC4-FD22-B5E3515334BD}"/>
          </ac:spMkLst>
        </pc:spChg>
      </pc:sldChg>
      <pc:sldChg chg="modSp add mod ord">
        <pc:chgData name="Toby Donaldson" userId="2e6e5431-bb17-4c41-9985-d39c50d83c73" providerId="ADAL" clId="{D9E01E68-3093-4328-BB93-1B8A087A0E58}" dt="2024-09-18T18:42:45.785" v="377"/>
        <pc:sldMkLst>
          <pc:docMk/>
          <pc:sldMk cId="155828000" sldId="319"/>
        </pc:sldMkLst>
        <pc:spChg chg="mod">
          <ac:chgData name="Toby Donaldson" userId="2e6e5431-bb17-4c41-9985-d39c50d83c73" providerId="ADAL" clId="{D9E01E68-3093-4328-BB93-1B8A087A0E58}" dt="2024-09-18T18:42:43.864" v="375" actId="20577"/>
          <ac:spMkLst>
            <pc:docMk/>
            <pc:sldMk cId="155828000" sldId="319"/>
            <ac:spMk id="13" creationId="{5C3CB041-437A-DDC4-FD22-B5E3515334BD}"/>
          </ac:spMkLst>
        </pc:spChg>
      </pc:sldChg>
      <pc:sldChg chg="add">
        <pc:chgData name="Toby Donaldson" userId="2e6e5431-bb17-4c41-9985-d39c50d83c73" providerId="ADAL" clId="{D9E01E68-3093-4328-BB93-1B8A087A0E58}" dt="2024-09-18T18:42:55.834" v="378" actId="2890"/>
        <pc:sldMkLst>
          <pc:docMk/>
          <pc:sldMk cId="3885649669" sldId="320"/>
        </pc:sldMkLst>
      </pc:sldChg>
      <pc:sldChg chg="add del">
        <pc:chgData name="Toby Donaldson" userId="2e6e5431-bb17-4c41-9985-d39c50d83c73" providerId="ADAL" clId="{D9E01E68-3093-4328-BB93-1B8A087A0E58}" dt="2024-09-18T18:43:31.223" v="387" actId="2696"/>
        <pc:sldMkLst>
          <pc:docMk/>
          <pc:sldMk cId="2938455959" sldId="321"/>
        </pc:sldMkLst>
      </pc:sldChg>
      <pc:sldChg chg="add del">
        <pc:chgData name="Toby Donaldson" userId="2e6e5431-bb17-4c41-9985-d39c50d83c73" providerId="ADAL" clId="{D9E01E68-3093-4328-BB93-1B8A087A0E58}" dt="2024-09-18T18:43:25.050" v="386" actId="2696"/>
        <pc:sldMkLst>
          <pc:docMk/>
          <pc:sldMk cId="29597607" sldId="322"/>
        </pc:sldMkLst>
      </pc:sldChg>
    </pc:docChg>
  </pc:docChgLst>
  <pc:docChgLst>
    <pc:chgData name="Toby Donaldson" userId="2e6e5431-bb17-4c41-9985-d39c50d83c73" providerId="ADAL" clId="{A515520A-0FCD-486C-A2CC-7D014497B132}"/>
    <pc:docChg chg="undo custSel addSld delSld modSld sldOrd">
      <pc:chgData name="Toby Donaldson" userId="2e6e5431-bb17-4c41-9985-d39c50d83c73" providerId="ADAL" clId="{A515520A-0FCD-486C-A2CC-7D014497B132}" dt="2024-09-18T21:55:31.410" v="953"/>
      <pc:docMkLst>
        <pc:docMk/>
      </pc:docMkLst>
      <pc:sldChg chg="addSp modSp mod setBg">
        <pc:chgData name="Toby Donaldson" userId="2e6e5431-bb17-4c41-9985-d39c50d83c73" providerId="ADAL" clId="{A515520A-0FCD-486C-A2CC-7D014497B132}" dt="2024-09-16T17:36:13.393" v="3" actId="14100"/>
        <pc:sldMkLst>
          <pc:docMk/>
          <pc:sldMk cId="3113156551" sldId="256"/>
        </pc:sldMkLst>
        <pc:spChg chg="mo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2" creationId="{10D35B3B-97F8-53B4-0820-5D8414186FD7}"/>
          </ac:spMkLst>
        </pc:spChg>
        <pc:spChg chg="mo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3" creationId="{467724C6-6D98-F980-728B-C2BA02D797F3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31" creationId="{C5772175-955A-4811-B3D9-A03023BEFF03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33" creationId="{0AE98B72-66C6-4AB4-AF0D-BA830DE86393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35" creationId="{407EAFC6-733F-403D-BB4D-05A3A28742F1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37" creationId="{17A36730-4CB0-4F61-AD11-A44C9765833F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39" creationId="{767334AB-16BD-4EC7-8C6B-4B5171600933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41" creationId="{C69C79E1-F916-4929-A4F3-DE763D4BFA57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43" creationId="{00C86EF7-5EC4-4682-A7BD-444DA4916474}"/>
          </ac:spMkLst>
        </pc:spChg>
        <pc:picChg chg="add mod">
          <ac:chgData name="Toby Donaldson" userId="2e6e5431-bb17-4c41-9985-d39c50d83c73" providerId="ADAL" clId="{A515520A-0FCD-486C-A2CC-7D014497B132}" dt="2024-09-16T17:36:13.393" v="3" actId="14100"/>
          <ac:picMkLst>
            <pc:docMk/>
            <pc:sldMk cId="3113156551" sldId="256"/>
            <ac:picMk id="1026" creationId="{5A95B101-A092-4AFF-5F3C-02DA4D8C46A4}"/>
          </ac:picMkLst>
        </pc:picChg>
      </pc:sldChg>
      <pc:sldChg chg="addSp delSp modSp mod">
        <pc:chgData name="Toby Donaldson" userId="2e6e5431-bb17-4c41-9985-d39c50d83c73" providerId="ADAL" clId="{A515520A-0FCD-486C-A2CC-7D014497B132}" dt="2024-09-16T17:44:41.567" v="26" actId="1076"/>
        <pc:sldMkLst>
          <pc:docMk/>
          <pc:sldMk cId="1564174174" sldId="257"/>
        </pc:sldMkLst>
        <pc:spChg chg="del mod topLvl">
          <ac:chgData name="Toby Donaldson" userId="2e6e5431-bb17-4c41-9985-d39c50d83c73" providerId="ADAL" clId="{A515520A-0FCD-486C-A2CC-7D014497B132}" dt="2024-09-16T17:43:31.204" v="14" actId="21"/>
          <ac:spMkLst>
            <pc:docMk/>
            <pc:sldMk cId="1564174174" sldId="257"/>
            <ac:spMk id="5" creationId="{31B88D45-8E57-62FD-AEF7-79C61C6FB2E6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6" creationId="{070381B3-8ECB-C4C0-2864-E3A6D74892A8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7" creationId="{B00B5B5F-D42B-7A88-2E2D-FC9988F2C783}"/>
          </ac:spMkLst>
        </pc:spChg>
        <pc:spChg chg="del mod topLvl">
          <ac:chgData name="Toby Donaldson" userId="2e6e5431-bb17-4c41-9985-d39c50d83c73" providerId="ADAL" clId="{A515520A-0FCD-486C-A2CC-7D014497B132}" dt="2024-09-16T17:36:57.797" v="6" actId="21"/>
          <ac:spMkLst>
            <pc:docMk/>
            <pc:sldMk cId="1564174174" sldId="257"/>
            <ac:spMk id="8" creationId="{20BD7AF2-6231-9467-624B-9A66E9036667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9" creationId="{8D409C56-D16B-9D60-A28F-140EDC33F944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11" creationId="{CE410A48-605E-D626-5F55-DCE88E37207B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14" creationId="{B1EB3134-D8A8-CAAB-AE7A-EA44B6859B3F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15" creationId="{7709DDE2-385E-5089-30FB-920A0B0F27A3}"/>
          </ac:spMkLst>
        </pc:spChg>
        <pc:spChg chg="del mod topLvl">
          <ac:chgData name="Toby Donaldson" userId="2e6e5431-bb17-4c41-9985-d39c50d83c73" providerId="ADAL" clId="{A515520A-0FCD-486C-A2CC-7D014497B132}" dt="2024-09-16T17:36:57.797" v="6" actId="21"/>
          <ac:spMkLst>
            <pc:docMk/>
            <pc:sldMk cId="1564174174" sldId="257"/>
            <ac:spMk id="18" creationId="{4974C57B-6738-A480-36E1-BF34EF9C79F1}"/>
          </ac:spMkLst>
        </pc:spChg>
        <pc:spChg chg="mod topLvl">
          <ac:chgData name="Toby Donaldson" userId="2e6e5431-bb17-4c41-9985-d39c50d83c73" providerId="ADAL" clId="{A515520A-0FCD-486C-A2CC-7D014497B132}" dt="2024-09-16T17:44:41.567" v="26" actId="1076"/>
          <ac:spMkLst>
            <pc:docMk/>
            <pc:sldMk cId="1564174174" sldId="257"/>
            <ac:spMk id="31" creationId="{3E7C6BDF-914F-273C-A732-BD72CA1F5A5F}"/>
          </ac:spMkLst>
        </pc:spChg>
        <pc:grpChg chg="del mod topLvl">
          <ac:chgData name="Toby Donaldson" userId="2e6e5431-bb17-4c41-9985-d39c50d83c73" providerId="ADAL" clId="{A515520A-0FCD-486C-A2CC-7D014497B132}" dt="2024-09-16T17:36:57.797" v="6" actId="21"/>
          <ac:grpSpMkLst>
            <pc:docMk/>
            <pc:sldMk cId="1564174174" sldId="257"/>
            <ac:grpSpMk id="10" creationId="{04BABEC9-26A1-8927-D4BE-3905793EAF3C}"/>
          </ac:grpSpMkLst>
        </pc:grpChg>
        <pc:grpChg chg="del mod topLvl">
          <ac:chgData name="Toby Donaldson" userId="2e6e5431-bb17-4c41-9985-d39c50d83c73" providerId="ADAL" clId="{A515520A-0FCD-486C-A2CC-7D014497B132}" dt="2024-09-16T17:36:57.797" v="6" actId="21"/>
          <ac:grpSpMkLst>
            <pc:docMk/>
            <pc:sldMk cId="1564174174" sldId="257"/>
            <ac:grpSpMk id="13" creationId="{4009F340-E0C5-4C16-9EC0-D7200C5BF59D}"/>
          </ac:grpSpMkLst>
        </pc:grpChg>
        <pc:grpChg chg="del mod topLvl">
          <ac:chgData name="Toby Donaldson" userId="2e6e5431-bb17-4c41-9985-d39c50d83c73" providerId="ADAL" clId="{A515520A-0FCD-486C-A2CC-7D014497B132}" dt="2024-09-16T17:36:57.797" v="6" actId="21"/>
          <ac:grpSpMkLst>
            <pc:docMk/>
            <pc:sldMk cId="1564174174" sldId="257"/>
            <ac:grpSpMk id="16" creationId="{A43169A7-4379-4BA6-4ACF-24B47C969791}"/>
          </ac:grpSpMkLst>
        </pc:grpChg>
        <pc:grpChg chg="del">
          <ac:chgData name="Toby Donaldson" userId="2e6e5431-bb17-4c41-9985-d39c50d83c73" providerId="ADAL" clId="{A515520A-0FCD-486C-A2CC-7D014497B132}" dt="2024-09-16T17:36:50.052" v="5" actId="165"/>
          <ac:grpSpMkLst>
            <pc:docMk/>
            <pc:sldMk cId="1564174174" sldId="257"/>
            <ac:grpSpMk id="32" creationId="{609F6DAF-69E0-4240-4CB0-A656E8166D93}"/>
          </ac:grpSpMkLst>
        </pc:grpChg>
        <pc:picChg chg="add mod">
          <ac:chgData name="Toby Donaldson" userId="2e6e5431-bb17-4c41-9985-d39c50d83c73" providerId="ADAL" clId="{A515520A-0FCD-486C-A2CC-7D014497B132}" dt="2024-09-16T17:44:11.418" v="21" actId="1076"/>
          <ac:picMkLst>
            <pc:docMk/>
            <pc:sldMk cId="1564174174" sldId="257"/>
            <ac:picMk id="2050" creationId="{40E57054-8058-7D06-867C-618B47C7CBB7}"/>
          </ac:picMkLst>
        </pc:picChg>
        <pc:cxnChg chg="add mod ord">
          <ac:chgData name="Toby Donaldson" userId="2e6e5431-bb17-4c41-9985-d39c50d83c73" providerId="ADAL" clId="{A515520A-0FCD-486C-A2CC-7D014497B132}" dt="2024-09-16T17:44:32.588" v="24" actId="1076"/>
          <ac:cxnSpMkLst>
            <pc:docMk/>
            <pc:sldMk cId="1564174174" sldId="257"/>
            <ac:cxnSpMk id="3" creationId="{00F0D90C-7456-6B0B-9C4A-C20E9F5914B6}"/>
          </ac:cxnSpMkLst>
        </pc:cxnChg>
      </pc:sldChg>
      <pc:sldChg chg="del">
        <pc:chgData name="Toby Donaldson" userId="2e6e5431-bb17-4c41-9985-d39c50d83c73" providerId="ADAL" clId="{A515520A-0FCD-486C-A2CC-7D014497B132}" dt="2024-09-16T19:18:01.117" v="944" actId="2696"/>
        <pc:sldMkLst>
          <pc:docMk/>
          <pc:sldMk cId="2049895442" sldId="258"/>
        </pc:sldMkLst>
      </pc:sldChg>
      <pc:sldChg chg="addSp delSp modSp mod">
        <pc:chgData name="Toby Donaldson" userId="2e6e5431-bb17-4c41-9985-d39c50d83c73" providerId="ADAL" clId="{A515520A-0FCD-486C-A2CC-7D014497B132}" dt="2024-09-18T21:55:31.410" v="953"/>
        <pc:sldMkLst>
          <pc:docMk/>
          <pc:sldMk cId="2020498111" sldId="269"/>
        </pc:sldMkLst>
        <pc:spChg chg="mod topLvl">
          <ac:chgData name="Toby Donaldson" userId="2e6e5431-bb17-4c41-9985-d39c50d83c73" providerId="ADAL" clId="{A515520A-0FCD-486C-A2CC-7D014497B132}" dt="2024-09-17T03:55:38.203" v="948" actId="165"/>
          <ac:spMkLst>
            <pc:docMk/>
            <pc:sldMk cId="2020498111" sldId="269"/>
            <ac:spMk id="14" creationId="{FB007572-40DD-CEF1-D014-79447D388FF3}"/>
          </ac:spMkLst>
        </pc:spChg>
        <pc:spChg chg="mod topLvl">
          <ac:chgData name="Toby Donaldson" userId="2e6e5431-bb17-4c41-9985-d39c50d83c73" providerId="ADAL" clId="{A515520A-0FCD-486C-A2CC-7D014497B132}" dt="2024-09-17T03:55:38.203" v="948" actId="165"/>
          <ac:spMkLst>
            <pc:docMk/>
            <pc:sldMk cId="2020498111" sldId="269"/>
            <ac:spMk id="15" creationId="{ABD6664D-9655-2F19-AE3C-F269E40352C9}"/>
          </ac:spMkLst>
        </pc:spChg>
        <pc:grpChg chg="del mod">
          <ac:chgData name="Toby Donaldson" userId="2e6e5431-bb17-4c41-9985-d39c50d83c73" providerId="ADAL" clId="{A515520A-0FCD-486C-A2CC-7D014497B132}" dt="2024-09-17T03:55:38.203" v="948" actId="165"/>
          <ac:grpSpMkLst>
            <pc:docMk/>
            <pc:sldMk cId="2020498111" sldId="269"/>
            <ac:grpSpMk id="11" creationId="{6E05BE33-57C5-CB83-B7E3-8EC1D2D9C2AA}"/>
          </ac:grpSpMkLst>
        </pc:grpChg>
        <pc:grpChg chg="mod topLvl">
          <ac:chgData name="Toby Donaldson" userId="2e6e5431-bb17-4c41-9985-d39c50d83c73" providerId="ADAL" clId="{A515520A-0FCD-486C-A2CC-7D014497B132}" dt="2024-09-17T03:56:24.602" v="952" actId="1076"/>
          <ac:grpSpMkLst>
            <pc:docMk/>
            <pc:sldMk cId="2020498111" sldId="269"/>
            <ac:grpSpMk id="13" creationId="{A29488C9-EB21-C5FD-DB93-B2D0288BD8CA}"/>
          </ac:grpSpMkLst>
        </pc:grpChg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2020498111" sldId="269"/>
            <ac:inkMk id="11" creationId="{1B370A92-7AB6-99F8-D29C-AC0156043C26}"/>
          </ac:inkMkLst>
        </pc:inkChg>
        <pc:cxnChg chg="mod">
          <ac:chgData name="Toby Donaldson" userId="2e6e5431-bb17-4c41-9985-d39c50d83c73" providerId="ADAL" clId="{A515520A-0FCD-486C-A2CC-7D014497B132}" dt="2024-09-17T03:55:38.203" v="948" actId="165"/>
          <ac:cxnSpMkLst>
            <pc:docMk/>
            <pc:sldMk cId="2020498111" sldId="269"/>
            <ac:cxnSpMk id="3" creationId="{8A31175A-A137-DEDD-5046-D77086FE6E65}"/>
          </ac:cxnSpMkLst>
        </pc:cxnChg>
        <pc:cxnChg chg="mod">
          <ac:chgData name="Toby Donaldson" userId="2e6e5431-bb17-4c41-9985-d39c50d83c73" providerId="ADAL" clId="{A515520A-0FCD-486C-A2CC-7D014497B132}" dt="2024-09-17T03:55:38.203" v="948" actId="165"/>
          <ac:cxnSpMkLst>
            <pc:docMk/>
            <pc:sldMk cId="2020498111" sldId="269"/>
            <ac:cxnSpMk id="5" creationId="{5C106F43-6AE9-D878-C0EF-65D4E17CCE55}"/>
          </ac:cxnSpMkLst>
        </pc:cxnChg>
        <pc:cxnChg chg="mod">
          <ac:chgData name="Toby Donaldson" userId="2e6e5431-bb17-4c41-9985-d39c50d83c73" providerId="ADAL" clId="{A515520A-0FCD-486C-A2CC-7D014497B132}" dt="2024-09-17T03:55:38.203" v="948" actId="165"/>
          <ac:cxnSpMkLst>
            <pc:docMk/>
            <pc:sldMk cId="2020498111" sldId="269"/>
            <ac:cxnSpMk id="6" creationId="{03DA9AC5-86E3-7143-7D35-1BD469166430}"/>
          </ac:cxnSpMkLst>
        </pc:cxnChg>
      </pc:sldChg>
      <pc:sldChg chg="add">
        <pc:chgData name="Toby Donaldson" userId="2e6e5431-bb17-4c41-9985-d39c50d83c73" providerId="ADAL" clId="{A515520A-0FCD-486C-A2CC-7D014497B132}" dt="2024-09-16T17:36:30.465" v="4" actId="2890"/>
        <pc:sldMkLst>
          <pc:docMk/>
          <pc:sldMk cId="624584149" sldId="271"/>
        </pc:sldMkLst>
      </pc:sldChg>
      <pc:sldChg chg="addSp delSp modSp add mod ord">
        <pc:chgData name="Toby Donaldson" userId="2e6e5431-bb17-4c41-9985-d39c50d83c73" providerId="ADAL" clId="{A515520A-0FCD-486C-A2CC-7D014497B132}" dt="2024-09-16T19:04:42.992" v="941"/>
        <pc:sldMkLst>
          <pc:docMk/>
          <pc:sldMk cId="2541733131" sldId="272"/>
        </pc:sldMkLst>
        <pc:spChg chg="add mod">
          <ac:chgData name="Toby Donaldson" userId="2e6e5431-bb17-4c41-9985-d39c50d83c73" providerId="ADAL" clId="{A515520A-0FCD-486C-A2CC-7D014497B132}" dt="2024-09-16T17:51:10.894" v="233" actId="20577"/>
          <ac:spMkLst>
            <pc:docMk/>
            <pc:sldMk cId="2541733131" sldId="272"/>
            <ac:spMk id="2" creationId="{E22F6E4A-D60F-0E21-69FD-95F4FA85D7FC}"/>
          </ac:spMkLst>
        </pc:spChg>
        <pc:picChg chg="del">
          <ac:chgData name="Toby Donaldson" userId="2e6e5431-bb17-4c41-9985-d39c50d83c73" providerId="ADAL" clId="{A515520A-0FCD-486C-A2CC-7D014497B132}" dt="2024-09-16T17:45:44.859" v="30" actId="21"/>
          <ac:picMkLst>
            <pc:docMk/>
            <pc:sldMk cId="2541733131" sldId="272"/>
            <ac:picMk id="2050" creationId="{40E57054-8058-7D06-867C-618B47C7CBB7}"/>
          </ac:picMkLst>
        </pc:picChg>
        <pc:picChg chg="add mod">
          <ac:chgData name="Toby Donaldson" userId="2e6e5431-bb17-4c41-9985-d39c50d83c73" providerId="ADAL" clId="{A515520A-0FCD-486C-A2CC-7D014497B132}" dt="2024-09-16T17:46:16.861" v="33" actId="1076"/>
          <ac:picMkLst>
            <pc:docMk/>
            <pc:sldMk cId="2541733131" sldId="272"/>
            <ac:picMk id="3074" creationId="{8E59A6CF-D42D-AD37-5D8B-75BCA0579A78}"/>
          </ac:picMkLst>
        </pc:picChg>
      </pc:sldChg>
      <pc:sldChg chg="addSp delSp modSp add mod ord">
        <pc:chgData name="Toby Donaldson" userId="2e6e5431-bb17-4c41-9985-d39c50d83c73" providerId="ADAL" clId="{A515520A-0FCD-486C-A2CC-7D014497B132}" dt="2024-09-16T19:04:53.403" v="943"/>
        <pc:sldMkLst>
          <pc:docMk/>
          <pc:sldMk cId="354076809" sldId="273"/>
        </pc:sldMkLst>
        <pc:spChg chg="add mod">
          <ac:chgData name="Toby Donaldson" userId="2e6e5431-bb17-4c41-9985-d39c50d83c73" providerId="ADAL" clId="{A515520A-0FCD-486C-A2CC-7D014497B132}" dt="2024-09-16T17:50:25.747" v="167" actId="122"/>
          <ac:spMkLst>
            <pc:docMk/>
            <pc:sldMk cId="354076809" sldId="273"/>
            <ac:spMk id="2" creationId="{1EE472E2-49AB-1B51-3E11-E40F35B559D4}"/>
          </ac:spMkLst>
        </pc:spChg>
        <pc:picChg chg="del">
          <ac:chgData name="Toby Donaldson" userId="2e6e5431-bb17-4c41-9985-d39c50d83c73" providerId="ADAL" clId="{A515520A-0FCD-486C-A2CC-7D014497B132}" dt="2024-09-16T17:47:59.774" v="80" actId="21"/>
          <ac:picMkLst>
            <pc:docMk/>
            <pc:sldMk cId="354076809" sldId="273"/>
            <ac:picMk id="3074" creationId="{8E59A6CF-D42D-AD37-5D8B-75BCA0579A78}"/>
          </ac:picMkLst>
        </pc:picChg>
        <pc:picChg chg="add mod">
          <ac:chgData name="Toby Donaldson" userId="2e6e5431-bb17-4c41-9985-d39c50d83c73" providerId="ADAL" clId="{A515520A-0FCD-486C-A2CC-7D014497B132}" dt="2024-09-16T17:48:03.475" v="81" actId="1076"/>
          <ac:picMkLst>
            <pc:docMk/>
            <pc:sldMk cId="354076809" sldId="273"/>
            <ac:picMk id="4098" creationId="{69EC3E31-44C5-DE32-0AAE-57F7AEDAEAEE}"/>
          </ac:picMkLst>
        </pc:picChg>
      </pc:sldChg>
      <pc:sldChg chg="addSp delSp modSp add mod ord">
        <pc:chgData name="Toby Donaldson" userId="2e6e5431-bb17-4c41-9985-d39c50d83c73" providerId="ADAL" clId="{A515520A-0FCD-486C-A2CC-7D014497B132}" dt="2024-09-16T19:04:18.839" v="935"/>
        <pc:sldMkLst>
          <pc:docMk/>
          <pc:sldMk cId="2168191691" sldId="274"/>
        </pc:sldMkLst>
        <pc:spChg chg="mod">
          <ac:chgData name="Toby Donaldson" userId="2e6e5431-bb17-4c41-9985-d39c50d83c73" providerId="ADAL" clId="{A515520A-0FCD-486C-A2CC-7D014497B132}" dt="2024-09-16T17:54:47.596" v="388" actId="20577"/>
          <ac:spMkLst>
            <pc:docMk/>
            <pc:sldMk cId="2168191691" sldId="274"/>
            <ac:spMk id="2" creationId="{1EE472E2-49AB-1B51-3E11-E40F35B559D4}"/>
          </ac:spMkLst>
        </pc:spChg>
        <pc:picChg chg="del">
          <ac:chgData name="Toby Donaldson" userId="2e6e5431-bb17-4c41-9985-d39c50d83c73" providerId="ADAL" clId="{A515520A-0FCD-486C-A2CC-7D014497B132}" dt="2024-09-16T17:52:37.040" v="236" actId="21"/>
          <ac:picMkLst>
            <pc:docMk/>
            <pc:sldMk cId="2168191691" sldId="274"/>
            <ac:picMk id="4098" creationId="{69EC3E31-44C5-DE32-0AAE-57F7AEDAEAEE}"/>
          </ac:picMkLst>
        </pc:picChg>
        <pc:picChg chg="add mod">
          <ac:chgData name="Toby Donaldson" userId="2e6e5431-bb17-4c41-9985-d39c50d83c73" providerId="ADAL" clId="{A515520A-0FCD-486C-A2CC-7D014497B132}" dt="2024-09-16T17:53:37.013" v="294" actId="1076"/>
          <ac:picMkLst>
            <pc:docMk/>
            <pc:sldMk cId="2168191691" sldId="274"/>
            <ac:picMk id="5122" creationId="{8E45775D-5E04-1E3E-06EF-D88C555DCD1A}"/>
          </ac:picMkLst>
        </pc:picChg>
      </pc:sldChg>
      <pc:sldChg chg="addSp delSp modSp add mod ord">
        <pc:chgData name="Toby Donaldson" userId="2e6e5431-bb17-4c41-9985-d39c50d83c73" providerId="ADAL" clId="{A515520A-0FCD-486C-A2CC-7D014497B132}" dt="2024-09-16T20:34:50.813" v="945" actId="1076"/>
        <pc:sldMkLst>
          <pc:docMk/>
          <pc:sldMk cId="3624217243" sldId="275"/>
        </pc:sldMkLst>
        <pc:spChg chg="mod">
          <ac:chgData name="Toby Donaldson" userId="2e6e5431-bb17-4c41-9985-d39c50d83c73" providerId="ADAL" clId="{A515520A-0FCD-486C-A2CC-7D014497B132}" dt="2024-09-16T20:34:50.813" v="945" actId="1076"/>
          <ac:spMkLst>
            <pc:docMk/>
            <pc:sldMk cId="3624217243" sldId="275"/>
            <ac:spMk id="2" creationId="{1EE472E2-49AB-1B51-3E11-E40F35B559D4}"/>
          </ac:spMkLst>
        </pc:spChg>
        <pc:picChg chg="del">
          <ac:chgData name="Toby Donaldson" userId="2e6e5431-bb17-4c41-9985-d39c50d83c73" providerId="ADAL" clId="{A515520A-0FCD-486C-A2CC-7D014497B132}" dt="2024-09-16T17:55:49.671" v="392" actId="21"/>
          <ac:picMkLst>
            <pc:docMk/>
            <pc:sldMk cId="3624217243" sldId="275"/>
            <ac:picMk id="5122" creationId="{8E45775D-5E04-1E3E-06EF-D88C555DCD1A}"/>
          </ac:picMkLst>
        </pc:picChg>
        <pc:picChg chg="add mod">
          <ac:chgData name="Toby Donaldson" userId="2e6e5431-bb17-4c41-9985-d39c50d83c73" providerId="ADAL" clId="{A515520A-0FCD-486C-A2CC-7D014497B132}" dt="2024-09-16T17:56:03.741" v="410" actId="1076"/>
          <ac:picMkLst>
            <pc:docMk/>
            <pc:sldMk cId="3624217243" sldId="275"/>
            <ac:picMk id="6146" creationId="{A001934C-1F27-3BC0-A779-0FDF7DBA04DC}"/>
          </ac:picMkLst>
        </pc:picChg>
      </pc:sldChg>
      <pc:sldChg chg="addSp delSp modSp add mod">
        <pc:chgData name="Toby Donaldson" userId="2e6e5431-bb17-4c41-9985-d39c50d83c73" providerId="ADAL" clId="{A515520A-0FCD-486C-A2CC-7D014497B132}" dt="2024-09-16T18:58:58.852" v="826" actId="33524"/>
        <pc:sldMkLst>
          <pc:docMk/>
          <pc:sldMk cId="2165635234" sldId="276"/>
        </pc:sldMkLst>
        <pc:spChg chg="add mod">
          <ac:chgData name="Toby Donaldson" userId="2e6e5431-bb17-4c41-9985-d39c50d83c73" providerId="ADAL" clId="{A515520A-0FCD-486C-A2CC-7D014497B132}" dt="2024-09-16T18:58:58.852" v="826" actId="33524"/>
          <ac:spMkLst>
            <pc:docMk/>
            <pc:sldMk cId="2165635234" sldId="276"/>
            <ac:spMk id="2" creationId="{816F0687-E934-1F3A-DEEA-A9A3D68E192C}"/>
          </ac:spMkLst>
        </pc:spChg>
        <pc:spChg chg="add mod">
          <ac:chgData name="Toby Donaldson" userId="2e6e5431-bb17-4c41-9985-d39c50d83c73" providerId="ADAL" clId="{A515520A-0FCD-486C-A2CC-7D014497B132}" dt="2024-09-16T18:58:51.582" v="825" actId="1076"/>
          <ac:spMkLst>
            <pc:docMk/>
            <pc:sldMk cId="2165635234" sldId="276"/>
            <ac:spMk id="5" creationId="{76A0AE94-C77B-ADBE-3904-252E0514D648}"/>
          </ac:spMkLst>
        </pc:spChg>
        <pc:picChg chg="del">
          <ac:chgData name="Toby Donaldson" userId="2e6e5431-bb17-4c41-9985-d39c50d83c73" providerId="ADAL" clId="{A515520A-0FCD-486C-A2CC-7D014497B132}" dt="2024-09-16T18:06:07.361" v="525" actId="21"/>
          <ac:picMkLst>
            <pc:docMk/>
            <pc:sldMk cId="2165635234" sldId="276"/>
            <ac:picMk id="2050" creationId="{40E57054-8058-7D06-867C-618B47C7CBB7}"/>
          </ac:picMkLst>
        </pc:picChg>
        <pc:picChg chg="add mod">
          <ac:chgData name="Toby Donaldson" userId="2e6e5431-bb17-4c41-9985-d39c50d83c73" providerId="ADAL" clId="{A515520A-0FCD-486C-A2CC-7D014497B132}" dt="2024-09-16T18:06:45.121" v="538" actId="732"/>
          <ac:picMkLst>
            <pc:docMk/>
            <pc:sldMk cId="2165635234" sldId="276"/>
            <ac:picMk id="7170" creationId="{4023079E-7CA4-5592-177D-8ADE1F14F7E0}"/>
          </ac:picMkLst>
        </pc:picChg>
      </pc:sldChg>
      <pc:sldChg chg="addSp delSp modSp add mod ord">
        <pc:chgData name="Toby Donaldson" userId="2e6e5431-bb17-4c41-9985-d39c50d83c73" providerId="ADAL" clId="{A515520A-0FCD-486C-A2CC-7D014497B132}" dt="2024-09-16T19:04:29.743" v="939"/>
        <pc:sldMkLst>
          <pc:docMk/>
          <pc:sldMk cId="798263514" sldId="277"/>
        </pc:sldMkLst>
        <pc:spChg chg="mod">
          <ac:chgData name="Toby Donaldson" userId="2e6e5431-bb17-4c41-9985-d39c50d83c73" providerId="ADAL" clId="{A515520A-0FCD-486C-A2CC-7D014497B132}" dt="2024-09-16T19:03:53.773" v="933" actId="20577"/>
          <ac:spMkLst>
            <pc:docMk/>
            <pc:sldMk cId="798263514" sldId="277"/>
            <ac:spMk id="2" creationId="{1EE472E2-49AB-1B51-3E11-E40F35B559D4}"/>
          </ac:spMkLst>
        </pc:spChg>
        <pc:picChg chg="del">
          <ac:chgData name="Toby Donaldson" userId="2e6e5431-bb17-4c41-9985-d39c50d83c73" providerId="ADAL" clId="{A515520A-0FCD-486C-A2CC-7D014497B132}" dt="2024-09-16T19:01:14.617" v="829" actId="21"/>
          <ac:picMkLst>
            <pc:docMk/>
            <pc:sldMk cId="798263514" sldId="277"/>
            <ac:picMk id="4098" creationId="{69EC3E31-44C5-DE32-0AAE-57F7AEDAEAEE}"/>
          </ac:picMkLst>
        </pc:picChg>
        <pc:picChg chg="add mod">
          <ac:chgData name="Toby Donaldson" userId="2e6e5431-bb17-4c41-9985-d39c50d83c73" providerId="ADAL" clId="{A515520A-0FCD-486C-A2CC-7D014497B132}" dt="2024-09-16T19:02:02.346" v="867" actId="1076"/>
          <ac:picMkLst>
            <pc:docMk/>
            <pc:sldMk cId="798263514" sldId="277"/>
            <ac:picMk id="8194" creationId="{9CF62659-C05B-2324-D559-15F3A3CFA9B2}"/>
          </ac:picMkLst>
        </pc:picChg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899495814" sldId="284"/>
        </pc:sldMkLst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899495814" sldId="284"/>
            <ac:inkMk id="3" creationId="{38AF0BF5-8D76-603F-A8D4-401D9B2517E9}"/>
          </ac:inkMkLst>
        </pc:inkChg>
      </pc:sldChg>
      <pc:sldChg chg="del">
        <pc:chgData name="Toby Donaldson" userId="2e6e5431-bb17-4c41-9985-d39c50d83c73" providerId="ADAL" clId="{A515520A-0FCD-486C-A2CC-7D014497B132}" dt="2024-09-17T03:08:03.412" v="946" actId="2696"/>
        <pc:sldMkLst>
          <pc:docMk/>
          <pc:sldMk cId="3414341889" sldId="286"/>
        </pc:sldMkLst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302167807" sldId="299"/>
        </pc:sldMkLst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302167807" sldId="299"/>
            <ac:inkMk id="12" creationId="{F731033A-1FF7-12B6-FF02-080DE7AC82FF}"/>
          </ac:inkMkLst>
        </pc:inkChg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711128939" sldId="307"/>
        </pc:sldMkLst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711128939" sldId="307"/>
            <ac:inkMk id="5" creationId="{95754E7B-88BC-3CD1-E3B8-91F67A390F8E}"/>
          </ac:inkMkLst>
        </pc:inkChg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2722314743" sldId="310"/>
        </pc:sldMkLst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2722314743" sldId="310"/>
            <ac:inkMk id="2" creationId="{233D7823-66E4-FB22-0996-F10B9B151B01}"/>
          </ac:inkMkLst>
        </pc:inkChg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1963568937" sldId="317"/>
        </pc:sldMkLst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1963568937" sldId="317"/>
            <ac:inkMk id="6" creationId="{1E02A07E-C198-4823-2442-58184AA57E13}"/>
          </ac:inkMkLst>
        </pc:inkChg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3885649669" sldId="320"/>
        </pc:sldMkLst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3885649669" sldId="320"/>
            <ac:inkMk id="3" creationId="{E34D4937-849C-F770-CE42-5C276621B2C7}"/>
          </ac:inkMkLst>
        </pc:inkChg>
      </pc:sldChg>
    </pc:docChg>
  </pc:docChgLst>
  <pc:docChgLst>
    <pc:chgData name="Toby Donaldson" userId="2e6e5431-bb17-4c41-9985-d39c50d83c73" providerId="ADAL" clId="{C82E8F90-E1A5-440F-8A6F-42A74C6A7282}"/>
    <pc:docChg chg="undo custSel addSld modSld sldOrd modSection modNotesMaster">
      <pc:chgData name="Toby Donaldson" userId="2e6e5431-bb17-4c41-9985-d39c50d83c73" providerId="ADAL" clId="{C82E8F90-E1A5-440F-8A6F-42A74C6A7282}" dt="2024-09-23T22:34:42.469" v="503"/>
      <pc:docMkLst>
        <pc:docMk/>
      </pc:docMkLst>
      <pc:sldChg chg="modSp mod">
        <pc:chgData name="Toby Donaldson" userId="2e6e5431-bb17-4c41-9985-d39c50d83c73" providerId="ADAL" clId="{C82E8F90-E1A5-440F-8A6F-42A74C6A7282}" dt="2024-09-23T20:55:47.049" v="502" actId="20577"/>
        <pc:sldMkLst>
          <pc:docMk/>
          <pc:sldMk cId="3113156551" sldId="256"/>
        </pc:sldMkLst>
        <pc:spChg chg="mod">
          <ac:chgData name="Toby Donaldson" userId="2e6e5431-bb17-4c41-9985-d39c50d83c73" providerId="ADAL" clId="{C82E8F90-E1A5-440F-8A6F-42A74C6A7282}" dt="2024-09-23T20:55:47.049" v="502" actId="20577"/>
          <ac:spMkLst>
            <pc:docMk/>
            <pc:sldMk cId="3113156551" sldId="256"/>
            <ac:spMk id="4" creationId="{1C211242-B5A3-D371-4A7A-C8E9982D7CD5}"/>
          </ac:spMkLst>
        </pc:sp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119060891" sldId="299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119060891" sldId="299"/>
            <ac:inkMk id="3" creationId="{550AFBF3-8515-8B6D-2D0F-C38AE90B94B3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1732205588" sldId="302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1732205588" sldId="302"/>
            <ac:inkMk id="6" creationId="{F773A93D-6680-C131-9DEB-5620EEC24DF6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4097905578" sldId="303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4097905578" sldId="303"/>
            <ac:inkMk id="2" creationId="{8DF09536-368D-97D8-5B4B-4EFB27AEE5C8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573607454" sldId="306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573607454" sldId="306"/>
            <ac:inkMk id="2" creationId="{6A7261BB-D910-7EBD-D0B0-D63F65F34481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872453283" sldId="307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2872453283" sldId="307"/>
            <ac:inkMk id="2" creationId="{DDFA3424-1DEB-18F5-DDC7-385399AB7E50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1882997732" sldId="310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1882997732" sldId="310"/>
            <ac:inkMk id="2" creationId="{4B9BEB14-520D-B01A-461F-78D2BC2FAE93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944662364" sldId="311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944662364" sldId="311"/>
            <ac:inkMk id="6" creationId="{EC2B57DB-7976-32C3-B107-E42FBAE4F2D5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209025065" sldId="312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2209025065" sldId="312"/>
            <ac:inkMk id="6" creationId="{179F1719-0351-6A58-A8AF-492CA89CEC6D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701333559" sldId="313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2701333559" sldId="313"/>
            <ac:inkMk id="9" creationId="{341BB05E-8BF7-60BC-A91B-5E150576C56A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461131009" sldId="314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461131009" sldId="314"/>
            <ac:inkMk id="3" creationId="{37551BE6-7650-84C4-8BD0-ECA9E21F1C21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266552019" sldId="315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2266552019" sldId="315"/>
            <ac:inkMk id="9" creationId="{90C02DFF-79FC-1DD7-6DCA-B8030FEFF5EE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858326061" sldId="316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858326061" sldId="316"/>
            <ac:inkMk id="9" creationId="{3EC05154-8B96-7E63-62BE-11A878ADF825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248521206" sldId="317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248521206" sldId="317"/>
            <ac:inkMk id="2" creationId="{9AAA96A7-B0A5-391A-6F7E-A6EA675AB4A4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88943026" sldId="320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288943026" sldId="320"/>
            <ac:inkMk id="2" creationId="{D439679E-C2D5-15E1-E599-ACBEB551CE96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215848448" sldId="325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2215848448" sldId="325"/>
            <ac:inkMk id="2" creationId="{399844AB-444C-BEA1-EB30-A063C1C8F700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076077529" sldId="329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076077529" sldId="329"/>
            <ac:inkMk id="9" creationId="{990086AA-3935-AF8A-8DF5-D3D75FE7F38C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618373808" sldId="334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2618373808" sldId="334"/>
            <ac:inkMk id="6" creationId="{C4E0C19B-C4F7-2DEC-52CC-2C4447C2AD20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1424474129" sldId="336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1424474129" sldId="336"/>
            <ac:inkMk id="9" creationId="{E2493694-7074-EB72-74FB-8CDEF1F379B2}"/>
          </ac:inkMkLst>
        </pc:inkChg>
      </pc:sldChg>
      <pc:sldChg chg="addSp modSp add mod">
        <pc:chgData name="Toby Donaldson" userId="2e6e5431-bb17-4c41-9985-d39c50d83c73" providerId="ADAL" clId="{C82E8F90-E1A5-440F-8A6F-42A74C6A7282}" dt="2024-09-23T20:27:29.091" v="34" actId="1076"/>
        <pc:sldMkLst>
          <pc:docMk/>
          <pc:sldMk cId="1310673805" sldId="339"/>
        </pc:sldMkLst>
        <pc:spChg chg="add mod">
          <ac:chgData name="Toby Donaldson" userId="2e6e5431-bb17-4c41-9985-d39c50d83c73" providerId="ADAL" clId="{C82E8F90-E1A5-440F-8A6F-42A74C6A7282}" dt="2024-09-23T20:26:37.619" v="4" actId="1076"/>
          <ac:spMkLst>
            <pc:docMk/>
            <pc:sldMk cId="1310673805" sldId="339"/>
            <ac:spMk id="2" creationId="{BAAA0E86-9632-7612-FF8E-CEBB752FB340}"/>
          </ac:spMkLst>
        </pc:spChg>
        <pc:spChg chg="add mod">
          <ac:chgData name="Toby Donaldson" userId="2e6e5431-bb17-4c41-9985-d39c50d83c73" providerId="ADAL" clId="{C82E8F90-E1A5-440F-8A6F-42A74C6A7282}" dt="2024-09-23T20:27:26.849" v="33" actId="1076"/>
          <ac:spMkLst>
            <pc:docMk/>
            <pc:sldMk cId="1310673805" sldId="339"/>
            <ac:spMk id="3" creationId="{49194A70-E003-CF27-E354-4BF61D0280E6}"/>
          </ac:spMkLst>
        </pc:spChg>
        <pc:spChg chg="mod">
          <ac:chgData name="Toby Donaldson" userId="2e6e5431-bb17-4c41-9985-d39c50d83c73" providerId="ADAL" clId="{C82E8F90-E1A5-440F-8A6F-42A74C6A7282}" dt="2024-09-23T20:26:32.924" v="3" actId="1076"/>
          <ac:spMkLst>
            <pc:docMk/>
            <pc:sldMk cId="1310673805" sldId="339"/>
            <ac:spMk id="8" creationId="{6EF561DF-C3CF-D4F0-936F-2C5CD1424934}"/>
          </ac:spMkLst>
        </pc:spChg>
        <pc:spChg chg="mod">
          <ac:chgData name="Toby Donaldson" userId="2e6e5431-bb17-4c41-9985-d39c50d83c73" providerId="ADAL" clId="{C82E8F90-E1A5-440F-8A6F-42A74C6A7282}" dt="2024-09-23T20:27:29.091" v="34" actId="1076"/>
          <ac:spMkLst>
            <pc:docMk/>
            <pc:sldMk cId="1310673805" sldId="339"/>
            <ac:spMk id="9" creationId="{2946CC19-ECB5-0C67-CA6C-45A07D08376C}"/>
          </ac:spMkLst>
        </pc:spChg>
      </pc:sldChg>
      <pc:sldChg chg="addSp delSp modSp add mod ord">
        <pc:chgData name="Toby Donaldson" userId="2e6e5431-bb17-4c41-9985-d39c50d83c73" providerId="ADAL" clId="{C82E8F90-E1A5-440F-8A6F-42A74C6A7282}" dt="2024-09-23T22:34:42.469" v="503"/>
        <pc:sldMkLst>
          <pc:docMk/>
          <pc:sldMk cId="2203291535" sldId="340"/>
        </pc:sldMkLst>
        <pc:spChg chg="del">
          <ac:chgData name="Toby Donaldson" userId="2e6e5431-bb17-4c41-9985-d39c50d83c73" providerId="ADAL" clId="{C82E8F90-E1A5-440F-8A6F-42A74C6A7282}" dt="2024-09-23T20:28:09.582" v="40" actId="21"/>
          <ac:spMkLst>
            <pc:docMk/>
            <pc:sldMk cId="2203291535" sldId="340"/>
            <ac:spMk id="3" creationId="{EBB9AE55-D8CD-B1C4-1710-22D3267721CA}"/>
          </ac:spMkLst>
        </pc:spChg>
        <pc:spChg chg="del mod">
          <ac:chgData name="Toby Donaldson" userId="2e6e5431-bb17-4c41-9985-d39c50d83c73" providerId="ADAL" clId="{C82E8F90-E1A5-440F-8A6F-42A74C6A7282}" dt="2024-09-23T20:35:04.605" v="266" actId="21"/>
          <ac:spMkLst>
            <pc:docMk/>
            <pc:sldMk cId="2203291535" sldId="340"/>
            <ac:spMk id="6" creationId="{6025B27D-2319-D939-2283-EB5E133E6FE0}"/>
          </ac:spMkLst>
        </pc:spChg>
        <pc:spChg chg="del">
          <ac:chgData name="Toby Donaldson" userId="2e6e5431-bb17-4c41-9985-d39c50d83c73" providerId="ADAL" clId="{C82E8F90-E1A5-440F-8A6F-42A74C6A7282}" dt="2024-09-23T20:31:16.827" v="190" actId="21"/>
          <ac:spMkLst>
            <pc:docMk/>
            <pc:sldMk cId="2203291535" sldId="340"/>
            <ac:spMk id="7" creationId="{682BFCDF-6664-58E4-01B6-2B626643D7F1}"/>
          </ac:spMkLst>
        </pc:spChg>
        <pc:spChg chg="mod">
          <ac:chgData name="Toby Donaldson" userId="2e6e5431-bb17-4c41-9985-d39c50d83c73" providerId="ADAL" clId="{C82E8F90-E1A5-440F-8A6F-42A74C6A7282}" dt="2024-09-23T20:33:35.521" v="254" actId="1076"/>
          <ac:spMkLst>
            <pc:docMk/>
            <pc:sldMk cId="2203291535" sldId="340"/>
            <ac:spMk id="8" creationId="{6EF561DF-C3CF-D4F0-936F-2C5CD1424934}"/>
          </ac:spMkLst>
        </pc:spChg>
        <pc:spChg chg="del">
          <ac:chgData name="Toby Donaldson" userId="2e6e5431-bb17-4c41-9985-d39c50d83c73" providerId="ADAL" clId="{C82E8F90-E1A5-440F-8A6F-42A74C6A7282}" dt="2024-09-23T20:28:01.846" v="38" actId="21"/>
          <ac:spMkLst>
            <pc:docMk/>
            <pc:sldMk cId="2203291535" sldId="340"/>
            <ac:spMk id="9" creationId="{2946CC19-ECB5-0C67-CA6C-45A07D08376C}"/>
          </ac:spMkLst>
        </pc:spChg>
        <pc:spChg chg="add del mod">
          <ac:chgData name="Toby Donaldson" userId="2e6e5431-bb17-4c41-9985-d39c50d83c73" providerId="ADAL" clId="{C82E8F90-E1A5-440F-8A6F-42A74C6A7282}" dt="2024-09-23T20:34:52.386" v="264" actId="21"/>
          <ac:spMkLst>
            <pc:docMk/>
            <pc:sldMk cId="2203291535" sldId="340"/>
            <ac:spMk id="10" creationId="{D1339A5C-CD5E-C63B-CB42-E51F4C4C9D38}"/>
          </ac:spMkLst>
        </pc:spChg>
        <pc:spChg chg="add del mod">
          <ac:chgData name="Toby Donaldson" userId="2e6e5431-bb17-4c41-9985-d39c50d83c73" providerId="ADAL" clId="{C82E8F90-E1A5-440F-8A6F-42A74C6A7282}" dt="2024-09-23T20:34:52.386" v="264" actId="21"/>
          <ac:spMkLst>
            <pc:docMk/>
            <pc:sldMk cId="2203291535" sldId="340"/>
            <ac:spMk id="12" creationId="{1DABAC03-E02D-738A-7E79-869DE20A1543}"/>
          </ac:spMkLst>
        </pc:spChg>
        <pc:spChg chg="add del mod">
          <ac:chgData name="Toby Donaldson" userId="2e6e5431-bb17-4c41-9985-d39c50d83c73" providerId="ADAL" clId="{C82E8F90-E1A5-440F-8A6F-42A74C6A7282}" dt="2024-09-23T20:34:52.386" v="264" actId="21"/>
          <ac:spMkLst>
            <pc:docMk/>
            <pc:sldMk cId="2203291535" sldId="340"/>
            <ac:spMk id="13" creationId="{6D266917-8A66-5CBA-BD59-705FEAF3DF08}"/>
          </ac:spMkLst>
        </pc:spChg>
        <pc:spChg chg="add del mod">
          <ac:chgData name="Toby Donaldson" userId="2e6e5431-bb17-4c41-9985-d39c50d83c73" providerId="ADAL" clId="{C82E8F90-E1A5-440F-8A6F-42A74C6A7282}" dt="2024-09-23T20:34:52.386" v="264" actId="21"/>
          <ac:spMkLst>
            <pc:docMk/>
            <pc:sldMk cId="2203291535" sldId="340"/>
            <ac:spMk id="14" creationId="{BEAF719F-1CB6-7CAF-179B-220C65D22F5E}"/>
          </ac:spMkLst>
        </pc:spChg>
        <pc:spChg chg="del">
          <ac:chgData name="Toby Donaldson" userId="2e6e5431-bb17-4c41-9985-d39c50d83c73" providerId="ADAL" clId="{C82E8F90-E1A5-440F-8A6F-42A74C6A7282}" dt="2024-09-23T20:28:05.173" v="39" actId="21"/>
          <ac:spMkLst>
            <pc:docMk/>
            <pc:sldMk cId="2203291535" sldId="340"/>
            <ac:spMk id="17" creationId="{45F8DC22-C403-199D-D397-D56770794310}"/>
          </ac:spMkLst>
        </pc:spChg>
        <pc:spChg chg="del">
          <ac:chgData name="Toby Donaldson" userId="2e6e5431-bb17-4c41-9985-d39c50d83c73" providerId="ADAL" clId="{C82E8F90-E1A5-440F-8A6F-42A74C6A7282}" dt="2024-09-23T20:28:09.582" v="40" actId="21"/>
          <ac:spMkLst>
            <pc:docMk/>
            <pc:sldMk cId="2203291535" sldId="340"/>
            <ac:spMk id="25" creationId="{4849A1DA-FE81-AF69-859F-D48291843328}"/>
          </ac:spMkLst>
        </pc:spChg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2203291535" sldId="340"/>
            <ac:inkMk id="15" creationId="{3963CD39-35C9-05BF-2B83-51213A7BA525}"/>
          </ac:inkMkLst>
        </pc:inkChg>
        <pc:cxnChg chg="del mod">
          <ac:chgData name="Toby Donaldson" userId="2e6e5431-bb17-4c41-9985-d39c50d83c73" providerId="ADAL" clId="{C82E8F90-E1A5-440F-8A6F-42A74C6A7282}" dt="2024-09-23T20:28:05.173" v="39" actId="21"/>
          <ac:cxnSpMkLst>
            <pc:docMk/>
            <pc:sldMk cId="2203291535" sldId="340"/>
            <ac:cxnSpMk id="11" creationId="{D5BC43FB-B1C6-C0C0-A609-3A56E1E808D6}"/>
          </ac:cxnSpMkLst>
        </pc:cxnChg>
        <pc:cxnChg chg="del mod">
          <ac:chgData name="Toby Donaldson" userId="2e6e5431-bb17-4c41-9985-d39c50d83c73" providerId="ADAL" clId="{C82E8F90-E1A5-440F-8A6F-42A74C6A7282}" dt="2024-09-23T20:28:01.846" v="38" actId="21"/>
          <ac:cxnSpMkLst>
            <pc:docMk/>
            <pc:sldMk cId="2203291535" sldId="340"/>
            <ac:cxnSpMk id="22" creationId="{D96C3EA9-8FD6-0550-A4C7-3AE00EB1E161}"/>
          </ac:cxnSpMkLst>
        </pc:cxnChg>
      </pc:sldChg>
      <pc:sldChg chg="addSp modSp add mod">
        <pc:chgData name="Toby Donaldson" userId="2e6e5431-bb17-4c41-9985-d39c50d83c73" providerId="ADAL" clId="{C82E8F90-E1A5-440F-8A6F-42A74C6A7282}" dt="2024-09-23T22:34:42.469" v="503"/>
        <pc:sldMkLst>
          <pc:docMk/>
          <pc:sldMk cId="3386612823" sldId="341"/>
        </pc:sldMkLst>
        <pc:spChg chg="mod">
          <ac:chgData name="Toby Donaldson" userId="2e6e5431-bb17-4c41-9985-d39c50d83c73" providerId="ADAL" clId="{C82E8F90-E1A5-440F-8A6F-42A74C6A7282}" dt="2024-09-23T20:51:01.852" v="341" actId="208"/>
          <ac:spMkLst>
            <pc:docMk/>
            <pc:sldMk cId="3386612823" sldId="341"/>
            <ac:spMk id="6" creationId="{6025B27D-2319-D939-2283-EB5E133E6FE0}"/>
          </ac:spMkLst>
        </pc:spChg>
        <pc:spChg chg="mod">
          <ac:chgData name="Toby Donaldson" userId="2e6e5431-bb17-4c41-9985-d39c50d83c73" providerId="ADAL" clId="{C82E8F90-E1A5-440F-8A6F-42A74C6A7282}" dt="2024-09-23T20:49:40.646" v="291" actId="20577"/>
          <ac:spMkLst>
            <pc:docMk/>
            <pc:sldMk cId="3386612823" sldId="341"/>
            <ac:spMk id="10" creationId="{D1339A5C-CD5E-C63B-CB42-E51F4C4C9D38}"/>
          </ac:spMkLst>
        </pc:spChg>
        <pc:spChg chg="mod">
          <ac:chgData name="Toby Donaldson" userId="2e6e5431-bb17-4c41-9985-d39c50d83c73" providerId="ADAL" clId="{C82E8F90-E1A5-440F-8A6F-42A74C6A7282}" dt="2024-09-23T20:49:46.055" v="303" actId="20577"/>
          <ac:spMkLst>
            <pc:docMk/>
            <pc:sldMk cId="3386612823" sldId="341"/>
            <ac:spMk id="12" creationId="{1DABAC03-E02D-738A-7E79-869DE20A1543}"/>
          </ac:spMkLst>
        </pc:spChg>
        <pc:spChg chg="mod">
          <ac:chgData name="Toby Donaldson" userId="2e6e5431-bb17-4c41-9985-d39c50d83c73" providerId="ADAL" clId="{C82E8F90-E1A5-440F-8A6F-42A74C6A7282}" dt="2024-09-23T20:49:50.105" v="308" actId="20577"/>
          <ac:spMkLst>
            <pc:docMk/>
            <pc:sldMk cId="3386612823" sldId="341"/>
            <ac:spMk id="13" creationId="{6D266917-8A66-5CBA-BD59-705FEAF3DF08}"/>
          </ac:spMkLst>
        </pc:spChg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386612823" sldId="341"/>
            <ac:inkMk id="2" creationId="{01466BEE-0362-75BB-8B8F-119C16D730CC}"/>
          </ac:inkMkLst>
        </pc:inkChg>
      </pc:sldChg>
      <pc:sldChg chg="modSp add mod">
        <pc:chgData name="Toby Donaldson" userId="2e6e5431-bb17-4c41-9985-d39c50d83c73" providerId="ADAL" clId="{C82E8F90-E1A5-440F-8A6F-42A74C6A7282}" dt="2024-09-23T20:50:48.314" v="340" actId="208"/>
        <pc:sldMkLst>
          <pc:docMk/>
          <pc:sldMk cId="1534370893" sldId="342"/>
        </pc:sldMkLst>
        <pc:spChg chg="mod">
          <ac:chgData name="Toby Donaldson" userId="2e6e5431-bb17-4c41-9985-d39c50d83c73" providerId="ADAL" clId="{C82E8F90-E1A5-440F-8A6F-42A74C6A7282}" dt="2024-09-23T20:50:48.314" v="340" actId="208"/>
          <ac:spMkLst>
            <pc:docMk/>
            <pc:sldMk cId="1534370893" sldId="342"/>
            <ac:spMk id="6" creationId="{6025B27D-2319-D939-2283-EB5E133E6FE0}"/>
          </ac:spMkLst>
        </pc:spChg>
      </pc:sldChg>
      <pc:sldChg chg="addSp delSp modSp add mod">
        <pc:chgData name="Toby Donaldson" userId="2e6e5431-bb17-4c41-9985-d39c50d83c73" providerId="ADAL" clId="{C82E8F90-E1A5-440F-8A6F-42A74C6A7282}" dt="2024-09-23T22:34:42.469" v="503"/>
        <pc:sldMkLst>
          <pc:docMk/>
          <pc:sldMk cId="1866605820" sldId="343"/>
        </pc:sldMkLst>
        <pc:spChg chg="add del mod">
          <ac:chgData name="Toby Donaldson" userId="2e6e5431-bb17-4c41-9985-d39c50d83c73" providerId="ADAL" clId="{C82E8F90-E1A5-440F-8A6F-42A74C6A7282}" dt="2024-09-23T20:52:13.994" v="343" actId="21"/>
          <ac:spMkLst>
            <pc:docMk/>
            <pc:sldMk cId="1866605820" sldId="343"/>
            <ac:spMk id="2" creationId="{90599771-C345-A881-51BF-66C688D95B1F}"/>
          </ac:spMkLst>
        </pc:spChg>
        <pc:spChg chg="add del mod">
          <ac:chgData name="Toby Donaldson" userId="2e6e5431-bb17-4c41-9985-d39c50d83c73" providerId="ADAL" clId="{C82E8F90-E1A5-440F-8A6F-42A74C6A7282}" dt="2024-09-23T20:52:13.994" v="343" actId="21"/>
          <ac:spMkLst>
            <pc:docMk/>
            <pc:sldMk cId="1866605820" sldId="343"/>
            <ac:spMk id="3" creationId="{51756FB8-1EF9-8E0E-8B1D-C56815219947}"/>
          </ac:spMkLst>
        </pc:spChg>
        <pc:spChg chg="del mod">
          <ac:chgData name="Toby Donaldson" userId="2e6e5431-bb17-4c41-9985-d39c50d83c73" providerId="ADAL" clId="{C82E8F90-E1A5-440F-8A6F-42A74C6A7282}" dt="2024-09-23T20:52:16.410" v="344" actId="21"/>
          <ac:spMkLst>
            <pc:docMk/>
            <pc:sldMk cId="1866605820" sldId="343"/>
            <ac:spMk id="6" creationId="{6025B27D-2319-D939-2283-EB5E133E6FE0}"/>
          </ac:spMkLst>
        </pc:spChg>
        <pc:spChg chg="add del mod">
          <ac:chgData name="Toby Donaldson" userId="2e6e5431-bb17-4c41-9985-d39c50d83c73" providerId="ADAL" clId="{C82E8F90-E1A5-440F-8A6F-42A74C6A7282}" dt="2024-09-23T20:52:13.994" v="343" actId="21"/>
          <ac:spMkLst>
            <pc:docMk/>
            <pc:sldMk cId="1866605820" sldId="343"/>
            <ac:spMk id="7" creationId="{366B48D0-209F-0F30-CD68-695BDA23889C}"/>
          </ac:spMkLst>
        </pc:spChg>
        <pc:spChg chg="mod">
          <ac:chgData name="Toby Donaldson" userId="2e6e5431-bb17-4c41-9985-d39c50d83c73" providerId="ADAL" clId="{C82E8F90-E1A5-440F-8A6F-42A74C6A7282}" dt="2024-09-23T20:36:33.257" v="272" actId="207"/>
          <ac:spMkLst>
            <pc:docMk/>
            <pc:sldMk cId="1866605820" sldId="343"/>
            <ac:spMk id="8" creationId="{6EF561DF-C3CF-D4F0-936F-2C5CD1424934}"/>
          </ac:spMkLst>
        </pc:spChg>
        <pc:spChg chg="add del mod">
          <ac:chgData name="Toby Donaldson" userId="2e6e5431-bb17-4c41-9985-d39c50d83c73" providerId="ADAL" clId="{C82E8F90-E1A5-440F-8A6F-42A74C6A7282}" dt="2024-09-23T20:52:13.994" v="343" actId="21"/>
          <ac:spMkLst>
            <pc:docMk/>
            <pc:sldMk cId="1866605820" sldId="343"/>
            <ac:spMk id="9" creationId="{D687DB03-89BB-8770-48DB-778A338A20C9}"/>
          </ac:spMkLst>
        </pc:spChg>
        <pc:spChg chg="del">
          <ac:chgData name="Toby Donaldson" userId="2e6e5431-bb17-4c41-9985-d39c50d83c73" providerId="ADAL" clId="{C82E8F90-E1A5-440F-8A6F-42A74C6A7282}" dt="2024-09-23T20:36:29.241" v="271" actId="21"/>
          <ac:spMkLst>
            <pc:docMk/>
            <pc:sldMk cId="1866605820" sldId="343"/>
            <ac:spMk id="10" creationId="{D1339A5C-CD5E-C63B-CB42-E51F4C4C9D38}"/>
          </ac:spMkLst>
        </pc:spChg>
        <pc:spChg chg="del">
          <ac:chgData name="Toby Donaldson" userId="2e6e5431-bb17-4c41-9985-d39c50d83c73" providerId="ADAL" clId="{C82E8F90-E1A5-440F-8A6F-42A74C6A7282}" dt="2024-09-23T20:36:29.241" v="271" actId="21"/>
          <ac:spMkLst>
            <pc:docMk/>
            <pc:sldMk cId="1866605820" sldId="343"/>
            <ac:spMk id="12" creationId="{1DABAC03-E02D-738A-7E79-869DE20A1543}"/>
          </ac:spMkLst>
        </pc:spChg>
        <pc:spChg chg="del">
          <ac:chgData name="Toby Donaldson" userId="2e6e5431-bb17-4c41-9985-d39c50d83c73" providerId="ADAL" clId="{C82E8F90-E1A5-440F-8A6F-42A74C6A7282}" dt="2024-09-23T20:36:29.241" v="271" actId="21"/>
          <ac:spMkLst>
            <pc:docMk/>
            <pc:sldMk cId="1866605820" sldId="343"/>
            <ac:spMk id="13" creationId="{6D266917-8A66-5CBA-BD59-705FEAF3DF08}"/>
          </ac:spMkLst>
        </pc:spChg>
        <pc:spChg chg="del">
          <ac:chgData name="Toby Donaldson" userId="2e6e5431-bb17-4c41-9985-d39c50d83c73" providerId="ADAL" clId="{C82E8F90-E1A5-440F-8A6F-42A74C6A7282}" dt="2024-09-23T20:36:29.241" v="271" actId="21"/>
          <ac:spMkLst>
            <pc:docMk/>
            <pc:sldMk cId="1866605820" sldId="343"/>
            <ac:spMk id="14" creationId="{BEAF719F-1CB6-7CAF-179B-220C65D22F5E}"/>
          </ac:spMkLst>
        </pc:spChg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1866605820" sldId="343"/>
            <ac:inkMk id="11" creationId="{2BD9E9E9-348E-D9AA-2272-EACA444A1118}"/>
          </ac:inkMkLst>
        </pc:inkChg>
      </pc:sldChg>
      <pc:sldChg chg="addSp delSp modSp add mod">
        <pc:chgData name="Toby Donaldson" userId="2e6e5431-bb17-4c41-9985-d39c50d83c73" providerId="ADAL" clId="{C82E8F90-E1A5-440F-8A6F-42A74C6A7282}" dt="2024-09-23T22:34:42.469" v="503"/>
        <pc:sldMkLst>
          <pc:docMk/>
          <pc:sldMk cId="3473259547" sldId="344"/>
        </pc:sldMkLst>
        <pc:spChg chg="del">
          <ac:chgData name="Toby Donaldson" userId="2e6e5431-bb17-4c41-9985-d39c50d83c73" providerId="ADAL" clId="{C82E8F90-E1A5-440F-8A6F-42A74C6A7282}" dt="2024-09-23T20:52:42.697" v="346" actId="21"/>
          <ac:spMkLst>
            <pc:docMk/>
            <pc:sldMk cId="3473259547" sldId="344"/>
            <ac:spMk id="2" creationId="{90599771-C345-A881-51BF-66C688D95B1F}"/>
          </ac:spMkLst>
        </pc:spChg>
        <pc:spChg chg="del">
          <ac:chgData name="Toby Donaldson" userId="2e6e5431-bb17-4c41-9985-d39c50d83c73" providerId="ADAL" clId="{C82E8F90-E1A5-440F-8A6F-42A74C6A7282}" dt="2024-09-23T20:52:42.697" v="346" actId="21"/>
          <ac:spMkLst>
            <pc:docMk/>
            <pc:sldMk cId="3473259547" sldId="344"/>
            <ac:spMk id="3" creationId="{51756FB8-1EF9-8E0E-8B1D-C56815219947}"/>
          </ac:spMkLst>
        </pc:spChg>
        <pc:spChg chg="mod">
          <ac:chgData name="Toby Donaldson" userId="2e6e5431-bb17-4c41-9985-d39c50d83c73" providerId="ADAL" clId="{C82E8F90-E1A5-440F-8A6F-42A74C6A7282}" dt="2024-09-23T20:52:48.116" v="347" actId="207"/>
          <ac:spMkLst>
            <pc:docMk/>
            <pc:sldMk cId="3473259547" sldId="344"/>
            <ac:spMk id="6" creationId="{6025B27D-2319-D939-2283-EB5E133E6FE0}"/>
          </ac:spMkLst>
        </pc:spChg>
        <pc:spChg chg="del">
          <ac:chgData name="Toby Donaldson" userId="2e6e5431-bb17-4c41-9985-d39c50d83c73" providerId="ADAL" clId="{C82E8F90-E1A5-440F-8A6F-42A74C6A7282}" dt="2024-09-23T20:52:42.697" v="346" actId="21"/>
          <ac:spMkLst>
            <pc:docMk/>
            <pc:sldMk cId="3473259547" sldId="344"/>
            <ac:spMk id="7" creationId="{366B48D0-209F-0F30-CD68-695BDA23889C}"/>
          </ac:spMkLst>
        </pc:spChg>
        <pc:spChg chg="del">
          <ac:chgData name="Toby Donaldson" userId="2e6e5431-bb17-4c41-9985-d39c50d83c73" providerId="ADAL" clId="{C82E8F90-E1A5-440F-8A6F-42A74C6A7282}" dt="2024-09-23T20:52:42.697" v="346" actId="21"/>
          <ac:spMkLst>
            <pc:docMk/>
            <pc:sldMk cId="3473259547" sldId="344"/>
            <ac:spMk id="9" creationId="{D687DB03-89BB-8770-48DB-778A338A20C9}"/>
          </ac:spMkLst>
        </pc:spChg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473259547" sldId="344"/>
            <ac:inkMk id="10" creationId="{A10E6D9C-C2C6-72C0-9E7F-5E1CCBC846D6}"/>
          </ac:inkMkLst>
        </pc:inkChg>
      </pc:sldChg>
      <pc:sldChg chg="addSp add">
        <pc:chgData name="Toby Donaldson" userId="2e6e5431-bb17-4c41-9985-d39c50d83c73" providerId="ADAL" clId="{C82E8F90-E1A5-440F-8A6F-42A74C6A7282}" dt="2024-09-23T22:34:42.469" v="503"/>
        <pc:sldMkLst>
          <pc:docMk/>
          <pc:sldMk cId="3515138058" sldId="345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515138058" sldId="345"/>
            <ac:inkMk id="10" creationId="{8ED1C6EA-0419-BE7D-0406-E6AFFDEA8BA0}"/>
          </ac:inkMkLst>
        </pc:inkChg>
      </pc:sldChg>
    </pc:docChg>
  </pc:docChgLst>
  <pc:docChgLst>
    <pc:chgData name="Toby Donaldson" userId="2e6e5431-bb17-4c41-9985-d39c50d83c73" providerId="ADAL" clId="{B9F33DEE-EC52-4B89-A8C8-427ED27EC638}"/>
    <pc:docChg chg="undo redo custSel addSld delSld modSld sldOrd addSection modSection">
      <pc:chgData name="Toby Donaldson" userId="2e6e5431-bb17-4c41-9985-d39c50d83c73" providerId="ADAL" clId="{B9F33DEE-EC52-4B89-A8C8-427ED27EC638}" dt="2024-09-19T01:04:45.862" v="9058" actId="21"/>
      <pc:docMkLst>
        <pc:docMk/>
      </pc:docMkLst>
      <pc:sldChg chg="modSp new mod">
        <pc:chgData name="Toby Donaldson" userId="2e6e5431-bb17-4c41-9985-d39c50d83c73" providerId="ADAL" clId="{B9F33DEE-EC52-4B89-A8C8-427ED27EC638}" dt="2024-09-15T21:38:26.405" v="70" actId="20577"/>
        <pc:sldMkLst>
          <pc:docMk/>
          <pc:sldMk cId="3113156551" sldId="256"/>
        </pc:sldMkLst>
        <pc:spChg chg="mod">
          <ac:chgData name="Toby Donaldson" userId="2e6e5431-bb17-4c41-9985-d39c50d83c73" providerId="ADAL" clId="{B9F33DEE-EC52-4B89-A8C8-427ED27EC638}" dt="2024-09-15T21:38:26.405" v="70" actId="20577"/>
          <ac:spMkLst>
            <pc:docMk/>
            <pc:sldMk cId="3113156551" sldId="256"/>
            <ac:spMk id="2" creationId="{10D35B3B-97F8-53B4-0820-5D8414186FD7}"/>
          </ac:spMkLst>
        </pc:spChg>
        <pc:spChg chg="mod">
          <ac:chgData name="Toby Donaldson" userId="2e6e5431-bb17-4c41-9985-d39c50d83c73" providerId="ADAL" clId="{B9F33DEE-EC52-4B89-A8C8-427ED27EC638}" dt="2024-09-15T21:36:52.423" v="30" actId="20577"/>
          <ac:spMkLst>
            <pc:docMk/>
            <pc:sldMk cId="3113156551" sldId="256"/>
            <ac:spMk id="3" creationId="{467724C6-6D98-F980-728B-C2BA02D797F3}"/>
          </ac:spMkLst>
        </pc:spChg>
      </pc:sldChg>
      <pc:sldChg chg="addSp delSp modSp new mod">
        <pc:chgData name="Toby Donaldson" userId="2e6e5431-bb17-4c41-9985-d39c50d83c73" providerId="ADAL" clId="{B9F33DEE-EC52-4B89-A8C8-427ED27EC638}" dt="2024-09-15T21:57:18.601" v="387" actId="21"/>
        <pc:sldMkLst>
          <pc:docMk/>
          <pc:sldMk cId="1564174174" sldId="257"/>
        </pc:sldMkLst>
        <pc:spChg chg="del">
          <ac:chgData name="Toby Donaldson" userId="2e6e5431-bb17-4c41-9985-d39c50d83c73" providerId="ADAL" clId="{B9F33DEE-EC52-4B89-A8C8-427ED27EC638}" dt="2024-09-15T21:38:45.922" v="72" actId="21"/>
          <ac:spMkLst>
            <pc:docMk/>
            <pc:sldMk cId="1564174174" sldId="257"/>
            <ac:spMk id="2" creationId="{7C58E050-AC6F-5120-1B26-ABD4017DBA5F}"/>
          </ac:spMkLst>
        </pc:spChg>
        <pc:spChg chg="del">
          <ac:chgData name="Toby Donaldson" userId="2e6e5431-bb17-4c41-9985-d39c50d83c73" providerId="ADAL" clId="{B9F33DEE-EC52-4B89-A8C8-427ED27EC638}" dt="2024-09-15T21:38:49.389" v="73" actId="21"/>
          <ac:spMkLst>
            <pc:docMk/>
            <pc:sldMk cId="1564174174" sldId="257"/>
            <ac:spMk id="3" creationId="{13C9D58D-8F45-EFB7-FCF7-148C573B907A}"/>
          </ac:spMkLst>
        </pc:spChg>
        <pc:spChg chg="mod">
          <ac:chgData name="Toby Donaldson" userId="2e6e5431-bb17-4c41-9985-d39c50d83c73" providerId="ADAL" clId="{B9F33DEE-EC52-4B89-A8C8-427ED27EC638}" dt="2024-09-15T21:52:06.310" v="311" actId="1076"/>
          <ac:spMkLst>
            <pc:docMk/>
            <pc:sldMk cId="1564174174" sldId="257"/>
            <ac:spMk id="4" creationId="{2B5526F6-2644-68E1-9FE1-4760C1FF9733}"/>
          </ac:spMkLst>
        </pc:spChg>
        <pc:spChg chg="add mod">
          <ac:chgData name="Toby Donaldson" userId="2e6e5431-bb17-4c41-9985-d39c50d83c73" providerId="ADAL" clId="{B9F33DEE-EC52-4B89-A8C8-427ED27EC638}" dt="2024-09-15T21:50:14.542" v="283" actId="164"/>
          <ac:spMkLst>
            <pc:docMk/>
            <pc:sldMk cId="1564174174" sldId="257"/>
            <ac:spMk id="5" creationId="{31B88D45-8E57-62FD-AEF7-79C61C6FB2E6}"/>
          </ac:spMkLst>
        </pc:spChg>
        <pc:spChg chg="add mod topLvl">
          <ac:chgData name="Toby Donaldson" userId="2e6e5431-bb17-4c41-9985-d39c50d83c73" providerId="ADAL" clId="{B9F33DEE-EC52-4B89-A8C8-427ED27EC638}" dt="2024-09-15T21:45:19.461" v="228" actId="164"/>
          <ac:spMkLst>
            <pc:docMk/>
            <pc:sldMk cId="1564174174" sldId="257"/>
            <ac:spMk id="6" creationId="{070381B3-8ECB-C4C0-2864-E3A6D74892A8}"/>
          </ac:spMkLst>
        </pc:spChg>
        <pc:spChg chg="add mod">
          <ac:chgData name="Toby Donaldson" userId="2e6e5431-bb17-4c41-9985-d39c50d83c73" providerId="ADAL" clId="{B9F33DEE-EC52-4B89-A8C8-427ED27EC638}" dt="2024-09-15T21:45:24.294" v="230" actId="1076"/>
          <ac:spMkLst>
            <pc:docMk/>
            <pc:sldMk cId="1564174174" sldId="257"/>
            <ac:spMk id="7" creationId="{B00B5B5F-D42B-7A88-2E2D-FC9988F2C783}"/>
          </ac:spMkLst>
        </pc:spChg>
        <pc:spChg chg="add mod">
          <ac:chgData name="Toby Donaldson" userId="2e6e5431-bb17-4c41-9985-d39c50d83c73" providerId="ADAL" clId="{B9F33DEE-EC52-4B89-A8C8-427ED27EC638}" dt="2024-09-15T21:50:14.542" v="283" actId="164"/>
          <ac:spMkLst>
            <pc:docMk/>
            <pc:sldMk cId="1564174174" sldId="257"/>
            <ac:spMk id="8" creationId="{20BD7AF2-6231-9467-624B-9A66E9036667}"/>
          </ac:spMkLst>
        </pc:spChg>
        <pc:spChg chg="add mod">
          <ac:chgData name="Toby Donaldson" userId="2e6e5431-bb17-4c41-9985-d39c50d83c73" providerId="ADAL" clId="{B9F33DEE-EC52-4B89-A8C8-427ED27EC638}" dt="2024-09-15T21:45:32.287" v="232" actId="12788"/>
          <ac:spMkLst>
            <pc:docMk/>
            <pc:sldMk cId="1564174174" sldId="257"/>
            <ac:spMk id="9" creationId="{8D409C56-D16B-9D60-A28F-140EDC33F944}"/>
          </ac:spMkLst>
        </pc:spChg>
        <pc:spChg chg="add mod topLvl">
          <ac:chgData name="Toby Donaldson" userId="2e6e5431-bb17-4c41-9985-d39c50d83c73" providerId="ADAL" clId="{B9F33DEE-EC52-4B89-A8C8-427ED27EC638}" dt="2024-09-15T21:45:19.461" v="228" actId="164"/>
          <ac:spMkLst>
            <pc:docMk/>
            <pc:sldMk cId="1564174174" sldId="257"/>
            <ac:spMk id="11" creationId="{CE410A48-605E-D626-5F55-DCE88E37207B}"/>
          </ac:spMkLst>
        </pc:spChg>
        <pc:spChg chg="mod">
          <ac:chgData name="Toby Donaldson" userId="2e6e5431-bb17-4c41-9985-d39c50d83c73" providerId="ADAL" clId="{B9F33DEE-EC52-4B89-A8C8-427ED27EC638}" dt="2024-09-15T21:44:07.974" v="195"/>
          <ac:spMkLst>
            <pc:docMk/>
            <pc:sldMk cId="1564174174" sldId="257"/>
            <ac:spMk id="14" creationId="{B1EB3134-D8A8-CAAB-AE7A-EA44B6859B3F}"/>
          </ac:spMkLst>
        </pc:spChg>
        <pc:spChg chg="mod">
          <ac:chgData name="Toby Donaldson" userId="2e6e5431-bb17-4c41-9985-d39c50d83c73" providerId="ADAL" clId="{B9F33DEE-EC52-4B89-A8C8-427ED27EC638}" dt="2024-09-15T21:44:25.733" v="217" actId="20577"/>
          <ac:spMkLst>
            <pc:docMk/>
            <pc:sldMk cId="1564174174" sldId="257"/>
            <ac:spMk id="15" creationId="{7709DDE2-385E-5089-30FB-920A0B0F27A3}"/>
          </ac:spMkLst>
        </pc:spChg>
        <pc:spChg chg="add mod">
          <ac:chgData name="Toby Donaldson" userId="2e6e5431-bb17-4c41-9985-d39c50d83c73" providerId="ADAL" clId="{B9F33DEE-EC52-4B89-A8C8-427ED27EC638}" dt="2024-09-15T21:46:24.544" v="241"/>
          <ac:spMkLst>
            <pc:docMk/>
            <pc:sldMk cId="1564174174" sldId="257"/>
            <ac:spMk id="17" creationId="{837D4CD3-5632-3039-84C5-F5F058FB7084}"/>
          </ac:spMkLst>
        </pc:spChg>
        <pc:spChg chg="add mod">
          <ac:chgData name="Toby Donaldson" userId="2e6e5431-bb17-4c41-9985-d39c50d83c73" providerId="ADAL" clId="{B9F33DEE-EC52-4B89-A8C8-427ED27EC638}" dt="2024-09-15T21:50:14.542" v="283" actId="164"/>
          <ac:spMkLst>
            <pc:docMk/>
            <pc:sldMk cId="1564174174" sldId="257"/>
            <ac:spMk id="18" creationId="{4974C57B-6738-A480-36E1-BF34EF9C79F1}"/>
          </ac:spMkLst>
        </pc:spChg>
        <pc:spChg chg="add mod">
          <ac:chgData name="Toby Donaldson" userId="2e6e5431-bb17-4c41-9985-d39c50d83c73" providerId="ADAL" clId="{B9F33DEE-EC52-4B89-A8C8-427ED27EC638}" dt="2024-09-15T21:55:54.392" v="380" actId="1076"/>
          <ac:spMkLst>
            <pc:docMk/>
            <pc:sldMk cId="1564174174" sldId="257"/>
            <ac:spMk id="31" creationId="{3E7C6BDF-914F-273C-A732-BD72CA1F5A5F}"/>
          </ac:spMkLst>
        </pc:spChg>
        <pc:spChg chg="add del mod">
          <ac:chgData name="Toby Donaldson" userId="2e6e5431-bb17-4c41-9985-d39c50d83c73" providerId="ADAL" clId="{B9F33DEE-EC52-4B89-A8C8-427ED27EC638}" dt="2024-09-15T21:57:14.318" v="386" actId="21"/>
          <ac:spMkLst>
            <pc:docMk/>
            <pc:sldMk cId="1564174174" sldId="257"/>
            <ac:spMk id="67" creationId="{0F9CD27C-0306-5F00-1B39-0BDCFA33F8AF}"/>
          </ac:spMkLst>
        </pc:spChg>
        <pc:spChg chg="add del mod">
          <ac:chgData name="Toby Donaldson" userId="2e6e5431-bb17-4c41-9985-d39c50d83c73" providerId="ADAL" clId="{B9F33DEE-EC52-4B89-A8C8-427ED27EC638}" dt="2024-09-15T21:57:14.318" v="386" actId="21"/>
          <ac:spMkLst>
            <pc:docMk/>
            <pc:sldMk cId="1564174174" sldId="257"/>
            <ac:spMk id="68" creationId="{EBD399D1-8221-09F0-117B-1E849E9A78FA}"/>
          </ac:spMkLst>
        </pc:spChg>
        <pc:grpChg chg="add mod">
          <ac:chgData name="Toby Donaldson" userId="2e6e5431-bb17-4c41-9985-d39c50d83c73" providerId="ADAL" clId="{B9F33DEE-EC52-4B89-A8C8-427ED27EC638}" dt="2024-09-15T21:50:14.542" v="283" actId="164"/>
          <ac:grpSpMkLst>
            <pc:docMk/>
            <pc:sldMk cId="1564174174" sldId="257"/>
            <ac:grpSpMk id="10" creationId="{04BABEC9-26A1-8927-D4BE-3905793EAF3C}"/>
          </ac:grpSpMkLst>
        </pc:grpChg>
        <pc:grpChg chg="add del mod">
          <ac:chgData name="Toby Donaldson" userId="2e6e5431-bb17-4c41-9985-d39c50d83c73" providerId="ADAL" clId="{B9F33DEE-EC52-4B89-A8C8-427ED27EC638}" dt="2024-09-15T21:44:49.933" v="221" actId="165"/>
          <ac:grpSpMkLst>
            <pc:docMk/>
            <pc:sldMk cId="1564174174" sldId="257"/>
            <ac:grpSpMk id="12" creationId="{EA089B7F-3EC1-4D00-6B62-3AD227F729E0}"/>
          </ac:grpSpMkLst>
        </pc:grpChg>
        <pc:grpChg chg="add mod">
          <ac:chgData name="Toby Donaldson" userId="2e6e5431-bb17-4c41-9985-d39c50d83c73" providerId="ADAL" clId="{B9F33DEE-EC52-4B89-A8C8-427ED27EC638}" dt="2024-09-15T21:50:14.542" v="283" actId="164"/>
          <ac:grpSpMkLst>
            <pc:docMk/>
            <pc:sldMk cId="1564174174" sldId="257"/>
            <ac:grpSpMk id="13" creationId="{4009F340-E0C5-4C16-9EC0-D7200C5BF59D}"/>
          </ac:grpSpMkLst>
        </pc:grpChg>
        <pc:grpChg chg="add mod">
          <ac:chgData name="Toby Donaldson" userId="2e6e5431-bb17-4c41-9985-d39c50d83c73" providerId="ADAL" clId="{B9F33DEE-EC52-4B89-A8C8-427ED27EC638}" dt="2024-09-15T21:50:14.542" v="283" actId="164"/>
          <ac:grpSpMkLst>
            <pc:docMk/>
            <pc:sldMk cId="1564174174" sldId="257"/>
            <ac:grpSpMk id="16" creationId="{A43169A7-4379-4BA6-4ACF-24B47C969791}"/>
          </ac:grpSpMkLst>
        </pc:grpChg>
        <pc:grpChg chg="add mod">
          <ac:chgData name="Toby Donaldson" userId="2e6e5431-bb17-4c41-9985-d39c50d83c73" providerId="ADAL" clId="{B9F33DEE-EC52-4B89-A8C8-427ED27EC638}" dt="2024-09-15T21:50:19.336" v="284" actId="1076"/>
          <ac:grpSpMkLst>
            <pc:docMk/>
            <pc:sldMk cId="1564174174" sldId="257"/>
            <ac:grpSpMk id="32" creationId="{609F6DAF-69E0-4240-4CB0-A656E8166D93}"/>
          </ac:grpSpMkLst>
        </pc:grpChg>
        <pc:picChg chg="add del mod">
          <ac:chgData name="Toby Donaldson" userId="2e6e5431-bb17-4c41-9985-d39c50d83c73" providerId="ADAL" clId="{B9F33DEE-EC52-4B89-A8C8-427ED27EC638}" dt="2024-09-15T21:48:22.515" v="254" actId="21"/>
          <ac:picMkLst>
            <pc:docMk/>
            <pc:sldMk cId="1564174174" sldId="257"/>
            <ac:picMk id="20" creationId="{84EAC7BD-1AC4-BBA3-2D43-A9ACCB4D3C50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22" creationId="{F91657B6-C25D-220B-6706-DC2062A2F1EE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24" creationId="{5ECF9576-47C5-8B8F-F729-C91C8ECB12F1}"/>
          </ac:picMkLst>
        </pc:picChg>
        <pc:picChg chg="add del mod">
          <ac:chgData name="Toby Donaldson" userId="2e6e5431-bb17-4c41-9985-d39c50d83c73" providerId="ADAL" clId="{B9F33DEE-EC52-4B89-A8C8-427ED27EC638}" dt="2024-09-15T21:48:42.452" v="257" actId="21"/>
          <ac:picMkLst>
            <pc:docMk/>
            <pc:sldMk cId="1564174174" sldId="257"/>
            <ac:picMk id="26" creationId="{C9A91913-0F28-1346-8A11-8CC137DE2235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28" creationId="{BDAE59A7-9780-E908-8E0E-B04EBA358E6A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30" creationId="{643B5E86-A189-9BC6-3872-F921BDAAB181}"/>
          </ac:picMkLst>
        </pc:picChg>
        <pc:picChg chg="add del mod">
          <ac:chgData name="Toby Donaldson" userId="2e6e5431-bb17-4c41-9985-d39c50d83c73" providerId="ADAL" clId="{B9F33DEE-EC52-4B89-A8C8-427ED27EC638}" dt="2024-09-15T21:51:08.794" v="302" actId="21"/>
          <ac:picMkLst>
            <pc:docMk/>
            <pc:sldMk cId="1564174174" sldId="257"/>
            <ac:picMk id="34" creationId="{49D2A91C-E1D1-B34E-81A4-5286B936F130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36" creationId="{6A2CB826-8A0B-8067-2D5D-1753158E59EE}"/>
          </ac:picMkLst>
        </pc:picChg>
        <pc:picChg chg="add del mod">
          <ac:chgData name="Toby Donaldson" userId="2e6e5431-bb17-4c41-9985-d39c50d83c73" providerId="ADAL" clId="{B9F33DEE-EC52-4B89-A8C8-427ED27EC638}" dt="2024-09-15T21:51:07.252" v="301" actId="21"/>
          <ac:picMkLst>
            <pc:docMk/>
            <pc:sldMk cId="1564174174" sldId="257"/>
            <ac:picMk id="38" creationId="{5AA8A517-FE82-E0CD-79CD-197E14B0D512}"/>
          </ac:picMkLst>
        </pc:picChg>
        <pc:picChg chg="add del mod">
          <ac:chgData name="Toby Donaldson" userId="2e6e5431-bb17-4c41-9985-d39c50d83c73" providerId="ADAL" clId="{B9F33DEE-EC52-4B89-A8C8-427ED27EC638}" dt="2024-09-15T21:51:57.355" v="307" actId="21"/>
          <ac:picMkLst>
            <pc:docMk/>
            <pc:sldMk cId="1564174174" sldId="257"/>
            <ac:picMk id="40" creationId="{99905127-B845-EE8E-4CC2-EF10706F2491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42" creationId="{17F05BBC-B872-49D9-4010-BA5404AB5E6B}"/>
          </ac:picMkLst>
        </pc:pic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44" creationId="{3234485A-815A-AE23-E233-3BFC237EA649}"/>
          </ac:cxnSpMkLst>
        </pc:cxn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45" creationId="{C57FFD6F-1159-0B4C-64F5-1AE9388D0A8E}"/>
          </ac:cxnSpMkLst>
        </pc:cxn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50" creationId="{A27C92DD-FACF-44C8-4955-A1314040312D}"/>
          </ac:cxnSpMkLst>
        </pc:cxn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53" creationId="{306AEDDB-806A-9FDD-16BE-752E1195E044}"/>
          </ac:cxnSpMkLst>
        </pc:cxn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58" creationId="{D67E3D31-7E32-510A-3D56-0C7C7454E06D}"/>
          </ac:cxnSpMkLst>
        </pc:cxn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61" creationId="{F5E08C6E-BEED-0A0D-0CE9-517383318E08}"/>
          </ac:cxnSpMkLst>
        </pc:cxnChg>
      </pc:sldChg>
      <pc:sldChg chg="add">
        <pc:chgData name="Toby Donaldson" userId="2e6e5431-bb17-4c41-9985-d39c50d83c73" providerId="ADAL" clId="{B9F33DEE-EC52-4B89-A8C8-427ED27EC638}" dt="2024-09-15T21:57:06.496" v="384" actId="2890"/>
        <pc:sldMkLst>
          <pc:docMk/>
          <pc:sldMk cId="2049895442" sldId="258"/>
        </pc:sldMkLst>
      </pc:sldChg>
      <pc:sldChg chg="addSp modSp add mod">
        <pc:chgData name="Toby Donaldson" userId="2e6e5431-bb17-4c41-9985-d39c50d83c73" providerId="ADAL" clId="{B9F33DEE-EC52-4B89-A8C8-427ED27EC638}" dt="2024-09-15T22:00:32.602" v="713" actId="14100"/>
        <pc:sldMkLst>
          <pc:docMk/>
          <pc:sldMk cId="3476620889" sldId="259"/>
        </pc:sldMkLst>
        <pc:spChg chg="add mod">
          <ac:chgData name="Toby Donaldson" userId="2e6e5431-bb17-4c41-9985-d39c50d83c73" providerId="ADAL" clId="{B9F33DEE-EC52-4B89-A8C8-427ED27EC638}" dt="2024-09-15T21:59:21.944" v="560" actId="1076"/>
          <ac:spMkLst>
            <pc:docMk/>
            <pc:sldMk cId="3476620889" sldId="259"/>
            <ac:spMk id="2" creationId="{70A2CF7E-3D03-958A-2547-B81CEA273DD5}"/>
          </ac:spMkLst>
        </pc:spChg>
        <pc:spChg chg="add mod">
          <ac:chgData name="Toby Donaldson" userId="2e6e5431-bb17-4c41-9985-d39c50d83c73" providerId="ADAL" clId="{B9F33DEE-EC52-4B89-A8C8-427ED27EC638}" dt="2024-09-15T22:00:20.181" v="710" actId="20577"/>
          <ac:spMkLst>
            <pc:docMk/>
            <pc:sldMk cId="3476620889" sldId="259"/>
            <ac:spMk id="17" creationId="{E27D37F9-015E-EA1E-195B-12FCC2685A84}"/>
          </ac:spMkLst>
        </pc:spChg>
        <pc:cxnChg chg="add">
          <ac:chgData name="Toby Donaldson" userId="2e6e5431-bb17-4c41-9985-d39c50d83c73" providerId="ADAL" clId="{B9F33DEE-EC52-4B89-A8C8-427ED27EC638}" dt="2024-09-15T21:59:27.976" v="561" actId="11529"/>
          <ac:cxnSpMkLst>
            <pc:docMk/>
            <pc:sldMk cId="3476620889" sldId="259"/>
            <ac:cxnSpMk id="12" creationId="{4AEE9D6F-FB54-A221-F059-E9310864A7B9}"/>
          </ac:cxnSpMkLst>
        </pc:cxnChg>
        <pc:cxnChg chg="add mod">
          <ac:chgData name="Toby Donaldson" userId="2e6e5431-bb17-4c41-9985-d39c50d83c73" providerId="ADAL" clId="{B9F33DEE-EC52-4B89-A8C8-427ED27EC638}" dt="2024-09-15T22:00:32.602" v="713" actId="14100"/>
          <ac:cxnSpMkLst>
            <pc:docMk/>
            <pc:sldMk cId="3476620889" sldId="259"/>
            <ac:cxnSpMk id="19" creationId="{A92F727D-67E0-C58E-3DA4-E275B1D16ECB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5T22:02:32.581" v="925" actId="14100"/>
        <pc:sldMkLst>
          <pc:docMk/>
          <pc:sldMk cId="1125239521" sldId="260"/>
        </pc:sldMkLst>
        <pc:spChg chg="add mod">
          <ac:chgData name="Toby Donaldson" userId="2e6e5431-bb17-4c41-9985-d39c50d83c73" providerId="ADAL" clId="{B9F33DEE-EC52-4B89-A8C8-427ED27EC638}" dt="2024-09-15T22:01:45.229" v="828" actId="1076"/>
          <ac:spMkLst>
            <pc:docMk/>
            <pc:sldMk cId="1125239521" sldId="260"/>
            <ac:spMk id="3" creationId="{78D3A4B5-7465-DD83-651F-EAE033E6140F}"/>
          </ac:spMkLst>
        </pc:spChg>
        <pc:spChg chg="add mod">
          <ac:chgData name="Toby Donaldson" userId="2e6e5431-bb17-4c41-9985-d39c50d83c73" providerId="ADAL" clId="{B9F33DEE-EC52-4B89-A8C8-427ED27EC638}" dt="2024-09-15T22:02:23.462" v="922" actId="113"/>
          <ac:spMkLst>
            <pc:docMk/>
            <pc:sldMk cId="1125239521" sldId="260"/>
            <ac:spMk id="25" creationId="{C315FD13-8799-88FA-2FDD-B0F72B485BF6}"/>
          </ac:spMkLst>
        </pc:spChg>
        <pc:cxnChg chg="add mod">
          <ac:chgData name="Toby Donaldson" userId="2e6e5431-bb17-4c41-9985-d39c50d83c73" providerId="ADAL" clId="{B9F33DEE-EC52-4B89-A8C8-427ED27EC638}" dt="2024-09-15T22:01:45.229" v="828" actId="1076"/>
          <ac:cxnSpMkLst>
            <pc:docMk/>
            <pc:sldMk cId="1125239521" sldId="260"/>
            <ac:cxnSpMk id="20" creationId="{A6DEECDA-DD86-BC6E-7E2D-122B2D492D75}"/>
          </ac:cxnSpMkLst>
        </pc:cxnChg>
        <pc:cxnChg chg="add mod">
          <ac:chgData name="Toby Donaldson" userId="2e6e5431-bb17-4c41-9985-d39c50d83c73" providerId="ADAL" clId="{B9F33DEE-EC52-4B89-A8C8-427ED27EC638}" dt="2024-09-15T22:02:32.581" v="925" actId="14100"/>
          <ac:cxnSpMkLst>
            <pc:docMk/>
            <pc:sldMk cId="1125239521" sldId="260"/>
            <ac:cxnSpMk id="26" creationId="{18A4F0CD-BEE7-ED70-8719-C264B40A0538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5T22:07:48.844" v="1338" actId="1076"/>
        <pc:sldMkLst>
          <pc:docMk/>
          <pc:sldMk cId="296669545" sldId="261"/>
        </pc:sldMkLst>
        <pc:spChg chg="mod">
          <ac:chgData name="Toby Donaldson" userId="2e6e5431-bb17-4c41-9985-d39c50d83c73" providerId="ADAL" clId="{B9F33DEE-EC52-4B89-A8C8-427ED27EC638}" dt="2024-09-15T22:03:01.091" v="928" actId="1076"/>
          <ac:spMkLst>
            <pc:docMk/>
            <pc:sldMk cId="296669545" sldId="261"/>
            <ac:spMk id="3" creationId="{78D3A4B5-7465-DD83-651F-EAE033E6140F}"/>
          </ac:spMkLst>
        </pc:spChg>
        <pc:spChg chg="add mod">
          <ac:chgData name="Toby Donaldson" userId="2e6e5431-bb17-4c41-9985-d39c50d83c73" providerId="ADAL" clId="{B9F33DEE-EC52-4B89-A8C8-427ED27EC638}" dt="2024-09-15T22:03:43.575" v="1048" actId="1076"/>
          <ac:spMkLst>
            <pc:docMk/>
            <pc:sldMk cId="296669545" sldId="261"/>
            <ac:spMk id="23" creationId="{7B592AF2-BA45-CC6A-8D40-1DF3F21809CA}"/>
          </ac:spMkLst>
        </pc:spChg>
        <pc:spChg chg="add mod">
          <ac:chgData name="Toby Donaldson" userId="2e6e5431-bb17-4c41-9985-d39c50d83c73" providerId="ADAL" clId="{B9F33DEE-EC52-4B89-A8C8-427ED27EC638}" dt="2024-09-15T22:05:03.666" v="1066" actId="1076"/>
          <ac:spMkLst>
            <pc:docMk/>
            <pc:sldMk cId="296669545" sldId="261"/>
            <ac:spMk id="36" creationId="{0DDB3E2A-B901-9457-5E6C-B8AB35FE1C19}"/>
          </ac:spMkLst>
        </pc:spChg>
        <pc:spChg chg="add mod">
          <ac:chgData name="Toby Donaldson" userId="2e6e5431-bb17-4c41-9985-d39c50d83c73" providerId="ADAL" clId="{B9F33DEE-EC52-4B89-A8C8-427ED27EC638}" dt="2024-09-15T22:05:08.124" v="1067" actId="1076"/>
          <ac:spMkLst>
            <pc:docMk/>
            <pc:sldMk cId="296669545" sldId="261"/>
            <ac:spMk id="37" creationId="{B5197FD0-4464-51F0-280B-75E00C48D73F}"/>
          </ac:spMkLst>
        </pc:spChg>
        <pc:spChg chg="add mod">
          <ac:chgData name="Toby Donaldson" userId="2e6e5431-bb17-4c41-9985-d39c50d83c73" providerId="ADAL" clId="{B9F33DEE-EC52-4B89-A8C8-427ED27EC638}" dt="2024-09-15T22:07:48.844" v="1338" actId="1076"/>
          <ac:spMkLst>
            <pc:docMk/>
            <pc:sldMk cId="296669545" sldId="261"/>
            <ac:spMk id="38" creationId="{5422561C-A5EF-7413-C0BE-5AD5EA9B3CCC}"/>
          </ac:spMkLst>
        </pc:spChg>
        <pc:grpChg chg="add mod">
          <ac:chgData name="Toby Donaldson" userId="2e6e5431-bb17-4c41-9985-d39c50d83c73" providerId="ADAL" clId="{B9F33DEE-EC52-4B89-A8C8-427ED27EC638}" dt="2024-09-15T22:04:37.153" v="1062" actId="164"/>
          <ac:grpSpMkLst>
            <pc:docMk/>
            <pc:sldMk cId="296669545" sldId="261"/>
            <ac:grpSpMk id="34" creationId="{D330236C-4FA0-A14B-11BA-345E17D237DC}"/>
          </ac:grpSpMkLst>
        </pc:grpChg>
        <pc:grpChg chg="add mod">
          <ac:chgData name="Toby Donaldson" userId="2e6e5431-bb17-4c41-9985-d39c50d83c73" providerId="ADAL" clId="{B9F33DEE-EC52-4B89-A8C8-427ED27EC638}" dt="2024-09-15T22:04:45.920" v="1064" actId="1076"/>
          <ac:grpSpMkLst>
            <pc:docMk/>
            <pc:sldMk cId="296669545" sldId="261"/>
            <ac:grpSpMk id="35" creationId="{27F7B620-56ED-93C7-18FC-F8F59D86D15C}"/>
          </ac:grpSpMkLst>
        </pc:grp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24" creationId="{37B288AF-0AA5-6F36-8609-38E2368A07B5}"/>
          </ac:picMkLst>
        </pc:pic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27" creationId="{7A6974D3-C016-83D2-1CCD-403DB10BE616}"/>
          </ac:picMkLst>
        </pc:pic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28" creationId="{C3E33BAD-2272-9477-664E-243203C674A4}"/>
          </ac:picMkLst>
        </pc:pic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29" creationId="{47533A13-357F-A175-55CE-DB0FC9415BB0}"/>
          </ac:picMkLst>
        </pc:pic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30" creationId="{DCD65CF6-5C39-79D5-C6B1-6266BCDFD585}"/>
          </ac:picMkLst>
        </pc:pic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33" creationId="{922922A4-2AF9-40B3-5018-D626B2BE0825}"/>
          </ac:picMkLst>
        </pc:picChg>
        <pc:cxnChg chg="mod">
          <ac:chgData name="Toby Donaldson" userId="2e6e5431-bb17-4c41-9985-d39c50d83c73" providerId="ADAL" clId="{B9F33DEE-EC52-4B89-A8C8-427ED27EC638}" dt="2024-09-15T22:03:01.091" v="928" actId="1076"/>
          <ac:cxnSpMkLst>
            <pc:docMk/>
            <pc:sldMk cId="296669545" sldId="261"/>
            <ac:cxnSpMk id="20" creationId="{A6DEECDA-DD86-BC6E-7E2D-122B2D492D75}"/>
          </ac:cxnSpMkLst>
        </pc:cxnChg>
        <pc:cxnChg chg="mod">
          <ac:chgData name="Toby Donaldson" userId="2e6e5431-bb17-4c41-9985-d39c50d83c73" providerId="ADAL" clId="{B9F33DEE-EC52-4B89-A8C8-427ED27EC638}" dt="2024-09-15T22:03:01.091" v="928" actId="1076"/>
          <ac:cxnSpMkLst>
            <pc:docMk/>
            <pc:sldMk cId="296669545" sldId="261"/>
            <ac:cxnSpMk id="26" creationId="{18A4F0CD-BEE7-ED70-8719-C264B40A0538}"/>
          </ac:cxnSpMkLst>
        </pc:cxnChg>
      </pc:sldChg>
      <pc:sldChg chg="addSp delSp modSp add mod ord">
        <pc:chgData name="Toby Donaldson" userId="2e6e5431-bb17-4c41-9985-d39c50d83c73" providerId="ADAL" clId="{B9F33DEE-EC52-4B89-A8C8-427ED27EC638}" dt="2024-09-15T22:41:28.803" v="3431" actId="11529"/>
        <pc:sldMkLst>
          <pc:docMk/>
          <pc:sldMk cId="1426591584" sldId="262"/>
        </pc:sldMkLst>
        <pc:spChg chg="add mod">
          <ac:chgData name="Toby Donaldson" userId="2e6e5431-bb17-4c41-9985-d39c50d83c73" providerId="ADAL" clId="{B9F33DEE-EC52-4B89-A8C8-427ED27EC638}" dt="2024-09-15T22:08:50.818" v="1360"/>
          <ac:spMkLst>
            <pc:docMk/>
            <pc:sldMk cId="1426591584" sldId="262"/>
            <ac:spMk id="2" creationId="{5BDE6FEC-2B0D-129C-0019-47AB01AEBFEA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3" creationId="{6F6CA328-C933-D7F1-3564-D78159741037}"/>
          </ac:spMkLst>
        </pc:spChg>
        <pc:spChg chg="mod topLvl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5" creationId="{31B88D45-8E57-62FD-AEF7-79C61C6FB2E6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6" creationId="{070381B3-8ECB-C4C0-2864-E3A6D74892A8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7" creationId="{B00B5B5F-D42B-7A88-2E2D-FC9988F2C783}"/>
          </ac:spMkLst>
        </pc:spChg>
        <pc:spChg chg="del mod topLvl">
          <ac:chgData name="Toby Donaldson" userId="2e6e5431-bb17-4c41-9985-d39c50d83c73" providerId="ADAL" clId="{B9F33DEE-EC52-4B89-A8C8-427ED27EC638}" dt="2024-09-15T22:08:53.266" v="1361" actId="21"/>
          <ac:spMkLst>
            <pc:docMk/>
            <pc:sldMk cId="1426591584" sldId="262"/>
            <ac:spMk id="8" creationId="{20BD7AF2-6231-9467-624B-9A66E9036667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9" creationId="{8D409C56-D16B-9D60-A28F-140EDC33F944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11" creationId="{CE410A48-605E-D626-5F55-DCE88E37207B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12" creationId="{3612BEC3-EBE9-0A8D-F0EF-AACD17B1F70F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14" creationId="{B1EB3134-D8A8-CAAB-AE7A-EA44B6859B3F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15" creationId="{7709DDE2-385E-5089-30FB-920A0B0F27A3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17" creationId="{E74F9A56-F678-29DE-CFAA-F8F9172A646B}"/>
          </ac:spMkLst>
        </pc:spChg>
        <pc:spChg chg="del mod topLvl">
          <ac:chgData name="Toby Donaldson" userId="2e6e5431-bb17-4c41-9985-d39c50d83c73" providerId="ADAL" clId="{B9F33DEE-EC52-4B89-A8C8-427ED27EC638}" dt="2024-09-15T22:08:53.266" v="1361" actId="21"/>
          <ac:spMkLst>
            <pc:docMk/>
            <pc:sldMk cId="1426591584" sldId="262"/>
            <ac:spMk id="18" creationId="{4974C57B-6738-A480-36E1-BF34EF9C79F1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19" creationId="{D01305CC-6DC5-B501-39E1-0F6EEF1468CA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20" creationId="{37978A68-37FE-9AE1-2DC2-50FB0EB6437E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21" creationId="{A00FE7AC-A6CA-23B3-E2D9-70744B5FC616}"/>
          </ac:spMkLst>
        </pc:spChg>
        <pc:spChg chg="add mod">
          <ac:chgData name="Toby Donaldson" userId="2e6e5431-bb17-4c41-9985-d39c50d83c73" providerId="ADAL" clId="{B9F33DEE-EC52-4B89-A8C8-427ED27EC638}" dt="2024-09-15T22:20:33.760" v="1913" actId="12789"/>
          <ac:spMkLst>
            <pc:docMk/>
            <pc:sldMk cId="1426591584" sldId="262"/>
            <ac:spMk id="22" creationId="{57C99A9E-11C3-38CB-A9F2-795D4B2BEBAD}"/>
          </ac:spMkLst>
        </pc:spChg>
        <pc:spChg chg="add mod">
          <ac:chgData name="Toby Donaldson" userId="2e6e5431-bb17-4c41-9985-d39c50d83c73" providerId="ADAL" clId="{B9F33DEE-EC52-4B89-A8C8-427ED27EC638}" dt="2024-09-15T22:20:33.760" v="1913" actId="12789"/>
          <ac:spMkLst>
            <pc:docMk/>
            <pc:sldMk cId="1426591584" sldId="262"/>
            <ac:spMk id="23" creationId="{C05BEE46-0113-A494-B8B2-BD73EDD3DCCE}"/>
          </ac:spMkLst>
        </pc:spChg>
        <pc:spChg chg="add mod">
          <ac:chgData name="Toby Donaldson" userId="2e6e5431-bb17-4c41-9985-d39c50d83c73" providerId="ADAL" clId="{B9F33DEE-EC52-4B89-A8C8-427ED27EC638}" dt="2024-09-15T22:19:17.722" v="1885" actId="20577"/>
          <ac:spMkLst>
            <pc:docMk/>
            <pc:sldMk cId="1426591584" sldId="262"/>
            <ac:spMk id="24" creationId="{EBADFB72-AD99-6846-E96D-DA750ABBDB49}"/>
          </ac:spMkLst>
        </pc:spChg>
        <pc:spChg chg="add mod">
          <ac:chgData name="Toby Donaldson" userId="2e6e5431-bb17-4c41-9985-d39c50d83c73" providerId="ADAL" clId="{B9F33DEE-EC52-4B89-A8C8-427ED27EC638}" dt="2024-09-15T22:19:47.982" v="1908" actId="20577"/>
          <ac:spMkLst>
            <pc:docMk/>
            <pc:sldMk cId="1426591584" sldId="262"/>
            <ac:spMk id="25" creationId="{52CAF4C3-66F4-E622-B5BC-3280EDD90817}"/>
          </ac:spMkLst>
        </pc:spChg>
        <pc:spChg chg="mod topLvl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31" creationId="{3E7C6BDF-914F-273C-A732-BD72CA1F5A5F}"/>
          </ac:spMkLst>
        </pc:spChg>
        <pc:spChg chg="add del mod">
          <ac:chgData name="Toby Donaldson" userId="2e6e5431-bb17-4c41-9985-d39c50d83c73" providerId="ADAL" clId="{B9F33DEE-EC52-4B89-A8C8-427ED27EC638}" dt="2024-09-15T22:21:26.844" v="2059" actId="21"/>
          <ac:spMkLst>
            <pc:docMk/>
            <pc:sldMk cId="1426591584" sldId="262"/>
            <ac:spMk id="34" creationId="{686DF862-35A1-0000-B22F-380C6943172E}"/>
          </ac:spMkLst>
        </pc:spChg>
        <pc:spChg chg="add mod">
          <ac:chgData name="Toby Donaldson" userId="2e6e5431-bb17-4c41-9985-d39c50d83c73" providerId="ADAL" clId="{B9F33DEE-EC52-4B89-A8C8-427ED27EC638}" dt="2024-09-15T22:27:18.164" v="2526" actId="20577"/>
          <ac:spMkLst>
            <pc:docMk/>
            <pc:sldMk cId="1426591584" sldId="262"/>
            <ac:spMk id="35" creationId="{98FA6560-1BAF-6EFD-ABD3-CB22E2B03C98}"/>
          </ac:spMkLst>
        </pc:spChg>
        <pc:grpChg chg="del mod topLvl">
          <ac:chgData name="Toby Donaldson" userId="2e6e5431-bb17-4c41-9985-d39c50d83c73" providerId="ADAL" clId="{B9F33DEE-EC52-4B89-A8C8-427ED27EC638}" dt="2024-09-15T22:08:53.266" v="1361" actId="21"/>
          <ac:grpSpMkLst>
            <pc:docMk/>
            <pc:sldMk cId="1426591584" sldId="262"/>
            <ac:grpSpMk id="10" creationId="{04BABEC9-26A1-8927-D4BE-3905793EAF3C}"/>
          </ac:grpSpMkLst>
        </pc:grpChg>
        <pc:grpChg chg="del mod topLvl">
          <ac:chgData name="Toby Donaldson" userId="2e6e5431-bb17-4c41-9985-d39c50d83c73" providerId="ADAL" clId="{B9F33DEE-EC52-4B89-A8C8-427ED27EC638}" dt="2024-09-15T22:08:53.266" v="1361" actId="21"/>
          <ac:grpSpMkLst>
            <pc:docMk/>
            <pc:sldMk cId="1426591584" sldId="262"/>
            <ac:grpSpMk id="13" creationId="{4009F340-E0C5-4C16-9EC0-D7200C5BF59D}"/>
          </ac:grpSpMkLst>
        </pc:grpChg>
        <pc:grpChg chg="del mod topLvl">
          <ac:chgData name="Toby Donaldson" userId="2e6e5431-bb17-4c41-9985-d39c50d83c73" providerId="ADAL" clId="{B9F33DEE-EC52-4B89-A8C8-427ED27EC638}" dt="2024-09-15T22:08:53.266" v="1361" actId="21"/>
          <ac:grpSpMkLst>
            <pc:docMk/>
            <pc:sldMk cId="1426591584" sldId="262"/>
            <ac:grpSpMk id="16" creationId="{A43169A7-4379-4BA6-4ACF-24B47C969791}"/>
          </ac:grpSpMkLst>
        </pc:grpChg>
        <pc:grpChg chg="del">
          <ac:chgData name="Toby Donaldson" userId="2e6e5431-bb17-4c41-9985-d39c50d83c73" providerId="ADAL" clId="{B9F33DEE-EC52-4B89-A8C8-427ED27EC638}" dt="2024-09-15T22:08:41.487" v="1359" actId="165"/>
          <ac:grpSpMkLst>
            <pc:docMk/>
            <pc:sldMk cId="1426591584" sldId="262"/>
            <ac:grpSpMk id="32" creationId="{609F6DAF-69E0-4240-4CB0-A656E8166D93}"/>
          </ac:grpSpMkLst>
        </pc:grpChg>
        <pc:cxnChg chg="add mod">
          <ac:chgData name="Toby Donaldson" userId="2e6e5431-bb17-4c41-9985-d39c50d83c73" providerId="ADAL" clId="{B9F33DEE-EC52-4B89-A8C8-427ED27EC638}" dt="2024-09-15T22:20:33.760" v="1913" actId="12789"/>
          <ac:cxnSpMkLst>
            <pc:docMk/>
            <pc:sldMk cId="1426591584" sldId="262"/>
            <ac:cxnSpMk id="27" creationId="{38FA59B6-9B66-CBAD-D39B-161695BC761C}"/>
          </ac:cxnSpMkLst>
        </pc:cxnChg>
        <pc:cxnChg chg="add del">
          <ac:chgData name="Toby Donaldson" userId="2e6e5431-bb17-4c41-9985-d39c50d83c73" providerId="ADAL" clId="{B9F33DEE-EC52-4B89-A8C8-427ED27EC638}" dt="2024-09-15T22:20:20.825" v="1911" actId="11529"/>
          <ac:cxnSpMkLst>
            <pc:docMk/>
            <pc:sldMk cId="1426591584" sldId="262"/>
            <ac:cxnSpMk id="29" creationId="{44A86B16-E5E0-4DA1-6ABC-759FB104A849}"/>
          </ac:cxnSpMkLst>
        </pc:cxnChg>
        <pc:cxnChg chg="add mod">
          <ac:chgData name="Toby Donaldson" userId="2e6e5431-bb17-4c41-9985-d39c50d83c73" providerId="ADAL" clId="{B9F33DEE-EC52-4B89-A8C8-427ED27EC638}" dt="2024-09-15T22:20:33.760" v="1913" actId="12789"/>
          <ac:cxnSpMkLst>
            <pc:docMk/>
            <pc:sldMk cId="1426591584" sldId="262"/>
            <ac:cxnSpMk id="33" creationId="{91E9CB9C-8FEA-04EA-C9DD-ED1A69115C24}"/>
          </ac:cxnSpMkLst>
        </pc:cxnChg>
        <pc:cxnChg chg="add">
          <ac:chgData name="Toby Donaldson" userId="2e6e5431-bb17-4c41-9985-d39c50d83c73" providerId="ADAL" clId="{B9F33DEE-EC52-4B89-A8C8-427ED27EC638}" dt="2024-09-15T22:41:28.803" v="3431" actId="11529"/>
          <ac:cxnSpMkLst>
            <pc:docMk/>
            <pc:sldMk cId="1426591584" sldId="262"/>
            <ac:cxnSpMk id="37" creationId="{42ED4367-9997-7FDB-F18C-E34E20568968}"/>
          </ac:cxnSpMkLst>
        </pc:cxnChg>
      </pc:sldChg>
      <pc:sldChg chg="new del">
        <pc:chgData name="Toby Donaldson" userId="2e6e5431-bb17-4c41-9985-d39c50d83c73" providerId="ADAL" clId="{B9F33DEE-EC52-4B89-A8C8-427ED27EC638}" dt="2024-09-15T22:17:03.135" v="1646" actId="2696"/>
        <pc:sldMkLst>
          <pc:docMk/>
          <pc:sldMk cId="1833114857" sldId="263"/>
        </pc:sldMkLst>
      </pc:sldChg>
      <pc:sldChg chg="addSp delSp modSp add mod">
        <pc:chgData name="Toby Donaldson" userId="2e6e5431-bb17-4c41-9985-d39c50d83c73" providerId="ADAL" clId="{B9F33DEE-EC52-4B89-A8C8-427ED27EC638}" dt="2024-09-16T01:09:14.647" v="4604" actId="1076"/>
        <pc:sldMkLst>
          <pc:docMk/>
          <pc:sldMk cId="3978292670" sldId="263"/>
        </pc:sldMkLst>
        <pc:spChg chg="add mod">
          <ac:chgData name="Toby Donaldson" userId="2e6e5431-bb17-4c41-9985-d39c50d83c73" providerId="ADAL" clId="{B9F33DEE-EC52-4B89-A8C8-427ED27EC638}" dt="2024-09-15T22:23:49.009" v="2205" actId="20577"/>
          <ac:spMkLst>
            <pc:docMk/>
            <pc:sldMk cId="3978292670" sldId="263"/>
            <ac:spMk id="2" creationId="{02E510AA-5447-C5C0-7073-77B1B19CE931}"/>
          </ac:spMkLst>
        </pc:spChg>
        <pc:spChg chg="del">
          <ac:chgData name="Toby Donaldson" userId="2e6e5431-bb17-4c41-9985-d39c50d83c73" providerId="ADAL" clId="{B9F33DEE-EC52-4B89-A8C8-427ED27EC638}" dt="2024-09-15T22:21:51.078" v="2061" actId="21"/>
          <ac:spMkLst>
            <pc:docMk/>
            <pc:sldMk cId="3978292670" sldId="263"/>
            <ac:spMk id="3" creationId="{6F6CA328-C933-D7F1-3564-D78159741037}"/>
          </ac:spMkLst>
        </pc:spChg>
        <pc:spChg chg="del">
          <ac:chgData name="Toby Donaldson" userId="2e6e5431-bb17-4c41-9985-d39c50d83c73" providerId="ADAL" clId="{B9F33DEE-EC52-4B89-A8C8-427ED27EC638}" dt="2024-09-15T22:27:34.286" v="2527" actId="21"/>
          <ac:spMkLst>
            <pc:docMk/>
            <pc:sldMk cId="3978292670" sldId="263"/>
            <ac:spMk id="5" creationId="{31B88D45-8E57-62FD-AEF7-79C61C6FB2E6}"/>
          </ac:spMkLst>
        </pc:spChg>
        <pc:spChg chg="add mod">
          <ac:chgData name="Toby Donaldson" userId="2e6e5431-bb17-4c41-9985-d39c50d83c73" providerId="ADAL" clId="{B9F33DEE-EC52-4B89-A8C8-427ED27EC638}" dt="2024-09-16T01:08:14.984" v="4520" actId="1076"/>
          <ac:spMkLst>
            <pc:docMk/>
            <pc:sldMk cId="3978292670" sldId="263"/>
            <ac:spMk id="8" creationId="{6B86AF8E-A310-DE7B-185B-43D06383F58D}"/>
          </ac:spMkLst>
        </pc:spChg>
        <pc:spChg chg="del">
          <ac:chgData name="Toby Donaldson" userId="2e6e5431-bb17-4c41-9985-d39c50d83c73" providerId="ADAL" clId="{B9F33DEE-EC52-4B89-A8C8-427ED27EC638}" dt="2024-09-15T22:21:51.078" v="2061" actId="21"/>
          <ac:spMkLst>
            <pc:docMk/>
            <pc:sldMk cId="3978292670" sldId="263"/>
            <ac:spMk id="12" creationId="{3612BEC3-EBE9-0A8D-F0EF-AACD17B1F70F}"/>
          </ac:spMkLst>
        </pc:spChg>
        <pc:spChg chg="add mod">
          <ac:chgData name="Toby Donaldson" userId="2e6e5431-bb17-4c41-9985-d39c50d83c73" providerId="ADAL" clId="{B9F33DEE-EC52-4B89-A8C8-427ED27EC638}" dt="2024-09-16T01:09:14.647" v="4604" actId="1076"/>
          <ac:spMkLst>
            <pc:docMk/>
            <pc:sldMk cId="3978292670" sldId="263"/>
            <ac:spMk id="14" creationId="{DE1FFE3D-3397-C9FB-3F32-0C800C8B4336}"/>
          </ac:spMkLst>
        </pc:spChg>
        <pc:spChg chg="del">
          <ac:chgData name="Toby Donaldson" userId="2e6e5431-bb17-4c41-9985-d39c50d83c73" providerId="ADAL" clId="{B9F33DEE-EC52-4B89-A8C8-427ED27EC638}" dt="2024-09-15T22:21:51.078" v="2061" actId="21"/>
          <ac:spMkLst>
            <pc:docMk/>
            <pc:sldMk cId="3978292670" sldId="263"/>
            <ac:spMk id="17" creationId="{E74F9A56-F678-29DE-CFAA-F8F9172A646B}"/>
          </ac:spMkLst>
        </pc:spChg>
        <pc:spChg chg="del">
          <ac:chgData name="Toby Donaldson" userId="2e6e5431-bb17-4c41-9985-d39c50d83c73" providerId="ADAL" clId="{B9F33DEE-EC52-4B89-A8C8-427ED27EC638}" dt="2024-09-15T22:21:51.078" v="2061" actId="21"/>
          <ac:spMkLst>
            <pc:docMk/>
            <pc:sldMk cId="3978292670" sldId="263"/>
            <ac:spMk id="19" creationId="{D01305CC-6DC5-B501-39E1-0F6EEF1468CA}"/>
          </ac:spMkLst>
        </pc:spChg>
        <pc:spChg chg="del mod">
          <ac:chgData name="Toby Donaldson" userId="2e6e5431-bb17-4c41-9985-d39c50d83c73" providerId="ADAL" clId="{B9F33DEE-EC52-4B89-A8C8-427ED27EC638}" dt="2024-09-15T22:24:10.524" v="2218" actId="21"/>
          <ac:spMkLst>
            <pc:docMk/>
            <pc:sldMk cId="3978292670" sldId="263"/>
            <ac:spMk id="20" creationId="{37978A68-37FE-9AE1-2DC2-50FB0EB6437E}"/>
          </ac:spMkLst>
        </pc:spChg>
        <pc:spChg chg="del">
          <ac:chgData name="Toby Donaldson" userId="2e6e5431-bb17-4c41-9985-d39c50d83c73" providerId="ADAL" clId="{B9F33DEE-EC52-4B89-A8C8-427ED27EC638}" dt="2024-09-15T22:21:54.650" v="2062" actId="21"/>
          <ac:spMkLst>
            <pc:docMk/>
            <pc:sldMk cId="3978292670" sldId="263"/>
            <ac:spMk id="21" creationId="{A00FE7AC-A6CA-23B3-E2D9-70744B5FC616}"/>
          </ac:spMkLst>
        </pc:spChg>
        <pc:spChg chg="mod">
          <ac:chgData name="Toby Donaldson" userId="2e6e5431-bb17-4c41-9985-d39c50d83c73" providerId="ADAL" clId="{B9F33DEE-EC52-4B89-A8C8-427ED27EC638}" dt="2024-09-15T22:27:40.154" v="2528" actId="1076"/>
          <ac:spMkLst>
            <pc:docMk/>
            <pc:sldMk cId="3978292670" sldId="263"/>
            <ac:spMk id="31" creationId="{3E7C6BDF-914F-273C-A732-BD72CA1F5A5F}"/>
          </ac:spMkLst>
        </pc:spChg>
        <pc:graphicFrameChg chg="add mod modGraphic">
          <ac:chgData name="Toby Donaldson" userId="2e6e5431-bb17-4c41-9985-d39c50d83c73" providerId="ADAL" clId="{B9F33DEE-EC52-4B89-A8C8-427ED27EC638}" dt="2024-09-15T22:28:20" v="2568" actId="5793"/>
          <ac:graphicFrameMkLst>
            <pc:docMk/>
            <pc:sldMk cId="3978292670" sldId="263"/>
            <ac:graphicFrameMk id="6" creationId="{9AD784A8-04B5-BB9B-1CBE-E9214CA1CA45}"/>
          </ac:graphicFrameMkLst>
        </pc:graphicFrameChg>
        <pc:cxnChg chg="add mod">
          <ac:chgData name="Toby Donaldson" userId="2e6e5431-bb17-4c41-9985-d39c50d83c73" providerId="ADAL" clId="{B9F33DEE-EC52-4B89-A8C8-427ED27EC638}" dt="2024-09-15T22:41:39.141" v="3432"/>
          <ac:cxnSpMkLst>
            <pc:docMk/>
            <pc:sldMk cId="3978292670" sldId="263"/>
            <ac:cxnSpMk id="7" creationId="{03CAF2D1-B867-DA50-A0AE-803CCC10F667}"/>
          </ac:cxnSpMkLst>
        </pc:cxnChg>
        <pc:cxnChg chg="add mod">
          <ac:chgData name="Toby Donaldson" userId="2e6e5431-bb17-4c41-9985-d39c50d83c73" providerId="ADAL" clId="{B9F33DEE-EC52-4B89-A8C8-427ED27EC638}" dt="2024-09-16T01:08:14.984" v="4520" actId="1076"/>
          <ac:cxnSpMkLst>
            <pc:docMk/>
            <pc:sldMk cId="3978292670" sldId="263"/>
            <ac:cxnSpMk id="9" creationId="{DF81CD43-95A1-FB5B-3361-286D2B614C77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5T22:41:51.323" v="3433" actId="14100"/>
        <pc:sldMkLst>
          <pc:docMk/>
          <pc:sldMk cId="2698651436" sldId="264"/>
        </pc:sldMkLst>
        <pc:spChg chg="del">
          <ac:chgData name="Toby Donaldson" userId="2e6e5431-bb17-4c41-9985-d39c50d83c73" providerId="ADAL" clId="{B9F33DEE-EC52-4B89-A8C8-427ED27EC638}" dt="2024-09-15T22:29:11.612" v="2577" actId="21"/>
          <ac:spMkLst>
            <pc:docMk/>
            <pc:sldMk cId="2698651436" sldId="264"/>
            <ac:spMk id="2" creationId="{02E510AA-5447-C5C0-7073-77B1B19CE931}"/>
          </ac:spMkLst>
        </pc:spChg>
        <pc:spChg chg="add mod topLvl">
          <ac:chgData name="Toby Donaldson" userId="2e6e5431-bb17-4c41-9985-d39c50d83c73" providerId="ADAL" clId="{B9F33DEE-EC52-4B89-A8C8-427ED27EC638}" dt="2024-09-15T22:32:34.890" v="2902" actId="165"/>
          <ac:spMkLst>
            <pc:docMk/>
            <pc:sldMk cId="2698651436" sldId="264"/>
            <ac:spMk id="3" creationId="{239BABC7-A969-EC44-5606-A77663CB8994}"/>
          </ac:spMkLst>
        </pc:spChg>
        <pc:spChg chg="add mod">
          <ac:chgData name="Toby Donaldson" userId="2e6e5431-bb17-4c41-9985-d39c50d83c73" providerId="ADAL" clId="{B9F33DEE-EC52-4B89-A8C8-427ED27EC638}" dt="2024-09-15T22:29:09.368" v="2576"/>
          <ac:spMkLst>
            <pc:docMk/>
            <pc:sldMk cId="2698651436" sldId="264"/>
            <ac:spMk id="5" creationId="{C05BEE46-0113-A494-B8B2-BD73EDD3DCCE}"/>
          </ac:spMkLst>
        </pc:spChg>
        <pc:spChg chg="add mod">
          <ac:chgData name="Toby Donaldson" userId="2e6e5431-bb17-4c41-9985-d39c50d83c73" providerId="ADAL" clId="{B9F33DEE-EC52-4B89-A8C8-427ED27EC638}" dt="2024-09-15T22:29:09.368" v="2576"/>
          <ac:spMkLst>
            <pc:docMk/>
            <pc:sldMk cId="2698651436" sldId="264"/>
            <ac:spMk id="7" creationId="{52CAF4C3-66F4-E622-B5BC-3280EDD90817}"/>
          </ac:spMkLst>
        </pc:spChg>
        <pc:spChg chg="add mod topLvl">
          <ac:chgData name="Toby Donaldson" userId="2e6e5431-bb17-4c41-9985-d39c50d83c73" providerId="ADAL" clId="{B9F33DEE-EC52-4B89-A8C8-427ED27EC638}" dt="2024-09-15T22:36:38.675" v="3073" actId="20577"/>
          <ac:spMkLst>
            <pc:docMk/>
            <pc:sldMk cId="2698651436" sldId="264"/>
            <ac:spMk id="8" creationId="{B6D5C3F5-F2D2-7E13-0191-2A3084FC8C7A}"/>
          </ac:spMkLst>
        </pc:spChg>
        <pc:spChg chg="add del mod">
          <ac:chgData name="Toby Donaldson" userId="2e6e5431-bb17-4c41-9985-d39c50d83c73" providerId="ADAL" clId="{B9F33DEE-EC52-4B89-A8C8-427ED27EC638}" dt="2024-09-15T22:30:35.654" v="2741" actId="21"/>
          <ac:spMkLst>
            <pc:docMk/>
            <pc:sldMk cId="2698651436" sldId="264"/>
            <ac:spMk id="9" creationId="{119F7A9B-E05D-DC56-B19E-38E5F28A038D}"/>
          </ac:spMkLst>
        </pc:spChg>
        <pc:spChg chg="add mod">
          <ac:chgData name="Toby Donaldson" userId="2e6e5431-bb17-4c41-9985-d39c50d83c73" providerId="ADAL" clId="{B9F33DEE-EC52-4B89-A8C8-427ED27EC638}" dt="2024-09-15T22:33:02.142" v="2908" actId="1076"/>
          <ac:spMkLst>
            <pc:docMk/>
            <pc:sldMk cId="2698651436" sldId="264"/>
            <ac:spMk id="14" creationId="{8AA89E6A-FE92-C5CE-C549-5969C0ADB8DA}"/>
          </ac:spMkLst>
        </pc:spChg>
        <pc:spChg chg="del">
          <ac:chgData name="Toby Donaldson" userId="2e6e5431-bb17-4c41-9985-d39c50d83c73" providerId="ADAL" clId="{B9F33DEE-EC52-4B89-A8C8-427ED27EC638}" dt="2024-09-15T22:29:04.211" v="2574" actId="21"/>
          <ac:spMkLst>
            <pc:docMk/>
            <pc:sldMk cId="2698651436" sldId="264"/>
            <ac:spMk id="22" creationId="{57C99A9E-11C3-38CB-A9F2-795D4B2BEBAD}"/>
          </ac:spMkLst>
        </pc:spChg>
        <pc:spChg chg="del">
          <ac:chgData name="Toby Donaldson" userId="2e6e5431-bb17-4c41-9985-d39c50d83c73" providerId="ADAL" clId="{B9F33DEE-EC52-4B89-A8C8-427ED27EC638}" dt="2024-09-15T22:29:08.452" v="2575" actId="21"/>
          <ac:spMkLst>
            <pc:docMk/>
            <pc:sldMk cId="2698651436" sldId="264"/>
            <ac:spMk id="23" creationId="{C05BEE46-0113-A494-B8B2-BD73EDD3DCCE}"/>
          </ac:spMkLst>
        </pc:spChg>
        <pc:spChg chg="del">
          <ac:chgData name="Toby Donaldson" userId="2e6e5431-bb17-4c41-9985-d39c50d83c73" providerId="ADAL" clId="{B9F33DEE-EC52-4B89-A8C8-427ED27EC638}" dt="2024-09-15T22:29:04.211" v="2574" actId="21"/>
          <ac:spMkLst>
            <pc:docMk/>
            <pc:sldMk cId="2698651436" sldId="264"/>
            <ac:spMk id="24" creationId="{EBADFB72-AD99-6846-E96D-DA750ABBDB49}"/>
          </ac:spMkLst>
        </pc:spChg>
        <pc:spChg chg="del">
          <ac:chgData name="Toby Donaldson" userId="2e6e5431-bb17-4c41-9985-d39c50d83c73" providerId="ADAL" clId="{B9F33DEE-EC52-4B89-A8C8-427ED27EC638}" dt="2024-09-15T22:29:08.452" v="2575" actId="21"/>
          <ac:spMkLst>
            <pc:docMk/>
            <pc:sldMk cId="2698651436" sldId="264"/>
            <ac:spMk id="25" creationId="{52CAF4C3-66F4-E622-B5BC-3280EDD90817}"/>
          </ac:spMkLst>
        </pc:spChg>
        <pc:spChg chg="add del mod">
          <ac:chgData name="Toby Donaldson" userId="2e6e5431-bb17-4c41-9985-d39c50d83c73" providerId="ADAL" clId="{B9F33DEE-EC52-4B89-A8C8-427ED27EC638}" dt="2024-09-15T22:40:39.881" v="3426" actId="21"/>
          <ac:spMkLst>
            <pc:docMk/>
            <pc:sldMk cId="2698651436" sldId="264"/>
            <ac:spMk id="32" creationId="{C2B00A82-D3D5-66B8-5942-9578D48BBD93}"/>
          </ac:spMkLst>
        </pc:spChg>
        <pc:spChg chg="add mod">
          <ac:chgData name="Toby Donaldson" userId="2e6e5431-bb17-4c41-9985-d39c50d83c73" providerId="ADAL" clId="{B9F33DEE-EC52-4B89-A8C8-427ED27EC638}" dt="2024-09-15T22:40:46.696" v="3427"/>
          <ac:spMkLst>
            <pc:docMk/>
            <pc:sldMk cId="2698651436" sldId="264"/>
            <ac:spMk id="37" creationId="{F83E24E7-6E94-87F4-5F70-468B8718D547}"/>
          </ac:spMkLst>
        </pc:spChg>
        <pc:grpChg chg="add del mod">
          <ac:chgData name="Toby Donaldson" userId="2e6e5431-bb17-4c41-9985-d39c50d83c73" providerId="ADAL" clId="{B9F33DEE-EC52-4B89-A8C8-427ED27EC638}" dt="2024-09-15T22:32:34.890" v="2902" actId="165"/>
          <ac:grpSpMkLst>
            <pc:docMk/>
            <pc:sldMk cId="2698651436" sldId="264"/>
            <ac:grpSpMk id="10" creationId="{6F75DF0F-8A8C-4EA2-8F70-FAD428B74BC9}"/>
          </ac:grpSpMkLst>
        </pc:grpChg>
        <pc:graphicFrameChg chg="modGraphic">
          <ac:chgData name="Toby Donaldson" userId="2e6e5431-bb17-4c41-9985-d39c50d83c73" providerId="ADAL" clId="{B9F33DEE-EC52-4B89-A8C8-427ED27EC638}" dt="2024-09-15T22:28:48.246" v="2571" actId="13926"/>
          <ac:graphicFrameMkLst>
            <pc:docMk/>
            <pc:sldMk cId="2698651436" sldId="264"/>
            <ac:graphicFrameMk id="6" creationId="{9AD784A8-04B5-BB9B-1CBE-E9214CA1CA45}"/>
          </ac:graphicFrameMkLst>
        </pc:graphicFrameChg>
        <pc:cxnChg chg="add mod">
          <ac:chgData name="Toby Donaldson" userId="2e6e5431-bb17-4c41-9985-d39c50d83c73" providerId="ADAL" clId="{B9F33DEE-EC52-4B89-A8C8-427ED27EC638}" dt="2024-09-15T22:32:48.631" v="2905" actId="14100"/>
          <ac:cxnSpMkLst>
            <pc:docMk/>
            <pc:sldMk cId="2698651436" sldId="264"/>
            <ac:cxnSpMk id="12" creationId="{E5EB4656-C24F-54BC-98C0-F4ECD89E9242}"/>
          </ac:cxnSpMkLst>
        </pc:cxnChg>
        <pc:cxnChg chg="add mod">
          <ac:chgData name="Toby Donaldson" userId="2e6e5431-bb17-4c41-9985-d39c50d83c73" providerId="ADAL" clId="{B9F33DEE-EC52-4B89-A8C8-427ED27EC638}" dt="2024-09-15T22:33:02.142" v="2908" actId="1076"/>
          <ac:cxnSpMkLst>
            <pc:docMk/>
            <pc:sldMk cId="2698651436" sldId="264"/>
            <ac:cxnSpMk id="16" creationId="{E977C612-7F76-57C5-6CD3-193C0C0CE232}"/>
          </ac:cxnSpMkLst>
        </pc:cxnChg>
        <pc:cxnChg chg="del mod">
          <ac:chgData name="Toby Donaldson" userId="2e6e5431-bb17-4c41-9985-d39c50d83c73" providerId="ADAL" clId="{B9F33DEE-EC52-4B89-A8C8-427ED27EC638}" dt="2024-09-15T22:29:04.211" v="2574" actId="21"/>
          <ac:cxnSpMkLst>
            <pc:docMk/>
            <pc:sldMk cId="2698651436" sldId="264"/>
            <ac:cxnSpMk id="27" creationId="{38FA59B6-9B66-CBAD-D39B-161695BC761C}"/>
          </ac:cxnSpMkLst>
        </pc:cxnChg>
        <pc:cxnChg chg="add">
          <ac:chgData name="Toby Donaldson" userId="2e6e5431-bb17-4c41-9985-d39c50d83c73" providerId="ADAL" clId="{B9F33DEE-EC52-4B89-A8C8-427ED27EC638}" dt="2024-09-15T22:33:10.804" v="2909" actId="11529"/>
          <ac:cxnSpMkLst>
            <pc:docMk/>
            <pc:sldMk cId="2698651436" sldId="264"/>
            <ac:cxnSpMk id="30" creationId="{FC34CDBD-E674-57F4-06F7-6A017139851B}"/>
          </ac:cxnSpMkLst>
        </pc:cxnChg>
        <pc:cxnChg chg="del mod">
          <ac:chgData name="Toby Donaldson" userId="2e6e5431-bb17-4c41-9985-d39c50d83c73" providerId="ADAL" clId="{B9F33DEE-EC52-4B89-A8C8-427ED27EC638}" dt="2024-09-15T22:29:04.211" v="2574" actId="21"/>
          <ac:cxnSpMkLst>
            <pc:docMk/>
            <pc:sldMk cId="2698651436" sldId="264"/>
            <ac:cxnSpMk id="33" creationId="{91E9CB9C-8FEA-04EA-C9DD-ED1A69115C24}"/>
          </ac:cxnSpMkLst>
        </pc:cxnChg>
        <pc:cxnChg chg="add mod">
          <ac:chgData name="Toby Donaldson" userId="2e6e5431-bb17-4c41-9985-d39c50d83c73" providerId="ADAL" clId="{B9F33DEE-EC52-4B89-A8C8-427ED27EC638}" dt="2024-09-15T22:41:51.323" v="3433" actId="14100"/>
          <ac:cxnSpMkLst>
            <pc:docMk/>
            <pc:sldMk cId="2698651436" sldId="264"/>
            <ac:cxnSpMk id="34" creationId="{B01318F9-CE79-F0CD-8C61-9C4FB077CC3E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5T22:40:59.350" v="3430" actId="14100"/>
        <pc:sldMkLst>
          <pc:docMk/>
          <pc:sldMk cId="2133653738" sldId="265"/>
        </pc:sldMkLst>
        <pc:spChg chg="add mod">
          <ac:chgData name="Toby Donaldson" userId="2e6e5431-bb17-4c41-9985-d39c50d83c73" providerId="ADAL" clId="{B9F33DEE-EC52-4B89-A8C8-427ED27EC638}" dt="2024-09-15T22:37:16.112" v="3080"/>
          <ac:spMkLst>
            <pc:docMk/>
            <pc:sldMk cId="2133653738" sldId="265"/>
            <ac:spMk id="2" creationId="{AAE7DB2A-32AB-2B40-8C71-7ACA06E0E045}"/>
          </ac:spMkLst>
        </pc:spChg>
        <pc:spChg chg="add mod">
          <ac:chgData name="Toby Donaldson" userId="2e6e5431-bb17-4c41-9985-d39c50d83c73" providerId="ADAL" clId="{B9F33DEE-EC52-4B89-A8C8-427ED27EC638}" dt="2024-09-15T22:39:41.758" v="3411" actId="113"/>
          <ac:spMkLst>
            <pc:docMk/>
            <pc:sldMk cId="2133653738" sldId="265"/>
            <ac:spMk id="5" creationId="{86BDFD06-6E96-8FCF-8E4C-1A740E9B5F37}"/>
          </ac:spMkLst>
        </pc:spChg>
        <pc:spChg chg="add mod">
          <ac:chgData name="Toby Donaldson" userId="2e6e5431-bb17-4c41-9985-d39c50d83c73" providerId="ADAL" clId="{B9F33DEE-EC52-4B89-A8C8-427ED27EC638}" dt="2024-09-15T22:40:19.151" v="3424" actId="20577"/>
          <ac:spMkLst>
            <pc:docMk/>
            <pc:sldMk cId="2133653738" sldId="265"/>
            <ac:spMk id="11" creationId="{38B6C3BE-8122-15E8-589E-47866F092608}"/>
          </ac:spMkLst>
        </pc:spChg>
        <pc:spChg chg="mod">
          <ac:chgData name="Toby Donaldson" userId="2e6e5431-bb17-4c41-9985-d39c50d83c73" providerId="ADAL" clId="{B9F33DEE-EC52-4B89-A8C8-427ED27EC638}" dt="2024-09-15T22:40:33.717" v="3425" actId="1076"/>
          <ac:spMkLst>
            <pc:docMk/>
            <pc:sldMk cId="2133653738" sldId="265"/>
            <ac:spMk id="32" creationId="{C2B00A82-D3D5-66B8-5942-9578D48BBD93}"/>
          </ac:spMkLst>
        </pc:spChg>
        <pc:graphicFrameChg chg="modGraphic">
          <ac:chgData name="Toby Donaldson" userId="2e6e5431-bb17-4c41-9985-d39c50d83c73" providerId="ADAL" clId="{B9F33DEE-EC52-4B89-A8C8-427ED27EC638}" dt="2024-09-15T22:39:59.813" v="3417" actId="20577"/>
          <ac:graphicFrameMkLst>
            <pc:docMk/>
            <pc:sldMk cId="2133653738" sldId="265"/>
            <ac:graphicFrameMk id="6" creationId="{9AD784A8-04B5-BB9B-1CBE-E9214CA1CA45}"/>
          </ac:graphicFrameMkLst>
        </pc:graphicFrameChg>
        <pc:cxnChg chg="add mod">
          <ac:chgData name="Toby Donaldson" userId="2e6e5431-bb17-4c41-9985-d39c50d83c73" providerId="ADAL" clId="{B9F33DEE-EC52-4B89-A8C8-427ED27EC638}" dt="2024-09-15T22:40:59.350" v="3430" actId="14100"/>
          <ac:cxnSpMkLst>
            <pc:docMk/>
            <pc:sldMk cId="2133653738" sldId="265"/>
            <ac:cxnSpMk id="15" creationId="{BF6C79D3-DDCC-F3DD-FC9B-C23FA7BEB2B6}"/>
          </ac:cxnSpMkLst>
        </pc:cxnChg>
        <pc:cxnChg chg="mod">
          <ac:chgData name="Toby Donaldson" userId="2e6e5431-bb17-4c41-9985-d39c50d83c73" providerId="ADAL" clId="{B9F33DEE-EC52-4B89-A8C8-427ED27EC638}" dt="2024-09-15T22:39:50.318" v="3413" actId="14100"/>
          <ac:cxnSpMkLst>
            <pc:docMk/>
            <pc:sldMk cId="2133653738" sldId="265"/>
            <ac:cxnSpMk id="30" creationId="{FC34CDBD-E674-57F4-06F7-6A017139851B}"/>
          </ac:cxnSpMkLst>
        </pc:cxnChg>
        <pc:cxnChg chg="mod">
          <ac:chgData name="Toby Donaldson" userId="2e6e5431-bb17-4c41-9985-d39c50d83c73" providerId="ADAL" clId="{B9F33DEE-EC52-4B89-A8C8-427ED27EC638}" dt="2024-09-15T22:40:33.717" v="3425" actId="1076"/>
          <ac:cxnSpMkLst>
            <pc:docMk/>
            <pc:sldMk cId="2133653738" sldId="265"/>
            <ac:cxnSpMk id="34" creationId="{B01318F9-CE79-F0CD-8C61-9C4FB077CC3E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5T22:51:37.091" v="4288" actId="14100"/>
        <pc:sldMkLst>
          <pc:docMk/>
          <pc:sldMk cId="1883967527" sldId="266"/>
        </pc:sldMkLst>
        <pc:spChg chg="add mod">
          <ac:chgData name="Toby Donaldson" userId="2e6e5431-bb17-4c41-9985-d39c50d83c73" providerId="ADAL" clId="{B9F33DEE-EC52-4B89-A8C8-427ED27EC638}" dt="2024-09-15T22:43:22.918" v="3606"/>
          <ac:spMkLst>
            <pc:docMk/>
            <pc:sldMk cId="1883967527" sldId="266"/>
            <ac:spMk id="2" creationId="{7C5503AB-0BD0-E81D-4515-A2E69FAD73C3}"/>
          </ac:spMkLst>
        </pc:spChg>
        <pc:spChg chg="del">
          <ac:chgData name="Toby Donaldson" userId="2e6e5431-bb17-4c41-9985-d39c50d83c73" providerId="ADAL" clId="{B9F33DEE-EC52-4B89-A8C8-427ED27EC638}" dt="2024-09-15T22:42:51.973" v="3598" actId="21"/>
          <ac:spMkLst>
            <pc:docMk/>
            <pc:sldMk cId="1883967527" sldId="266"/>
            <ac:spMk id="3" creationId="{239BABC7-A969-EC44-5606-A77663CB8994}"/>
          </ac:spMkLst>
        </pc:spChg>
        <pc:spChg chg="del">
          <ac:chgData name="Toby Donaldson" userId="2e6e5431-bb17-4c41-9985-d39c50d83c73" providerId="ADAL" clId="{B9F33DEE-EC52-4B89-A8C8-427ED27EC638}" dt="2024-09-15T22:42:57.606" v="3599" actId="21"/>
          <ac:spMkLst>
            <pc:docMk/>
            <pc:sldMk cId="1883967527" sldId="266"/>
            <ac:spMk id="5" creationId="{86BDFD06-6E96-8FCF-8E4C-1A740E9B5F37}"/>
          </ac:spMkLst>
        </pc:spChg>
        <pc:spChg chg="add mod">
          <ac:chgData name="Toby Donaldson" userId="2e6e5431-bb17-4c41-9985-d39c50d83c73" providerId="ADAL" clId="{B9F33DEE-EC52-4B89-A8C8-427ED27EC638}" dt="2024-09-15T22:43:48.254" v="3621" actId="1076"/>
          <ac:spMkLst>
            <pc:docMk/>
            <pc:sldMk cId="1883967527" sldId="266"/>
            <ac:spMk id="7" creationId="{836EB894-E65D-1843-26CB-D32402CFEF90}"/>
          </ac:spMkLst>
        </pc:spChg>
        <pc:spChg chg="mod">
          <ac:chgData name="Toby Donaldson" userId="2e6e5431-bb17-4c41-9985-d39c50d83c73" providerId="ADAL" clId="{B9F33DEE-EC52-4B89-A8C8-427ED27EC638}" dt="2024-09-15T22:45:13.219" v="3783" actId="1076"/>
          <ac:spMkLst>
            <pc:docMk/>
            <pc:sldMk cId="1883967527" sldId="266"/>
            <ac:spMk id="8" creationId="{B6D5C3F5-F2D2-7E13-0191-2A3084FC8C7A}"/>
          </ac:spMkLst>
        </pc:spChg>
        <pc:spChg chg="del">
          <ac:chgData name="Toby Donaldson" userId="2e6e5431-bb17-4c41-9985-d39c50d83c73" providerId="ADAL" clId="{B9F33DEE-EC52-4B89-A8C8-427ED27EC638}" dt="2024-09-15T22:43:15.476" v="3605" actId="21"/>
          <ac:spMkLst>
            <pc:docMk/>
            <pc:sldMk cId="1883967527" sldId="266"/>
            <ac:spMk id="11" creationId="{38B6C3BE-8122-15E8-589E-47866F092608}"/>
          </ac:spMkLst>
        </pc:spChg>
        <pc:spChg chg="del">
          <ac:chgData name="Toby Donaldson" userId="2e6e5431-bb17-4c41-9985-d39c50d83c73" providerId="ADAL" clId="{B9F33DEE-EC52-4B89-A8C8-427ED27EC638}" dt="2024-09-15T22:42:57.606" v="3599" actId="21"/>
          <ac:spMkLst>
            <pc:docMk/>
            <pc:sldMk cId="1883967527" sldId="266"/>
            <ac:spMk id="14" creationId="{8AA89E6A-FE92-C5CE-C549-5969C0ADB8DA}"/>
          </ac:spMkLst>
        </pc:spChg>
        <pc:spChg chg="add mod">
          <ac:chgData name="Toby Donaldson" userId="2e6e5431-bb17-4c41-9985-d39c50d83c73" providerId="ADAL" clId="{B9F33DEE-EC52-4B89-A8C8-427ED27EC638}" dt="2024-09-15T22:50:36.392" v="4128" actId="20577"/>
          <ac:spMkLst>
            <pc:docMk/>
            <pc:sldMk cId="1883967527" sldId="266"/>
            <ac:spMk id="18" creationId="{BDC4AF84-1A7C-A40D-3AB5-09E3B8E90CB6}"/>
          </ac:spMkLst>
        </pc:spChg>
        <pc:spChg chg="add mod">
          <ac:chgData name="Toby Donaldson" userId="2e6e5431-bb17-4c41-9985-d39c50d83c73" providerId="ADAL" clId="{B9F33DEE-EC52-4B89-A8C8-427ED27EC638}" dt="2024-09-15T22:51:28.080" v="4285" actId="1076"/>
          <ac:spMkLst>
            <pc:docMk/>
            <pc:sldMk cId="1883967527" sldId="266"/>
            <ac:spMk id="22" creationId="{A7E40DB2-1C94-2C27-DA3C-A358F8432DCC}"/>
          </ac:spMkLst>
        </pc:spChg>
        <pc:spChg chg="del">
          <ac:chgData name="Toby Donaldson" userId="2e6e5431-bb17-4c41-9985-d39c50d83c73" providerId="ADAL" clId="{B9F33DEE-EC52-4B89-A8C8-427ED27EC638}" dt="2024-09-15T22:42:57.606" v="3599" actId="21"/>
          <ac:spMkLst>
            <pc:docMk/>
            <pc:sldMk cId="1883967527" sldId="266"/>
            <ac:spMk id="32" creationId="{C2B00A82-D3D5-66B8-5942-9578D48BBD93}"/>
          </ac:spMkLst>
        </pc:spChg>
        <pc:graphicFrameChg chg="del">
          <ac:chgData name="Toby Donaldson" userId="2e6e5431-bb17-4c41-9985-d39c50d83c73" providerId="ADAL" clId="{B9F33DEE-EC52-4B89-A8C8-427ED27EC638}" dt="2024-09-15T22:43:11.848" v="3604" actId="21"/>
          <ac:graphicFrameMkLst>
            <pc:docMk/>
            <pc:sldMk cId="1883967527" sldId="266"/>
            <ac:graphicFrameMk id="6" creationId="{9AD784A8-04B5-BB9B-1CBE-E9214CA1CA45}"/>
          </ac:graphicFrameMkLst>
        </pc:graphicFrameChg>
        <pc:cxnChg chg="mod">
          <ac:chgData name="Toby Donaldson" userId="2e6e5431-bb17-4c41-9985-d39c50d83c73" providerId="ADAL" clId="{B9F33DEE-EC52-4B89-A8C8-427ED27EC638}" dt="2024-09-15T22:50:36.392" v="4128" actId="20577"/>
          <ac:cxnSpMkLst>
            <pc:docMk/>
            <pc:sldMk cId="1883967527" sldId="266"/>
            <ac:cxnSpMk id="12" creationId="{E5EB4656-C24F-54BC-98C0-F4ECD89E9242}"/>
          </ac:cxnSpMkLst>
        </pc:cxnChg>
        <pc:cxnChg chg="del mod">
          <ac:chgData name="Toby Donaldson" userId="2e6e5431-bb17-4c41-9985-d39c50d83c73" providerId="ADAL" clId="{B9F33DEE-EC52-4B89-A8C8-427ED27EC638}" dt="2024-09-15T22:42:59.918" v="3600" actId="21"/>
          <ac:cxnSpMkLst>
            <pc:docMk/>
            <pc:sldMk cId="1883967527" sldId="266"/>
            <ac:cxnSpMk id="15" creationId="{BF6C79D3-DDCC-F3DD-FC9B-C23FA7BEB2B6}"/>
          </ac:cxnSpMkLst>
        </pc:cxnChg>
        <pc:cxnChg chg="del mod">
          <ac:chgData name="Toby Donaldson" userId="2e6e5431-bb17-4c41-9985-d39c50d83c73" providerId="ADAL" clId="{B9F33DEE-EC52-4B89-A8C8-427ED27EC638}" dt="2024-09-15T22:42:57.606" v="3599" actId="21"/>
          <ac:cxnSpMkLst>
            <pc:docMk/>
            <pc:sldMk cId="1883967527" sldId="266"/>
            <ac:cxnSpMk id="16" creationId="{E977C612-7F76-57C5-6CD3-193C0C0CE232}"/>
          </ac:cxnSpMkLst>
        </pc:cxnChg>
        <pc:cxnChg chg="add mod">
          <ac:chgData name="Toby Donaldson" userId="2e6e5431-bb17-4c41-9985-d39c50d83c73" providerId="ADAL" clId="{B9F33DEE-EC52-4B89-A8C8-427ED27EC638}" dt="2024-09-15T22:51:37.091" v="4288" actId="14100"/>
          <ac:cxnSpMkLst>
            <pc:docMk/>
            <pc:sldMk cId="1883967527" sldId="266"/>
            <ac:cxnSpMk id="23" creationId="{C673D87D-EEC2-B194-C90B-F9E57D8D1DF8}"/>
          </ac:cxnSpMkLst>
        </pc:cxnChg>
        <pc:cxnChg chg="mod">
          <ac:chgData name="Toby Donaldson" userId="2e6e5431-bb17-4c41-9985-d39c50d83c73" providerId="ADAL" clId="{B9F33DEE-EC52-4B89-A8C8-427ED27EC638}" dt="2024-09-15T22:45:13.219" v="3783" actId="1076"/>
          <ac:cxnSpMkLst>
            <pc:docMk/>
            <pc:sldMk cId="1883967527" sldId="266"/>
            <ac:cxnSpMk id="30" creationId="{FC34CDBD-E674-57F4-06F7-6A017139851B}"/>
          </ac:cxnSpMkLst>
        </pc:cxnChg>
        <pc:cxnChg chg="del mod">
          <ac:chgData name="Toby Donaldson" userId="2e6e5431-bb17-4c41-9985-d39c50d83c73" providerId="ADAL" clId="{B9F33DEE-EC52-4B89-A8C8-427ED27EC638}" dt="2024-09-15T22:42:57.606" v="3599" actId="21"/>
          <ac:cxnSpMkLst>
            <pc:docMk/>
            <pc:sldMk cId="1883967527" sldId="266"/>
            <ac:cxnSpMk id="34" creationId="{B01318F9-CE79-F0CD-8C61-9C4FB077CC3E}"/>
          </ac:cxnSpMkLst>
        </pc:cxnChg>
      </pc:sldChg>
      <pc:sldChg chg="addSp delSp modSp add del mod">
        <pc:chgData name="Toby Donaldson" userId="2e6e5431-bb17-4c41-9985-d39c50d83c73" providerId="ADAL" clId="{B9F33DEE-EC52-4B89-A8C8-427ED27EC638}" dt="2024-09-15T22:51:55.978" v="4289" actId="2696"/>
        <pc:sldMkLst>
          <pc:docMk/>
          <pc:sldMk cId="3347679138" sldId="267"/>
        </pc:sldMkLst>
        <pc:spChg chg="del">
          <ac:chgData name="Toby Donaldson" userId="2e6e5431-bb17-4c41-9985-d39c50d83c73" providerId="ADAL" clId="{B9F33DEE-EC52-4B89-A8C8-427ED27EC638}" dt="2024-09-15T22:45:30.900" v="3785" actId="21"/>
          <ac:spMkLst>
            <pc:docMk/>
            <pc:sldMk cId="3347679138" sldId="267"/>
            <ac:spMk id="2" creationId="{7C5503AB-0BD0-E81D-4515-A2E69FAD73C3}"/>
          </ac:spMkLst>
        </pc:spChg>
        <pc:spChg chg="add del mod">
          <ac:chgData name="Toby Donaldson" userId="2e6e5431-bb17-4c41-9985-d39c50d83c73" providerId="ADAL" clId="{B9F33DEE-EC52-4B89-A8C8-427ED27EC638}" dt="2024-09-15T22:45:34.537" v="3787" actId="21"/>
          <ac:spMkLst>
            <pc:docMk/>
            <pc:sldMk cId="3347679138" sldId="267"/>
            <ac:spMk id="3" creationId="{7C5503AB-0BD0-E81D-4515-A2E69FAD73C3}"/>
          </ac:spMkLst>
        </pc:spChg>
        <pc:spChg chg="add mod">
          <ac:chgData name="Toby Donaldson" userId="2e6e5431-bb17-4c41-9985-d39c50d83c73" providerId="ADAL" clId="{B9F33DEE-EC52-4B89-A8C8-427ED27EC638}" dt="2024-09-15T22:49:41.065" v="4117"/>
          <ac:spMkLst>
            <pc:docMk/>
            <pc:sldMk cId="3347679138" sldId="267"/>
            <ac:spMk id="5" creationId="{8900396F-F576-0504-C284-3B412A7F14BB}"/>
          </ac:spMkLst>
        </pc:spChg>
        <pc:spChg chg="add del">
          <ac:chgData name="Toby Donaldson" userId="2e6e5431-bb17-4c41-9985-d39c50d83c73" providerId="ADAL" clId="{B9F33DEE-EC52-4B89-A8C8-427ED27EC638}" dt="2024-09-15T22:49:47.735" v="4118" actId="21"/>
          <ac:spMkLst>
            <pc:docMk/>
            <pc:sldMk cId="3347679138" sldId="267"/>
            <ac:spMk id="8" creationId="{B6D5C3F5-F2D2-7E13-0191-2A3084FC8C7A}"/>
          </ac:spMkLst>
        </pc:spChg>
        <pc:spChg chg="add del">
          <ac:chgData name="Toby Donaldson" userId="2e6e5431-bb17-4c41-9985-d39c50d83c73" providerId="ADAL" clId="{B9F33DEE-EC52-4B89-A8C8-427ED27EC638}" dt="2024-09-15T22:49:47.735" v="4118" actId="21"/>
          <ac:spMkLst>
            <pc:docMk/>
            <pc:sldMk cId="3347679138" sldId="267"/>
            <ac:spMk id="18" creationId="{BDC4AF84-1A7C-A40D-3AB5-09E3B8E90CB6}"/>
          </ac:spMkLst>
        </pc:spChg>
        <pc:spChg chg="del">
          <ac:chgData name="Toby Donaldson" userId="2e6e5431-bb17-4c41-9985-d39c50d83c73" providerId="ADAL" clId="{B9F33DEE-EC52-4B89-A8C8-427ED27EC638}" dt="2024-09-15T22:45:36.394" v="3788" actId="21"/>
          <ac:spMkLst>
            <pc:docMk/>
            <pc:sldMk cId="3347679138" sldId="267"/>
            <ac:spMk id="31" creationId="{3E7C6BDF-914F-273C-A732-BD72CA1F5A5F}"/>
          </ac:spMkLst>
        </pc:spChg>
        <pc:cxnChg chg="add del mod">
          <ac:chgData name="Toby Donaldson" userId="2e6e5431-bb17-4c41-9985-d39c50d83c73" providerId="ADAL" clId="{B9F33DEE-EC52-4B89-A8C8-427ED27EC638}" dt="2024-09-15T22:49:47.735" v="4118" actId="21"/>
          <ac:cxnSpMkLst>
            <pc:docMk/>
            <pc:sldMk cId="3347679138" sldId="267"/>
            <ac:cxnSpMk id="12" creationId="{E5EB4656-C24F-54BC-98C0-F4ECD89E9242}"/>
          </ac:cxnSpMkLst>
        </pc:cxnChg>
        <pc:cxnChg chg="add del mod">
          <ac:chgData name="Toby Donaldson" userId="2e6e5431-bb17-4c41-9985-d39c50d83c73" providerId="ADAL" clId="{B9F33DEE-EC52-4B89-A8C8-427ED27EC638}" dt="2024-09-15T22:49:47.735" v="4118" actId="21"/>
          <ac:cxnSpMkLst>
            <pc:docMk/>
            <pc:sldMk cId="3347679138" sldId="267"/>
            <ac:cxnSpMk id="30" creationId="{FC34CDBD-E674-57F4-06F7-6A017139851B}"/>
          </ac:cxnSpMkLst>
        </pc:cxnChg>
      </pc:sldChg>
      <pc:sldChg chg="addSp delSp modSp add del mod ord">
        <pc:chgData name="Toby Donaldson" userId="2e6e5431-bb17-4c41-9985-d39c50d83c73" providerId="ADAL" clId="{B9F33DEE-EC52-4B89-A8C8-427ED27EC638}" dt="2024-09-17T02:16:06.818" v="5809" actId="2696"/>
        <pc:sldMkLst>
          <pc:docMk/>
          <pc:sldMk cId="841092949" sldId="268"/>
        </pc:sldMkLst>
        <pc:spChg chg="del">
          <ac:chgData name="Toby Donaldson" userId="2e6e5431-bb17-4c41-9985-d39c50d83c73" providerId="ADAL" clId="{B9F33DEE-EC52-4B89-A8C8-427ED27EC638}" dt="2024-09-15T22:46:48.957" v="3812" actId="21"/>
          <ac:spMkLst>
            <pc:docMk/>
            <pc:sldMk cId="841092949" sldId="268"/>
            <ac:spMk id="7" creationId="{836EB894-E65D-1843-26CB-D32402CFEF90}"/>
          </ac:spMkLst>
        </pc:spChg>
        <pc:spChg chg="mod">
          <ac:chgData name="Toby Donaldson" userId="2e6e5431-bb17-4c41-9985-d39c50d83c73" providerId="ADAL" clId="{B9F33DEE-EC52-4B89-A8C8-427ED27EC638}" dt="2024-09-15T22:49:24.775" v="4114" actId="1076"/>
          <ac:spMkLst>
            <pc:docMk/>
            <pc:sldMk cId="841092949" sldId="268"/>
            <ac:spMk id="8" creationId="{B6D5C3F5-F2D2-7E13-0191-2A3084FC8C7A}"/>
          </ac:spMkLst>
        </pc:spChg>
        <pc:spChg chg="add mod">
          <ac:chgData name="Toby Donaldson" userId="2e6e5431-bb17-4c41-9985-d39c50d83c73" providerId="ADAL" clId="{B9F33DEE-EC52-4B89-A8C8-427ED27EC638}" dt="2024-09-15T22:49:02.802" v="4109" actId="1076"/>
          <ac:spMkLst>
            <pc:docMk/>
            <pc:sldMk cId="841092949" sldId="268"/>
            <ac:spMk id="14" creationId="{FB007572-40DD-CEF1-D014-79447D388FF3}"/>
          </ac:spMkLst>
        </pc:spChg>
        <pc:spChg chg="add mod">
          <ac:chgData name="Toby Donaldson" userId="2e6e5431-bb17-4c41-9985-d39c50d83c73" providerId="ADAL" clId="{B9F33DEE-EC52-4B89-A8C8-427ED27EC638}" dt="2024-09-15T22:46:51.171" v="3813" actId="164"/>
          <ac:spMkLst>
            <pc:docMk/>
            <pc:sldMk cId="841092949" sldId="268"/>
            <ac:spMk id="15" creationId="{ABD6664D-9655-2F19-AE3C-F269E40352C9}"/>
          </ac:spMkLst>
        </pc:spChg>
        <pc:spChg chg="del">
          <ac:chgData name="Toby Donaldson" userId="2e6e5431-bb17-4c41-9985-d39c50d83c73" providerId="ADAL" clId="{B9F33DEE-EC52-4B89-A8C8-427ED27EC638}" dt="2024-09-15T22:47:41.385" v="3929" actId="21"/>
          <ac:spMkLst>
            <pc:docMk/>
            <pc:sldMk cId="841092949" sldId="268"/>
            <ac:spMk id="18" creationId="{BDC4AF84-1A7C-A40D-3AB5-09E3B8E90CB6}"/>
          </ac:spMkLst>
        </pc:spChg>
        <pc:spChg chg="add mod">
          <ac:chgData name="Toby Donaldson" userId="2e6e5431-bb17-4c41-9985-d39c50d83c73" providerId="ADAL" clId="{B9F33DEE-EC52-4B89-A8C8-427ED27EC638}" dt="2024-09-15T22:49:28.418" v="4115" actId="1076"/>
          <ac:spMkLst>
            <pc:docMk/>
            <pc:sldMk cId="841092949" sldId="268"/>
            <ac:spMk id="20" creationId="{8240D750-70B9-644E-B87A-7A085CE299CE}"/>
          </ac:spMkLst>
        </pc:spChg>
        <pc:spChg chg="add mod">
          <ac:chgData name="Toby Donaldson" userId="2e6e5431-bb17-4c41-9985-d39c50d83c73" providerId="ADAL" clId="{B9F33DEE-EC52-4B89-A8C8-427ED27EC638}" dt="2024-09-15T22:48:56.547" v="4107" actId="1076"/>
          <ac:spMkLst>
            <pc:docMk/>
            <pc:sldMk cId="841092949" sldId="268"/>
            <ac:spMk id="21" creationId="{9E919D63-6CD5-ED37-AB9D-449D27766056}"/>
          </ac:spMkLst>
        </pc:spChg>
        <pc:spChg chg="add mod">
          <ac:chgData name="Toby Donaldson" userId="2e6e5431-bb17-4c41-9985-d39c50d83c73" providerId="ADAL" clId="{B9F33DEE-EC52-4B89-A8C8-427ED27EC638}" dt="2024-09-15T22:49:07.278" v="4111" actId="1076"/>
          <ac:spMkLst>
            <pc:docMk/>
            <pc:sldMk cId="841092949" sldId="268"/>
            <ac:spMk id="22" creationId="{ABD9FAE7-D813-7A71-BB24-D63C7E882239}"/>
          </ac:spMkLst>
        </pc:spChg>
        <pc:grpChg chg="add mod">
          <ac:chgData name="Toby Donaldson" userId="2e6e5431-bb17-4c41-9985-d39c50d83c73" providerId="ADAL" clId="{B9F33DEE-EC52-4B89-A8C8-427ED27EC638}" dt="2024-09-15T22:46:51.171" v="3813" actId="164"/>
          <ac:grpSpMkLst>
            <pc:docMk/>
            <pc:sldMk cId="841092949" sldId="268"/>
            <ac:grpSpMk id="13" creationId="{A29488C9-EB21-C5FD-DB93-B2D0288BD8CA}"/>
          </ac:grpSpMkLst>
        </pc:grpChg>
        <pc:grpChg chg="add mod">
          <ac:chgData name="Toby Donaldson" userId="2e6e5431-bb17-4c41-9985-d39c50d83c73" providerId="ADAL" clId="{B9F33DEE-EC52-4B89-A8C8-427ED27EC638}" dt="2024-09-15T22:46:54.359" v="3814" actId="1076"/>
          <ac:grpSpMkLst>
            <pc:docMk/>
            <pc:sldMk cId="841092949" sldId="268"/>
            <ac:grpSpMk id="17" creationId="{5FD113DB-936B-96B5-80AB-EAC5A00BCAF6}"/>
          </ac:grpSpMkLst>
        </pc:grpChg>
        <pc:cxnChg chg="add mod">
          <ac:chgData name="Toby Donaldson" userId="2e6e5431-bb17-4c41-9985-d39c50d83c73" providerId="ADAL" clId="{B9F33DEE-EC52-4B89-A8C8-427ED27EC638}" dt="2024-09-15T22:46:05.137" v="3797" actId="164"/>
          <ac:cxnSpMkLst>
            <pc:docMk/>
            <pc:sldMk cId="841092949" sldId="268"/>
            <ac:cxnSpMk id="3" creationId="{8A31175A-A137-DEDD-5046-D77086FE6E65}"/>
          </ac:cxnSpMkLst>
        </pc:cxnChg>
        <pc:cxnChg chg="add mod">
          <ac:chgData name="Toby Donaldson" userId="2e6e5431-bb17-4c41-9985-d39c50d83c73" providerId="ADAL" clId="{B9F33DEE-EC52-4B89-A8C8-427ED27EC638}" dt="2024-09-15T22:46:05.137" v="3797" actId="164"/>
          <ac:cxnSpMkLst>
            <pc:docMk/>
            <pc:sldMk cId="841092949" sldId="268"/>
            <ac:cxnSpMk id="5" creationId="{5C106F43-6AE9-D878-C0EF-65D4E17CCE55}"/>
          </ac:cxnSpMkLst>
        </pc:cxnChg>
        <pc:cxnChg chg="add mod">
          <ac:chgData name="Toby Donaldson" userId="2e6e5431-bb17-4c41-9985-d39c50d83c73" providerId="ADAL" clId="{B9F33DEE-EC52-4B89-A8C8-427ED27EC638}" dt="2024-09-15T22:46:05.137" v="3797" actId="164"/>
          <ac:cxnSpMkLst>
            <pc:docMk/>
            <pc:sldMk cId="841092949" sldId="268"/>
            <ac:cxnSpMk id="6" creationId="{03DA9AC5-86E3-7143-7D35-1BD469166430}"/>
          </ac:cxnSpMkLst>
        </pc:cxnChg>
        <pc:cxnChg chg="del mod">
          <ac:chgData name="Toby Donaldson" userId="2e6e5431-bb17-4c41-9985-d39c50d83c73" providerId="ADAL" clId="{B9F33DEE-EC52-4B89-A8C8-427ED27EC638}" dt="2024-09-15T22:47:41.385" v="3929" actId="21"/>
          <ac:cxnSpMkLst>
            <pc:docMk/>
            <pc:sldMk cId="841092949" sldId="268"/>
            <ac:cxnSpMk id="12" creationId="{E5EB4656-C24F-54BC-98C0-F4ECD89E9242}"/>
          </ac:cxnSpMkLst>
        </pc:cxnChg>
        <pc:cxnChg chg="add">
          <ac:chgData name="Toby Donaldson" userId="2e6e5431-bb17-4c41-9985-d39c50d83c73" providerId="ADAL" clId="{B9F33DEE-EC52-4B89-A8C8-427ED27EC638}" dt="2024-09-15T22:49:11.427" v="4112" actId="11529"/>
          <ac:cxnSpMkLst>
            <pc:docMk/>
            <pc:sldMk cId="841092949" sldId="268"/>
            <ac:cxnSpMk id="24" creationId="{998FAB36-6C20-D996-E9D3-BA375D403104}"/>
          </ac:cxnSpMkLst>
        </pc:cxnChg>
        <pc:cxnChg chg="del mod">
          <ac:chgData name="Toby Donaldson" userId="2e6e5431-bb17-4c41-9985-d39c50d83c73" providerId="ADAL" clId="{B9F33DEE-EC52-4B89-A8C8-427ED27EC638}" dt="2024-09-15T22:49:20.865" v="4113" actId="21"/>
          <ac:cxnSpMkLst>
            <pc:docMk/>
            <pc:sldMk cId="841092949" sldId="268"/>
            <ac:cxnSpMk id="30" creationId="{FC34CDBD-E674-57F4-06F7-6A017139851B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7T02:16:47.222" v="5814" actId="20577"/>
        <pc:sldMkLst>
          <pc:docMk/>
          <pc:sldMk cId="2020498111" sldId="269"/>
        </pc:sldMkLst>
        <pc:spChg chg="mod">
          <ac:chgData name="Toby Donaldson" userId="2e6e5431-bb17-4c41-9985-d39c50d83c73" providerId="ADAL" clId="{B9F33DEE-EC52-4B89-A8C8-427ED27EC638}" dt="2024-09-17T02:13:05.191" v="5708" actId="20577"/>
          <ac:spMkLst>
            <pc:docMk/>
            <pc:sldMk cId="2020498111" sldId="269"/>
            <ac:spMk id="7" creationId="{E4C14258-1CF2-BFBA-3486-044EAD80E806}"/>
          </ac:spMkLst>
        </pc:spChg>
        <pc:spChg chg="mod">
          <ac:chgData name="Toby Donaldson" userId="2e6e5431-bb17-4c41-9985-d39c50d83c73" providerId="ADAL" clId="{B9F33DEE-EC52-4B89-A8C8-427ED27EC638}" dt="2024-09-17T02:14:52.933" v="5739" actId="5793"/>
          <ac:spMkLst>
            <pc:docMk/>
            <pc:sldMk cId="2020498111" sldId="269"/>
            <ac:spMk id="8" creationId="{B6D5C3F5-F2D2-7E13-0191-2A3084FC8C7A}"/>
          </ac:spMkLst>
        </pc:spChg>
        <pc:spChg chg="mod">
          <ac:chgData name="Toby Donaldson" userId="2e6e5431-bb17-4c41-9985-d39c50d83c73" providerId="ADAL" clId="{B9F33DEE-EC52-4B89-A8C8-427ED27EC638}" dt="2024-09-17T02:14:13.998" v="5728" actId="1076"/>
          <ac:spMkLst>
            <pc:docMk/>
            <pc:sldMk cId="2020498111" sldId="269"/>
            <ac:spMk id="9" creationId="{BDECF75A-3681-7F70-24FF-8AE82910777F}"/>
          </ac:spMkLst>
        </pc:spChg>
        <pc:spChg chg="add mod">
          <ac:chgData name="Toby Donaldson" userId="2e6e5431-bb17-4c41-9985-d39c50d83c73" providerId="ADAL" clId="{B9F33DEE-EC52-4B89-A8C8-427ED27EC638}" dt="2024-09-17T02:14:09.782" v="5727" actId="1076"/>
          <ac:spMkLst>
            <pc:docMk/>
            <pc:sldMk cId="2020498111" sldId="269"/>
            <ac:spMk id="10" creationId="{BB782C6C-42BA-9CB6-8AC3-1AC2B175C58E}"/>
          </ac:spMkLst>
        </pc:spChg>
        <pc:spChg chg="mod topLvl">
          <ac:chgData name="Toby Donaldson" userId="2e6e5431-bb17-4c41-9985-d39c50d83c73" providerId="ADAL" clId="{B9F33DEE-EC52-4B89-A8C8-427ED27EC638}" dt="2024-09-17T02:13:55.485" v="5721" actId="20577"/>
          <ac:spMkLst>
            <pc:docMk/>
            <pc:sldMk cId="2020498111" sldId="269"/>
            <ac:spMk id="14" creationId="{FB007572-40DD-CEF1-D014-79447D388FF3}"/>
          </ac:spMkLst>
        </pc:spChg>
        <pc:spChg chg="mod topLvl">
          <ac:chgData name="Toby Donaldson" userId="2e6e5431-bb17-4c41-9985-d39c50d83c73" providerId="ADAL" clId="{B9F33DEE-EC52-4B89-A8C8-427ED27EC638}" dt="2024-09-17T02:13:47.989" v="5718" actId="164"/>
          <ac:spMkLst>
            <pc:docMk/>
            <pc:sldMk cId="2020498111" sldId="269"/>
            <ac:spMk id="15" creationId="{ABD6664D-9655-2F19-AE3C-F269E40352C9}"/>
          </ac:spMkLst>
        </pc:spChg>
        <pc:spChg chg="mod">
          <ac:chgData name="Toby Donaldson" userId="2e6e5431-bb17-4c41-9985-d39c50d83c73" providerId="ADAL" clId="{B9F33DEE-EC52-4B89-A8C8-427ED27EC638}" dt="2024-09-17T02:14:19.442" v="5729"/>
          <ac:spMkLst>
            <pc:docMk/>
            <pc:sldMk cId="2020498111" sldId="269"/>
            <ac:spMk id="16" creationId="{59B1BAAB-1990-0E46-80CB-CCA580AAC975}"/>
          </ac:spMkLst>
        </pc:spChg>
        <pc:spChg chg="mod">
          <ac:chgData name="Toby Donaldson" userId="2e6e5431-bb17-4c41-9985-d39c50d83c73" providerId="ADAL" clId="{B9F33DEE-EC52-4B89-A8C8-427ED27EC638}" dt="2024-09-17T02:14:26.497" v="5731" actId="1076"/>
          <ac:spMkLst>
            <pc:docMk/>
            <pc:sldMk cId="2020498111" sldId="269"/>
            <ac:spMk id="18" creationId="{A1748141-B367-DC8D-2CD6-1FF84F6918F1}"/>
          </ac:spMkLst>
        </pc:spChg>
        <pc:spChg chg="del">
          <ac:chgData name="Toby Donaldson" userId="2e6e5431-bb17-4c41-9985-d39c50d83c73" providerId="ADAL" clId="{B9F33DEE-EC52-4B89-A8C8-427ED27EC638}" dt="2024-09-15T22:50:03.904" v="4120" actId="21"/>
          <ac:spMkLst>
            <pc:docMk/>
            <pc:sldMk cId="2020498111" sldId="269"/>
            <ac:spMk id="20" creationId="{8240D750-70B9-644E-B87A-7A085CE299CE}"/>
          </ac:spMkLst>
        </pc:spChg>
        <pc:spChg chg="del">
          <ac:chgData name="Toby Donaldson" userId="2e6e5431-bb17-4c41-9985-d39c50d83c73" providerId="ADAL" clId="{B9F33DEE-EC52-4B89-A8C8-427ED27EC638}" dt="2024-09-15T22:50:03.904" v="4120" actId="21"/>
          <ac:spMkLst>
            <pc:docMk/>
            <pc:sldMk cId="2020498111" sldId="269"/>
            <ac:spMk id="21" creationId="{9E919D63-6CD5-ED37-AB9D-449D27766056}"/>
          </ac:spMkLst>
        </pc:spChg>
        <pc:spChg chg="del">
          <ac:chgData name="Toby Donaldson" userId="2e6e5431-bb17-4c41-9985-d39c50d83c73" providerId="ADAL" clId="{B9F33DEE-EC52-4B89-A8C8-427ED27EC638}" dt="2024-09-15T22:50:03.904" v="4120" actId="21"/>
          <ac:spMkLst>
            <pc:docMk/>
            <pc:sldMk cId="2020498111" sldId="269"/>
            <ac:spMk id="22" creationId="{ABD9FAE7-D813-7A71-BB24-D63C7E882239}"/>
          </ac:spMkLst>
        </pc:spChg>
        <pc:spChg chg="mod">
          <ac:chgData name="Toby Donaldson" userId="2e6e5431-bb17-4c41-9985-d39c50d83c73" providerId="ADAL" clId="{B9F33DEE-EC52-4B89-A8C8-427ED27EC638}" dt="2024-09-17T02:14:59.119" v="5740"/>
          <ac:spMkLst>
            <pc:docMk/>
            <pc:sldMk cId="2020498111" sldId="269"/>
            <ac:spMk id="23" creationId="{6692FCAE-D771-5FAF-20D7-D4FCA9E69C66}"/>
          </ac:spMkLst>
        </pc:spChg>
        <pc:spChg chg="mod">
          <ac:chgData name="Toby Donaldson" userId="2e6e5431-bb17-4c41-9985-d39c50d83c73" providerId="ADAL" clId="{B9F33DEE-EC52-4B89-A8C8-427ED27EC638}" dt="2024-09-17T02:14:59.119" v="5740"/>
          <ac:spMkLst>
            <pc:docMk/>
            <pc:sldMk cId="2020498111" sldId="269"/>
            <ac:spMk id="25" creationId="{35E1048C-0D87-21F9-B3CD-F4D47E3DA985}"/>
          </ac:spMkLst>
        </pc:spChg>
        <pc:spChg chg="add mod">
          <ac:chgData name="Toby Donaldson" userId="2e6e5431-bb17-4c41-9985-d39c50d83c73" providerId="ADAL" clId="{B9F33DEE-EC52-4B89-A8C8-427ED27EC638}" dt="2024-09-17T02:16:47.222" v="5814" actId="20577"/>
          <ac:spMkLst>
            <pc:docMk/>
            <pc:sldMk cId="2020498111" sldId="269"/>
            <ac:spMk id="26" creationId="{F15A22E5-05FA-A4B3-86A6-92906925FA90}"/>
          </ac:spMkLst>
        </pc:spChg>
        <pc:spChg chg="add mod">
          <ac:chgData name="Toby Donaldson" userId="2e6e5431-bb17-4c41-9985-d39c50d83c73" providerId="ADAL" clId="{B9F33DEE-EC52-4B89-A8C8-427ED27EC638}" dt="2024-09-17T02:15:59.518" v="5808" actId="1076"/>
          <ac:spMkLst>
            <pc:docMk/>
            <pc:sldMk cId="2020498111" sldId="269"/>
            <ac:spMk id="27" creationId="{93973F3E-D0E9-4F31-3F11-A4B290827D47}"/>
          </ac:spMkLst>
        </pc:spChg>
        <pc:spChg chg="add mod">
          <ac:chgData name="Toby Donaldson" userId="2e6e5431-bb17-4c41-9985-d39c50d83c73" providerId="ADAL" clId="{B9F33DEE-EC52-4B89-A8C8-427ED27EC638}" dt="2024-09-17T02:15:59.518" v="5808" actId="1076"/>
          <ac:spMkLst>
            <pc:docMk/>
            <pc:sldMk cId="2020498111" sldId="269"/>
            <ac:spMk id="28" creationId="{9F8B6B40-2A68-43E2-BE31-402C24F5013A}"/>
          </ac:spMkLst>
        </pc:spChg>
        <pc:grpChg chg="add mod">
          <ac:chgData name="Toby Donaldson" userId="2e6e5431-bb17-4c41-9985-d39c50d83c73" providerId="ADAL" clId="{B9F33DEE-EC52-4B89-A8C8-427ED27EC638}" dt="2024-09-17T02:12:18.759" v="5637" actId="1076"/>
          <ac:grpSpMkLst>
            <pc:docMk/>
            <pc:sldMk cId="2020498111" sldId="269"/>
            <ac:grpSpMk id="2" creationId="{E9BFEDD2-56F3-527A-C688-8D815953D4CF}"/>
          </ac:grpSpMkLst>
        </pc:grpChg>
        <pc:grpChg chg="add mod">
          <ac:chgData name="Toby Donaldson" userId="2e6e5431-bb17-4c41-9985-d39c50d83c73" providerId="ADAL" clId="{B9F33DEE-EC52-4B89-A8C8-427ED27EC638}" dt="2024-09-17T02:14:34.095" v="5732" actId="1076"/>
          <ac:grpSpMkLst>
            <pc:docMk/>
            <pc:sldMk cId="2020498111" sldId="269"/>
            <ac:grpSpMk id="11" creationId="{6E05BE33-57C5-CB83-B7E3-8EC1D2D9C2AA}"/>
          </ac:grpSpMkLst>
        </pc:grpChg>
        <pc:grpChg chg="add mod">
          <ac:chgData name="Toby Donaldson" userId="2e6e5431-bb17-4c41-9985-d39c50d83c73" providerId="ADAL" clId="{B9F33DEE-EC52-4B89-A8C8-427ED27EC638}" dt="2024-09-17T02:14:22.034" v="5730" actId="1076"/>
          <ac:grpSpMkLst>
            <pc:docMk/>
            <pc:sldMk cId="2020498111" sldId="269"/>
            <ac:grpSpMk id="12" creationId="{304F8B06-9612-D88C-DA3E-3AE56EB6E72C}"/>
          </ac:grpSpMkLst>
        </pc:grpChg>
        <pc:grpChg chg="mod topLvl">
          <ac:chgData name="Toby Donaldson" userId="2e6e5431-bb17-4c41-9985-d39c50d83c73" providerId="ADAL" clId="{B9F33DEE-EC52-4B89-A8C8-427ED27EC638}" dt="2024-09-17T02:13:47.989" v="5718" actId="164"/>
          <ac:grpSpMkLst>
            <pc:docMk/>
            <pc:sldMk cId="2020498111" sldId="269"/>
            <ac:grpSpMk id="13" creationId="{A29488C9-EB21-C5FD-DB93-B2D0288BD8CA}"/>
          </ac:grpSpMkLst>
        </pc:grpChg>
        <pc:grpChg chg="del">
          <ac:chgData name="Toby Donaldson" userId="2e6e5431-bb17-4c41-9985-d39c50d83c73" providerId="ADAL" clId="{B9F33DEE-EC52-4B89-A8C8-427ED27EC638}" dt="2024-09-17T02:13:22.917" v="5711" actId="165"/>
          <ac:grpSpMkLst>
            <pc:docMk/>
            <pc:sldMk cId="2020498111" sldId="269"/>
            <ac:grpSpMk id="17" creationId="{5FD113DB-936B-96B5-80AB-EAC5A00BCAF6}"/>
          </ac:grpSpMkLst>
        </pc:grpChg>
        <pc:grpChg chg="add mod">
          <ac:chgData name="Toby Donaldson" userId="2e6e5431-bb17-4c41-9985-d39c50d83c73" providerId="ADAL" clId="{B9F33DEE-EC52-4B89-A8C8-427ED27EC638}" dt="2024-09-17T02:14:59.119" v="5740"/>
          <ac:grpSpMkLst>
            <pc:docMk/>
            <pc:sldMk cId="2020498111" sldId="269"/>
            <ac:grpSpMk id="19" creationId="{8C111953-C520-E88E-B2CC-84D470FA8B1B}"/>
          </ac:grpSpMkLst>
        </pc:grpChg>
        <pc:cxnChg chg="mod">
          <ac:chgData name="Toby Donaldson" userId="2e6e5431-bb17-4c41-9985-d39c50d83c73" providerId="ADAL" clId="{B9F33DEE-EC52-4B89-A8C8-427ED27EC638}" dt="2024-09-17T02:13:22.917" v="5711" actId="165"/>
          <ac:cxnSpMkLst>
            <pc:docMk/>
            <pc:sldMk cId="2020498111" sldId="269"/>
            <ac:cxnSpMk id="3" creationId="{8A31175A-A137-DEDD-5046-D77086FE6E65}"/>
          </ac:cxnSpMkLst>
        </pc:cxnChg>
        <pc:cxnChg chg="mod">
          <ac:chgData name="Toby Donaldson" userId="2e6e5431-bb17-4c41-9985-d39c50d83c73" providerId="ADAL" clId="{B9F33DEE-EC52-4B89-A8C8-427ED27EC638}" dt="2024-09-17T02:13:22.917" v="5711" actId="165"/>
          <ac:cxnSpMkLst>
            <pc:docMk/>
            <pc:sldMk cId="2020498111" sldId="269"/>
            <ac:cxnSpMk id="5" creationId="{5C106F43-6AE9-D878-C0EF-65D4E17CCE55}"/>
          </ac:cxnSpMkLst>
        </pc:cxnChg>
        <pc:cxnChg chg="mod">
          <ac:chgData name="Toby Donaldson" userId="2e6e5431-bb17-4c41-9985-d39c50d83c73" providerId="ADAL" clId="{B9F33DEE-EC52-4B89-A8C8-427ED27EC638}" dt="2024-09-17T02:13:22.917" v="5711" actId="165"/>
          <ac:cxnSpMkLst>
            <pc:docMk/>
            <pc:sldMk cId="2020498111" sldId="269"/>
            <ac:cxnSpMk id="6" creationId="{03DA9AC5-86E3-7143-7D35-1BD469166430}"/>
          </ac:cxnSpMkLst>
        </pc:cxnChg>
        <pc:cxnChg chg="del mod">
          <ac:chgData name="Toby Donaldson" userId="2e6e5431-bb17-4c41-9985-d39c50d83c73" providerId="ADAL" clId="{B9F33DEE-EC52-4B89-A8C8-427ED27EC638}" dt="2024-09-15T22:50:03.904" v="4120" actId="21"/>
          <ac:cxnSpMkLst>
            <pc:docMk/>
            <pc:sldMk cId="2020498111" sldId="269"/>
            <ac:cxnSpMk id="24" creationId="{998FAB36-6C20-D996-E9D3-BA375D403104}"/>
          </ac:cxnSpMkLst>
        </pc:cxnChg>
        <pc:cxnChg chg="add mod">
          <ac:chgData name="Toby Donaldson" userId="2e6e5431-bb17-4c41-9985-d39c50d83c73" providerId="ADAL" clId="{B9F33DEE-EC52-4B89-A8C8-427ED27EC638}" dt="2024-09-17T02:15:59.518" v="5808" actId="1076"/>
          <ac:cxnSpMkLst>
            <pc:docMk/>
            <pc:sldMk cId="2020498111" sldId="269"/>
            <ac:cxnSpMk id="30" creationId="{A3114C49-28A0-9F3A-49B7-86065EEE3AE3}"/>
          </ac:cxnSpMkLst>
        </pc:cxnChg>
      </pc:sldChg>
      <pc:sldChg chg="add del">
        <pc:chgData name="Toby Donaldson" userId="2e6e5431-bb17-4c41-9985-d39c50d83c73" providerId="ADAL" clId="{B9F33DEE-EC52-4B89-A8C8-427ED27EC638}" dt="2024-09-15T22:47:55.688" v="3932" actId="2696"/>
        <pc:sldMkLst>
          <pc:docMk/>
          <pc:sldMk cId="2480493556" sldId="269"/>
        </pc:sldMkLst>
      </pc:sldChg>
      <pc:sldChg chg="delSp modSp add mod">
        <pc:chgData name="Toby Donaldson" userId="2e6e5431-bb17-4c41-9985-d39c50d83c73" providerId="ADAL" clId="{B9F33DEE-EC52-4B89-A8C8-427ED27EC638}" dt="2024-09-17T02:16:24.682" v="5813" actId="20577"/>
        <pc:sldMkLst>
          <pc:docMk/>
          <pc:sldMk cId="3856894038" sldId="270"/>
        </pc:sldMkLst>
        <pc:spChg chg="del">
          <ac:chgData name="Toby Donaldson" userId="2e6e5431-bb17-4c41-9985-d39c50d83c73" providerId="ADAL" clId="{B9F33DEE-EC52-4B89-A8C8-427ED27EC638}" dt="2024-09-15T22:52:21.580" v="4291" actId="21"/>
          <ac:spMkLst>
            <pc:docMk/>
            <pc:sldMk cId="3856894038" sldId="270"/>
            <ac:spMk id="2" creationId="{7C5503AB-0BD0-E81D-4515-A2E69FAD73C3}"/>
          </ac:spMkLst>
        </pc:spChg>
        <pc:spChg chg="mod">
          <ac:chgData name="Toby Donaldson" userId="2e6e5431-bb17-4c41-9985-d39c50d83c73" providerId="ADAL" clId="{B9F33DEE-EC52-4B89-A8C8-427ED27EC638}" dt="2024-09-17T02:16:18.113" v="5811" actId="255"/>
          <ac:spMkLst>
            <pc:docMk/>
            <pc:sldMk cId="3856894038" sldId="270"/>
            <ac:spMk id="7" creationId="{836EB894-E65D-1843-26CB-D32402CFEF90}"/>
          </ac:spMkLst>
        </pc:spChg>
        <pc:spChg chg="mod">
          <ac:chgData name="Toby Donaldson" userId="2e6e5431-bb17-4c41-9985-d39c50d83c73" providerId="ADAL" clId="{B9F33DEE-EC52-4B89-A8C8-427ED27EC638}" dt="2024-09-17T02:16:24.682" v="5813" actId="20577"/>
          <ac:spMkLst>
            <pc:docMk/>
            <pc:sldMk cId="3856894038" sldId="270"/>
            <ac:spMk id="8" creationId="{B6D5C3F5-F2D2-7E13-0191-2A3084FC8C7A}"/>
          </ac:spMkLst>
        </pc:spChg>
        <pc:spChg chg="del">
          <ac:chgData name="Toby Donaldson" userId="2e6e5431-bb17-4c41-9985-d39c50d83c73" providerId="ADAL" clId="{B9F33DEE-EC52-4B89-A8C8-427ED27EC638}" dt="2024-09-15T22:52:45.489" v="4369" actId="21"/>
          <ac:spMkLst>
            <pc:docMk/>
            <pc:sldMk cId="3856894038" sldId="270"/>
            <ac:spMk id="18" creationId="{BDC4AF84-1A7C-A40D-3AB5-09E3B8E90CB6}"/>
          </ac:spMkLst>
        </pc:spChg>
        <pc:spChg chg="del">
          <ac:chgData name="Toby Donaldson" userId="2e6e5431-bb17-4c41-9985-d39c50d83c73" providerId="ADAL" clId="{B9F33DEE-EC52-4B89-A8C8-427ED27EC638}" dt="2024-09-15T22:52:45.489" v="4369" actId="21"/>
          <ac:spMkLst>
            <pc:docMk/>
            <pc:sldMk cId="3856894038" sldId="270"/>
            <ac:spMk id="22" creationId="{A7E40DB2-1C94-2C27-DA3C-A358F8432DCC}"/>
          </ac:spMkLst>
        </pc:spChg>
        <pc:spChg chg="del">
          <ac:chgData name="Toby Donaldson" userId="2e6e5431-bb17-4c41-9985-d39c50d83c73" providerId="ADAL" clId="{B9F33DEE-EC52-4B89-A8C8-427ED27EC638}" dt="2024-09-15T22:52:21.580" v="4291" actId="21"/>
          <ac:spMkLst>
            <pc:docMk/>
            <pc:sldMk cId="3856894038" sldId="270"/>
            <ac:spMk id="31" creationId="{3E7C6BDF-914F-273C-A732-BD72CA1F5A5F}"/>
          </ac:spMkLst>
        </pc:spChg>
        <pc:cxnChg chg="del mod">
          <ac:chgData name="Toby Donaldson" userId="2e6e5431-bb17-4c41-9985-d39c50d83c73" providerId="ADAL" clId="{B9F33DEE-EC52-4B89-A8C8-427ED27EC638}" dt="2024-09-15T22:52:45.489" v="4369" actId="21"/>
          <ac:cxnSpMkLst>
            <pc:docMk/>
            <pc:sldMk cId="3856894038" sldId="270"/>
            <ac:cxnSpMk id="12" creationId="{E5EB4656-C24F-54BC-98C0-F4ECD89E9242}"/>
          </ac:cxnSpMkLst>
        </pc:cxnChg>
        <pc:cxnChg chg="del mod">
          <ac:chgData name="Toby Donaldson" userId="2e6e5431-bb17-4c41-9985-d39c50d83c73" providerId="ADAL" clId="{B9F33DEE-EC52-4B89-A8C8-427ED27EC638}" dt="2024-09-15T22:52:45.489" v="4369" actId="21"/>
          <ac:cxnSpMkLst>
            <pc:docMk/>
            <pc:sldMk cId="3856894038" sldId="270"/>
            <ac:cxnSpMk id="23" creationId="{C673D87D-EEC2-B194-C90B-F9E57D8D1DF8}"/>
          </ac:cxnSpMkLst>
        </pc:cxnChg>
        <pc:cxnChg chg="del mod">
          <ac:chgData name="Toby Donaldson" userId="2e6e5431-bb17-4c41-9985-d39c50d83c73" providerId="ADAL" clId="{B9F33DEE-EC52-4B89-A8C8-427ED27EC638}" dt="2024-09-15T22:52:24.448" v="4292" actId="21"/>
          <ac:cxnSpMkLst>
            <pc:docMk/>
            <pc:sldMk cId="3856894038" sldId="270"/>
            <ac:cxnSpMk id="30" creationId="{FC34CDBD-E674-57F4-06F7-6A017139851B}"/>
          </ac:cxnSpMkLst>
        </pc:cxnChg>
      </pc:sldChg>
      <pc:sldChg chg="add del">
        <pc:chgData name="Toby Donaldson" userId="2e6e5431-bb17-4c41-9985-d39c50d83c73" providerId="ADAL" clId="{B9F33DEE-EC52-4B89-A8C8-427ED27EC638}" dt="2024-09-15T22:47:53.471" v="3931" actId="2696"/>
        <pc:sldMkLst>
          <pc:docMk/>
          <pc:sldMk cId="4106445714" sldId="270"/>
        </pc:sldMkLst>
      </pc:sldChg>
      <pc:sldChg chg="addSp modSp mod">
        <pc:chgData name="Toby Donaldson" userId="2e6e5431-bb17-4c41-9985-d39c50d83c73" providerId="ADAL" clId="{B9F33DEE-EC52-4B89-A8C8-427ED27EC638}" dt="2024-09-17T21:17:50.006" v="6539" actId="1076"/>
        <pc:sldMkLst>
          <pc:docMk/>
          <pc:sldMk cId="624584149" sldId="271"/>
        </pc:sldMkLst>
        <pc:spChg chg="add mod">
          <ac:chgData name="Toby Donaldson" userId="2e6e5431-bb17-4c41-9985-d39c50d83c73" providerId="ADAL" clId="{B9F33DEE-EC52-4B89-A8C8-427ED27EC638}" dt="2024-09-17T21:17:50.006" v="6539" actId="1076"/>
          <ac:spMkLst>
            <pc:docMk/>
            <pc:sldMk cId="624584149" sldId="271"/>
            <ac:spMk id="2" creationId="{BC70C470-1D44-7C4E-6027-10539CFB052B}"/>
          </ac:spMkLst>
        </pc:spChg>
      </pc:sldChg>
      <pc:sldChg chg="addSp delSp modSp new mod">
        <pc:chgData name="Toby Donaldson" userId="2e6e5431-bb17-4c41-9985-d39c50d83c73" providerId="ADAL" clId="{B9F33DEE-EC52-4B89-A8C8-427ED27EC638}" dt="2024-09-17T01:50:42.690" v="4631" actId="1076"/>
        <pc:sldMkLst>
          <pc:docMk/>
          <pc:sldMk cId="972997824" sldId="278"/>
        </pc:sldMkLst>
        <pc:spChg chg="mod">
          <ac:chgData name="Toby Donaldson" userId="2e6e5431-bb17-4c41-9985-d39c50d83c73" providerId="ADAL" clId="{B9F33DEE-EC52-4B89-A8C8-427ED27EC638}" dt="2024-09-17T01:50:42.690" v="4631" actId="1076"/>
          <ac:spMkLst>
            <pc:docMk/>
            <pc:sldMk cId="972997824" sldId="278"/>
            <ac:spMk id="2" creationId="{A4C0262C-4EE7-95DD-65BA-1844622F2587}"/>
          </ac:spMkLst>
        </pc:spChg>
        <pc:spChg chg="del mod">
          <ac:chgData name="Toby Donaldson" userId="2e6e5431-bb17-4c41-9985-d39c50d83c73" providerId="ADAL" clId="{B9F33DEE-EC52-4B89-A8C8-427ED27EC638}" dt="2024-09-17T01:50:35.726" v="4628" actId="21"/>
          <ac:spMkLst>
            <pc:docMk/>
            <pc:sldMk cId="972997824" sldId="278"/>
            <ac:spMk id="3" creationId="{2368F812-D6B9-5FD5-40F2-B505E7FC1C74}"/>
          </ac:spMkLst>
        </pc:spChg>
        <pc:spChg chg="add del mod">
          <ac:chgData name="Toby Donaldson" userId="2e6e5431-bb17-4c41-9985-d39c50d83c73" providerId="ADAL" clId="{B9F33DEE-EC52-4B89-A8C8-427ED27EC638}" dt="2024-09-17T01:50:37.965" v="4629" actId="21"/>
          <ac:spMkLst>
            <pc:docMk/>
            <pc:sldMk cId="972997824" sldId="278"/>
            <ac:spMk id="6" creationId="{9A5CEFBD-46EE-39D5-D6D4-9CDFBC8845EC}"/>
          </ac:spMkLst>
        </pc:spChg>
      </pc:sldChg>
      <pc:sldChg chg="addSp delSp modSp new mod">
        <pc:chgData name="Toby Donaldson" userId="2e6e5431-bb17-4c41-9985-d39c50d83c73" providerId="ADAL" clId="{B9F33DEE-EC52-4B89-A8C8-427ED27EC638}" dt="2024-09-17T02:03:24.349" v="5484" actId="21"/>
        <pc:sldMkLst>
          <pc:docMk/>
          <pc:sldMk cId="3144938788" sldId="279"/>
        </pc:sldMkLst>
        <pc:spChg chg="mod">
          <ac:chgData name="Toby Donaldson" userId="2e6e5431-bb17-4c41-9985-d39c50d83c73" providerId="ADAL" clId="{B9F33DEE-EC52-4B89-A8C8-427ED27EC638}" dt="2024-09-17T01:55:13.758" v="4881" actId="1076"/>
          <ac:spMkLst>
            <pc:docMk/>
            <pc:sldMk cId="3144938788" sldId="279"/>
            <ac:spMk id="2" creationId="{A5E6C931-848B-61E7-A584-2A3E14781E8C}"/>
          </ac:spMkLst>
        </pc:spChg>
        <pc:spChg chg="del">
          <ac:chgData name="Toby Donaldson" userId="2e6e5431-bb17-4c41-9985-d39c50d83c73" providerId="ADAL" clId="{B9F33DEE-EC52-4B89-A8C8-427ED27EC638}" dt="2024-09-17T01:51:33.411" v="4680" actId="21"/>
          <ac:spMkLst>
            <pc:docMk/>
            <pc:sldMk cId="3144938788" sldId="279"/>
            <ac:spMk id="3" creationId="{19A5AB0B-316A-E4D6-89D5-A79BF0F79850}"/>
          </ac:spMkLst>
        </pc:spChg>
        <pc:spChg chg="add mod">
          <ac:chgData name="Toby Donaldson" userId="2e6e5431-bb17-4c41-9985-d39c50d83c73" providerId="ADAL" clId="{B9F33DEE-EC52-4B89-A8C8-427ED27EC638}" dt="2024-09-17T01:54:30.701" v="4873" actId="1076"/>
          <ac:spMkLst>
            <pc:docMk/>
            <pc:sldMk cId="3144938788" sldId="279"/>
            <ac:spMk id="5" creationId="{324C487E-B56B-378F-3ECB-8F4C75AA6502}"/>
          </ac:spMkLst>
        </pc:spChg>
        <pc:spChg chg="add mod">
          <ac:chgData name="Toby Donaldson" userId="2e6e5431-bb17-4c41-9985-d39c50d83c73" providerId="ADAL" clId="{B9F33DEE-EC52-4B89-A8C8-427ED27EC638}" dt="2024-09-17T01:54:30.701" v="4873" actId="1076"/>
          <ac:spMkLst>
            <pc:docMk/>
            <pc:sldMk cId="3144938788" sldId="279"/>
            <ac:spMk id="6" creationId="{6554D7EE-189E-9A91-F08D-1FC1E7F4F582}"/>
          </ac:spMkLst>
        </pc:spChg>
        <pc:spChg chg="add mod">
          <ac:chgData name="Toby Donaldson" userId="2e6e5431-bb17-4c41-9985-d39c50d83c73" providerId="ADAL" clId="{B9F33DEE-EC52-4B89-A8C8-427ED27EC638}" dt="2024-09-17T01:54:36.828" v="4874" actId="1076"/>
          <ac:spMkLst>
            <pc:docMk/>
            <pc:sldMk cId="3144938788" sldId="279"/>
            <ac:spMk id="9" creationId="{8925D28E-5B07-786A-8754-E9D1A497724E}"/>
          </ac:spMkLst>
        </pc:spChg>
        <pc:spChg chg="add del mod">
          <ac:chgData name="Toby Donaldson" userId="2e6e5431-bb17-4c41-9985-d39c50d83c73" providerId="ADAL" clId="{B9F33DEE-EC52-4B89-A8C8-427ED27EC638}" dt="2024-09-17T02:03:24.349" v="5484" actId="21"/>
          <ac:spMkLst>
            <pc:docMk/>
            <pc:sldMk cId="3144938788" sldId="279"/>
            <ac:spMk id="10" creationId="{0E715BF9-D64A-E4BE-D58F-C28E0D24DDD8}"/>
          </ac:spMkLst>
        </pc:spChg>
        <pc:spChg chg="add mod">
          <ac:chgData name="Toby Donaldson" userId="2e6e5431-bb17-4c41-9985-d39c50d83c73" providerId="ADAL" clId="{B9F33DEE-EC52-4B89-A8C8-427ED27EC638}" dt="2024-09-17T02:00:35.787" v="5468" actId="20577"/>
          <ac:spMkLst>
            <pc:docMk/>
            <pc:sldMk cId="3144938788" sldId="279"/>
            <ac:spMk id="15" creationId="{8AA1AB4B-5BAE-250D-0C9E-BF4CD2E39A17}"/>
          </ac:spMkLst>
        </pc:spChg>
        <pc:spChg chg="add del mod">
          <ac:chgData name="Toby Donaldson" userId="2e6e5431-bb17-4c41-9985-d39c50d83c73" providerId="ADAL" clId="{B9F33DEE-EC52-4B89-A8C8-427ED27EC638}" dt="2024-09-17T02:03:24.349" v="5484" actId="21"/>
          <ac:spMkLst>
            <pc:docMk/>
            <pc:sldMk cId="3144938788" sldId="279"/>
            <ac:spMk id="18" creationId="{745ECC18-B432-065C-86D1-E6224C83733B}"/>
          </ac:spMkLst>
        </pc:spChg>
        <pc:spChg chg="add del mod">
          <ac:chgData name="Toby Donaldson" userId="2e6e5431-bb17-4c41-9985-d39c50d83c73" providerId="ADAL" clId="{B9F33DEE-EC52-4B89-A8C8-427ED27EC638}" dt="2024-09-17T02:03:24.349" v="5484" actId="21"/>
          <ac:spMkLst>
            <pc:docMk/>
            <pc:sldMk cId="3144938788" sldId="279"/>
            <ac:spMk id="20" creationId="{E7FF20C5-9D48-B21C-30A5-FA40264A97BB}"/>
          </ac:spMkLst>
        </pc:spChg>
        <pc:spChg chg="add del mod">
          <ac:chgData name="Toby Donaldson" userId="2e6e5431-bb17-4c41-9985-d39c50d83c73" providerId="ADAL" clId="{B9F33DEE-EC52-4B89-A8C8-427ED27EC638}" dt="2024-09-17T02:03:24.349" v="5484" actId="21"/>
          <ac:spMkLst>
            <pc:docMk/>
            <pc:sldMk cId="3144938788" sldId="279"/>
            <ac:spMk id="21" creationId="{D740259B-6CB5-F639-4EA8-154D270E96F9}"/>
          </ac:spMkLst>
        </pc:spChg>
        <pc:cxnChg chg="add mod">
          <ac:chgData name="Toby Donaldson" userId="2e6e5431-bb17-4c41-9985-d39c50d83c73" providerId="ADAL" clId="{B9F33DEE-EC52-4B89-A8C8-427ED27EC638}" dt="2024-09-17T01:54:30.701" v="4873" actId="1076"/>
          <ac:cxnSpMkLst>
            <pc:docMk/>
            <pc:sldMk cId="3144938788" sldId="279"/>
            <ac:cxnSpMk id="8" creationId="{D94D4FAC-A856-4E52-8F8E-1889D14E6F1B}"/>
          </ac:cxnSpMkLst>
        </pc:cxnChg>
        <pc:cxnChg chg="add">
          <ac:chgData name="Toby Donaldson" userId="2e6e5431-bb17-4c41-9985-d39c50d83c73" providerId="ADAL" clId="{B9F33DEE-EC52-4B89-A8C8-427ED27EC638}" dt="2024-09-17T01:54:43.025" v="4875" actId="11529"/>
          <ac:cxnSpMkLst>
            <pc:docMk/>
            <pc:sldMk cId="3144938788" sldId="279"/>
            <ac:cxnSpMk id="12" creationId="{CDC98F4E-239D-3056-EC63-72C0C981750F}"/>
          </ac:cxnSpMkLst>
        </pc:cxnChg>
        <pc:cxnChg chg="add del mod">
          <ac:chgData name="Toby Donaldson" userId="2e6e5431-bb17-4c41-9985-d39c50d83c73" providerId="ADAL" clId="{B9F33DEE-EC52-4B89-A8C8-427ED27EC638}" dt="2024-09-17T02:03:24.349" v="5484" actId="21"/>
          <ac:cxnSpMkLst>
            <pc:docMk/>
            <pc:sldMk cId="3144938788" sldId="279"/>
            <ac:cxnSpMk id="14" creationId="{50985F18-F7E1-BA9B-487C-0142791D32A1}"/>
          </ac:cxnSpMkLst>
        </pc:cxnChg>
        <pc:cxnChg chg="add mod">
          <ac:chgData name="Toby Donaldson" userId="2e6e5431-bb17-4c41-9985-d39c50d83c73" providerId="ADAL" clId="{B9F33DEE-EC52-4B89-A8C8-427ED27EC638}" dt="2024-09-17T02:00:35.787" v="5468" actId="20577"/>
          <ac:cxnSpMkLst>
            <pc:docMk/>
            <pc:sldMk cId="3144938788" sldId="279"/>
            <ac:cxnSpMk id="17" creationId="{97142D38-2613-EDDE-AB45-8755456238C9}"/>
          </ac:cxnSpMkLst>
        </pc:cxnChg>
        <pc:cxnChg chg="add del mod">
          <ac:chgData name="Toby Donaldson" userId="2e6e5431-bb17-4c41-9985-d39c50d83c73" providerId="ADAL" clId="{B9F33DEE-EC52-4B89-A8C8-427ED27EC638}" dt="2024-09-17T02:03:24.349" v="5484" actId="21"/>
          <ac:cxnSpMkLst>
            <pc:docMk/>
            <pc:sldMk cId="3144938788" sldId="279"/>
            <ac:cxnSpMk id="19" creationId="{2BB7524A-EC6B-8E5A-F9EA-90B3D9B434B3}"/>
          </ac:cxnSpMkLst>
        </pc:cxnChg>
      </pc:sldChg>
      <pc:sldChg chg="delSp modSp add mod ord">
        <pc:chgData name="Toby Donaldson" userId="2e6e5431-bb17-4c41-9985-d39c50d83c73" providerId="ADAL" clId="{B9F33DEE-EC52-4B89-A8C8-427ED27EC638}" dt="2024-09-17T02:02:43.379" v="5477"/>
        <pc:sldMkLst>
          <pc:docMk/>
          <pc:sldMk cId="1423446375" sldId="280"/>
        </pc:sldMkLst>
        <pc:spChg chg="del">
          <ac:chgData name="Toby Donaldson" userId="2e6e5431-bb17-4c41-9985-d39c50d83c73" providerId="ADAL" clId="{B9F33DEE-EC52-4B89-A8C8-427ED27EC638}" dt="2024-09-17T02:02:41.159" v="5475" actId="21"/>
          <ac:spMkLst>
            <pc:docMk/>
            <pc:sldMk cId="1423446375" sldId="280"/>
            <ac:spMk id="6" creationId="{6554D7EE-189E-9A91-F08D-1FC1E7F4F582}"/>
          </ac:spMkLst>
        </pc:spChg>
        <pc:spChg chg="del">
          <ac:chgData name="Toby Donaldson" userId="2e6e5431-bb17-4c41-9985-d39c50d83c73" providerId="ADAL" clId="{B9F33DEE-EC52-4B89-A8C8-427ED27EC638}" dt="2024-09-17T02:02:41.159" v="5475" actId="21"/>
          <ac:spMkLst>
            <pc:docMk/>
            <pc:sldMk cId="1423446375" sldId="280"/>
            <ac:spMk id="9" creationId="{8925D28E-5B07-786A-8754-E9D1A497724E}"/>
          </ac:spMkLst>
        </pc:spChg>
        <pc:spChg chg="del">
          <ac:chgData name="Toby Donaldson" userId="2e6e5431-bb17-4c41-9985-d39c50d83c73" providerId="ADAL" clId="{B9F33DEE-EC52-4B89-A8C8-427ED27EC638}" dt="2024-09-17T02:02:30.220" v="5472" actId="21"/>
          <ac:spMkLst>
            <pc:docMk/>
            <pc:sldMk cId="1423446375" sldId="280"/>
            <ac:spMk id="10" creationId="{0E715BF9-D64A-E4BE-D58F-C28E0D24DDD8}"/>
          </ac:spMkLst>
        </pc:spChg>
        <pc:spChg chg="del">
          <ac:chgData name="Toby Donaldson" userId="2e6e5431-bb17-4c41-9985-d39c50d83c73" providerId="ADAL" clId="{B9F33DEE-EC52-4B89-A8C8-427ED27EC638}" dt="2024-09-17T02:02:30.220" v="5472" actId="21"/>
          <ac:spMkLst>
            <pc:docMk/>
            <pc:sldMk cId="1423446375" sldId="280"/>
            <ac:spMk id="15" creationId="{8AA1AB4B-5BAE-250D-0C9E-BF4CD2E39A17}"/>
          </ac:spMkLst>
        </pc:spChg>
        <pc:spChg chg="del">
          <ac:chgData name="Toby Donaldson" userId="2e6e5431-bb17-4c41-9985-d39c50d83c73" providerId="ADAL" clId="{B9F33DEE-EC52-4B89-A8C8-427ED27EC638}" dt="2024-09-17T02:02:30.220" v="5472" actId="21"/>
          <ac:spMkLst>
            <pc:docMk/>
            <pc:sldMk cId="1423446375" sldId="280"/>
            <ac:spMk id="18" creationId="{745ECC18-B432-065C-86D1-E6224C83733B}"/>
          </ac:spMkLst>
        </pc:spChg>
        <pc:spChg chg="del">
          <ac:chgData name="Toby Donaldson" userId="2e6e5431-bb17-4c41-9985-d39c50d83c73" providerId="ADAL" clId="{B9F33DEE-EC52-4B89-A8C8-427ED27EC638}" dt="2024-09-17T02:02:33.790" v="5474" actId="21"/>
          <ac:spMkLst>
            <pc:docMk/>
            <pc:sldMk cId="1423446375" sldId="280"/>
            <ac:spMk id="20" creationId="{E7FF20C5-9D48-B21C-30A5-FA40264A97BB}"/>
          </ac:spMkLst>
        </pc:spChg>
        <pc:spChg chg="del">
          <ac:chgData name="Toby Donaldson" userId="2e6e5431-bb17-4c41-9985-d39c50d83c73" providerId="ADAL" clId="{B9F33DEE-EC52-4B89-A8C8-427ED27EC638}" dt="2024-09-17T02:02:30.220" v="5472" actId="21"/>
          <ac:spMkLst>
            <pc:docMk/>
            <pc:sldMk cId="1423446375" sldId="280"/>
            <ac:spMk id="21" creationId="{D740259B-6CB5-F639-4EA8-154D270E96F9}"/>
          </ac:spMkLst>
        </pc:spChg>
        <pc:cxnChg chg="del mod">
          <ac:chgData name="Toby Donaldson" userId="2e6e5431-bb17-4c41-9985-d39c50d83c73" providerId="ADAL" clId="{B9F33DEE-EC52-4B89-A8C8-427ED27EC638}" dt="2024-09-17T02:02:41.159" v="5475" actId="21"/>
          <ac:cxnSpMkLst>
            <pc:docMk/>
            <pc:sldMk cId="1423446375" sldId="280"/>
            <ac:cxnSpMk id="8" creationId="{D94D4FAC-A856-4E52-8F8E-1889D14E6F1B}"/>
          </ac:cxnSpMkLst>
        </pc:cxnChg>
        <pc:cxnChg chg="del mod">
          <ac:chgData name="Toby Donaldson" userId="2e6e5431-bb17-4c41-9985-d39c50d83c73" providerId="ADAL" clId="{B9F33DEE-EC52-4B89-A8C8-427ED27EC638}" dt="2024-09-17T02:02:41.159" v="5475" actId="21"/>
          <ac:cxnSpMkLst>
            <pc:docMk/>
            <pc:sldMk cId="1423446375" sldId="280"/>
            <ac:cxnSpMk id="12" creationId="{CDC98F4E-239D-3056-EC63-72C0C981750F}"/>
          </ac:cxnSpMkLst>
        </pc:cxnChg>
        <pc:cxnChg chg="del mod">
          <ac:chgData name="Toby Donaldson" userId="2e6e5431-bb17-4c41-9985-d39c50d83c73" providerId="ADAL" clId="{B9F33DEE-EC52-4B89-A8C8-427ED27EC638}" dt="2024-09-17T02:02:30.220" v="5472" actId="21"/>
          <ac:cxnSpMkLst>
            <pc:docMk/>
            <pc:sldMk cId="1423446375" sldId="280"/>
            <ac:cxnSpMk id="14" creationId="{50985F18-F7E1-BA9B-487C-0142791D32A1}"/>
          </ac:cxnSpMkLst>
        </pc:cxnChg>
        <pc:cxnChg chg="del mod">
          <ac:chgData name="Toby Donaldson" userId="2e6e5431-bb17-4c41-9985-d39c50d83c73" providerId="ADAL" clId="{B9F33DEE-EC52-4B89-A8C8-427ED27EC638}" dt="2024-09-17T02:02:32.118" v="5473" actId="21"/>
          <ac:cxnSpMkLst>
            <pc:docMk/>
            <pc:sldMk cId="1423446375" sldId="280"/>
            <ac:cxnSpMk id="17" creationId="{97142D38-2613-EDDE-AB45-8755456238C9}"/>
          </ac:cxnSpMkLst>
        </pc:cxnChg>
        <pc:cxnChg chg="del mod">
          <ac:chgData name="Toby Donaldson" userId="2e6e5431-bb17-4c41-9985-d39c50d83c73" providerId="ADAL" clId="{B9F33DEE-EC52-4B89-A8C8-427ED27EC638}" dt="2024-09-17T02:02:30.220" v="5472" actId="21"/>
          <ac:cxnSpMkLst>
            <pc:docMk/>
            <pc:sldMk cId="1423446375" sldId="280"/>
            <ac:cxnSpMk id="19" creationId="{2BB7524A-EC6B-8E5A-F9EA-90B3D9B434B3}"/>
          </ac:cxnSpMkLst>
        </pc:cxnChg>
      </pc:sldChg>
      <pc:sldChg chg="delSp modSp add mod ord">
        <pc:chgData name="Toby Donaldson" userId="2e6e5431-bb17-4c41-9985-d39c50d83c73" providerId="ADAL" clId="{B9F33DEE-EC52-4B89-A8C8-427ED27EC638}" dt="2024-09-17T02:03:02.981" v="5482" actId="21"/>
        <pc:sldMkLst>
          <pc:docMk/>
          <pc:sldMk cId="4150615350" sldId="281"/>
        </pc:sldMkLst>
        <pc:spChg chg="del">
          <ac:chgData name="Toby Donaldson" userId="2e6e5431-bb17-4c41-9985-d39c50d83c73" providerId="ADAL" clId="{B9F33DEE-EC52-4B89-A8C8-427ED27EC638}" dt="2024-09-17T02:02:59.887" v="5481" actId="21"/>
          <ac:spMkLst>
            <pc:docMk/>
            <pc:sldMk cId="4150615350" sldId="281"/>
            <ac:spMk id="9" creationId="{8925D28E-5B07-786A-8754-E9D1A497724E}"/>
          </ac:spMkLst>
        </pc:spChg>
        <pc:spChg chg="del">
          <ac:chgData name="Toby Donaldson" userId="2e6e5431-bb17-4c41-9985-d39c50d83c73" providerId="ADAL" clId="{B9F33DEE-EC52-4B89-A8C8-427ED27EC638}" dt="2024-09-17T02:02:59.887" v="5481" actId="21"/>
          <ac:spMkLst>
            <pc:docMk/>
            <pc:sldMk cId="4150615350" sldId="281"/>
            <ac:spMk id="10" creationId="{0E715BF9-D64A-E4BE-D58F-C28E0D24DDD8}"/>
          </ac:spMkLst>
        </pc:spChg>
        <pc:spChg chg="del">
          <ac:chgData name="Toby Donaldson" userId="2e6e5431-bb17-4c41-9985-d39c50d83c73" providerId="ADAL" clId="{B9F33DEE-EC52-4B89-A8C8-427ED27EC638}" dt="2024-09-17T02:02:59.887" v="5481" actId="21"/>
          <ac:spMkLst>
            <pc:docMk/>
            <pc:sldMk cId="4150615350" sldId="281"/>
            <ac:spMk id="15" creationId="{8AA1AB4B-5BAE-250D-0C9E-BF4CD2E39A17}"/>
          </ac:spMkLst>
        </pc:spChg>
        <pc:spChg chg="del">
          <ac:chgData name="Toby Donaldson" userId="2e6e5431-bb17-4c41-9985-d39c50d83c73" providerId="ADAL" clId="{B9F33DEE-EC52-4B89-A8C8-427ED27EC638}" dt="2024-09-17T02:02:59.887" v="5481" actId="21"/>
          <ac:spMkLst>
            <pc:docMk/>
            <pc:sldMk cId="4150615350" sldId="281"/>
            <ac:spMk id="18" creationId="{745ECC18-B432-065C-86D1-E6224C83733B}"/>
          </ac:spMkLst>
        </pc:spChg>
        <pc:spChg chg="del">
          <ac:chgData name="Toby Donaldson" userId="2e6e5431-bb17-4c41-9985-d39c50d83c73" providerId="ADAL" clId="{B9F33DEE-EC52-4B89-A8C8-427ED27EC638}" dt="2024-09-17T02:03:02.981" v="5482" actId="21"/>
          <ac:spMkLst>
            <pc:docMk/>
            <pc:sldMk cId="4150615350" sldId="281"/>
            <ac:spMk id="20" creationId="{E7FF20C5-9D48-B21C-30A5-FA40264A97BB}"/>
          </ac:spMkLst>
        </pc:spChg>
        <pc:spChg chg="del">
          <ac:chgData name="Toby Donaldson" userId="2e6e5431-bb17-4c41-9985-d39c50d83c73" providerId="ADAL" clId="{B9F33DEE-EC52-4B89-A8C8-427ED27EC638}" dt="2024-09-17T02:02:59.887" v="5481" actId="21"/>
          <ac:spMkLst>
            <pc:docMk/>
            <pc:sldMk cId="4150615350" sldId="281"/>
            <ac:spMk id="21" creationId="{D740259B-6CB5-F639-4EA8-154D270E96F9}"/>
          </ac:spMkLst>
        </pc:spChg>
        <pc:cxnChg chg="del mod">
          <ac:chgData name="Toby Donaldson" userId="2e6e5431-bb17-4c41-9985-d39c50d83c73" providerId="ADAL" clId="{B9F33DEE-EC52-4B89-A8C8-427ED27EC638}" dt="2024-09-17T02:02:59.887" v="5481" actId="21"/>
          <ac:cxnSpMkLst>
            <pc:docMk/>
            <pc:sldMk cId="4150615350" sldId="281"/>
            <ac:cxnSpMk id="12" creationId="{CDC98F4E-239D-3056-EC63-72C0C981750F}"/>
          </ac:cxnSpMkLst>
        </pc:cxnChg>
        <pc:cxnChg chg="del mod">
          <ac:chgData name="Toby Donaldson" userId="2e6e5431-bb17-4c41-9985-d39c50d83c73" providerId="ADAL" clId="{B9F33DEE-EC52-4B89-A8C8-427ED27EC638}" dt="2024-09-17T02:02:59.887" v="5481" actId="21"/>
          <ac:cxnSpMkLst>
            <pc:docMk/>
            <pc:sldMk cId="4150615350" sldId="281"/>
            <ac:cxnSpMk id="14" creationId="{50985F18-F7E1-BA9B-487C-0142791D32A1}"/>
          </ac:cxnSpMkLst>
        </pc:cxnChg>
        <pc:cxnChg chg="del mod">
          <ac:chgData name="Toby Donaldson" userId="2e6e5431-bb17-4c41-9985-d39c50d83c73" providerId="ADAL" clId="{B9F33DEE-EC52-4B89-A8C8-427ED27EC638}" dt="2024-09-17T02:03:02.981" v="5482" actId="21"/>
          <ac:cxnSpMkLst>
            <pc:docMk/>
            <pc:sldMk cId="4150615350" sldId="281"/>
            <ac:cxnSpMk id="17" creationId="{97142D38-2613-EDDE-AB45-8755456238C9}"/>
          </ac:cxnSpMkLst>
        </pc:cxnChg>
        <pc:cxnChg chg="del mod">
          <ac:chgData name="Toby Donaldson" userId="2e6e5431-bb17-4c41-9985-d39c50d83c73" providerId="ADAL" clId="{B9F33DEE-EC52-4B89-A8C8-427ED27EC638}" dt="2024-09-17T02:02:59.887" v="5481" actId="21"/>
          <ac:cxnSpMkLst>
            <pc:docMk/>
            <pc:sldMk cId="4150615350" sldId="281"/>
            <ac:cxnSpMk id="19" creationId="{2BB7524A-EC6B-8E5A-F9EA-90B3D9B434B3}"/>
          </ac:cxnSpMkLst>
        </pc:cxnChg>
      </pc:sldChg>
      <pc:sldChg chg="delSp modSp add mod">
        <pc:chgData name="Toby Donaldson" userId="2e6e5431-bb17-4c41-9985-d39c50d83c73" providerId="ADAL" clId="{B9F33DEE-EC52-4B89-A8C8-427ED27EC638}" dt="2024-09-17T02:06:25.327" v="5509" actId="20577"/>
        <pc:sldMkLst>
          <pc:docMk/>
          <pc:sldMk cId="3864837313" sldId="282"/>
        </pc:sldMkLst>
        <pc:spChg chg="mod">
          <ac:chgData name="Toby Donaldson" userId="2e6e5431-bb17-4c41-9985-d39c50d83c73" providerId="ADAL" clId="{B9F33DEE-EC52-4B89-A8C8-427ED27EC638}" dt="2024-09-17T02:06:25.327" v="5509" actId="20577"/>
          <ac:spMkLst>
            <pc:docMk/>
            <pc:sldMk cId="3864837313" sldId="282"/>
            <ac:spMk id="18" creationId="{745ECC18-B432-065C-86D1-E6224C83733B}"/>
          </ac:spMkLst>
        </pc:spChg>
        <pc:spChg chg="del">
          <ac:chgData name="Toby Donaldson" userId="2e6e5431-bb17-4c41-9985-d39c50d83c73" providerId="ADAL" clId="{B9F33DEE-EC52-4B89-A8C8-427ED27EC638}" dt="2024-09-17T02:06:02.617" v="5503" actId="21"/>
          <ac:spMkLst>
            <pc:docMk/>
            <pc:sldMk cId="3864837313" sldId="282"/>
            <ac:spMk id="20" creationId="{E7FF20C5-9D48-B21C-30A5-FA40264A97BB}"/>
          </ac:spMkLst>
        </pc:spChg>
        <pc:spChg chg="del">
          <ac:chgData name="Toby Donaldson" userId="2e6e5431-bb17-4c41-9985-d39c50d83c73" providerId="ADAL" clId="{B9F33DEE-EC52-4B89-A8C8-427ED27EC638}" dt="2024-09-17T02:06:02.617" v="5503" actId="21"/>
          <ac:spMkLst>
            <pc:docMk/>
            <pc:sldMk cId="3864837313" sldId="282"/>
            <ac:spMk id="21" creationId="{D740259B-6CB5-F639-4EA8-154D270E96F9}"/>
          </ac:spMkLst>
        </pc:spChg>
      </pc:sldChg>
      <pc:sldChg chg="addSp delSp modSp add mod ord">
        <pc:chgData name="Toby Donaldson" userId="2e6e5431-bb17-4c41-9985-d39c50d83c73" providerId="ADAL" clId="{B9F33DEE-EC52-4B89-A8C8-427ED27EC638}" dt="2024-09-17T02:20:02.705" v="5918"/>
        <pc:sldMkLst>
          <pc:docMk/>
          <pc:sldMk cId="976387272" sldId="283"/>
        </pc:sldMkLst>
        <pc:spChg chg="mod topLvl">
          <ac:chgData name="Toby Donaldson" userId="2e6e5431-bb17-4c41-9985-d39c50d83c73" providerId="ADAL" clId="{B9F33DEE-EC52-4B89-A8C8-427ED27EC638}" dt="2024-09-17T02:05:38.518" v="5500" actId="164"/>
          <ac:spMkLst>
            <pc:docMk/>
            <pc:sldMk cId="976387272" sldId="283"/>
            <ac:spMk id="5" creationId="{324C487E-B56B-378F-3ECB-8F4C75AA6502}"/>
          </ac:spMkLst>
        </pc:spChg>
        <pc:spChg chg="del mod topLvl">
          <ac:chgData name="Toby Donaldson" userId="2e6e5431-bb17-4c41-9985-d39c50d83c73" providerId="ADAL" clId="{B9F33DEE-EC52-4B89-A8C8-427ED27EC638}" dt="2024-09-17T02:04:13.537" v="5491" actId="21"/>
          <ac:spMkLst>
            <pc:docMk/>
            <pc:sldMk cId="976387272" sldId="283"/>
            <ac:spMk id="6" creationId="{6554D7EE-189E-9A91-F08D-1FC1E7F4F582}"/>
          </ac:spMkLst>
        </pc:spChg>
        <pc:spChg chg="add mod">
          <ac:chgData name="Toby Donaldson" userId="2e6e5431-bb17-4c41-9985-d39c50d83c73" providerId="ADAL" clId="{B9F33DEE-EC52-4B89-A8C8-427ED27EC638}" dt="2024-09-17T02:05:38.518" v="5500" actId="164"/>
          <ac:spMkLst>
            <pc:docMk/>
            <pc:sldMk cId="976387272" sldId="283"/>
            <ac:spMk id="7" creationId="{A0217A69-2D38-1B4E-1FF3-AD6DFC8AA557}"/>
          </ac:spMkLst>
        </pc:spChg>
        <pc:spChg chg="del mod topLvl">
          <ac:chgData name="Toby Donaldson" userId="2e6e5431-bb17-4c41-9985-d39c50d83c73" providerId="ADAL" clId="{B9F33DEE-EC52-4B89-A8C8-427ED27EC638}" dt="2024-09-17T02:04:08.171" v="5490" actId="21"/>
          <ac:spMkLst>
            <pc:docMk/>
            <pc:sldMk cId="976387272" sldId="283"/>
            <ac:spMk id="9" creationId="{8925D28E-5B07-786A-8754-E9D1A497724E}"/>
          </ac:spMkLst>
        </pc:spChg>
        <pc:spChg chg="del mod topLvl">
          <ac:chgData name="Toby Donaldson" userId="2e6e5431-bb17-4c41-9985-d39c50d83c73" providerId="ADAL" clId="{B9F33DEE-EC52-4B89-A8C8-427ED27EC638}" dt="2024-09-17T02:04:08.171" v="5490" actId="21"/>
          <ac:spMkLst>
            <pc:docMk/>
            <pc:sldMk cId="976387272" sldId="283"/>
            <ac:spMk id="10" creationId="{0E715BF9-D64A-E4BE-D58F-C28E0D24DDD8}"/>
          </ac:spMkLst>
        </pc:spChg>
        <pc:spChg chg="add mod">
          <ac:chgData name="Toby Donaldson" userId="2e6e5431-bb17-4c41-9985-d39c50d83c73" providerId="ADAL" clId="{B9F33DEE-EC52-4B89-A8C8-427ED27EC638}" dt="2024-09-17T02:17:18.730" v="5816" actId="2711"/>
          <ac:spMkLst>
            <pc:docMk/>
            <pc:sldMk cId="976387272" sldId="283"/>
            <ac:spMk id="13" creationId="{5C3CB041-437A-DDC4-FD22-B5E3515334BD}"/>
          </ac:spMkLst>
        </pc:spChg>
        <pc:spChg chg="del mod topLvl">
          <ac:chgData name="Toby Donaldson" userId="2e6e5431-bb17-4c41-9985-d39c50d83c73" providerId="ADAL" clId="{B9F33DEE-EC52-4B89-A8C8-427ED27EC638}" dt="2024-09-17T02:04:08.171" v="5490" actId="21"/>
          <ac:spMkLst>
            <pc:docMk/>
            <pc:sldMk cId="976387272" sldId="283"/>
            <ac:spMk id="15" creationId="{8AA1AB4B-5BAE-250D-0C9E-BF4CD2E39A17}"/>
          </ac:spMkLst>
        </pc:spChg>
        <pc:spChg chg="add mod">
          <ac:chgData name="Toby Donaldson" userId="2e6e5431-bb17-4c41-9985-d39c50d83c73" providerId="ADAL" clId="{B9F33DEE-EC52-4B89-A8C8-427ED27EC638}" dt="2024-09-17T02:09:08.335" v="5595" actId="164"/>
          <ac:spMkLst>
            <pc:docMk/>
            <pc:sldMk cId="976387272" sldId="283"/>
            <ac:spMk id="16" creationId="{01E47D72-73AA-BE2F-4E2F-DFC9E6F25E67}"/>
          </ac:spMkLst>
        </pc:spChg>
        <pc:spChg chg="del mod topLvl">
          <ac:chgData name="Toby Donaldson" userId="2e6e5431-bb17-4c41-9985-d39c50d83c73" providerId="ADAL" clId="{B9F33DEE-EC52-4B89-A8C8-427ED27EC638}" dt="2024-09-17T02:04:08.171" v="5490" actId="21"/>
          <ac:spMkLst>
            <pc:docMk/>
            <pc:sldMk cId="976387272" sldId="283"/>
            <ac:spMk id="18" creationId="{745ECC18-B432-065C-86D1-E6224C83733B}"/>
          </ac:spMkLst>
        </pc:spChg>
        <pc:spChg chg="del mod topLvl">
          <ac:chgData name="Toby Donaldson" userId="2e6e5431-bb17-4c41-9985-d39c50d83c73" providerId="ADAL" clId="{B9F33DEE-EC52-4B89-A8C8-427ED27EC638}" dt="2024-09-17T02:04:08.171" v="5490" actId="21"/>
          <ac:spMkLst>
            <pc:docMk/>
            <pc:sldMk cId="976387272" sldId="283"/>
            <ac:spMk id="20" creationId="{E7FF20C5-9D48-B21C-30A5-FA40264A97BB}"/>
          </ac:spMkLst>
        </pc:spChg>
        <pc:spChg chg="mod topLvl">
          <ac:chgData name="Toby Donaldson" userId="2e6e5431-bb17-4c41-9985-d39c50d83c73" providerId="ADAL" clId="{B9F33DEE-EC52-4B89-A8C8-427ED27EC638}" dt="2024-09-17T02:05:38.518" v="5500" actId="164"/>
          <ac:spMkLst>
            <pc:docMk/>
            <pc:sldMk cId="976387272" sldId="283"/>
            <ac:spMk id="21" creationId="{D740259B-6CB5-F639-4EA8-154D270E96F9}"/>
          </ac:spMkLst>
        </pc:spChg>
        <pc:spChg chg="add mod">
          <ac:chgData name="Toby Donaldson" userId="2e6e5431-bb17-4c41-9985-d39c50d83c73" providerId="ADAL" clId="{B9F33DEE-EC52-4B89-A8C8-427ED27EC638}" dt="2024-09-17T02:09:08.335" v="5595" actId="164"/>
          <ac:spMkLst>
            <pc:docMk/>
            <pc:sldMk cId="976387272" sldId="283"/>
            <ac:spMk id="22" creationId="{FE2AC58D-310B-4405-3AF3-B1E68EAF4FC8}"/>
          </ac:spMkLst>
        </pc:spChg>
        <pc:spChg chg="add mod">
          <ac:chgData name="Toby Donaldson" userId="2e6e5431-bb17-4c41-9985-d39c50d83c73" providerId="ADAL" clId="{B9F33DEE-EC52-4B89-A8C8-427ED27EC638}" dt="2024-09-17T02:09:19.912" v="5597" actId="20577"/>
          <ac:spMkLst>
            <pc:docMk/>
            <pc:sldMk cId="976387272" sldId="283"/>
            <ac:spMk id="23" creationId="{291A1925-5700-8F93-0A84-462940269379}"/>
          </ac:spMkLst>
        </pc:spChg>
        <pc:spChg chg="add mod">
          <ac:chgData name="Toby Donaldson" userId="2e6e5431-bb17-4c41-9985-d39c50d83c73" providerId="ADAL" clId="{B9F33DEE-EC52-4B89-A8C8-427ED27EC638}" dt="2024-09-17T02:10:35.527" v="5609" actId="20577"/>
          <ac:spMkLst>
            <pc:docMk/>
            <pc:sldMk cId="976387272" sldId="283"/>
            <ac:spMk id="25" creationId="{10CA99D2-3F4D-6A00-5007-C91E7D3C6E62}"/>
          </ac:spMkLst>
        </pc:spChg>
        <pc:spChg chg="add mod">
          <ac:chgData name="Toby Donaldson" userId="2e6e5431-bb17-4c41-9985-d39c50d83c73" providerId="ADAL" clId="{B9F33DEE-EC52-4B89-A8C8-427ED27EC638}" dt="2024-09-17T02:10:29.700" v="5608" actId="164"/>
          <ac:spMkLst>
            <pc:docMk/>
            <pc:sldMk cId="976387272" sldId="283"/>
            <ac:spMk id="26" creationId="{4877FAD7-D14C-AF3E-C871-6BC5030EFCC9}"/>
          </ac:spMkLst>
        </pc:spChg>
        <pc:spChg chg="mod">
          <ac:chgData name="Toby Donaldson" userId="2e6e5431-bb17-4c41-9985-d39c50d83c73" providerId="ADAL" clId="{B9F33DEE-EC52-4B89-A8C8-427ED27EC638}" dt="2024-09-17T02:11:18.495" v="5629" actId="20577"/>
          <ac:spMkLst>
            <pc:docMk/>
            <pc:sldMk cId="976387272" sldId="283"/>
            <ac:spMk id="29" creationId="{58C601BE-F47C-5E9A-738E-44C014A6D569}"/>
          </ac:spMkLst>
        </pc:spChg>
        <pc:spChg chg="mod">
          <ac:chgData name="Toby Donaldson" userId="2e6e5431-bb17-4c41-9985-d39c50d83c73" providerId="ADAL" clId="{B9F33DEE-EC52-4B89-A8C8-427ED27EC638}" dt="2024-09-17T02:11:16.176" v="5628" actId="20577"/>
          <ac:spMkLst>
            <pc:docMk/>
            <pc:sldMk cId="976387272" sldId="283"/>
            <ac:spMk id="30" creationId="{423C68F7-149F-C74D-EA23-3E90452618D9}"/>
          </ac:spMkLst>
        </pc:spChg>
        <pc:spChg chg="mod">
          <ac:chgData name="Toby Donaldson" userId="2e6e5431-bb17-4c41-9985-d39c50d83c73" providerId="ADAL" clId="{B9F33DEE-EC52-4B89-A8C8-427ED27EC638}" dt="2024-09-17T02:11:21.571" v="5630" actId="20577"/>
          <ac:spMkLst>
            <pc:docMk/>
            <pc:sldMk cId="976387272" sldId="283"/>
            <ac:spMk id="32" creationId="{46FC1249-F421-AF09-9419-FF750CAF0E3D}"/>
          </ac:spMkLst>
        </pc:spChg>
        <pc:spChg chg="mod">
          <ac:chgData name="Toby Donaldson" userId="2e6e5431-bb17-4c41-9985-d39c50d83c73" providerId="ADAL" clId="{B9F33DEE-EC52-4B89-A8C8-427ED27EC638}" dt="2024-09-17T02:11:12.865" v="5627" actId="20577"/>
          <ac:spMkLst>
            <pc:docMk/>
            <pc:sldMk cId="976387272" sldId="283"/>
            <ac:spMk id="33" creationId="{3D125A3F-6CA2-A288-1FA7-FC45E80BDC5D}"/>
          </ac:spMkLst>
        </pc:spChg>
        <pc:spChg chg="add mod">
          <ac:chgData name="Toby Donaldson" userId="2e6e5431-bb17-4c41-9985-d39c50d83c73" providerId="ADAL" clId="{B9F33DEE-EC52-4B89-A8C8-427ED27EC638}" dt="2024-09-17T02:18:25.657" v="5907" actId="1076"/>
          <ac:spMkLst>
            <pc:docMk/>
            <pc:sldMk cId="976387272" sldId="283"/>
            <ac:spMk id="34" creationId="{EFFAB7A4-1E16-5C74-DA8D-DD2415BFA1FB}"/>
          </ac:spMkLst>
        </pc:spChg>
        <pc:spChg chg="add mod">
          <ac:chgData name="Toby Donaldson" userId="2e6e5431-bb17-4c41-9985-d39c50d83c73" providerId="ADAL" clId="{B9F33DEE-EC52-4B89-A8C8-427ED27EC638}" dt="2024-09-17T02:20:02.705" v="5918"/>
          <ac:spMkLst>
            <pc:docMk/>
            <pc:sldMk cId="976387272" sldId="283"/>
            <ac:spMk id="39" creationId="{D8506358-E417-DBAA-41F2-8AEF40C050DF}"/>
          </ac:spMkLst>
        </pc:spChg>
        <pc:grpChg chg="add del mod">
          <ac:chgData name="Toby Donaldson" userId="2e6e5431-bb17-4c41-9985-d39c50d83c73" providerId="ADAL" clId="{B9F33DEE-EC52-4B89-A8C8-427ED27EC638}" dt="2024-09-17T02:04:00.764" v="5489" actId="165"/>
          <ac:grpSpMkLst>
            <pc:docMk/>
            <pc:sldMk cId="976387272" sldId="283"/>
            <ac:grpSpMk id="3" creationId="{F58FA83E-EAED-E63D-2849-45B89D41E159}"/>
          </ac:grpSpMkLst>
        </pc:grpChg>
        <pc:grpChg chg="add mod">
          <ac:chgData name="Toby Donaldson" userId="2e6e5431-bb17-4c41-9985-d39c50d83c73" providerId="ADAL" clId="{B9F33DEE-EC52-4B89-A8C8-427ED27EC638}" dt="2024-09-17T02:05:42.795" v="5501" actId="1076"/>
          <ac:grpSpMkLst>
            <pc:docMk/>
            <pc:sldMk cId="976387272" sldId="283"/>
            <ac:grpSpMk id="11" creationId="{9C38C3E6-9402-321B-BA52-6E2396A0AF15}"/>
          </ac:grpSpMkLst>
        </pc:grpChg>
        <pc:grpChg chg="add del mod">
          <ac:chgData name="Toby Donaldson" userId="2e6e5431-bb17-4c41-9985-d39c50d83c73" providerId="ADAL" clId="{B9F33DEE-EC52-4B89-A8C8-427ED27EC638}" dt="2024-09-17T02:11:45.338" v="5633" actId="21"/>
          <ac:grpSpMkLst>
            <pc:docMk/>
            <pc:sldMk cId="976387272" sldId="283"/>
            <ac:grpSpMk id="24" creationId="{2C768DF8-86ED-7B3A-101C-DAE5645DAA94}"/>
          </ac:grpSpMkLst>
        </pc:grpChg>
        <pc:grpChg chg="add mod">
          <ac:chgData name="Toby Donaldson" userId="2e6e5431-bb17-4c41-9985-d39c50d83c73" providerId="ADAL" clId="{B9F33DEE-EC52-4B89-A8C8-427ED27EC638}" dt="2024-09-17T02:11:50.668" v="5634" actId="1076"/>
          <ac:grpSpMkLst>
            <pc:docMk/>
            <pc:sldMk cId="976387272" sldId="283"/>
            <ac:grpSpMk id="27" creationId="{7B552CD9-B164-F560-8747-4C8D4E7956EC}"/>
          </ac:grpSpMkLst>
        </pc:grpChg>
        <pc:grpChg chg="add del mod">
          <ac:chgData name="Toby Donaldson" userId="2e6e5431-bb17-4c41-9985-d39c50d83c73" providerId="ADAL" clId="{B9F33DEE-EC52-4B89-A8C8-427ED27EC638}" dt="2024-09-17T02:17:48.851" v="5822" actId="21"/>
          <ac:grpSpMkLst>
            <pc:docMk/>
            <pc:sldMk cId="976387272" sldId="283"/>
            <ac:grpSpMk id="28" creationId="{AF1773CB-8CD9-1C99-FE90-1C0DDA85CF0A}"/>
          </ac:grpSpMkLst>
        </pc:grpChg>
        <pc:grpChg chg="add del mod">
          <ac:chgData name="Toby Donaldson" userId="2e6e5431-bb17-4c41-9985-d39c50d83c73" providerId="ADAL" clId="{B9F33DEE-EC52-4B89-A8C8-427ED27EC638}" dt="2024-09-17T02:17:48.851" v="5822" actId="21"/>
          <ac:grpSpMkLst>
            <pc:docMk/>
            <pc:sldMk cId="976387272" sldId="283"/>
            <ac:grpSpMk id="31" creationId="{C7813A69-033E-4E9E-2297-3C3C491CCE56}"/>
          </ac:grpSpMkLst>
        </pc:grpChg>
        <pc:cxnChg chg="del mod topLvl">
          <ac:chgData name="Toby Donaldson" userId="2e6e5431-bb17-4c41-9985-d39c50d83c73" providerId="ADAL" clId="{B9F33DEE-EC52-4B89-A8C8-427ED27EC638}" dt="2024-09-17T02:04:13.537" v="5491" actId="21"/>
          <ac:cxnSpMkLst>
            <pc:docMk/>
            <pc:sldMk cId="976387272" sldId="283"/>
            <ac:cxnSpMk id="8" creationId="{D94D4FAC-A856-4E52-8F8E-1889D14E6F1B}"/>
          </ac:cxnSpMkLst>
        </pc:cxnChg>
        <pc:cxnChg chg="del mod topLvl">
          <ac:chgData name="Toby Donaldson" userId="2e6e5431-bb17-4c41-9985-d39c50d83c73" providerId="ADAL" clId="{B9F33DEE-EC52-4B89-A8C8-427ED27EC638}" dt="2024-09-17T02:04:13.537" v="5491" actId="21"/>
          <ac:cxnSpMkLst>
            <pc:docMk/>
            <pc:sldMk cId="976387272" sldId="283"/>
            <ac:cxnSpMk id="12" creationId="{CDC98F4E-239D-3056-EC63-72C0C981750F}"/>
          </ac:cxnSpMkLst>
        </pc:cxnChg>
        <pc:cxnChg chg="del mod topLvl">
          <ac:chgData name="Toby Donaldson" userId="2e6e5431-bb17-4c41-9985-d39c50d83c73" providerId="ADAL" clId="{B9F33DEE-EC52-4B89-A8C8-427ED27EC638}" dt="2024-09-17T02:04:13.537" v="5491" actId="21"/>
          <ac:cxnSpMkLst>
            <pc:docMk/>
            <pc:sldMk cId="976387272" sldId="283"/>
            <ac:cxnSpMk id="14" creationId="{50985F18-F7E1-BA9B-487C-0142791D32A1}"/>
          </ac:cxnSpMkLst>
        </pc:cxnChg>
        <pc:cxnChg chg="del mod topLvl">
          <ac:chgData name="Toby Donaldson" userId="2e6e5431-bb17-4c41-9985-d39c50d83c73" providerId="ADAL" clId="{B9F33DEE-EC52-4B89-A8C8-427ED27EC638}" dt="2024-09-17T02:04:08.171" v="5490" actId="21"/>
          <ac:cxnSpMkLst>
            <pc:docMk/>
            <pc:sldMk cId="976387272" sldId="283"/>
            <ac:cxnSpMk id="17" creationId="{97142D38-2613-EDDE-AB45-8755456238C9}"/>
          </ac:cxnSpMkLst>
        </pc:cxnChg>
        <pc:cxnChg chg="del mod topLvl">
          <ac:chgData name="Toby Donaldson" userId="2e6e5431-bb17-4c41-9985-d39c50d83c73" providerId="ADAL" clId="{B9F33DEE-EC52-4B89-A8C8-427ED27EC638}" dt="2024-09-17T02:04:08.171" v="5490" actId="21"/>
          <ac:cxnSpMkLst>
            <pc:docMk/>
            <pc:sldMk cId="976387272" sldId="283"/>
            <ac:cxnSpMk id="19" creationId="{2BB7524A-EC6B-8E5A-F9EA-90B3D9B434B3}"/>
          </ac:cxnSpMkLst>
        </pc:cxnChg>
        <pc:cxnChg chg="add">
          <ac:chgData name="Toby Donaldson" userId="2e6e5431-bb17-4c41-9985-d39c50d83c73" providerId="ADAL" clId="{B9F33DEE-EC52-4B89-A8C8-427ED27EC638}" dt="2024-09-17T02:18:30.820" v="5908" actId="11529"/>
          <ac:cxnSpMkLst>
            <pc:docMk/>
            <pc:sldMk cId="976387272" sldId="283"/>
            <ac:cxnSpMk id="36" creationId="{A273E1BD-FA06-0E24-9475-B60A7E037EF2}"/>
          </ac:cxnSpMkLst>
        </pc:cxnChg>
        <pc:cxnChg chg="add">
          <ac:chgData name="Toby Donaldson" userId="2e6e5431-bb17-4c41-9985-d39c50d83c73" providerId="ADAL" clId="{B9F33DEE-EC52-4B89-A8C8-427ED27EC638}" dt="2024-09-17T02:18:39.224" v="5909" actId="11529"/>
          <ac:cxnSpMkLst>
            <pc:docMk/>
            <pc:sldMk cId="976387272" sldId="283"/>
            <ac:cxnSpMk id="38" creationId="{506CBA53-6F37-5172-DEDD-7A2C398C4F88}"/>
          </ac:cxnSpMkLst>
        </pc:cxnChg>
      </pc:sldChg>
      <pc:sldChg chg="add">
        <pc:chgData name="Toby Donaldson" userId="2e6e5431-bb17-4c41-9985-d39c50d83c73" providerId="ADAL" clId="{B9F33DEE-EC52-4B89-A8C8-427ED27EC638}" dt="2024-09-17T02:05:55.468" v="5502" actId="2890"/>
        <pc:sldMkLst>
          <pc:docMk/>
          <pc:sldMk cId="899495814" sldId="284"/>
        </pc:sldMkLst>
      </pc:sldChg>
      <pc:sldChg chg="delSp add mod">
        <pc:chgData name="Toby Donaldson" userId="2e6e5431-bb17-4c41-9985-d39c50d83c73" providerId="ADAL" clId="{B9F33DEE-EC52-4B89-A8C8-427ED27EC638}" dt="2024-09-17T02:17:36.195" v="5818" actId="21"/>
        <pc:sldMkLst>
          <pc:docMk/>
          <pc:sldMk cId="3461707693" sldId="285"/>
        </pc:sldMkLst>
        <pc:grpChg chg="del">
          <ac:chgData name="Toby Donaldson" userId="2e6e5431-bb17-4c41-9985-d39c50d83c73" providerId="ADAL" clId="{B9F33DEE-EC52-4B89-A8C8-427ED27EC638}" dt="2024-09-17T02:17:36.195" v="5818" actId="21"/>
          <ac:grpSpMkLst>
            <pc:docMk/>
            <pc:sldMk cId="3461707693" sldId="285"/>
            <ac:grpSpMk id="27" creationId="{7B552CD9-B164-F560-8747-4C8D4E7956EC}"/>
          </ac:grpSpMkLst>
        </pc:grpChg>
        <pc:grpChg chg="del">
          <ac:chgData name="Toby Donaldson" userId="2e6e5431-bb17-4c41-9985-d39c50d83c73" providerId="ADAL" clId="{B9F33DEE-EC52-4B89-A8C8-427ED27EC638}" dt="2024-09-17T02:17:36.195" v="5818" actId="21"/>
          <ac:grpSpMkLst>
            <pc:docMk/>
            <pc:sldMk cId="3461707693" sldId="285"/>
            <ac:grpSpMk id="28" creationId="{AF1773CB-8CD9-1C99-FE90-1C0DDA85CF0A}"/>
          </ac:grpSpMkLst>
        </pc:grpChg>
        <pc:grpChg chg="del">
          <ac:chgData name="Toby Donaldson" userId="2e6e5431-bb17-4c41-9985-d39c50d83c73" providerId="ADAL" clId="{B9F33DEE-EC52-4B89-A8C8-427ED27EC638}" dt="2024-09-17T02:17:36.195" v="5818" actId="21"/>
          <ac:grpSpMkLst>
            <pc:docMk/>
            <pc:sldMk cId="3461707693" sldId="285"/>
            <ac:grpSpMk id="31" creationId="{C7813A69-033E-4E9E-2297-3C3C491CCE56}"/>
          </ac:grpSpMkLst>
        </pc:grpChg>
      </pc:sldChg>
      <pc:sldChg chg="add">
        <pc:chgData name="Toby Donaldson" userId="2e6e5431-bb17-4c41-9985-d39c50d83c73" providerId="ADAL" clId="{B9F33DEE-EC52-4B89-A8C8-427ED27EC638}" dt="2024-09-17T02:17:41.975" v="5821" actId="2890"/>
        <pc:sldMkLst>
          <pc:docMk/>
          <pc:sldMk cId="3414341889" sldId="286"/>
        </pc:sldMkLst>
      </pc:sldChg>
      <pc:sldChg chg="addSp delSp modSp add mod">
        <pc:chgData name="Toby Donaldson" userId="2e6e5431-bb17-4c41-9985-d39c50d83c73" providerId="ADAL" clId="{B9F33DEE-EC52-4B89-A8C8-427ED27EC638}" dt="2024-09-17T02:25:01.830" v="6145" actId="20577"/>
        <pc:sldMkLst>
          <pc:docMk/>
          <pc:sldMk cId="2835686456" sldId="287"/>
        </pc:sldMkLst>
        <pc:spChg chg="mod">
          <ac:chgData name="Toby Donaldson" userId="2e6e5431-bb17-4c41-9985-d39c50d83c73" providerId="ADAL" clId="{B9F33DEE-EC52-4B89-A8C8-427ED27EC638}" dt="2024-09-17T02:19:05.697" v="5911"/>
          <ac:spMkLst>
            <pc:docMk/>
            <pc:sldMk cId="2835686456" sldId="287"/>
            <ac:spMk id="6" creationId="{FBD1B39E-3F98-7575-D07C-115CF7738F6B}"/>
          </ac:spMkLst>
        </pc:spChg>
        <pc:spChg chg="mod">
          <ac:chgData name="Toby Donaldson" userId="2e6e5431-bb17-4c41-9985-d39c50d83c73" providerId="ADAL" clId="{B9F33DEE-EC52-4B89-A8C8-427ED27EC638}" dt="2024-09-17T02:19:05.697" v="5911"/>
          <ac:spMkLst>
            <pc:docMk/>
            <pc:sldMk cId="2835686456" sldId="287"/>
            <ac:spMk id="8" creationId="{877AAAB6-D7D2-5575-AAA8-0C7FAE94FF37}"/>
          </ac:spMkLst>
        </pc:spChg>
        <pc:spChg chg="add mod">
          <ac:chgData name="Toby Donaldson" userId="2e6e5431-bb17-4c41-9985-d39c50d83c73" providerId="ADAL" clId="{B9F33DEE-EC52-4B89-A8C8-427ED27EC638}" dt="2024-09-17T02:20:11.568" v="5920" actId="14100"/>
          <ac:spMkLst>
            <pc:docMk/>
            <pc:sldMk cId="2835686456" sldId="287"/>
            <ac:spMk id="9" creationId="{EC512816-8A64-0F68-3ABF-34615E984E52}"/>
          </ac:spMkLst>
        </pc:spChg>
        <pc:spChg chg="mod">
          <ac:chgData name="Toby Donaldson" userId="2e6e5431-bb17-4c41-9985-d39c50d83c73" providerId="ADAL" clId="{B9F33DEE-EC52-4B89-A8C8-427ED27EC638}" dt="2024-09-17T02:25:01.830" v="6145" actId="20577"/>
          <ac:spMkLst>
            <pc:docMk/>
            <pc:sldMk cId="2835686456" sldId="287"/>
            <ac:spMk id="16" creationId="{461964DF-0A22-DD18-4B05-98046DAB7C00}"/>
          </ac:spMkLst>
        </pc:spChg>
        <pc:spChg chg="mod">
          <ac:chgData name="Toby Donaldson" userId="2e6e5431-bb17-4c41-9985-d39c50d83c73" providerId="ADAL" clId="{B9F33DEE-EC52-4B89-A8C8-427ED27EC638}" dt="2024-09-17T02:21:16.595" v="5942"/>
          <ac:spMkLst>
            <pc:docMk/>
            <pc:sldMk cId="2835686456" sldId="287"/>
            <ac:spMk id="17" creationId="{C6834B3E-5FBF-CAD0-B59B-59BF5941DACE}"/>
          </ac:spMkLst>
        </pc:spChg>
        <pc:spChg chg="mod">
          <ac:chgData name="Toby Donaldson" userId="2e6e5431-bb17-4c41-9985-d39c50d83c73" providerId="ADAL" clId="{B9F33DEE-EC52-4B89-A8C8-427ED27EC638}" dt="2024-09-17T02:20:53.978" v="5938" actId="113"/>
          <ac:spMkLst>
            <pc:docMk/>
            <pc:sldMk cId="2835686456" sldId="287"/>
            <ac:spMk id="34" creationId="{EFFAB7A4-1E16-5C74-DA8D-DD2415BFA1FB}"/>
          </ac:spMkLst>
        </pc:spChg>
        <pc:grpChg chg="add del mod">
          <ac:chgData name="Toby Donaldson" userId="2e6e5431-bb17-4c41-9985-d39c50d83c73" providerId="ADAL" clId="{B9F33DEE-EC52-4B89-A8C8-427ED27EC638}" dt="2024-09-17T02:20:19.366" v="5921" actId="21"/>
          <ac:grpSpMkLst>
            <pc:docMk/>
            <pc:sldMk cId="2835686456" sldId="287"/>
            <ac:grpSpMk id="3" creationId="{0E6FC0A0-7746-1675-35C0-22A5C2B950B8}"/>
          </ac:grpSpMkLst>
        </pc:grpChg>
        <pc:grpChg chg="add mod">
          <ac:chgData name="Toby Donaldson" userId="2e6e5431-bb17-4c41-9985-d39c50d83c73" providerId="ADAL" clId="{B9F33DEE-EC52-4B89-A8C8-427ED27EC638}" dt="2024-09-17T02:21:16.595" v="5942"/>
          <ac:grpSpMkLst>
            <pc:docMk/>
            <pc:sldMk cId="2835686456" sldId="287"/>
            <ac:grpSpMk id="15" creationId="{C7D95DFB-2C77-3276-E881-F6A058FAD6EA}"/>
          </ac:grpSpMkLst>
        </pc:grpChg>
        <pc:cxnChg chg="add">
          <ac:chgData name="Toby Donaldson" userId="2e6e5431-bb17-4c41-9985-d39c50d83c73" providerId="ADAL" clId="{B9F33DEE-EC52-4B89-A8C8-427ED27EC638}" dt="2024-09-17T02:21:30.923" v="5947" actId="11529"/>
          <ac:cxnSpMkLst>
            <pc:docMk/>
            <pc:sldMk cId="2835686456" sldId="287"/>
            <ac:cxnSpMk id="19" creationId="{DFEB3A4F-1C85-A749-B798-785D74A973FF}"/>
          </ac:cxnSpMkLst>
        </pc:cxnChg>
        <pc:cxnChg chg="mod">
          <ac:chgData name="Toby Donaldson" userId="2e6e5431-bb17-4c41-9985-d39c50d83c73" providerId="ADAL" clId="{B9F33DEE-EC52-4B89-A8C8-427ED27EC638}" dt="2024-09-17T02:21:10.161" v="5941" actId="14100"/>
          <ac:cxnSpMkLst>
            <pc:docMk/>
            <pc:sldMk cId="2835686456" sldId="287"/>
            <ac:cxnSpMk id="36" creationId="{A273E1BD-FA06-0E24-9475-B60A7E037EF2}"/>
          </ac:cxnSpMkLst>
        </pc:cxnChg>
        <pc:cxnChg chg="del mod">
          <ac:chgData name="Toby Donaldson" userId="2e6e5431-bb17-4c41-9985-d39c50d83c73" providerId="ADAL" clId="{B9F33DEE-EC52-4B89-A8C8-427ED27EC638}" dt="2024-09-17T02:20:24.612" v="5922" actId="21"/>
          <ac:cxnSpMkLst>
            <pc:docMk/>
            <pc:sldMk cId="2835686456" sldId="287"/>
            <ac:cxnSpMk id="38" creationId="{506CBA53-6F37-5172-DEDD-7A2C398C4F88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7T02:24:56.915" v="6144" actId="20577"/>
        <pc:sldMkLst>
          <pc:docMk/>
          <pc:sldMk cId="3265458198" sldId="288"/>
        </pc:sldMkLst>
        <pc:spChg chg="add mod">
          <ac:chgData name="Toby Donaldson" userId="2e6e5431-bb17-4c41-9985-d39c50d83c73" providerId="ADAL" clId="{B9F33DEE-EC52-4B89-A8C8-427ED27EC638}" dt="2024-09-17T02:24:32.899" v="6143" actId="113"/>
          <ac:spMkLst>
            <pc:docMk/>
            <pc:sldMk cId="3265458198" sldId="288"/>
            <ac:spMk id="8" creationId="{E708711A-6ECF-E431-EACD-F6656B70E3DE}"/>
          </ac:spMkLst>
        </pc:spChg>
        <pc:spChg chg="mod">
          <ac:chgData name="Toby Donaldson" userId="2e6e5431-bb17-4c41-9985-d39c50d83c73" providerId="ADAL" clId="{B9F33DEE-EC52-4B89-A8C8-427ED27EC638}" dt="2024-09-17T02:24:56.915" v="6144" actId="20577"/>
          <ac:spMkLst>
            <pc:docMk/>
            <pc:sldMk cId="3265458198" sldId="288"/>
            <ac:spMk id="16" creationId="{461964DF-0A22-DD18-4B05-98046DAB7C00}"/>
          </ac:spMkLst>
        </pc:spChg>
        <pc:spChg chg="mod">
          <ac:chgData name="Toby Donaldson" userId="2e6e5431-bb17-4c41-9985-d39c50d83c73" providerId="ADAL" clId="{B9F33DEE-EC52-4B89-A8C8-427ED27EC638}" dt="2024-09-17T02:22:10.895" v="6003" actId="113"/>
          <ac:spMkLst>
            <pc:docMk/>
            <pc:sldMk cId="3265458198" sldId="288"/>
            <ac:spMk id="34" creationId="{EFFAB7A4-1E16-5C74-DA8D-DD2415BFA1FB}"/>
          </ac:spMkLst>
        </pc:spChg>
        <pc:cxnChg chg="add mod">
          <ac:chgData name="Toby Donaldson" userId="2e6e5431-bb17-4c41-9985-d39c50d83c73" providerId="ADAL" clId="{B9F33DEE-EC52-4B89-A8C8-427ED27EC638}" dt="2024-09-17T02:23:55.717" v="6137" actId="1582"/>
          <ac:cxnSpMkLst>
            <pc:docMk/>
            <pc:sldMk cId="3265458198" sldId="288"/>
            <ac:cxnSpMk id="14" creationId="{18F4DB19-559D-2288-E0AB-D12D9D9D6A5B}"/>
          </ac:cxnSpMkLst>
        </pc:cxnChg>
        <pc:cxnChg chg="mod">
          <ac:chgData name="Toby Donaldson" userId="2e6e5431-bb17-4c41-9985-d39c50d83c73" providerId="ADAL" clId="{B9F33DEE-EC52-4B89-A8C8-427ED27EC638}" dt="2024-09-17T02:23:39.743" v="6135" actId="14100"/>
          <ac:cxnSpMkLst>
            <pc:docMk/>
            <pc:sldMk cId="3265458198" sldId="288"/>
            <ac:cxnSpMk id="19" creationId="{DFEB3A4F-1C85-A749-B798-785D74A973FF}"/>
          </ac:cxnSpMkLst>
        </pc:cxnChg>
        <pc:cxnChg chg="mod">
          <ac:chgData name="Toby Donaldson" userId="2e6e5431-bb17-4c41-9985-d39c50d83c73" providerId="ADAL" clId="{B9F33DEE-EC52-4B89-A8C8-427ED27EC638}" dt="2024-09-17T02:21:46.813" v="5949" actId="20577"/>
          <ac:cxnSpMkLst>
            <pc:docMk/>
            <pc:sldMk cId="3265458198" sldId="288"/>
            <ac:cxnSpMk id="36" creationId="{A273E1BD-FA06-0E24-9475-B60A7E037EF2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7T02:26:42.147" v="6226" actId="21"/>
        <pc:sldMkLst>
          <pc:docMk/>
          <pc:sldMk cId="4208034066" sldId="289"/>
        </pc:sldMkLst>
        <pc:spChg chg="del">
          <ac:chgData name="Toby Donaldson" userId="2e6e5431-bb17-4c41-9985-d39c50d83c73" providerId="ADAL" clId="{B9F33DEE-EC52-4B89-A8C8-427ED27EC638}" dt="2024-09-17T02:26:42.147" v="6226" actId="21"/>
          <ac:spMkLst>
            <pc:docMk/>
            <pc:sldMk cId="4208034066" sldId="289"/>
            <ac:spMk id="8" creationId="{E708711A-6ECF-E431-EACD-F6656B70E3DE}"/>
          </ac:spMkLst>
        </pc:spChg>
        <pc:spChg chg="mod">
          <ac:chgData name="Toby Donaldson" userId="2e6e5431-bb17-4c41-9985-d39c50d83c73" providerId="ADAL" clId="{B9F33DEE-EC52-4B89-A8C8-427ED27EC638}" dt="2024-09-17T02:25:27.790" v="6148" actId="14100"/>
          <ac:spMkLst>
            <pc:docMk/>
            <pc:sldMk cId="4208034066" sldId="289"/>
            <ac:spMk id="9" creationId="{EC512816-8A64-0F68-3ABF-34615E984E52}"/>
          </ac:spMkLst>
        </pc:spChg>
        <pc:spChg chg="mod">
          <ac:chgData name="Toby Donaldson" userId="2e6e5431-bb17-4c41-9985-d39c50d83c73" providerId="ADAL" clId="{B9F33DEE-EC52-4B89-A8C8-427ED27EC638}" dt="2024-09-17T02:26:19.586" v="6222" actId="20577"/>
          <ac:spMkLst>
            <pc:docMk/>
            <pc:sldMk cId="4208034066" sldId="289"/>
            <ac:spMk id="10" creationId="{5BC2C10F-84A7-2261-4AC5-9EF4949A870A}"/>
          </ac:spMkLst>
        </pc:spChg>
        <pc:spChg chg="mod">
          <ac:chgData name="Toby Donaldson" userId="2e6e5431-bb17-4c41-9985-d39c50d83c73" providerId="ADAL" clId="{B9F33DEE-EC52-4B89-A8C8-427ED27EC638}" dt="2024-09-17T02:26:14.903" v="6221"/>
          <ac:spMkLst>
            <pc:docMk/>
            <pc:sldMk cId="4208034066" sldId="289"/>
            <ac:spMk id="12" creationId="{8F9E51D8-A935-2F8A-A88C-D29C6064ED73}"/>
          </ac:spMkLst>
        </pc:spChg>
        <pc:spChg chg="mod">
          <ac:chgData name="Toby Donaldson" userId="2e6e5431-bb17-4c41-9985-d39c50d83c73" providerId="ADAL" clId="{B9F33DEE-EC52-4B89-A8C8-427ED27EC638}" dt="2024-09-17T02:26:39.970" v="6225"/>
          <ac:spMkLst>
            <pc:docMk/>
            <pc:sldMk cId="4208034066" sldId="289"/>
            <ac:spMk id="22" creationId="{36588781-C2CE-CDAB-3477-3EF739D5163B}"/>
          </ac:spMkLst>
        </pc:spChg>
        <pc:spChg chg="mod">
          <ac:chgData name="Toby Donaldson" userId="2e6e5431-bb17-4c41-9985-d39c50d83c73" providerId="ADAL" clId="{B9F33DEE-EC52-4B89-A8C8-427ED27EC638}" dt="2024-09-17T02:26:39.970" v="6225"/>
          <ac:spMkLst>
            <pc:docMk/>
            <pc:sldMk cId="4208034066" sldId="289"/>
            <ac:spMk id="23" creationId="{334C0D91-5C8E-884F-5FB4-C5EFE9EF152F}"/>
          </ac:spMkLst>
        </pc:spChg>
        <pc:spChg chg="mod">
          <ac:chgData name="Toby Donaldson" userId="2e6e5431-bb17-4c41-9985-d39c50d83c73" providerId="ADAL" clId="{B9F33DEE-EC52-4B89-A8C8-427ED27EC638}" dt="2024-09-17T02:26:08.268" v="6220" actId="113"/>
          <ac:spMkLst>
            <pc:docMk/>
            <pc:sldMk cId="4208034066" sldId="289"/>
            <ac:spMk id="34" creationId="{EFFAB7A4-1E16-5C74-DA8D-DD2415BFA1FB}"/>
          </ac:spMkLst>
        </pc:spChg>
        <pc:grpChg chg="add mod">
          <ac:chgData name="Toby Donaldson" userId="2e6e5431-bb17-4c41-9985-d39c50d83c73" providerId="ADAL" clId="{B9F33DEE-EC52-4B89-A8C8-427ED27EC638}" dt="2024-09-17T02:26:14.903" v="6221"/>
          <ac:grpSpMkLst>
            <pc:docMk/>
            <pc:sldMk cId="4208034066" sldId="289"/>
            <ac:grpSpMk id="6" creationId="{E04A6AE7-5F0C-30EC-AD91-A42E98371757}"/>
          </ac:grpSpMkLst>
        </pc:grpChg>
        <pc:grpChg chg="add mod">
          <ac:chgData name="Toby Donaldson" userId="2e6e5431-bb17-4c41-9985-d39c50d83c73" providerId="ADAL" clId="{B9F33DEE-EC52-4B89-A8C8-427ED27EC638}" dt="2024-09-17T02:26:39.970" v="6225"/>
          <ac:grpSpMkLst>
            <pc:docMk/>
            <pc:sldMk cId="4208034066" sldId="289"/>
            <ac:grpSpMk id="20" creationId="{67D8661B-5999-2CD8-AF71-CA4C41E23875}"/>
          </ac:grpSpMkLst>
        </pc:grpChg>
        <pc:cxnChg chg="del mod">
          <ac:chgData name="Toby Donaldson" userId="2e6e5431-bb17-4c41-9985-d39c50d83c73" providerId="ADAL" clId="{B9F33DEE-EC52-4B89-A8C8-427ED27EC638}" dt="2024-09-17T02:26:42.147" v="6226" actId="21"/>
          <ac:cxnSpMkLst>
            <pc:docMk/>
            <pc:sldMk cId="4208034066" sldId="289"/>
            <ac:cxnSpMk id="14" creationId="{18F4DB19-559D-2288-E0AB-D12D9D9D6A5B}"/>
          </ac:cxnSpMkLst>
        </pc:cxnChg>
        <pc:cxnChg chg="mod">
          <ac:chgData name="Toby Donaldson" userId="2e6e5431-bb17-4c41-9985-d39c50d83c73" providerId="ADAL" clId="{B9F33DEE-EC52-4B89-A8C8-427ED27EC638}" dt="2024-09-17T02:26:25.895" v="6223" actId="14100"/>
          <ac:cxnSpMkLst>
            <pc:docMk/>
            <pc:sldMk cId="4208034066" sldId="289"/>
            <ac:cxnSpMk id="19" creationId="{DFEB3A4F-1C85-A749-B798-785D74A973FF}"/>
          </ac:cxnSpMkLst>
        </pc:cxnChg>
        <pc:cxnChg chg="mod">
          <ac:chgData name="Toby Donaldson" userId="2e6e5431-bb17-4c41-9985-d39c50d83c73" providerId="ADAL" clId="{B9F33DEE-EC52-4B89-A8C8-427ED27EC638}" dt="2024-09-17T02:25:33.352" v="6149" actId="14100"/>
          <ac:cxnSpMkLst>
            <pc:docMk/>
            <pc:sldMk cId="4208034066" sldId="289"/>
            <ac:cxnSpMk id="36" creationId="{A273E1BD-FA06-0E24-9475-B60A7E037EF2}"/>
          </ac:cxnSpMkLst>
        </pc:cxnChg>
      </pc:sldChg>
      <pc:sldChg chg="modSp add mod">
        <pc:chgData name="Toby Donaldson" userId="2e6e5431-bb17-4c41-9985-d39c50d83c73" providerId="ADAL" clId="{B9F33DEE-EC52-4B89-A8C8-427ED27EC638}" dt="2024-09-17T02:30:41.654" v="6407" actId="20577"/>
        <pc:sldMkLst>
          <pc:docMk/>
          <pc:sldMk cId="3579788506" sldId="290"/>
        </pc:sldMkLst>
        <pc:spChg chg="mod">
          <ac:chgData name="Toby Donaldson" userId="2e6e5431-bb17-4c41-9985-d39c50d83c73" providerId="ADAL" clId="{B9F33DEE-EC52-4B89-A8C8-427ED27EC638}" dt="2024-09-17T02:30:10.360" v="6403" actId="113"/>
          <ac:spMkLst>
            <pc:docMk/>
            <pc:sldMk cId="3579788506" sldId="290"/>
            <ac:spMk id="8" creationId="{E708711A-6ECF-E431-EACD-F6656B70E3DE}"/>
          </ac:spMkLst>
        </pc:spChg>
        <pc:spChg chg="mod">
          <ac:chgData name="Toby Donaldson" userId="2e6e5431-bb17-4c41-9985-d39c50d83c73" providerId="ADAL" clId="{B9F33DEE-EC52-4B89-A8C8-427ED27EC638}" dt="2024-09-17T02:30:15.918" v="6405" actId="20577"/>
          <ac:spMkLst>
            <pc:docMk/>
            <pc:sldMk cId="3579788506" sldId="290"/>
            <ac:spMk id="10" creationId="{5BC2C10F-84A7-2261-4AC5-9EF4949A870A}"/>
          </ac:spMkLst>
        </pc:spChg>
        <pc:spChg chg="mod">
          <ac:chgData name="Toby Donaldson" userId="2e6e5431-bb17-4c41-9985-d39c50d83c73" providerId="ADAL" clId="{B9F33DEE-EC52-4B89-A8C8-427ED27EC638}" dt="2024-09-17T02:30:41.654" v="6407" actId="20577"/>
          <ac:spMkLst>
            <pc:docMk/>
            <pc:sldMk cId="3579788506" sldId="290"/>
            <ac:spMk id="34" creationId="{EFFAB7A4-1E16-5C74-DA8D-DD2415BFA1FB}"/>
          </ac:spMkLst>
        </pc:spChg>
      </pc:sldChg>
      <pc:sldChg chg="addSp delSp modSp add del mod">
        <pc:chgData name="Toby Donaldson" userId="2e6e5431-bb17-4c41-9985-d39c50d83c73" providerId="ADAL" clId="{B9F33DEE-EC52-4B89-A8C8-427ED27EC638}" dt="2024-09-17T21:23:28.850" v="6687" actId="2696"/>
        <pc:sldMkLst>
          <pc:docMk/>
          <pc:sldMk cId="4169099289" sldId="291"/>
        </pc:sldMkLst>
        <pc:spChg chg="mod">
          <ac:chgData name="Toby Donaldson" userId="2e6e5431-bb17-4c41-9985-d39c50d83c73" providerId="ADAL" clId="{B9F33DEE-EC52-4B89-A8C8-427ED27EC638}" dt="2024-09-17T21:19:44.203" v="6567" actId="20577"/>
          <ac:spMkLst>
            <pc:docMk/>
            <pc:sldMk cId="4169099289" sldId="291"/>
            <ac:spMk id="2" creationId="{A5E6C931-848B-61E7-A584-2A3E14781E8C}"/>
          </ac:spMkLst>
        </pc:spChg>
        <pc:spChg chg="add mod">
          <ac:chgData name="Toby Donaldson" userId="2e6e5431-bb17-4c41-9985-d39c50d83c73" providerId="ADAL" clId="{B9F33DEE-EC52-4B89-A8C8-427ED27EC638}" dt="2024-09-17T21:22:22.806" v="6670" actId="1076"/>
          <ac:spMkLst>
            <pc:docMk/>
            <pc:sldMk cId="4169099289" sldId="291"/>
            <ac:spMk id="3" creationId="{282A2FBA-A14A-54E6-FB37-8B6ACF7815D5}"/>
          </ac:spMkLst>
        </pc:spChg>
        <pc:spChg chg="add mod">
          <ac:chgData name="Toby Donaldson" userId="2e6e5431-bb17-4c41-9985-d39c50d83c73" providerId="ADAL" clId="{B9F33DEE-EC52-4B89-A8C8-427ED27EC638}" dt="2024-09-17T21:22:38.434" v="6673" actId="208"/>
          <ac:spMkLst>
            <pc:docMk/>
            <pc:sldMk cId="4169099289" sldId="291"/>
            <ac:spMk id="6" creationId="{FF0DC174-A644-847B-DBD1-A55C64869367}"/>
          </ac:spMkLst>
        </pc:spChg>
        <pc:spChg chg="mod">
          <ac:chgData name="Toby Donaldson" userId="2e6e5431-bb17-4c41-9985-d39c50d83c73" providerId="ADAL" clId="{B9F33DEE-EC52-4B89-A8C8-427ED27EC638}" dt="2024-09-17T21:22:18.754" v="6669" actId="20577"/>
          <ac:spMkLst>
            <pc:docMk/>
            <pc:sldMk cId="4169099289" sldId="291"/>
            <ac:spMk id="13" creationId="{5C3CB041-437A-DDC4-FD22-B5E3515334BD}"/>
          </ac:spMkLst>
        </pc:spChg>
        <pc:grpChg chg="del">
          <ac:chgData name="Toby Donaldson" userId="2e6e5431-bb17-4c41-9985-d39c50d83c73" providerId="ADAL" clId="{B9F33DEE-EC52-4B89-A8C8-427ED27EC638}" dt="2024-09-17T21:20:40.423" v="6624" actId="21"/>
          <ac:grpSpMkLst>
            <pc:docMk/>
            <pc:sldMk cId="4169099289" sldId="291"/>
            <ac:grpSpMk id="11" creationId="{9C38C3E6-9402-321B-BA52-6E2396A0AF15}"/>
          </ac:grpSpMkLst>
        </pc:grpChg>
      </pc:sldChg>
      <pc:sldChg chg="addSp modSp add mod ord">
        <pc:chgData name="Toby Donaldson" userId="2e6e5431-bb17-4c41-9985-d39c50d83c73" providerId="ADAL" clId="{B9F33DEE-EC52-4B89-A8C8-427ED27EC638}" dt="2024-09-17T21:23:22.208" v="6686"/>
        <pc:sldMkLst>
          <pc:docMk/>
          <pc:sldMk cId="3287135454" sldId="292"/>
        </pc:sldMkLst>
        <pc:spChg chg="mod">
          <ac:chgData name="Toby Donaldson" userId="2e6e5431-bb17-4c41-9985-d39c50d83c73" providerId="ADAL" clId="{B9F33DEE-EC52-4B89-A8C8-427ED27EC638}" dt="2024-09-17T21:23:19.086" v="6684" actId="1076"/>
          <ac:spMkLst>
            <pc:docMk/>
            <pc:sldMk cId="3287135454" sldId="292"/>
            <ac:spMk id="3" creationId="{282A2FBA-A14A-54E6-FB37-8B6ACF7815D5}"/>
          </ac:spMkLst>
        </pc:spChg>
        <pc:cxnChg chg="add mod">
          <ac:chgData name="Toby Donaldson" userId="2e6e5431-bb17-4c41-9985-d39c50d83c73" providerId="ADAL" clId="{B9F33DEE-EC52-4B89-A8C8-427ED27EC638}" dt="2024-09-17T21:23:19.086" v="6684" actId="1076"/>
          <ac:cxnSpMkLst>
            <pc:docMk/>
            <pc:sldMk cId="3287135454" sldId="292"/>
            <ac:cxnSpMk id="7" creationId="{EA92CB22-633E-A3BD-F8D4-E068DA3B3656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7T21:29:04.763" v="6781" actId="20577"/>
        <pc:sldMkLst>
          <pc:docMk/>
          <pc:sldMk cId="3231735434" sldId="293"/>
        </pc:sldMkLst>
        <pc:spChg chg="mod">
          <ac:chgData name="Toby Donaldson" userId="2e6e5431-bb17-4c41-9985-d39c50d83c73" providerId="ADAL" clId="{B9F33DEE-EC52-4B89-A8C8-427ED27EC638}" dt="2024-09-17T21:29:04.763" v="6781" actId="20577"/>
          <ac:spMkLst>
            <pc:docMk/>
            <pc:sldMk cId="3231735434" sldId="293"/>
            <ac:spMk id="3" creationId="{282A2FBA-A14A-54E6-FB37-8B6ACF7815D5}"/>
          </ac:spMkLst>
        </pc:spChg>
        <pc:spChg chg="add mod">
          <ac:chgData name="Toby Donaldson" userId="2e6e5431-bb17-4c41-9985-d39c50d83c73" providerId="ADAL" clId="{B9F33DEE-EC52-4B89-A8C8-427ED27EC638}" dt="2024-09-17T21:27:07.381" v="6760" actId="1076"/>
          <ac:spMkLst>
            <pc:docMk/>
            <pc:sldMk cId="3231735434" sldId="293"/>
            <ac:spMk id="5" creationId="{D63A62E8-3DF2-8251-CBDB-1A09A68559D7}"/>
          </ac:spMkLst>
        </pc:spChg>
        <pc:spChg chg="mod">
          <ac:chgData name="Toby Donaldson" userId="2e6e5431-bb17-4c41-9985-d39c50d83c73" providerId="ADAL" clId="{B9F33DEE-EC52-4B89-A8C8-427ED27EC638}" dt="2024-09-17T21:26:09.284" v="6741" actId="1076"/>
          <ac:spMkLst>
            <pc:docMk/>
            <pc:sldMk cId="3231735434" sldId="293"/>
            <ac:spMk id="6" creationId="{FF0DC174-A644-847B-DBD1-A55C64869367}"/>
          </ac:spMkLst>
        </pc:spChg>
        <pc:spChg chg="add mod">
          <ac:chgData name="Toby Donaldson" userId="2e6e5431-bb17-4c41-9985-d39c50d83c73" providerId="ADAL" clId="{B9F33DEE-EC52-4B89-A8C8-427ED27EC638}" dt="2024-09-17T21:26:26.615" v="6745" actId="1076"/>
          <ac:spMkLst>
            <pc:docMk/>
            <pc:sldMk cId="3231735434" sldId="293"/>
            <ac:spMk id="8" creationId="{7DD5D3D6-7129-8221-FC11-413AC997465C}"/>
          </ac:spMkLst>
        </pc:spChg>
        <pc:spChg chg="mod">
          <ac:chgData name="Toby Donaldson" userId="2e6e5431-bb17-4c41-9985-d39c50d83c73" providerId="ADAL" clId="{B9F33DEE-EC52-4B89-A8C8-427ED27EC638}" dt="2024-09-17T21:26:04.810" v="6740" actId="20577"/>
          <ac:spMkLst>
            <pc:docMk/>
            <pc:sldMk cId="3231735434" sldId="293"/>
            <ac:spMk id="13" creationId="{5C3CB041-437A-DDC4-FD22-B5E3515334BD}"/>
          </ac:spMkLst>
        </pc:spChg>
        <pc:cxnChg chg="mod">
          <ac:chgData name="Toby Donaldson" userId="2e6e5431-bb17-4c41-9985-d39c50d83c73" providerId="ADAL" clId="{B9F33DEE-EC52-4B89-A8C8-427ED27EC638}" dt="2024-09-17T21:29:02.745" v="6766" actId="20577"/>
          <ac:cxnSpMkLst>
            <pc:docMk/>
            <pc:sldMk cId="3231735434" sldId="293"/>
            <ac:cxnSpMk id="7" creationId="{EA92CB22-633E-A3BD-F8D4-E068DA3B3656}"/>
          </ac:cxnSpMkLst>
        </pc:cxnChg>
      </pc:sldChg>
      <pc:sldChg chg="add del">
        <pc:chgData name="Toby Donaldson" userId="2e6e5431-bb17-4c41-9985-d39c50d83c73" providerId="ADAL" clId="{B9F33DEE-EC52-4B89-A8C8-427ED27EC638}" dt="2024-09-17T21:29:28.581" v="6782" actId="2696"/>
        <pc:sldMkLst>
          <pc:docMk/>
          <pc:sldMk cId="54012789" sldId="294"/>
        </pc:sldMkLst>
      </pc:sldChg>
      <pc:sldChg chg="delSp modSp add mod">
        <pc:chgData name="Toby Donaldson" userId="2e6e5431-bb17-4c41-9985-d39c50d83c73" providerId="ADAL" clId="{B9F33DEE-EC52-4B89-A8C8-427ED27EC638}" dt="2024-09-17T21:29:57.819" v="6787" actId="1076"/>
        <pc:sldMkLst>
          <pc:docMk/>
          <pc:sldMk cId="2312098604" sldId="294"/>
        </pc:sldMkLst>
        <pc:spChg chg="del">
          <ac:chgData name="Toby Donaldson" userId="2e6e5431-bb17-4c41-9985-d39c50d83c73" providerId="ADAL" clId="{B9F33DEE-EC52-4B89-A8C8-427ED27EC638}" dt="2024-09-17T21:29:39.381" v="6784" actId="21"/>
          <ac:spMkLst>
            <pc:docMk/>
            <pc:sldMk cId="2312098604" sldId="294"/>
            <ac:spMk id="3" creationId="{282A2FBA-A14A-54E6-FB37-8B6ACF7815D5}"/>
          </ac:spMkLst>
        </pc:spChg>
        <pc:spChg chg="mod">
          <ac:chgData name="Toby Donaldson" userId="2e6e5431-bb17-4c41-9985-d39c50d83c73" providerId="ADAL" clId="{B9F33DEE-EC52-4B89-A8C8-427ED27EC638}" dt="2024-09-17T21:29:57.819" v="6787" actId="1076"/>
          <ac:spMkLst>
            <pc:docMk/>
            <pc:sldMk cId="2312098604" sldId="294"/>
            <ac:spMk id="5" creationId="{D63A62E8-3DF2-8251-CBDB-1A09A68559D7}"/>
          </ac:spMkLst>
        </pc:spChg>
        <pc:spChg chg="mod">
          <ac:chgData name="Toby Donaldson" userId="2e6e5431-bb17-4c41-9985-d39c50d83c73" providerId="ADAL" clId="{B9F33DEE-EC52-4B89-A8C8-427ED27EC638}" dt="2024-09-17T21:29:50.336" v="6785" actId="14100"/>
          <ac:spMkLst>
            <pc:docMk/>
            <pc:sldMk cId="2312098604" sldId="294"/>
            <ac:spMk id="6" creationId="{FF0DC174-A644-847B-DBD1-A55C64869367}"/>
          </ac:spMkLst>
        </pc:spChg>
        <pc:spChg chg="del">
          <ac:chgData name="Toby Donaldson" userId="2e6e5431-bb17-4c41-9985-d39c50d83c73" providerId="ADAL" clId="{B9F33DEE-EC52-4B89-A8C8-427ED27EC638}" dt="2024-09-17T21:29:53.927" v="6786" actId="21"/>
          <ac:spMkLst>
            <pc:docMk/>
            <pc:sldMk cId="2312098604" sldId="294"/>
            <ac:spMk id="8" creationId="{7DD5D3D6-7129-8221-FC11-413AC997465C}"/>
          </ac:spMkLst>
        </pc:spChg>
        <pc:cxnChg chg="del mod">
          <ac:chgData name="Toby Donaldson" userId="2e6e5431-bb17-4c41-9985-d39c50d83c73" providerId="ADAL" clId="{B9F33DEE-EC52-4B89-A8C8-427ED27EC638}" dt="2024-09-17T21:29:39.381" v="6784" actId="21"/>
          <ac:cxnSpMkLst>
            <pc:docMk/>
            <pc:sldMk cId="2312098604" sldId="294"/>
            <ac:cxnSpMk id="7" creationId="{EA92CB22-633E-A3BD-F8D4-E068DA3B3656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7T21:31:51.081" v="6879" actId="5793"/>
        <pc:sldMkLst>
          <pc:docMk/>
          <pc:sldMk cId="1198357223" sldId="295"/>
        </pc:sldMkLst>
        <pc:spChg chg="add del mod">
          <ac:chgData name="Toby Donaldson" userId="2e6e5431-bb17-4c41-9985-d39c50d83c73" providerId="ADAL" clId="{B9F33DEE-EC52-4B89-A8C8-427ED27EC638}" dt="2024-09-17T21:30:57.933" v="6797" actId="21"/>
          <ac:spMkLst>
            <pc:docMk/>
            <pc:sldMk cId="1198357223" sldId="295"/>
            <ac:spMk id="3" creationId="{9FF71EA8-2477-C5B5-8462-DF0D3FB0F8DF}"/>
          </ac:spMkLst>
        </pc:spChg>
        <pc:spChg chg="mod">
          <ac:chgData name="Toby Donaldson" userId="2e6e5431-bb17-4c41-9985-d39c50d83c73" providerId="ADAL" clId="{B9F33DEE-EC52-4B89-A8C8-427ED27EC638}" dt="2024-09-17T21:31:51.081" v="6879" actId="5793"/>
          <ac:spMkLst>
            <pc:docMk/>
            <pc:sldMk cId="1198357223" sldId="295"/>
            <ac:spMk id="5" creationId="{D63A62E8-3DF2-8251-CBDB-1A09A68559D7}"/>
          </ac:spMkLst>
        </pc:spChg>
        <pc:spChg chg="del">
          <ac:chgData name="Toby Donaldson" userId="2e6e5431-bb17-4c41-9985-d39c50d83c73" providerId="ADAL" clId="{B9F33DEE-EC52-4B89-A8C8-427ED27EC638}" dt="2024-09-17T21:30:30.405" v="6793" actId="21"/>
          <ac:spMkLst>
            <pc:docMk/>
            <pc:sldMk cId="1198357223" sldId="295"/>
            <ac:spMk id="6" creationId="{FF0DC174-A644-847B-DBD1-A55C64869367}"/>
          </ac:spMkLst>
        </pc:spChg>
        <pc:spChg chg="add mod">
          <ac:chgData name="Toby Donaldson" userId="2e6e5431-bb17-4c41-9985-d39c50d83c73" providerId="ADAL" clId="{B9F33DEE-EC52-4B89-A8C8-427ED27EC638}" dt="2024-09-17T21:31:02.066" v="6798" actId="14100"/>
          <ac:spMkLst>
            <pc:docMk/>
            <pc:sldMk cId="1198357223" sldId="295"/>
            <ac:spMk id="7" creationId="{90AC8351-6490-FFBC-8EAD-267A0BCF0642}"/>
          </ac:spMkLst>
        </pc:spChg>
      </pc:sldChg>
      <pc:sldChg chg="addSp modSp add mod ord">
        <pc:chgData name="Toby Donaldson" userId="2e6e5431-bb17-4c41-9985-d39c50d83c73" providerId="ADAL" clId="{B9F33DEE-EC52-4B89-A8C8-427ED27EC638}" dt="2024-09-17T21:35:46.430" v="7084" actId="113"/>
        <pc:sldMkLst>
          <pc:docMk/>
          <pc:sldMk cId="1989001679" sldId="296"/>
        </pc:sldMkLst>
        <pc:spChg chg="add mod">
          <ac:chgData name="Toby Donaldson" userId="2e6e5431-bb17-4c41-9985-d39c50d83c73" providerId="ADAL" clId="{B9F33DEE-EC52-4B89-A8C8-427ED27EC638}" dt="2024-09-17T21:32:18.207" v="6885" actId="14100"/>
          <ac:spMkLst>
            <pc:docMk/>
            <pc:sldMk cId="1989001679" sldId="296"/>
            <ac:spMk id="3" creationId="{C5E9440C-5B25-AC34-271C-C92666B273EA}"/>
          </ac:spMkLst>
        </pc:spChg>
        <pc:spChg chg="mod">
          <ac:chgData name="Toby Donaldson" userId="2e6e5431-bb17-4c41-9985-d39c50d83c73" providerId="ADAL" clId="{B9F33DEE-EC52-4B89-A8C8-427ED27EC638}" dt="2024-09-17T21:33:00.857" v="6950" actId="1076"/>
          <ac:spMkLst>
            <pc:docMk/>
            <pc:sldMk cId="1989001679" sldId="296"/>
            <ac:spMk id="5" creationId="{D63A62E8-3DF2-8251-CBDB-1A09A68559D7}"/>
          </ac:spMkLst>
        </pc:spChg>
        <pc:spChg chg="add mod">
          <ac:chgData name="Toby Donaldson" userId="2e6e5431-bb17-4c41-9985-d39c50d83c73" providerId="ADAL" clId="{B9F33DEE-EC52-4B89-A8C8-427ED27EC638}" dt="2024-09-17T21:33:05.833" v="6951" actId="1076"/>
          <ac:spMkLst>
            <pc:docMk/>
            <pc:sldMk cId="1989001679" sldId="296"/>
            <ac:spMk id="6" creationId="{96F10EE8-23A7-FE83-A820-5B885F373988}"/>
          </ac:spMkLst>
        </pc:spChg>
        <pc:spChg chg="mod">
          <ac:chgData name="Toby Donaldson" userId="2e6e5431-bb17-4c41-9985-d39c50d83c73" providerId="ADAL" clId="{B9F33DEE-EC52-4B89-A8C8-427ED27EC638}" dt="2024-09-17T21:32:03.565" v="6882" actId="14100"/>
          <ac:spMkLst>
            <pc:docMk/>
            <pc:sldMk cId="1989001679" sldId="296"/>
            <ac:spMk id="7" creationId="{90AC8351-6490-FFBC-8EAD-267A0BCF0642}"/>
          </ac:spMkLst>
        </pc:spChg>
        <pc:spChg chg="add mod">
          <ac:chgData name="Toby Donaldson" userId="2e6e5431-bb17-4c41-9985-d39c50d83c73" providerId="ADAL" clId="{B9F33DEE-EC52-4B89-A8C8-427ED27EC638}" dt="2024-09-17T21:35:46.430" v="7084" actId="113"/>
          <ac:spMkLst>
            <pc:docMk/>
            <pc:sldMk cId="1989001679" sldId="296"/>
            <ac:spMk id="15" creationId="{48465BF6-5D11-5DB1-C39D-B4E20BAF92AA}"/>
          </ac:spMkLst>
        </pc:spChg>
        <pc:cxnChg chg="add">
          <ac:chgData name="Toby Donaldson" userId="2e6e5431-bb17-4c41-9985-d39c50d83c73" providerId="ADAL" clId="{B9F33DEE-EC52-4B89-A8C8-427ED27EC638}" dt="2024-09-17T21:33:12.269" v="6952" actId="11529"/>
          <ac:cxnSpMkLst>
            <pc:docMk/>
            <pc:sldMk cId="1989001679" sldId="296"/>
            <ac:cxnSpMk id="9" creationId="{A1798CF0-1C3E-1382-CB58-57AF961422F3}"/>
          </ac:cxnSpMkLst>
        </pc:cxnChg>
        <pc:cxnChg chg="add mod">
          <ac:chgData name="Toby Donaldson" userId="2e6e5431-bb17-4c41-9985-d39c50d83c73" providerId="ADAL" clId="{B9F33DEE-EC52-4B89-A8C8-427ED27EC638}" dt="2024-09-17T21:33:30.003" v="6955" actId="14100"/>
          <ac:cxnSpMkLst>
            <pc:docMk/>
            <pc:sldMk cId="1989001679" sldId="296"/>
            <ac:cxnSpMk id="11" creationId="{FB689EAB-6BB3-0BF6-C2FD-8CDCA9E69CF6}"/>
          </ac:cxnSpMkLst>
        </pc:cxnChg>
        <pc:cxnChg chg="add">
          <ac:chgData name="Toby Donaldson" userId="2e6e5431-bb17-4c41-9985-d39c50d83c73" providerId="ADAL" clId="{B9F33DEE-EC52-4B89-A8C8-427ED27EC638}" dt="2024-09-17T21:35:04.044" v="7078" actId="11529"/>
          <ac:cxnSpMkLst>
            <pc:docMk/>
            <pc:sldMk cId="1989001679" sldId="296"/>
            <ac:cxnSpMk id="17" creationId="{D99411D8-97C9-8141-9C55-069E2C6B09C7}"/>
          </ac:cxnSpMkLst>
        </pc:cxnChg>
        <pc:cxnChg chg="add">
          <ac:chgData name="Toby Donaldson" userId="2e6e5431-bb17-4c41-9985-d39c50d83c73" providerId="ADAL" clId="{B9F33DEE-EC52-4B89-A8C8-427ED27EC638}" dt="2024-09-17T21:35:13.073" v="7079" actId="11529"/>
          <ac:cxnSpMkLst>
            <pc:docMk/>
            <pc:sldMk cId="1989001679" sldId="296"/>
            <ac:cxnSpMk id="19" creationId="{BBE09DAF-C3F7-6A98-3BAE-6C71BDC16233}"/>
          </ac:cxnSpMkLst>
        </pc:cxnChg>
      </pc:sldChg>
      <pc:sldChg chg="add">
        <pc:chgData name="Toby Donaldson" userId="2e6e5431-bb17-4c41-9985-d39c50d83c73" providerId="ADAL" clId="{B9F33DEE-EC52-4B89-A8C8-427ED27EC638}" dt="2024-09-17T21:33:44.107" v="6956" actId="2890"/>
        <pc:sldMkLst>
          <pc:docMk/>
          <pc:sldMk cId="3108921986" sldId="297"/>
        </pc:sldMkLst>
      </pc:sldChg>
      <pc:sldChg chg="add del">
        <pc:chgData name="Toby Donaldson" userId="2e6e5431-bb17-4c41-9985-d39c50d83c73" providerId="ADAL" clId="{B9F33DEE-EC52-4B89-A8C8-427ED27EC638}" dt="2024-09-17T21:35:36.121" v="7083" actId="2696"/>
        <pc:sldMkLst>
          <pc:docMk/>
          <pc:sldMk cId="3354484187" sldId="298"/>
        </pc:sldMkLst>
      </pc:sldChg>
      <pc:sldChg chg="delSp modSp add mod">
        <pc:chgData name="Toby Donaldson" userId="2e6e5431-bb17-4c41-9985-d39c50d83c73" providerId="ADAL" clId="{B9F33DEE-EC52-4B89-A8C8-427ED27EC638}" dt="2024-09-17T21:36:47.188" v="7109" actId="21"/>
        <pc:sldMkLst>
          <pc:docMk/>
          <pc:sldMk cId="3629807992" sldId="298"/>
        </pc:sldMkLst>
        <pc:spChg chg="mod">
          <ac:chgData name="Toby Donaldson" userId="2e6e5431-bb17-4c41-9985-d39c50d83c73" providerId="ADAL" clId="{B9F33DEE-EC52-4B89-A8C8-427ED27EC638}" dt="2024-09-17T21:36:38.500" v="7108" actId="113"/>
          <ac:spMkLst>
            <pc:docMk/>
            <pc:sldMk cId="3629807992" sldId="298"/>
            <ac:spMk id="5" creationId="{D63A62E8-3DF2-8251-CBDB-1A09A68559D7}"/>
          </ac:spMkLst>
        </pc:spChg>
        <pc:spChg chg="mod">
          <ac:chgData name="Toby Donaldson" userId="2e6e5431-bb17-4c41-9985-d39c50d83c73" providerId="ADAL" clId="{B9F33DEE-EC52-4B89-A8C8-427ED27EC638}" dt="2024-09-17T21:36:36.403" v="7107" actId="113"/>
          <ac:spMkLst>
            <pc:docMk/>
            <pc:sldMk cId="3629807992" sldId="298"/>
            <ac:spMk id="6" creationId="{96F10EE8-23A7-FE83-A820-5B885F373988}"/>
          </ac:spMkLst>
        </pc:spChg>
        <pc:spChg chg="del">
          <ac:chgData name="Toby Donaldson" userId="2e6e5431-bb17-4c41-9985-d39c50d83c73" providerId="ADAL" clId="{B9F33DEE-EC52-4B89-A8C8-427ED27EC638}" dt="2024-09-17T21:36:47.188" v="7109" actId="21"/>
          <ac:spMkLst>
            <pc:docMk/>
            <pc:sldMk cId="3629807992" sldId="298"/>
            <ac:spMk id="15" creationId="{48465BF6-5D11-5DB1-C39D-B4E20BAF92AA}"/>
          </ac:spMkLst>
        </pc:spChg>
        <pc:cxnChg chg="mod">
          <ac:chgData name="Toby Donaldson" userId="2e6e5431-bb17-4c41-9985-d39c50d83c73" providerId="ADAL" clId="{B9F33DEE-EC52-4B89-A8C8-427ED27EC638}" dt="2024-09-17T21:36:10.226" v="7094" actId="14100"/>
          <ac:cxnSpMkLst>
            <pc:docMk/>
            <pc:sldMk cId="3629807992" sldId="298"/>
            <ac:cxnSpMk id="9" creationId="{A1798CF0-1C3E-1382-CB58-57AF961422F3}"/>
          </ac:cxnSpMkLst>
        </pc:cxnChg>
        <pc:cxnChg chg="del">
          <ac:chgData name="Toby Donaldson" userId="2e6e5431-bb17-4c41-9985-d39c50d83c73" providerId="ADAL" clId="{B9F33DEE-EC52-4B89-A8C8-427ED27EC638}" dt="2024-09-17T21:36:47.188" v="7109" actId="21"/>
          <ac:cxnSpMkLst>
            <pc:docMk/>
            <pc:sldMk cId="3629807992" sldId="298"/>
            <ac:cxnSpMk id="17" creationId="{D99411D8-97C9-8141-9C55-069E2C6B09C7}"/>
          </ac:cxnSpMkLst>
        </pc:cxnChg>
        <pc:cxnChg chg="del">
          <ac:chgData name="Toby Donaldson" userId="2e6e5431-bb17-4c41-9985-d39c50d83c73" providerId="ADAL" clId="{B9F33DEE-EC52-4B89-A8C8-427ED27EC638}" dt="2024-09-17T21:36:47.188" v="7109" actId="21"/>
          <ac:cxnSpMkLst>
            <pc:docMk/>
            <pc:sldMk cId="3629807992" sldId="298"/>
            <ac:cxnSpMk id="19" creationId="{BBE09DAF-C3F7-6A98-3BAE-6C71BDC16233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9T01:04:45.862" v="9058" actId="21"/>
        <pc:sldMkLst>
          <pc:docMk/>
          <pc:sldMk cId="302167807" sldId="299"/>
        </pc:sldMkLst>
        <pc:spChg chg="add mod">
          <ac:chgData name="Toby Donaldson" userId="2e6e5431-bb17-4c41-9985-d39c50d83c73" providerId="ADAL" clId="{B9F33DEE-EC52-4B89-A8C8-427ED27EC638}" dt="2024-09-17T21:40:14.910" v="7242" actId="1076"/>
          <ac:spMkLst>
            <pc:docMk/>
            <pc:sldMk cId="302167807" sldId="299"/>
            <ac:spMk id="8" creationId="{7C26C8C5-E2D5-976D-F8A5-D2E4F2A93606}"/>
          </ac:spMkLst>
        </pc:spChg>
        <pc:spChg chg="add mod">
          <ac:chgData name="Toby Donaldson" userId="2e6e5431-bb17-4c41-9985-d39c50d83c73" providerId="ADAL" clId="{B9F33DEE-EC52-4B89-A8C8-427ED27EC638}" dt="2024-09-17T21:40:32.930" v="7245" actId="1076"/>
          <ac:spMkLst>
            <pc:docMk/>
            <pc:sldMk cId="302167807" sldId="299"/>
            <ac:spMk id="10" creationId="{FF13CE6D-890C-D19C-6C6E-B80716A9E764}"/>
          </ac:spMkLst>
        </pc:spChg>
        <pc:inkChg chg="del">
          <ac:chgData name="Toby Donaldson" userId="2e6e5431-bb17-4c41-9985-d39c50d83c73" providerId="ADAL" clId="{B9F33DEE-EC52-4B89-A8C8-427ED27EC638}" dt="2024-09-19T01:04:45.862" v="9058" actId="21"/>
          <ac:inkMkLst>
            <pc:docMk/>
            <pc:sldMk cId="302167807" sldId="299"/>
            <ac:inkMk id="12" creationId="{F731033A-1FF7-12B6-FF02-080DE7AC82FF}"/>
          </ac:inkMkLst>
        </pc:inkChg>
        <pc:cxnChg chg="add mod">
          <ac:chgData name="Toby Donaldson" userId="2e6e5431-bb17-4c41-9985-d39c50d83c73" providerId="ADAL" clId="{B9F33DEE-EC52-4B89-A8C8-427ED27EC638}" dt="2024-09-17T21:40:14.910" v="7242" actId="1076"/>
          <ac:cxnSpMkLst>
            <pc:docMk/>
            <pc:sldMk cId="302167807" sldId="299"/>
            <ac:cxnSpMk id="14" creationId="{B94E6558-77F9-7C1B-D052-31AB50AB6FEE}"/>
          </ac:cxnSpMkLst>
        </pc:cxnChg>
        <pc:cxnChg chg="add">
          <ac:chgData name="Toby Donaldson" userId="2e6e5431-bb17-4c41-9985-d39c50d83c73" providerId="ADAL" clId="{B9F33DEE-EC52-4B89-A8C8-427ED27EC638}" dt="2024-09-17T21:40:23.571" v="7243" actId="11529"/>
          <ac:cxnSpMkLst>
            <pc:docMk/>
            <pc:sldMk cId="302167807" sldId="299"/>
            <ac:cxnSpMk id="17" creationId="{C5273ABB-532C-6900-DC54-EE0B3754982A}"/>
          </ac:cxnSpMkLst>
        </pc:cxnChg>
        <pc:cxnChg chg="add">
          <ac:chgData name="Toby Donaldson" userId="2e6e5431-bb17-4c41-9985-d39c50d83c73" providerId="ADAL" clId="{B9F33DEE-EC52-4B89-A8C8-427ED27EC638}" dt="2024-09-17T21:40:40.321" v="7246" actId="11529"/>
          <ac:cxnSpMkLst>
            <pc:docMk/>
            <pc:sldMk cId="302167807" sldId="299"/>
            <ac:cxnSpMk id="19" creationId="{BBFC780C-DAD4-6C24-4298-810321238C06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7T21:44:42.309" v="7359" actId="14100"/>
        <pc:sldMkLst>
          <pc:docMk/>
          <pc:sldMk cId="2498533820" sldId="300"/>
        </pc:sldMkLst>
        <pc:spChg chg="del">
          <ac:chgData name="Toby Donaldson" userId="2e6e5431-bb17-4c41-9985-d39c50d83c73" providerId="ADAL" clId="{B9F33DEE-EC52-4B89-A8C8-427ED27EC638}" dt="2024-09-17T21:41:18.700" v="7251" actId="21"/>
          <ac:spMkLst>
            <pc:docMk/>
            <pc:sldMk cId="2498533820" sldId="300"/>
            <ac:spMk id="3" creationId="{C5E9440C-5B25-AC34-271C-C92666B273EA}"/>
          </ac:spMkLst>
        </pc:spChg>
        <pc:spChg chg="mod">
          <ac:chgData name="Toby Donaldson" userId="2e6e5431-bb17-4c41-9985-d39c50d83c73" providerId="ADAL" clId="{B9F33DEE-EC52-4B89-A8C8-427ED27EC638}" dt="2024-09-17T21:42:27.833" v="7337" actId="1076"/>
          <ac:spMkLst>
            <pc:docMk/>
            <pc:sldMk cId="2498533820" sldId="300"/>
            <ac:spMk id="5" creationId="{D63A62E8-3DF2-8251-CBDB-1A09A68559D7}"/>
          </ac:spMkLst>
        </pc:spChg>
        <pc:spChg chg="del">
          <ac:chgData name="Toby Donaldson" userId="2e6e5431-bb17-4c41-9985-d39c50d83c73" providerId="ADAL" clId="{B9F33DEE-EC52-4B89-A8C8-427ED27EC638}" dt="2024-09-17T21:41:15.050" v="7249" actId="21"/>
          <ac:spMkLst>
            <pc:docMk/>
            <pc:sldMk cId="2498533820" sldId="300"/>
            <ac:spMk id="6" creationId="{96F10EE8-23A7-FE83-A820-5B885F373988}"/>
          </ac:spMkLst>
        </pc:spChg>
        <pc:spChg chg="mod">
          <ac:chgData name="Toby Donaldson" userId="2e6e5431-bb17-4c41-9985-d39c50d83c73" providerId="ADAL" clId="{B9F33DEE-EC52-4B89-A8C8-427ED27EC638}" dt="2024-09-17T21:44:09.165" v="7354" actId="552"/>
          <ac:spMkLst>
            <pc:docMk/>
            <pc:sldMk cId="2498533820" sldId="300"/>
            <ac:spMk id="7" creationId="{90AC8351-6490-FFBC-8EAD-267A0BCF0642}"/>
          </ac:spMkLst>
        </pc:spChg>
        <pc:spChg chg="del">
          <ac:chgData name="Toby Donaldson" userId="2e6e5431-bb17-4c41-9985-d39c50d83c73" providerId="ADAL" clId="{B9F33DEE-EC52-4B89-A8C8-427ED27EC638}" dt="2024-09-17T21:41:08.829" v="7248" actId="21"/>
          <ac:spMkLst>
            <pc:docMk/>
            <pc:sldMk cId="2498533820" sldId="300"/>
            <ac:spMk id="8" creationId="{7C26C8C5-E2D5-976D-F8A5-D2E4F2A93606}"/>
          </ac:spMkLst>
        </pc:spChg>
        <pc:spChg chg="del">
          <ac:chgData name="Toby Donaldson" userId="2e6e5431-bb17-4c41-9985-d39c50d83c73" providerId="ADAL" clId="{B9F33DEE-EC52-4B89-A8C8-427ED27EC638}" dt="2024-09-17T21:41:08.829" v="7248" actId="21"/>
          <ac:spMkLst>
            <pc:docMk/>
            <pc:sldMk cId="2498533820" sldId="300"/>
            <ac:spMk id="10" creationId="{FF13CE6D-890C-D19C-6C6E-B80716A9E764}"/>
          </ac:spMkLst>
        </pc:spChg>
        <pc:spChg chg="add mod">
          <ac:chgData name="Toby Donaldson" userId="2e6e5431-bb17-4c41-9985-d39c50d83c73" providerId="ADAL" clId="{B9F33DEE-EC52-4B89-A8C8-427ED27EC638}" dt="2024-09-17T21:43:37.647" v="7351" actId="20577"/>
          <ac:spMkLst>
            <pc:docMk/>
            <pc:sldMk cId="2498533820" sldId="300"/>
            <ac:spMk id="12" creationId="{0317CF14-51C0-BC96-E0E1-4E19447AC06D}"/>
          </ac:spMkLst>
        </pc:spChg>
        <pc:spChg chg="add mod">
          <ac:chgData name="Toby Donaldson" userId="2e6e5431-bb17-4c41-9985-d39c50d83c73" providerId="ADAL" clId="{B9F33DEE-EC52-4B89-A8C8-427ED27EC638}" dt="2024-09-17T21:44:42.309" v="7359" actId="14100"/>
          <ac:spMkLst>
            <pc:docMk/>
            <pc:sldMk cId="2498533820" sldId="300"/>
            <ac:spMk id="15" creationId="{67B484C1-D027-0BF1-45C0-15CEB48A6E54}"/>
          </ac:spMkLst>
        </pc:spChg>
        <pc:spChg chg="add mod">
          <ac:chgData name="Toby Donaldson" userId="2e6e5431-bb17-4c41-9985-d39c50d83c73" providerId="ADAL" clId="{B9F33DEE-EC52-4B89-A8C8-427ED27EC638}" dt="2024-09-17T21:44:09.165" v="7354" actId="552"/>
          <ac:spMkLst>
            <pc:docMk/>
            <pc:sldMk cId="2498533820" sldId="300"/>
            <ac:spMk id="16" creationId="{E5D8972D-C626-A495-AF0D-03A48F711026}"/>
          </ac:spMkLst>
        </pc:spChg>
        <pc:spChg chg="add mod">
          <ac:chgData name="Toby Donaldson" userId="2e6e5431-bb17-4c41-9985-d39c50d83c73" providerId="ADAL" clId="{B9F33DEE-EC52-4B89-A8C8-427ED27EC638}" dt="2024-09-17T21:43:52.595" v="7353" actId="12788"/>
          <ac:spMkLst>
            <pc:docMk/>
            <pc:sldMk cId="2498533820" sldId="300"/>
            <ac:spMk id="18" creationId="{0FCCF9B8-7D05-4741-3DAF-D9463C5A0FBD}"/>
          </ac:spMkLst>
        </pc:spChg>
        <pc:cxnChg chg="del mod">
          <ac:chgData name="Toby Donaldson" userId="2e6e5431-bb17-4c41-9985-d39c50d83c73" providerId="ADAL" clId="{B9F33DEE-EC52-4B89-A8C8-427ED27EC638}" dt="2024-09-17T21:41:29.696" v="7254" actId="21"/>
          <ac:cxnSpMkLst>
            <pc:docMk/>
            <pc:sldMk cId="2498533820" sldId="300"/>
            <ac:cxnSpMk id="9" creationId="{A1798CF0-1C3E-1382-CB58-57AF961422F3}"/>
          </ac:cxnSpMkLst>
        </pc:cxnChg>
        <pc:cxnChg chg="del">
          <ac:chgData name="Toby Donaldson" userId="2e6e5431-bb17-4c41-9985-d39c50d83c73" providerId="ADAL" clId="{B9F33DEE-EC52-4B89-A8C8-427ED27EC638}" dt="2024-09-17T21:41:16.124" v="7250" actId="21"/>
          <ac:cxnSpMkLst>
            <pc:docMk/>
            <pc:sldMk cId="2498533820" sldId="300"/>
            <ac:cxnSpMk id="11" creationId="{FB689EAB-6BB3-0BF6-C2FD-8CDCA9E69CF6}"/>
          </ac:cxnSpMkLst>
        </pc:cxnChg>
        <pc:cxnChg chg="del mod">
          <ac:chgData name="Toby Donaldson" userId="2e6e5431-bb17-4c41-9985-d39c50d83c73" providerId="ADAL" clId="{B9F33DEE-EC52-4B89-A8C8-427ED27EC638}" dt="2024-09-17T21:41:08.829" v="7248" actId="21"/>
          <ac:cxnSpMkLst>
            <pc:docMk/>
            <pc:sldMk cId="2498533820" sldId="300"/>
            <ac:cxnSpMk id="14" creationId="{B94E6558-77F9-7C1B-D052-31AB50AB6FEE}"/>
          </ac:cxnSpMkLst>
        </pc:cxnChg>
        <pc:cxnChg chg="del mod">
          <ac:chgData name="Toby Donaldson" userId="2e6e5431-bb17-4c41-9985-d39c50d83c73" providerId="ADAL" clId="{B9F33DEE-EC52-4B89-A8C8-427ED27EC638}" dt="2024-09-17T21:41:08.829" v="7248" actId="21"/>
          <ac:cxnSpMkLst>
            <pc:docMk/>
            <pc:sldMk cId="2498533820" sldId="300"/>
            <ac:cxnSpMk id="17" creationId="{C5273ABB-532C-6900-DC54-EE0B3754982A}"/>
          </ac:cxnSpMkLst>
        </pc:cxnChg>
        <pc:cxnChg chg="del mod">
          <ac:chgData name="Toby Donaldson" userId="2e6e5431-bb17-4c41-9985-d39c50d83c73" providerId="ADAL" clId="{B9F33DEE-EC52-4B89-A8C8-427ED27EC638}" dt="2024-09-17T21:41:08.829" v="7248" actId="21"/>
          <ac:cxnSpMkLst>
            <pc:docMk/>
            <pc:sldMk cId="2498533820" sldId="300"/>
            <ac:cxnSpMk id="19" creationId="{BBFC780C-DAD4-6C24-4298-810321238C06}"/>
          </ac:cxnSpMkLst>
        </pc:cxnChg>
        <pc:cxnChg chg="add">
          <ac:chgData name="Toby Donaldson" userId="2e6e5431-bb17-4c41-9985-d39c50d83c73" providerId="ADAL" clId="{B9F33DEE-EC52-4B89-A8C8-427ED27EC638}" dt="2024-09-17T21:44:23.252" v="7355" actId="11529"/>
          <ac:cxnSpMkLst>
            <pc:docMk/>
            <pc:sldMk cId="2498533820" sldId="300"/>
            <ac:cxnSpMk id="21" creationId="{1071D929-82A6-EAC7-1197-C44EE267F0F0}"/>
          </ac:cxnSpMkLst>
        </pc:cxnChg>
        <pc:cxnChg chg="add mod">
          <ac:chgData name="Toby Donaldson" userId="2e6e5431-bb17-4c41-9985-d39c50d83c73" providerId="ADAL" clId="{B9F33DEE-EC52-4B89-A8C8-427ED27EC638}" dt="2024-09-17T21:44:30.945" v="7358" actId="14100"/>
          <ac:cxnSpMkLst>
            <pc:docMk/>
            <pc:sldMk cId="2498533820" sldId="300"/>
            <ac:cxnSpMk id="22" creationId="{5C1CBB4D-6F0B-7AD0-A5C6-E62991FCE2FE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7T21:46:32.917" v="7462" actId="1076"/>
        <pc:sldMkLst>
          <pc:docMk/>
          <pc:sldMk cId="3751592408" sldId="301"/>
        </pc:sldMkLst>
        <pc:spChg chg="add mod">
          <ac:chgData name="Toby Donaldson" userId="2e6e5431-bb17-4c41-9985-d39c50d83c73" providerId="ADAL" clId="{B9F33DEE-EC52-4B89-A8C8-427ED27EC638}" dt="2024-09-17T21:46:32.917" v="7462" actId="1076"/>
          <ac:spMkLst>
            <pc:docMk/>
            <pc:sldMk cId="3751592408" sldId="301"/>
            <ac:spMk id="3" creationId="{ECD223E0-2117-BEE3-BDD3-E06A780E582C}"/>
          </ac:spMkLst>
        </pc:spChg>
        <pc:spChg chg="mod">
          <ac:chgData name="Toby Donaldson" userId="2e6e5431-bb17-4c41-9985-d39c50d83c73" providerId="ADAL" clId="{B9F33DEE-EC52-4B89-A8C8-427ED27EC638}" dt="2024-09-17T21:46:13.840" v="7457" actId="1076"/>
          <ac:spMkLst>
            <pc:docMk/>
            <pc:sldMk cId="3751592408" sldId="301"/>
            <ac:spMk id="5" creationId="{D63A62E8-3DF2-8251-CBDB-1A09A68559D7}"/>
          </ac:spMkLst>
        </pc:spChg>
        <pc:spChg chg="del">
          <ac:chgData name="Toby Donaldson" userId="2e6e5431-bb17-4c41-9985-d39c50d83c73" providerId="ADAL" clId="{B9F33DEE-EC52-4B89-A8C8-427ED27EC638}" dt="2024-09-17T21:45:25.774" v="7367" actId="21"/>
          <ac:spMkLst>
            <pc:docMk/>
            <pc:sldMk cId="3751592408" sldId="301"/>
            <ac:spMk id="7" creationId="{90AC8351-6490-FFBC-8EAD-267A0BCF0642}"/>
          </ac:spMkLst>
        </pc:spChg>
        <pc:spChg chg="del">
          <ac:chgData name="Toby Donaldson" userId="2e6e5431-bb17-4c41-9985-d39c50d83c73" providerId="ADAL" clId="{B9F33DEE-EC52-4B89-A8C8-427ED27EC638}" dt="2024-09-17T21:45:14.205" v="7365" actId="21"/>
          <ac:spMkLst>
            <pc:docMk/>
            <pc:sldMk cId="3751592408" sldId="301"/>
            <ac:spMk id="12" creationId="{0317CF14-51C0-BC96-E0E1-4E19447AC06D}"/>
          </ac:spMkLst>
        </pc:spChg>
        <pc:spChg chg="mod">
          <ac:chgData name="Toby Donaldson" userId="2e6e5431-bb17-4c41-9985-d39c50d83c73" providerId="ADAL" clId="{B9F33DEE-EC52-4B89-A8C8-427ED27EC638}" dt="2024-09-17T21:45:10.652" v="7364" actId="20577"/>
          <ac:spMkLst>
            <pc:docMk/>
            <pc:sldMk cId="3751592408" sldId="301"/>
            <ac:spMk id="13" creationId="{5C3CB041-437A-DDC4-FD22-B5E3515334BD}"/>
          </ac:spMkLst>
        </pc:spChg>
        <pc:spChg chg="del">
          <ac:chgData name="Toby Donaldson" userId="2e6e5431-bb17-4c41-9985-d39c50d83c73" providerId="ADAL" clId="{B9F33DEE-EC52-4B89-A8C8-427ED27EC638}" dt="2024-09-17T21:45:19.208" v="7366" actId="21"/>
          <ac:spMkLst>
            <pc:docMk/>
            <pc:sldMk cId="3751592408" sldId="301"/>
            <ac:spMk id="15" creationId="{67B484C1-D027-0BF1-45C0-15CEB48A6E54}"/>
          </ac:spMkLst>
        </pc:spChg>
        <pc:spChg chg="del">
          <ac:chgData name="Toby Donaldson" userId="2e6e5431-bb17-4c41-9985-d39c50d83c73" providerId="ADAL" clId="{B9F33DEE-EC52-4B89-A8C8-427ED27EC638}" dt="2024-09-17T21:45:19.208" v="7366" actId="21"/>
          <ac:spMkLst>
            <pc:docMk/>
            <pc:sldMk cId="3751592408" sldId="301"/>
            <ac:spMk id="16" creationId="{E5D8972D-C626-A495-AF0D-03A48F711026}"/>
          </ac:spMkLst>
        </pc:spChg>
        <pc:spChg chg="del">
          <ac:chgData name="Toby Donaldson" userId="2e6e5431-bb17-4c41-9985-d39c50d83c73" providerId="ADAL" clId="{B9F33DEE-EC52-4B89-A8C8-427ED27EC638}" dt="2024-09-17T21:45:19.208" v="7366" actId="21"/>
          <ac:spMkLst>
            <pc:docMk/>
            <pc:sldMk cId="3751592408" sldId="301"/>
            <ac:spMk id="18" creationId="{0FCCF9B8-7D05-4741-3DAF-D9463C5A0FBD}"/>
          </ac:spMkLst>
        </pc:spChg>
        <pc:cxnChg chg="del">
          <ac:chgData name="Toby Donaldson" userId="2e6e5431-bb17-4c41-9985-d39c50d83c73" providerId="ADAL" clId="{B9F33DEE-EC52-4B89-A8C8-427ED27EC638}" dt="2024-09-17T21:45:19.208" v="7366" actId="21"/>
          <ac:cxnSpMkLst>
            <pc:docMk/>
            <pc:sldMk cId="3751592408" sldId="301"/>
            <ac:cxnSpMk id="21" creationId="{1071D929-82A6-EAC7-1197-C44EE267F0F0}"/>
          </ac:cxnSpMkLst>
        </pc:cxnChg>
        <pc:cxnChg chg="del">
          <ac:chgData name="Toby Donaldson" userId="2e6e5431-bb17-4c41-9985-d39c50d83c73" providerId="ADAL" clId="{B9F33DEE-EC52-4B89-A8C8-427ED27EC638}" dt="2024-09-17T21:45:19.208" v="7366" actId="21"/>
          <ac:cxnSpMkLst>
            <pc:docMk/>
            <pc:sldMk cId="3751592408" sldId="301"/>
            <ac:cxnSpMk id="22" creationId="{5C1CBB4D-6F0B-7AD0-A5C6-E62991FCE2FE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7T21:47:23.930" v="7515" actId="20577"/>
        <pc:sldMkLst>
          <pc:docMk/>
          <pc:sldMk cId="1018217066" sldId="302"/>
        </pc:sldMkLst>
        <pc:spChg chg="del">
          <ac:chgData name="Toby Donaldson" userId="2e6e5431-bb17-4c41-9985-d39c50d83c73" providerId="ADAL" clId="{B9F33DEE-EC52-4B89-A8C8-427ED27EC638}" dt="2024-09-17T21:46:51.990" v="7465" actId="21"/>
          <ac:spMkLst>
            <pc:docMk/>
            <pc:sldMk cId="1018217066" sldId="302"/>
            <ac:spMk id="3" creationId="{ECD223E0-2117-BEE3-BDD3-E06A780E582C}"/>
          </ac:spMkLst>
        </pc:spChg>
        <pc:spChg chg="del">
          <ac:chgData name="Toby Donaldson" userId="2e6e5431-bb17-4c41-9985-d39c50d83c73" providerId="ADAL" clId="{B9F33DEE-EC52-4B89-A8C8-427ED27EC638}" dt="2024-09-17T21:46:56.132" v="7466" actId="21"/>
          <ac:spMkLst>
            <pc:docMk/>
            <pc:sldMk cId="1018217066" sldId="302"/>
            <ac:spMk id="5" creationId="{D63A62E8-3DF2-8251-CBDB-1A09A68559D7}"/>
          </ac:spMkLst>
        </pc:spChg>
        <pc:spChg chg="add mod">
          <ac:chgData name="Toby Donaldson" userId="2e6e5431-bb17-4c41-9985-d39c50d83c73" providerId="ADAL" clId="{B9F33DEE-EC52-4B89-A8C8-427ED27EC638}" dt="2024-09-17T21:47:23.930" v="7515" actId="20577"/>
          <ac:spMkLst>
            <pc:docMk/>
            <pc:sldMk cId="1018217066" sldId="302"/>
            <ac:spMk id="6" creationId="{B27423A7-7555-7215-6FEC-0DF1E63AA359}"/>
          </ac:spMkLst>
        </pc:spChg>
        <pc:spChg chg="mod">
          <ac:chgData name="Toby Donaldson" userId="2e6e5431-bb17-4c41-9985-d39c50d83c73" providerId="ADAL" clId="{B9F33DEE-EC52-4B89-A8C8-427ED27EC638}" dt="2024-09-17T21:46:48.182" v="7464" actId="20577"/>
          <ac:spMkLst>
            <pc:docMk/>
            <pc:sldMk cId="1018217066" sldId="302"/>
            <ac:spMk id="13" creationId="{5C3CB041-437A-DDC4-FD22-B5E3515334BD}"/>
          </ac:spMkLst>
        </pc:spChg>
      </pc:sldChg>
      <pc:sldChg chg="new del">
        <pc:chgData name="Toby Donaldson" userId="2e6e5431-bb17-4c41-9985-d39c50d83c73" providerId="ADAL" clId="{B9F33DEE-EC52-4B89-A8C8-427ED27EC638}" dt="2024-09-17T21:47:37.997" v="7518" actId="2696"/>
        <pc:sldMkLst>
          <pc:docMk/>
          <pc:sldMk cId="540502936" sldId="303"/>
        </pc:sldMkLst>
      </pc:sldChg>
      <pc:sldChg chg="addSp delSp modSp add mod">
        <pc:chgData name="Toby Donaldson" userId="2e6e5431-bb17-4c41-9985-d39c50d83c73" providerId="ADAL" clId="{B9F33DEE-EC52-4B89-A8C8-427ED27EC638}" dt="2024-09-17T21:54:02.901" v="7822" actId="14100"/>
        <pc:sldMkLst>
          <pc:docMk/>
          <pc:sldMk cId="3762144442" sldId="304"/>
        </pc:sldMkLst>
        <pc:spChg chg="mod">
          <ac:chgData name="Toby Donaldson" userId="2e6e5431-bb17-4c41-9985-d39c50d83c73" providerId="ADAL" clId="{B9F33DEE-EC52-4B89-A8C8-427ED27EC638}" dt="2024-09-17T21:48:04.909" v="7550" actId="14100"/>
          <ac:spMkLst>
            <pc:docMk/>
            <pc:sldMk cId="3762144442" sldId="304"/>
            <ac:spMk id="2" creationId="{A5E6C931-848B-61E7-A584-2A3E14781E8C}"/>
          </ac:spMkLst>
        </pc:spChg>
        <pc:spChg chg="add mod">
          <ac:chgData name="Toby Donaldson" userId="2e6e5431-bb17-4c41-9985-d39c50d83c73" providerId="ADAL" clId="{B9F33DEE-EC52-4B89-A8C8-427ED27EC638}" dt="2024-09-17T21:50:07.053" v="7698" actId="1076"/>
          <ac:spMkLst>
            <pc:docMk/>
            <pc:sldMk cId="3762144442" sldId="304"/>
            <ac:spMk id="3" creationId="{6D93479A-CA2F-FB20-C0DB-0A9F7CF2E14F}"/>
          </ac:spMkLst>
        </pc:spChg>
        <pc:spChg chg="add mod">
          <ac:chgData name="Toby Donaldson" userId="2e6e5431-bb17-4c41-9985-d39c50d83c73" providerId="ADAL" clId="{B9F33DEE-EC52-4B89-A8C8-427ED27EC638}" dt="2024-09-17T21:53:47.411" v="7818" actId="113"/>
          <ac:spMkLst>
            <pc:docMk/>
            <pc:sldMk cId="3762144442" sldId="304"/>
            <ac:spMk id="5" creationId="{D00CB93A-3320-C18B-4C74-541FB845D35B}"/>
          </ac:spMkLst>
        </pc:spChg>
        <pc:spChg chg="del">
          <ac:chgData name="Toby Donaldson" userId="2e6e5431-bb17-4c41-9985-d39c50d83c73" providerId="ADAL" clId="{B9F33DEE-EC52-4B89-A8C8-427ED27EC638}" dt="2024-09-17T21:48:09.079" v="7551" actId="21"/>
          <ac:spMkLst>
            <pc:docMk/>
            <pc:sldMk cId="3762144442" sldId="304"/>
            <ac:spMk id="6" creationId="{B27423A7-7555-7215-6FEC-0DF1E63AA359}"/>
          </ac:spMkLst>
        </pc:spChg>
        <pc:spChg chg="mod">
          <ac:chgData name="Toby Donaldson" userId="2e6e5431-bb17-4c41-9985-d39c50d83c73" providerId="ADAL" clId="{B9F33DEE-EC52-4B89-A8C8-427ED27EC638}" dt="2024-09-17T21:50:36.952" v="7704" actId="113"/>
          <ac:spMkLst>
            <pc:docMk/>
            <pc:sldMk cId="3762144442" sldId="304"/>
            <ac:spMk id="13" creationId="{5C3CB041-437A-DDC4-FD22-B5E3515334BD}"/>
          </ac:spMkLst>
        </pc:spChg>
        <pc:cxnChg chg="add mod">
          <ac:chgData name="Toby Donaldson" userId="2e6e5431-bb17-4c41-9985-d39c50d83c73" providerId="ADAL" clId="{B9F33DEE-EC52-4B89-A8C8-427ED27EC638}" dt="2024-09-17T21:54:02.901" v="7822" actId="14100"/>
          <ac:cxnSpMkLst>
            <pc:docMk/>
            <pc:sldMk cId="3762144442" sldId="304"/>
            <ac:cxnSpMk id="8" creationId="{6981BB04-4450-2F6F-4355-503A5A6C203A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7T21:57:10.525" v="7910" actId="14100"/>
        <pc:sldMkLst>
          <pc:docMk/>
          <pc:sldMk cId="3098928990" sldId="305"/>
        </pc:sldMkLst>
        <pc:spChg chg="add mod">
          <ac:chgData name="Toby Donaldson" userId="2e6e5431-bb17-4c41-9985-d39c50d83c73" providerId="ADAL" clId="{B9F33DEE-EC52-4B89-A8C8-427ED27EC638}" dt="2024-09-17T21:56:32.353" v="7903" actId="1076"/>
          <ac:spMkLst>
            <pc:docMk/>
            <pc:sldMk cId="3098928990" sldId="305"/>
            <ac:spMk id="6" creationId="{A12ABABE-BECA-70AE-2A2A-C72BE9908691}"/>
          </ac:spMkLst>
        </pc:spChg>
        <pc:spChg chg="add mod">
          <ac:chgData name="Toby Donaldson" userId="2e6e5431-bb17-4c41-9985-d39c50d83c73" providerId="ADAL" clId="{B9F33DEE-EC52-4B89-A8C8-427ED27EC638}" dt="2024-09-17T21:56:15.820" v="7901" actId="12788"/>
          <ac:spMkLst>
            <pc:docMk/>
            <pc:sldMk cId="3098928990" sldId="305"/>
            <ac:spMk id="7" creationId="{2DD4A06E-6EA9-9E5B-B036-171F18A00701}"/>
          </ac:spMkLst>
        </pc:spChg>
        <pc:spChg chg="add mod">
          <ac:chgData name="Toby Donaldson" userId="2e6e5431-bb17-4c41-9985-d39c50d83c73" providerId="ADAL" clId="{B9F33DEE-EC52-4B89-A8C8-427ED27EC638}" dt="2024-09-17T21:56:15.820" v="7901" actId="12788"/>
          <ac:spMkLst>
            <pc:docMk/>
            <pc:sldMk cId="3098928990" sldId="305"/>
            <ac:spMk id="9" creationId="{6293C046-2D75-7FE3-9E50-29B3A64E49E9}"/>
          </ac:spMkLst>
        </pc:spChg>
        <pc:spChg chg="add mod">
          <ac:chgData name="Toby Donaldson" userId="2e6e5431-bb17-4c41-9985-d39c50d83c73" providerId="ADAL" clId="{B9F33DEE-EC52-4B89-A8C8-427ED27EC638}" dt="2024-09-17T21:56:15.820" v="7901" actId="12788"/>
          <ac:spMkLst>
            <pc:docMk/>
            <pc:sldMk cId="3098928990" sldId="305"/>
            <ac:spMk id="10" creationId="{0794CACD-4DEF-540D-8F5F-500376C6830C}"/>
          </ac:spMkLst>
        </pc:spChg>
        <pc:spChg chg="add mod">
          <ac:chgData name="Toby Donaldson" userId="2e6e5431-bb17-4c41-9985-d39c50d83c73" providerId="ADAL" clId="{B9F33DEE-EC52-4B89-A8C8-427ED27EC638}" dt="2024-09-17T21:56:15.820" v="7901" actId="12788"/>
          <ac:spMkLst>
            <pc:docMk/>
            <pc:sldMk cId="3098928990" sldId="305"/>
            <ac:spMk id="11" creationId="{84A3CD62-4B4E-ACDB-6FEA-EAA4001655F7}"/>
          </ac:spMkLst>
        </pc:spChg>
        <pc:cxnChg chg="add mod">
          <ac:chgData name="Toby Donaldson" userId="2e6e5431-bb17-4c41-9985-d39c50d83c73" providerId="ADAL" clId="{B9F33DEE-EC52-4B89-A8C8-427ED27EC638}" dt="2024-09-17T21:57:04.104" v="7909" actId="14100"/>
          <ac:cxnSpMkLst>
            <pc:docMk/>
            <pc:sldMk cId="3098928990" sldId="305"/>
            <ac:cxnSpMk id="14" creationId="{59199772-8F5B-23FD-4FE3-996B8B7B7B9E}"/>
          </ac:cxnSpMkLst>
        </pc:cxnChg>
        <pc:cxnChg chg="add">
          <ac:chgData name="Toby Donaldson" userId="2e6e5431-bb17-4c41-9985-d39c50d83c73" providerId="ADAL" clId="{B9F33DEE-EC52-4B89-A8C8-427ED27EC638}" dt="2024-09-17T21:56:42.860" v="7905" actId="11529"/>
          <ac:cxnSpMkLst>
            <pc:docMk/>
            <pc:sldMk cId="3098928990" sldId="305"/>
            <ac:cxnSpMk id="16" creationId="{254A7D66-1489-634B-A237-D1F984E45AA2}"/>
          </ac:cxnSpMkLst>
        </pc:cxnChg>
        <pc:cxnChg chg="add mod">
          <ac:chgData name="Toby Donaldson" userId="2e6e5431-bb17-4c41-9985-d39c50d83c73" providerId="ADAL" clId="{B9F33DEE-EC52-4B89-A8C8-427ED27EC638}" dt="2024-09-17T21:57:10.525" v="7910" actId="14100"/>
          <ac:cxnSpMkLst>
            <pc:docMk/>
            <pc:sldMk cId="3098928990" sldId="305"/>
            <ac:cxnSpMk id="18" creationId="{6C740A70-9DFE-4149-A53D-FE0C0CA96BBF}"/>
          </ac:cxnSpMkLst>
        </pc:cxnChg>
        <pc:cxnChg chg="add">
          <ac:chgData name="Toby Donaldson" userId="2e6e5431-bb17-4c41-9985-d39c50d83c73" providerId="ADAL" clId="{B9F33DEE-EC52-4B89-A8C8-427ED27EC638}" dt="2024-09-17T21:56:54.342" v="7907" actId="11529"/>
          <ac:cxnSpMkLst>
            <pc:docMk/>
            <pc:sldMk cId="3098928990" sldId="305"/>
            <ac:cxnSpMk id="20" creationId="{9BBDF08C-B6B7-4CD9-7732-FF7548B3F4C0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7T21:59:41.810" v="7990" actId="14100"/>
        <pc:sldMkLst>
          <pc:docMk/>
          <pc:sldMk cId="2186739661" sldId="306"/>
        </pc:sldMkLst>
        <pc:spChg chg="mod">
          <ac:chgData name="Toby Donaldson" userId="2e6e5431-bb17-4c41-9985-d39c50d83c73" providerId="ADAL" clId="{B9F33DEE-EC52-4B89-A8C8-427ED27EC638}" dt="2024-09-17T21:57:24.506" v="7913" actId="1076"/>
          <ac:spMkLst>
            <pc:docMk/>
            <pc:sldMk cId="2186739661" sldId="306"/>
            <ac:spMk id="6" creationId="{A12ABABE-BECA-70AE-2A2A-C72BE9908691}"/>
          </ac:spMkLst>
        </pc:spChg>
        <pc:spChg chg="mod">
          <ac:chgData name="Toby Donaldson" userId="2e6e5431-bb17-4c41-9985-d39c50d83c73" providerId="ADAL" clId="{B9F33DEE-EC52-4B89-A8C8-427ED27EC638}" dt="2024-09-17T21:59:18.698" v="7984" actId="1076"/>
          <ac:spMkLst>
            <pc:docMk/>
            <pc:sldMk cId="2186739661" sldId="306"/>
            <ac:spMk id="11" creationId="{84A3CD62-4B4E-ACDB-6FEA-EAA4001655F7}"/>
          </ac:spMkLst>
        </pc:spChg>
        <pc:spChg chg="add mod">
          <ac:chgData name="Toby Donaldson" userId="2e6e5431-bb17-4c41-9985-d39c50d83c73" providerId="ADAL" clId="{B9F33DEE-EC52-4B89-A8C8-427ED27EC638}" dt="2024-09-17T21:57:56.670" v="7972" actId="1076"/>
          <ac:spMkLst>
            <pc:docMk/>
            <pc:sldMk cId="2186739661" sldId="306"/>
            <ac:spMk id="12" creationId="{431A6EBB-A203-8787-4E34-76813F5D9DB4}"/>
          </ac:spMkLst>
        </pc:spChg>
        <pc:spChg chg="mod">
          <ac:chgData name="Toby Donaldson" userId="2e6e5431-bb17-4c41-9985-d39c50d83c73" providerId="ADAL" clId="{B9F33DEE-EC52-4B89-A8C8-427ED27EC638}" dt="2024-09-17T21:59:12.777" v="7983" actId="20577"/>
          <ac:spMkLst>
            <pc:docMk/>
            <pc:sldMk cId="2186739661" sldId="306"/>
            <ac:spMk id="13" creationId="{5C3CB041-437A-DDC4-FD22-B5E3515334BD}"/>
          </ac:spMkLst>
        </pc:spChg>
        <pc:spChg chg="add mod">
          <ac:chgData name="Toby Donaldson" userId="2e6e5431-bb17-4c41-9985-d39c50d83c73" providerId="ADAL" clId="{B9F33DEE-EC52-4B89-A8C8-427ED27EC638}" dt="2024-09-17T21:59:32.323" v="7987" actId="1076"/>
          <ac:spMkLst>
            <pc:docMk/>
            <pc:sldMk cId="2186739661" sldId="306"/>
            <ac:spMk id="17" creationId="{D207C1FB-ADA0-6329-828E-B7D650F04ADE}"/>
          </ac:spMkLst>
        </pc:spChg>
        <pc:cxnChg chg="add mod">
          <ac:chgData name="Toby Donaldson" userId="2e6e5431-bb17-4c41-9985-d39c50d83c73" providerId="ADAL" clId="{B9F33DEE-EC52-4B89-A8C8-427ED27EC638}" dt="2024-09-17T21:59:41.810" v="7990" actId="14100"/>
          <ac:cxnSpMkLst>
            <pc:docMk/>
            <pc:sldMk cId="2186739661" sldId="306"/>
            <ac:cxnSpMk id="19" creationId="{4CB2B625-699B-8688-900F-C4AA06BD02B6}"/>
          </ac:cxnSpMkLst>
        </pc:cxnChg>
        <pc:cxnChg chg="mod">
          <ac:chgData name="Toby Donaldson" userId="2e6e5431-bb17-4c41-9985-d39c50d83c73" providerId="ADAL" clId="{B9F33DEE-EC52-4B89-A8C8-427ED27EC638}" dt="2024-09-17T21:59:21.973" v="7985" actId="14100"/>
          <ac:cxnSpMkLst>
            <pc:docMk/>
            <pc:sldMk cId="2186739661" sldId="306"/>
            <ac:cxnSpMk id="20" creationId="{9BBDF08C-B6B7-4CD9-7732-FF7548B3F4C0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9T00:45:51.630" v="8908" actId="21"/>
        <pc:sldMkLst>
          <pc:docMk/>
          <pc:sldMk cId="711128939" sldId="307"/>
        </pc:sldMkLst>
        <pc:spChg chg="del">
          <ac:chgData name="Toby Donaldson" userId="2e6e5431-bb17-4c41-9985-d39c50d83c73" providerId="ADAL" clId="{B9F33DEE-EC52-4B89-A8C8-427ED27EC638}" dt="2024-09-17T22:00:23.664" v="7994" actId="21"/>
          <ac:spMkLst>
            <pc:docMk/>
            <pc:sldMk cId="711128939" sldId="307"/>
            <ac:spMk id="6" creationId="{A12ABABE-BECA-70AE-2A2A-C72BE9908691}"/>
          </ac:spMkLst>
        </pc:spChg>
        <pc:spChg chg="del">
          <ac:chgData name="Toby Donaldson" userId="2e6e5431-bb17-4c41-9985-d39c50d83c73" providerId="ADAL" clId="{B9F33DEE-EC52-4B89-A8C8-427ED27EC638}" dt="2024-09-17T22:00:30.217" v="7995" actId="21"/>
          <ac:spMkLst>
            <pc:docMk/>
            <pc:sldMk cId="711128939" sldId="307"/>
            <ac:spMk id="7" creationId="{2DD4A06E-6EA9-9E5B-B036-171F18A00701}"/>
          </ac:spMkLst>
        </pc:spChg>
        <pc:spChg chg="del">
          <ac:chgData name="Toby Donaldson" userId="2e6e5431-bb17-4c41-9985-d39c50d83c73" providerId="ADAL" clId="{B9F33DEE-EC52-4B89-A8C8-427ED27EC638}" dt="2024-09-17T22:00:30.217" v="7995" actId="21"/>
          <ac:spMkLst>
            <pc:docMk/>
            <pc:sldMk cId="711128939" sldId="307"/>
            <ac:spMk id="9" creationId="{6293C046-2D75-7FE3-9E50-29B3A64E49E9}"/>
          </ac:spMkLst>
        </pc:spChg>
        <pc:spChg chg="del">
          <ac:chgData name="Toby Donaldson" userId="2e6e5431-bb17-4c41-9985-d39c50d83c73" providerId="ADAL" clId="{B9F33DEE-EC52-4B89-A8C8-427ED27EC638}" dt="2024-09-17T22:00:30.217" v="7995" actId="21"/>
          <ac:spMkLst>
            <pc:docMk/>
            <pc:sldMk cId="711128939" sldId="307"/>
            <ac:spMk id="10" creationId="{0794CACD-4DEF-540D-8F5F-500376C6830C}"/>
          </ac:spMkLst>
        </pc:spChg>
        <pc:spChg chg="del">
          <ac:chgData name="Toby Donaldson" userId="2e6e5431-bb17-4c41-9985-d39c50d83c73" providerId="ADAL" clId="{B9F33DEE-EC52-4B89-A8C8-427ED27EC638}" dt="2024-09-17T22:00:30.217" v="7995" actId="21"/>
          <ac:spMkLst>
            <pc:docMk/>
            <pc:sldMk cId="711128939" sldId="307"/>
            <ac:spMk id="11" creationId="{84A3CD62-4B4E-ACDB-6FEA-EAA4001655F7}"/>
          </ac:spMkLst>
        </pc:spChg>
        <pc:spChg chg="mod">
          <ac:chgData name="Toby Donaldson" userId="2e6e5431-bb17-4c41-9985-d39c50d83c73" providerId="ADAL" clId="{B9F33DEE-EC52-4B89-A8C8-427ED27EC638}" dt="2024-09-17T22:00:45.606" v="7997" actId="1076"/>
          <ac:spMkLst>
            <pc:docMk/>
            <pc:sldMk cId="711128939" sldId="307"/>
            <ac:spMk id="12" creationId="{431A6EBB-A203-8787-4E34-76813F5D9DB4}"/>
          </ac:spMkLst>
        </pc:spChg>
        <pc:spChg chg="add mod">
          <ac:chgData name="Toby Donaldson" userId="2e6e5431-bb17-4c41-9985-d39c50d83c73" providerId="ADAL" clId="{B9F33DEE-EC52-4B89-A8C8-427ED27EC638}" dt="2024-09-17T22:04:04.270" v="8207" actId="20577"/>
          <ac:spMkLst>
            <pc:docMk/>
            <pc:sldMk cId="711128939" sldId="307"/>
            <ac:spMk id="15" creationId="{E92F2C95-4E44-8150-7503-55166FD05140}"/>
          </ac:spMkLst>
        </pc:spChg>
        <pc:spChg chg="del">
          <ac:chgData name="Toby Donaldson" userId="2e6e5431-bb17-4c41-9985-d39c50d83c73" providerId="ADAL" clId="{B9F33DEE-EC52-4B89-A8C8-427ED27EC638}" dt="2024-09-17T22:00:30.217" v="7995" actId="21"/>
          <ac:spMkLst>
            <pc:docMk/>
            <pc:sldMk cId="711128939" sldId="307"/>
            <ac:spMk id="17" creationId="{D207C1FB-ADA0-6329-828E-B7D650F04ADE}"/>
          </ac:spMkLst>
        </pc:spChg>
        <pc:spChg chg="add mod">
          <ac:chgData name="Toby Donaldson" userId="2e6e5431-bb17-4c41-9985-d39c50d83c73" providerId="ADAL" clId="{B9F33DEE-EC52-4B89-A8C8-427ED27EC638}" dt="2024-09-17T22:01:42.196" v="8082" actId="14100"/>
          <ac:spMkLst>
            <pc:docMk/>
            <pc:sldMk cId="711128939" sldId="307"/>
            <ac:spMk id="21" creationId="{286214AB-C7A1-060C-58B0-2EB7C8546BB4}"/>
          </ac:spMkLst>
        </pc:spChg>
        <pc:spChg chg="add mod">
          <ac:chgData name="Toby Donaldson" userId="2e6e5431-bb17-4c41-9985-d39c50d83c73" providerId="ADAL" clId="{B9F33DEE-EC52-4B89-A8C8-427ED27EC638}" dt="2024-09-17T22:01:48.892" v="8084" actId="1076"/>
          <ac:spMkLst>
            <pc:docMk/>
            <pc:sldMk cId="711128939" sldId="307"/>
            <ac:spMk id="22" creationId="{1F01744D-64D4-FDEA-99EB-411094AB7619}"/>
          </ac:spMkLst>
        </pc:spChg>
        <pc:spChg chg="add mod">
          <ac:chgData name="Toby Donaldson" userId="2e6e5431-bb17-4c41-9985-d39c50d83c73" providerId="ADAL" clId="{B9F33DEE-EC52-4B89-A8C8-427ED27EC638}" dt="2024-09-17T22:01:56.690" v="8086" actId="1076"/>
          <ac:spMkLst>
            <pc:docMk/>
            <pc:sldMk cId="711128939" sldId="307"/>
            <ac:spMk id="23" creationId="{B8953D3C-02E6-8A4B-35B8-462588357060}"/>
          </ac:spMkLst>
        </pc:spChg>
        <pc:spChg chg="add mod">
          <ac:chgData name="Toby Donaldson" userId="2e6e5431-bb17-4c41-9985-d39c50d83c73" providerId="ADAL" clId="{B9F33DEE-EC52-4B89-A8C8-427ED27EC638}" dt="2024-09-17T22:03:01.113" v="8201" actId="113"/>
          <ac:spMkLst>
            <pc:docMk/>
            <pc:sldMk cId="711128939" sldId="307"/>
            <ac:spMk id="24" creationId="{7DB721F2-2E0A-64ED-6547-A519EF5B3697}"/>
          </ac:spMkLst>
        </pc:spChg>
        <pc:inkChg chg="del">
          <ac:chgData name="Toby Donaldson" userId="2e6e5431-bb17-4c41-9985-d39c50d83c73" providerId="ADAL" clId="{B9F33DEE-EC52-4B89-A8C8-427ED27EC638}" dt="2024-09-19T00:45:51.630" v="8908" actId="21"/>
          <ac:inkMkLst>
            <pc:docMk/>
            <pc:sldMk cId="711128939" sldId="307"/>
            <ac:inkMk id="5" creationId="{95754E7B-88BC-3CD1-E3B8-91F67A390F8E}"/>
          </ac:inkMkLst>
        </pc:inkChg>
        <pc:cxnChg chg="del mod">
          <ac:chgData name="Toby Donaldson" userId="2e6e5431-bb17-4c41-9985-d39c50d83c73" providerId="ADAL" clId="{B9F33DEE-EC52-4B89-A8C8-427ED27EC638}" dt="2024-09-17T22:00:23.664" v="7994" actId="21"/>
          <ac:cxnSpMkLst>
            <pc:docMk/>
            <pc:sldMk cId="711128939" sldId="307"/>
            <ac:cxnSpMk id="14" creationId="{59199772-8F5B-23FD-4FE3-996B8B7B7B9E}"/>
          </ac:cxnSpMkLst>
        </pc:cxnChg>
        <pc:cxnChg chg="del mod">
          <ac:chgData name="Toby Donaldson" userId="2e6e5431-bb17-4c41-9985-d39c50d83c73" providerId="ADAL" clId="{B9F33DEE-EC52-4B89-A8C8-427ED27EC638}" dt="2024-09-17T22:00:23.664" v="7994" actId="21"/>
          <ac:cxnSpMkLst>
            <pc:docMk/>
            <pc:sldMk cId="711128939" sldId="307"/>
            <ac:cxnSpMk id="16" creationId="{254A7D66-1489-634B-A237-D1F984E45AA2}"/>
          </ac:cxnSpMkLst>
        </pc:cxnChg>
        <pc:cxnChg chg="del mod">
          <ac:chgData name="Toby Donaldson" userId="2e6e5431-bb17-4c41-9985-d39c50d83c73" providerId="ADAL" clId="{B9F33DEE-EC52-4B89-A8C8-427ED27EC638}" dt="2024-09-17T22:00:23.664" v="7994" actId="21"/>
          <ac:cxnSpMkLst>
            <pc:docMk/>
            <pc:sldMk cId="711128939" sldId="307"/>
            <ac:cxnSpMk id="18" creationId="{6C740A70-9DFE-4149-A53D-FE0C0CA96BBF}"/>
          </ac:cxnSpMkLst>
        </pc:cxnChg>
        <pc:cxnChg chg="del mod">
          <ac:chgData name="Toby Donaldson" userId="2e6e5431-bb17-4c41-9985-d39c50d83c73" providerId="ADAL" clId="{B9F33DEE-EC52-4B89-A8C8-427ED27EC638}" dt="2024-09-17T22:00:23.664" v="7994" actId="21"/>
          <ac:cxnSpMkLst>
            <pc:docMk/>
            <pc:sldMk cId="711128939" sldId="307"/>
            <ac:cxnSpMk id="19" creationId="{4CB2B625-699B-8688-900F-C4AA06BD02B6}"/>
          </ac:cxnSpMkLst>
        </pc:cxnChg>
        <pc:cxnChg chg="del mod">
          <ac:chgData name="Toby Donaldson" userId="2e6e5431-bb17-4c41-9985-d39c50d83c73" providerId="ADAL" clId="{B9F33DEE-EC52-4B89-A8C8-427ED27EC638}" dt="2024-09-17T22:00:23.664" v="7994" actId="21"/>
          <ac:cxnSpMkLst>
            <pc:docMk/>
            <pc:sldMk cId="711128939" sldId="307"/>
            <ac:cxnSpMk id="20" creationId="{9BBDF08C-B6B7-4CD9-7732-FF7548B3F4C0}"/>
          </ac:cxnSpMkLst>
        </pc:cxnChg>
        <pc:cxnChg chg="add mod">
          <ac:chgData name="Toby Donaldson" userId="2e6e5431-bb17-4c41-9985-d39c50d83c73" providerId="ADAL" clId="{B9F33DEE-EC52-4B89-A8C8-427ED27EC638}" dt="2024-09-17T22:02:49.988" v="8170" actId="20577"/>
          <ac:cxnSpMkLst>
            <pc:docMk/>
            <pc:sldMk cId="711128939" sldId="307"/>
            <ac:cxnSpMk id="26" creationId="{C366BC28-BACF-3B85-F793-5EBC821E260F}"/>
          </ac:cxnSpMkLst>
        </pc:cxnChg>
        <pc:cxnChg chg="add">
          <ac:chgData name="Toby Donaldson" userId="2e6e5431-bb17-4c41-9985-d39c50d83c73" providerId="ADAL" clId="{B9F33DEE-EC52-4B89-A8C8-427ED27EC638}" dt="2024-09-17T22:03:22.780" v="8203" actId="11529"/>
          <ac:cxnSpMkLst>
            <pc:docMk/>
            <pc:sldMk cId="711128939" sldId="307"/>
            <ac:cxnSpMk id="29" creationId="{3A8F9002-A448-D9B2-2D8E-3286A793562A}"/>
          </ac:cxnSpMkLst>
        </pc:cxnChg>
        <pc:cxnChg chg="add">
          <ac:chgData name="Toby Donaldson" userId="2e6e5431-bb17-4c41-9985-d39c50d83c73" providerId="ADAL" clId="{B9F33DEE-EC52-4B89-A8C8-427ED27EC638}" dt="2024-09-17T22:03:36.576" v="8204" actId="11529"/>
          <ac:cxnSpMkLst>
            <pc:docMk/>
            <pc:sldMk cId="711128939" sldId="307"/>
            <ac:cxnSpMk id="31" creationId="{1100C525-50A7-733C-8BE1-2972CBA67814}"/>
          </ac:cxnSpMkLst>
        </pc:cxnChg>
        <pc:cxnChg chg="add">
          <ac:chgData name="Toby Donaldson" userId="2e6e5431-bb17-4c41-9985-d39c50d83c73" providerId="ADAL" clId="{B9F33DEE-EC52-4B89-A8C8-427ED27EC638}" dt="2024-09-17T22:03:42.059" v="8205" actId="11529"/>
          <ac:cxnSpMkLst>
            <pc:docMk/>
            <pc:sldMk cId="711128939" sldId="307"/>
            <ac:cxnSpMk id="33" creationId="{342A6E73-574F-7C5D-4A5A-816945E2863E}"/>
          </ac:cxnSpMkLst>
        </pc:cxnChg>
      </pc:sldChg>
      <pc:sldChg chg="delSp modSp add del mod">
        <pc:chgData name="Toby Donaldson" userId="2e6e5431-bb17-4c41-9985-d39c50d83c73" providerId="ADAL" clId="{B9F33DEE-EC52-4B89-A8C8-427ED27EC638}" dt="2024-09-17T22:00:08.913" v="7991" actId="2696"/>
        <pc:sldMkLst>
          <pc:docMk/>
          <pc:sldMk cId="3769582309" sldId="307"/>
        </pc:sldMkLst>
        <pc:spChg chg="del">
          <ac:chgData name="Toby Donaldson" userId="2e6e5431-bb17-4c41-9985-d39c50d83c73" providerId="ADAL" clId="{B9F33DEE-EC52-4B89-A8C8-427ED27EC638}" dt="2024-09-17T21:58:32.517" v="7974" actId="21"/>
          <ac:spMkLst>
            <pc:docMk/>
            <pc:sldMk cId="3769582309" sldId="307"/>
            <ac:spMk id="3" creationId="{6D93479A-CA2F-FB20-C0DB-0A9F7CF2E14F}"/>
          </ac:spMkLst>
        </pc:spChg>
        <pc:spChg chg="del">
          <ac:chgData name="Toby Donaldson" userId="2e6e5431-bb17-4c41-9985-d39c50d83c73" providerId="ADAL" clId="{B9F33DEE-EC52-4B89-A8C8-427ED27EC638}" dt="2024-09-17T21:58:32.517" v="7974" actId="21"/>
          <ac:spMkLst>
            <pc:docMk/>
            <pc:sldMk cId="3769582309" sldId="307"/>
            <ac:spMk id="5" creationId="{D00CB93A-3320-C18B-4C74-541FB845D35B}"/>
          </ac:spMkLst>
        </pc:spChg>
        <pc:spChg chg="del">
          <ac:chgData name="Toby Donaldson" userId="2e6e5431-bb17-4c41-9985-d39c50d83c73" providerId="ADAL" clId="{B9F33DEE-EC52-4B89-A8C8-427ED27EC638}" dt="2024-09-17T21:58:52.608" v="7977" actId="21"/>
          <ac:spMkLst>
            <pc:docMk/>
            <pc:sldMk cId="3769582309" sldId="307"/>
            <ac:spMk id="7" creationId="{2DD4A06E-6EA9-9E5B-B036-171F18A00701}"/>
          </ac:spMkLst>
        </pc:spChg>
        <pc:spChg chg="del">
          <ac:chgData name="Toby Donaldson" userId="2e6e5431-bb17-4c41-9985-d39c50d83c73" providerId="ADAL" clId="{B9F33DEE-EC52-4B89-A8C8-427ED27EC638}" dt="2024-09-17T21:58:52.608" v="7977" actId="21"/>
          <ac:spMkLst>
            <pc:docMk/>
            <pc:sldMk cId="3769582309" sldId="307"/>
            <ac:spMk id="9" creationId="{6293C046-2D75-7FE3-9E50-29B3A64E49E9}"/>
          </ac:spMkLst>
        </pc:spChg>
        <pc:spChg chg="del">
          <ac:chgData name="Toby Donaldson" userId="2e6e5431-bb17-4c41-9985-d39c50d83c73" providerId="ADAL" clId="{B9F33DEE-EC52-4B89-A8C8-427ED27EC638}" dt="2024-09-17T21:58:48.808" v="7976" actId="21"/>
          <ac:spMkLst>
            <pc:docMk/>
            <pc:sldMk cId="3769582309" sldId="307"/>
            <ac:spMk id="10" creationId="{0794CACD-4DEF-540D-8F5F-500376C6830C}"/>
          </ac:spMkLst>
        </pc:spChg>
        <pc:spChg chg="del">
          <ac:chgData name="Toby Donaldson" userId="2e6e5431-bb17-4c41-9985-d39c50d83c73" providerId="ADAL" clId="{B9F33DEE-EC52-4B89-A8C8-427ED27EC638}" dt="2024-09-17T21:58:48.808" v="7976" actId="21"/>
          <ac:spMkLst>
            <pc:docMk/>
            <pc:sldMk cId="3769582309" sldId="307"/>
            <ac:spMk id="11" creationId="{84A3CD62-4B4E-ACDB-6FEA-EAA4001655F7}"/>
          </ac:spMkLst>
        </pc:spChg>
        <pc:spChg chg="del">
          <ac:chgData name="Toby Donaldson" userId="2e6e5431-bb17-4c41-9985-d39c50d83c73" providerId="ADAL" clId="{B9F33DEE-EC52-4B89-A8C8-427ED27EC638}" dt="2024-09-17T21:58:32.517" v="7974" actId="21"/>
          <ac:spMkLst>
            <pc:docMk/>
            <pc:sldMk cId="3769582309" sldId="307"/>
            <ac:spMk id="12" creationId="{431A6EBB-A203-8787-4E34-76813F5D9DB4}"/>
          </ac:spMkLst>
        </pc:spChg>
        <pc:spChg chg="mod">
          <ac:chgData name="Toby Donaldson" userId="2e6e5431-bb17-4c41-9985-d39c50d83c73" providerId="ADAL" clId="{B9F33DEE-EC52-4B89-A8C8-427ED27EC638}" dt="2024-09-17T21:59:04.467" v="7980" actId="20577"/>
          <ac:spMkLst>
            <pc:docMk/>
            <pc:sldMk cId="3769582309" sldId="307"/>
            <ac:spMk id="13" creationId="{5C3CB041-437A-DDC4-FD22-B5E3515334BD}"/>
          </ac:spMkLst>
        </pc:spChg>
        <pc:cxnChg chg="del mod">
          <ac:chgData name="Toby Donaldson" userId="2e6e5431-bb17-4c41-9985-d39c50d83c73" providerId="ADAL" clId="{B9F33DEE-EC52-4B89-A8C8-427ED27EC638}" dt="2024-09-17T21:58:32.517" v="7974" actId="21"/>
          <ac:cxnSpMkLst>
            <pc:docMk/>
            <pc:sldMk cId="3769582309" sldId="307"/>
            <ac:cxnSpMk id="8" creationId="{6981BB04-4450-2F6F-4355-503A5A6C203A}"/>
          </ac:cxnSpMkLst>
        </pc:cxnChg>
        <pc:cxnChg chg="del mod">
          <ac:chgData name="Toby Donaldson" userId="2e6e5431-bb17-4c41-9985-d39c50d83c73" providerId="ADAL" clId="{B9F33DEE-EC52-4B89-A8C8-427ED27EC638}" dt="2024-09-17T21:58:40.310" v="7975" actId="21"/>
          <ac:cxnSpMkLst>
            <pc:docMk/>
            <pc:sldMk cId="3769582309" sldId="307"/>
            <ac:cxnSpMk id="14" creationId="{59199772-8F5B-23FD-4FE3-996B8B7B7B9E}"/>
          </ac:cxnSpMkLst>
        </pc:cxnChg>
        <pc:cxnChg chg="del mod">
          <ac:chgData name="Toby Donaldson" userId="2e6e5431-bb17-4c41-9985-d39c50d83c73" providerId="ADAL" clId="{B9F33DEE-EC52-4B89-A8C8-427ED27EC638}" dt="2024-09-17T21:58:40.310" v="7975" actId="21"/>
          <ac:cxnSpMkLst>
            <pc:docMk/>
            <pc:sldMk cId="3769582309" sldId="307"/>
            <ac:cxnSpMk id="16" creationId="{254A7D66-1489-634B-A237-D1F984E45AA2}"/>
          </ac:cxnSpMkLst>
        </pc:cxnChg>
        <pc:cxnChg chg="del mod">
          <ac:chgData name="Toby Donaldson" userId="2e6e5431-bb17-4c41-9985-d39c50d83c73" providerId="ADAL" clId="{B9F33DEE-EC52-4B89-A8C8-427ED27EC638}" dt="2024-09-17T21:58:40.310" v="7975" actId="21"/>
          <ac:cxnSpMkLst>
            <pc:docMk/>
            <pc:sldMk cId="3769582309" sldId="307"/>
            <ac:cxnSpMk id="18" creationId="{6C740A70-9DFE-4149-A53D-FE0C0CA96BBF}"/>
          </ac:cxnSpMkLst>
        </pc:cxnChg>
        <pc:cxnChg chg="del mod">
          <ac:chgData name="Toby Donaldson" userId="2e6e5431-bb17-4c41-9985-d39c50d83c73" providerId="ADAL" clId="{B9F33DEE-EC52-4B89-A8C8-427ED27EC638}" dt="2024-09-17T21:58:40.310" v="7975" actId="21"/>
          <ac:cxnSpMkLst>
            <pc:docMk/>
            <pc:sldMk cId="3769582309" sldId="307"/>
            <ac:cxnSpMk id="20" creationId="{9BBDF08C-B6B7-4CD9-7732-FF7548B3F4C0}"/>
          </ac:cxnSpMkLst>
        </pc:cxnChg>
      </pc:sldChg>
      <pc:sldChg chg="delSp modSp add mod">
        <pc:chgData name="Toby Donaldson" userId="2e6e5431-bb17-4c41-9985-d39c50d83c73" providerId="ADAL" clId="{B9F33DEE-EC52-4B89-A8C8-427ED27EC638}" dt="2024-09-17T22:05:14.112" v="8310" actId="21"/>
        <pc:sldMkLst>
          <pc:docMk/>
          <pc:sldMk cId="3381048815" sldId="308"/>
        </pc:sldMkLst>
        <pc:spChg chg="mod">
          <ac:chgData name="Toby Donaldson" userId="2e6e5431-bb17-4c41-9985-d39c50d83c73" providerId="ADAL" clId="{B9F33DEE-EC52-4B89-A8C8-427ED27EC638}" dt="2024-09-17T22:05:07.157" v="8309" actId="20577"/>
          <ac:spMkLst>
            <pc:docMk/>
            <pc:sldMk cId="3381048815" sldId="308"/>
            <ac:spMk id="15" creationId="{E92F2C95-4E44-8150-7503-55166FD05140}"/>
          </ac:spMkLst>
        </pc:spChg>
        <pc:spChg chg="del">
          <ac:chgData name="Toby Donaldson" userId="2e6e5431-bb17-4c41-9985-d39c50d83c73" providerId="ADAL" clId="{B9F33DEE-EC52-4B89-A8C8-427ED27EC638}" dt="2024-09-17T22:04:28.931" v="8209" actId="21"/>
          <ac:spMkLst>
            <pc:docMk/>
            <pc:sldMk cId="3381048815" sldId="308"/>
            <ac:spMk id="21" creationId="{286214AB-C7A1-060C-58B0-2EB7C8546BB4}"/>
          </ac:spMkLst>
        </pc:spChg>
        <pc:spChg chg="mod">
          <ac:chgData name="Toby Donaldson" userId="2e6e5431-bb17-4c41-9985-d39c50d83c73" providerId="ADAL" clId="{B9F33DEE-EC52-4B89-A8C8-427ED27EC638}" dt="2024-09-17T22:04:39.820" v="8211" actId="14100"/>
          <ac:spMkLst>
            <pc:docMk/>
            <pc:sldMk cId="3381048815" sldId="308"/>
            <ac:spMk id="22" creationId="{1F01744D-64D4-FDEA-99EB-411094AB7619}"/>
          </ac:spMkLst>
        </pc:spChg>
        <pc:spChg chg="del">
          <ac:chgData name="Toby Donaldson" userId="2e6e5431-bb17-4c41-9985-d39c50d83c73" providerId="ADAL" clId="{B9F33DEE-EC52-4B89-A8C8-427ED27EC638}" dt="2024-09-17T22:04:28.931" v="8209" actId="21"/>
          <ac:spMkLst>
            <pc:docMk/>
            <pc:sldMk cId="3381048815" sldId="308"/>
            <ac:spMk id="23" creationId="{B8953D3C-02E6-8A4B-35B8-462588357060}"/>
          </ac:spMkLst>
        </pc:spChg>
        <pc:spChg chg="del">
          <ac:chgData name="Toby Donaldson" userId="2e6e5431-bb17-4c41-9985-d39c50d83c73" providerId="ADAL" clId="{B9F33DEE-EC52-4B89-A8C8-427ED27EC638}" dt="2024-09-17T22:05:14.112" v="8310" actId="21"/>
          <ac:spMkLst>
            <pc:docMk/>
            <pc:sldMk cId="3381048815" sldId="308"/>
            <ac:spMk id="24" creationId="{7DB721F2-2E0A-64ED-6547-A519EF5B3697}"/>
          </ac:spMkLst>
        </pc:spChg>
        <pc:cxnChg chg="del mod">
          <ac:chgData name="Toby Donaldson" userId="2e6e5431-bb17-4c41-9985-d39c50d83c73" providerId="ADAL" clId="{B9F33DEE-EC52-4B89-A8C8-427ED27EC638}" dt="2024-09-17T22:05:14.112" v="8310" actId="21"/>
          <ac:cxnSpMkLst>
            <pc:docMk/>
            <pc:sldMk cId="3381048815" sldId="308"/>
            <ac:cxnSpMk id="26" creationId="{C366BC28-BACF-3B85-F793-5EBC821E260F}"/>
          </ac:cxnSpMkLst>
        </pc:cxnChg>
        <pc:cxnChg chg="del mod">
          <ac:chgData name="Toby Donaldson" userId="2e6e5431-bb17-4c41-9985-d39c50d83c73" providerId="ADAL" clId="{B9F33DEE-EC52-4B89-A8C8-427ED27EC638}" dt="2024-09-17T22:04:28.931" v="8209" actId="21"/>
          <ac:cxnSpMkLst>
            <pc:docMk/>
            <pc:sldMk cId="3381048815" sldId="308"/>
            <ac:cxnSpMk id="29" creationId="{3A8F9002-A448-D9B2-2D8E-3286A793562A}"/>
          </ac:cxnSpMkLst>
        </pc:cxnChg>
        <pc:cxnChg chg="mod">
          <ac:chgData name="Toby Donaldson" userId="2e6e5431-bb17-4c41-9985-d39c50d83c73" providerId="ADAL" clId="{B9F33DEE-EC52-4B89-A8C8-427ED27EC638}" dt="2024-09-17T22:05:06.027" v="8304" actId="20577"/>
          <ac:cxnSpMkLst>
            <pc:docMk/>
            <pc:sldMk cId="3381048815" sldId="308"/>
            <ac:cxnSpMk id="31" creationId="{1100C525-50A7-733C-8BE1-2972CBA67814}"/>
          </ac:cxnSpMkLst>
        </pc:cxnChg>
        <pc:cxnChg chg="del">
          <ac:chgData name="Toby Donaldson" userId="2e6e5431-bb17-4c41-9985-d39c50d83c73" providerId="ADAL" clId="{B9F33DEE-EC52-4B89-A8C8-427ED27EC638}" dt="2024-09-17T22:04:28.931" v="8209" actId="21"/>
          <ac:cxnSpMkLst>
            <pc:docMk/>
            <pc:sldMk cId="3381048815" sldId="308"/>
            <ac:cxnSpMk id="33" creationId="{342A6E73-574F-7C5D-4A5A-816945E2863E}"/>
          </ac:cxnSpMkLst>
        </pc:cxnChg>
      </pc:sldChg>
      <pc:sldChg chg="addSp delSp modSp add del mod">
        <pc:chgData name="Toby Donaldson" userId="2e6e5431-bb17-4c41-9985-d39c50d83c73" providerId="ADAL" clId="{B9F33DEE-EC52-4B89-A8C8-427ED27EC638}" dt="2024-09-17T22:12:09.864" v="8435" actId="2696"/>
        <pc:sldMkLst>
          <pc:docMk/>
          <pc:sldMk cId="2690710224" sldId="309"/>
        </pc:sldMkLst>
        <pc:spChg chg="add mod">
          <ac:chgData name="Toby Donaldson" userId="2e6e5431-bb17-4c41-9985-d39c50d83c73" providerId="ADAL" clId="{B9F33DEE-EC52-4B89-A8C8-427ED27EC638}" dt="2024-09-17T22:06:04.944" v="8314"/>
          <ac:spMkLst>
            <pc:docMk/>
            <pc:sldMk cId="2690710224" sldId="309"/>
            <ac:spMk id="6" creationId="{E92F2C95-4E44-8150-7503-55166FD05140}"/>
          </ac:spMkLst>
        </pc:spChg>
        <pc:spChg chg="add mod">
          <ac:chgData name="Toby Donaldson" userId="2e6e5431-bb17-4c41-9985-d39c50d83c73" providerId="ADAL" clId="{B9F33DEE-EC52-4B89-A8C8-427ED27EC638}" dt="2024-09-17T22:06:50.511" v="8329" actId="1076"/>
          <ac:spMkLst>
            <pc:docMk/>
            <pc:sldMk cId="2690710224" sldId="309"/>
            <ac:spMk id="9" creationId="{F878376C-F24D-8397-674D-6287CA555DD3}"/>
          </ac:spMkLst>
        </pc:spChg>
        <pc:spChg chg="add mod">
          <ac:chgData name="Toby Donaldson" userId="2e6e5431-bb17-4c41-9985-d39c50d83c73" providerId="ADAL" clId="{B9F33DEE-EC52-4B89-A8C8-427ED27EC638}" dt="2024-09-17T22:07:25.780" v="8376" actId="1076"/>
          <ac:spMkLst>
            <pc:docMk/>
            <pc:sldMk cId="2690710224" sldId="309"/>
            <ac:spMk id="10" creationId="{0263D4DB-26B7-1D16-A834-05F8B3DC1F71}"/>
          </ac:spMkLst>
        </pc:spChg>
        <pc:spChg chg="del">
          <ac:chgData name="Toby Donaldson" userId="2e6e5431-bb17-4c41-9985-d39c50d83c73" providerId="ADAL" clId="{B9F33DEE-EC52-4B89-A8C8-427ED27EC638}" dt="2024-09-17T22:06:22.275" v="8319" actId="21"/>
          <ac:spMkLst>
            <pc:docMk/>
            <pc:sldMk cId="2690710224" sldId="309"/>
            <ac:spMk id="12" creationId="{431A6EBB-A203-8787-4E34-76813F5D9DB4}"/>
          </ac:spMkLst>
        </pc:spChg>
        <pc:spChg chg="mod">
          <ac:chgData name="Toby Donaldson" userId="2e6e5431-bb17-4c41-9985-d39c50d83c73" providerId="ADAL" clId="{B9F33DEE-EC52-4B89-A8C8-427ED27EC638}" dt="2024-09-17T22:06:26.412" v="8320" actId="1076"/>
          <ac:spMkLst>
            <pc:docMk/>
            <pc:sldMk cId="2690710224" sldId="309"/>
            <ac:spMk id="13" creationId="{5C3CB041-437A-DDC4-FD22-B5E3515334BD}"/>
          </ac:spMkLst>
        </pc:spChg>
        <pc:spChg chg="del">
          <ac:chgData name="Toby Donaldson" userId="2e6e5431-bb17-4c41-9985-d39c50d83c73" providerId="ADAL" clId="{B9F33DEE-EC52-4B89-A8C8-427ED27EC638}" dt="2024-09-17T22:05:58.113" v="8313" actId="21"/>
          <ac:spMkLst>
            <pc:docMk/>
            <pc:sldMk cId="2690710224" sldId="309"/>
            <ac:spMk id="15" creationId="{E92F2C95-4E44-8150-7503-55166FD05140}"/>
          </ac:spMkLst>
        </pc:spChg>
        <pc:spChg chg="del">
          <ac:chgData name="Toby Donaldson" userId="2e6e5431-bb17-4c41-9985-d39c50d83c73" providerId="ADAL" clId="{B9F33DEE-EC52-4B89-A8C8-427ED27EC638}" dt="2024-09-17T22:05:53.717" v="8312" actId="21"/>
          <ac:spMkLst>
            <pc:docMk/>
            <pc:sldMk cId="2690710224" sldId="309"/>
            <ac:spMk id="22" creationId="{1F01744D-64D4-FDEA-99EB-411094AB7619}"/>
          </ac:spMkLst>
        </pc:spChg>
        <pc:cxnChg chg="add mod">
          <ac:chgData name="Toby Donaldson" userId="2e6e5431-bb17-4c41-9985-d39c50d83c73" providerId="ADAL" clId="{B9F33DEE-EC52-4B89-A8C8-427ED27EC638}" dt="2024-09-17T22:06:04.944" v="8314"/>
          <ac:cxnSpMkLst>
            <pc:docMk/>
            <pc:sldMk cId="2690710224" sldId="309"/>
            <ac:cxnSpMk id="7" creationId="{1100C525-50A7-733C-8BE1-2972CBA67814}"/>
          </ac:cxnSpMkLst>
        </pc:cxnChg>
        <pc:cxnChg chg="del mod">
          <ac:chgData name="Toby Donaldson" userId="2e6e5431-bb17-4c41-9985-d39c50d83c73" providerId="ADAL" clId="{B9F33DEE-EC52-4B89-A8C8-427ED27EC638}" dt="2024-09-17T22:05:58.113" v="8313" actId="21"/>
          <ac:cxnSpMkLst>
            <pc:docMk/>
            <pc:sldMk cId="2690710224" sldId="309"/>
            <ac:cxnSpMk id="31" creationId="{1100C525-50A7-733C-8BE1-2972CBA67814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9T00:45:39.093" v="8907" actId="21"/>
        <pc:sldMkLst>
          <pc:docMk/>
          <pc:sldMk cId="2722314743" sldId="310"/>
        </pc:sldMkLst>
        <pc:spChg chg="del">
          <ac:chgData name="Toby Donaldson" userId="2e6e5431-bb17-4c41-9985-d39c50d83c73" providerId="ADAL" clId="{B9F33DEE-EC52-4B89-A8C8-427ED27EC638}" dt="2024-09-17T22:07:58.475" v="8380" actId="21"/>
          <ac:spMkLst>
            <pc:docMk/>
            <pc:sldMk cId="2722314743" sldId="310"/>
            <ac:spMk id="2" creationId="{A5E6C931-848B-61E7-A584-2A3E14781E8C}"/>
          </ac:spMkLst>
        </pc:spChg>
        <pc:spChg chg="del">
          <ac:chgData name="Toby Donaldson" userId="2e6e5431-bb17-4c41-9985-d39c50d83c73" providerId="ADAL" clId="{B9F33DEE-EC52-4B89-A8C8-427ED27EC638}" dt="2024-09-17T22:07:54.396" v="8379" actId="21"/>
          <ac:spMkLst>
            <pc:docMk/>
            <pc:sldMk cId="2722314743" sldId="310"/>
            <ac:spMk id="3" creationId="{6D93479A-CA2F-FB20-C0DB-0A9F7CF2E14F}"/>
          </ac:spMkLst>
        </pc:spChg>
        <pc:spChg chg="del">
          <ac:chgData name="Toby Donaldson" userId="2e6e5431-bb17-4c41-9985-d39c50d83c73" providerId="ADAL" clId="{B9F33DEE-EC52-4B89-A8C8-427ED27EC638}" dt="2024-09-17T22:07:54.396" v="8379" actId="21"/>
          <ac:spMkLst>
            <pc:docMk/>
            <pc:sldMk cId="2722314743" sldId="310"/>
            <ac:spMk id="5" creationId="{D00CB93A-3320-C18B-4C74-541FB845D35B}"/>
          </ac:spMkLst>
        </pc:spChg>
        <pc:spChg chg="add del mod">
          <ac:chgData name="Toby Donaldson" userId="2e6e5431-bb17-4c41-9985-d39c50d83c73" providerId="ADAL" clId="{B9F33DEE-EC52-4B89-A8C8-427ED27EC638}" dt="2024-09-17T22:08:01.147" v="8381" actId="21"/>
          <ac:spMkLst>
            <pc:docMk/>
            <pc:sldMk cId="2722314743" sldId="310"/>
            <ac:spMk id="7" creationId="{D69ED254-187C-7E05-E44B-C67C6A8CFCEA}"/>
          </ac:spMkLst>
        </pc:spChg>
        <pc:spChg chg="mod">
          <ac:chgData name="Toby Donaldson" userId="2e6e5431-bb17-4c41-9985-d39c50d83c73" providerId="ADAL" clId="{B9F33DEE-EC52-4B89-A8C8-427ED27EC638}" dt="2024-09-17T22:11:19.051" v="8424" actId="1076"/>
          <ac:spMkLst>
            <pc:docMk/>
            <pc:sldMk cId="2722314743" sldId="310"/>
            <ac:spMk id="9" creationId="{F878376C-F24D-8397-674D-6287CA555DD3}"/>
          </ac:spMkLst>
        </pc:spChg>
        <pc:spChg chg="del">
          <ac:chgData name="Toby Donaldson" userId="2e6e5431-bb17-4c41-9985-d39c50d83c73" providerId="ADAL" clId="{B9F33DEE-EC52-4B89-A8C8-427ED27EC638}" dt="2024-09-17T22:07:48.668" v="8378" actId="21"/>
          <ac:spMkLst>
            <pc:docMk/>
            <pc:sldMk cId="2722314743" sldId="310"/>
            <ac:spMk id="10" creationId="{0263D4DB-26B7-1D16-A834-05F8B3DC1F71}"/>
          </ac:spMkLst>
        </pc:spChg>
        <pc:spChg chg="add mod">
          <ac:chgData name="Toby Donaldson" userId="2e6e5431-bb17-4c41-9985-d39c50d83c73" providerId="ADAL" clId="{B9F33DEE-EC52-4B89-A8C8-427ED27EC638}" dt="2024-09-17T22:10:51.195" v="8420" actId="1076"/>
          <ac:spMkLst>
            <pc:docMk/>
            <pc:sldMk cId="2722314743" sldId="310"/>
            <ac:spMk id="11" creationId="{9B2C2A61-4298-4DD1-294E-B1B3004D90FF}"/>
          </ac:spMkLst>
        </pc:spChg>
        <pc:spChg chg="add mod">
          <ac:chgData name="Toby Donaldson" userId="2e6e5431-bb17-4c41-9985-d39c50d83c73" providerId="ADAL" clId="{B9F33DEE-EC52-4B89-A8C8-427ED27EC638}" dt="2024-09-19T00:45:31.985" v="8906" actId="20577"/>
          <ac:spMkLst>
            <pc:docMk/>
            <pc:sldMk cId="2722314743" sldId="310"/>
            <ac:spMk id="12" creationId="{58EF3048-42F9-9C1C-5833-7D86A6DFACC8}"/>
          </ac:spMkLst>
        </pc:spChg>
        <pc:spChg chg="mod">
          <ac:chgData name="Toby Donaldson" userId="2e6e5431-bb17-4c41-9985-d39c50d83c73" providerId="ADAL" clId="{B9F33DEE-EC52-4B89-A8C8-427ED27EC638}" dt="2024-09-17T22:10:41.979" v="8418" actId="164"/>
          <ac:spMkLst>
            <pc:docMk/>
            <pc:sldMk cId="2722314743" sldId="310"/>
            <ac:spMk id="13" creationId="{5C3CB041-437A-DDC4-FD22-B5E3515334BD}"/>
          </ac:spMkLst>
        </pc:spChg>
        <pc:spChg chg="add mod">
          <ac:chgData name="Toby Donaldson" userId="2e6e5431-bb17-4c41-9985-d39c50d83c73" providerId="ADAL" clId="{B9F33DEE-EC52-4B89-A8C8-427ED27EC638}" dt="2024-09-17T22:10:41.979" v="8418" actId="164"/>
          <ac:spMkLst>
            <pc:docMk/>
            <pc:sldMk cId="2722314743" sldId="310"/>
            <ac:spMk id="14" creationId="{6423619F-015B-743C-8893-EF2BACDC092A}"/>
          </ac:spMkLst>
        </pc:spChg>
        <pc:spChg chg="add mod">
          <ac:chgData name="Toby Donaldson" userId="2e6e5431-bb17-4c41-9985-d39c50d83c73" providerId="ADAL" clId="{B9F33DEE-EC52-4B89-A8C8-427ED27EC638}" dt="2024-09-17T22:11:05.082" v="8423" actId="20577"/>
          <ac:spMkLst>
            <pc:docMk/>
            <pc:sldMk cId="2722314743" sldId="310"/>
            <ac:spMk id="16" creationId="{4D326BA4-1444-89EA-65F2-FD46FACD11BB}"/>
          </ac:spMkLst>
        </pc:spChg>
        <pc:spChg chg="add mod">
          <ac:chgData name="Toby Donaldson" userId="2e6e5431-bb17-4c41-9985-d39c50d83c73" providerId="ADAL" clId="{B9F33DEE-EC52-4B89-A8C8-427ED27EC638}" dt="2024-09-17T22:11:32.599" v="8428" actId="20577"/>
          <ac:spMkLst>
            <pc:docMk/>
            <pc:sldMk cId="2722314743" sldId="310"/>
            <ac:spMk id="17" creationId="{58F2816C-2B32-1A51-C852-10E279986B4A}"/>
          </ac:spMkLst>
        </pc:spChg>
        <pc:spChg chg="add mod">
          <ac:chgData name="Toby Donaldson" userId="2e6e5431-bb17-4c41-9985-d39c50d83c73" providerId="ADAL" clId="{B9F33DEE-EC52-4B89-A8C8-427ED27EC638}" dt="2024-09-17T22:11:45.468" v="8433" actId="20577"/>
          <ac:spMkLst>
            <pc:docMk/>
            <pc:sldMk cId="2722314743" sldId="310"/>
            <ac:spMk id="18" creationId="{D761DB05-25D7-F007-E5BC-C2CC5D547A9F}"/>
          </ac:spMkLst>
        </pc:spChg>
        <pc:spChg chg="add mod">
          <ac:chgData name="Toby Donaldson" userId="2e6e5431-bb17-4c41-9985-d39c50d83c73" providerId="ADAL" clId="{B9F33DEE-EC52-4B89-A8C8-427ED27EC638}" dt="2024-09-17T22:12:29.242" v="8462" actId="1076"/>
          <ac:spMkLst>
            <pc:docMk/>
            <pc:sldMk cId="2722314743" sldId="310"/>
            <ac:spMk id="19" creationId="{083497FF-725C-07A4-B731-4337A7DCB4FE}"/>
          </ac:spMkLst>
        </pc:spChg>
        <pc:grpChg chg="add mod">
          <ac:chgData name="Toby Donaldson" userId="2e6e5431-bb17-4c41-9985-d39c50d83c73" providerId="ADAL" clId="{B9F33DEE-EC52-4B89-A8C8-427ED27EC638}" dt="2024-09-17T22:10:46.429" v="8419" actId="1076"/>
          <ac:grpSpMkLst>
            <pc:docMk/>
            <pc:sldMk cId="2722314743" sldId="310"/>
            <ac:grpSpMk id="15" creationId="{2FD6DDBB-452A-3400-CD38-6EECD8A4EDB3}"/>
          </ac:grpSpMkLst>
        </pc:grpChg>
        <pc:inkChg chg="del">
          <ac:chgData name="Toby Donaldson" userId="2e6e5431-bb17-4c41-9985-d39c50d83c73" providerId="ADAL" clId="{B9F33DEE-EC52-4B89-A8C8-427ED27EC638}" dt="2024-09-19T00:45:39.093" v="8907" actId="21"/>
          <ac:inkMkLst>
            <pc:docMk/>
            <pc:sldMk cId="2722314743" sldId="310"/>
            <ac:inkMk id="2" creationId="{233D7823-66E4-FB22-0996-F10B9B151B01}"/>
          </ac:inkMkLst>
        </pc:inkChg>
        <pc:cxnChg chg="del mod">
          <ac:chgData name="Toby Donaldson" userId="2e6e5431-bb17-4c41-9985-d39c50d83c73" providerId="ADAL" clId="{B9F33DEE-EC52-4B89-A8C8-427ED27EC638}" dt="2024-09-17T22:07:54.396" v="8379" actId="21"/>
          <ac:cxnSpMkLst>
            <pc:docMk/>
            <pc:sldMk cId="2722314743" sldId="310"/>
            <ac:cxnSpMk id="8" creationId="{6981BB04-4450-2F6F-4355-503A5A6C203A}"/>
          </ac:cxnSpMkLst>
        </pc:cxnChg>
      </pc:sldChg>
      <pc:sldChg chg="addSp delSp modSp add mod ord">
        <pc:chgData name="Toby Donaldson" userId="2e6e5431-bb17-4c41-9985-d39c50d83c73" providerId="ADAL" clId="{B9F33DEE-EC52-4B89-A8C8-427ED27EC638}" dt="2024-09-17T22:17:01.881" v="8681" actId="20577"/>
        <pc:sldMkLst>
          <pc:docMk/>
          <pc:sldMk cId="1234247253" sldId="311"/>
        </pc:sldMkLst>
        <pc:spChg chg="add del">
          <ac:chgData name="Toby Donaldson" userId="2e6e5431-bb17-4c41-9985-d39c50d83c73" providerId="ADAL" clId="{B9F33DEE-EC52-4B89-A8C8-427ED27EC638}" dt="2024-09-17T22:14:00.018" v="8482" actId="21"/>
          <ac:spMkLst>
            <pc:docMk/>
            <pc:sldMk cId="1234247253" sldId="311"/>
            <ac:spMk id="5" creationId="{D00CB93A-3320-C18B-4C74-541FB845D35B}"/>
          </ac:spMkLst>
        </pc:spChg>
        <pc:spChg chg="add del mod">
          <ac:chgData name="Toby Donaldson" userId="2e6e5431-bb17-4c41-9985-d39c50d83c73" providerId="ADAL" clId="{B9F33DEE-EC52-4B89-A8C8-427ED27EC638}" dt="2024-09-17T22:13:35.504" v="8469" actId="22"/>
          <ac:spMkLst>
            <pc:docMk/>
            <pc:sldMk cId="1234247253" sldId="311"/>
            <ac:spMk id="7" creationId="{E4802D60-52A6-E96E-50CF-F8D0D34BAF36}"/>
          </ac:spMkLst>
        </pc:spChg>
        <pc:spChg chg="add del">
          <ac:chgData name="Toby Donaldson" userId="2e6e5431-bb17-4c41-9985-d39c50d83c73" providerId="ADAL" clId="{B9F33DEE-EC52-4B89-A8C8-427ED27EC638}" dt="2024-09-17T22:13:40.599" v="8473" actId="22"/>
          <ac:spMkLst>
            <pc:docMk/>
            <pc:sldMk cId="1234247253" sldId="311"/>
            <ac:spMk id="10" creationId="{9C9C1A3A-60B8-FDB7-E4F8-69DDC31017EA}"/>
          </ac:spMkLst>
        </pc:spChg>
        <pc:spChg chg="add del mod">
          <ac:chgData name="Toby Donaldson" userId="2e6e5431-bb17-4c41-9985-d39c50d83c73" providerId="ADAL" clId="{B9F33DEE-EC52-4B89-A8C8-427ED27EC638}" dt="2024-09-17T22:17:01.881" v="8681" actId="20577"/>
          <ac:spMkLst>
            <pc:docMk/>
            <pc:sldMk cId="1234247253" sldId="311"/>
            <ac:spMk id="12" creationId="{431A6EBB-A203-8787-4E34-76813F5D9DB4}"/>
          </ac:spMkLst>
        </pc:spChg>
        <pc:spChg chg="del">
          <ac:chgData name="Toby Donaldson" userId="2e6e5431-bb17-4c41-9985-d39c50d83c73" providerId="ADAL" clId="{B9F33DEE-EC52-4B89-A8C8-427ED27EC638}" dt="2024-09-17T22:13:47.463" v="8476" actId="21"/>
          <ac:spMkLst>
            <pc:docMk/>
            <pc:sldMk cId="1234247253" sldId="311"/>
            <ac:spMk id="13" creationId="{5C3CB041-437A-DDC4-FD22-B5E3515334BD}"/>
          </ac:spMkLst>
        </pc:spChg>
        <pc:spChg chg="add mod">
          <ac:chgData name="Toby Donaldson" userId="2e6e5431-bb17-4c41-9985-d39c50d83c73" providerId="ADAL" clId="{B9F33DEE-EC52-4B89-A8C8-427ED27EC638}" dt="2024-09-17T22:15:22.393" v="8652" actId="208"/>
          <ac:spMkLst>
            <pc:docMk/>
            <pc:sldMk cId="1234247253" sldId="311"/>
            <ac:spMk id="14" creationId="{33236FBD-1501-A0D8-6556-DC2951A5995C}"/>
          </ac:spMkLst>
        </pc:spChg>
        <pc:spChg chg="add del">
          <ac:chgData name="Toby Donaldson" userId="2e6e5431-bb17-4c41-9985-d39c50d83c73" providerId="ADAL" clId="{B9F33DEE-EC52-4B89-A8C8-427ED27EC638}" dt="2024-09-17T22:14:08.400" v="8483" actId="21"/>
          <ac:spMkLst>
            <pc:docMk/>
            <pc:sldMk cId="1234247253" sldId="311"/>
            <ac:spMk id="15" creationId="{E92F2C95-4E44-8150-7503-55166FD05140}"/>
          </ac:spMkLst>
        </pc:spChg>
        <pc:spChg chg="add del">
          <ac:chgData name="Toby Donaldson" userId="2e6e5431-bb17-4c41-9985-d39c50d83c73" providerId="ADAL" clId="{B9F33DEE-EC52-4B89-A8C8-427ED27EC638}" dt="2024-09-17T22:14:08.400" v="8483" actId="21"/>
          <ac:spMkLst>
            <pc:docMk/>
            <pc:sldMk cId="1234247253" sldId="311"/>
            <ac:spMk id="22" creationId="{1F01744D-64D4-FDEA-99EB-411094AB7619}"/>
          </ac:spMkLst>
        </pc:spChg>
        <pc:cxnChg chg="add del mod">
          <ac:chgData name="Toby Donaldson" userId="2e6e5431-bb17-4c41-9985-d39c50d83c73" providerId="ADAL" clId="{B9F33DEE-EC52-4B89-A8C8-427ED27EC638}" dt="2024-09-17T22:14:00.018" v="8482" actId="21"/>
          <ac:cxnSpMkLst>
            <pc:docMk/>
            <pc:sldMk cId="1234247253" sldId="311"/>
            <ac:cxnSpMk id="8" creationId="{6981BB04-4450-2F6F-4355-503A5A6C203A}"/>
          </ac:cxnSpMkLst>
        </pc:cxnChg>
        <pc:cxnChg chg="add del mod">
          <ac:chgData name="Toby Donaldson" userId="2e6e5431-bb17-4c41-9985-d39c50d83c73" providerId="ADAL" clId="{B9F33DEE-EC52-4B89-A8C8-427ED27EC638}" dt="2024-09-17T22:14:08.400" v="8483" actId="21"/>
          <ac:cxnSpMkLst>
            <pc:docMk/>
            <pc:sldMk cId="1234247253" sldId="311"/>
            <ac:cxnSpMk id="31" creationId="{1100C525-50A7-733C-8BE1-2972CBA67814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7T22:16:56.570" v="8678" actId="20577"/>
        <pc:sldMkLst>
          <pc:docMk/>
          <pc:sldMk cId="2540764007" sldId="312"/>
        </pc:sldMkLst>
        <pc:spChg chg="add mod">
          <ac:chgData name="Toby Donaldson" userId="2e6e5431-bb17-4c41-9985-d39c50d83c73" providerId="ADAL" clId="{B9F33DEE-EC52-4B89-A8C8-427ED27EC638}" dt="2024-09-17T22:16:03.592" v="8660" actId="20577"/>
          <ac:spMkLst>
            <pc:docMk/>
            <pc:sldMk cId="2540764007" sldId="312"/>
            <ac:spMk id="6" creationId="{EDC67DD5-8E05-1555-1A8E-6EBABA05B613}"/>
          </ac:spMkLst>
        </pc:spChg>
        <pc:spChg chg="add mod">
          <ac:chgData name="Toby Donaldson" userId="2e6e5431-bb17-4c41-9985-d39c50d83c73" providerId="ADAL" clId="{B9F33DEE-EC52-4B89-A8C8-427ED27EC638}" dt="2024-09-17T22:16:28.451" v="8671" actId="1076"/>
          <ac:spMkLst>
            <pc:docMk/>
            <pc:sldMk cId="2540764007" sldId="312"/>
            <ac:spMk id="7" creationId="{1EE28D83-3DB4-920E-B2DB-B27E5336C2B7}"/>
          </ac:spMkLst>
        </pc:spChg>
        <pc:spChg chg="mod">
          <ac:chgData name="Toby Donaldson" userId="2e6e5431-bb17-4c41-9985-d39c50d83c73" providerId="ADAL" clId="{B9F33DEE-EC52-4B89-A8C8-427ED27EC638}" dt="2024-09-17T22:16:56.570" v="8678" actId="20577"/>
          <ac:spMkLst>
            <pc:docMk/>
            <pc:sldMk cId="2540764007" sldId="312"/>
            <ac:spMk id="12" creationId="{431A6EBB-A203-8787-4E34-76813F5D9DB4}"/>
          </ac:spMkLst>
        </pc:spChg>
      </pc:sldChg>
      <pc:sldChg chg="addSp delSp modSp add del mod">
        <pc:chgData name="Toby Donaldson" userId="2e6e5431-bb17-4c41-9985-d39c50d83c73" providerId="ADAL" clId="{B9F33DEE-EC52-4B89-A8C8-427ED27EC638}" dt="2024-09-17T22:25:21.774" v="8894" actId="2696"/>
        <pc:sldMkLst>
          <pc:docMk/>
          <pc:sldMk cId="2281268154" sldId="313"/>
        </pc:sldMkLst>
        <pc:spChg chg="del">
          <ac:chgData name="Toby Donaldson" userId="2e6e5431-bb17-4c41-9985-d39c50d83c73" providerId="ADAL" clId="{B9F33DEE-EC52-4B89-A8C8-427ED27EC638}" dt="2024-09-17T22:18:54.844" v="8839" actId="21"/>
          <ac:spMkLst>
            <pc:docMk/>
            <pc:sldMk cId="2281268154" sldId="313"/>
            <ac:spMk id="6" creationId="{EDC67DD5-8E05-1555-1A8E-6EBABA05B613}"/>
          </ac:spMkLst>
        </pc:spChg>
        <pc:spChg chg="del">
          <ac:chgData name="Toby Donaldson" userId="2e6e5431-bb17-4c41-9985-d39c50d83c73" providerId="ADAL" clId="{B9F33DEE-EC52-4B89-A8C8-427ED27EC638}" dt="2024-09-17T22:18:53.264" v="8838" actId="21"/>
          <ac:spMkLst>
            <pc:docMk/>
            <pc:sldMk cId="2281268154" sldId="313"/>
            <ac:spMk id="7" creationId="{1EE28D83-3DB4-920E-B2DB-B27E5336C2B7}"/>
          </ac:spMkLst>
        </pc:spChg>
        <pc:spChg chg="add mod">
          <ac:chgData name="Toby Donaldson" userId="2e6e5431-bb17-4c41-9985-d39c50d83c73" providerId="ADAL" clId="{B9F33DEE-EC52-4B89-A8C8-427ED27EC638}" dt="2024-09-17T22:19:15.126" v="8845" actId="20577"/>
          <ac:spMkLst>
            <pc:docMk/>
            <pc:sldMk cId="2281268154" sldId="313"/>
            <ac:spMk id="9" creationId="{9AEAE99D-FA46-F515-38F6-153F6499C93E}"/>
          </ac:spMkLst>
        </pc:spChg>
        <pc:spChg chg="mod">
          <ac:chgData name="Toby Donaldson" userId="2e6e5431-bb17-4c41-9985-d39c50d83c73" providerId="ADAL" clId="{B9F33DEE-EC52-4B89-A8C8-427ED27EC638}" dt="2024-09-17T22:19:22.218" v="8852" actId="20577"/>
          <ac:spMkLst>
            <pc:docMk/>
            <pc:sldMk cId="2281268154" sldId="313"/>
            <ac:spMk id="12" creationId="{431A6EBB-A203-8787-4E34-76813F5D9DB4}"/>
          </ac:spMkLst>
        </pc:spChg>
        <pc:spChg chg="mod">
          <ac:chgData name="Toby Donaldson" userId="2e6e5431-bb17-4c41-9985-d39c50d83c73" providerId="ADAL" clId="{B9F33DEE-EC52-4B89-A8C8-427ED27EC638}" dt="2024-09-17T22:18:20.509" v="8793" actId="6549"/>
          <ac:spMkLst>
            <pc:docMk/>
            <pc:sldMk cId="2281268154" sldId="313"/>
            <ac:spMk id="14" creationId="{33236FBD-1501-A0D8-6556-DC2951A5995C}"/>
          </ac:spMkLst>
        </pc:spChg>
      </pc:sldChg>
      <pc:sldChg chg="add">
        <pc:chgData name="Toby Donaldson" userId="2e6e5431-bb17-4c41-9985-d39c50d83c73" providerId="ADAL" clId="{B9F33DEE-EC52-4B89-A8C8-427ED27EC638}" dt="2024-09-17T22:19:28.230" v="8853" actId="2890"/>
        <pc:sldMkLst>
          <pc:docMk/>
          <pc:sldMk cId="280561526" sldId="314"/>
        </pc:sldMkLst>
      </pc:sldChg>
      <pc:sldChg chg="addSp delSp modSp add mod">
        <pc:chgData name="Toby Donaldson" userId="2e6e5431-bb17-4c41-9985-d39c50d83c73" providerId="ADAL" clId="{B9F33DEE-EC52-4B89-A8C8-427ED27EC638}" dt="2024-09-17T22:23:14.150" v="8893" actId="1076"/>
        <pc:sldMkLst>
          <pc:docMk/>
          <pc:sldMk cId="988044877" sldId="315"/>
        </pc:sldMkLst>
        <pc:spChg chg="del">
          <ac:chgData name="Toby Donaldson" userId="2e6e5431-bb17-4c41-9985-d39c50d83c73" providerId="ADAL" clId="{B9F33DEE-EC52-4B89-A8C8-427ED27EC638}" dt="2024-09-17T22:21:22.505" v="8866" actId="21"/>
          <ac:spMkLst>
            <pc:docMk/>
            <pc:sldMk cId="988044877" sldId="315"/>
            <ac:spMk id="3" creationId="{6D93479A-CA2F-FB20-C0DB-0A9F7CF2E14F}"/>
          </ac:spMkLst>
        </pc:spChg>
        <pc:spChg chg="del">
          <ac:chgData name="Toby Donaldson" userId="2e6e5431-bb17-4c41-9985-d39c50d83c73" providerId="ADAL" clId="{B9F33DEE-EC52-4B89-A8C8-427ED27EC638}" dt="2024-09-17T22:21:22.505" v="8866" actId="21"/>
          <ac:spMkLst>
            <pc:docMk/>
            <pc:sldMk cId="988044877" sldId="315"/>
            <ac:spMk id="5" creationId="{D00CB93A-3320-C18B-4C74-541FB845D35B}"/>
          </ac:spMkLst>
        </pc:spChg>
        <pc:spChg chg="add mod">
          <ac:chgData name="Toby Donaldson" userId="2e6e5431-bb17-4c41-9985-d39c50d83c73" providerId="ADAL" clId="{B9F33DEE-EC52-4B89-A8C8-427ED27EC638}" dt="2024-09-17T22:21:44.252" v="8870" actId="1076"/>
          <ac:spMkLst>
            <pc:docMk/>
            <pc:sldMk cId="988044877" sldId="315"/>
            <ac:spMk id="6" creationId="{EC474749-3ED0-4F01-B666-AB2B0A73C9C9}"/>
          </ac:spMkLst>
        </pc:spChg>
        <pc:spChg chg="add mod">
          <ac:chgData name="Toby Donaldson" userId="2e6e5431-bb17-4c41-9985-d39c50d83c73" providerId="ADAL" clId="{B9F33DEE-EC52-4B89-A8C8-427ED27EC638}" dt="2024-09-17T22:21:44.252" v="8870" actId="1076"/>
          <ac:spMkLst>
            <pc:docMk/>
            <pc:sldMk cId="988044877" sldId="315"/>
            <ac:spMk id="7" creationId="{96DA67F4-4440-EC20-A452-F4BAE70D324F}"/>
          </ac:spMkLst>
        </pc:spChg>
        <pc:spChg chg="mod">
          <ac:chgData name="Toby Donaldson" userId="2e6e5431-bb17-4c41-9985-d39c50d83c73" providerId="ADAL" clId="{B9F33DEE-EC52-4B89-A8C8-427ED27EC638}" dt="2024-09-17T22:22:14.085" v="8873" actId="1076"/>
          <ac:spMkLst>
            <pc:docMk/>
            <pc:sldMk cId="988044877" sldId="315"/>
            <ac:spMk id="9" creationId="{9AEAE99D-FA46-F515-38F6-153F6499C93E}"/>
          </ac:spMkLst>
        </pc:spChg>
        <pc:spChg chg="add mod">
          <ac:chgData name="Toby Donaldson" userId="2e6e5431-bb17-4c41-9985-d39c50d83c73" providerId="ADAL" clId="{B9F33DEE-EC52-4B89-A8C8-427ED27EC638}" dt="2024-09-17T22:23:14.150" v="8893" actId="1076"/>
          <ac:spMkLst>
            <pc:docMk/>
            <pc:sldMk cId="988044877" sldId="315"/>
            <ac:spMk id="10" creationId="{6EB72D95-DD1F-3846-2F23-847D578BDBAA}"/>
          </ac:spMkLst>
        </pc:spChg>
        <pc:spChg chg="add mod">
          <ac:chgData name="Toby Donaldson" userId="2e6e5431-bb17-4c41-9985-d39c50d83c73" providerId="ADAL" clId="{B9F33DEE-EC52-4B89-A8C8-427ED27EC638}" dt="2024-09-17T22:23:10.075" v="8892" actId="1076"/>
          <ac:spMkLst>
            <pc:docMk/>
            <pc:sldMk cId="988044877" sldId="315"/>
            <ac:spMk id="11" creationId="{4D36F270-4589-9098-9DDA-D7F613D05FE0}"/>
          </ac:spMkLst>
        </pc:spChg>
        <pc:spChg chg="del">
          <ac:chgData name="Toby Donaldson" userId="2e6e5431-bb17-4c41-9985-d39c50d83c73" providerId="ADAL" clId="{B9F33DEE-EC52-4B89-A8C8-427ED27EC638}" dt="2024-09-17T22:20:57.004" v="8863" actId="21"/>
          <ac:spMkLst>
            <pc:docMk/>
            <pc:sldMk cId="988044877" sldId="315"/>
            <ac:spMk id="12" creationId="{431A6EBB-A203-8787-4E34-76813F5D9DB4}"/>
          </ac:spMkLst>
        </pc:spChg>
        <pc:spChg chg="mod">
          <ac:chgData name="Toby Donaldson" userId="2e6e5431-bb17-4c41-9985-d39c50d83c73" providerId="ADAL" clId="{B9F33DEE-EC52-4B89-A8C8-427ED27EC638}" dt="2024-09-17T22:21:44.252" v="8870" actId="1076"/>
          <ac:spMkLst>
            <pc:docMk/>
            <pc:sldMk cId="988044877" sldId="315"/>
            <ac:spMk id="14" creationId="{33236FBD-1501-A0D8-6556-DC2951A5995C}"/>
          </ac:spMkLst>
        </pc:spChg>
        <pc:cxnChg chg="del mod">
          <ac:chgData name="Toby Donaldson" userId="2e6e5431-bb17-4c41-9985-d39c50d83c73" providerId="ADAL" clId="{B9F33DEE-EC52-4B89-A8C8-427ED27EC638}" dt="2024-09-17T22:21:22.505" v="8866" actId="21"/>
          <ac:cxnSpMkLst>
            <pc:docMk/>
            <pc:sldMk cId="988044877" sldId="315"/>
            <ac:cxnSpMk id="8" creationId="{6981BB04-4450-2F6F-4355-503A5A6C203A}"/>
          </ac:cxnSpMkLst>
        </pc:cxnChg>
        <pc:cxnChg chg="add mod">
          <ac:chgData name="Toby Donaldson" userId="2e6e5431-bb17-4c41-9985-d39c50d83c73" providerId="ADAL" clId="{B9F33DEE-EC52-4B89-A8C8-427ED27EC638}" dt="2024-09-17T22:23:14.150" v="8893" actId="1076"/>
          <ac:cxnSpMkLst>
            <pc:docMk/>
            <pc:sldMk cId="988044877" sldId="315"/>
            <ac:cxnSpMk id="15" creationId="{42E03929-487C-7FD3-34A9-9129425F4BE7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9T00:59:35.686" v="9057" actId="11529"/>
        <pc:sldMkLst>
          <pc:docMk/>
          <pc:sldMk cId="2722267496" sldId="321"/>
        </pc:sldMkLst>
        <pc:spChg chg="add del mod">
          <ac:chgData name="Toby Donaldson" userId="2e6e5431-bb17-4c41-9985-d39c50d83c73" providerId="ADAL" clId="{B9F33DEE-EC52-4B89-A8C8-427ED27EC638}" dt="2024-09-19T00:57:41.670" v="8946" actId="21"/>
          <ac:spMkLst>
            <pc:docMk/>
            <pc:sldMk cId="2722267496" sldId="321"/>
            <ac:spMk id="3" creationId="{CFDA8D1D-BBC1-7E85-C9F4-33ED9A244AFD}"/>
          </ac:spMkLst>
        </pc:spChg>
        <pc:spChg chg="mod">
          <ac:chgData name="Toby Donaldson" userId="2e6e5431-bb17-4c41-9985-d39c50d83c73" providerId="ADAL" clId="{B9F33DEE-EC52-4B89-A8C8-427ED27EC638}" dt="2024-09-19T00:58:09.465" v="8988" actId="207"/>
          <ac:spMkLst>
            <pc:docMk/>
            <pc:sldMk cId="2722267496" sldId="321"/>
            <ac:spMk id="5" creationId="{D63A62E8-3DF2-8251-CBDB-1A09A68559D7}"/>
          </ac:spMkLst>
        </pc:spChg>
        <pc:spChg chg="add mod">
          <ac:chgData name="Toby Donaldson" userId="2e6e5431-bb17-4c41-9985-d39c50d83c73" providerId="ADAL" clId="{B9F33DEE-EC52-4B89-A8C8-427ED27EC638}" dt="2024-09-19T00:56:26.479" v="8937"/>
          <ac:spMkLst>
            <pc:docMk/>
            <pc:sldMk cId="2722267496" sldId="321"/>
            <ac:spMk id="6" creationId="{43978626-DFE3-4F98-3036-F18430FBF5AD}"/>
          </ac:spMkLst>
        </pc:spChg>
        <pc:spChg chg="del mod ord">
          <ac:chgData name="Toby Donaldson" userId="2e6e5431-bb17-4c41-9985-d39c50d83c73" providerId="ADAL" clId="{B9F33DEE-EC52-4B89-A8C8-427ED27EC638}" dt="2024-09-19T00:57:29.471" v="8943" actId="21"/>
          <ac:spMkLst>
            <pc:docMk/>
            <pc:sldMk cId="2722267496" sldId="321"/>
            <ac:spMk id="7" creationId="{90AC8351-6490-FFBC-8EAD-267A0BCF0642}"/>
          </ac:spMkLst>
        </pc:spChg>
        <pc:spChg chg="add mod">
          <ac:chgData name="Toby Donaldson" userId="2e6e5431-bb17-4c41-9985-d39c50d83c73" providerId="ADAL" clId="{B9F33DEE-EC52-4B89-A8C8-427ED27EC638}" dt="2024-09-19T00:56:29.002" v="8938"/>
          <ac:spMkLst>
            <pc:docMk/>
            <pc:sldMk cId="2722267496" sldId="321"/>
            <ac:spMk id="8" creationId="{F6FEC5B8-4CDC-AC2F-ADB2-5C9622367220}"/>
          </ac:spMkLst>
        </pc:spChg>
        <pc:spChg chg="add mod">
          <ac:chgData name="Toby Donaldson" userId="2e6e5431-bb17-4c41-9985-d39c50d83c73" providerId="ADAL" clId="{B9F33DEE-EC52-4B89-A8C8-427ED27EC638}" dt="2024-09-19T00:56:53.543" v="8940"/>
          <ac:spMkLst>
            <pc:docMk/>
            <pc:sldMk cId="2722267496" sldId="321"/>
            <ac:spMk id="9" creationId="{A0F04756-DBF6-D6F1-8595-E499BDAB0FB9}"/>
          </ac:spMkLst>
        </pc:spChg>
        <pc:spChg chg="mod">
          <ac:chgData name="Toby Donaldson" userId="2e6e5431-bb17-4c41-9985-d39c50d83c73" providerId="ADAL" clId="{B9F33DEE-EC52-4B89-A8C8-427ED27EC638}" dt="2024-09-19T00:57:37.955" v="8945" actId="207"/>
          <ac:spMkLst>
            <pc:docMk/>
            <pc:sldMk cId="2722267496" sldId="321"/>
            <ac:spMk id="13" creationId="{5C3CB041-437A-DDC4-FD22-B5E3515334BD}"/>
          </ac:spMkLst>
        </pc:spChg>
        <pc:spChg chg="add mod">
          <ac:chgData name="Toby Donaldson" userId="2e6e5431-bb17-4c41-9985-d39c50d83c73" providerId="ADAL" clId="{B9F33DEE-EC52-4B89-A8C8-427ED27EC638}" dt="2024-09-19T00:59:30.434" v="9056" actId="207"/>
          <ac:spMkLst>
            <pc:docMk/>
            <pc:sldMk cId="2722267496" sldId="321"/>
            <ac:spMk id="20" creationId="{438A2C84-9FE2-906B-1C75-D8BA9E77F23D}"/>
          </ac:spMkLst>
        </pc:spChg>
        <pc:cxnChg chg="add del mod ord">
          <ac:chgData name="Toby Donaldson" userId="2e6e5431-bb17-4c41-9985-d39c50d83c73" providerId="ADAL" clId="{B9F33DEE-EC52-4B89-A8C8-427ED27EC638}" dt="2024-09-19T00:58:54.320" v="8997" actId="14100"/>
          <ac:cxnSpMkLst>
            <pc:docMk/>
            <pc:sldMk cId="2722267496" sldId="321"/>
            <ac:cxnSpMk id="11" creationId="{326FABDB-2906-CEF4-7B06-A2781A11C9CF}"/>
          </ac:cxnSpMkLst>
        </pc:cxnChg>
        <pc:cxnChg chg="add mod ord">
          <ac:chgData name="Toby Donaldson" userId="2e6e5431-bb17-4c41-9985-d39c50d83c73" providerId="ADAL" clId="{B9F33DEE-EC52-4B89-A8C8-427ED27EC638}" dt="2024-09-19T00:58:54.320" v="8997" actId="14100"/>
          <ac:cxnSpMkLst>
            <pc:docMk/>
            <pc:sldMk cId="2722267496" sldId="321"/>
            <ac:cxnSpMk id="12" creationId="{04A4ABA1-075F-E058-656C-5E5091A3DCFB}"/>
          </ac:cxnSpMkLst>
        </pc:cxnChg>
        <pc:cxnChg chg="add">
          <ac:chgData name="Toby Donaldson" userId="2e6e5431-bb17-4c41-9985-d39c50d83c73" providerId="ADAL" clId="{B9F33DEE-EC52-4B89-A8C8-427ED27EC638}" dt="2024-09-19T00:59:35.686" v="9057" actId="11529"/>
          <ac:cxnSpMkLst>
            <pc:docMk/>
            <pc:sldMk cId="2722267496" sldId="321"/>
            <ac:cxnSpMk id="22" creationId="{FA4C978D-16B7-F5A5-61AD-152816134113}"/>
          </ac:cxnSpMkLst>
        </pc:cxnChg>
      </pc:sldChg>
    </pc:docChg>
  </pc:docChgLst>
  <pc:docChgLst>
    <pc:chgData name="Toby Donaldson" userId="2e6e5431-bb17-4c41-9985-d39c50d83c73" providerId="ADAL" clId="{0D61E69F-BE4C-465F-B9F9-39BCCE493B2D}"/>
    <pc:docChg chg="undo redo custSel addSld delSld modSld sldOrd addSection delSection modSection">
      <pc:chgData name="Toby Donaldson" userId="2e6e5431-bb17-4c41-9985-d39c50d83c73" providerId="ADAL" clId="{0D61E69F-BE4C-465F-B9F9-39BCCE493B2D}" dt="2024-09-23T04:17:53.186" v="4125" actId="20577"/>
      <pc:docMkLst>
        <pc:docMk/>
      </pc:docMkLst>
      <pc:sldChg chg="modSp mod">
        <pc:chgData name="Toby Donaldson" userId="2e6e5431-bb17-4c41-9985-d39c50d83c73" providerId="ADAL" clId="{0D61E69F-BE4C-465F-B9F9-39BCCE493B2D}" dt="2024-09-20T22:03:44.922" v="0" actId="1076"/>
        <pc:sldMkLst>
          <pc:docMk/>
          <pc:sldMk cId="3113156551" sldId="256"/>
        </pc:sldMkLst>
        <pc:spChg chg="mod">
          <ac:chgData name="Toby Donaldson" userId="2e6e5431-bb17-4c41-9985-d39c50d83c73" providerId="ADAL" clId="{0D61E69F-BE4C-465F-B9F9-39BCCE493B2D}" dt="2024-09-20T22:03:44.922" v="0" actId="1076"/>
          <ac:spMkLst>
            <pc:docMk/>
            <pc:sldMk cId="3113156551" sldId="256"/>
            <ac:spMk id="4" creationId="{1C211242-B5A3-D371-4A7A-C8E9982D7CD5}"/>
          </ac:spMkLst>
        </pc:spChg>
      </pc:sldChg>
      <pc:sldChg chg="modSp mod">
        <pc:chgData name="Toby Donaldson" userId="2e6e5431-bb17-4c41-9985-d39c50d83c73" providerId="ADAL" clId="{0D61E69F-BE4C-465F-B9F9-39BCCE493B2D}" dt="2024-09-20T22:04:05.278" v="3" actId="20577"/>
        <pc:sldMkLst>
          <pc:docMk/>
          <pc:sldMk cId="3119060891" sldId="299"/>
        </pc:sldMkLst>
        <pc:spChg chg="mod">
          <ac:chgData name="Toby Donaldson" userId="2e6e5431-bb17-4c41-9985-d39c50d83c73" providerId="ADAL" clId="{0D61E69F-BE4C-465F-B9F9-39BCCE493B2D}" dt="2024-09-20T22:04:05.278" v="3" actId="20577"/>
          <ac:spMkLst>
            <pc:docMk/>
            <pc:sldMk cId="3119060891" sldId="299"/>
            <ac:spMk id="18" creationId="{FA4327C5-EFFA-DC23-EC97-E2CA64DCED48}"/>
          </ac:spMkLst>
        </pc:spChg>
      </pc:sldChg>
      <pc:sldChg chg="delSp modSp mod">
        <pc:chgData name="Toby Donaldson" userId="2e6e5431-bb17-4c41-9985-d39c50d83c73" providerId="ADAL" clId="{0D61E69F-BE4C-465F-B9F9-39BCCE493B2D}" dt="2024-09-20T22:04:45.136" v="5" actId="21"/>
        <pc:sldMkLst>
          <pc:docMk/>
          <pc:sldMk cId="1760604349" sldId="300"/>
        </pc:sldMkLst>
        <pc:spChg chg="del">
          <ac:chgData name="Toby Donaldson" userId="2e6e5431-bb17-4c41-9985-d39c50d83c73" providerId="ADAL" clId="{0D61E69F-BE4C-465F-B9F9-39BCCE493B2D}" dt="2024-09-20T22:04:45.136" v="5" actId="21"/>
          <ac:spMkLst>
            <pc:docMk/>
            <pc:sldMk cId="1760604349" sldId="300"/>
            <ac:spMk id="15" creationId="{E65E2FA9-0F50-8D51-0AA9-3546DE25D3BA}"/>
          </ac:spMkLst>
        </pc:spChg>
        <pc:spChg chg="del">
          <ac:chgData name="Toby Donaldson" userId="2e6e5431-bb17-4c41-9985-d39c50d83c73" providerId="ADAL" clId="{0D61E69F-BE4C-465F-B9F9-39BCCE493B2D}" dt="2024-09-20T22:04:45.136" v="5" actId="21"/>
          <ac:spMkLst>
            <pc:docMk/>
            <pc:sldMk cId="1760604349" sldId="300"/>
            <ac:spMk id="18" creationId="{C98BA4FB-38F3-C735-CAA1-B31E8547C214}"/>
          </ac:spMkLst>
        </pc:spChg>
        <pc:spChg chg="del">
          <ac:chgData name="Toby Donaldson" userId="2e6e5431-bb17-4c41-9985-d39c50d83c73" providerId="ADAL" clId="{0D61E69F-BE4C-465F-B9F9-39BCCE493B2D}" dt="2024-09-20T22:04:45.136" v="5" actId="21"/>
          <ac:spMkLst>
            <pc:docMk/>
            <pc:sldMk cId="1760604349" sldId="300"/>
            <ac:spMk id="37" creationId="{94AE80C0-436D-52C6-38FA-8DF421454B21}"/>
          </ac:spMkLst>
        </pc:spChg>
        <pc:spChg chg="del">
          <ac:chgData name="Toby Donaldson" userId="2e6e5431-bb17-4c41-9985-d39c50d83c73" providerId="ADAL" clId="{0D61E69F-BE4C-465F-B9F9-39BCCE493B2D}" dt="2024-09-20T22:04:45.136" v="5" actId="21"/>
          <ac:spMkLst>
            <pc:docMk/>
            <pc:sldMk cId="1760604349" sldId="300"/>
            <ac:spMk id="38" creationId="{81A27BCE-E027-26A2-610F-E33D7A61E431}"/>
          </ac:spMkLst>
        </pc:spChg>
        <pc:cxnChg chg="del mod">
          <ac:chgData name="Toby Donaldson" userId="2e6e5431-bb17-4c41-9985-d39c50d83c73" providerId="ADAL" clId="{0D61E69F-BE4C-465F-B9F9-39BCCE493B2D}" dt="2024-09-20T22:04:45.136" v="5" actId="21"/>
          <ac:cxnSpMkLst>
            <pc:docMk/>
            <pc:sldMk cId="1760604349" sldId="300"/>
            <ac:cxnSpMk id="19" creationId="{15BF6E2F-78CA-E1BC-BE2A-9A5A95604BD1}"/>
          </ac:cxnSpMkLst>
        </pc:cxnChg>
        <pc:cxnChg chg="del mod">
          <ac:chgData name="Toby Donaldson" userId="2e6e5431-bb17-4c41-9985-d39c50d83c73" providerId="ADAL" clId="{0D61E69F-BE4C-465F-B9F9-39BCCE493B2D}" dt="2024-09-20T22:04:45.136" v="5" actId="21"/>
          <ac:cxnSpMkLst>
            <pc:docMk/>
            <pc:sldMk cId="1760604349" sldId="300"/>
            <ac:cxnSpMk id="39" creationId="{7901D27B-AA60-DBFE-FEDC-0BEACA095F92}"/>
          </ac:cxnSpMkLst>
        </pc:cxnChg>
      </pc:sldChg>
      <pc:sldChg chg="addSp delSp modSp mod">
        <pc:chgData name="Toby Donaldson" userId="2e6e5431-bb17-4c41-9985-d39c50d83c73" providerId="ADAL" clId="{0D61E69F-BE4C-465F-B9F9-39BCCE493B2D}" dt="2024-09-23T04:06:10.189" v="3916" actId="21"/>
        <pc:sldMkLst>
          <pc:docMk/>
          <pc:sldMk cId="3412806536" sldId="301"/>
        </pc:sldMkLst>
        <pc:spChg chg="mod">
          <ac:chgData name="Toby Donaldson" userId="2e6e5431-bb17-4c41-9985-d39c50d83c73" providerId="ADAL" clId="{0D61E69F-BE4C-465F-B9F9-39BCCE493B2D}" dt="2024-09-20T22:05:17.324" v="7" actId="113"/>
          <ac:spMkLst>
            <pc:docMk/>
            <pc:sldMk cId="3412806536" sldId="301"/>
            <ac:spMk id="7" creationId="{18EDCE0B-4AD4-D481-DB38-46BF723CA9C9}"/>
          </ac:spMkLst>
        </pc:spChg>
        <pc:spChg chg="add del mod">
          <ac:chgData name="Toby Donaldson" userId="2e6e5431-bb17-4c41-9985-d39c50d83c73" providerId="ADAL" clId="{0D61E69F-BE4C-465F-B9F9-39BCCE493B2D}" dt="2024-09-23T04:06:10.189" v="3916" actId="21"/>
          <ac:spMkLst>
            <pc:docMk/>
            <pc:sldMk cId="3412806536" sldId="301"/>
            <ac:spMk id="8" creationId="{B49274E0-0594-8504-821D-DD9095AA9171}"/>
          </ac:spMkLst>
        </pc:spChg>
        <pc:spChg chg="del">
          <ac:chgData name="Toby Donaldson" userId="2e6e5431-bb17-4c41-9985-d39c50d83c73" providerId="ADAL" clId="{0D61E69F-BE4C-465F-B9F9-39BCCE493B2D}" dt="2024-09-23T04:06:10.189" v="3916" actId="21"/>
          <ac:spMkLst>
            <pc:docMk/>
            <pc:sldMk cId="3412806536" sldId="301"/>
            <ac:spMk id="16" creationId="{46A0BFFD-25E5-32A6-03EF-365C22F0EFB4}"/>
          </ac:spMkLst>
        </pc:spChg>
        <pc:spChg chg="del">
          <ac:chgData name="Toby Donaldson" userId="2e6e5431-bb17-4c41-9985-d39c50d83c73" providerId="ADAL" clId="{0D61E69F-BE4C-465F-B9F9-39BCCE493B2D}" dt="2024-09-23T04:06:10.189" v="3916" actId="21"/>
          <ac:spMkLst>
            <pc:docMk/>
            <pc:sldMk cId="3412806536" sldId="301"/>
            <ac:spMk id="17" creationId="{3C81EB39-1126-2B52-1A98-53E7C9DD425C}"/>
          </ac:spMkLst>
        </pc:spChg>
        <pc:spChg chg="del">
          <ac:chgData name="Toby Donaldson" userId="2e6e5431-bb17-4c41-9985-d39c50d83c73" providerId="ADAL" clId="{0D61E69F-BE4C-465F-B9F9-39BCCE493B2D}" dt="2024-09-23T04:06:10.189" v="3916" actId="21"/>
          <ac:spMkLst>
            <pc:docMk/>
            <pc:sldMk cId="3412806536" sldId="301"/>
            <ac:spMk id="22" creationId="{EEBB560C-50DC-8E76-7C51-F8250EE741C9}"/>
          </ac:spMkLst>
        </pc:spChg>
        <pc:spChg chg="del">
          <ac:chgData name="Toby Donaldson" userId="2e6e5431-bb17-4c41-9985-d39c50d83c73" providerId="ADAL" clId="{0D61E69F-BE4C-465F-B9F9-39BCCE493B2D}" dt="2024-09-23T04:06:10.189" v="3916" actId="21"/>
          <ac:spMkLst>
            <pc:docMk/>
            <pc:sldMk cId="3412806536" sldId="301"/>
            <ac:spMk id="28" creationId="{DC6F550C-F0F2-5091-8193-ADDABF62B722}"/>
          </ac:spMkLst>
        </pc:spChg>
        <pc:cxnChg chg="add del mod">
          <ac:chgData name="Toby Donaldson" userId="2e6e5431-bb17-4c41-9985-d39c50d83c73" providerId="ADAL" clId="{0D61E69F-BE4C-465F-B9F9-39BCCE493B2D}" dt="2024-09-23T04:06:10.189" v="3916" actId="21"/>
          <ac:cxnSpMkLst>
            <pc:docMk/>
            <pc:sldMk cId="3412806536" sldId="301"/>
            <ac:cxnSpMk id="10" creationId="{66ACA8AA-D02D-2B40-649E-582528B8DD9E}"/>
          </ac:cxnSpMkLst>
        </pc:cxnChg>
        <pc:cxnChg chg="del">
          <ac:chgData name="Toby Donaldson" userId="2e6e5431-bb17-4c41-9985-d39c50d83c73" providerId="ADAL" clId="{0D61E69F-BE4C-465F-B9F9-39BCCE493B2D}" dt="2024-09-23T04:06:10.189" v="3916" actId="21"/>
          <ac:cxnSpMkLst>
            <pc:docMk/>
            <pc:sldMk cId="3412806536" sldId="301"/>
            <ac:cxnSpMk id="23" creationId="{48032F4B-8B17-43F6-40FF-44ECCA26DE88}"/>
          </ac:cxnSpMkLst>
        </pc:cxnChg>
        <pc:cxnChg chg="del mod">
          <ac:chgData name="Toby Donaldson" userId="2e6e5431-bb17-4c41-9985-d39c50d83c73" providerId="ADAL" clId="{0D61E69F-BE4C-465F-B9F9-39BCCE493B2D}" dt="2024-09-23T04:06:10.189" v="3916" actId="21"/>
          <ac:cxnSpMkLst>
            <pc:docMk/>
            <pc:sldMk cId="3412806536" sldId="301"/>
            <ac:cxnSpMk id="29" creationId="{68617EBC-ECAE-C3B5-C838-333188A524A7}"/>
          </ac:cxnSpMkLst>
        </pc:cxnChg>
      </pc:sldChg>
      <pc:sldChg chg="modSp mod">
        <pc:chgData name="Toby Donaldson" userId="2e6e5431-bb17-4c41-9985-d39c50d83c73" providerId="ADAL" clId="{0D61E69F-BE4C-465F-B9F9-39BCCE493B2D}" dt="2024-09-20T22:12:17.135" v="92" actId="20577"/>
        <pc:sldMkLst>
          <pc:docMk/>
          <pc:sldMk cId="1732205588" sldId="302"/>
        </pc:sldMkLst>
        <pc:spChg chg="mod">
          <ac:chgData name="Toby Donaldson" userId="2e6e5431-bb17-4c41-9985-d39c50d83c73" providerId="ADAL" clId="{0D61E69F-BE4C-465F-B9F9-39BCCE493B2D}" dt="2024-09-20T22:12:17.135" v="92" actId="20577"/>
          <ac:spMkLst>
            <pc:docMk/>
            <pc:sldMk cId="1732205588" sldId="302"/>
            <ac:spMk id="9" creationId="{82699A7A-430C-A6AD-69FD-466D12327618}"/>
          </ac:spMkLst>
        </pc:spChg>
        <pc:spChg chg="mod">
          <ac:chgData name="Toby Donaldson" userId="2e6e5431-bb17-4c41-9985-d39c50d83c73" providerId="ADAL" clId="{0D61E69F-BE4C-465F-B9F9-39BCCE493B2D}" dt="2024-09-20T22:12:00.844" v="85" actId="20577"/>
          <ac:spMkLst>
            <pc:docMk/>
            <pc:sldMk cId="1732205588" sldId="302"/>
            <ac:spMk id="20" creationId="{05634A30-244A-564F-DCD3-C53594054409}"/>
          </ac:spMkLst>
        </pc:spChg>
      </pc:sldChg>
      <pc:sldChg chg="addSp delSp modSp mod">
        <pc:chgData name="Toby Donaldson" userId="2e6e5431-bb17-4c41-9985-d39c50d83c73" providerId="ADAL" clId="{0D61E69F-BE4C-465F-B9F9-39BCCE493B2D}" dt="2024-09-20T22:15:32.902" v="188" actId="1076"/>
        <pc:sldMkLst>
          <pc:docMk/>
          <pc:sldMk cId="4097905578" sldId="303"/>
        </pc:sldMkLst>
        <pc:spChg chg="add del mod">
          <ac:chgData name="Toby Donaldson" userId="2e6e5431-bb17-4c41-9985-d39c50d83c73" providerId="ADAL" clId="{0D61E69F-BE4C-465F-B9F9-39BCCE493B2D}" dt="2024-09-20T22:14:24.430" v="135" actId="21"/>
          <ac:spMkLst>
            <pc:docMk/>
            <pc:sldMk cId="4097905578" sldId="303"/>
            <ac:spMk id="2" creationId="{A1304B2A-6E9B-6CB5-BF62-4B69BBED98EE}"/>
          </ac:spMkLst>
        </pc:spChg>
        <pc:spChg chg="mod">
          <ac:chgData name="Toby Donaldson" userId="2e6e5431-bb17-4c41-9985-d39c50d83c73" providerId="ADAL" clId="{0D61E69F-BE4C-465F-B9F9-39BCCE493B2D}" dt="2024-09-20T22:14:38.242" v="137" actId="208"/>
          <ac:spMkLst>
            <pc:docMk/>
            <pc:sldMk cId="4097905578" sldId="303"/>
            <ac:spMk id="3" creationId="{AB6E14D8-FE63-BB5F-4767-A4685A7BC3A4}"/>
          </ac:spMkLst>
        </pc:spChg>
        <pc:spChg chg="add del mod">
          <ac:chgData name="Toby Donaldson" userId="2e6e5431-bb17-4c41-9985-d39c50d83c73" providerId="ADAL" clId="{0D61E69F-BE4C-465F-B9F9-39BCCE493B2D}" dt="2024-09-20T22:14:28.833" v="136" actId="21"/>
          <ac:spMkLst>
            <pc:docMk/>
            <pc:sldMk cId="4097905578" sldId="303"/>
            <ac:spMk id="5" creationId="{8957F840-2634-EBC0-6D99-5C3A06EAF27B}"/>
          </ac:spMkLst>
        </pc:spChg>
        <pc:spChg chg="mod">
          <ac:chgData name="Toby Donaldson" userId="2e6e5431-bb17-4c41-9985-d39c50d83c73" providerId="ADAL" clId="{0D61E69F-BE4C-465F-B9F9-39BCCE493B2D}" dt="2024-09-20T22:14:38.242" v="137" actId="208"/>
          <ac:spMkLst>
            <pc:docMk/>
            <pc:sldMk cId="4097905578" sldId="303"/>
            <ac:spMk id="6" creationId="{39E7F2C4-3DF9-2880-3655-00E1FC9411E0}"/>
          </ac:spMkLst>
        </pc:spChg>
        <pc:spChg chg="mod">
          <ac:chgData name="Toby Donaldson" userId="2e6e5431-bb17-4c41-9985-d39c50d83c73" providerId="ADAL" clId="{0D61E69F-BE4C-465F-B9F9-39BCCE493B2D}" dt="2024-09-20T22:14:38.242" v="137" actId="208"/>
          <ac:spMkLst>
            <pc:docMk/>
            <pc:sldMk cId="4097905578" sldId="303"/>
            <ac:spMk id="7" creationId="{A5234857-1D30-A39C-48ED-29D6B6D09216}"/>
          </ac:spMkLst>
        </pc:spChg>
        <pc:spChg chg="mod">
          <ac:chgData name="Toby Donaldson" userId="2e6e5431-bb17-4c41-9985-d39c50d83c73" providerId="ADAL" clId="{0D61E69F-BE4C-465F-B9F9-39BCCE493B2D}" dt="2024-09-20T22:14:38.242" v="137" actId="208"/>
          <ac:spMkLst>
            <pc:docMk/>
            <pc:sldMk cId="4097905578" sldId="303"/>
            <ac:spMk id="8" creationId="{D9EBE0BB-1C8B-ABD3-E5B7-24F724AA2025}"/>
          </ac:spMkLst>
        </pc:spChg>
        <pc:spChg chg="add del mod">
          <ac:chgData name="Toby Donaldson" userId="2e6e5431-bb17-4c41-9985-d39c50d83c73" providerId="ADAL" clId="{0D61E69F-BE4C-465F-B9F9-39BCCE493B2D}" dt="2024-09-20T22:14:24.430" v="135" actId="21"/>
          <ac:spMkLst>
            <pc:docMk/>
            <pc:sldMk cId="4097905578" sldId="303"/>
            <ac:spMk id="9" creationId="{179CB11C-790B-7DEA-5A61-2065C3F98989}"/>
          </ac:spMkLst>
        </pc:spChg>
        <pc:spChg chg="add del mod">
          <ac:chgData name="Toby Donaldson" userId="2e6e5431-bb17-4c41-9985-d39c50d83c73" providerId="ADAL" clId="{0D61E69F-BE4C-465F-B9F9-39BCCE493B2D}" dt="2024-09-20T22:14:24.430" v="135" actId="21"/>
          <ac:spMkLst>
            <pc:docMk/>
            <pc:sldMk cId="4097905578" sldId="303"/>
            <ac:spMk id="10" creationId="{3AEAAFE9-B088-C0B2-4DA9-CDDEC4559C74}"/>
          </ac:spMkLst>
        </pc:spChg>
        <pc:spChg chg="add del mod">
          <ac:chgData name="Toby Donaldson" userId="2e6e5431-bb17-4c41-9985-d39c50d83c73" providerId="ADAL" clId="{0D61E69F-BE4C-465F-B9F9-39BCCE493B2D}" dt="2024-09-20T22:14:24.430" v="135" actId="21"/>
          <ac:spMkLst>
            <pc:docMk/>
            <pc:sldMk cId="4097905578" sldId="303"/>
            <ac:spMk id="11" creationId="{69EF1888-4E78-2BE5-6235-42037027A2A9}"/>
          </ac:spMkLst>
        </pc:spChg>
        <pc:spChg chg="mod">
          <ac:chgData name="Toby Donaldson" userId="2e6e5431-bb17-4c41-9985-d39c50d83c73" providerId="ADAL" clId="{0D61E69F-BE4C-465F-B9F9-39BCCE493B2D}" dt="2024-09-20T22:14:38.242" v="137" actId="208"/>
          <ac:spMkLst>
            <pc:docMk/>
            <pc:sldMk cId="4097905578" sldId="303"/>
            <ac:spMk id="12" creationId="{E76D433E-1A37-850C-A3A5-9AD623A473C6}"/>
          </ac:spMkLst>
        </pc:spChg>
        <pc:spChg chg="add mod">
          <ac:chgData name="Toby Donaldson" userId="2e6e5431-bb17-4c41-9985-d39c50d83c73" providerId="ADAL" clId="{0D61E69F-BE4C-465F-B9F9-39BCCE493B2D}" dt="2024-09-20T22:15:32.902" v="188" actId="1076"/>
          <ac:spMkLst>
            <pc:docMk/>
            <pc:sldMk cId="4097905578" sldId="303"/>
            <ac:spMk id="13" creationId="{AC3057A2-2766-1958-27FF-165EA233799A}"/>
          </ac:spMkLst>
        </pc:spChg>
      </pc:sldChg>
      <pc:sldChg chg="add">
        <pc:chgData name="Toby Donaldson" userId="2e6e5431-bb17-4c41-9985-d39c50d83c73" providerId="ADAL" clId="{0D61E69F-BE4C-465F-B9F9-39BCCE493B2D}" dt="2024-09-20T22:04:25.542" v="4" actId="2890"/>
        <pc:sldMkLst>
          <pc:docMk/>
          <pc:sldMk cId="2732166047" sldId="304"/>
        </pc:sldMkLst>
      </pc:sldChg>
      <pc:sldChg chg="addSp modSp add">
        <pc:chgData name="Toby Donaldson" userId="2e6e5431-bb17-4c41-9985-d39c50d83c73" providerId="ADAL" clId="{0D61E69F-BE4C-465F-B9F9-39BCCE493B2D}" dt="2024-09-20T22:15:38.943" v="189"/>
        <pc:sldMkLst>
          <pc:docMk/>
          <pc:sldMk cId="683567091" sldId="305"/>
        </pc:sldMkLst>
        <pc:spChg chg="add mod">
          <ac:chgData name="Toby Donaldson" userId="2e6e5431-bb17-4c41-9985-d39c50d83c73" providerId="ADAL" clId="{0D61E69F-BE4C-465F-B9F9-39BCCE493B2D}" dt="2024-09-20T22:15:38.943" v="189"/>
          <ac:spMkLst>
            <pc:docMk/>
            <pc:sldMk cId="683567091" sldId="305"/>
            <ac:spMk id="13" creationId="{5E350B88-78E8-00B5-1070-D7CA485DDE5D}"/>
          </ac:spMkLst>
        </pc:spChg>
      </pc:sldChg>
      <pc:sldChg chg="addSp delSp modSp new mod">
        <pc:chgData name="Toby Donaldson" userId="2e6e5431-bb17-4c41-9985-d39c50d83c73" providerId="ADAL" clId="{0D61E69F-BE4C-465F-B9F9-39BCCE493B2D}" dt="2024-09-20T22:40:28.508" v="1257" actId="21"/>
        <pc:sldMkLst>
          <pc:docMk/>
          <pc:sldMk cId="3573607454" sldId="306"/>
        </pc:sldMkLst>
        <pc:spChg chg="del">
          <ac:chgData name="Toby Donaldson" userId="2e6e5431-bb17-4c41-9985-d39c50d83c73" providerId="ADAL" clId="{0D61E69F-BE4C-465F-B9F9-39BCCE493B2D}" dt="2024-09-20T22:16:54.647" v="195" actId="21"/>
          <ac:spMkLst>
            <pc:docMk/>
            <pc:sldMk cId="3573607454" sldId="306"/>
            <ac:spMk id="2" creationId="{8F7A8D70-B23C-CA9B-8DB0-D1C8C0970D21}"/>
          </ac:spMkLst>
        </pc:spChg>
        <pc:spChg chg="del">
          <ac:chgData name="Toby Donaldson" userId="2e6e5431-bb17-4c41-9985-d39c50d83c73" providerId="ADAL" clId="{0D61E69F-BE4C-465F-B9F9-39BCCE493B2D}" dt="2024-09-20T22:16:54.647" v="195" actId="21"/>
          <ac:spMkLst>
            <pc:docMk/>
            <pc:sldMk cId="3573607454" sldId="306"/>
            <ac:spMk id="3" creationId="{6DC510A2-763F-9388-7B3B-958C0F21D997}"/>
          </ac:spMkLst>
        </pc:spChg>
        <pc:spChg chg="add del">
          <ac:chgData name="Toby Donaldson" userId="2e6e5431-bb17-4c41-9985-d39c50d83c73" providerId="ADAL" clId="{0D61E69F-BE4C-465F-B9F9-39BCCE493B2D}" dt="2024-09-20T22:16:46.731" v="192" actId="22"/>
          <ac:spMkLst>
            <pc:docMk/>
            <pc:sldMk cId="3573607454" sldId="306"/>
            <ac:spMk id="6" creationId="{81B32354-0582-801E-306C-1A5C0905C41D}"/>
          </ac:spMkLst>
        </pc:spChg>
        <pc:spChg chg="add mod">
          <ac:chgData name="Toby Donaldson" userId="2e6e5431-bb17-4c41-9985-d39c50d83c73" providerId="ADAL" clId="{0D61E69F-BE4C-465F-B9F9-39BCCE493B2D}" dt="2024-09-20T22:30:06.359" v="811" actId="20577"/>
          <ac:spMkLst>
            <pc:docMk/>
            <pc:sldMk cId="3573607454" sldId="306"/>
            <ac:spMk id="8" creationId="{40D284A6-37BC-F0E3-3E70-0F2FCEA02C14}"/>
          </ac:spMkLst>
        </pc:spChg>
        <pc:spChg chg="add mod">
          <ac:chgData name="Toby Donaldson" userId="2e6e5431-bb17-4c41-9985-d39c50d83c73" providerId="ADAL" clId="{0D61E69F-BE4C-465F-B9F9-39BCCE493B2D}" dt="2024-09-20T22:19:46.818" v="304" actId="1076"/>
          <ac:spMkLst>
            <pc:docMk/>
            <pc:sldMk cId="3573607454" sldId="306"/>
            <ac:spMk id="9" creationId="{59A9753E-B219-A624-674E-05ABA396D0F3}"/>
          </ac:spMkLst>
        </pc:spChg>
        <pc:spChg chg="add mod">
          <ac:chgData name="Toby Donaldson" userId="2e6e5431-bb17-4c41-9985-d39c50d83c73" providerId="ADAL" clId="{0D61E69F-BE4C-465F-B9F9-39BCCE493B2D}" dt="2024-09-20T22:18:52.684" v="294" actId="1076"/>
          <ac:spMkLst>
            <pc:docMk/>
            <pc:sldMk cId="3573607454" sldId="306"/>
            <ac:spMk id="10" creationId="{00418111-740E-B339-2ED1-2BC013B15505}"/>
          </ac:spMkLst>
        </pc:spChg>
        <pc:spChg chg="add del mod">
          <ac:chgData name="Toby Donaldson" userId="2e6e5431-bb17-4c41-9985-d39c50d83c73" providerId="ADAL" clId="{0D61E69F-BE4C-465F-B9F9-39BCCE493B2D}" dt="2024-09-20T22:40:28.508" v="1257" actId="21"/>
          <ac:spMkLst>
            <pc:docMk/>
            <pc:sldMk cId="3573607454" sldId="306"/>
            <ac:spMk id="12" creationId="{FF13A598-8ACD-5118-84FA-A417F606E3BB}"/>
          </ac:spMkLst>
        </pc:spChg>
        <pc:spChg chg="add">
          <ac:chgData name="Toby Donaldson" userId="2e6e5431-bb17-4c41-9985-d39c50d83c73" providerId="ADAL" clId="{0D61E69F-BE4C-465F-B9F9-39BCCE493B2D}" dt="2024-09-20T22:19:17.190" v="299" actId="11529"/>
          <ac:spMkLst>
            <pc:docMk/>
            <pc:sldMk cId="3573607454" sldId="306"/>
            <ac:spMk id="13" creationId="{8D3351F3-A898-609E-5961-F04D85E787E1}"/>
          </ac:spMkLst>
        </pc:spChg>
        <pc:spChg chg="add del mod">
          <ac:chgData name="Toby Donaldson" userId="2e6e5431-bb17-4c41-9985-d39c50d83c73" providerId="ADAL" clId="{0D61E69F-BE4C-465F-B9F9-39BCCE493B2D}" dt="2024-09-20T22:40:28.508" v="1257" actId="21"/>
          <ac:spMkLst>
            <pc:docMk/>
            <pc:sldMk cId="3573607454" sldId="306"/>
            <ac:spMk id="14" creationId="{FF13A598-8ACD-5118-84FA-A417F606E3BB}"/>
          </ac:spMkLst>
        </pc:spChg>
        <pc:spChg chg="add mod">
          <ac:chgData name="Toby Donaldson" userId="2e6e5431-bb17-4c41-9985-d39c50d83c73" providerId="ADAL" clId="{0D61E69F-BE4C-465F-B9F9-39BCCE493B2D}" dt="2024-09-20T22:40:25.551" v="1256"/>
          <ac:spMkLst>
            <pc:docMk/>
            <pc:sldMk cId="3573607454" sldId="306"/>
            <ac:spMk id="15" creationId="{5AE78048-1347-32E0-0A67-3C85D226F6B8}"/>
          </ac:spMkLst>
        </pc:spChg>
      </pc:sldChg>
      <pc:sldChg chg="addSp delSp modSp add mod">
        <pc:chgData name="Toby Donaldson" userId="2e6e5431-bb17-4c41-9985-d39c50d83c73" providerId="ADAL" clId="{0D61E69F-BE4C-465F-B9F9-39BCCE493B2D}" dt="2024-09-23T04:08:43.784" v="3934" actId="14100"/>
        <pc:sldMkLst>
          <pc:docMk/>
          <pc:sldMk cId="2872453283" sldId="307"/>
        </pc:sldMkLst>
        <pc:spChg chg="add mod">
          <ac:chgData name="Toby Donaldson" userId="2e6e5431-bb17-4c41-9985-d39c50d83c73" providerId="ADAL" clId="{0D61E69F-BE4C-465F-B9F9-39BCCE493B2D}" dt="2024-09-20T22:20:34.211" v="311" actId="1076"/>
          <ac:spMkLst>
            <pc:docMk/>
            <pc:sldMk cId="2872453283" sldId="307"/>
            <ac:spMk id="2" creationId="{52B8C3FA-E6D0-9BB7-7751-26D9EC83D90D}"/>
          </ac:spMkLst>
        </pc:spChg>
        <pc:spChg chg="add mod">
          <ac:chgData name="Toby Donaldson" userId="2e6e5431-bb17-4c41-9985-d39c50d83c73" providerId="ADAL" clId="{0D61E69F-BE4C-465F-B9F9-39BCCE493B2D}" dt="2024-09-20T22:20:42.761" v="314" actId="1076"/>
          <ac:spMkLst>
            <pc:docMk/>
            <pc:sldMk cId="2872453283" sldId="307"/>
            <ac:spMk id="3" creationId="{4756E05D-8828-3326-D73E-EF25978288DA}"/>
          </ac:spMkLst>
        </pc:spChg>
        <pc:spChg chg="add mod">
          <ac:chgData name="Toby Donaldson" userId="2e6e5431-bb17-4c41-9985-d39c50d83c73" providerId="ADAL" clId="{0D61E69F-BE4C-465F-B9F9-39BCCE493B2D}" dt="2024-09-23T04:08:43.784" v="3934" actId="14100"/>
          <ac:spMkLst>
            <pc:docMk/>
            <pc:sldMk cId="2872453283" sldId="307"/>
            <ac:spMk id="5" creationId="{0969F8B7-C569-C8FA-6F0E-FBB1DFBBAAB9}"/>
          </ac:spMkLst>
        </pc:spChg>
        <pc:spChg chg="mod">
          <ac:chgData name="Toby Donaldson" userId="2e6e5431-bb17-4c41-9985-d39c50d83c73" providerId="ADAL" clId="{0D61E69F-BE4C-465F-B9F9-39BCCE493B2D}" dt="2024-09-20T22:29:56.671" v="806" actId="20577"/>
          <ac:spMkLst>
            <pc:docMk/>
            <pc:sldMk cId="2872453283" sldId="307"/>
            <ac:spMk id="8" creationId="{40D284A6-37BC-F0E3-3E70-0F2FCEA02C14}"/>
          </ac:spMkLst>
        </pc:spChg>
        <pc:spChg chg="del">
          <ac:chgData name="Toby Donaldson" userId="2e6e5431-bb17-4c41-9985-d39c50d83c73" providerId="ADAL" clId="{0D61E69F-BE4C-465F-B9F9-39BCCE493B2D}" dt="2024-09-20T22:22:06.444" v="465" actId="21"/>
          <ac:spMkLst>
            <pc:docMk/>
            <pc:sldMk cId="2872453283" sldId="307"/>
            <ac:spMk id="9" creationId="{59A9753E-B219-A624-674E-05ABA396D0F3}"/>
          </ac:spMkLst>
        </pc:spChg>
        <pc:spChg chg="del mod">
          <ac:chgData name="Toby Donaldson" userId="2e6e5431-bb17-4c41-9985-d39c50d83c73" providerId="ADAL" clId="{0D61E69F-BE4C-465F-B9F9-39BCCE493B2D}" dt="2024-09-20T22:40:09.357" v="1252" actId="21"/>
          <ac:spMkLst>
            <pc:docMk/>
            <pc:sldMk cId="2872453283" sldId="307"/>
            <ac:spMk id="12" creationId="{FF13A598-8ACD-5118-84FA-A417F606E3BB}"/>
          </ac:spMkLst>
        </pc:spChg>
        <pc:spChg chg="add mod">
          <ac:chgData name="Toby Donaldson" userId="2e6e5431-bb17-4c41-9985-d39c50d83c73" providerId="ADAL" clId="{0D61E69F-BE4C-465F-B9F9-39BCCE493B2D}" dt="2024-09-20T22:40:01.245" v="1249"/>
          <ac:spMkLst>
            <pc:docMk/>
            <pc:sldMk cId="2872453283" sldId="307"/>
            <ac:spMk id="15" creationId="{A391096C-B712-6095-EF9E-4FBFD781A0EC}"/>
          </ac:spMkLst>
        </pc:spChg>
        <pc:spChg chg="add mod">
          <ac:chgData name="Toby Donaldson" userId="2e6e5431-bb17-4c41-9985-d39c50d83c73" providerId="ADAL" clId="{0D61E69F-BE4C-465F-B9F9-39BCCE493B2D}" dt="2024-09-20T22:40:06.350" v="1251"/>
          <ac:spMkLst>
            <pc:docMk/>
            <pc:sldMk cId="2872453283" sldId="307"/>
            <ac:spMk id="16" creationId="{D85AFBBE-6413-A604-0AAF-F1F4FF69039E}"/>
          </ac:spMkLst>
        </pc:spChg>
        <pc:cxnChg chg="add mod">
          <ac:chgData name="Toby Donaldson" userId="2e6e5431-bb17-4c41-9985-d39c50d83c73" providerId="ADAL" clId="{0D61E69F-BE4C-465F-B9F9-39BCCE493B2D}" dt="2024-09-23T04:08:43.784" v="3934" actId="14100"/>
          <ac:cxnSpMkLst>
            <pc:docMk/>
            <pc:sldMk cId="2872453283" sldId="307"/>
            <ac:cxnSpMk id="7" creationId="{A25E9E7B-857C-ECA8-69E1-F30804DA6DDD}"/>
          </ac:cxnSpMkLst>
        </pc:cxnChg>
        <pc:cxnChg chg="add mod">
          <ac:chgData name="Toby Donaldson" userId="2e6e5431-bb17-4c41-9985-d39c50d83c73" providerId="ADAL" clId="{0D61E69F-BE4C-465F-B9F9-39BCCE493B2D}" dt="2024-09-23T04:08:43.784" v="3934" actId="14100"/>
          <ac:cxnSpMkLst>
            <pc:docMk/>
            <pc:sldMk cId="2872453283" sldId="307"/>
            <ac:cxnSpMk id="14" creationId="{429130FA-0092-1258-4BA0-C5734E5DDAC4}"/>
          </ac:cxnSpMkLst>
        </pc:cxnChg>
      </pc:sldChg>
      <pc:sldChg chg="addSp delSp modSp add del mod">
        <pc:chgData name="Toby Donaldson" userId="2e6e5431-bb17-4c41-9985-d39c50d83c73" providerId="ADAL" clId="{0D61E69F-BE4C-465F-B9F9-39BCCE493B2D}" dt="2024-09-20T22:30:45.560" v="822" actId="2696"/>
        <pc:sldMkLst>
          <pc:docMk/>
          <pc:sldMk cId="2751741213" sldId="308"/>
        </pc:sldMkLst>
        <pc:spChg chg="del mod">
          <ac:chgData name="Toby Donaldson" userId="2e6e5431-bb17-4c41-9985-d39c50d83c73" providerId="ADAL" clId="{0D61E69F-BE4C-465F-B9F9-39BCCE493B2D}" dt="2024-09-20T22:23:38.888" v="473" actId="21"/>
          <ac:spMkLst>
            <pc:docMk/>
            <pc:sldMk cId="2751741213" sldId="308"/>
            <ac:spMk id="2" creationId="{52B8C3FA-E6D0-9BB7-7751-26D9EC83D90D}"/>
          </ac:spMkLst>
        </pc:spChg>
        <pc:spChg chg="del mod">
          <ac:chgData name="Toby Donaldson" userId="2e6e5431-bb17-4c41-9985-d39c50d83c73" providerId="ADAL" clId="{0D61E69F-BE4C-465F-B9F9-39BCCE493B2D}" dt="2024-09-20T22:23:38.888" v="473" actId="21"/>
          <ac:spMkLst>
            <pc:docMk/>
            <pc:sldMk cId="2751741213" sldId="308"/>
            <ac:spMk id="3" creationId="{4756E05D-8828-3326-D73E-EF25978288DA}"/>
          </ac:spMkLst>
        </pc:spChg>
        <pc:spChg chg="del">
          <ac:chgData name="Toby Donaldson" userId="2e6e5431-bb17-4c41-9985-d39c50d83c73" providerId="ADAL" clId="{0D61E69F-BE4C-465F-B9F9-39BCCE493B2D}" dt="2024-09-20T22:23:15.039" v="468" actId="21"/>
          <ac:spMkLst>
            <pc:docMk/>
            <pc:sldMk cId="2751741213" sldId="308"/>
            <ac:spMk id="5" creationId="{0969F8B7-C569-C8FA-6F0E-FBB1DFBBAAB9}"/>
          </ac:spMkLst>
        </pc:spChg>
        <pc:spChg chg="mod">
          <ac:chgData name="Toby Donaldson" userId="2e6e5431-bb17-4c41-9985-d39c50d83c73" providerId="ADAL" clId="{0D61E69F-BE4C-465F-B9F9-39BCCE493B2D}" dt="2024-09-20T22:29:18.009" v="801" actId="313"/>
          <ac:spMkLst>
            <pc:docMk/>
            <pc:sldMk cId="2751741213" sldId="308"/>
            <ac:spMk id="8" creationId="{40D284A6-37BC-F0E3-3E70-0F2FCEA02C14}"/>
          </ac:spMkLst>
        </pc:spChg>
        <pc:spChg chg="del">
          <ac:chgData name="Toby Donaldson" userId="2e6e5431-bb17-4c41-9985-d39c50d83c73" providerId="ADAL" clId="{0D61E69F-BE4C-465F-B9F9-39BCCE493B2D}" dt="2024-09-20T22:22:26.710" v="466" actId="21"/>
          <ac:spMkLst>
            <pc:docMk/>
            <pc:sldMk cId="2751741213" sldId="308"/>
            <ac:spMk id="9" creationId="{59A9753E-B219-A624-674E-05ABA396D0F3}"/>
          </ac:spMkLst>
        </pc:spChg>
        <pc:spChg chg="add mod">
          <ac:chgData name="Toby Donaldson" userId="2e6e5431-bb17-4c41-9985-d39c50d83c73" providerId="ADAL" clId="{0D61E69F-BE4C-465F-B9F9-39BCCE493B2D}" dt="2024-09-20T22:24:52.863" v="481" actId="1076"/>
          <ac:spMkLst>
            <pc:docMk/>
            <pc:sldMk cId="2751741213" sldId="308"/>
            <ac:spMk id="11" creationId="{C50813C2-D497-3ABD-F289-638D14DD4A57}"/>
          </ac:spMkLst>
        </pc:spChg>
        <pc:spChg chg="add mod">
          <ac:chgData name="Toby Donaldson" userId="2e6e5431-bb17-4c41-9985-d39c50d83c73" providerId="ADAL" clId="{0D61E69F-BE4C-465F-B9F9-39BCCE493B2D}" dt="2024-09-20T22:26:28.858" v="701" actId="1076"/>
          <ac:spMkLst>
            <pc:docMk/>
            <pc:sldMk cId="2751741213" sldId="308"/>
            <ac:spMk id="15" creationId="{91A801F0-94BB-D7E2-7CF6-D3F9F5B0474B}"/>
          </ac:spMkLst>
        </pc:spChg>
        <pc:spChg chg="add mod">
          <ac:chgData name="Toby Donaldson" userId="2e6e5431-bb17-4c41-9985-d39c50d83c73" providerId="ADAL" clId="{0D61E69F-BE4C-465F-B9F9-39BCCE493B2D}" dt="2024-09-20T22:27:30.003" v="743" actId="1076"/>
          <ac:spMkLst>
            <pc:docMk/>
            <pc:sldMk cId="2751741213" sldId="308"/>
            <ac:spMk id="16" creationId="{AACA4083-4D24-AF52-0231-B40DBEE3D679}"/>
          </ac:spMkLst>
        </pc:spChg>
        <pc:spChg chg="add mod">
          <ac:chgData name="Toby Donaldson" userId="2e6e5431-bb17-4c41-9985-d39c50d83c73" providerId="ADAL" clId="{0D61E69F-BE4C-465F-B9F9-39BCCE493B2D}" dt="2024-09-20T22:27:36.991" v="744" actId="1076"/>
          <ac:spMkLst>
            <pc:docMk/>
            <pc:sldMk cId="2751741213" sldId="308"/>
            <ac:spMk id="17" creationId="{C13B2520-E3F7-E0AC-20AE-1E50CE7EF219}"/>
          </ac:spMkLst>
        </pc:spChg>
        <pc:cxnChg chg="del mod">
          <ac:chgData name="Toby Donaldson" userId="2e6e5431-bb17-4c41-9985-d39c50d83c73" providerId="ADAL" clId="{0D61E69F-BE4C-465F-B9F9-39BCCE493B2D}" dt="2024-09-20T22:23:38.888" v="473" actId="21"/>
          <ac:cxnSpMkLst>
            <pc:docMk/>
            <pc:sldMk cId="2751741213" sldId="308"/>
            <ac:cxnSpMk id="7" creationId="{A25E9E7B-857C-ECA8-69E1-F30804DA6DDD}"/>
          </ac:cxnSpMkLst>
        </pc:cxnChg>
        <pc:cxnChg chg="del mod">
          <ac:chgData name="Toby Donaldson" userId="2e6e5431-bb17-4c41-9985-d39c50d83c73" providerId="ADAL" clId="{0D61E69F-BE4C-465F-B9F9-39BCCE493B2D}" dt="2024-09-20T22:23:38.888" v="473" actId="21"/>
          <ac:cxnSpMkLst>
            <pc:docMk/>
            <pc:sldMk cId="2751741213" sldId="308"/>
            <ac:cxnSpMk id="14" creationId="{429130FA-0092-1258-4BA0-C5734E5DDAC4}"/>
          </ac:cxnSpMkLst>
        </pc:cxnChg>
        <pc:cxnChg chg="add mod">
          <ac:chgData name="Toby Donaldson" userId="2e6e5431-bb17-4c41-9985-d39c50d83c73" providerId="ADAL" clId="{0D61E69F-BE4C-465F-B9F9-39BCCE493B2D}" dt="2024-09-20T22:27:30.003" v="743" actId="1076"/>
          <ac:cxnSpMkLst>
            <pc:docMk/>
            <pc:sldMk cId="2751741213" sldId="308"/>
            <ac:cxnSpMk id="19" creationId="{663DDC8B-6EA7-ED99-99E5-170F2D2C27EE}"/>
          </ac:cxnSpMkLst>
        </pc:cxnChg>
        <pc:cxnChg chg="add">
          <ac:chgData name="Toby Donaldson" userId="2e6e5431-bb17-4c41-9985-d39c50d83c73" providerId="ADAL" clId="{0D61E69F-BE4C-465F-B9F9-39BCCE493B2D}" dt="2024-09-20T22:27:25.460" v="742" actId="11529"/>
          <ac:cxnSpMkLst>
            <pc:docMk/>
            <pc:sldMk cId="2751741213" sldId="308"/>
            <ac:cxnSpMk id="21" creationId="{90EC65A5-34B2-4390-B7D0-D7E99E18C101}"/>
          </ac:cxnSpMkLst>
        </pc:cxnChg>
      </pc:sldChg>
      <pc:sldChg chg="addSp delSp modSp add mod">
        <pc:chgData name="Toby Donaldson" userId="2e6e5431-bb17-4c41-9985-d39c50d83c73" providerId="ADAL" clId="{0D61E69F-BE4C-465F-B9F9-39BCCE493B2D}" dt="2024-09-20T22:48:56.037" v="1553" actId="113"/>
        <pc:sldMkLst>
          <pc:docMk/>
          <pc:sldMk cId="892689126" sldId="309"/>
        </pc:sldMkLst>
        <pc:spChg chg="add mod">
          <ac:chgData name="Toby Donaldson" userId="2e6e5431-bb17-4c41-9985-d39c50d83c73" providerId="ADAL" clId="{0D61E69F-BE4C-465F-B9F9-39BCCE493B2D}" dt="2024-09-20T22:34:02.788" v="947" actId="2085"/>
          <ac:spMkLst>
            <pc:docMk/>
            <pc:sldMk cId="892689126" sldId="309"/>
            <ac:spMk id="2" creationId="{A568B450-0CDE-98B7-C107-2BE38CC4B57F}"/>
          </ac:spMkLst>
        </pc:spChg>
        <pc:spChg chg="add mod">
          <ac:chgData name="Toby Donaldson" userId="2e6e5431-bb17-4c41-9985-d39c50d83c73" providerId="ADAL" clId="{0D61E69F-BE4C-465F-B9F9-39BCCE493B2D}" dt="2024-09-20T22:48:56.037" v="1553" actId="113"/>
          <ac:spMkLst>
            <pc:docMk/>
            <pc:sldMk cId="892689126" sldId="309"/>
            <ac:spMk id="3" creationId="{045F883D-937C-5D1C-7E3B-1C7F97EBBEE3}"/>
          </ac:spMkLst>
        </pc:spChg>
        <pc:spChg chg="add mod">
          <ac:chgData name="Toby Donaldson" userId="2e6e5431-bb17-4c41-9985-d39c50d83c73" providerId="ADAL" clId="{0D61E69F-BE4C-465F-B9F9-39BCCE493B2D}" dt="2024-09-20T22:39:33.956" v="1240"/>
          <ac:spMkLst>
            <pc:docMk/>
            <pc:sldMk cId="892689126" sldId="309"/>
            <ac:spMk id="5" creationId="{E1146088-751A-5A89-C1E3-6297B871BF4A}"/>
          </ac:spMkLst>
        </pc:spChg>
        <pc:spChg chg="mod">
          <ac:chgData name="Toby Donaldson" userId="2e6e5431-bb17-4c41-9985-d39c50d83c73" providerId="ADAL" clId="{0D61E69F-BE4C-465F-B9F9-39BCCE493B2D}" dt="2024-09-20T22:33:07.231" v="883" actId="20577"/>
          <ac:spMkLst>
            <pc:docMk/>
            <pc:sldMk cId="892689126" sldId="309"/>
            <ac:spMk id="8" creationId="{40D284A6-37BC-F0E3-3E70-0F2FCEA02C14}"/>
          </ac:spMkLst>
        </pc:spChg>
        <pc:spChg chg="del">
          <ac:chgData name="Toby Donaldson" userId="2e6e5431-bb17-4c41-9985-d39c50d83c73" providerId="ADAL" clId="{0D61E69F-BE4C-465F-B9F9-39BCCE493B2D}" dt="2024-09-20T22:32:23.465" v="831" actId="21"/>
          <ac:spMkLst>
            <pc:docMk/>
            <pc:sldMk cId="892689126" sldId="309"/>
            <ac:spMk id="11" creationId="{C50813C2-D497-3ABD-F289-638D14DD4A57}"/>
          </ac:spMkLst>
        </pc:spChg>
        <pc:spChg chg="del mod">
          <ac:chgData name="Toby Donaldson" userId="2e6e5431-bb17-4c41-9985-d39c50d83c73" providerId="ADAL" clId="{0D61E69F-BE4C-465F-B9F9-39BCCE493B2D}" dt="2024-09-20T22:39:38.147" v="1241" actId="478"/>
          <ac:spMkLst>
            <pc:docMk/>
            <pc:sldMk cId="892689126" sldId="309"/>
            <ac:spMk id="12" creationId="{FF13A598-8ACD-5118-84FA-A417F606E3BB}"/>
          </ac:spMkLst>
        </pc:spChg>
        <pc:spChg chg="del">
          <ac:chgData name="Toby Donaldson" userId="2e6e5431-bb17-4c41-9985-d39c50d83c73" providerId="ADAL" clId="{0D61E69F-BE4C-465F-B9F9-39BCCE493B2D}" dt="2024-09-20T22:32:23.465" v="831" actId="21"/>
          <ac:spMkLst>
            <pc:docMk/>
            <pc:sldMk cId="892689126" sldId="309"/>
            <ac:spMk id="15" creationId="{91A801F0-94BB-D7E2-7CF6-D3F9F5B0474B}"/>
          </ac:spMkLst>
        </pc:spChg>
        <pc:spChg chg="del">
          <ac:chgData name="Toby Donaldson" userId="2e6e5431-bb17-4c41-9985-d39c50d83c73" providerId="ADAL" clId="{0D61E69F-BE4C-465F-B9F9-39BCCE493B2D}" dt="2024-09-20T22:32:23.465" v="831" actId="21"/>
          <ac:spMkLst>
            <pc:docMk/>
            <pc:sldMk cId="892689126" sldId="309"/>
            <ac:spMk id="16" creationId="{AACA4083-4D24-AF52-0231-B40DBEE3D679}"/>
          </ac:spMkLst>
        </pc:spChg>
        <pc:spChg chg="del mod">
          <ac:chgData name="Toby Donaldson" userId="2e6e5431-bb17-4c41-9985-d39c50d83c73" providerId="ADAL" clId="{0D61E69F-BE4C-465F-B9F9-39BCCE493B2D}" dt="2024-09-20T22:31:18.206" v="826" actId="21"/>
          <ac:spMkLst>
            <pc:docMk/>
            <pc:sldMk cId="892689126" sldId="309"/>
            <ac:spMk id="17" creationId="{C13B2520-E3F7-E0AC-20AE-1E50CE7EF219}"/>
          </ac:spMkLst>
        </pc:spChg>
        <pc:cxnChg chg="del mod">
          <ac:chgData name="Toby Donaldson" userId="2e6e5431-bb17-4c41-9985-d39c50d83c73" providerId="ADAL" clId="{0D61E69F-BE4C-465F-B9F9-39BCCE493B2D}" dt="2024-09-20T22:32:25.369" v="832" actId="21"/>
          <ac:cxnSpMkLst>
            <pc:docMk/>
            <pc:sldMk cId="892689126" sldId="309"/>
            <ac:cxnSpMk id="19" creationId="{663DDC8B-6EA7-ED99-99E5-170F2D2C27EE}"/>
          </ac:cxnSpMkLst>
        </pc:cxnChg>
        <pc:cxnChg chg="del mod">
          <ac:chgData name="Toby Donaldson" userId="2e6e5431-bb17-4c41-9985-d39c50d83c73" providerId="ADAL" clId="{0D61E69F-BE4C-465F-B9F9-39BCCE493B2D}" dt="2024-09-20T22:32:23.465" v="831" actId="21"/>
          <ac:cxnSpMkLst>
            <pc:docMk/>
            <pc:sldMk cId="892689126" sldId="309"/>
            <ac:cxnSpMk id="21" creationId="{90EC65A5-34B2-4390-B7D0-D7E99E18C101}"/>
          </ac:cxnSpMkLst>
        </pc:cxnChg>
      </pc:sldChg>
      <pc:sldChg chg="addSp delSp modSp add mod ord">
        <pc:chgData name="Toby Donaldson" userId="2e6e5431-bb17-4c41-9985-d39c50d83c73" providerId="ADAL" clId="{0D61E69F-BE4C-465F-B9F9-39BCCE493B2D}" dt="2024-09-23T04:10:06.075" v="3941" actId="1076"/>
        <pc:sldMkLst>
          <pc:docMk/>
          <pc:sldMk cId="1882997732" sldId="310"/>
        </pc:sldMkLst>
        <pc:spChg chg="add mod">
          <ac:chgData name="Toby Donaldson" userId="2e6e5431-bb17-4c41-9985-d39c50d83c73" providerId="ADAL" clId="{0D61E69F-BE4C-465F-B9F9-39BCCE493B2D}" dt="2024-09-20T22:39:46.089" v="1244" actId="1076"/>
          <ac:spMkLst>
            <pc:docMk/>
            <pc:sldMk cId="1882997732" sldId="310"/>
            <ac:spMk id="5" creationId="{11E39781-94AF-0296-13EF-8D21905FE3A2}"/>
          </ac:spMkLst>
        </pc:spChg>
        <pc:spChg chg="add mod">
          <ac:chgData name="Toby Donaldson" userId="2e6e5431-bb17-4c41-9985-d39c50d83c73" providerId="ADAL" clId="{0D61E69F-BE4C-465F-B9F9-39BCCE493B2D}" dt="2024-09-20T22:39:49.964" v="1246"/>
          <ac:spMkLst>
            <pc:docMk/>
            <pc:sldMk cId="1882997732" sldId="310"/>
            <ac:spMk id="6" creationId="{FFC61FBE-6060-D8C7-02D4-F8BE87D0FCBD}"/>
          </ac:spMkLst>
        </pc:spChg>
        <pc:spChg chg="del mod">
          <ac:chgData name="Toby Donaldson" userId="2e6e5431-bb17-4c41-9985-d39c50d83c73" providerId="ADAL" clId="{0D61E69F-BE4C-465F-B9F9-39BCCE493B2D}" dt="2024-09-20T22:39:55.766" v="1248" actId="478"/>
          <ac:spMkLst>
            <pc:docMk/>
            <pc:sldMk cId="1882997732" sldId="310"/>
            <ac:spMk id="12" creationId="{FF13A598-8ACD-5118-84FA-A417F606E3BB}"/>
          </ac:spMkLst>
        </pc:spChg>
        <pc:spChg chg="mod">
          <ac:chgData name="Toby Donaldson" userId="2e6e5431-bb17-4c41-9985-d39c50d83c73" providerId="ADAL" clId="{0D61E69F-BE4C-465F-B9F9-39BCCE493B2D}" dt="2024-09-23T04:09:13.549" v="3935" actId="113"/>
          <ac:spMkLst>
            <pc:docMk/>
            <pc:sldMk cId="1882997732" sldId="310"/>
            <ac:spMk id="15" creationId="{91A801F0-94BB-D7E2-7CF6-D3F9F5B0474B}"/>
          </ac:spMkLst>
        </pc:spChg>
        <pc:spChg chg="mod">
          <ac:chgData name="Toby Donaldson" userId="2e6e5431-bb17-4c41-9985-d39c50d83c73" providerId="ADAL" clId="{0D61E69F-BE4C-465F-B9F9-39BCCE493B2D}" dt="2024-09-23T04:10:06.075" v="3941" actId="1076"/>
          <ac:spMkLst>
            <pc:docMk/>
            <pc:sldMk cId="1882997732" sldId="310"/>
            <ac:spMk id="17" creationId="{C13B2520-E3F7-E0AC-20AE-1E50CE7EF219}"/>
          </ac:spMkLst>
        </pc:spChg>
        <pc:cxnChg chg="add mod">
          <ac:chgData name="Toby Donaldson" userId="2e6e5431-bb17-4c41-9985-d39c50d83c73" providerId="ADAL" clId="{0D61E69F-BE4C-465F-B9F9-39BCCE493B2D}" dt="2024-09-23T04:10:06.075" v="3941" actId="1076"/>
          <ac:cxnSpMkLst>
            <pc:docMk/>
            <pc:sldMk cId="1882997732" sldId="310"/>
            <ac:cxnSpMk id="3" creationId="{9AB8921A-2E4E-B095-F5E3-5CCFDA2A6D83}"/>
          </ac:cxnSpMkLst>
        </pc:cxnChg>
      </pc:sldChg>
      <pc:sldChg chg="addSp delSp modSp add mod">
        <pc:chgData name="Toby Donaldson" userId="2e6e5431-bb17-4c41-9985-d39c50d83c73" providerId="ADAL" clId="{0D61E69F-BE4C-465F-B9F9-39BCCE493B2D}" dt="2024-09-20T23:05:05.979" v="2532" actId="21"/>
        <pc:sldMkLst>
          <pc:docMk/>
          <pc:sldMk cId="3944662364" sldId="311"/>
        </pc:sldMkLst>
        <pc:spChg chg="mod">
          <ac:chgData name="Toby Donaldson" userId="2e6e5431-bb17-4c41-9985-d39c50d83c73" providerId="ADAL" clId="{0D61E69F-BE4C-465F-B9F9-39BCCE493B2D}" dt="2024-09-20T22:35:45.227" v="1027" actId="1076"/>
          <ac:spMkLst>
            <pc:docMk/>
            <pc:sldMk cId="3944662364" sldId="311"/>
            <ac:spMk id="3" creationId="{045F883D-937C-5D1C-7E3B-1C7F97EBBEE3}"/>
          </ac:spMkLst>
        </pc:spChg>
        <pc:spChg chg="add mod">
          <ac:chgData name="Toby Donaldson" userId="2e6e5431-bb17-4c41-9985-d39c50d83c73" providerId="ADAL" clId="{0D61E69F-BE4C-465F-B9F9-39BCCE493B2D}" dt="2024-09-20T22:35:27.297" v="1022" actId="14100"/>
          <ac:spMkLst>
            <pc:docMk/>
            <pc:sldMk cId="3944662364" sldId="311"/>
            <ac:spMk id="5" creationId="{98C269E4-6FB5-E564-42DD-903D30CD8F2C}"/>
          </ac:spMkLst>
        </pc:spChg>
        <pc:spChg chg="add mod">
          <ac:chgData name="Toby Donaldson" userId="2e6e5431-bb17-4c41-9985-d39c50d83c73" providerId="ADAL" clId="{0D61E69F-BE4C-465F-B9F9-39BCCE493B2D}" dt="2024-09-20T22:36:31.583" v="1101" actId="1076"/>
          <ac:spMkLst>
            <pc:docMk/>
            <pc:sldMk cId="3944662364" sldId="311"/>
            <ac:spMk id="11" creationId="{30DA05D9-9E6A-F367-A060-83BD870DEB9E}"/>
          </ac:spMkLst>
        </pc:spChg>
        <pc:spChg chg="del mod">
          <ac:chgData name="Toby Donaldson" userId="2e6e5431-bb17-4c41-9985-d39c50d83c73" providerId="ADAL" clId="{0D61E69F-BE4C-465F-B9F9-39BCCE493B2D}" dt="2024-09-20T22:39:26.636" v="1238" actId="478"/>
          <ac:spMkLst>
            <pc:docMk/>
            <pc:sldMk cId="3944662364" sldId="311"/>
            <ac:spMk id="12" creationId="{FF13A598-8ACD-5118-84FA-A417F606E3BB}"/>
          </ac:spMkLst>
        </pc:spChg>
        <pc:spChg chg="add mod">
          <ac:chgData name="Toby Donaldson" userId="2e6e5431-bb17-4c41-9985-d39c50d83c73" providerId="ADAL" clId="{0D61E69F-BE4C-465F-B9F9-39BCCE493B2D}" dt="2024-09-20T22:36:59.880" v="1164" actId="20577"/>
          <ac:spMkLst>
            <pc:docMk/>
            <pc:sldMk cId="3944662364" sldId="311"/>
            <ac:spMk id="14" creationId="{484AF237-43CE-2456-32A3-E64AD884E707}"/>
          </ac:spMkLst>
        </pc:spChg>
        <pc:spChg chg="add mod">
          <ac:chgData name="Toby Donaldson" userId="2e6e5431-bb17-4c41-9985-d39c50d83c73" providerId="ADAL" clId="{0D61E69F-BE4C-465F-B9F9-39BCCE493B2D}" dt="2024-09-20T22:39:18.743" v="1235"/>
          <ac:spMkLst>
            <pc:docMk/>
            <pc:sldMk cId="3944662364" sldId="311"/>
            <ac:spMk id="20" creationId="{4D5CB0CE-532E-BA56-45C4-7FBA92F587F3}"/>
          </ac:spMkLst>
        </pc:spChg>
        <pc:spChg chg="add mod">
          <ac:chgData name="Toby Donaldson" userId="2e6e5431-bb17-4c41-9985-d39c50d83c73" providerId="ADAL" clId="{0D61E69F-BE4C-465F-B9F9-39BCCE493B2D}" dt="2024-09-20T22:39:23.233" v="1237"/>
          <ac:spMkLst>
            <pc:docMk/>
            <pc:sldMk cId="3944662364" sldId="311"/>
            <ac:spMk id="21" creationId="{0A5485D6-375C-B321-60CA-E800FEB0634D}"/>
          </ac:spMkLst>
        </pc:spChg>
        <pc:spChg chg="add mod">
          <ac:chgData name="Toby Donaldson" userId="2e6e5431-bb17-4c41-9985-d39c50d83c73" providerId="ADAL" clId="{0D61E69F-BE4C-465F-B9F9-39BCCE493B2D}" dt="2024-09-20T23:04:24.196" v="2518" actId="20577"/>
          <ac:spMkLst>
            <pc:docMk/>
            <pc:sldMk cId="3944662364" sldId="311"/>
            <ac:spMk id="22" creationId="{52B3548E-7A63-075B-18BE-D6AC0AE2B1F7}"/>
          </ac:spMkLst>
        </pc:spChg>
        <pc:spChg chg="add del mod">
          <ac:chgData name="Toby Donaldson" userId="2e6e5431-bb17-4c41-9985-d39c50d83c73" providerId="ADAL" clId="{0D61E69F-BE4C-465F-B9F9-39BCCE493B2D}" dt="2024-09-20T23:05:05.979" v="2532" actId="21"/>
          <ac:spMkLst>
            <pc:docMk/>
            <pc:sldMk cId="3944662364" sldId="311"/>
            <ac:spMk id="25" creationId="{E7645870-8C6E-C214-F5D7-1DEE4890073E}"/>
          </ac:spMkLst>
        </pc:spChg>
        <pc:cxnChg chg="add mod">
          <ac:chgData name="Toby Donaldson" userId="2e6e5431-bb17-4c41-9985-d39c50d83c73" providerId="ADAL" clId="{0D61E69F-BE4C-465F-B9F9-39BCCE493B2D}" dt="2024-09-20T22:35:45.227" v="1027" actId="1076"/>
          <ac:cxnSpMkLst>
            <pc:docMk/>
            <pc:sldMk cId="3944662364" sldId="311"/>
            <ac:cxnSpMk id="7" creationId="{4C610B4D-D8A4-A573-E862-D14B22A6F869}"/>
          </ac:cxnSpMkLst>
        </pc:cxnChg>
        <pc:cxnChg chg="add">
          <ac:chgData name="Toby Donaldson" userId="2e6e5431-bb17-4c41-9985-d39c50d83c73" providerId="ADAL" clId="{0D61E69F-BE4C-465F-B9F9-39BCCE493B2D}" dt="2024-09-20T22:37:36.591" v="1165" actId="11529"/>
          <ac:cxnSpMkLst>
            <pc:docMk/>
            <pc:sldMk cId="3944662364" sldId="311"/>
            <ac:cxnSpMk id="16" creationId="{039879DD-0C4B-745C-A283-827D7F743B32}"/>
          </ac:cxnSpMkLst>
        </pc:cxnChg>
        <pc:cxnChg chg="add mod">
          <ac:chgData name="Toby Donaldson" userId="2e6e5431-bb17-4c41-9985-d39c50d83c73" providerId="ADAL" clId="{0D61E69F-BE4C-465F-B9F9-39BCCE493B2D}" dt="2024-09-20T22:37:45.675" v="1167" actId="14100"/>
          <ac:cxnSpMkLst>
            <pc:docMk/>
            <pc:sldMk cId="3944662364" sldId="311"/>
            <ac:cxnSpMk id="18" creationId="{7D3AD6E6-71A9-64C9-AD5E-F4D6C8A65E67}"/>
          </ac:cxnSpMkLst>
        </pc:cxnChg>
        <pc:cxnChg chg="add">
          <ac:chgData name="Toby Donaldson" userId="2e6e5431-bb17-4c41-9985-d39c50d83c73" providerId="ADAL" clId="{0D61E69F-BE4C-465F-B9F9-39BCCE493B2D}" dt="2024-09-20T23:04:29.352" v="2519" actId="11529"/>
          <ac:cxnSpMkLst>
            <pc:docMk/>
            <pc:sldMk cId="3944662364" sldId="311"/>
            <ac:cxnSpMk id="24" creationId="{EF3078A0-45CB-3ABB-CD7A-6915820AEA22}"/>
          </ac:cxnSpMkLst>
        </pc:cxnChg>
      </pc:sldChg>
      <pc:sldChg chg="addSp delSp modSp add mod">
        <pc:chgData name="Toby Donaldson" userId="2e6e5431-bb17-4c41-9985-d39c50d83c73" providerId="ADAL" clId="{0D61E69F-BE4C-465F-B9F9-39BCCE493B2D}" dt="2024-09-23T04:12:38.074" v="3943" actId="21"/>
        <pc:sldMkLst>
          <pc:docMk/>
          <pc:sldMk cId="2209025065" sldId="312"/>
        </pc:sldMkLst>
        <pc:spChg chg="mod">
          <ac:chgData name="Toby Donaldson" userId="2e6e5431-bb17-4c41-9985-d39c50d83c73" providerId="ADAL" clId="{0D61E69F-BE4C-465F-B9F9-39BCCE493B2D}" dt="2024-09-20T22:44:33.511" v="1417" actId="1076"/>
          <ac:spMkLst>
            <pc:docMk/>
            <pc:sldMk cId="2209025065" sldId="312"/>
            <ac:spMk id="3" creationId="{045F883D-937C-5D1C-7E3B-1C7F97EBBEE3}"/>
          </ac:spMkLst>
        </pc:spChg>
        <pc:spChg chg="mod">
          <ac:chgData name="Toby Donaldson" userId="2e6e5431-bb17-4c41-9985-d39c50d83c73" providerId="ADAL" clId="{0D61E69F-BE4C-465F-B9F9-39BCCE493B2D}" dt="2024-09-20T22:38:16.148" v="1170" actId="14100"/>
          <ac:spMkLst>
            <pc:docMk/>
            <pc:sldMk cId="2209025065" sldId="312"/>
            <ac:spMk id="5" creationId="{98C269E4-6FB5-E564-42DD-903D30CD8F2C}"/>
          </ac:spMkLst>
        </pc:spChg>
        <pc:spChg chg="del">
          <ac:chgData name="Toby Donaldson" userId="2e6e5431-bb17-4c41-9985-d39c50d83c73" providerId="ADAL" clId="{0D61E69F-BE4C-465F-B9F9-39BCCE493B2D}" dt="2024-09-23T04:12:38.074" v="3943" actId="21"/>
          <ac:spMkLst>
            <pc:docMk/>
            <pc:sldMk cId="2209025065" sldId="312"/>
            <ac:spMk id="10" creationId="{00418111-740E-B339-2ED1-2BC013B15505}"/>
          </ac:spMkLst>
        </pc:spChg>
        <pc:spChg chg="del">
          <ac:chgData name="Toby Donaldson" userId="2e6e5431-bb17-4c41-9985-d39c50d83c73" providerId="ADAL" clId="{0D61E69F-BE4C-465F-B9F9-39BCCE493B2D}" dt="2024-09-20T22:38:26.969" v="1172" actId="21"/>
          <ac:spMkLst>
            <pc:docMk/>
            <pc:sldMk cId="2209025065" sldId="312"/>
            <ac:spMk id="11" creationId="{30DA05D9-9E6A-F367-A060-83BD870DEB9E}"/>
          </ac:spMkLst>
        </pc:spChg>
        <pc:spChg chg="del mod">
          <ac:chgData name="Toby Donaldson" userId="2e6e5431-bb17-4c41-9985-d39c50d83c73" providerId="ADAL" clId="{0D61E69F-BE4C-465F-B9F9-39BCCE493B2D}" dt="2024-09-23T04:12:38.074" v="3943" actId="21"/>
          <ac:spMkLst>
            <pc:docMk/>
            <pc:sldMk cId="2209025065" sldId="312"/>
            <ac:spMk id="12" creationId="{FF13A598-8ACD-5118-84FA-A417F606E3BB}"/>
          </ac:spMkLst>
        </pc:spChg>
        <pc:spChg chg="del">
          <ac:chgData name="Toby Donaldson" userId="2e6e5431-bb17-4c41-9985-d39c50d83c73" providerId="ADAL" clId="{0D61E69F-BE4C-465F-B9F9-39BCCE493B2D}" dt="2024-09-23T04:12:38.074" v="3943" actId="21"/>
          <ac:spMkLst>
            <pc:docMk/>
            <pc:sldMk cId="2209025065" sldId="312"/>
            <ac:spMk id="13" creationId="{8D3351F3-A898-609E-5961-F04D85E787E1}"/>
          </ac:spMkLst>
        </pc:spChg>
        <pc:spChg chg="del">
          <ac:chgData name="Toby Donaldson" userId="2e6e5431-bb17-4c41-9985-d39c50d83c73" providerId="ADAL" clId="{0D61E69F-BE4C-465F-B9F9-39BCCE493B2D}" dt="2024-09-20T22:38:26.969" v="1172" actId="21"/>
          <ac:spMkLst>
            <pc:docMk/>
            <pc:sldMk cId="2209025065" sldId="312"/>
            <ac:spMk id="14" creationId="{484AF237-43CE-2456-32A3-E64AD884E707}"/>
          </ac:spMkLst>
        </pc:spChg>
        <pc:spChg chg="add mod">
          <ac:chgData name="Toby Donaldson" userId="2e6e5431-bb17-4c41-9985-d39c50d83c73" providerId="ADAL" clId="{0D61E69F-BE4C-465F-B9F9-39BCCE493B2D}" dt="2024-09-20T22:44:25.379" v="1416" actId="208"/>
          <ac:spMkLst>
            <pc:docMk/>
            <pc:sldMk cId="2209025065" sldId="312"/>
            <ac:spMk id="21" creationId="{930A444C-D57E-E683-A9F0-A23B36C944F1}"/>
          </ac:spMkLst>
        </pc:spChg>
        <pc:spChg chg="add mod">
          <ac:chgData name="Toby Donaldson" userId="2e6e5431-bb17-4c41-9985-d39c50d83c73" providerId="ADAL" clId="{0D61E69F-BE4C-465F-B9F9-39BCCE493B2D}" dt="2024-09-20T22:54:10.680" v="1736" actId="14100"/>
          <ac:spMkLst>
            <pc:docMk/>
            <pc:sldMk cId="2209025065" sldId="312"/>
            <ac:spMk id="23" creationId="{25BB9E9D-3899-C007-45FF-5A1F7BEF9431}"/>
          </ac:spMkLst>
        </pc:spChg>
        <pc:spChg chg="add mod">
          <ac:chgData name="Toby Donaldson" userId="2e6e5431-bb17-4c41-9985-d39c50d83c73" providerId="ADAL" clId="{0D61E69F-BE4C-465F-B9F9-39BCCE493B2D}" dt="2024-09-20T22:47:35.033" v="1547" actId="113"/>
          <ac:spMkLst>
            <pc:docMk/>
            <pc:sldMk cId="2209025065" sldId="312"/>
            <ac:spMk id="26" creationId="{EAFC52BC-C892-DEC4-2FEA-BE4894E1757D}"/>
          </ac:spMkLst>
        </pc:spChg>
        <pc:spChg chg="add mod">
          <ac:chgData name="Toby Donaldson" userId="2e6e5431-bb17-4c41-9985-d39c50d83c73" providerId="ADAL" clId="{0D61E69F-BE4C-465F-B9F9-39BCCE493B2D}" dt="2024-09-20T22:48:20.520" v="1552" actId="1076"/>
          <ac:spMkLst>
            <pc:docMk/>
            <pc:sldMk cId="2209025065" sldId="312"/>
            <ac:spMk id="29" creationId="{27F9F113-89E7-E269-4673-C1799D96F705}"/>
          </ac:spMkLst>
        </pc:spChg>
        <pc:cxnChg chg="del mod">
          <ac:chgData name="Toby Donaldson" userId="2e6e5431-bb17-4c41-9985-d39c50d83c73" providerId="ADAL" clId="{0D61E69F-BE4C-465F-B9F9-39BCCE493B2D}" dt="2024-09-20T22:38:18.814" v="1171" actId="21"/>
          <ac:cxnSpMkLst>
            <pc:docMk/>
            <pc:sldMk cId="2209025065" sldId="312"/>
            <ac:cxnSpMk id="7" creationId="{4C610B4D-D8A4-A573-E862-D14B22A6F869}"/>
          </ac:cxnSpMkLst>
        </pc:cxnChg>
        <pc:cxnChg chg="del mod">
          <ac:chgData name="Toby Donaldson" userId="2e6e5431-bb17-4c41-9985-d39c50d83c73" providerId="ADAL" clId="{0D61E69F-BE4C-465F-B9F9-39BCCE493B2D}" dt="2024-09-20T22:38:26.969" v="1172" actId="21"/>
          <ac:cxnSpMkLst>
            <pc:docMk/>
            <pc:sldMk cId="2209025065" sldId="312"/>
            <ac:cxnSpMk id="16" creationId="{039879DD-0C4B-745C-A283-827D7F743B32}"/>
          </ac:cxnSpMkLst>
        </pc:cxnChg>
        <pc:cxnChg chg="add mod">
          <ac:chgData name="Toby Donaldson" userId="2e6e5431-bb17-4c41-9985-d39c50d83c73" providerId="ADAL" clId="{0D61E69F-BE4C-465F-B9F9-39BCCE493B2D}" dt="2024-09-20T22:44:37.805" v="1418" actId="14100"/>
          <ac:cxnSpMkLst>
            <pc:docMk/>
            <pc:sldMk cId="2209025065" sldId="312"/>
            <ac:cxnSpMk id="17" creationId="{3BE31832-D837-6457-08A3-438652C35F36}"/>
          </ac:cxnSpMkLst>
        </pc:cxnChg>
        <pc:cxnChg chg="del mod">
          <ac:chgData name="Toby Donaldson" userId="2e6e5431-bb17-4c41-9985-d39c50d83c73" providerId="ADAL" clId="{0D61E69F-BE4C-465F-B9F9-39BCCE493B2D}" dt="2024-09-20T22:38:26.969" v="1172" actId="21"/>
          <ac:cxnSpMkLst>
            <pc:docMk/>
            <pc:sldMk cId="2209025065" sldId="312"/>
            <ac:cxnSpMk id="18" creationId="{7D3AD6E6-71A9-64C9-AD5E-F4D6C8A65E67}"/>
          </ac:cxnSpMkLst>
        </pc:cxnChg>
        <pc:cxnChg chg="add mod">
          <ac:chgData name="Toby Donaldson" userId="2e6e5431-bb17-4c41-9985-d39c50d83c73" providerId="ADAL" clId="{0D61E69F-BE4C-465F-B9F9-39BCCE493B2D}" dt="2024-09-20T22:54:10.680" v="1736" actId="14100"/>
          <ac:cxnSpMkLst>
            <pc:docMk/>
            <pc:sldMk cId="2209025065" sldId="312"/>
            <ac:cxnSpMk id="25" creationId="{148AF63C-666C-41E5-D1C4-DFD8128247FD}"/>
          </ac:cxnSpMkLst>
        </pc:cxnChg>
        <pc:cxnChg chg="add mod">
          <ac:chgData name="Toby Donaldson" userId="2e6e5431-bb17-4c41-9985-d39c50d83c73" providerId="ADAL" clId="{0D61E69F-BE4C-465F-B9F9-39BCCE493B2D}" dt="2024-09-20T22:54:10.680" v="1736" actId="14100"/>
          <ac:cxnSpMkLst>
            <pc:docMk/>
            <pc:sldMk cId="2209025065" sldId="312"/>
            <ac:cxnSpMk id="28" creationId="{5C65B9B9-D021-D9BC-70E3-7ECD67E4CD7E}"/>
          </ac:cxnSpMkLst>
        </pc:cxnChg>
      </pc:sldChg>
      <pc:sldChg chg="addSp delSp modSp add mod">
        <pc:chgData name="Toby Donaldson" userId="2e6e5431-bb17-4c41-9985-d39c50d83c73" providerId="ADAL" clId="{0D61E69F-BE4C-465F-B9F9-39BCCE493B2D}" dt="2024-09-23T04:11:18.931" v="3942" actId="207"/>
        <pc:sldMkLst>
          <pc:docMk/>
          <pc:sldMk cId="2701333559" sldId="313"/>
        </pc:sldMkLst>
        <pc:spChg chg="mod">
          <ac:chgData name="Toby Donaldson" userId="2e6e5431-bb17-4c41-9985-d39c50d83c73" providerId="ADAL" clId="{0D61E69F-BE4C-465F-B9F9-39BCCE493B2D}" dt="2024-09-20T22:52:33.437" v="1720" actId="20577"/>
          <ac:spMkLst>
            <pc:docMk/>
            <pc:sldMk cId="2701333559" sldId="313"/>
            <ac:spMk id="3" creationId="{045F883D-937C-5D1C-7E3B-1C7F97EBBEE3}"/>
          </ac:spMkLst>
        </pc:spChg>
        <pc:spChg chg="mod">
          <ac:chgData name="Toby Donaldson" userId="2e6e5431-bb17-4c41-9985-d39c50d83c73" providerId="ADAL" clId="{0D61E69F-BE4C-465F-B9F9-39BCCE493B2D}" dt="2024-09-23T04:11:18.931" v="3942" actId="207"/>
          <ac:spMkLst>
            <pc:docMk/>
            <pc:sldMk cId="2701333559" sldId="313"/>
            <ac:spMk id="8" creationId="{40D284A6-37BC-F0E3-3E70-0F2FCEA02C14}"/>
          </ac:spMkLst>
        </pc:spChg>
        <pc:spChg chg="mod">
          <ac:chgData name="Toby Donaldson" userId="2e6e5431-bb17-4c41-9985-d39c50d83c73" providerId="ADAL" clId="{0D61E69F-BE4C-465F-B9F9-39BCCE493B2D}" dt="2024-09-20T22:53:07.650" v="1727" actId="20577"/>
          <ac:spMkLst>
            <pc:docMk/>
            <pc:sldMk cId="2701333559" sldId="313"/>
            <ac:spMk id="10" creationId="{00418111-740E-B339-2ED1-2BC013B15505}"/>
          </ac:spMkLst>
        </pc:spChg>
        <pc:spChg chg="del">
          <ac:chgData name="Toby Donaldson" userId="2e6e5431-bb17-4c41-9985-d39c50d83c73" providerId="ADAL" clId="{0D61E69F-BE4C-465F-B9F9-39BCCE493B2D}" dt="2024-09-20T22:51:13.506" v="1561" actId="21"/>
          <ac:spMkLst>
            <pc:docMk/>
            <pc:sldMk cId="2701333559" sldId="313"/>
            <ac:spMk id="11" creationId="{30DA05D9-9E6A-F367-A060-83BD870DEB9E}"/>
          </ac:spMkLst>
        </pc:spChg>
        <pc:spChg chg="mod">
          <ac:chgData name="Toby Donaldson" userId="2e6e5431-bb17-4c41-9985-d39c50d83c73" providerId="ADAL" clId="{0D61E69F-BE4C-465F-B9F9-39BCCE493B2D}" dt="2024-09-20T22:51:29.756" v="1581" actId="1076"/>
          <ac:spMkLst>
            <pc:docMk/>
            <pc:sldMk cId="2701333559" sldId="313"/>
            <ac:spMk id="13" creationId="{8D3351F3-A898-609E-5961-F04D85E787E1}"/>
          </ac:spMkLst>
        </pc:spChg>
        <pc:spChg chg="del">
          <ac:chgData name="Toby Donaldson" userId="2e6e5431-bb17-4c41-9985-d39c50d83c73" providerId="ADAL" clId="{0D61E69F-BE4C-465F-B9F9-39BCCE493B2D}" dt="2024-09-20T22:51:13.506" v="1561" actId="21"/>
          <ac:spMkLst>
            <pc:docMk/>
            <pc:sldMk cId="2701333559" sldId="313"/>
            <ac:spMk id="14" creationId="{484AF237-43CE-2456-32A3-E64AD884E707}"/>
          </ac:spMkLst>
        </pc:spChg>
        <pc:spChg chg="mod">
          <ac:chgData name="Toby Donaldson" userId="2e6e5431-bb17-4c41-9985-d39c50d83c73" providerId="ADAL" clId="{0D61E69F-BE4C-465F-B9F9-39BCCE493B2D}" dt="2024-09-20T22:52:59.446" v="1725" actId="20577"/>
          <ac:spMkLst>
            <pc:docMk/>
            <pc:sldMk cId="2701333559" sldId="313"/>
            <ac:spMk id="21" creationId="{0A5485D6-375C-B321-60CA-E800FEB0634D}"/>
          </ac:spMkLst>
        </pc:spChg>
        <pc:cxnChg chg="add mod">
          <ac:chgData name="Toby Donaldson" userId="2e6e5431-bb17-4c41-9985-d39c50d83c73" providerId="ADAL" clId="{0D61E69F-BE4C-465F-B9F9-39BCCE493B2D}" dt="2024-09-20T22:53:18.202" v="1729" actId="14100"/>
          <ac:cxnSpMkLst>
            <pc:docMk/>
            <pc:sldMk cId="2701333559" sldId="313"/>
            <ac:cxnSpMk id="6" creationId="{9AB02499-5732-3DBA-6833-C72AEE728224}"/>
          </ac:cxnSpMkLst>
        </pc:cxnChg>
        <pc:cxnChg chg="mod">
          <ac:chgData name="Toby Donaldson" userId="2e6e5431-bb17-4c41-9985-d39c50d83c73" providerId="ADAL" clId="{0D61E69F-BE4C-465F-B9F9-39BCCE493B2D}" dt="2024-09-20T22:52:29.184" v="1711" actId="20577"/>
          <ac:cxnSpMkLst>
            <pc:docMk/>
            <pc:sldMk cId="2701333559" sldId="313"/>
            <ac:cxnSpMk id="7" creationId="{4C610B4D-D8A4-A573-E862-D14B22A6F869}"/>
          </ac:cxnSpMkLst>
        </pc:cxnChg>
        <pc:cxnChg chg="del mod">
          <ac:chgData name="Toby Donaldson" userId="2e6e5431-bb17-4c41-9985-d39c50d83c73" providerId="ADAL" clId="{0D61E69F-BE4C-465F-B9F9-39BCCE493B2D}" dt="2024-09-20T22:51:13.506" v="1561" actId="21"/>
          <ac:cxnSpMkLst>
            <pc:docMk/>
            <pc:sldMk cId="2701333559" sldId="313"/>
            <ac:cxnSpMk id="16" creationId="{039879DD-0C4B-745C-A283-827D7F743B32}"/>
          </ac:cxnSpMkLst>
        </pc:cxnChg>
        <pc:cxnChg chg="del mod">
          <ac:chgData name="Toby Donaldson" userId="2e6e5431-bb17-4c41-9985-d39c50d83c73" providerId="ADAL" clId="{0D61E69F-BE4C-465F-B9F9-39BCCE493B2D}" dt="2024-09-20T22:51:13.506" v="1561" actId="21"/>
          <ac:cxnSpMkLst>
            <pc:docMk/>
            <pc:sldMk cId="2701333559" sldId="313"/>
            <ac:cxnSpMk id="18" creationId="{7D3AD6E6-71A9-64C9-AD5E-F4D6C8A65E67}"/>
          </ac:cxnSpMkLst>
        </pc:cxnChg>
      </pc:sldChg>
      <pc:sldChg chg="addSp delSp modSp add mod">
        <pc:chgData name="Toby Donaldson" userId="2e6e5431-bb17-4c41-9985-d39c50d83c73" providerId="ADAL" clId="{0D61E69F-BE4C-465F-B9F9-39BCCE493B2D}" dt="2024-09-23T04:13:23.034" v="3953" actId="20577"/>
        <pc:sldMkLst>
          <pc:docMk/>
          <pc:sldMk cId="3461131009" sldId="314"/>
        </pc:sldMkLst>
        <pc:spChg chg="del">
          <ac:chgData name="Toby Donaldson" userId="2e6e5431-bb17-4c41-9985-d39c50d83c73" providerId="ADAL" clId="{0D61E69F-BE4C-465F-B9F9-39BCCE493B2D}" dt="2024-09-23T04:12:57.803" v="3944" actId="21"/>
          <ac:spMkLst>
            <pc:docMk/>
            <pc:sldMk cId="3461131009" sldId="314"/>
            <ac:spMk id="10" creationId="{00418111-740E-B339-2ED1-2BC013B15505}"/>
          </ac:spMkLst>
        </pc:spChg>
        <pc:spChg chg="del">
          <ac:chgData name="Toby Donaldson" userId="2e6e5431-bb17-4c41-9985-d39c50d83c73" providerId="ADAL" clId="{0D61E69F-BE4C-465F-B9F9-39BCCE493B2D}" dt="2024-09-23T04:12:57.803" v="3944" actId="21"/>
          <ac:spMkLst>
            <pc:docMk/>
            <pc:sldMk cId="3461131009" sldId="314"/>
            <ac:spMk id="12" creationId="{FF13A598-8ACD-5118-84FA-A417F606E3BB}"/>
          </ac:spMkLst>
        </pc:spChg>
        <pc:spChg chg="del">
          <ac:chgData name="Toby Donaldson" userId="2e6e5431-bb17-4c41-9985-d39c50d83c73" providerId="ADAL" clId="{0D61E69F-BE4C-465F-B9F9-39BCCE493B2D}" dt="2024-09-23T04:12:57.803" v="3944" actId="21"/>
          <ac:spMkLst>
            <pc:docMk/>
            <pc:sldMk cId="3461131009" sldId="314"/>
            <ac:spMk id="13" creationId="{8D3351F3-A898-609E-5961-F04D85E787E1}"/>
          </ac:spMkLst>
        </pc:spChg>
        <pc:spChg chg="add mod">
          <ac:chgData name="Toby Donaldson" userId="2e6e5431-bb17-4c41-9985-d39c50d83c73" providerId="ADAL" clId="{0D61E69F-BE4C-465F-B9F9-39BCCE493B2D}" dt="2024-09-20T22:56:40.906" v="1884" actId="1076"/>
          <ac:spMkLst>
            <pc:docMk/>
            <pc:sldMk cId="3461131009" sldId="314"/>
            <ac:spMk id="14" creationId="{FB8BAFD8-096F-2092-FBF2-E1B66712EAFF}"/>
          </ac:spMkLst>
        </pc:spChg>
        <pc:spChg chg="add del mod">
          <ac:chgData name="Toby Donaldson" userId="2e6e5431-bb17-4c41-9985-d39c50d83c73" providerId="ADAL" clId="{0D61E69F-BE4C-465F-B9F9-39BCCE493B2D}" dt="2024-09-20T22:56:52.191" v="1887" actId="21"/>
          <ac:spMkLst>
            <pc:docMk/>
            <pc:sldMk cId="3461131009" sldId="314"/>
            <ac:spMk id="15" creationId="{E7444EAE-BDED-4EDA-D9CB-659566500B3F}"/>
          </ac:spMkLst>
        </pc:spChg>
        <pc:spChg chg="add mod">
          <ac:chgData name="Toby Donaldson" userId="2e6e5431-bb17-4c41-9985-d39c50d83c73" providerId="ADAL" clId="{0D61E69F-BE4C-465F-B9F9-39BCCE493B2D}" dt="2024-09-23T04:13:23.034" v="3953" actId="20577"/>
          <ac:spMkLst>
            <pc:docMk/>
            <pc:sldMk cId="3461131009" sldId="314"/>
            <ac:spMk id="19" creationId="{80C9E63F-2987-E93F-0BC8-180D284FF40C}"/>
          </ac:spMkLst>
        </pc:spChg>
        <pc:spChg chg="mod">
          <ac:chgData name="Toby Donaldson" userId="2e6e5431-bb17-4c41-9985-d39c50d83c73" providerId="ADAL" clId="{0D61E69F-BE4C-465F-B9F9-39BCCE493B2D}" dt="2024-09-21T23:29:07.721" v="2675" actId="20577"/>
          <ac:spMkLst>
            <pc:docMk/>
            <pc:sldMk cId="3461131009" sldId="314"/>
            <ac:spMk id="23" creationId="{25BB9E9D-3899-C007-45FF-5A1F7BEF9431}"/>
          </ac:spMkLst>
        </pc:spChg>
        <pc:spChg chg="del">
          <ac:chgData name="Toby Donaldson" userId="2e6e5431-bb17-4c41-9985-d39c50d83c73" providerId="ADAL" clId="{0D61E69F-BE4C-465F-B9F9-39BCCE493B2D}" dt="2024-09-20T22:55:03.514" v="1792" actId="21"/>
          <ac:spMkLst>
            <pc:docMk/>
            <pc:sldMk cId="3461131009" sldId="314"/>
            <ac:spMk id="26" creationId="{EAFC52BC-C892-DEC4-2FEA-BE4894E1757D}"/>
          </ac:spMkLst>
        </pc:spChg>
        <pc:cxnChg chg="add">
          <ac:chgData name="Toby Donaldson" userId="2e6e5431-bb17-4c41-9985-d39c50d83c73" providerId="ADAL" clId="{0D61E69F-BE4C-465F-B9F9-39BCCE493B2D}" dt="2024-09-20T22:55:22.507" v="1795" actId="11529"/>
          <ac:cxnSpMkLst>
            <pc:docMk/>
            <pc:sldMk cId="3461131009" sldId="314"/>
            <ac:cxnSpMk id="7" creationId="{AFB76B1F-AAF2-23A6-CCAD-3B7C87D00F6C}"/>
          </ac:cxnSpMkLst>
        </pc:cxnChg>
        <pc:cxnChg chg="add mod">
          <ac:chgData name="Toby Donaldson" userId="2e6e5431-bb17-4c41-9985-d39c50d83c73" providerId="ADAL" clId="{0D61E69F-BE4C-465F-B9F9-39BCCE493B2D}" dt="2024-09-20T22:55:34.163" v="1798" actId="14100"/>
          <ac:cxnSpMkLst>
            <pc:docMk/>
            <pc:sldMk cId="3461131009" sldId="314"/>
            <ac:cxnSpMk id="9" creationId="{2C919856-A98D-9E0F-14AD-AE6A572EBE21}"/>
          </ac:cxnSpMkLst>
        </pc:cxnChg>
        <pc:cxnChg chg="add">
          <ac:chgData name="Toby Donaldson" userId="2e6e5431-bb17-4c41-9985-d39c50d83c73" providerId="ADAL" clId="{0D61E69F-BE4C-465F-B9F9-39BCCE493B2D}" dt="2024-09-20T22:56:45.428" v="1885" actId="11529"/>
          <ac:cxnSpMkLst>
            <pc:docMk/>
            <pc:sldMk cId="3461131009" sldId="314"/>
            <ac:cxnSpMk id="18" creationId="{207AB3E1-8CE1-E36C-7B1D-402DEAE2623C}"/>
          </ac:cxnSpMkLst>
        </pc:cxnChg>
        <pc:cxnChg chg="del mod">
          <ac:chgData name="Toby Donaldson" userId="2e6e5431-bb17-4c41-9985-d39c50d83c73" providerId="ADAL" clId="{0D61E69F-BE4C-465F-B9F9-39BCCE493B2D}" dt="2024-09-20T22:55:06.724" v="1793" actId="21"/>
          <ac:cxnSpMkLst>
            <pc:docMk/>
            <pc:sldMk cId="3461131009" sldId="314"/>
            <ac:cxnSpMk id="25" creationId="{148AF63C-666C-41E5-D1C4-DFD8128247FD}"/>
          </ac:cxnSpMkLst>
        </pc:cxnChg>
        <pc:cxnChg chg="del mod">
          <ac:chgData name="Toby Donaldson" userId="2e6e5431-bb17-4c41-9985-d39c50d83c73" providerId="ADAL" clId="{0D61E69F-BE4C-465F-B9F9-39BCCE493B2D}" dt="2024-09-20T22:55:03.514" v="1792" actId="21"/>
          <ac:cxnSpMkLst>
            <pc:docMk/>
            <pc:sldMk cId="3461131009" sldId="314"/>
            <ac:cxnSpMk id="28" creationId="{5C65B9B9-D021-D9BC-70E3-7ECD67E4CD7E}"/>
          </ac:cxnSpMkLst>
        </pc:cxnChg>
      </pc:sldChg>
      <pc:sldChg chg="addSp delSp modSp add mod ord">
        <pc:chgData name="Toby Donaldson" userId="2e6e5431-bb17-4c41-9985-d39c50d83c73" providerId="ADAL" clId="{0D61E69F-BE4C-465F-B9F9-39BCCE493B2D}" dt="2024-09-23T04:14:01.785" v="3957" actId="207"/>
        <pc:sldMkLst>
          <pc:docMk/>
          <pc:sldMk cId="2266552019" sldId="315"/>
        </pc:sldMkLst>
        <pc:spChg chg="mod">
          <ac:chgData name="Toby Donaldson" userId="2e6e5431-bb17-4c41-9985-d39c50d83c73" providerId="ADAL" clId="{0D61E69F-BE4C-465F-B9F9-39BCCE493B2D}" dt="2024-09-23T04:14:01.785" v="3957" actId="207"/>
          <ac:spMkLst>
            <pc:docMk/>
            <pc:sldMk cId="2266552019" sldId="315"/>
            <ac:spMk id="2" creationId="{A568B450-0CDE-98B7-C107-2BE38CC4B57F}"/>
          </ac:spMkLst>
        </pc:spChg>
        <pc:spChg chg="mod">
          <ac:chgData name="Toby Donaldson" userId="2e6e5431-bb17-4c41-9985-d39c50d83c73" providerId="ADAL" clId="{0D61E69F-BE4C-465F-B9F9-39BCCE493B2D}" dt="2024-09-23T04:13:42.479" v="3955" actId="114"/>
          <ac:spMkLst>
            <pc:docMk/>
            <pc:sldMk cId="2266552019" sldId="315"/>
            <ac:spMk id="3" creationId="{045F883D-937C-5D1C-7E3B-1C7F97EBBEE3}"/>
          </ac:spMkLst>
        </pc:spChg>
        <pc:spChg chg="add mod">
          <ac:chgData name="Toby Donaldson" userId="2e6e5431-bb17-4c41-9985-d39c50d83c73" providerId="ADAL" clId="{0D61E69F-BE4C-465F-B9F9-39BCCE493B2D}" dt="2024-09-20T22:59:44.466" v="2102" actId="14100"/>
          <ac:spMkLst>
            <pc:docMk/>
            <pc:sldMk cId="2266552019" sldId="315"/>
            <ac:spMk id="6" creationId="{7D47771A-3DC8-5628-6BCB-9E0E08FCB012}"/>
          </ac:spMkLst>
        </pc:spChg>
        <pc:spChg chg="mod">
          <ac:chgData name="Toby Donaldson" userId="2e6e5431-bb17-4c41-9985-d39c50d83c73" providerId="ADAL" clId="{0D61E69F-BE4C-465F-B9F9-39BCCE493B2D}" dt="2024-09-23T04:13:59.084" v="3956" actId="207"/>
          <ac:spMkLst>
            <pc:docMk/>
            <pc:sldMk cId="2266552019" sldId="315"/>
            <ac:spMk id="8" creationId="{40D284A6-37BC-F0E3-3E70-0F2FCEA02C14}"/>
          </ac:spMkLst>
        </pc:spChg>
        <pc:spChg chg="del">
          <ac:chgData name="Toby Donaldson" userId="2e6e5431-bb17-4c41-9985-d39c50d83c73" providerId="ADAL" clId="{0D61E69F-BE4C-465F-B9F9-39BCCE493B2D}" dt="2024-09-23T04:13:33.856" v="3954" actId="21"/>
          <ac:spMkLst>
            <pc:docMk/>
            <pc:sldMk cId="2266552019" sldId="315"/>
            <ac:spMk id="10" creationId="{00418111-740E-B339-2ED1-2BC013B15505}"/>
          </ac:spMkLst>
        </pc:spChg>
        <pc:spChg chg="del">
          <ac:chgData name="Toby Donaldson" userId="2e6e5431-bb17-4c41-9985-d39c50d83c73" providerId="ADAL" clId="{0D61E69F-BE4C-465F-B9F9-39BCCE493B2D}" dt="2024-09-20T22:59:13.436" v="2056" actId="21"/>
          <ac:spMkLst>
            <pc:docMk/>
            <pc:sldMk cId="2266552019" sldId="315"/>
            <ac:spMk id="11" creationId="{30DA05D9-9E6A-F367-A060-83BD870DEB9E}"/>
          </ac:spMkLst>
        </pc:spChg>
        <pc:spChg chg="del">
          <ac:chgData name="Toby Donaldson" userId="2e6e5431-bb17-4c41-9985-d39c50d83c73" providerId="ADAL" clId="{0D61E69F-BE4C-465F-B9F9-39BCCE493B2D}" dt="2024-09-23T04:13:33.856" v="3954" actId="21"/>
          <ac:spMkLst>
            <pc:docMk/>
            <pc:sldMk cId="2266552019" sldId="315"/>
            <ac:spMk id="13" creationId="{8D3351F3-A898-609E-5961-F04D85E787E1}"/>
          </ac:spMkLst>
        </pc:spChg>
        <pc:spChg chg="del">
          <ac:chgData name="Toby Donaldson" userId="2e6e5431-bb17-4c41-9985-d39c50d83c73" providerId="ADAL" clId="{0D61E69F-BE4C-465F-B9F9-39BCCE493B2D}" dt="2024-09-20T22:59:13.436" v="2056" actId="21"/>
          <ac:spMkLst>
            <pc:docMk/>
            <pc:sldMk cId="2266552019" sldId="315"/>
            <ac:spMk id="14" creationId="{484AF237-43CE-2456-32A3-E64AD884E707}"/>
          </ac:spMkLst>
        </pc:spChg>
        <pc:spChg chg="add mod">
          <ac:chgData name="Toby Donaldson" userId="2e6e5431-bb17-4c41-9985-d39c50d83c73" providerId="ADAL" clId="{0D61E69F-BE4C-465F-B9F9-39BCCE493B2D}" dt="2024-09-21T23:29:30.633" v="2676" actId="20577"/>
          <ac:spMkLst>
            <pc:docMk/>
            <pc:sldMk cId="2266552019" sldId="315"/>
            <ac:spMk id="20" creationId="{957F24CA-F978-0CFC-17F5-5544B610E629}"/>
          </ac:spMkLst>
        </pc:spChg>
        <pc:spChg chg="del">
          <ac:chgData name="Toby Donaldson" userId="2e6e5431-bb17-4c41-9985-d39c50d83c73" providerId="ADAL" clId="{0D61E69F-BE4C-465F-B9F9-39BCCE493B2D}" dt="2024-09-23T04:13:33.856" v="3954" actId="21"/>
          <ac:spMkLst>
            <pc:docMk/>
            <pc:sldMk cId="2266552019" sldId="315"/>
            <ac:spMk id="21" creationId="{0A5485D6-375C-B321-60CA-E800FEB0634D}"/>
          </ac:spMkLst>
        </pc:spChg>
        <pc:spChg chg="add mod">
          <ac:chgData name="Toby Donaldson" userId="2e6e5431-bb17-4c41-9985-d39c50d83c73" providerId="ADAL" clId="{0D61E69F-BE4C-465F-B9F9-39BCCE493B2D}" dt="2024-09-20T23:03:01.583" v="2354" actId="1076"/>
          <ac:spMkLst>
            <pc:docMk/>
            <pc:sldMk cId="2266552019" sldId="315"/>
            <ac:spMk id="22" creationId="{2A22C984-7AC8-0C92-F8B0-C9D3D52122D4}"/>
          </ac:spMkLst>
        </pc:spChg>
        <pc:spChg chg="add mod">
          <ac:chgData name="Toby Donaldson" userId="2e6e5431-bb17-4c41-9985-d39c50d83c73" providerId="ADAL" clId="{0D61E69F-BE4C-465F-B9F9-39BCCE493B2D}" dt="2024-09-20T23:03:26.137" v="2410" actId="1076"/>
          <ac:spMkLst>
            <pc:docMk/>
            <pc:sldMk cId="2266552019" sldId="315"/>
            <ac:spMk id="28" creationId="{6F4AF9B6-23B1-2BEF-2182-5C30BED4EB5A}"/>
          </ac:spMkLst>
        </pc:spChg>
        <pc:cxnChg chg="mod">
          <ac:chgData name="Toby Donaldson" userId="2e6e5431-bb17-4c41-9985-d39c50d83c73" providerId="ADAL" clId="{0D61E69F-BE4C-465F-B9F9-39BCCE493B2D}" dt="2024-09-20T23:00:11.180" v="2138" actId="14100"/>
          <ac:cxnSpMkLst>
            <pc:docMk/>
            <pc:sldMk cId="2266552019" sldId="315"/>
            <ac:cxnSpMk id="7" creationId="{4C610B4D-D8A4-A573-E862-D14B22A6F869}"/>
          </ac:cxnSpMkLst>
        </pc:cxnChg>
        <pc:cxnChg chg="add mod">
          <ac:chgData name="Toby Donaldson" userId="2e6e5431-bb17-4c41-9985-d39c50d83c73" providerId="ADAL" clId="{0D61E69F-BE4C-465F-B9F9-39BCCE493B2D}" dt="2024-09-20T23:00:29.601" v="2143" actId="14100"/>
          <ac:cxnSpMkLst>
            <pc:docMk/>
            <pc:sldMk cId="2266552019" sldId="315"/>
            <ac:cxnSpMk id="12" creationId="{7B359601-31A4-0086-5689-EC1C903ACF2F}"/>
          </ac:cxnSpMkLst>
        </pc:cxnChg>
        <pc:cxnChg chg="del mod">
          <ac:chgData name="Toby Donaldson" userId="2e6e5431-bb17-4c41-9985-d39c50d83c73" providerId="ADAL" clId="{0D61E69F-BE4C-465F-B9F9-39BCCE493B2D}" dt="2024-09-20T22:59:13.436" v="2056" actId="21"/>
          <ac:cxnSpMkLst>
            <pc:docMk/>
            <pc:sldMk cId="2266552019" sldId="315"/>
            <ac:cxnSpMk id="16" creationId="{039879DD-0C4B-745C-A283-827D7F743B32}"/>
          </ac:cxnSpMkLst>
        </pc:cxnChg>
        <pc:cxnChg chg="del mod">
          <ac:chgData name="Toby Donaldson" userId="2e6e5431-bb17-4c41-9985-d39c50d83c73" providerId="ADAL" clId="{0D61E69F-BE4C-465F-B9F9-39BCCE493B2D}" dt="2024-09-20T22:59:13.436" v="2056" actId="21"/>
          <ac:cxnSpMkLst>
            <pc:docMk/>
            <pc:sldMk cId="2266552019" sldId="315"/>
            <ac:cxnSpMk id="18" creationId="{7D3AD6E6-71A9-64C9-AD5E-F4D6C8A65E67}"/>
          </ac:cxnSpMkLst>
        </pc:cxnChg>
        <pc:cxnChg chg="add mod">
          <ac:chgData name="Toby Donaldson" userId="2e6e5431-bb17-4c41-9985-d39c50d83c73" providerId="ADAL" clId="{0D61E69F-BE4C-465F-B9F9-39BCCE493B2D}" dt="2024-09-20T23:03:01.583" v="2354" actId="1076"/>
          <ac:cxnSpMkLst>
            <pc:docMk/>
            <pc:sldMk cId="2266552019" sldId="315"/>
            <ac:cxnSpMk id="24" creationId="{82A59D92-6E92-E5C0-32C7-7BFB673D3BCF}"/>
          </ac:cxnSpMkLst>
        </pc:cxnChg>
        <pc:cxnChg chg="add">
          <ac:chgData name="Toby Donaldson" userId="2e6e5431-bb17-4c41-9985-d39c50d83c73" providerId="ADAL" clId="{0D61E69F-BE4C-465F-B9F9-39BCCE493B2D}" dt="2024-09-20T23:02:31.850" v="2353" actId="11529"/>
          <ac:cxnSpMkLst>
            <pc:docMk/>
            <pc:sldMk cId="2266552019" sldId="315"/>
            <ac:cxnSpMk id="26" creationId="{DD61ABCA-F4BE-9877-C666-C6ACC0C677DD}"/>
          </ac:cxnSpMkLst>
        </pc:cxnChg>
        <pc:cxnChg chg="add mod">
          <ac:chgData name="Toby Donaldson" userId="2e6e5431-bb17-4c41-9985-d39c50d83c73" providerId="ADAL" clId="{0D61E69F-BE4C-465F-B9F9-39BCCE493B2D}" dt="2024-09-20T23:03:34.469" v="2412" actId="14100"/>
          <ac:cxnSpMkLst>
            <pc:docMk/>
            <pc:sldMk cId="2266552019" sldId="315"/>
            <ac:cxnSpMk id="30" creationId="{E55F7FC4-825C-7071-1AF1-B10A6DD504DB}"/>
          </ac:cxnSpMkLst>
        </pc:cxnChg>
      </pc:sldChg>
      <pc:sldChg chg="addSp delSp modSp add mod">
        <pc:chgData name="Toby Donaldson" userId="2e6e5431-bb17-4c41-9985-d39c50d83c73" providerId="ADAL" clId="{0D61E69F-BE4C-465F-B9F9-39BCCE493B2D}" dt="2024-09-23T04:14:31.955" v="3958" actId="113"/>
        <pc:sldMkLst>
          <pc:docMk/>
          <pc:sldMk cId="3858326061" sldId="316"/>
        </pc:sldMkLst>
        <pc:spChg chg="mod">
          <ac:chgData name="Toby Donaldson" userId="2e6e5431-bb17-4c41-9985-d39c50d83c73" providerId="ADAL" clId="{0D61E69F-BE4C-465F-B9F9-39BCCE493B2D}" dt="2024-09-23T04:14:31.955" v="3958" actId="113"/>
          <ac:spMkLst>
            <pc:docMk/>
            <pc:sldMk cId="3858326061" sldId="316"/>
            <ac:spMk id="3" creationId="{045F883D-937C-5D1C-7E3B-1C7F97EBBEE3}"/>
          </ac:spMkLst>
        </pc:spChg>
        <pc:spChg chg="add mod">
          <ac:chgData name="Toby Donaldson" userId="2e6e5431-bb17-4c41-9985-d39c50d83c73" providerId="ADAL" clId="{0D61E69F-BE4C-465F-B9F9-39BCCE493B2D}" dt="2024-09-20T23:07:00.293" v="2669" actId="14100"/>
          <ac:spMkLst>
            <pc:docMk/>
            <pc:sldMk cId="3858326061" sldId="316"/>
            <ac:spMk id="14" creationId="{18F4121C-AC77-6AB9-C9E8-B327424B7CDE}"/>
          </ac:spMkLst>
        </pc:spChg>
        <pc:spChg chg="del">
          <ac:chgData name="Toby Donaldson" userId="2e6e5431-bb17-4c41-9985-d39c50d83c73" providerId="ADAL" clId="{0D61E69F-BE4C-465F-B9F9-39BCCE493B2D}" dt="2024-09-20T23:05:55.984" v="2638" actId="21"/>
          <ac:spMkLst>
            <pc:docMk/>
            <pc:sldMk cId="3858326061" sldId="316"/>
            <ac:spMk id="20" creationId="{957F24CA-F978-0CFC-17F5-5544B610E629}"/>
          </ac:spMkLst>
        </pc:spChg>
        <pc:spChg chg="mod">
          <ac:chgData name="Toby Donaldson" userId="2e6e5431-bb17-4c41-9985-d39c50d83c73" providerId="ADAL" clId="{0D61E69F-BE4C-465F-B9F9-39BCCE493B2D}" dt="2024-09-20T23:06:27.577" v="2662" actId="20577"/>
          <ac:spMkLst>
            <pc:docMk/>
            <pc:sldMk cId="3858326061" sldId="316"/>
            <ac:spMk id="21" creationId="{0A5485D6-375C-B321-60CA-E800FEB0634D}"/>
          </ac:spMkLst>
        </pc:spChg>
        <pc:spChg chg="del">
          <ac:chgData name="Toby Donaldson" userId="2e6e5431-bb17-4c41-9985-d39c50d83c73" providerId="ADAL" clId="{0D61E69F-BE4C-465F-B9F9-39BCCE493B2D}" dt="2024-09-20T23:05:55.984" v="2638" actId="21"/>
          <ac:spMkLst>
            <pc:docMk/>
            <pc:sldMk cId="3858326061" sldId="316"/>
            <ac:spMk id="22" creationId="{2A22C984-7AC8-0C92-F8B0-C9D3D52122D4}"/>
          </ac:spMkLst>
        </pc:spChg>
        <pc:spChg chg="del">
          <ac:chgData name="Toby Donaldson" userId="2e6e5431-bb17-4c41-9985-d39c50d83c73" providerId="ADAL" clId="{0D61E69F-BE4C-465F-B9F9-39BCCE493B2D}" dt="2024-09-20T23:05:55.984" v="2638" actId="21"/>
          <ac:spMkLst>
            <pc:docMk/>
            <pc:sldMk cId="3858326061" sldId="316"/>
            <ac:spMk id="28" creationId="{6F4AF9B6-23B1-2BEF-2182-5C30BED4EB5A}"/>
          </ac:spMkLst>
        </pc:spChg>
        <pc:cxnChg chg="mod">
          <ac:chgData name="Toby Donaldson" userId="2e6e5431-bb17-4c41-9985-d39c50d83c73" providerId="ADAL" clId="{0D61E69F-BE4C-465F-B9F9-39BCCE493B2D}" dt="2024-09-20T23:05:37.530" v="2619" actId="20577"/>
          <ac:cxnSpMkLst>
            <pc:docMk/>
            <pc:sldMk cId="3858326061" sldId="316"/>
            <ac:cxnSpMk id="7" creationId="{4C610B4D-D8A4-A573-E862-D14B22A6F869}"/>
          </ac:cxnSpMkLst>
        </pc:cxnChg>
        <pc:cxnChg chg="add">
          <ac:chgData name="Toby Donaldson" userId="2e6e5431-bb17-4c41-9985-d39c50d83c73" providerId="ADAL" clId="{0D61E69F-BE4C-465F-B9F9-39BCCE493B2D}" dt="2024-09-20T23:06:42.434" v="2663" actId="11529"/>
          <ac:cxnSpMkLst>
            <pc:docMk/>
            <pc:sldMk cId="3858326061" sldId="316"/>
            <ac:cxnSpMk id="11" creationId="{C23613C1-1380-A246-C13C-CCC102591B63}"/>
          </ac:cxnSpMkLst>
        </pc:cxnChg>
        <pc:cxnChg chg="del mod">
          <ac:chgData name="Toby Donaldson" userId="2e6e5431-bb17-4c41-9985-d39c50d83c73" providerId="ADAL" clId="{0D61E69F-BE4C-465F-B9F9-39BCCE493B2D}" dt="2024-09-20T23:05:55.984" v="2638" actId="21"/>
          <ac:cxnSpMkLst>
            <pc:docMk/>
            <pc:sldMk cId="3858326061" sldId="316"/>
            <ac:cxnSpMk id="24" creationId="{82A59D92-6E92-E5C0-32C7-7BFB673D3BCF}"/>
          </ac:cxnSpMkLst>
        </pc:cxnChg>
        <pc:cxnChg chg="del mod">
          <ac:chgData name="Toby Donaldson" userId="2e6e5431-bb17-4c41-9985-d39c50d83c73" providerId="ADAL" clId="{0D61E69F-BE4C-465F-B9F9-39BCCE493B2D}" dt="2024-09-20T23:05:55.984" v="2638" actId="21"/>
          <ac:cxnSpMkLst>
            <pc:docMk/>
            <pc:sldMk cId="3858326061" sldId="316"/>
            <ac:cxnSpMk id="26" creationId="{DD61ABCA-F4BE-9877-C666-C6ACC0C677DD}"/>
          </ac:cxnSpMkLst>
        </pc:cxnChg>
        <pc:cxnChg chg="del mod">
          <ac:chgData name="Toby Donaldson" userId="2e6e5431-bb17-4c41-9985-d39c50d83c73" providerId="ADAL" clId="{0D61E69F-BE4C-465F-B9F9-39BCCE493B2D}" dt="2024-09-20T23:05:55.984" v="2638" actId="21"/>
          <ac:cxnSpMkLst>
            <pc:docMk/>
            <pc:sldMk cId="3858326061" sldId="316"/>
            <ac:cxnSpMk id="30" creationId="{E55F7FC4-825C-7071-1AF1-B10A6DD504DB}"/>
          </ac:cxnSpMkLst>
        </pc:cxnChg>
      </pc:sldChg>
      <pc:sldChg chg="modSp mod">
        <pc:chgData name="Toby Donaldson" userId="2e6e5431-bb17-4c41-9985-d39c50d83c73" providerId="ADAL" clId="{0D61E69F-BE4C-465F-B9F9-39BCCE493B2D}" dt="2024-09-23T04:15:31.880" v="4022" actId="1076"/>
        <pc:sldMkLst>
          <pc:docMk/>
          <pc:sldMk cId="3248521206" sldId="317"/>
        </pc:sldMkLst>
        <pc:spChg chg="mod">
          <ac:chgData name="Toby Donaldson" userId="2e6e5431-bb17-4c41-9985-d39c50d83c73" providerId="ADAL" clId="{0D61E69F-BE4C-465F-B9F9-39BCCE493B2D}" dt="2024-09-23T04:15:31.880" v="4022" actId="1076"/>
          <ac:spMkLst>
            <pc:docMk/>
            <pc:sldMk cId="3248521206" sldId="317"/>
            <ac:spMk id="9" creationId="{2946CC19-ECB5-0C67-CA6C-45A07D08376C}"/>
          </ac:spMkLst>
        </pc:spChg>
      </pc:sldChg>
      <pc:sldChg chg="delSp mod">
        <pc:chgData name="Toby Donaldson" userId="2e6e5431-bb17-4c41-9985-d39c50d83c73" providerId="ADAL" clId="{0D61E69F-BE4C-465F-B9F9-39BCCE493B2D}" dt="2024-09-23T04:14:56.920" v="3960" actId="21"/>
        <pc:sldMkLst>
          <pc:docMk/>
          <pc:sldMk cId="249145512" sldId="318"/>
        </pc:sldMkLst>
        <pc:spChg chg="del">
          <ac:chgData name="Toby Donaldson" userId="2e6e5431-bb17-4c41-9985-d39c50d83c73" providerId="ADAL" clId="{0D61E69F-BE4C-465F-B9F9-39BCCE493B2D}" dt="2024-09-23T04:14:56.920" v="3960" actId="21"/>
          <ac:spMkLst>
            <pc:docMk/>
            <pc:sldMk cId="249145512" sldId="318"/>
            <ac:spMk id="8" creationId="{6EF561DF-C3CF-D4F0-936F-2C5CD1424934}"/>
          </ac:spMkLst>
        </pc:spChg>
        <pc:spChg chg="del">
          <ac:chgData name="Toby Donaldson" userId="2e6e5431-bb17-4c41-9985-d39c50d83c73" providerId="ADAL" clId="{0D61E69F-BE4C-465F-B9F9-39BCCE493B2D}" dt="2024-09-23T04:14:56.920" v="3960" actId="21"/>
          <ac:spMkLst>
            <pc:docMk/>
            <pc:sldMk cId="249145512" sldId="318"/>
            <ac:spMk id="9" creationId="{2946CC19-ECB5-0C67-CA6C-45A07D08376C}"/>
          </ac:spMkLst>
        </pc:spChg>
      </pc:sldChg>
      <pc:sldChg chg="addSp mod">
        <pc:chgData name="Toby Donaldson" userId="2e6e5431-bb17-4c41-9985-d39c50d83c73" providerId="ADAL" clId="{0D61E69F-BE4C-465F-B9F9-39BCCE493B2D}" dt="2024-09-21T23:30:38.923" v="2679" actId="11529"/>
        <pc:sldMkLst>
          <pc:docMk/>
          <pc:sldMk cId="4252038421" sldId="319"/>
        </pc:sldMkLst>
        <pc:cxnChg chg="add">
          <ac:chgData name="Toby Donaldson" userId="2e6e5431-bb17-4c41-9985-d39c50d83c73" providerId="ADAL" clId="{0D61E69F-BE4C-465F-B9F9-39BCCE493B2D}" dt="2024-09-21T23:30:38.923" v="2679" actId="11529"/>
          <ac:cxnSpMkLst>
            <pc:docMk/>
            <pc:sldMk cId="4252038421" sldId="319"/>
            <ac:cxnSpMk id="13" creationId="{38DD2A7F-78C1-0D4B-FB02-FE853711252D}"/>
          </ac:cxnSpMkLst>
        </pc:cxnChg>
      </pc:sldChg>
      <pc:sldChg chg="addSp delSp modSp add mod">
        <pc:chgData name="Toby Donaldson" userId="2e6e5431-bb17-4c41-9985-d39c50d83c73" providerId="ADAL" clId="{0D61E69F-BE4C-465F-B9F9-39BCCE493B2D}" dt="2024-09-23T04:16:07.295" v="4024" actId="21"/>
        <pc:sldMkLst>
          <pc:docMk/>
          <pc:sldMk cId="288943026" sldId="320"/>
        </pc:sldMkLst>
        <pc:spChg chg="del">
          <ac:chgData name="Toby Donaldson" userId="2e6e5431-bb17-4c41-9985-d39c50d83c73" providerId="ADAL" clId="{0D61E69F-BE4C-465F-B9F9-39BCCE493B2D}" dt="2024-09-21T23:30:56.213" v="2681" actId="21"/>
          <ac:spMkLst>
            <pc:docMk/>
            <pc:sldMk cId="288943026" sldId="320"/>
            <ac:spMk id="2" creationId="{DE345346-B6E4-646B-4FC5-34E4D72BDD21}"/>
          </ac:spMkLst>
        </pc:spChg>
        <pc:spChg chg="mod">
          <ac:chgData name="Toby Donaldson" userId="2e6e5431-bb17-4c41-9985-d39c50d83c73" providerId="ADAL" clId="{0D61E69F-BE4C-465F-B9F9-39BCCE493B2D}" dt="2024-09-21T23:31:02.594" v="2682" actId="14100"/>
          <ac:spMkLst>
            <pc:docMk/>
            <pc:sldMk cId="288943026" sldId="320"/>
            <ac:spMk id="3" creationId="{EBB9AE55-D8CD-B1C4-1710-22D3267721CA}"/>
          </ac:spMkLst>
        </pc:spChg>
        <pc:spChg chg="del mod">
          <ac:chgData name="Toby Donaldson" userId="2e6e5431-bb17-4c41-9985-d39c50d83c73" providerId="ADAL" clId="{0D61E69F-BE4C-465F-B9F9-39BCCE493B2D}" dt="2024-09-21T23:37:24.724" v="3276" actId="21"/>
          <ac:spMkLst>
            <pc:docMk/>
            <pc:sldMk cId="288943026" sldId="320"/>
            <ac:spMk id="9" creationId="{2946CC19-ECB5-0C67-CA6C-45A07D08376C}"/>
          </ac:spMkLst>
        </pc:spChg>
        <pc:spChg chg="add mod">
          <ac:chgData name="Toby Donaldson" userId="2e6e5431-bb17-4c41-9985-d39c50d83c73" providerId="ADAL" clId="{0D61E69F-BE4C-465F-B9F9-39BCCE493B2D}" dt="2024-09-21T23:31:14.912" v="2685" actId="14100"/>
          <ac:spMkLst>
            <pc:docMk/>
            <pc:sldMk cId="288943026" sldId="320"/>
            <ac:spMk id="10" creationId="{F758CB93-4F46-67C4-89C8-4FD2C1795D33}"/>
          </ac:spMkLst>
        </pc:spChg>
        <pc:spChg chg="del">
          <ac:chgData name="Toby Donaldson" userId="2e6e5431-bb17-4c41-9985-d39c50d83c73" providerId="ADAL" clId="{0D61E69F-BE4C-465F-B9F9-39BCCE493B2D}" dt="2024-09-21T23:30:56.213" v="2681" actId="21"/>
          <ac:spMkLst>
            <pc:docMk/>
            <pc:sldMk cId="288943026" sldId="320"/>
            <ac:spMk id="12" creationId="{E46B76DF-18A0-D9DA-6A8E-5BD4183230D0}"/>
          </ac:spMkLst>
        </pc:spChg>
        <pc:spChg chg="add del mod">
          <ac:chgData name="Toby Donaldson" userId="2e6e5431-bb17-4c41-9985-d39c50d83c73" providerId="ADAL" clId="{0D61E69F-BE4C-465F-B9F9-39BCCE493B2D}" dt="2024-09-23T04:16:07.295" v="4024" actId="21"/>
          <ac:spMkLst>
            <pc:docMk/>
            <pc:sldMk cId="288943026" sldId="320"/>
            <ac:spMk id="14" creationId="{D70565B9-B755-B74F-42CD-81DDDBA4DF1B}"/>
          </ac:spMkLst>
        </pc:spChg>
        <pc:spChg chg="add del mod">
          <ac:chgData name="Toby Donaldson" userId="2e6e5431-bb17-4c41-9985-d39c50d83c73" providerId="ADAL" clId="{0D61E69F-BE4C-465F-B9F9-39BCCE493B2D}" dt="2024-09-23T04:16:07.295" v="4024" actId="21"/>
          <ac:spMkLst>
            <pc:docMk/>
            <pc:sldMk cId="288943026" sldId="320"/>
            <ac:spMk id="15" creationId="{7AB54298-C28B-391D-D727-AB85F8DD8D9A}"/>
          </ac:spMkLst>
        </pc:spChg>
        <pc:spChg chg="add mod">
          <ac:chgData name="Toby Donaldson" userId="2e6e5431-bb17-4c41-9985-d39c50d83c73" providerId="ADAL" clId="{0D61E69F-BE4C-465F-B9F9-39BCCE493B2D}" dt="2024-09-21T23:33:20.607" v="2901" actId="1076"/>
          <ac:spMkLst>
            <pc:docMk/>
            <pc:sldMk cId="288943026" sldId="320"/>
            <ac:spMk id="18" creationId="{2D97BED1-97DD-C3D4-FB79-25BF6B1D70DB}"/>
          </ac:spMkLst>
        </pc:spChg>
        <pc:spChg chg="add del mod">
          <ac:chgData name="Toby Donaldson" userId="2e6e5431-bb17-4c41-9985-d39c50d83c73" providerId="ADAL" clId="{0D61E69F-BE4C-465F-B9F9-39BCCE493B2D}" dt="2024-09-21T23:37:24.724" v="3276" actId="21"/>
          <ac:spMkLst>
            <pc:docMk/>
            <pc:sldMk cId="288943026" sldId="320"/>
            <ac:spMk id="21" creationId="{387D7CA5-93ED-A584-B49D-0C09AA085AE4}"/>
          </ac:spMkLst>
        </pc:spChg>
        <pc:spChg chg="add del mod">
          <ac:chgData name="Toby Donaldson" userId="2e6e5431-bb17-4c41-9985-d39c50d83c73" providerId="ADAL" clId="{0D61E69F-BE4C-465F-B9F9-39BCCE493B2D}" dt="2024-09-21T23:37:24.724" v="3276" actId="21"/>
          <ac:spMkLst>
            <pc:docMk/>
            <pc:sldMk cId="288943026" sldId="320"/>
            <ac:spMk id="24" creationId="{34812B0E-CB9E-DF8D-9EE2-34112FA71D25}"/>
          </ac:spMkLst>
        </pc:spChg>
        <pc:spChg chg="add del mod">
          <ac:chgData name="Toby Donaldson" userId="2e6e5431-bb17-4c41-9985-d39c50d83c73" providerId="ADAL" clId="{0D61E69F-BE4C-465F-B9F9-39BCCE493B2D}" dt="2024-09-21T23:37:24.724" v="3276" actId="21"/>
          <ac:spMkLst>
            <pc:docMk/>
            <pc:sldMk cId="288943026" sldId="320"/>
            <ac:spMk id="27" creationId="{9B04EE82-C785-BDA0-CB9E-42135606DB3D}"/>
          </ac:spMkLst>
        </pc:spChg>
        <pc:spChg chg="add mod">
          <ac:chgData name="Toby Donaldson" userId="2e6e5431-bb17-4c41-9985-d39c50d83c73" providerId="ADAL" clId="{0D61E69F-BE4C-465F-B9F9-39BCCE493B2D}" dt="2024-09-21T23:42:44.402" v="3536"/>
          <ac:spMkLst>
            <pc:docMk/>
            <pc:sldMk cId="288943026" sldId="320"/>
            <ac:spMk id="32" creationId="{1D2F687F-31D9-B18B-320C-F315FC4EBA7A}"/>
          </ac:spMkLst>
        </pc:spChg>
        <pc:cxnChg chg="del mod">
          <ac:chgData name="Toby Donaldson" userId="2e6e5431-bb17-4c41-9985-d39c50d83c73" providerId="ADAL" clId="{0D61E69F-BE4C-465F-B9F9-39BCCE493B2D}" dt="2024-09-21T23:37:24.724" v="3276" actId="21"/>
          <ac:cxnSpMkLst>
            <pc:docMk/>
            <pc:sldMk cId="288943026" sldId="320"/>
            <ac:cxnSpMk id="11" creationId="{D5BC43FB-B1C6-C0C0-A609-3A56E1E808D6}"/>
          </ac:cxnSpMkLst>
        </pc:cxnChg>
        <pc:cxnChg chg="del">
          <ac:chgData name="Toby Donaldson" userId="2e6e5431-bb17-4c41-9985-d39c50d83c73" providerId="ADAL" clId="{0D61E69F-BE4C-465F-B9F9-39BCCE493B2D}" dt="2024-09-21T23:30:56.213" v="2681" actId="21"/>
          <ac:cxnSpMkLst>
            <pc:docMk/>
            <pc:sldMk cId="288943026" sldId="320"/>
            <ac:cxnSpMk id="13" creationId="{38DD2A7F-78C1-0D4B-FB02-FE853711252D}"/>
          </ac:cxnSpMkLst>
        </pc:cxnChg>
        <pc:cxnChg chg="add">
          <ac:chgData name="Toby Donaldson" userId="2e6e5431-bb17-4c41-9985-d39c50d83c73" providerId="ADAL" clId="{0D61E69F-BE4C-465F-B9F9-39BCCE493B2D}" dt="2024-09-21T23:33:25.213" v="2902" actId="11529"/>
          <ac:cxnSpMkLst>
            <pc:docMk/>
            <pc:sldMk cId="288943026" sldId="320"/>
            <ac:cxnSpMk id="20" creationId="{F03E92C3-9A77-01FE-EAB1-28C016AC9B9E}"/>
          </ac:cxnSpMkLst>
        </pc:cxnChg>
        <pc:cxnChg chg="add del">
          <ac:chgData name="Toby Donaldson" userId="2e6e5431-bb17-4c41-9985-d39c50d83c73" providerId="ADAL" clId="{0D61E69F-BE4C-465F-B9F9-39BCCE493B2D}" dt="2024-09-21T23:37:24.724" v="3276" actId="21"/>
          <ac:cxnSpMkLst>
            <pc:docMk/>
            <pc:sldMk cId="288943026" sldId="320"/>
            <ac:cxnSpMk id="23" creationId="{B0397D1A-6D77-FA15-D598-CA478730CCFE}"/>
          </ac:cxnSpMkLst>
        </pc:cxnChg>
        <pc:cxnChg chg="add del">
          <ac:chgData name="Toby Donaldson" userId="2e6e5431-bb17-4c41-9985-d39c50d83c73" providerId="ADAL" clId="{0D61E69F-BE4C-465F-B9F9-39BCCE493B2D}" dt="2024-09-21T23:38:08.376" v="3286" actId="21"/>
          <ac:cxnSpMkLst>
            <pc:docMk/>
            <pc:sldMk cId="288943026" sldId="320"/>
            <ac:cxnSpMk id="26" creationId="{63C3638D-9C67-140E-AD80-010C973E34CA}"/>
          </ac:cxnSpMkLst>
        </pc:cxnChg>
        <pc:cxnChg chg="add del mod">
          <ac:chgData name="Toby Donaldson" userId="2e6e5431-bb17-4c41-9985-d39c50d83c73" providerId="ADAL" clId="{0D61E69F-BE4C-465F-B9F9-39BCCE493B2D}" dt="2024-09-21T23:37:24.724" v="3276" actId="21"/>
          <ac:cxnSpMkLst>
            <pc:docMk/>
            <pc:sldMk cId="288943026" sldId="320"/>
            <ac:cxnSpMk id="29" creationId="{08C52110-E750-D052-F04E-920E8C4CE543}"/>
          </ac:cxnSpMkLst>
        </pc:cxnChg>
        <pc:cxnChg chg="add mod">
          <ac:chgData name="Toby Donaldson" userId="2e6e5431-bb17-4c41-9985-d39c50d83c73" providerId="ADAL" clId="{0D61E69F-BE4C-465F-B9F9-39BCCE493B2D}" dt="2024-09-21T23:42:44.402" v="3536"/>
          <ac:cxnSpMkLst>
            <pc:docMk/>
            <pc:sldMk cId="288943026" sldId="320"/>
            <ac:cxnSpMk id="33" creationId="{C8F2BC29-496A-D5D0-DEFB-F295596166E8}"/>
          </ac:cxnSpMkLst>
        </pc:cxnChg>
      </pc:sldChg>
      <pc:sldChg chg="delSp modSp add mod ord">
        <pc:chgData name="Toby Donaldson" userId="2e6e5431-bb17-4c41-9985-d39c50d83c73" providerId="ADAL" clId="{0D61E69F-BE4C-465F-B9F9-39BCCE493B2D}" dt="2024-09-23T04:15:52.591" v="4023" actId="21"/>
        <pc:sldMkLst>
          <pc:docMk/>
          <pc:sldMk cId="1396177901" sldId="321"/>
        </pc:sldMkLst>
        <pc:spChg chg="del">
          <ac:chgData name="Toby Donaldson" userId="2e6e5431-bb17-4c41-9985-d39c50d83c73" providerId="ADAL" clId="{0D61E69F-BE4C-465F-B9F9-39BCCE493B2D}" dt="2024-09-23T04:15:52.591" v="4023" actId="21"/>
          <ac:spMkLst>
            <pc:docMk/>
            <pc:sldMk cId="1396177901" sldId="321"/>
            <ac:spMk id="10" creationId="{F758CB93-4F46-67C4-89C8-4FD2C1795D33}"/>
          </ac:spMkLst>
        </pc:spChg>
        <pc:spChg chg="del">
          <ac:chgData name="Toby Donaldson" userId="2e6e5431-bb17-4c41-9985-d39c50d83c73" providerId="ADAL" clId="{0D61E69F-BE4C-465F-B9F9-39BCCE493B2D}" dt="2024-09-23T04:15:52.591" v="4023" actId="21"/>
          <ac:spMkLst>
            <pc:docMk/>
            <pc:sldMk cId="1396177901" sldId="321"/>
            <ac:spMk id="14" creationId="{D70565B9-B755-B74F-42CD-81DDDBA4DF1B}"/>
          </ac:spMkLst>
        </pc:spChg>
        <pc:spChg chg="del">
          <ac:chgData name="Toby Donaldson" userId="2e6e5431-bb17-4c41-9985-d39c50d83c73" providerId="ADAL" clId="{0D61E69F-BE4C-465F-B9F9-39BCCE493B2D}" dt="2024-09-23T04:15:52.591" v="4023" actId="21"/>
          <ac:spMkLst>
            <pc:docMk/>
            <pc:sldMk cId="1396177901" sldId="321"/>
            <ac:spMk id="15" creationId="{7AB54298-C28B-391D-D727-AB85F8DD8D9A}"/>
          </ac:spMkLst>
        </pc:spChg>
        <pc:spChg chg="del">
          <ac:chgData name="Toby Donaldson" userId="2e6e5431-bb17-4c41-9985-d39c50d83c73" providerId="ADAL" clId="{0D61E69F-BE4C-465F-B9F9-39BCCE493B2D}" dt="2024-09-21T23:37:57.382" v="3282" actId="21"/>
          <ac:spMkLst>
            <pc:docMk/>
            <pc:sldMk cId="1396177901" sldId="321"/>
            <ac:spMk id="18" creationId="{2D97BED1-97DD-C3D4-FB79-25BF6B1D70DB}"/>
          </ac:spMkLst>
        </pc:spChg>
        <pc:spChg chg="del">
          <ac:chgData name="Toby Donaldson" userId="2e6e5431-bb17-4c41-9985-d39c50d83c73" providerId="ADAL" clId="{0D61E69F-BE4C-465F-B9F9-39BCCE493B2D}" dt="2024-09-21T23:37:57.382" v="3282" actId="21"/>
          <ac:spMkLst>
            <pc:docMk/>
            <pc:sldMk cId="1396177901" sldId="321"/>
            <ac:spMk id="21" creationId="{387D7CA5-93ED-A584-B49D-0C09AA085AE4}"/>
          </ac:spMkLst>
        </pc:spChg>
        <pc:spChg chg="del">
          <ac:chgData name="Toby Donaldson" userId="2e6e5431-bb17-4c41-9985-d39c50d83c73" providerId="ADAL" clId="{0D61E69F-BE4C-465F-B9F9-39BCCE493B2D}" dt="2024-09-21T23:37:57.382" v="3282" actId="21"/>
          <ac:spMkLst>
            <pc:docMk/>
            <pc:sldMk cId="1396177901" sldId="321"/>
            <ac:spMk id="24" creationId="{34812B0E-CB9E-DF8D-9EE2-34112FA71D25}"/>
          </ac:spMkLst>
        </pc:spChg>
        <pc:spChg chg="del">
          <ac:chgData name="Toby Donaldson" userId="2e6e5431-bb17-4c41-9985-d39c50d83c73" providerId="ADAL" clId="{0D61E69F-BE4C-465F-B9F9-39BCCE493B2D}" dt="2024-09-21T23:37:57.382" v="3282" actId="21"/>
          <ac:spMkLst>
            <pc:docMk/>
            <pc:sldMk cId="1396177901" sldId="321"/>
            <ac:spMk id="27" creationId="{9B04EE82-C785-BDA0-CB9E-42135606DB3D}"/>
          </ac:spMkLst>
        </pc:spChg>
        <pc:cxnChg chg="del">
          <ac:chgData name="Toby Donaldson" userId="2e6e5431-bb17-4c41-9985-d39c50d83c73" providerId="ADAL" clId="{0D61E69F-BE4C-465F-B9F9-39BCCE493B2D}" dt="2024-09-21T23:37:57.382" v="3282" actId="21"/>
          <ac:cxnSpMkLst>
            <pc:docMk/>
            <pc:sldMk cId="1396177901" sldId="321"/>
            <ac:cxnSpMk id="20" creationId="{F03E92C3-9A77-01FE-EAB1-28C016AC9B9E}"/>
          </ac:cxnSpMkLst>
        </pc:cxnChg>
        <pc:cxnChg chg="del">
          <ac:chgData name="Toby Donaldson" userId="2e6e5431-bb17-4c41-9985-d39c50d83c73" providerId="ADAL" clId="{0D61E69F-BE4C-465F-B9F9-39BCCE493B2D}" dt="2024-09-21T23:37:57.382" v="3282" actId="21"/>
          <ac:cxnSpMkLst>
            <pc:docMk/>
            <pc:sldMk cId="1396177901" sldId="321"/>
            <ac:cxnSpMk id="23" creationId="{B0397D1A-6D77-FA15-D598-CA478730CCFE}"/>
          </ac:cxnSpMkLst>
        </pc:cxnChg>
        <pc:cxnChg chg="del">
          <ac:chgData name="Toby Donaldson" userId="2e6e5431-bb17-4c41-9985-d39c50d83c73" providerId="ADAL" clId="{0D61E69F-BE4C-465F-B9F9-39BCCE493B2D}" dt="2024-09-21T23:37:57.382" v="3282" actId="21"/>
          <ac:cxnSpMkLst>
            <pc:docMk/>
            <pc:sldMk cId="1396177901" sldId="321"/>
            <ac:cxnSpMk id="26" creationId="{63C3638D-9C67-140E-AD80-010C973E34CA}"/>
          </ac:cxnSpMkLst>
        </pc:cxnChg>
        <pc:cxnChg chg="del mod">
          <ac:chgData name="Toby Donaldson" userId="2e6e5431-bb17-4c41-9985-d39c50d83c73" providerId="ADAL" clId="{0D61E69F-BE4C-465F-B9F9-39BCCE493B2D}" dt="2024-09-21T23:38:05.037" v="3285" actId="21"/>
          <ac:cxnSpMkLst>
            <pc:docMk/>
            <pc:sldMk cId="1396177901" sldId="321"/>
            <ac:cxnSpMk id="29" creationId="{08C52110-E750-D052-F04E-920E8C4CE543}"/>
          </ac:cxnSpMkLst>
        </pc:cxnChg>
      </pc:sldChg>
      <pc:sldChg chg="addSp delSp modSp add mod ord">
        <pc:chgData name="Toby Donaldson" userId="2e6e5431-bb17-4c41-9985-d39c50d83c73" providerId="ADAL" clId="{0D61E69F-BE4C-465F-B9F9-39BCCE493B2D}" dt="2024-09-23T04:16:13.037" v="4025" actId="21"/>
        <pc:sldMkLst>
          <pc:docMk/>
          <pc:sldMk cId="1990104137" sldId="322"/>
        </pc:sldMkLst>
        <pc:spChg chg="add mod">
          <ac:chgData name="Toby Donaldson" userId="2e6e5431-bb17-4c41-9985-d39c50d83c73" providerId="ADAL" clId="{0D61E69F-BE4C-465F-B9F9-39BCCE493B2D}" dt="2024-09-21T23:42:50.331" v="3537"/>
          <ac:spMkLst>
            <pc:docMk/>
            <pc:sldMk cId="1990104137" sldId="322"/>
            <ac:spMk id="2" creationId="{E2A4C64E-D70F-7ACD-1C89-0A9E100141C0}"/>
          </ac:spMkLst>
        </pc:spChg>
        <pc:spChg chg="del">
          <ac:chgData name="Toby Donaldson" userId="2e6e5431-bb17-4c41-9985-d39c50d83c73" providerId="ADAL" clId="{0D61E69F-BE4C-465F-B9F9-39BCCE493B2D}" dt="2024-09-21T23:37:35.688" v="3278" actId="21"/>
          <ac:spMkLst>
            <pc:docMk/>
            <pc:sldMk cId="1990104137" sldId="322"/>
            <ac:spMk id="9" creationId="{2946CC19-ECB5-0C67-CA6C-45A07D08376C}"/>
          </ac:spMkLst>
        </pc:spChg>
        <pc:spChg chg="del">
          <ac:chgData name="Toby Donaldson" userId="2e6e5431-bb17-4c41-9985-d39c50d83c73" providerId="ADAL" clId="{0D61E69F-BE4C-465F-B9F9-39BCCE493B2D}" dt="2024-09-23T04:16:13.037" v="4025" actId="21"/>
          <ac:spMkLst>
            <pc:docMk/>
            <pc:sldMk cId="1990104137" sldId="322"/>
            <ac:spMk id="15" creationId="{7AB54298-C28B-391D-D727-AB85F8DD8D9A}"/>
          </ac:spMkLst>
        </pc:spChg>
        <pc:spChg chg="del">
          <ac:chgData name="Toby Donaldson" userId="2e6e5431-bb17-4c41-9985-d39c50d83c73" providerId="ADAL" clId="{0D61E69F-BE4C-465F-B9F9-39BCCE493B2D}" dt="2024-09-21T23:37:35.688" v="3278" actId="21"/>
          <ac:spMkLst>
            <pc:docMk/>
            <pc:sldMk cId="1990104137" sldId="322"/>
            <ac:spMk id="24" creationId="{34812B0E-CB9E-DF8D-9EE2-34112FA71D25}"/>
          </ac:spMkLst>
        </pc:spChg>
        <pc:spChg chg="del">
          <ac:chgData name="Toby Donaldson" userId="2e6e5431-bb17-4c41-9985-d39c50d83c73" providerId="ADAL" clId="{0D61E69F-BE4C-465F-B9F9-39BCCE493B2D}" dt="2024-09-21T23:37:35.688" v="3278" actId="21"/>
          <ac:spMkLst>
            <pc:docMk/>
            <pc:sldMk cId="1990104137" sldId="322"/>
            <ac:spMk id="27" creationId="{9B04EE82-C785-BDA0-CB9E-42135606DB3D}"/>
          </ac:spMkLst>
        </pc:spChg>
        <pc:cxnChg chg="del mod">
          <ac:chgData name="Toby Donaldson" userId="2e6e5431-bb17-4c41-9985-d39c50d83c73" providerId="ADAL" clId="{0D61E69F-BE4C-465F-B9F9-39BCCE493B2D}" dt="2024-09-21T23:37:35.688" v="3278" actId="21"/>
          <ac:cxnSpMkLst>
            <pc:docMk/>
            <pc:sldMk cId="1990104137" sldId="322"/>
            <ac:cxnSpMk id="11" creationId="{D5BC43FB-B1C6-C0C0-A609-3A56E1E808D6}"/>
          </ac:cxnSpMkLst>
        </pc:cxnChg>
        <pc:cxnChg chg="add mod">
          <ac:chgData name="Toby Donaldson" userId="2e6e5431-bb17-4c41-9985-d39c50d83c73" providerId="ADAL" clId="{0D61E69F-BE4C-465F-B9F9-39BCCE493B2D}" dt="2024-09-21T23:42:50.331" v="3537"/>
          <ac:cxnSpMkLst>
            <pc:docMk/>
            <pc:sldMk cId="1990104137" sldId="322"/>
            <ac:cxnSpMk id="12" creationId="{FA18E0AC-94E6-C1D1-B487-F737DA3D865E}"/>
          </ac:cxnSpMkLst>
        </pc:cxnChg>
        <pc:cxnChg chg="del">
          <ac:chgData name="Toby Donaldson" userId="2e6e5431-bb17-4c41-9985-d39c50d83c73" providerId="ADAL" clId="{0D61E69F-BE4C-465F-B9F9-39BCCE493B2D}" dt="2024-09-21T23:37:35.688" v="3278" actId="21"/>
          <ac:cxnSpMkLst>
            <pc:docMk/>
            <pc:sldMk cId="1990104137" sldId="322"/>
            <ac:cxnSpMk id="26" creationId="{63C3638D-9C67-140E-AD80-010C973E34CA}"/>
          </ac:cxnSpMkLst>
        </pc:cxnChg>
        <pc:cxnChg chg="del mod">
          <ac:chgData name="Toby Donaldson" userId="2e6e5431-bb17-4c41-9985-d39c50d83c73" providerId="ADAL" clId="{0D61E69F-BE4C-465F-B9F9-39BCCE493B2D}" dt="2024-09-21T23:37:35.688" v="3278" actId="21"/>
          <ac:cxnSpMkLst>
            <pc:docMk/>
            <pc:sldMk cId="1990104137" sldId="322"/>
            <ac:cxnSpMk id="29" creationId="{08C52110-E750-D052-F04E-920E8C4CE543}"/>
          </ac:cxnSpMkLst>
        </pc:cxnChg>
      </pc:sldChg>
      <pc:sldChg chg="addSp delSp modSp add mod ord">
        <pc:chgData name="Toby Donaldson" userId="2e6e5431-bb17-4c41-9985-d39c50d83c73" providerId="ADAL" clId="{0D61E69F-BE4C-465F-B9F9-39BCCE493B2D}" dt="2024-09-23T04:17:53.186" v="4125" actId="20577"/>
        <pc:sldMkLst>
          <pc:docMk/>
          <pc:sldMk cId="2358446259" sldId="323"/>
        </pc:sldMkLst>
        <pc:spChg chg="mod">
          <ac:chgData name="Toby Donaldson" userId="2e6e5431-bb17-4c41-9985-d39c50d83c73" providerId="ADAL" clId="{0D61E69F-BE4C-465F-B9F9-39BCCE493B2D}" dt="2024-09-21T23:41:02.921" v="3524" actId="14100"/>
          <ac:spMkLst>
            <pc:docMk/>
            <pc:sldMk cId="2358446259" sldId="323"/>
            <ac:spMk id="3" creationId="{EBB9AE55-D8CD-B1C4-1710-22D3267721CA}"/>
          </ac:spMkLst>
        </pc:spChg>
        <pc:spChg chg="mod">
          <ac:chgData name="Toby Donaldson" userId="2e6e5431-bb17-4c41-9985-d39c50d83c73" providerId="ADAL" clId="{0D61E69F-BE4C-465F-B9F9-39BCCE493B2D}" dt="2024-09-23T04:17:53.186" v="4125" actId="20577"/>
          <ac:spMkLst>
            <pc:docMk/>
            <pc:sldMk cId="2358446259" sldId="323"/>
            <ac:spMk id="9" creationId="{2946CC19-ECB5-0C67-CA6C-45A07D08376C}"/>
          </ac:spMkLst>
        </pc:spChg>
        <pc:spChg chg="del">
          <ac:chgData name="Toby Donaldson" userId="2e6e5431-bb17-4c41-9985-d39c50d83c73" providerId="ADAL" clId="{0D61E69F-BE4C-465F-B9F9-39BCCE493B2D}" dt="2024-09-21T23:38:54.627" v="3290" actId="21"/>
          <ac:spMkLst>
            <pc:docMk/>
            <pc:sldMk cId="2358446259" sldId="323"/>
            <ac:spMk id="10" creationId="{F758CB93-4F46-67C4-89C8-4FD2C1795D33}"/>
          </ac:spMkLst>
        </pc:spChg>
        <pc:spChg chg="del">
          <ac:chgData name="Toby Donaldson" userId="2e6e5431-bb17-4c41-9985-d39c50d83c73" providerId="ADAL" clId="{0D61E69F-BE4C-465F-B9F9-39BCCE493B2D}" dt="2024-09-21T23:38:54.627" v="3290" actId="21"/>
          <ac:spMkLst>
            <pc:docMk/>
            <pc:sldMk cId="2358446259" sldId="323"/>
            <ac:spMk id="14" creationId="{D70565B9-B755-B74F-42CD-81DDDBA4DF1B}"/>
          </ac:spMkLst>
        </pc:spChg>
        <pc:spChg chg="del">
          <ac:chgData name="Toby Donaldson" userId="2e6e5431-bb17-4c41-9985-d39c50d83c73" providerId="ADAL" clId="{0D61E69F-BE4C-465F-B9F9-39BCCE493B2D}" dt="2024-09-21T23:38:54.627" v="3290" actId="21"/>
          <ac:spMkLst>
            <pc:docMk/>
            <pc:sldMk cId="2358446259" sldId="323"/>
            <ac:spMk id="15" creationId="{7AB54298-C28B-391D-D727-AB85F8DD8D9A}"/>
          </ac:spMkLst>
        </pc:spChg>
        <pc:spChg chg="add mod">
          <ac:chgData name="Toby Donaldson" userId="2e6e5431-bb17-4c41-9985-d39c50d83c73" providerId="ADAL" clId="{0D61E69F-BE4C-465F-B9F9-39BCCE493B2D}" dt="2024-09-21T23:40:50.533" v="3523" actId="20577"/>
          <ac:spMkLst>
            <pc:docMk/>
            <pc:sldMk cId="2358446259" sldId="323"/>
            <ac:spMk id="17" creationId="{45F8DC22-C403-199D-D397-D56770794310}"/>
          </ac:spMkLst>
        </pc:spChg>
        <pc:spChg chg="del">
          <ac:chgData name="Toby Donaldson" userId="2e6e5431-bb17-4c41-9985-d39c50d83c73" providerId="ADAL" clId="{0D61E69F-BE4C-465F-B9F9-39BCCE493B2D}" dt="2024-09-21T23:38:44.574" v="3289" actId="21"/>
          <ac:spMkLst>
            <pc:docMk/>
            <pc:sldMk cId="2358446259" sldId="323"/>
            <ac:spMk id="18" creationId="{2D97BED1-97DD-C3D4-FB79-25BF6B1D70DB}"/>
          </ac:spMkLst>
        </pc:spChg>
        <pc:spChg chg="del">
          <ac:chgData name="Toby Donaldson" userId="2e6e5431-bb17-4c41-9985-d39c50d83c73" providerId="ADAL" clId="{0D61E69F-BE4C-465F-B9F9-39BCCE493B2D}" dt="2024-09-21T23:38:44.574" v="3289" actId="21"/>
          <ac:spMkLst>
            <pc:docMk/>
            <pc:sldMk cId="2358446259" sldId="323"/>
            <ac:spMk id="21" creationId="{387D7CA5-93ED-A584-B49D-0C09AA085AE4}"/>
          </ac:spMkLst>
        </pc:spChg>
        <pc:spChg chg="del">
          <ac:chgData name="Toby Donaldson" userId="2e6e5431-bb17-4c41-9985-d39c50d83c73" providerId="ADAL" clId="{0D61E69F-BE4C-465F-B9F9-39BCCE493B2D}" dt="2024-09-21T23:38:39.320" v="3288" actId="21"/>
          <ac:spMkLst>
            <pc:docMk/>
            <pc:sldMk cId="2358446259" sldId="323"/>
            <ac:spMk id="24" creationId="{34812B0E-CB9E-DF8D-9EE2-34112FA71D25}"/>
          </ac:spMkLst>
        </pc:spChg>
        <pc:spChg chg="add mod">
          <ac:chgData name="Toby Donaldson" userId="2e6e5431-bb17-4c41-9985-d39c50d83c73" providerId="ADAL" clId="{0D61E69F-BE4C-465F-B9F9-39BCCE493B2D}" dt="2024-09-21T23:41:52.470" v="3535" actId="208"/>
          <ac:spMkLst>
            <pc:docMk/>
            <pc:sldMk cId="2358446259" sldId="323"/>
            <ac:spMk id="25" creationId="{4849A1DA-FE81-AF69-859F-D48291843328}"/>
          </ac:spMkLst>
        </pc:spChg>
        <pc:spChg chg="del">
          <ac:chgData name="Toby Donaldson" userId="2e6e5431-bb17-4c41-9985-d39c50d83c73" providerId="ADAL" clId="{0D61E69F-BE4C-465F-B9F9-39BCCE493B2D}" dt="2024-09-21T23:38:39.320" v="3288" actId="21"/>
          <ac:spMkLst>
            <pc:docMk/>
            <pc:sldMk cId="2358446259" sldId="323"/>
            <ac:spMk id="27" creationId="{9B04EE82-C785-BDA0-CB9E-42135606DB3D}"/>
          </ac:spMkLst>
        </pc:spChg>
        <pc:cxnChg chg="mod">
          <ac:chgData name="Toby Donaldson" userId="2e6e5431-bb17-4c41-9985-d39c50d83c73" providerId="ADAL" clId="{0D61E69F-BE4C-465F-B9F9-39BCCE493B2D}" dt="2024-09-23T04:17:52.801" v="4121" actId="20577"/>
          <ac:cxnSpMkLst>
            <pc:docMk/>
            <pc:sldMk cId="2358446259" sldId="323"/>
            <ac:cxnSpMk id="11" creationId="{D5BC43FB-B1C6-C0C0-A609-3A56E1E808D6}"/>
          </ac:cxnSpMkLst>
        </pc:cxnChg>
        <pc:cxnChg chg="del">
          <ac:chgData name="Toby Donaldson" userId="2e6e5431-bb17-4c41-9985-d39c50d83c73" providerId="ADAL" clId="{0D61E69F-BE4C-465F-B9F9-39BCCE493B2D}" dt="2024-09-21T23:38:44.574" v="3289" actId="21"/>
          <ac:cxnSpMkLst>
            <pc:docMk/>
            <pc:sldMk cId="2358446259" sldId="323"/>
            <ac:cxnSpMk id="20" creationId="{F03E92C3-9A77-01FE-EAB1-28C016AC9B9E}"/>
          </ac:cxnSpMkLst>
        </pc:cxnChg>
        <pc:cxnChg chg="add">
          <ac:chgData name="Toby Donaldson" userId="2e6e5431-bb17-4c41-9985-d39c50d83c73" providerId="ADAL" clId="{0D61E69F-BE4C-465F-B9F9-39BCCE493B2D}" dt="2024-09-21T23:40:43.648" v="3522" actId="11529"/>
          <ac:cxnSpMkLst>
            <pc:docMk/>
            <pc:sldMk cId="2358446259" sldId="323"/>
            <ac:cxnSpMk id="22" creationId="{D96C3EA9-8FD6-0550-A4C7-3AE00EB1E161}"/>
          </ac:cxnSpMkLst>
        </pc:cxnChg>
        <pc:cxnChg chg="del">
          <ac:chgData name="Toby Donaldson" userId="2e6e5431-bb17-4c41-9985-d39c50d83c73" providerId="ADAL" clId="{0D61E69F-BE4C-465F-B9F9-39BCCE493B2D}" dt="2024-09-21T23:38:44.574" v="3289" actId="21"/>
          <ac:cxnSpMkLst>
            <pc:docMk/>
            <pc:sldMk cId="2358446259" sldId="323"/>
            <ac:cxnSpMk id="23" creationId="{B0397D1A-6D77-FA15-D598-CA478730CCFE}"/>
          </ac:cxnSpMkLst>
        </pc:cxnChg>
        <pc:cxnChg chg="del">
          <ac:chgData name="Toby Donaldson" userId="2e6e5431-bb17-4c41-9985-d39c50d83c73" providerId="ADAL" clId="{0D61E69F-BE4C-465F-B9F9-39BCCE493B2D}" dt="2024-09-21T23:38:44.574" v="3289" actId="21"/>
          <ac:cxnSpMkLst>
            <pc:docMk/>
            <pc:sldMk cId="2358446259" sldId="323"/>
            <ac:cxnSpMk id="26" creationId="{63C3638D-9C67-140E-AD80-010C973E34CA}"/>
          </ac:cxnSpMkLst>
        </pc:cxnChg>
        <pc:cxnChg chg="del mod">
          <ac:chgData name="Toby Donaldson" userId="2e6e5431-bb17-4c41-9985-d39c50d83c73" providerId="ADAL" clId="{0D61E69F-BE4C-465F-B9F9-39BCCE493B2D}" dt="2024-09-21T23:38:39.320" v="3288" actId="21"/>
          <ac:cxnSpMkLst>
            <pc:docMk/>
            <pc:sldMk cId="2358446259" sldId="323"/>
            <ac:cxnSpMk id="29" creationId="{08C52110-E750-D052-F04E-920E8C4CE543}"/>
          </ac:cxnSpMkLst>
        </pc:cxnChg>
      </pc:sldChg>
      <pc:sldChg chg="add ord">
        <pc:chgData name="Toby Donaldson" userId="2e6e5431-bb17-4c41-9985-d39c50d83c73" providerId="ADAL" clId="{0D61E69F-BE4C-465F-B9F9-39BCCE493B2D}" dt="2024-09-21T23:42:57.100" v="3539"/>
        <pc:sldMkLst>
          <pc:docMk/>
          <pc:sldMk cId="1092517109" sldId="324"/>
        </pc:sldMkLst>
      </pc:sldChg>
      <pc:sldChg chg="addSp delSp modSp new mod">
        <pc:chgData name="Toby Donaldson" userId="2e6e5431-bb17-4c41-9985-d39c50d83c73" providerId="ADAL" clId="{0D61E69F-BE4C-465F-B9F9-39BCCE493B2D}" dt="2024-09-21T23:52:05.272" v="3742" actId="20577"/>
        <pc:sldMkLst>
          <pc:docMk/>
          <pc:sldMk cId="2215848448" sldId="325"/>
        </pc:sldMkLst>
        <pc:spChg chg="del">
          <ac:chgData name="Toby Donaldson" userId="2e6e5431-bb17-4c41-9985-d39c50d83c73" providerId="ADAL" clId="{0D61E69F-BE4C-465F-B9F9-39BCCE493B2D}" dt="2024-09-21T23:43:19.023" v="3541" actId="21"/>
          <ac:spMkLst>
            <pc:docMk/>
            <pc:sldMk cId="2215848448" sldId="325"/>
            <ac:spMk id="2" creationId="{FD72F324-27DE-0214-23B6-DA6710C87831}"/>
          </ac:spMkLst>
        </pc:spChg>
        <pc:spChg chg="del">
          <ac:chgData name="Toby Donaldson" userId="2e6e5431-bb17-4c41-9985-d39c50d83c73" providerId="ADAL" clId="{0D61E69F-BE4C-465F-B9F9-39BCCE493B2D}" dt="2024-09-21T23:43:19.023" v="3541" actId="21"/>
          <ac:spMkLst>
            <pc:docMk/>
            <pc:sldMk cId="2215848448" sldId="325"/>
            <ac:spMk id="3" creationId="{751EF952-4842-08B7-C5A9-FCD5204B5C00}"/>
          </ac:spMkLst>
        </pc:spChg>
        <pc:spChg chg="add del mod">
          <ac:chgData name="Toby Donaldson" userId="2e6e5431-bb17-4c41-9985-d39c50d83c73" providerId="ADAL" clId="{0D61E69F-BE4C-465F-B9F9-39BCCE493B2D}" dt="2024-09-21T23:51:33.293" v="3690" actId="21"/>
          <ac:spMkLst>
            <pc:docMk/>
            <pc:sldMk cId="2215848448" sldId="325"/>
            <ac:spMk id="5" creationId="{E945C265-FBDE-3F02-F0F5-F3B402C4AAD5}"/>
          </ac:spMkLst>
        </pc:spChg>
        <pc:spChg chg="add mod">
          <ac:chgData name="Toby Donaldson" userId="2e6e5431-bb17-4c41-9985-d39c50d83c73" providerId="ADAL" clId="{0D61E69F-BE4C-465F-B9F9-39BCCE493B2D}" dt="2024-09-21T23:50:56.446" v="3682" actId="164"/>
          <ac:spMkLst>
            <pc:docMk/>
            <pc:sldMk cId="2215848448" sldId="325"/>
            <ac:spMk id="6" creationId="{3A7242D0-BEB4-E6E6-466F-535FA4C36195}"/>
          </ac:spMkLst>
        </pc:spChg>
        <pc:spChg chg="add mod">
          <ac:chgData name="Toby Donaldson" userId="2e6e5431-bb17-4c41-9985-d39c50d83c73" providerId="ADAL" clId="{0D61E69F-BE4C-465F-B9F9-39BCCE493B2D}" dt="2024-09-21T23:50:56.446" v="3682" actId="164"/>
          <ac:spMkLst>
            <pc:docMk/>
            <pc:sldMk cId="2215848448" sldId="325"/>
            <ac:spMk id="7" creationId="{9D737CEA-E099-70B4-2196-E52108F344AD}"/>
          </ac:spMkLst>
        </pc:spChg>
        <pc:spChg chg="add mod">
          <ac:chgData name="Toby Donaldson" userId="2e6e5431-bb17-4c41-9985-d39c50d83c73" providerId="ADAL" clId="{0D61E69F-BE4C-465F-B9F9-39BCCE493B2D}" dt="2024-09-21T23:50:56.446" v="3682" actId="164"/>
          <ac:spMkLst>
            <pc:docMk/>
            <pc:sldMk cId="2215848448" sldId="325"/>
            <ac:spMk id="8" creationId="{F1885C77-CD61-C764-1F73-B9DC5E03FB6C}"/>
          </ac:spMkLst>
        </pc:spChg>
        <pc:spChg chg="add mod">
          <ac:chgData name="Toby Donaldson" userId="2e6e5431-bb17-4c41-9985-d39c50d83c73" providerId="ADAL" clId="{0D61E69F-BE4C-465F-B9F9-39BCCE493B2D}" dt="2024-09-21T23:50:50.777" v="3681" actId="164"/>
          <ac:spMkLst>
            <pc:docMk/>
            <pc:sldMk cId="2215848448" sldId="325"/>
            <ac:spMk id="9" creationId="{8B1E2428-FC26-9D41-24DC-AD82336B8A8C}"/>
          </ac:spMkLst>
        </pc:spChg>
        <pc:spChg chg="add mod">
          <ac:chgData name="Toby Donaldson" userId="2e6e5431-bb17-4c41-9985-d39c50d83c73" providerId="ADAL" clId="{0D61E69F-BE4C-465F-B9F9-39BCCE493B2D}" dt="2024-09-21T23:50:50.777" v="3681" actId="164"/>
          <ac:spMkLst>
            <pc:docMk/>
            <pc:sldMk cId="2215848448" sldId="325"/>
            <ac:spMk id="10" creationId="{A5F0B4DD-CB65-A510-3121-A989C19CE432}"/>
          </ac:spMkLst>
        </pc:spChg>
        <pc:spChg chg="add mod topLvl">
          <ac:chgData name="Toby Donaldson" userId="2e6e5431-bb17-4c41-9985-d39c50d83c73" providerId="ADAL" clId="{0D61E69F-BE4C-465F-B9F9-39BCCE493B2D}" dt="2024-09-21T23:51:22.223" v="3689" actId="164"/>
          <ac:spMkLst>
            <pc:docMk/>
            <pc:sldMk cId="2215848448" sldId="325"/>
            <ac:spMk id="11" creationId="{B67262E2-7FE0-F1A7-E27C-339137F07749}"/>
          </ac:spMkLst>
        </pc:spChg>
        <pc:spChg chg="add mod topLvl">
          <ac:chgData name="Toby Donaldson" userId="2e6e5431-bb17-4c41-9985-d39c50d83c73" providerId="ADAL" clId="{0D61E69F-BE4C-465F-B9F9-39BCCE493B2D}" dt="2024-09-21T23:51:22.223" v="3689" actId="164"/>
          <ac:spMkLst>
            <pc:docMk/>
            <pc:sldMk cId="2215848448" sldId="325"/>
            <ac:spMk id="12" creationId="{BBB4F958-250E-0A06-A6C2-8F2843E8A6F1}"/>
          </ac:spMkLst>
        </pc:spChg>
        <pc:spChg chg="add mod topLvl">
          <ac:chgData name="Toby Donaldson" userId="2e6e5431-bb17-4c41-9985-d39c50d83c73" providerId="ADAL" clId="{0D61E69F-BE4C-465F-B9F9-39BCCE493B2D}" dt="2024-09-21T23:51:18.718" v="3688" actId="164"/>
          <ac:spMkLst>
            <pc:docMk/>
            <pc:sldMk cId="2215848448" sldId="325"/>
            <ac:spMk id="13" creationId="{4E360E48-CA7D-6CCD-1AA7-E273EE842938}"/>
          </ac:spMkLst>
        </pc:spChg>
        <pc:spChg chg="add mod">
          <ac:chgData name="Toby Donaldson" userId="2e6e5431-bb17-4c41-9985-d39c50d83c73" providerId="ADAL" clId="{0D61E69F-BE4C-465F-B9F9-39BCCE493B2D}" dt="2024-09-21T23:51:18.718" v="3688" actId="164"/>
          <ac:spMkLst>
            <pc:docMk/>
            <pc:sldMk cId="2215848448" sldId="325"/>
            <ac:spMk id="14" creationId="{8F698A0B-E6B8-FBC0-EBC2-DC53C56EEDB2}"/>
          </ac:spMkLst>
        </pc:spChg>
        <pc:spChg chg="add mod">
          <ac:chgData name="Toby Donaldson" userId="2e6e5431-bb17-4c41-9985-d39c50d83c73" providerId="ADAL" clId="{0D61E69F-BE4C-465F-B9F9-39BCCE493B2D}" dt="2024-09-21T23:52:05.272" v="3742" actId="20577"/>
          <ac:spMkLst>
            <pc:docMk/>
            <pc:sldMk cId="2215848448" sldId="325"/>
            <ac:spMk id="21" creationId="{98980C93-15F7-BBF3-055E-38AE77ED3433}"/>
          </ac:spMkLst>
        </pc:spChg>
        <pc:grpChg chg="add del mod">
          <ac:chgData name="Toby Donaldson" userId="2e6e5431-bb17-4c41-9985-d39c50d83c73" providerId="ADAL" clId="{0D61E69F-BE4C-465F-B9F9-39BCCE493B2D}" dt="2024-09-21T23:51:10.937" v="3686" actId="165"/>
          <ac:grpSpMkLst>
            <pc:docMk/>
            <pc:sldMk cId="2215848448" sldId="325"/>
            <ac:grpSpMk id="15" creationId="{1961675B-A639-8124-A0C3-75A3C9C40268}"/>
          </ac:grpSpMkLst>
        </pc:grpChg>
        <pc:grpChg chg="add mod">
          <ac:chgData name="Toby Donaldson" userId="2e6e5431-bb17-4c41-9985-d39c50d83c73" providerId="ADAL" clId="{0D61E69F-BE4C-465F-B9F9-39BCCE493B2D}" dt="2024-09-21T23:50:44.898" v="3680" actId="164"/>
          <ac:grpSpMkLst>
            <pc:docMk/>
            <pc:sldMk cId="2215848448" sldId="325"/>
            <ac:grpSpMk id="16" creationId="{BC1555AD-2831-0BDC-7CAE-147935BB70C5}"/>
          </ac:grpSpMkLst>
        </pc:grpChg>
        <pc:grpChg chg="add mod">
          <ac:chgData name="Toby Donaldson" userId="2e6e5431-bb17-4c41-9985-d39c50d83c73" providerId="ADAL" clId="{0D61E69F-BE4C-465F-B9F9-39BCCE493B2D}" dt="2024-09-21T23:50:56.446" v="3682" actId="164"/>
          <ac:grpSpMkLst>
            <pc:docMk/>
            <pc:sldMk cId="2215848448" sldId="325"/>
            <ac:grpSpMk id="17" creationId="{75FEDCC1-586A-9949-83B0-80B987D6AD30}"/>
          </ac:grpSpMkLst>
        </pc:grpChg>
        <pc:grpChg chg="add mod">
          <ac:chgData name="Toby Donaldson" userId="2e6e5431-bb17-4c41-9985-d39c50d83c73" providerId="ADAL" clId="{0D61E69F-BE4C-465F-B9F9-39BCCE493B2D}" dt="2024-09-21T23:51:02.543" v="3683" actId="1076"/>
          <ac:grpSpMkLst>
            <pc:docMk/>
            <pc:sldMk cId="2215848448" sldId="325"/>
            <ac:grpSpMk id="18" creationId="{EEDB74BC-1BB1-DB9D-7ADC-A2F2A1DD071E}"/>
          </ac:grpSpMkLst>
        </pc:grpChg>
        <pc:grpChg chg="add mod">
          <ac:chgData name="Toby Donaldson" userId="2e6e5431-bb17-4c41-9985-d39c50d83c73" providerId="ADAL" clId="{0D61E69F-BE4C-465F-B9F9-39BCCE493B2D}" dt="2024-09-21T23:51:22.223" v="3689" actId="164"/>
          <ac:grpSpMkLst>
            <pc:docMk/>
            <pc:sldMk cId="2215848448" sldId="325"/>
            <ac:grpSpMk id="19" creationId="{2B0EF7FE-C984-B47B-E891-AFC40AB98A0D}"/>
          </ac:grpSpMkLst>
        </pc:grpChg>
        <pc:grpChg chg="add mod">
          <ac:chgData name="Toby Donaldson" userId="2e6e5431-bb17-4c41-9985-d39c50d83c73" providerId="ADAL" clId="{0D61E69F-BE4C-465F-B9F9-39BCCE493B2D}" dt="2024-09-21T23:51:22.223" v="3689" actId="164"/>
          <ac:grpSpMkLst>
            <pc:docMk/>
            <pc:sldMk cId="2215848448" sldId="325"/>
            <ac:grpSpMk id="20" creationId="{60503555-4FA9-EB8E-9338-97C862895AD6}"/>
          </ac:grpSpMkLst>
        </pc:grpChg>
      </pc:sldChg>
      <pc:sldChg chg="addSp delSp modSp new mod">
        <pc:chgData name="Toby Donaldson" userId="2e6e5431-bb17-4c41-9985-d39c50d83c73" providerId="ADAL" clId="{0D61E69F-BE4C-465F-B9F9-39BCCE493B2D}" dt="2024-09-21T23:55:44.140" v="3908" actId="1076"/>
        <pc:sldMkLst>
          <pc:docMk/>
          <pc:sldMk cId="1270752324" sldId="326"/>
        </pc:sldMkLst>
        <pc:spChg chg="mod">
          <ac:chgData name="Toby Donaldson" userId="2e6e5431-bb17-4c41-9985-d39c50d83c73" providerId="ADAL" clId="{0D61E69F-BE4C-465F-B9F9-39BCCE493B2D}" dt="2024-09-21T23:53:58.045" v="3776" actId="20577"/>
          <ac:spMkLst>
            <pc:docMk/>
            <pc:sldMk cId="1270752324" sldId="326"/>
            <ac:spMk id="2" creationId="{50DCC9C6-0194-A730-5135-8E24D2D9099C}"/>
          </ac:spMkLst>
        </pc:spChg>
        <pc:spChg chg="del">
          <ac:chgData name="Toby Donaldson" userId="2e6e5431-bb17-4c41-9985-d39c50d83c73" providerId="ADAL" clId="{0D61E69F-BE4C-465F-B9F9-39BCCE493B2D}" dt="2024-09-21T23:54:15.388" v="3783" actId="21"/>
          <ac:spMkLst>
            <pc:docMk/>
            <pc:sldMk cId="1270752324" sldId="326"/>
            <ac:spMk id="3" creationId="{C47687E3-166A-3C59-41AF-8065D632B992}"/>
          </ac:spMkLst>
        </pc:spChg>
        <pc:spChg chg="add del">
          <ac:chgData name="Toby Donaldson" userId="2e6e5431-bb17-4c41-9985-d39c50d83c73" providerId="ADAL" clId="{0D61E69F-BE4C-465F-B9F9-39BCCE493B2D}" dt="2024-09-21T23:54:04.421" v="3780" actId="22"/>
          <ac:spMkLst>
            <pc:docMk/>
            <pc:sldMk cId="1270752324" sldId="326"/>
            <ac:spMk id="6" creationId="{3D50AF98-78AE-BCB0-B36E-28F86E84D0FC}"/>
          </ac:spMkLst>
        </pc:spChg>
        <pc:spChg chg="add mod">
          <ac:chgData name="Toby Donaldson" userId="2e6e5431-bb17-4c41-9985-d39c50d83c73" providerId="ADAL" clId="{0D61E69F-BE4C-465F-B9F9-39BCCE493B2D}" dt="2024-09-21T23:55:44.140" v="3908" actId="1076"/>
          <ac:spMkLst>
            <pc:docMk/>
            <pc:sldMk cId="1270752324" sldId="326"/>
            <ac:spMk id="8" creationId="{1C41AF5C-AC56-38AE-4ED9-81EA0DA5D37E}"/>
          </ac:spMkLst>
        </pc:spChg>
        <pc:spChg chg="add mod">
          <ac:chgData name="Toby Donaldson" userId="2e6e5431-bb17-4c41-9985-d39c50d83c73" providerId="ADAL" clId="{0D61E69F-BE4C-465F-B9F9-39BCCE493B2D}" dt="2024-09-21T23:55:09.415" v="3907" actId="5793"/>
          <ac:spMkLst>
            <pc:docMk/>
            <pc:sldMk cId="1270752324" sldId="326"/>
            <ac:spMk id="9" creationId="{864B63D5-E2DE-22B4-9A5D-F5B3861B5FD6}"/>
          </ac:spMkLst>
        </pc:spChg>
      </pc:sldChg>
      <pc:sldChg chg="delSp modSp add mod ord">
        <pc:chgData name="Toby Donaldson" userId="2e6e5431-bb17-4c41-9985-d39c50d83c73" providerId="ADAL" clId="{0D61E69F-BE4C-465F-B9F9-39BCCE493B2D}" dt="2024-09-23T04:05:54.970" v="3914"/>
        <pc:sldMkLst>
          <pc:docMk/>
          <pc:sldMk cId="3374951965" sldId="327"/>
        </pc:sldMkLst>
        <pc:spChg chg="del">
          <ac:chgData name="Toby Donaldson" userId="2e6e5431-bb17-4c41-9985-d39c50d83c73" providerId="ADAL" clId="{0D61E69F-BE4C-465F-B9F9-39BCCE493B2D}" dt="2024-09-23T04:05:45.706" v="3912" actId="21"/>
          <ac:spMkLst>
            <pc:docMk/>
            <pc:sldMk cId="3374951965" sldId="327"/>
            <ac:spMk id="8" creationId="{B49274E0-0594-8504-821D-DD9095AA9171}"/>
          </ac:spMkLst>
        </pc:spChg>
        <pc:spChg chg="del">
          <ac:chgData name="Toby Donaldson" userId="2e6e5431-bb17-4c41-9985-d39c50d83c73" providerId="ADAL" clId="{0D61E69F-BE4C-465F-B9F9-39BCCE493B2D}" dt="2024-09-23T04:05:45.706" v="3912" actId="21"/>
          <ac:spMkLst>
            <pc:docMk/>
            <pc:sldMk cId="3374951965" sldId="327"/>
            <ac:spMk id="15" creationId="{E65E2FA9-0F50-8D51-0AA9-3546DE25D3BA}"/>
          </ac:spMkLst>
        </pc:spChg>
        <pc:spChg chg="del">
          <ac:chgData name="Toby Donaldson" userId="2e6e5431-bb17-4c41-9985-d39c50d83c73" providerId="ADAL" clId="{0D61E69F-BE4C-465F-B9F9-39BCCE493B2D}" dt="2024-09-23T04:05:45.706" v="3912" actId="21"/>
          <ac:spMkLst>
            <pc:docMk/>
            <pc:sldMk cId="3374951965" sldId="327"/>
            <ac:spMk id="16" creationId="{46A0BFFD-25E5-32A6-03EF-365C22F0EFB4}"/>
          </ac:spMkLst>
        </pc:spChg>
        <pc:spChg chg="del">
          <ac:chgData name="Toby Donaldson" userId="2e6e5431-bb17-4c41-9985-d39c50d83c73" providerId="ADAL" clId="{0D61E69F-BE4C-465F-B9F9-39BCCE493B2D}" dt="2024-09-23T04:05:45.706" v="3912" actId="21"/>
          <ac:spMkLst>
            <pc:docMk/>
            <pc:sldMk cId="3374951965" sldId="327"/>
            <ac:spMk id="17" creationId="{3C81EB39-1126-2B52-1A98-53E7C9DD425C}"/>
          </ac:spMkLst>
        </pc:spChg>
        <pc:spChg chg="del">
          <ac:chgData name="Toby Donaldson" userId="2e6e5431-bb17-4c41-9985-d39c50d83c73" providerId="ADAL" clId="{0D61E69F-BE4C-465F-B9F9-39BCCE493B2D}" dt="2024-09-23T04:05:45.706" v="3912" actId="21"/>
          <ac:spMkLst>
            <pc:docMk/>
            <pc:sldMk cId="3374951965" sldId="327"/>
            <ac:spMk id="18" creationId="{C98BA4FB-38F3-C735-CAA1-B31E8547C214}"/>
          </ac:spMkLst>
        </pc:spChg>
        <pc:spChg chg="del">
          <ac:chgData name="Toby Donaldson" userId="2e6e5431-bb17-4c41-9985-d39c50d83c73" providerId="ADAL" clId="{0D61E69F-BE4C-465F-B9F9-39BCCE493B2D}" dt="2024-09-23T04:05:45.706" v="3912" actId="21"/>
          <ac:spMkLst>
            <pc:docMk/>
            <pc:sldMk cId="3374951965" sldId="327"/>
            <ac:spMk id="22" creationId="{EEBB560C-50DC-8E76-7C51-F8250EE741C9}"/>
          </ac:spMkLst>
        </pc:spChg>
        <pc:spChg chg="del">
          <ac:chgData name="Toby Donaldson" userId="2e6e5431-bb17-4c41-9985-d39c50d83c73" providerId="ADAL" clId="{0D61E69F-BE4C-465F-B9F9-39BCCE493B2D}" dt="2024-09-23T04:05:45.706" v="3912" actId="21"/>
          <ac:spMkLst>
            <pc:docMk/>
            <pc:sldMk cId="3374951965" sldId="327"/>
            <ac:spMk id="28" creationId="{DC6F550C-F0F2-5091-8193-ADDABF62B722}"/>
          </ac:spMkLst>
        </pc:spChg>
        <pc:cxnChg chg="del mod">
          <ac:chgData name="Toby Donaldson" userId="2e6e5431-bb17-4c41-9985-d39c50d83c73" providerId="ADAL" clId="{0D61E69F-BE4C-465F-B9F9-39BCCE493B2D}" dt="2024-09-23T04:05:45.706" v="3912" actId="21"/>
          <ac:cxnSpMkLst>
            <pc:docMk/>
            <pc:sldMk cId="3374951965" sldId="327"/>
            <ac:cxnSpMk id="10" creationId="{66ACA8AA-D02D-2B40-649E-582528B8DD9E}"/>
          </ac:cxnSpMkLst>
        </pc:cxnChg>
        <pc:cxnChg chg="del mod">
          <ac:chgData name="Toby Donaldson" userId="2e6e5431-bb17-4c41-9985-d39c50d83c73" providerId="ADAL" clId="{0D61E69F-BE4C-465F-B9F9-39BCCE493B2D}" dt="2024-09-23T04:05:45.706" v="3912" actId="21"/>
          <ac:cxnSpMkLst>
            <pc:docMk/>
            <pc:sldMk cId="3374951965" sldId="327"/>
            <ac:cxnSpMk id="19" creationId="{15BF6E2F-78CA-E1BC-BE2A-9A5A95604BD1}"/>
          </ac:cxnSpMkLst>
        </pc:cxnChg>
        <pc:cxnChg chg="del">
          <ac:chgData name="Toby Donaldson" userId="2e6e5431-bb17-4c41-9985-d39c50d83c73" providerId="ADAL" clId="{0D61E69F-BE4C-465F-B9F9-39BCCE493B2D}" dt="2024-09-23T04:05:45.706" v="3912" actId="21"/>
          <ac:cxnSpMkLst>
            <pc:docMk/>
            <pc:sldMk cId="3374951965" sldId="327"/>
            <ac:cxnSpMk id="23" creationId="{48032F4B-8B17-43F6-40FF-44ECCA26DE88}"/>
          </ac:cxnSpMkLst>
        </pc:cxnChg>
        <pc:cxnChg chg="del mod">
          <ac:chgData name="Toby Donaldson" userId="2e6e5431-bb17-4c41-9985-d39c50d83c73" providerId="ADAL" clId="{0D61E69F-BE4C-465F-B9F9-39BCCE493B2D}" dt="2024-09-23T04:05:45.706" v="3912" actId="21"/>
          <ac:cxnSpMkLst>
            <pc:docMk/>
            <pc:sldMk cId="3374951965" sldId="327"/>
            <ac:cxnSpMk id="29" creationId="{68617EBC-ECAE-C3B5-C838-333188A524A7}"/>
          </ac:cxnSpMkLst>
        </pc:cxnChg>
      </pc:sldChg>
      <pc:sldChg chg="delSp modSp add mod">
        <pc:chgData name="Toby Donaldson" userId="2e6e5431-bb17-4c41-9985-d39c50d83c73" providerId="ADAL" clId="{0D61E69F-BE4C-465F-B9F9-39BCCE493B2D}" dt="2024-09-23T04:06:49.399" v="3918" actId="21"/>
        <pc:sldMkLst>
          <pc:docMk/>
          <pc:sldMk cId="2375367705" sldId="328"/>
        </pc:sldMkLst>
        <pc:spChg chg="del">
          <ac:chgData name="Toby Donaldson" userId="2e6e5431-bb17-4c41-9985-d39c50d83c73" providerId="ADAL" clId="{0D61E69F-BE4C-465F-B9F9-39BCCE493B2D}" dt="2024-09-23T04:06:49.399" v="3918" actId="21"/>
          <ac:spMkLst>
            <pc:docMk/>
            <pc:sldMk cId="2375367705" sldId="328"/>
            <ac:spMk id="17" creationId="{3C81EB39-1126-2B52-1A98-53E7C9DD425C}"/>
          </ac:spMkLst>
        </pc:spChg>
        <pc:spChg chg="del">
          <ac:chgData name="Toby Donaldson" userId="2e6e5431-bb17-4c41-9985-d39c50d83c73" providerId="ADAL" clId="{0D61E69F-BE4C-465F-B9F9-39BCCE493B2D}" dt="2024-09-23T04:06:49.399" v="3918" actId="21"/>
          <ac:spMkLst>
            <pc:docMk/>
            <pc:sldMk cId="2375367705" sldId="328"/>
            <ac:spMk id="28" creationId="{DC6F550C-F0F2-5091-8193-ADDABF62B722}"/>
          </ac:spMkLst>
        </pc:spChg>
        <pc:cxnChg chg="del mod">
          <ac:chgData name="Toby Donaldson" userId="2e6e5431-bb17-4c41-9985-d39c50d83c73" providerId="ADAL" clId="{0D61E69F-BE4C-465F-B9F9-39BCCE493B2D}" dt="2024-09-23T04:06:49.399" v="3918" actId="21"/>
          <ac:cxnSpMkLst>
            <pc:docMk/>
            <pc:sldMk cId="2375367705" sldId="328"/>
            <ac:cxnSpMk id="29" creationId="{68617EBC-ECAE-C3B5-C838-333188A524A7}"/>
          </ac:cxnSpMkLst>
        </pc:cxnChg>
      </pc:sldChg>
      <pc:sldChg chg="add">
        <pc:chgData name="Toby Donaldson" userId="2e6e5431-bb17-4c41-9985-d39c50d83c73" providerId="ADAL" clId="{0D61E69F-BE4C-465F-B9F9-39BCCE493B2D}" dt="2024-09-23T04:06:43.405" v="3917" actId="2890"/>
        <pc:sldMkLst>
          <pc:docMk/>
          <pc:sldMk cId="3076077529" sldId="329"/>
        </pc:sldMkLst>
      </pc:sldChg>
      <pc:sldChg chg="add">
        <pc:chgData name="Toby Donaldson" userId="2e6e5431-bb17-4c41-9985-d39c50d83c73" providerId="ADAL" clId="{0D61E69F-BE4C-465F-B9F9-39BCCE493B2D}" dt="2024-09-23T04:14:52.116" v="3959" actId="2890"/>
        <pc:sldMkLst>
          <pc:docMk/>
          <pc:sldMk cId="1630335454" sldId="330"/>
        </pc:sldMkLst>
      </pc:sldChg>
      <pc:sldChg chg="addSp modSp add mod">
        <pc:chgData name="Toby Donaldson" userId="2e6e5431-bb17-4c41-9985-d39c50d83c73" providerId="ADAL" clId="{0D61E69F-BE4C-465F-B9F9-39BCCE493B2D}" dt="2024-09-23T04:17:29.734" v="4089" actId="14100"/>
        <pc:sldMkLst>
          <pc:docMk/>
          <pc:sldMk cId="519914869" sldId="331"/>
        </pc:sldMkLst>
        <pc:spChg chg="add mod">
          <ac:chgData name="Toby Donaldson" userId="2e6e5431-bb17-4c41-9985-d39c50d83c73" providerId="ADAL" clId="{0D61E69F-BE4C-465F-B9F9-39BCCE493B2D}" dt="2024-09-23T04:16:52.442" v="4029" actId="14100"/>
          <ac:spMkLst>
            <pc:docMk/>
            <pc:sldMk cId="519914869" sldId="331"/>
            <ac:spMk id="2" creationId="{BD99C177-C779-0EF5-1A22-D1EED08E7F18}"/>
          </ac:spMkLst>
        </pc:spChg>
        <pc:spChg chg="add mod">
          <ac:chgData name="Toby Donaldson" userId="2e6e5431-bb17-4c41-9985-d39c50d83c73" providerId="ADAL" clId="{0D61E69F-BE4C-465F-B9F9-39BCCE493B2D}" dt="2024-09-23T04:17:19.608" v="4085" actId="113"/>
          <ac:spMkLst>
            <pc:docMk/>
            <pc:sldMk cId="519914869" sldId="331"/>
            <ac:spMk id="12" creationId="{F09B38AB-D32F-D9D3-0F97-BCF9179AC5EA}"/>
          </ac:spMkLst>
        </pc:spChg>
        <pc:cxnChg chg="add mod">
          <ac:chgData name="Toby Donaldson" userId="2e6e5431-bb17-4c41-9985-d39c50d83c73" providerId="ADAL" clId="{0D61E69F-BE4C-465F-B9F9-39BCCE493B2D}" dt="2024-09-23T04:17:29.734" v="4089" actId="14100"/>
          <ac:cxnSpMkLst>
            <pc:docMk/>
            <pc:sldMk cId="519914869" sldId="331"/>
            <ac:cxnSpMk id="13" creationId="{100F4C75-4B25-50D6-31BC-42CF9233E374}"/>
          </ac:cxnSpMkLst>
        </pc:cxnChg>
      </pc:sldChg>
    </pc:docChg>
  </pc:docChgLst>
  <pc:docChgLst>
    <pc:chgData name="Toby Donaldson" userId="2e6e5431-bb17-4c41-9985-d39c50d83c73" providerId="ADAL" clId="{CBA97E97-ECF2-4F39-A891-C39F5B7B2557}"/>
    <pc:docChg chg="undo redo custSel addSld delSld modSld sldOrd addSection modSection">
      <pc:chgData name="Toby Donaldson" userId="2e6e5431-bb17-4c41-9985-d39c50d83c73" providerId="ADAL" clId="{CBA97E97-ECF2-4F39-A891-C39F5B7B2557}" dt="2024-09-23T18:00:38.228" v="2577" actId="21"/>
      <pc:docMkLst>
        <pc:docMk/>
      </pc:docMkLst>
      <pc:sldChg chg="addSp delSp modSp mod">
        <pc:chgData name="Toby Donaldson" userId="2e6e5431-bb17-4c41-9985-d39c50d83c73" providerId="ADAL" clId="{CBA97E97-ECF2-4F39-A891-C39F5B7B2557}" dt="2024-09-19T20:28:46.561" v="113" actId="122"/>
        <pc:sldMkLst>
          <pc:docMk/>
          <pc:sldMk cId="3113156551" sldId="256"/>
        </pc:sldMkLst>
        <pc:spChg chg="mod">
          <ac:chgData name="Toby Donaldson" userId="2e6e5431-bb17-4c41-9985-d39c50d83c73" providerId="ADAL" clId="{CBA97E97-ECF2-4F39-A891-C39F5B7B2557}" dt="2024-09-19T20:27:45.137" v="33" actId="20577"/>
          <ac:spMkLst>
            <pc:docMk/>
            <pc:sldMk cId="3113156551" sldId="256"/>
            <ac:spMk id="2" creationId="{10D35B3B-97F8-53B4-0820-5D8414186FD7}"/>
          </ac:spMkLst>
        </pc:spChg>
        <pc:spChg chg="add mod">
          <ac:chgData name="Toby Donaldson" userId="2e6e5431-bb17-4c41-9985-d39c50d83c73" providerId="ADAL" clId="{CBA97E97-ECF2-4F39-A891-C39F5B7B2557}" dt="2024-09-19T20:28:46.561" v="113" actId="122"/>
          <ac:spMkLst>
            <pc:docMk/>
            <pc:sldMk cId="3113156551" sldId="256"/>
            <ac:spMk id="4" creationId="{1C211242-B5A3-D371-4A7A-C8E9982D7CD5}"/>
          </ac:spMkLst>
        </pc:spChg>
        <pc:picChg chg="add del">
          <ac:chgData name="Toby Donaldson" userId="2e6e5431-bb17-4c41-9985-d39c50d83c73" providerId="ADAL" clId="{CBA97E97-ECF2-4F39-A891-C39F5B7B2557}" dt="2024-09-19T20:27:45.692" v="34" actId="21"/>
          <ac:picMkLst>
            <pc:docMk/>
            <pc:sldMk cId="3113156551" sldId="256"/>
            <ac:picMk id="1026" creationId="{5A95B101-A092-4AFF-5F3C-02DA4D8C46A4}"/>
          </ac:picMkLst>
        </pc:picChg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1564174174" sldId="257"/>
        </pc:sldMkLst>
      </pc:sldChg>
      <pc:sldChg chg="del">
        <pc:chgData name="Toby Donaldson" userId="2e6e5431-bb17-4c41-9985-d39c50d83c73" providerId="ADAL" clId="{CBA97E97-ECF2-4F39-A891-C39F5B7B2557}" dt="2024-09-19T20:29:01.218" v="118" actId="47"/>
        <pc:sldMkLst>
          <pc:docMk/>
          <pc:sldMk cId="3476620889" sldId="259"/>
        </pc:sldMkLst>
      </pc:sldChg>
      <pc:sldChg chg="del">
        <pc:chgData name="Toby Donaldson" userId="2e6e5431-bb17-4c41-9985-d39c50d83c73" providerId="ADAL" clId="{CBA97E97-ECF2-4F39-A891-C39F5B7B2557}" dt="2024-09-19T20:29:01.395" v="119" actId="47"/>
        <pc:sldMkLst>
          <pc:docMk/>
          <pc:sldMk cId="1125239521" sldId="260"/>
        </pc:sldMkLst>
      </pc:sldChg>
      <pc:sldChg chg="del">
        <pc:chgData name="Toby Donaldson" userId="2e6e5431-bb17-4c41-9985-d39c50d83c73" providerId="ADAL" clId="{CBA97E97-ECF2-4F39-A891-C39F5B7B2557}" dt="2024-09-19T20:29:01.624" v="120" actId="47"/>
        <pc:sldMkLst>
          <pc:docMk/>
          <pc:sldMk cId="296669545" sldId="261"/>
        </pc:sldMkLst>
      </pc:sldChg>
      <pc:sldChg chg="del">
        <pc:chgData name="Toby Donaldson" userId="2e6e5431-bb17-4c41-9985-d39c50d83c73" providerId="ADAL" clId="{CBA97E97-ECF2-4F39-A891-C39F5B7B2557}" dt="2024-09-19T20:29:01.839" v="121" actId="47"/>
        <pc:sldMkLst>
          <pc:docMk/>
          <pc:sldMk cId="1426591584" sldId="262"/>
        </pc:sldMkLst>
      </pc:sldChg>
      <pc:sldChg chg="del">
        <pc:chgData name="Toby Donaldson" userId="2e6e5431-bb17-4c41-9985-d39c50d83c73" providerId="ADAL" clId="{CBA97E97-ECF2-4F39-A891-C39F5B7B2557}" dt="2024-09-19T20:29:02.055" v="122" actId="47"/>
        <pc:sldMkLst>
          <pc:docMk/>
          <pc:sldMk cId="3978292670" sldId="263"/>
        </pc:sldMkLst>
      </pc:sldChg>
      <pc:sldChg chg="del">
        <pc:chgData name="Toby Donaldson" userId="2e6e5431-bb17-4c41-9985-d39c50d83c73" providerId="ADAL" clId="{CBA97E97-ECF2-4F39-A891-C39F5B7B2557}" dt="2024-09-19T20:29:02.231" v="123" actId="47"/>
        <pc:sldMkLst>
          <pc:docMk/>
          <pc:sldMk cId="2698651436" sldId="264"/>
        </pc:sldMkLst>
      </pc:sldChg>
      <pc:sldChg chg="del">
        <pc:chgData name="Toby Donaldson" userId="2e6e5431-bb17-4c41-9985-d39c50d83c73" providerId="ADAL" clId="{CBA97E97-ECF2-4F39-A891-C39F5B7B2557}" dt="2024-09-19T20:29:02.402" v="124" actId="47"/>
        <pc:sldMkLst>
          <pc:docMk/>
          <pc:sldMk cId="2133653738" sldId="265"/>
        </pc:sldMkLst>
      </pc:sldChg>
      <pc:sldChg chg="del">
        <pc:chgData name="Toby Donaldson" userId="2e6e5431-bb17-4c41-9985-d39c50d83c73" providerId="ADAL" clId="{CBA97E97-ECF2-4F39-A891-C39F5B7B2557}" dt="2024-09-19T20:29:03.083" v="125" actId="47"/>
        <pc:sldMkLst>
          <pc:docMk/>
          <pc:sldMk cId="1883967527" sldId="266"/>
        </pc:sldMkLst>
      </pc:sldChg>
      <pc:sldChg chg="del">
        <pc:chgData name="Toby Donaldson" userId="2e6e5431-bb17-4c41-9985-d39c50d83c73" providerId="ADAL" clId="{CBA97E97-ECF2-4F39-A891-C39F5B7B2557}" dt="2024-09-19T20:29:06.571" v="126" actId="47"/>
        <pc:sldMkLst>
          <pc:docMk/>
          <pc:sldMk cId="2020498111" sldId="269"/>
        </pc:sldMkLst>
      </pc:sldChg>
      <pc:sldChg chg="del">
        <pc:chgData name="Toby Donaldson" userId="2e6e5431-bb17-4c41-9985-d39c50d83c73" providerId="ADAL" clId="{CBA97E97-ECF2-4F39-A891-C39F5B7B2557}" dt="2024-09-19T20:29:12.512" v="142" actId="47"/>
        <pc:sldMkLst>
          <pc:docMk/>
          <pc:sldMk cId="3856894038" sldId="270"/>
        </pc:sldMkLst>
      </pc:sldChg>
      <pc:sldChg chg="del">
        <pc:chgData name="Toby Donaldson" userId="2e6e5431-bb17-4c41-9985-d39c50d83c73" providerId="ADAL" clId="{CBA97E97-ECF2-4F39-A891-C39F5B7B2557}" dt="2024-09-19T20:29:00.999" v="117" actId="47"/>
        <pc:sldMkLst>
          <pc:docMk/>
          <pc:sldMk cId="624584149" sldId="271"/>
        </pc:sldMkLst>
      </pc:sldChg>
      <pc:sldChg chg="del">
        <pc:chgData name="Toby Donaldson" userId="2e6e5431-bb17-4c41-9985-d39c50d83c73" providerId="ADAL" clId="{CBA97E97-ECF2-4F39-A891-C39F5B7B2557}" dt="2024-09-19T20:28:59.851" v="115" actId="47"/>
        <pc:sldMkLst>
          <pc:docMk/>
          <pc:sldMk cId="2541733131" sldId="272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354076809" sldId="273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2168191691" sldId="274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3624217243" sldId="275"/>
        </pc:sldMkLst>
      </pc:sldChg>
      <pc:sldChg chg="del">
        <pc:chgData name="Toby Donaldson" userId="2e6e5431-bb17-4c41-9985-d39c50d83c73" providerId="ADAL" clId="{CBA97E97-ECF2-4F39-A891-C39F5B7B2557}" dt="2024-09-19T20:29:00.389" v="116" actId="47"/>
        <pc:sldMkLst>
          <pc:docMk/>
          <pc:sldMk cId="2165635234" sldId="276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798263514" sldId="277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972997824" sldId="278"/>
        </pc:sldMkLst>
      </pc:sldChg>
      <pc:sldChg chg="del">
        <pc:chgData name="Toby Donaldson" userId="2e6e5431-bb17-4c41-9985-d39c50d83c73" providerId="ADAL" clId="{CBA97E97-ECF2-4F39-A891-C39F5B7B2557}" dt="2024-09-19T20:29:07.086" v="129" actId="47"/>
        <pc:sldMkLst>
          <pc:docMk/>
          <pc:sldMk cId="3144938788" sldId="279"/>
        </pc:sldMkLst>
      </pc:sldChg>
      <pc:sldChg chg="del">
        <pc:chgData name="Toby Donaldson" userId="2e6e5431-bb17-4c41-9985-d39c50d83c73" providerId="ADAL" clId="{CBA97E97-ECF2-4F39-A891-C39F5B7B2557}" dt="2024-09-19T20:29:06.757" v="127" actId="47"/>
        <pc:sldMkLst>
          <pc:docMk/>
          <pc:sldMk cId="1423446375" sldId="280"/>
        </pc:sldMkLst>
      </pc:sldChg>
      <pc:sldChg chg="del">
        <pc:chgData name="Toby Donaldson" userId="2e6e5431-bb17-4c41-9985-d39c50d83c73" providerId="ADAL" clId="{CBA97E97-ECF2-4F39-A891-C39F5B7B2557}" dt="2024-09-19T20:29:06.901" v="128" actId="47"/>
        <pc:sldMkLst>
          <pc:docMk/>
          <pc:sldMk cId="4150615350" sldId="281"/>
        </pc:sldMkLst>
      </pc:sldChg>
      <pc:sldChg chg="del">
        <pc:chgData name="Toby Donaldson" userId="2e6e5431-bb17-4c41-9985-d39c50d83c73" providerId="ADAL" clId="{CBA97E97-ECF2-4F39-A891-C39F5B7B2557}" dt="2024-09-19T20:29:07.237" v="130" actId="47"/>
        <pc:sldMkLst>
          <pc:docMk/>
          <pc:sldMk cId="3864837313" sldId="282"/>
        </pc:sldMkLst>
      </pc:sldChg>
      <pc:sldChg chg="del">
        <pc:chgData name="Toby Donaldson" userId="2e6e5431-bb17-4c41-9985-d39c50d83c73" providerId="ADAL" clId="{CBA97E97-ECF2-4F39-A891-C39F5B7B2557}" dt="2024-09-19T20:29:07.768" v="133" actId="47"/>
        <pc:sldMkLst>
          <pc:docMk/>
          <pc:sldMk cId="976387272" sldId="283"/>
        </pc:sldMkLst>
      </pc:sldChg>
      <pc:sldChg chg="del">
        <pc:chgData name="Toby Donaldson" userId="2e6e5431-bb17-4c41-9985-d39c50d83c73" providerId="ADAL" clId="{CBA97E97-ECF2-4F39-A891-C39F5B7B2557}" dt="2024-09-19T20:29:07.407" v="131" actId="47"/>
        <pc:sldMkLst>
          <pc:docMk/>
          <pc:sldMk cId="899495814" sldId="284"/>
        </pc:sldMkLst>
      </pc:sldChg>
      <pc:sldChg chg="del">
        <pc:chgData name="Toby Donaldson" userId="2e6e5431-bb17-4c41-9985-d39c50d83c73" providerId="ADAL" clId="{CBA97E97-ECF2-4F39-A891-C39F5B7B2557}" dt="2024-09-19T20:29:07.578" v="132" actId="47"/>
        <pc:sldMkLst>
          <pc:docMk/>
          <pc:sldMk cId="3461707693" sldId="285"/>
        </pc:sldMkLst>
      </pc:sldChg>
      <pc:sldChg chg="del">
        <pc:chgData name="Toby Donaldson" userId="2e6e5431-bb17-4c41-9985-d39c50d83c73" providerId="ADAL" clId="{CBA97E97-ECF2-4F39-A891-C39F5B7B2557}" dt="2024-09-19T20:29:07.949" v="134" actId="47"/>
        <pc:sldMkLst>
          <pc:docMk/>
          <pc:sldMk cId="2835686456" sldId="287"/>
        </pc:sldMkLst>
      </pc:sldChg>
      <pc:sldChg chg="del">
        <pc:chgData name="Toby Donaldson" userId="2e6e5431-bb17-4c41-9985-d39c50d83c73" providerId="ADAL" clId="{CBA97E97-ECF2-4F39-A891-C39F5B7B2557}" dt="2024-09-19T20:29:08.093" v="135" actId="47"/>
        <pc:sldMkLst>
          <pc:docMk/>
          <pc:sldMk cId="3265458198" sldId="288"/>
        </pc:sldMkLst>
      </pc:sldChg>
      <pc:sldChg chg="del">
        <pc:chgData name="Toby Donaldson" userId="2e6e5431-bb17-4c41-9985-d39c50d83c73" providerId="ADAL" clId="{CBA97E97-ECF2-4F39-A891-C39F5B7B2557}" dt="2024-09-19T20:29:08.288" v="136" actId="47"/>
        <pc:sldMkLst>
          <pc:docMk/>
          <pc:sldMk cId="4208034066" sldId="289"/>
        </pc:sldMkLst>
      </pc:sldChg>
      <pc:sldChg chg="del">
        <pc:chgData name="Toby Donaldson" userId="2e6e5431-bb17-4c41-9985-d39c50d83c73" providerId="ADAL" clId="{CBA97E97-ECF2-4F39-A891-C39F5B7B2557}" dt="2024-09-19T20:29:08.464" v="137" actId="47"/>
        <pc:sldMkLst>
          <pc:docMk/>
          <pc:sldMk cId="3579788506" sldId="290"/>
        </pc:sldMkLst>
      </pc:sldChg>
      <pc:sldChg chg="del">
        <pc:chgData name="Toby Donaldson" userId="2e6e5431-bb17-4c41-9985-d39c50d83c73" providerId="ADAL" clId="{CBA97E97-ECF2-4F39-A891-C39F5B7B2557}" dt="2024-09-19T20:29:08.657" v="138" actId="47"/>
        <pc:sldMkLst>
          <pc:docMk/>
          <pc:sldMk cId="3231735434" sldId="293"/>
        </pc:sldMkLst>
      </pc:sldChg>
      <pc:sldChg chg="del">
        <pc:chgData name="Toby Donaldson" userId="2e6e5431-bb17-4c41-9985-d39c50d83c73" providerId="ADAL" clId="{CBA97E97-ECF2-4F39-A891-C39F5B7B2557}" dt="2024-09-19T20:29:08.815" v="139" actId="47"/>
        <pc:sldMkLst>
          <pc:docMk/>
          <pc:sldMk cId="2312098604" sldId="294"/>
        </pc:sldMkLst>
      </pc:sldChg>
      <pc:sldChg chg="del">
        <pc:chgData name="Toby Donaldson" userId="2e6e5431-bb17-4c41-9985-d39c50d83c73" providerId="ADAL" clId="{CBA97E97-ECF2-4F39-A891-C39F5B7B2557}" dt="2024-09-19T20:29:09.008" v="140" actId="47"/>
        <pc:sldMkLst>
          <pc:docMk/>
          <pc:sldMk cId="1198357223" sldId="295"/>
        </pc:sldMkLst>
      </pc:sldChg>
      <pc:sldChg chg="del">
        <pc:chgData name="Toby Donaldson" userId="2e6e5431-bb17-4c41-9985-d39c50d83c73" providerId="ADAL" clId="{CBA97E97-ECF2-4F39-A891-C39F5B7B2557}" dt="2024-09-19T20:29:14.859" v="143" actId="47"/>
        <pc:sldMkLst>
          <pc:docMk/>
          <pc:sldMk cId="1989001679" sldId="296"/>
        </pc:sldMkLst>
      </pc:sldChg>
      <pc:sldChg chg="addSp delSp modSp mod ord">
        <pc:chgData name="Toby Donaldson" userId="2e6e5431-bb17-4c41-9985-d39c50d83c73" providerId="ADAL" clId="{CBA97E97-ECF2-4F39-A891-C39F5B7B2557}" dt="2024-09-19T20:43:36.258" v="690" actId="21"/>
        <pc:sldMkLst>
          <pc:docMk/>
          <pc:sldMk cId="3108921986" sldId="297"/>
        </pc:sldMkLst>
        <pc:spChg chg="mod">
          <ac:chgData name="Toby Donaldson" userId="2e6e5431-bb17-4c41-9985-d39c50d83c73" providerId="ADAL" clId="{CBA97E97-ECF2-4F39-A891-C39F5B7B2557}" dt="2024-09-19T20:32:58.253" v="169" actId="20577"/>
          <ac:spMkLst>
            <pc:docMk/>
            <pc:sldMk cId="3108921986" sldId="297"/>
            <ac:spMk id="2" creationId="{A5E6C931-848B-61E7-A584-2A3E14781E8C}"/>
          </ac:spMkLst>
        </pc:spChg>
        <pc:spChg chg="del mod">
          <ac:chgData name="Toby Donaldson" userId="2e6e5431-bb17-4c41-9985-d39c50d83c73" providerId="ADAL" clId="{CBA97E97-ECF2-4F39-A891-C39F5B7B2557}" dt="2024-09-19T20:38:37.569" v="525" actId="21"/>
          <ac:spMkLst>
            <pc:docMk/>
            <pc:sldMk cId="3108921986" sldId="297"/>
            <ac:spMk id="3" creationId="{C5E9440C-5B25-AC34-271C-C92666B273EA}"/>
          </ac:spMkLst>
        </pc:spChg>
        <pc:spChg chg="mod">
          <ac:chgData name="Toby Donaldson" userId="2e6e5431-bb17-4c41-9985-d39c50d83c73" providerId="ADAL" clId="{CBA97E97-ECF2-4F39-A891-C39F5B7B2557}" dt="2024-09-19T20:43:16.539" v="688" actId="1076"/>
          <ac:spMkLst>
            <pc:docMk/>
            <pc:sldMk cId="3108921986" sldId="297"/>
            <ac:spMk id="5" creationId="{D63A62E8-3DF2-8251-CBDB-1A09A68559D7}"/>
          </ac:spMkLst>
        </pc:spChg>
        <pc:spChg chg="del">
          <ac:chgData name="Toby Donaldson" userId="2e6e5431-bb17-4c41-9985-d39c50d83c73" providerId="ADAL" clId="{CBA97E97-ECF2-4F39-A891-C39F5B7B2557}" dt="2024-09-19T20:35:41.913" v="290" actId="21"/>
          <ac:spMkLst>
            <pc:docMk/>
            <pc:sldMk cId="3108921986" sldId="297"/>
            <ac:spMk id="6" creationId="{96F10EE8-23A7-FE83-A820-5B885F373988}"/>
          </ac:spMkLst>
        </pc:spChg>
        <pc:spChg chg="del">
          <ac:chgData name="Toby Donaldson" userId="2e6e5431-bb17-4c41-9985-d39c50d83c73" providerId="ADAL" clId="{CBA97E97-ECF2-4F39-A891-C39F5B7B2557}" dt="2024-09-19T20:36:48.175" v="381" actId="21"/>
          <ac:spMkLst>
            <pc:docMk/>
            <pc:sldMk cId="3108921986" sldId="297"/>
            <ac:spMk id="7" creationId="{90AC8351-6490-FFBC-8EAD-267A0BCF0642}"/>
          </ac:spMkLst>
        </pc:spChg>
        <pc:spChg chg="add mod">
          <ac:chgData name="Toby Donaldson" userId="2e6e5431-bb17-4c41-9985-d39c50d83c73" providerId="ADAL" clId="{CBA97E97-ECF2-4F39-A891-C39F5B7B2557}" dt="2024-09-19T20:42:11.851" v="590" actId="164"/>
          <ac:spMkLst>
            <pc:docMk/>
            <pc:sldMk cId="3108921986" sldId="297"/>
            <ac:spMk id="8" creationId="{54260181-C68A-8B14-17BB-4F979BCA3981}"/>
          </ac:spMkLst>
        </pc:spChg>
        <pc:spChg chg="add mod">
          <ac:chgData name="Toby Donaldson" userId="2e6e5431-bb17-4c41-9985-d39c50d83c73" providerId="ADAL" clId="{CBA97E97-ECF2-4F39-A891-C39F5B7B2557}" dt="2024-09-19T20:42:11.851" v="590" actId="164"/>
          <ac:spMkLst>
            <pc:docMk/>
            <pc:sldMk cId="3108921986" sldId="297"/>
            <ac:spMk id="10" creationId="{D4968467-A8EC-8296-8852-32D585D8625F}"/>
          </ac:spMkLst>
        </pc:spChg>
        <pc:spChg chg="mod">
          <ac:chgData name="Toby Donaldson" userId="2e6e5431-bb17-4c41-9985-d39c50d83c73" providerId="ADAL" clId="{CBA97E97-ECF2-4F39-A891-C39F5B7B2557}" dt="2024-09-19T20:42:11.851" v="590" actId="164"/>
          <ac:spMkLst>
            <pc:docMk/>
            <pc:sldMk cId="3108921986" sldId="297"/>
            <ac:spMk id="13" creationId="{5C3CB041-437A-DDC4-FD22-B5E3515334BD}"/>
          </ac:spMkLst>
        </pc:spChg>
        <pc:spChg chg="add del mod">
          <ac:chgData name="Toby Donaldson" userId="2e6e5431-bb17-4c41-9985-d39c50d83c73" providerId="ADAL" clId="{CBA97E97-ECF2-4F39-A891-C39F5B7B2557}" dt="2024-09-19T20:42:04.970" v="588" actId="21"/>
          <ac:spMkLst>
            <pc:docMk/>
            <pc:sldMk cId="3108921986" sldId="297"/>
            <ac:spMk id="17" creationId="{C3F08EA4-0AD2-19FB-A957-F5875F0224A6}"/>
          </ac:spMkLst>
        </pc:spChg>
        <pc:spChg chg="add del mod">
          <ac:chgData name="Toby Donaldson" userId="2e6e5431-bb17-4c41-9985-d39c50d83c73" providerId="ADAL" clId="{CBA97E97-ECF2-4F39-A891-C39F5B7B2557}" dt="2024-09-19T20:43:36.258" v="690" actId="21"/>
          <ac:spMkLst>
            <pc:docMk/>
            <pc:sldMk cId="3108921986" sldId="297"/>
            <ac:spMk id="18" creationId="{FA4327C5-EFFA-DC23-EC97-E2CA64DCED48}"/>
          </ac:spMkLst>
        </pc:spChg>
        <pc:spChg chg="add mod">
          <ac:chgData name="Toby Donaldson" userId="2e6e5431-bb17-4c41-9985-d39c50d83c73" providerId="ADAL" clId="{CBA97E97-ECF2-4F39-A891-C39F5B7B2557}" dt="2024-09-19T20:40:05.325" v="552"/>
          <ac:spMkLst>
            <pc:docMk/>
            <pc:sldMk cId="3108921986" sldId="297"/>
            <ac:spMk id="19" creationId="{BC6AADBC-7FF7-9BE3-483F-6E2093710DD8}"/>
          </ac:spMkLst>
        </pc:spChg>
        <pc:spChg chg="add mod">
          <ac:chgData name="Toby Donaldson" userId="2e6e5431-bb17-4c41-9985-d39c50d83c73" providerId="ADAL" clId="{CBA97E97-ECF2-4F39-A891-C39F5B7B2557}" dt="2024-09-19T20:40:05.325" v="552"/>
          <ac:spMkLst>
            <pc:docMk/>
            <pc:sldMk cId="3108921986" sldId="297"/>
            <ac:spMk id="22" creationId="{0D97D139-7C51-A166-1A7E-9A2F5C81445A}"/>
          </ac:spMkLst>
        </pc:spChg>
        <pc:spChg chg="add mod">
          <ac:chgData name="Toby Donaldson" userId="2e6e5431-bb17-4c41-9985-d39c50d83c73" providerId="ADAL" clId="{CBA97E97-ECF2-4F39-A891-C39F5B7B2557}" dt="2024-09-19T20:40:25.373" v="557" actId="1076"/>
          <ac:spMkLst>
            <pc:docMk/>
            <pc:sldMk cId="3108921986" sldId="297"/>
            <ac:spMk id="23" creationId="{7BBA966D-97F0-7110-C15A-C06AA9A0BEAE}"/>
          </ac:spMkLst>
        </pc:spChg>
        <pc:spChg chg="add mod">
          <ac:chgData name="Toby Donaldson" userId="2e6e5431-bb17-4c41-9985-d39c50d83c73" providerId="ADAL" clId="{CBA97E97-ECF2-4F39-A891-C39F5B7B2557}" dt="2024-09-19T20:40:25.373" v="557" actId="1076"/>
          <ac:spMkLst>
            <pc:docMk/>
            <pc:sldMk cId="3108921986" sldId="297"/>
            <ac:spMk id="26" creationId="{B4EF9E63-695C-BEA1-D77C-F803BF5DC0FB}"/>
          </ac:spMkLst>
        </pc:spChg>
        <pc:spChg chg="add mod">
          <ac:chgData name="Toby Donaldson" userId="2e6e5431-bb17-4c41-9985-d39c50d83c73" providerId="ADAL" clId="{CBA97E97-ECF2-4F39-A891-C39F5B7B2557}" dt="2024-09-19T20:42:15.391" v="591" actId="164"/>
          <ac:spMkLst>
            <pc:docMk/>
            <pc:sldMk cId="3108921986" sldId="297"/>
            <ac:spMk id="27" creationId="{9D9A6DA8-8D5B-A029-741D-B0509D62955A}"/>
          </ac:spMkLst>
        </pc:spChg>
        <pc:spChg chg="add mod">
          <ac:chgData name="Toby Donaldson" userId="2e6e5431-bb17-4c41-9985-d39c50d83c73" providerId="ADAL" clId="{CBA97E97-ECF2-4F39-A891-C39F5B7B2557}" dt="2024-09-19T20:42:15.391" v="591" actId="164"/>
          <ac:spMkLst>
            <pc:docMk/>
            <pc:sldMk cId="3108921986" sldId="297"/>
            <ac:spMk id="30" creationId="{10A47144-7308-0F52-D792-A2DB2E15C34D}"/>
          </ac:spMkLst>
        </pc:spChg>
        <pc:spChg chg="add mod">
          <ac:chgData name="Toby Donaldson" userId="2e6e5431-bb17-4c41-9985-d39c50d83c73" providerId="ADAL" clId="{CBA97E97-ECF2-4F39-A891-C39F5B7B2557}" dt="2024-09-19T20:42:15.391" v="591" actId="164"/>
          <ac:spMkLst>
            <pc:docMk/>
            <pc:sldMk cId="3108921986" sldId="297"/>
            <ac:spMk id="31" creationId="{8EE7DFEC-28D0-40F7-6E60-C1137785F05A}"/>
          </ac:spMkLst>
        </pc:spChg>
        <pc:grpChg chg="add mod">
          <ac:chgData name="Toby Donaldson" userId="2e6e5431-bb17-4c41-9985-d39c50d83c73" providerId="ADAL" clId="{CBA97E97-ECF2-4F39-A891-C39F5B7B2557}" dt="2024-09-19T20:42:30.650" v="592" actId="12789"/>
          <ac:grpSpMkLst>
            <pc:docMk/>
            <pc:sldMk cId="3108921986" sldId="297"/>
            <ac:grpSpMk id="32" creationId="{2D16F0E4-20B1-98C5-E278-646C060BCF28}"/>
          </ac:grpSpMkLst>
        </pc:grpChg>
        <pc:grpChg chg="add del mod">
          <ac:chgData name="Toby Donaldson" userId="2e6e5431-bb17-4c41-9985-d39c50d83c73" providerId="ADAL" clId="{CBA97E97-ECF2-4F39-A891-C39F5B7B2557}" dt="2024-09-19T20:43:36.258" v="690" actId="21"/>
          <ac:grpSpMkLst>
            <pc:docMk/>
            <pc:sldMk cId="3108921986" sldId="297"/>
            <ac:grpSpMk id="33" creationId="{BE93A7F6-F98A-6AA1-D97B-80C284FBF584}"/>
          </ac:grpSpMkLst>
        </pc:grpChg>
        <pc:cxnChg chg="mod">
          <ac:chgData name="Toby Donaldson" userId="2e6e5431-bb17-4c41-9985-d39c50d83c73" providerId="ADAL" clId="{CBA97E97-ECF2-4F39-A891-C39F5B7B2557}" dt="2024-09-19T20:42:11.851" v="590" actId="164"/>
          <ac:cxnSpMkLst>
            <pc:docMk/>
            <pc:sldMk cId="3108921986" sldId="297"/>
            <ac:cxnSpMk id="9" creationId="{A1798CF0-1C3E-1382-CB58-57AF961422F3}"/>
          </ac:cxnSpMkLst>
        </pc:cxnChg>
        <pc:cxnChg chg="mod">
          <ac:chgData name="Toby Donaldson" userId="2e6e5431-bb17-4c41-9985-d39c50d83c73" providerId="ADAL" clId="{CBA97E97-ECF2-4F39-A891-C39F5B7B2557}" dt="2024-09-19T20:42:11.851" v="590" actId="164"/>
          <ac:cxnSpMkLst>
            <pc:docMk/>
            <pc:sldMk cId="3108921986" sldId="297"/>
            <ac:cxnSpMk id="11" creationId="{FB689EAB-6BB3-0BF6-C2FD-8CDCA9E69CF6}"/>
          </ac:cxnSpMkLst>
        </pc:cxnChg>
        <pc:cxnChg chg="add mod">
          <ac:chgData name="Toby Donaldson" userId="2e6e5431-bb17-4c41-9985-d39c50d83c73" providerId="ADAL" clId="{CBA97E97-ECF2-4F39-A891-C39F5B7B2557}" dt="2024-09-19T20:40:05.325" v="552"/>
          <ac:cxnSpMkLst>
            <pc:docMk/>
            <pc:sldMk cId="3108921986" sldId="297"/>
            <ac:cxnSpMk id="20" creationId="{8C14E8F5-FBE7-E880-AB40-C594B56F2093}"/>
          </ac:cxnSpMkLst>
        </pc:cxnChg>
        <pc:cxnChg chg="add mod">
          <ac:chgData name="Toby Donaldson" userId="2e6e5431-bb17-4c41-9985-d39c50d83c73" providerId="ADAL" clId="{CBA97E97-ECF2-4F39-A891-C39F5B7B2557}" dt="2024-09-19T20:40:05.325" v="552"/>
          <ac:cxnSpMkLst>
            <pc:docMk/>
            <pc:sldMk cId="3108921986" sldId="297"/>
            <ac:cxnSpMk id="21" creationId="{6C0DD6C6-D3F8-FAE1-E3A3-3A0C05D0A62E}"/>
          </ac:cxnSpMkLst>
        </pc:cxnChg>
        <pc:cxnChg chg="add mod">
          <ac:chgData name="Toby Donaldson" userId="2e6e5431-bb17-4c41-9985-d39c50d83c73" providerId="ADAL" clId="{CBA97E97-ECF2-4F39-A891-C39F5B7B2557}" dt="2024-09-19T20:40:25.373" v="557" actId="1076"/>
          <ac:cxnSpMkLst>
            <pc:docMk/>
            <pc:sldMk cId="3108921986" sldId="297"/>
            <ac:cxnSpMk id="24" creationId="{C42DF128-7B78-4961-4B4B-AF6C836DE26E}"/>
          </ac:cxnSpMkLst>
        </pc:cxnChg>
        <pc:cxnChg chg="add mod">
          <ac:chgData name="Toby Donaldson" userId="2e6e5431-bb17-4c41-9985-d39c50d83c73" providerId="ADAL" clId="{CBA97E97-ECF2-4F39-A891-C39F5B7B2557}" dt="2024-09-19T20:40:25.373" v="557" actId="1076"/>
          <ac:cxnSpMkLst>
            <pc:docMk/>
            <pc:sldMk cId="3108921986" sldId="297"/>
            <ac:cxnSpMk id="25" creationId="{AD6668F6-F83D-1183-145F-F64803C0079E}"/>
          </ac:cxnSpMkLst>
        </pc:cxnChg>
        <pc:cxnChg chg="add mod">
          <ac:chgData name="Toby Donaldson" userId="2e6e5431-bb17-4c41-9985-d39c50d83c73" providerId="ADAL" clId="{CBA97E97-ECF2-4F39-A891-C39F5B7B2557}" dt="2024-09-19T20:43:36.258" v="690" actId="21"/>
          <ac:cxnSpMkLst>
            <pc:docMk/>
            <pc:sldMk cId="3108921986" sldId="297"/>
            <ac:cxnSpMk id="28" creationId="{C19293E5-3F00-1B65-0F67-77F6AD9964D5}"/>
          </ac:cxnSpMkLst>
        </pc:cxnChg>
        <pc:cxnChg chg="add mod">
          <ac:chgData name="Toby Donaldson" userId="2e6e5431-bb17-4c41-9985-d39c50d83c73" providerId="ADAL" clId="{CBA97E97-ECF2-4F39-A891-C39F5B7B2557}" dt="2024-09-19T20:43:36.258" v="690" actId="21"/>
          <ac:cxnSpMkLst>
            <pc:docMk/>
            <pc:sldMk cId="3108921986" sldId="297"/>
            <ac:cxnSpMk id="29" creationId="{0191187C-9177-409C-7E9F-543B4BB44486}"/>
          </ac:cxnSpMkLst>
        </pc:cxnChg>
      </pc:sldChg>
      <pc:sldChg chg="delSp add mod">
        <pc:chgData name="Toby Donaldson" userId="2e6e5431-bb17-4c41-9985-d39c50d83c73" providerId="ADAL" clId="{CBA97E97-ECF2-4F39-A891-C39F5B7B2557}" dt="2024-09-19T20:43:47.642" v="692" actId="21"/>
        <pc:sldMkLst>
          <pc:docMk/>
          <pc:sldMk cId="2811805653" sldId="298"/>
        </pc:sldMkLst>
        <pc:spChg chg="del">
          <ac:chgData name="Toby Donaldson" userId="2e6e5431-bb17-4c41-9985-d39c50d83c73" providerId="ADAL" clId="{CBA97E97-ECF2-4F39-A891-C39F5B7B2557}" dt="2024-09-19T20:43:47.642" v="692" actId="21"/>
          <ac:spMkLst>
            <pc:docMk/>
            <pc:sldMk cId="2811805653" sldId="298"/>
            <ac:spMk id="18" creationId="{FA4327C5-EFFA-DC23-EC97-E2CA64DCED48}"/>
          </ac:spMkLst>
        </pc:spChg>
      </pc:sldChg>
      <pc:sldChg chg="del">
        <pc:chgData name="Toby Donaldson" userId="2e6e5431-bb17-4c41-9985-d39c50d83c73" providerId="ADAL" clId="{CBA97E97-ECF2-4F39-A891-C39F5B7B2557}" dt="2024-09-19T20:29:15.442" v="144" actId="47"/>
        <pc:sldMkLst>
          <pc:docMk/>
          <pc:sldMk cId="3629807992" sldId="298"/>
        </pc:sldMkLst>
      </pc:sldChg>
      <pc:sldChg chg="del">
        <pc:chgData name="Toby Donaldson" userId="2e6e5431-bb17-4c41-9985-d39c50d83c73" providerId="ADAL" clId="{CBA97E97-ECF2-4F39-A891-C39F5B7B2557}" dt="2024-09-19T20:29:15.722" v="145" actId="47"/>
        <pc:sldMkLst>
          <pc:docMk/>
          <pc:sldMk cId="302167807" sldId="299"/>
        </pc:sldMkLst>
      </pc:sldChg>
      <pc:sldChg chg="add">
        <pc:chgData name="Toby Donaldson" userId="2e6e5431-bb17-4c41-9985-d39c50d83c73" providerId="ADAL" clId="{CBA97E97-ECF2-4F39-A891-C39F5B7B2557}" dt="2024-09-19T20:43:42.409" v="691" actId="2890"/>
        <pc:sldMkLst>
          <pc:docMk/>
          <pc:sldMk cId="3119060891" sldId="299"/>
        </pc:sldMkLst>
      </pc:sldChg>
      <pc:sldChg chg="addSp delSp modSp add mod ord">
        <pc:chgData name="Toby Donaldson" userId="2e6e5431-bb17-4c41-9985-d39c50d83c73" providerId="ADAL" clId="{CBA97E97-ECF2-4F39-A891-C39F5B7B2557}" dt="2024-09-19T21:00:39.256" v="1170" actId="20577"/>
        <pc:sldMkLst>
          <pc:docMk/>
          <pc:sldMk cId="1760604349" sldId="300"/>
        </pc:sldMkLst>
        <pc:spChg chg="mod">
          <ac:chgData name="Toby Donaldson" userId="2e6e5431-bb17-4c41-9985-d39c50d83c73" providerId="ADAL" clId="{CBA97E97-ECF2-4F39-A891-C39F5B7B2557}" dt="2024-09-19T20:52:05.364" v="837" actId="1076"/>
          <ac:spMkLst>
            <pc:docMk/>
            <pc:sldMk cId="1760604349" sldId="300"/>
            <ac:spMk id="2" creationId="{A5E6C931-848B-61E7-A584-2A3E14781E8C}"/>
          </ac:spMkLst>
        </pc:spChg>
        <pc:spChg chg="add mod">
          <ac:chgData name="Toby Donaldson" userId="2e6e5431-bb17-4c41-9985-d39c50d83c73" providerId="ADAL" clId="{CBA97E97-ECF2-4F39-A891-C39F5B7B2557}" dt="2024-09-19T20:59:28.628" v="1113" actId="1076"/>
          <ac:spMkLst>
            <pc:docMk/>
            <pc:sldMk cId="1760604349" sldId="300"/>
            <ac:spMk id="3" creationId="{AB6E14D8-FE63-BB5F-4767-A4685A7BC3A4}"/>
          </ac:spMkLst>
        </pc:spChg>
        <pc:spChg chg="mod">
          <ac:chgData name="Toby Donaldson" userId="2e6e5431-bb17-4c41-9985-d39c50d83c73" providerId="ADAL" clId="{CBA97E97-ECF2-4F39-A891-C39F5B7B2557}" dt="2024-09-19T20:51:03.232" v="833" actId="1076"/>
          <ac:spMkLst>
            <pc:docMk/>
            <pc:sldMk cId="1760604349" sldId="300"/>
            <ac:spMk id="5" creationId="{D63A62E8-3DF2-8251-CBDB-1A09A68559D7}"/>
          </ac:spMkLst>
        </pc:spChg>
        <pc:spChg chg="add del mod">
          <ac:chgData name="Toby Donaldson" userId="2e6e5431-bb17-4c41-9985-d39c50d83c73" providerId="ADAL" clId="{CBA97E97-ECF2-4F39-A891-C39F5B7B2557}" dt="2024-09-19T20:59:12.502" v="1109" actId="21"/>
          <ac:spMkLst>
            <pc:docMk/>
            <pc:sldMk cId="1760604349" sldId="300"/>
            <ac:spMk id="6" creationId="{E25ACD8A-FC3E-E1AF-A037-B99CA5588DA3}"/>
          </ac:spMkLst>
        </pc:spChg>
        <pc:spChg chg="add del mod">
          <ac:chgData name="Toby Donaldson" userId="2e6e5431-bb17-4c41-9985-d39c50d83c73" providerId="ADAL" clId="{CBA97E97-ECF2-4F39-A891-C39F5B7B2557}" dt="2024-09-19T20:58:23.130" v="1108" actId="21"/>
          <ac:spMkLst>
            <pc:docMk/>
            <pc:sldMk cId="1760604349" sldId="300"/>
            <ac:spMk id="7" creationId="{18EDCE0B-4AD4-D481-DB38-46BF723CA9C9}"/>
          </ac:spMkLst>
        </pc:spChg>
        <pc:spChg chg="del mod topLvl">
          <ac:chgData name="Toby Donaldson" userId="2e6e5431-bb17-4c41-9985-d39c50d83c73" providerId="ADAL" clId="{CBA97E97-ECF2-4F39-A891-C39F5B7B2557}" dt="2024-09-19T20:48:57.149" v="726" actId="21"/>
          <ac:spMkLst>
            <pc:docMk/>
            <pc:sldMk cId="1760604349" sldId="300"/>
            <ac:spMk id="8" creationId="{54260181-C68A-8B14-17BB-4F979BCA3981}"/>
          </ac:spMkLst>
        </pc:spChg>
        <pc:spChg chg="del mod topLvl">
          <ac:chgData name="Toby Donaldson" userId="2e6e5431-bb17-4c41-9985-d39c50d83c73" providerId="ADAL" clId="{CBA97E97-ECF2-4F39-A891-C39F5B7B2557}" dt="2024-09-19T20:48:57.149" v="726" actId="21"/>
          <ac:spMkLst>
            <pc:docMk/>
            <pc:sldMk cId="1760604349" sldId="300"/>
            <ac:spMk id="10" creationId="{D4968467-A8EC-8296-8852-32D585D8625F}"/>
          </ac:spMkLst>
        </pc:spChg>
        <pc:spChg chg="del mod topLvl">
          <ac:chgData name="Toby Donaldson" userId="2e6e5431-bb17-4c41-9985-d39c50d83c73" providerId="ADAL" clId="{CBA97E97-ECF2-4F39-A891-C39F5B7B2557}" dt="2024-09-19T20:48:57.149" v="726" actId="21"/>
          <ac:spMkLst>
            <pc:docMk/>
            <pc:sldMk cId="1760604349" sldId="300"/>
            <ac:spMk id="13" creationId="{5C3CB041-437A-DDC4-FD22-B5E3515334BD}"/>
          </ac:spMkLst>
        </pc:spChg>
        <pc:spChg chg="add mod">
          <ac:chgData name="Toby Donaldson" userId="2e6e5431-bb17-4c41-9985-d39c50d83c73" providerId="ADAL" clId="{CBA97E97-ECF2-4F39-A891-C39F5B7B2557}" dt="2024-09-19T20:59:35.709" v="1115" actId="14100"/>
          <ac:spMkLst>
            <pc:docMk/>
            <pc:sldMk cId="1760604349" sldId="300"/>
            <ac:spMk id="15" creationId="{E65E2FA9-0F50-8D51-0AA9-3546DE25D3BA}"/>
          </ac:spMkLst>
        </pc:spChg>
        <pc:spChg chg="add del mod">
          <ac:chgData name="Toby Donaldson" userId="2e6e5431-bb17-4c41-9985-d39c50d83c73" providerId="ADAL" clId="{CBA97E97-ECF2-4F39-A891-C39F5B7B2557}" dt="2024-09-19T20:59:16.339" v="1110" actId="21"/>
          <ac:spMkLst>
            <pc:docMk/>
            <pc:sldMk cId="1760604349" sldId="300"/>
            <ac:spMk id="16" creationId="{46A0BFFD-25E5-32A6-03EF-365C22F0EFB4}"/>
          </ac:spMkLst>
        </pc:spChg>
        <pc:spChg chg="add del mod">
          <ac:chgData name="Toby Donaldson" userId="2e6e5431-bb17-4c41-9985-d39c50d83c73" providerId="ADAL" clId="{CBA97E97-ECF2-4F39-A891-C39F5B7B2557}" dt="2024-09-19T20:59:25.691" v="1111" actId="21"/>
          <ac:spMkLst>
            <pc:docMk/>
            <pc:sldMk cId="1760604349" sldId="300"/>
            <ac:spMk id="17" creationId="{3C81EB39-1126-2B52-1A98-53E7C9DD425C}"/>
          </ac:spMkLst>
        </pc:spChg>
        <pc:spChg chg="add mod">
          <ac:chgData name="Toby Donaldson" userId="2e6e5431-bb17-4c41-9985-d39c50d83c73" providerId="ADAL" clId="{CBA97E97-ECF2-4F39-A891-C39F5B7B2557}" dt="2024-09-19T21:00:03.084" v="1160" actId="113"/>
          <ac:spMkLst>
            <pc:docMk/>
            <pc:sldMk cId="1760604349" sldId="300"/>
            <ac:spMk id="18" creationId="{C98BA4FB-38F3-C735-CAA1-B31E8547C214}"/>
          </ac:spMkLst>
        </pc:spChg>
        <pc:spChg chg="add del mod">
          <ac:chgData name="Toby Donaldson" userId="2e6e5431-bb17-4c41-9985-d39c50d83c73" providerId="ADAL" clId="{CBA97E97-ECF2-4F39-A891-C39F5B7B2557}" dt="2024-09-19T20:58:23.130" v="1108" actId="21"/>
          <ac:spMkLst>
            <pc:docMk/>
            <pc:sldMk cId="1760604349" sldId="300"/>
            <ac:spMk id="22" creationId="{EEBB560C-50DC-8E76-7C51-F8250EE741C9}"/>
          </ac:spMkLst>
        </pc:spChg>
        <pc:spChg chg="add del mod">
          <ac:chgData name="Toby Donaldson" userId="2e6e5431-bb17-4c41-9985-d39c50d83c73" providerId="ADAL" clId="{CBA97E97-ECF2-4F39-A891-C39F5B7B2557}" dt="2024-09-19T20:58:23.130" v="1108" actId="21"/>
          <ac:spMkLst>
            <pc:docMk/>
            <pc:sldMk cId="1760604349" sldId="300"/>
            <ac:spMk id="28" creationId="{DC6F550C-F0F2-5091-8193-ADDABF62B722}"/>
          </ac:spMkLst>
        </pc:spChg>
        <pc:spChg chg="add mod">
          <ac:chgData name="Toby Donaldson" userId="2e6e5431-bb17-4c41-9985-d39c50d83c73" providerId="ADAL" clId="{CBA97E97-ECF2-4F39-A891-C39F5B7B2557}" dt="2024-09-19T21:00:23.620" v="1164" actId="14100"/>
          <ac:spMkLst>
            <pc:docMk/>
            <pc:sldMk cId="1760604349" sldId="300"/>
            <ac:spMk id="37" creationId="{94AE80C0-436D-52C6-38FA-8DF421454B21}"/>
          </ac:spMkLst>
        </pc:spChg>
        <pc:spChg chg="add mod">
          <ac:chgData name="Toby Donaldson" userId="2e6e5431-bb17-4c41-9985-d39c50d83c73" providerId="ADAL" clId="{CBA97E97-ECF2-4F39-A891-C39F5B7B2557}" dt="2024-09-19T21:00:39.256" v="1170" actId="20577"/>
          <ac:spMkLst>
            <pc:docMk/>
            <pc:sldMk cId="1760604349" sldId="300"/>
            <ac:spMk id="38" creationId="{81A27BCE-E027-26A2-610F-E33D7A61E431}"/>
          </ac:spMkLst>
        </pc:spChg>
        <pc:grpChg chg="del">
          <ac:chgData name="Toby Donaldson" userId="2e6e5431-bb17-4c41-9985-d39c50d83c73" providerId="ADAL" clId="{CBA97E97-ECF2-4F39-A891-C39F5B7B2557}" dt="2024-09-19T20:48:00.415" v="717" actId="165"/>
          <ac:grpSpMkLst>
            <pc:docMk/>
            <pc:sldMk cId="1760604349" sldId="300"/>
            <ac:grpSpMk id="32" creationId="{2D16F0E4-20B1-98C5-E278-646C060BCF28}"/>
          </ac:grpSpMkLst>
        </pc:grpChg>
        <pc:cxnChg chg="del mod topLvl">
          <ac:chgData name="Toby Donaldson" userId="2e6e5431-bb17-4c41-9985-d39c50d83c73" providerId="ADAL" clId="{CBA97E97-ECF2-4F39-A891-C39F5B7B2557}" dt="2024-09-19T20:49:00.021" v="727" actId="21"/>
          <ac:cxnSpMkLst>
            <pc:docMk/>
            <pc:sldMk cId="1760604349" sldId="300"/>
            <ac:cxnSpMk id="9" creationId="{A1798CF0-1C3E-1382-CB58-57AF961422F3}"/>
          </ac:cxnSpMkLst>
        </pc:cxnChg>
        <pc:cxnChg chg="del mod topLvl">
          <ac:chgData name="Toby Donaldson" userId="2e6e5431-bb17-4c41-9985-d39c50d83c73" providerId="ADAL" clId="{CBA97E97-ECF2-4F39-A891-C39F5B7B2557}" dt="2024-09-19T20:49:00.021" v="727" actId="21"/>
          <ac:cxnSpMkLst>
            <pc:docMk/>
            <pc:sldMk cId="1760604349" sldId="300"/>
            <ac:cxnSpMk id="11" creationId="{FB689EAB-6BB3-0BF6-C2FD-8CDCA9E69CF6}"/>
          </ac:cxnSpMkLst>
        </pc:cxnChg>
        <pc:cxnChg chg="add del mod">
          <ac:chgData name="Toby Donaldson" userId="2e6e5431-bb17-4c41-9985-d39c50d83c73" providerId="ADAL" clId="{CBA97E97-ECF2-4F39-A891-C39F5B7B2557}" dt="2024-09-19T20:58:23.130" v="1108" actId="21"/>
          <ac:cxnSpMkLst>
            <pc:docMk/>
            <pc:sldMk cId="1760604349" sldId="300"/>
            <ac:cxnSpMk id="14" creationId="{AB47BE82-F07A-5F76-5A84-6C96AB7450AE}"/>
          </ac:cxnSpMkLst>
        </pc:cxnChg>
        <pc:cxnChg chg="add mod">
          <ac:chgData name="Toby Donaldson" userId="2e6e5431-bb17-4c41-9985-d39c50d83c73" providerId="ADAL" clId="{CBA97E97-ECF2-4F39-A891-C39F5B7B2557}" dt="2024-09-19T21:00:07.761" v="1161" actId="14100"/>
          <ac:cxnSpMkLst>
            <pc:docMk/>
            <pc:sldMk cId="1760604349" sldId="300"/>
            <ac:cxnSpMk id="19" creationId="{15BF6E2F-78CA-E1BC-BE2A-9A5A95604BD1}"/>
          </ac:cxnSpMkLst>
        </pc:cxnChg>
        <pc:cxnChg chg="add del mod">
          <ac:chgData name="Toby Donaldson" userId="2e6e5431-bb17-4c41-9985-d39c50d83c73" providerId="ADAL" clId="{CBA97E97-ECF2-4F39-A891-C39F5B7B2557}" dt="2024-09-19T20:58:23.130" v="1108" actId="21"/>
          <ac:cxnSpMkLst>
            <pc:docMk/>
            <pc:sldMk cId="1760604349" sldId="300"/>
            <ac:cxnSpMk id="23" creationId="{48032F4B-8B17-43F6-40FF-44ECCA26DE88}"/>
          </ac:cxnSpMkLst>
        </pc:cxnChg>
        <pc:cxnChg chg="add del mod">
          <ac:chgData name="Toby Donaldson" userId="2e6e5431-bb17-4c41-9985-d39c50d83c73" providerId="ADAL" clId="{CBA97E97-ECF2-4F39-A891-C39F5B7B2557}" dt="2024-09-19T20:58:23.130" v="1108" actId="21"/>
          <ac:cxnSpMkLst>
            <pc:docMk/>
            <pc:sldMk cId="1760604349" sldId="300"/>
            <ac:cxnSpMk id="29" creationId="{68617EBC-ECAE-C3B5-C838-333188A524A7}"/>
          </ac:cxnSpMkLst>
        </pc:cxnChg>
        <pc:cxnChg chg="add mod">
          <ac:chgData name="Toby Donaldson" userId="2e6e5431-bb17-4c41-9985-d39c50d83c73" providerId="ADAL" clId="{CBA97E97-ECF2-4F39-A891-C39F5B7B2557}" dt="2024-09-19T21:00:36.052" v="1166" actId="1076"/>
          <ac:cxnSpMkLst>
            <pc:docMk/>
            <pc:sldMk cId="1760604349" sldId="300"/>
            <ac:cxnSpMk id="39" creationId="{7901D27B-AA60-DBFE-FEDC-0BEACA095F92}"/>
          </ac:cxnSpMkLst>
        </pc:cxnChg>
      </pc:sldChg>
      <pc:sldChg chg="del">
        <pc:chgData name="Toby Donaldson" userId="2e6e5431-bb17-4c41-9985-d39c50d83c73" providerId="ADAL" clId="{CBA97E97-ECF2-4F39-A891-C39F5B7B2557}" dt="2024-09-19T20:29:15.957" v="146" actId="47"/>
        <pc:sldMkLst>
          <pc:docMk/>
          <pc:sldMk cId="2498533820" sldId="300"/>
        </pc:sldMkLst>
      </pc:sldChg>
      <pc:sldChg chg="modSp add mod">
        <pc:chgData name="Toby Donaldson" userId="2e6e5431-bb17-4c41-9985-d39c50d83c73" providerId="ADAL" clId="{CBA97E97-ECF2-4F39-A891-C39F5B7B2557}" dt="2024-09-19T21:01:25.679" v="1172" actId="20577"/>
        <pc:sldMkLst>
          <pc:docMk/>
          <pc:sldMk cId="3412806536" sldId="301"/>
        </pc:sldMkLst>
        <pc:spChg chg="mod">
          <ac:chgData name="Toby Donaldson" userId="2e6e5431-bb17-4c41-9985-d39c50d83c73" providerId="ADAL" clId="{CBA97E97-ECF2-4F39-A891-C39F5B7B2557}" dt="2024-09-19T21:01:22.871" v="1171" actId="113"/>
          <ac:spMkLst>
            <pc:docMk/>
            <pc:sldMk cId="3412806536" sldId="301"/>
            <ac:spMk id="18" creationId="{C98BA4FB-38F3-C735-CAA1-B31E8547C214}"/>
          </ac:spMkLst>
        </pc:spChg>
        <pc:spChg chg="mod">
          <ac:chgData name="Toby Donaldson" userId="2e6e5431-bb17-4c41-9985-d39c50d83c73" providerId="ADAL" clId="{CBA97E97-ECF2-4F39-A891-C39F5B7B2557}" dt="2024-09-19T21:01:25.679" v="1172" actId="20577"/>
          <ac:spMkLst>
            <pc:docMk/>
            <pc:sldMk cId="3412806536" sldId="301"/>
            <ac:spMk id="22" creationId="{EEBB560C-50DC-8E76-7C51-F8250EE741C9}"/>
          </ac:spMkLst>
        </pc:spChg>
      </pc:sldChg>
      <pc:sldChg chg="del">
        <pc:chgData name="Toby Donaldson" userId="2e6e5431-bb17-4c41-9985-d39c50d83c73" providerId="ADAL" clId="{CBA97E97-ECF2-4F39-A891-C39F5B7B2557}" dt="2024-09-19T20:29:16.153" v="147" actId="47"/>
        <pc:sldMkLst>
          <pc:docMk/>
          <pc:sldMk cId="3751592408" sldId="301"/>
        </pc:sldMkLst>
      </pc:sldChg>
      <pc:sldChg chg="del">
        <pc:chgData name="Toby Donaldson" userId="2e6e5431-bb17-4c41-9985-d39c50d83c73" providerId="ADAL" clId="{CBA97E97-ECF2-4F39-A891-C39F5B7B2557}" dt="2024-09-19T20:29:16.395" v="148" actId="47"/>
        <pc:sldMkLst>
          <pc:docMk/>
          <pc:sldMk cId="1018217066" sldId="302"/>
        </pc:sldMkLst>
      </pc:sldChg>
      <pc:sldChg chg="addSp delSp modSp add mod ord">
        <pc:chgData name="Toby Donaldson" userId="2e6e5431-bb17-4c41-9985-d39c50d83c73" providerId="ADAL" clId="{CBA97E97-ECF2-4F39-A891-C39F5B7B2557}" dt="2024-09-19T21:05:48.932" v="1432" actId="14100"/>
        <pc:sldMkLst>
          <pc:docMk/>
          <pc:sldMk cId="1732205588" sldId="302"/>
        </pc:sldMkLst>
        <pc:spChg chg="add mod">
          <ac:chgData name="Toby Donaldson" userId="2e6e5431-bb17-4c41-9985-d39c50d83c73" providerId="ADAL" clId="{CBA97E97-ECF2-4F39-A891-C39F5B7B2557}" dt="2024-09-19T21:04:07.774" v="1332" actId="20577"/>
          <ac:spMkLst>
            <pc:docMk/>
            <pc:sldMk cId="1732205588" sldId="302"/>
            <ac:spMk id="9" creationId="{82699A7A-430C-A6AD-69FD-466D12327618}"/>
          </ac:spMkLst>
        </pc:spChg>
        <pc:spChg chg="del">
          <ac:chgData name="Toby Donaldson" userId="2e6e5431-bb17-4c41-9985-d39c50d83c73" providerId="ADAL" clId="{CBA97E97-ECF2-4F39-A891-C39F5B7B2557}" dt="2024-09-19T21:01:55.221" v="1176" actId="21"/>
          <ac:spMkLst>
            <pc:docMk/>
            <pc:sldMk cId="1732205588" sldId="302"/>
            <ac:spMk id="15" creationId="{E65E2FA9-0F50-8D51-0AA9-3546DE25D3BA}"/>
          </ac:spMkLst>
        </pc:spChg>
        <pc:spChg chg="del">
          <ac:chgData name="Toby Donaldson" userId="2e6e5431-bb17-4c41-9985-d39c50d83c73" providerId="ADAL" clId="{CBA97E97-ECF2-4F39-A891-C39F5B7B2557}" dt="2024-09-19T21:01:58.674" v="1177" actId="21"/>
          <ac:spMkLst>
            <pc:docMk/>
            <pc:sldMk cId="1732205588" sldId="302"/>
            <ac:spMk id="18" creationId="{C98BA4FB-38F3-C735-CAA1-B31E8547C214}"/>
          </ac:spMkLst>
        </pc:spChg>
        <pc:spChg chg="add mod">
          <ac:chgData name="Toby Donaldson" userId="2e6e5431-bb17-4c41-9985-d39c50d83c73" providerId="ADAL" clId="{CBA97E97-ECF2-4F39-A891-C39F5B7B2557}" dt="2024-09-19T21:05:04.176" v="1423" actId="113"/>
          <ac:spMkLst>
            <pc:docMk/>
            <pc:sldMk cId="1732205588" sldId="302"/>
            <ac:spMk id="20" creationId="{05634A30-244A-564F-DCD3-C53594054409}"/>
          </ac:spMkLst>
        </pc:spChg>
        <pc:spChg chg="add mod">
          <ac:chgData name="Toby Donaldson" userId="2e6e5431-bb17-4c41-9985-d39c50d83c73" providerId="ADAL" clId="{CBA97E97-ECF2-4F39-A891-C39F5B7B2557}" dt="2024-09-19T21:05:37.448" v="1429" actId="208"/>
          <ac:spMkLst>
            <pc:docMk/>
            <pc:sldMk cId="1732205588" sldId="302"/>
            <ac:spMk id="21" creationId="{2B31410E-36D7-6CAF-063A-4B084FD7DCD5}"/>
          </ac:spMkLst>
        </pc:spChg>
        <pc:spChg chg="mod">
          <ac:chgData name="Toby Donaldson" userId="2e6e5431-bb17-4c41-9985-d39c50d83c73" providerId="ADAL" clId="{CBA97E97-ECF2-4F39-A891-C39F5B7B2557}" dt="2024-09-19T21:03:09.168" v="1270" actId="14100"/>
          <ac:spMkLst>
            <pc:docMk/>
            <pc:sldMk cId="1732205588" sldId="302"/>
            <ac:spMk id="38" creationId="{81A27BCE-E027-26A2-610F-E33D7A61E431}"/>
          </ac:spMkLst>
        </pc:spChg>
        <pc:cxnChg chg="add del mod">
          <ac:chgData name="Toby Donaldson" userId="2e6e5431-bb17-4c41-9985-d39c50d83c73" providerId="ADAL" clId="{CBA97E97-ECF2-4F39-A891-C39F5B7B2557}" dt="2024-09-19T21:04:11.186" v="1333" actId="21"/>
          <ac:cxnSpMkLst>
            <pc:docMk/>
            <pc:sldMk cId="1732205588" sldId="302"/>
            <ac:cxnSpMk id="10" creationId="{04D5A685-FCC5-E7B6-F4D7-EC440E6F5883}"/>
          </ac:cxnSpMkLst>
        </pc:cxnChg>
        <pc:cxnChg chg="add mod">
          <ac:chgData name="Toby Donaldson" userId="2e6e5431-bb17-4c41-9985-d39c50d83c73" providerId="ADAL" clId="{CBA97E97-ECF2-4F39-A891-C39F5B7B2557}" dt="2024-09-19T21:04:19.437" v="1336" actId="14100"/>
          <ac:cxnSpMkLst>
            <pc:docMk/>
            <pc:sldMk cId="1732205588" sldId="302"/>
            <ac:cxnSpMk id="14" creationId="{F3ECC055-C110-183B-27A6-25DC057B836F}"/>
          </ac:cxnSpMkLst>
        </pc:cxnChg>
        <pc:cxnChg chg="del mod">
          <ac:chgData name="Toby Donaldson" userId="2e6e5431-bb17-4c41-9985-d39c50d83c73" providerId="ADAL" clId="{CBA97E97-ECF2-4F39-A891-C39F5B7B2557}" dt="2024-09-19T21:01:58.674" v="1177" actId="21"/>
          <ac:cxnSpMkLst>
            <pc:docMk/>
            <pc:sldMk cId="1732205588" sldId="302"/>
            <ac:cxnSpMk id="19" creationId="{15BF6E2F-78CA-E1BC-BE2A-9A5A95604BD1}"/>
          </ac:cxnSpMkLst>
        </pc:cxnChg>
        <pc:cxnChg chg="add mod">
          <ac:chgData name="Toby Donaldson" userId="2e6e5431-bb17-4c41-9985-d39c50d83c73" providerId="ADAL" clId="{CBA97E97-ECF2-4F39-A891-C39F5B7B2557}" dt="2024-09-19T21:05:48.932" v="1432" actId="14100"/>
          <ac:cxnSpMkLst>
            <pc:docMk/>
            <pc:sldMk cId="1732205588" sldId="302"/>
            <ac:cxnSpMk id="22" creationId="{2588662D-71AE-6BC3-90A1-1122058A7402}"/>
          </ac:cxnSpMkLst>
        </pc:cxnChg>
        <pc:cxnChg chg="mod">
          <ac:chgData name="Toby Donaldson" userId="2e6e5431-bb17-4c41-9985-d39c50d83c73" providerId="ADAL" clId="{CBA97E97-ECF2-4F39-A891-C39F5B7B2557}" dt="2024-09-19T21:03:09.168" v="1270" actId="14100"/>
          <ac:cxnSpMkLst>
            <pc:docMk/>
            <pc:sldMk cId="1732205588" sldId="302"/>
            <ac:cxnSpMk id="39" creationId="{7901D27B-AA60-DBFE-FEDC-0BEACA095F92}"/>
          </ac:cxnSpMkLst>
        </pc:cxnChg>
      </pc:sldChg>
      <pc:sldChg chg="addSp delSp modSp add mod">
        <pc:chgData name="Toby Donaldson" userId="2e6e5431-bb17-4c41-9985-d39c50d83c73" providerId="ADAL" clId="{CBA97E97-ECF2-4F39-A891-C39F5B7B2557}" dt="2024-09-19T21:15:22.764" v="1531" actId="208"/>
        <pc:sldMkLst>
          <pc:docMk/>
          <pc:sldMk cId="4097905578" sldId="303"/>
        </pc:sldMkLst>
        <pc:spChg chg="del">
          <ac:chgData name="Toby Donaldson" userId="2e6e5431-bb17-4c41-9985-d39c50d83c73" providerId="ADAL" clId="{CBA97E97-ECF2-4F39-A891-C39F5B7B2557}" dt="2024-09-19T21:13:45.703" v="1507" actId="21"/>
          <ac:spMkLst>
            <pc:docMk/>
            <pc:sldMk cId="4097905578" sldId="303"/>
            <ac:spMk id="2" creationId="{A5E6C931-848B-61E7-A584-2A3E14781E8C}"/>
          </ac:spMkLst>
        </pc:spChg>
        <pc:spChg chg="mod">
          <ac:chgData name="Toby Donaldson" userId="2e6e5431-bb17-4c41-9985-d39c50d83c73" providerId="ADAL" clId="{CBA97E97-ECF2-4F39-A891-C39F5B7B2557}" dt="2024-09-19T21:14:09.728" v="1512" actId="208"/>
          <ac:spMkLst>
            <pc:docMk/>
            <pc:sldMk cId="4097905578" sldId="303"/>
            <ac:spMk id="3" creationId="{AB6E14D8-FE63-BB5F-4767-A4685A7BC3A4}"/>
          </ac:spMkLst>
        </pc:spChg>
        <pc:spChg chg="del">
          <ac:chgData name="Toby Donaldson" userId="2e6e5431-bb17-4c41-9985-d39c50d83c73" providerId="ADAL" clId="{CBA97E97-ECF2-4F39-A891-C39F5B7B2557}" dt="2024-09-19T21:06:20.357" v="1434" actId="21"/>
          <ac:spMkLst>
            <pc:docMk/>
            <pc:sldMk cId="4097905578" sldId="303"/>
            <ac:spMk id="5" creationId="{D63A62E8-3DF2-8251-CBDB-1A09A68559D7}"/>
          </ac:spMkLst>
        </pc:spChg>
        <pc:spChg chg="add mod">
          <ac:chgData name="Toby Donaldson" userId="2e6e5431-bb17-4c41-9985-d39c50d83c73" providerId="ADAL" clId="{CBA97E97-ECF2-4F39-A891-C39F5B7B2557}" dt="2024-09-19T21:14:36.037" v="1514" actId="208"/>
          <ac:spMkLst>
            <pc:docMk/>
            <pc:sldMk cId="4097905578" sldId="303"/>
            <ac:spMk id="6" creationId="{39E7F2C4-3DF9-2880-3655-00E1FC9411E0}"/>
          </ac:spMkLst>
        </pc:spChg>
        <pc:spChg chg="add mod">
          <ac:chgData name="Toby Donaldson" userId="2e6e5431-bb17-4c41-9985-d39c50d83c73" providerId="ADAL" clId="{CBA97E97-ECF2-4F39-A891-C39F5B7B2557}" dt="2024-09-19T21:14:36.037" v="1514" actId="208"/>
          <ac:spMkLst>
            <pc:docMk/>
            <pc:sldMk cId="4097905578" sldId="303"/>
            <ac:spMk id="7" creationId="{A5234857-1D30-A39C-48ED-29D6B6D09216}"/>
          </ac:spMkLst>
        </pc:spChg>
        <pc:spChg chg="add mod">
          <ac:chgData name="Toby Donaldson" userId="2e6e5431-bb17-4c41-9985-d39c50d83c73" providerId="ADAL" clId="{CBA97E97-ECF2-4F39-A891-C39F5B7B2557}" dt="2024-09-19T21:14:36.037" v="1514" actId="208"/>
          <ac:spMkLst>
            <pc:docMk/>
            <pc:sldMk cId="4097905578" sldId="303"/>
            <ac:spMk id="8" creationId="{D9EBE0BB-1C8B-ABD3-E5B7-24F724AA2025}"/>
          </ac:spMkLst>
        </pc:spChg>
        <pc:spChg chg="del mod">
          <ac:chgData name="Toby Donaldson" userId="2e6e5431-bb17-4c41-9985-d39c50d83c73" providerId="ADAL" clId="{CBA97E97-ECF2-4F39-A891-C39F5B7B2557}" dt="2024-09-19T21:13:51.880" v="1509" actId="21"/>
          <ac:spMkLst>
            <pc:docMk/>
            <pc:sldMk cId="4097905578" sldId="303"/>
            <ac:spMk id="9" creationId="{82699A7A-430C-A6AD-69FD-466D12327618}"/>
          </ac:spMkLst>
        </pc:spChg>
        <pc:spChg chg="add del mod">
          <ac:chgData name="Toby Donaldson" userId="2e6e5431-bb17-4c41-9985-d39c50d83c73" providerId="ADAL" clId="{CBA97E97-ECF2-4F39-A891-C39F5B7B2557}" dt="2024-09-19T21:13:50.542" v="1508" actId="21"/>
          <ac:spMkLst>
            <pc:docMk/>
            <pc:sldMk cId="4097905578" sldId="303"/>
            <ac:spMk id="11" creationId="{6DE40C14-0654-D9A6-713C-9958CCB5C844}"/>
          </ac:spMkLst>
        </pc:spChg>
        <pc:spChg chg="add mod">
          <ac:chgData name="Toby Donaldson" userId="2e6e5431-bb17-4c41-9985-d39c50d83c73" providerId="ADAL" clId="{CBA97E97-ECF2-4F39-A891-C39F5B7B2557}" dt="2024-09-19T21:15:22.764" v="1531" actId="208"/>
          <ac:spMkLst>
            <pc:docMk/>
            <pc:sldMk cId="4097905578" sldId="303"/>
            <ac:spMk id="12" creationId="{E76D433E-1A37-850C-A3A5-9AD623A473C6}"/>
          </ac:spMkLst>
        </pc:spChg>
        <pc:spChg chg="del">
          <ac:chgData name="Toby Donaldson" userId="2e6e5431-bb17-4c41-9985-d39c50d83c73" providerId="ADAL" clId="{CBA97E97-ECF2-4F39-A891-C39F5B7B2557}" dt="2024-09-19T21:06:20.357" v="1434" actId="21"/>
          <ac:spMkLst>
            <pc:docMk/>
            <pc:sldMk cId="4097905578" sldId="303"/>
            <ac:spMk id="20" creationId="{05634A30-244A-564F-DCD3-C53594054409}"/>
          </ac:spMkLst>
        </pc:spChg>
        <pc:spChg chg="del mod">
          <ac:chgData name="Toby Donaldson" userId="2e6e5431-bb17-4c41-9985-d39c50d83c73" providerId="ADAL" clId="{CBA97E97-ECF2-4F39-A891-C39F5B7B2557}" dt="2024-09-19T21:06:38.466" v="1438" actId="21"/>
          <ac:spMkLst>
            <pc:docMk/>
            <pc:sldMk cId="4097905578" sldId="303"/>
            <ac:spMk id="21" creationId="{2B31410E-36D7-6CAF-063A-4B084FD7DCD5}"/>
          </ac:spMkLst>
        </pc:spChg>
        <pc:spChg chg="del">
          <ac:chgData name="Toby Donaldson" userId="2e6e5431-bb17-4c41-9985-d39c50d83c73" providerId="ADAL" clId="{CBA97E97-ECF2-4F39-A891-C39F5B7B2557}" dt="2024-09-19T21:06:24.201" v="1436" actId="21"/>
          <ac:spMkLst>
            <pc:docMk/>
            <pc:sldMk cId="4097905578" sldId="303"/>
            <ac:spMk id="37" creationId="{94AE80C0-436D-52C6-38FA-8DF421454B21}"/>
          </ac:spMkLst>
        </pc:spChg>
        <pc:spChg chg="del">
          <ac:chgData name="Toby Donaldson" userId="2e6e5431-bb17-4c41-9985-d39c50d83c73" providerId="ADAL" clId="{CBA97E97-ECF2-4F39-A891-C39F5B7B2557}" dt="2024-09-19T21:06:46.266" v="1439" actId="21"/>
          <ac:spMkLst>
            <pc:docMk/>
            <pc:sldMk cId="4097905578" sldId="303"/>
            <ac:spMk id="38" creationId="{81A27BCE-E027-26A2-610F-E33D7A61E431}"/>
          </ac:spMkLst>
        </pc:spChg>
        <pc:cxnChg chg="del">
          <ac:chgData name="Toby Donaldson" userId="2e6e5431-bb17-4c41-9985-d39c50d83c73" providerId="ADAL" clId="{CBA97E97-ECF2-4F39-A891-C39F5B7B2557}" dt="2024-09-19T21:10:30.754" v="1467" actId="21"/>
          <ac:cxnSpMkLst>
            <pc:docMk/>
            <pc:sldMk cId="4097905578" sldId="303"/>
            <ac:cxnSpMk id="14" creationId="{F3ECC055-C110-183B-27A6-25DC057B836F}"/>
          </ac:cxnSpMkLst>
        </pc:cxnChg>
        <pc:cxnChg chg="del mod">
          <ac:chgData name="Toby Donaldson" userId="2e6e5431-bb17-4c41-9985-d39c50d83c73" providerId="ADAL" clId="{CBA97E97-ECF2-4F39-A891-C39F5B7B2557}" dt="2024-09-19T21:06:22.424" v="1435" actId="21"/>
          <ac:cxnSpMkLst>
            <pc:docMk/>
            <pc:sldMk cId="4097905578" sldId="303"/>
            <ac:cxnSpMk id="22" creationId="{2588662D-71AE-6BC3-90A1-1122058A7402}"/>
          </ac:cxnSpMkLst>
        </pc:cxnChg>
        <pc:cxnChg chg="del mod">
          <ac:chgData name="Toby Donaldson" userId="2e6e5431-bb17-4c41-9985-d39c50d83c73" providerId="ADAL" clId="{CBA97E97-ECF2-4F39-A891-C39F5B7B2557}" dt="2024-09-19T21:06:46.266" v="1439" actId="21"/>
          <ac:cxnSpMkLst>
            <pc:docMk/>
            <pc:sldMk cId="4097905578" sldId="303"/>
            <ac:cxnSpMk id="39" creationId="{7901D27B-AA60-DBFE-FEDC-0BEACA095F92}"/>
          </ac:cxnSpMkLst>
        </pc:cxnChg>
      </pc:sldChg>
      <pc:sldChg chg="del">
        <pc:chgData name="Toby Donaldson" userId="2e6e5431-bb17-4c41-9985-d39c50d83c73" providerId="ADAL" clId="{CBA97E97-ECF2-4F39-A891-C39F5B7B2557}" dt="2024-09-19T20:29:16.632" v="149" actId="47"/>
        <pc:sldMkLst>
          <pc:docMk/>
          <pc:sldMk cId="3762144442" sldId="304"/>
        </pc:sldMkLst>
      </pc:sldChg>
      <pc:sldChg chg="del">
        <pc:chgData name="Toby Donaldson" userId="2e6e5431-bb17-4c41-9985-d39c50d83c73" providerId="ADAL" clId="{CBA97E97-ECF2-4F39-A891-C39F5B7B2557}" dt="2024-09-19T20:29:17.481" v="150" actId="47"/>
        <pc:sldMkLst>
          <pc:docMk/>
          <pc:sldMk cId="3098928990" sldId="305"/>
        </pc:sldMkLst>
      </pc:sldChg>
      <pc:sldChg chg="del">
        <pc:chgData name="Toby Donaldson" userId="2e6e5431-bb17-4c41-9985-d39c50d83c73" providerId="ADAL" clId="{CBA97E97-ECF2-4F39-A891-C39F5B7B2557}" dt="2024-09-19T20:29:17.666" v="151" actId="47"/>
        <pc:sldMkLst>
          <pc:docMk/>
          <pc:sldMk cId="2186739661" sldId="306"/>
        </pc:sldMkLst>
      </pc:sldChg>
      <pc:sldChg chg="del">
        <pc:chgData name="Toby Donaldson" userId="2e6e5431-bb17-4c41-9985-d39c50d83c73" providerId="ADAL" clId="{CBA97E97-ECF2-4F39-A891-C39F5B7B2557}" dt="2024-09-19T20:29:17.839" v="152" actId="47"/>
        <pc:sldMkLst>
          <pc:docMk/>
          <pc:sldMk cId="711128939" sldId="307"/>
        </pc:sldMkLst>
      </pc:sldChg>
      <pc:sldChg chg="delSp modSp mod">
        <pc:chgData name="Toby Donaldson" userId="2e6e5431-bb17-4c41-9985-d39c50d83c73" providerId="ADAL" clId="{CBA97E97-ECF2-4F39-A891-C39F5B7B2557}" dt="2024-09-23T17:48:51.671" v="2506" actId="207"/>
        <pc:sldMkLst>
          <pc:docMk/>
          <pc:sldMk cId="2872453283" sldId="307"/>
        </pc:sldMkLst>
        <pc:spChg chg="del">
          <ac:chgData name="Toby Donaldson" userId="2e6e5431-bb17-4c41-9985-d39c50d83c73" providerId="ADAL" clId="{CBA97E97-ECF2-4F39-A891-C39F5B7B2557}" dt="2024-09-23T17:48:34.284" v="2504" actId="21"/>
          <ac:spMkLst>
            <pc:docMk/>
            <pc:sldMk cId="2872453283" sldId="307"/>
            <ac:spMk id="2" creationId="{52B8C3FA-E6D0-9BB7-7751-26D9EC83D90D}"/>
          </ac:spMkLst>
        </pc:spChg>
        <pc:spChg chg="del">
          <ac:chgData name="Toby Donaldson" userId="2e6e5431-bb17-4c41-9985-d39c50d83c73" providerId="ADAL" clId="{CBA97E97-ECF2-4F39-A891-C39F5B7B2557}" dt="2024-09-23T17:48:34.284" v="2504" actId="21"/>
          <ac:spMkLst>
            <pc:docMk/>
            <pc:sldMk cId="2872453283" sldId="307"/>
            <ac:spMk id="3" creationId="{4756E05D-8828-3326-D73E-EF25978288DA}"/>
          </ac:spMkLst>
        </pc:spChg>
        <pc:spChg chg="mod">
          <ac:chgData name="Toby Donaldson" userId="2e6e5431-bb17-4c41-9985-d39c50d83c73" providerId="ADAL" clId="{CBA97E97-ECF2-4F39-A891-C39F5B7B2557}" dt="2024-09-23T17:48:25.943" v="2503" actId="207"/>
          <ac:spMkLst>
            <pc:docMk/>
            <pc:sldMk cId="2872453283" sldId="307"/>
            <ac:spMk id="8" creationId="{40D284A6-37BC-F0E3-3E70-0F2FCEA02C14}"/>
          </ac:spMkLst>
        </pc:spChg>
        <pc:spChg chg="mod">
          <ac:chgData name="Toby Donaldson" userId="2e6e5431-bb17-4c41-9985-d39c50d83c73" providerId="ADAL" clId="{CBA97E97-ECF2-4F39-A891-C39F5B7B2557}" dt="2024-09-23T17:48:51.671" v="2506" actId="207"/>
          <ac:spMkLst>
            <pc:docMk/>
            <pc:sldMk cId="2872453283" sldId="307"/>
            <ac:spMk id="10" creationId="{00418111-740E-B339-2ED1-2BC013B15505}"/>
          </ac:spMkLst>
        </pc:spChg>
        <pc:cxnChg chg="mod">
          <ac:chgData name="Toby Donaldson" userId="2e6e5431-bb17-4c41-9985-d39c50d83c73" providerId="ADAL" clId="{CBA97E97-ECF2-4F39-A891-C39F5B7B2557}" dt="2024-09-23T17:48:34.284" v="2504" actId="21"/>
          <ac:cxnSpMkLst>
            <pc:docMk/>
            <pc:sldMk cId="2872453283" sldId="307"/>
            <ac:cxnSpMk id="7" creationId="{A25E9E7B-857C-ECA8-69E1-F30804DA6DDD}"/>
          </ac:cxnSpMkLst>
        </pc:cxnChg>
        <pc:cxnChg chg="mod">
          <ac:chgData name="Toby Donaldson" userId="2e6e5431-bb17-4c41-9985-d39c50d83c73" providerId="ADAL" clId="{CBA97E97-ECF2-4F39-A891-C39F5B7B2557}" dt="2024-09-23T17:48:34.284" v="2504" actId="21"/>
          <ac:cxnSpMkLst>
            <pc:docMk/>
            <pc:sldMk cId="2872453283" sldId="307"/>
            <ac:cxnSpMk id="14" creationId="{429130FA-0092-1258-4BA0-C5734E5DDAC4}"/>
          </ac:cxnSpMkLst>
        </pc:cxnChg>
      </pc:sldChg>
      <pc:sldChg chg="del">
        <pc:chgData name="Toby Donaldson" userId="2e6e5431-bb17-4c41-9985-d39c50d83c73" providerId="ADAL" clId="{CBA97E97-ECF2-4F39-A891-C39F5B7B2557}" dt="2024-09-19T20:29:18.025" v="153" actId="47"/>
        <pc:sldMkLst>
          <pc:docMk/>
          <pc:sldMk cId="3381048815" sldId="308"/>
        </pc:sldMkLst>
      </pc:sldChg>
      <pc:sldChg chg="del">
        <pc:chgData name="Toby Donaldson" userId="2e6e5431-bb17-4c41-9985-d39c50d83c73" providerId="ADAL" clId="{CBA97E97-ECF2-4F39-A891-C39F5B7B2557}" dt="2024-09-23T17:50:21.834" v="2525" actId="2696"/>
        <pc:sldMkLst>
          <pc:docMk/>
          <pc:sldMk cId="892689126" sldId="309"/>
        </pc:sldMkLst>
      </pc:sldChg>
      <pc:sldChg chg="addSp delSp modSp mod">
        <pc:chgData name="Toby Donaldson" userId="2e6e5431-bb17-4c41-9985-d39c50d83c73" providerId="ADAL" clId="{CBA97E97-ECF2-4F39-A891-C39F5B7B2557}" dt="2024-09-23T17:50:01.034" v="2524" actId="1076"/>
        <pc:sldMkLst>
          <pc:docMk/>
          <pc:sldMk cId="1882997732" sldId="310"/>
        </pc:sldMkLst>
        <pc:spChg chg="add del mod topLvl">
          <ac:chgData name="Toby Donaldson" userId="2e6e5431-bb17-4c41-9985-d39c50d83c73" providerId="ADAL" clId="{CBA97E97-ECF2-4F39-A891-C39F5B7B2557}" dt="2024-09-23T17:42:47.900" v="2441" actId="21"/>
          <ac:spMkLst>
            <pc:docMk/>
            <pc:sldMk cId="1882997732" sldId="310"/>
            <ac:spMk id="2" creationId="{B1B790E0-9ED4-2BED-4B3C-CCAE470141A4}"/>
          </ac:spMkLst>
        </pc:spChg>
        <pc:spChg chg="add del mod">
          <ac:chgData name="Toby Donaldson" userId="2e6e5431-bb17-4c41-9985-d39c50d83c73" providerId="ADAL" clId="{CBA97E97-ECF2-4F39-A891-C39F5B7B2557}" dt="2024-09-23T17:40:17.508" v="2420" actId="21"/>
          <ac:spMkLst>
            <pc:docMk/>
            <pc:sldMk cId="1882997732" sldId="310"/>
            <ac:spMk id="5" creationId="{F58EFFC2-CA9F-871E-DD7E-01F75CFE0FB9}"/>
          </ac:spMkLst>
        </pc:spChg>
        <pc:spChg chg="del">
          <ac:chgData name="Toby Donaldson" userId="2e6e5431-bb17-4c41-9985-d39c50d83c73" providerId="ADAL" clId="{CBA97E97-ECF2-4F39-A891-C39F5B7B2557}" dt="2024-09-23T17:32:34.749" v="2332" actId="21"/>
          <ac:spMkLst>
            <pc:docMk/>
            <pc:sldMk cId="1882997732" sldId="310"/>
            <ac:spMk id="6" creationId="{FFC61FBE-6060-D8C7-02D4-F8BE87D0FCBD}"/>
          </ac:spMkLst>
        </pc:spChg>
        <pc:spChg chg="mod topLvl">
          <ac:chgData name="Toby Donaldson" userId="2e6e5431-bb17-4c41-9985-d39c50d83c73" providerId="ADAL" clId="{CBA97E97-ECF2-4F39-A891-C39F5B7B2557}" dt="2024-09-23T17:49:15.443" v="2507" actId="1076"/>
          <ac:spMkLst>
            <pc:docMk/>
            <pc:sldMk cId="1882997732" sldId="310"/>
            <ac:spMk id="8" creationId="{40D284A6-37BC-F0E3-3E70-0F2FCEA02C14}"/>
          </ac:spMkLst>
        </pc:spChg>
        <pc:spChg chg="del">
          <ac:chgData name="Toby Donaldson" userId="2e6e5431-bb17-4c41-9985-d39c50d83c73" providerId="ADAL" clId="{CBA97E97-ECF2-4F39-A891-C39F5B7B2557}" dt="2024-09-23T17:32:34.749" v="2332" actId="21"/>
          <ac:spMkLst>
            <pc:docMk/>
            <pc:sldMk cId="1882997732" sldId="310"/>
            <ac:spMk id="10" creationId="{00418111-740E-B339-2ED1-2BC013B15505}"/>
          </ac:spMkLst>
        </pc:spChg>
        <pc:spChg chg="del mod">
          <ac:chgData name="Toby Donaldson" userId="2e6e5431-bb17-4c41-9985-d39c50d83c73" providerId="ADAL" clId="{CBA97E97-ECF2-4F39-A891-C39F5B7B2557}" dt="2024-09-23T17:34:44.036" v="2348" actId="21"/>
          <ac:spMkLst>
            <pc:docMk/>
            <pc:sldMk cId="1882997732" sldId="310"/>
            <ac:spMk id="11" creationId="{C50813C2-D497-3ABD-F289-638D14DD4A57}"/>
          </ac:spMkLst>
        </pc:spChg>
        <pc:spChg chg="del">
          <ac:chgData name="Toby Donaldson" userId="2e6e5431-bb17-4c41-9985-d39c50d83c73" providerId="ADAL" clId="{CBA97E97-ECF2-4F39-A891-C39F5B7B2557}" dt="2024-09-23T17:32:34.749" v="2332" actId="21"/>
          <ac:spMkLst>
            <pc:docMk/>
            <pc:sldMk cId="1882997732" sldId="310"/>
            <ac:spMk id="13" creationId="{8D3351F3-A898-609E-5961-F04D85E787E1}"/>
          </ac:spMkLst>
        </pc:spChg>
        <pc:spChg chg="del mod">
          <ac:chgData name="Toby Donaldson" userId="2e6e5431-bb17-4c41-9985-d39c50d83c73" providerId="ADAL" clId="{CBA97E97-ECF2-4F39-A891-C39F5B7B2557}" dt="2024-09-23T17:35:15.373" v="2350" actId="21"/>
          <ac:spMkLst>
            <pc:docMk/>
            <pc:sldMk cId="1882997732" sldId="310"/>
            <ac:spMk id="15" creationId="{91A801F0-94BB-D7E2-7CF6-D3F9F5B0474B}"/>
          </ac:spMkLst>
        </pc:spChg>
        <pc:spChg chg="del mod">
          <ac:chgData name="Toby Donaldson" userId="2e6e5431-bb17-4c41-9985-d39c50d83c73" providerId="ADAL" clId="{CBA97E97-ECF2-4F39-A891-C39F5B7B2557}" dt="2024-09-23T17:35:15.373" v="2350" actId="21"/>
          <ac:spMkLst>
            <pc:docMk/>
            <pc:sldMk cId="1882997732" sldId="310"/>
            <ac:spMk id="16" creationId="{AACA4083-4D24-AF52-0231-B40DBEE3D679}"/>
          </ac:spMkLst>
        </pc:spChg>
        <pc:spChg chg="mod">
          <ac:chgData name="Toby Donaldson" userId="2e6e5431-bb17-4c41-9985-d39c50d83c73" providerId="ADAL" clId="{CBA97E97-ECF2-4F39-A891-C39F5B7B2557}" dt="2024-09-23T17:46:02.118" v="2469" actId="1076"/>
          <ac:spMkLst>
            <pc:docMk/>
            <pc:sldMk cId="1882997732" sldId="310"/>
            <ac:spMk id="17" creationId="{C13B2520-E3F7-E0AC-20AE-1E50CE7EF219}"/>
          </ac:spMkLst>
        </pc:spChg>
        <pc:spChg chg="mod topLvl">
          <ac:chgData name="Toby Donaldson" userId="2e6e5431-bb17-4c41-9985-d39c50d83c73" providerId="ADAL" clId="{CBA97E97-ECF2-4F39-A891-C39F5B7B2557}" dt="2024-09-23T17:45:57.485" v="2468" actId="1076"/>
          <ac:spMkLst>
            <pc:docMk/>
            <pc:sldMk cId="1882997732" sldId="310"/>
            <ac:spMk id="31" creationId="{4AD56D2B-FF2A-A0A6-EEED-4A7CF2180E7B}"/>
          </ac:spMkLst>
        </pc:spChg>
        <pc:spChg chg="del mod topLvl">
          <ac:chgData name="Toby Donaldson" userId="2e6e5431-bb17-4c41-9985-d39c50d83c73" providerId="ADAL" clId="{CBA97E97-ECF2-4F39-A891-C39F5B7B2557}" dt="2024-09-23T17:42:09.545" v="2434" actId="21"/>
          <ac:spMkLst>
            <pc:docMk/>
            <pc:sldMk cId="1882997732" sldId="310"/>
            <ac:spMk id="32" creationId="{C09C4576-B9A6-9C32-0410-EDEC4B03DB4C}"/>
          </ac:spMkLst>
        </pc:spChg>
        <pc:spChg chg="del mod">
          <ac:chgData name="Toby Donaldson" userId="2e6e5431-bb17-4c41-9985-d39c50d83c73" providerId="ADAL" clId="{CBA97E97-ECF2-4F39-A891-C39F5B7B2557}" dt="2024-09-23T17:41:29.501" v="2428" actId="21"/>
          <ac:spMkLst>
            <pc:docMk/>
            <pc:sldMk cId="1882997732" sldId="310"/>
            <ac:spMk id="33" creationId="{F5785532-3FDD-ED2B-31B5-A53AEB89A3CA}"/>
          </ac:spMkLst>
        </pc:spChg>
        <pc:spChg chg="add del mod">
          <ac:chgData name="Toby Donaldson" userId="2e6e5431-bb17-4c41-9985-d39c50d83c73" providerId="ADAL" clId="{CBA97E97-ECF2-4F39-A891-C39F5B7B2557}" dt="2024-09-23T17:42:43.170" v="2440" actId="21"/>
          <ac:spMkLst>
            <pc:docMk/>
            <pc:sldMk cId="1882997732" sldId="310"/>
            <ac:spMk id="34" creationId="{50A529CA-2986-67D3-0BBC-3FACB4F20040}"/>
          </ac:spMkLst>
        </pc:spChg>
        <pc:spChg chg="add del mod">
          <ac:chgData name="Toby Donaldson" userId="2e6e5431-bb17-4c41-9985-d39c50d83c73" providerId="ADAL" clId="{CBA97E97-ECF2-4F39-A891-C39F5B7B2557}" dt="2024-09-23T17:42:05.196" v="2433" actId="21"/>
          <ac:spMkLst>
            <pc:docMk/>
            <pc:sldMk cId="1882997732" sldId="310"/>
            <ac:spMk id="37" creationId="{7B022218-5D49-1D33-0472-A433B399D746}"/>
          </ac:spMkLst>
        </pc:spChg>
        <pc:spChg chg="add mod">
          <ac:chgData name="Toby Donaldson" userId="2e6e5431-bb17-4c41-9985-d39c50d83c73" providerId="ADAL" clId="{CBA97E97-ECF2-4F39-A891-C39F5B7B2557}" dt="2024-09-23T17:45:32.918" v="2464" actId="1076"/>
          <ac:spMkLst>
            <pc:docMk/>
            <pc:sldMk cId="1882997732" sldId="310"/>
            <ac:spMk id="39" creationId="{3508E96F-0A94-A373-79E9-75678869EF04}"/>
          </ac:spMkLst>
        </pc:spChg>
        <pc:spChg chg="add mod">
          <ac:chgData name="Toby Donaldson" userId="2e6e5431-bb17-4c41-9985-d39c50d83c73" providerId="ADAL" clId="{CBA97E97-ECF2-4F39-A891-C39F5B7B2557}" dt="2024-09-23T17:49:15.443" v="2507" actId="1076"/>
          <ac:spMkLst>
            <pc:docMk/>
            <pc:sldMk cId="1882997732" sldId="310"/>
            <ac:spMk id="43" creationId="{4DA818E3-A7C0-EB58-F40E-3E653ECAFC95}"/>
          </ac:spMkLst>
        </pc:spChg>
        <pc:spChg chg="add mod">
          <ac:chgData name="Toby Donaldson" userId="2e6e5431-bb17-4c41-9985-d39c50d83c73" providerId="ADAL" clId="{CBA97E97-ECF2-4F39-A891-C39F5B7B2557}" dt="2024-09-23T17:49:15.443" v="2507" actId="1076"/>
          <ac:spMkLst>
            <pc:docMk/>
            <pc:sldMk cId="1882997732" sldId="310"/>
            <ac:spMk id="44" creationId="{106902A8-CB2D-F943-BCE6-2CB3BA5F8926}"/>
          </ac:spMkLst>
        </pc:spChg>
        <pc:spChg chg="add del mod">
          <ac:chgData name="Toby Donaldson" userId="2e6e5431-bb17-4c41-9985-d39c50d83c73" providerId="ADAL" clId="{CBA97E97-ECF2-4F39-A891-C39F5B7B2557}" dt="2024-09-23T17:46:52.968" v="2482" actId="21"/>
          <ac:spMkLst>
            <pc:docMk/>
            <pc:sldMk cId="1882997732" sldId="310"/>
            <ac:spMk id="45" creationId="{64066ED5-51AA-11B2-F6AC-A92F00E952A3}"/>
          </ac:spMkLst>
        </pc:spChg>
        <pc:spChg chg="add mod">
          <ac:chgData name="Toby Donaldson" userId="2e6e5431-bb17-4c41-9985-d39c50d83c73" providerId="ADAL" clId="{CBA97E97-ECF2-4F39-A891-C39F5B7B2557}" dt="2024-09-23T17:50:01.034" v="2524" actId="1076"/>
          <ac:spMkLst>
            <pc:docMk/>
            <pc:sldMk cId="1882997732" sldId="310"/>
            <ac:spMk id="46" creationId="{1153F6B5-C825-C873-5448-06E2309E38E4}"/>
          </ac:spMkLst>
        </pc:spChg>
        <pc:grpChg chg="add del mod">
          <ac:chgData name="Toby Donaldson" userId="2e6e5431-bb17-4c41-9985-d39c50d83c73" providerId="ADAL" clId="{CBA97E97-ECF2-4F39-A891-C39F5B7B2557}" dt="2024-09-23T17:42:47.900" v="2441" actId="21"/>
          <ac:grpSpMkLst>
            <pc:docMk/>
            <pc:sldMk cId="1882997732" sldId="310"/>
            <ac:grpSpMk id="24" creationId="{1CEDCC55-2BE5-9E6E-9B02-3328695BB96E}"/>
          </ac:grpSpMkLst>
        </pc:grpChg>
        <pc:grpChg chg="add del mod">
          <ac:chgData name="Toby Donaldson" userId="2e6e5431-bb17-4c41-9985-d39c50d83c73" providerId="ADAL" clId="{CBA97E97-ECF2-4F39-A891-C39F5B7B2557}" dt="2024-09-23T17:42:09.545" v="2434" actId="21"/>
          <ac:grpSpMkLst>
            <pc:docMk/>
            <pc:sldMk cId="1882997732" sldId="310"/>
            <ac:grpSpMk id="30" creationId="{642CAD90-153C-3E93-34CB-74AB3BC221C0}"/>
          </ac:grpSpMkLst>
        </pc:grpChg>
        <pc:grpChg chg="add del mod">
          <ac:chgData name="Toby Donaldson" userId="2e6e5431-bb17-4c41-9985-d39c50d83c73" providerId="ADAL" clId="{CBA97E97-ECF2-4F39-A891-C39F5B7B2557}" dt="2024-09-23T17:46:27.551" v="2475" actId="21"/>
          <ac:grpSpMkLst>
            <pc:docMk/>
            <pc:sldMk cId="1882997732" sldId="310"/>
            <ac:grpSpMk id="40" creationId="{14774AEA-60AF-A6D4-92CC-D138754D056D}"/>
          </ac:grpSpMkLst>
        </pc:grpChg>
        <pc:cxnChg chg="del mod">
          <ac:chgData name="Toby Donaldson" userId="2e6e5431-bb17-4c41-9985-d39c50d83c73" providerId="ADAL" clId="{CBA97E97-ECF2-4F39-A891-C39F5B7B2557}" dt="2024-09-23T17:35:15.373" v="2350" actId="21"/>
          <ac:cxnSpMkLst>
            <pc:docMk/>
            <pc:sldMk cId="1882997732" sldId="310"/>
            <ac:cxnSpMk id="3" creationId="{9AB8921A-2E4E-B095-F5E3-5CCFDA2A6D83}"/>
          </ac:cxnSpMkLst>
        </pc:cxnChg>
        <pc:cxnChg chg="del mod">
          <ac:chgData name="Toby Donaldson" userId="2e6e5431-bb17-4c41-9985-d39c50d83c73" providerId="ADAL" clId="{CBA97E97-ECF2-4F39-A891-C39F5B7B2557}" dt="2024-09-23T17:35:15.373" v="2350" actId="21"/>
          <ac:cxnSpMkLst>
            <pc:docMk/>
            <pc:sldMk cId="1882997732" sldId="310"/>
            <ac:cxnSpMk id="19" creationId="{663DDC8B-6EA7-ED99-99E5-170F2D2C27EE}"/>
          </ac:cxnSpMkLst>
        </pc:cxnChg>
        <pc:cxnChg chg="del mod">
          <ac:chgData name="Toby Donaldson" userId="2e6e5431-bb17-4c41-9985-d39c50d83c73" providerId="ADAL" clId="{CBA97E97-ECF2-4F39-A891-C39F5B7B2557}" dt="2024-09-23T17:35:15.373" v="2350" actId="21"/>
          <ac:cxnSpMkLst>
            <pc:docMk/>
            <pc:sldMk cId="1882997732" sldId="310"/>
            <ac:cxnSpMk id="21" creationId="{90EC65A5-34B2-4390-B7D0-D7E99E18C101}"/>
          </ac:cxnSpMkLst>
        </pc:cxnChg>
        <pc:cxnChg chg="add del mod">
          <ac:chgData name="Toby Donaldson" userId="2e6e5431-bb17-4c41-9985-d39c50d83c73" providerId="ADAL" clId="{CBA97E97-ECF2-4F39-A891-C39F5B7B2557}" dt="2024-09-23T17:45:03.267" v="2460" actId="21"/>
          <ac:cxnSpMkLst>
            <pc:docMk/>
            <pc:sldMk cId="1882997732" sldId="310"/>
            <ac:cxnSpMk id="25" creationId="{468E544F-988F-0A27-DFAF-8D59299122D9}"/>
          </ac:cxnSpMkLst>
        </pc:cxnChg>
      </pc:sldChg>
      <pc:sldChg chg="del">
        <pc:chgData name="Toby Donaldson" userId="2e6e5431-bb17-4c41-9985-d39c50d83c73" providerId="ADAL" clId="{CBA97E97-ECF2-4F39-A891-C39F5B7B2557}" dt="2024-09-19T20:29:18.174" v="154" actId="47"/>
        <pc:sldMkLst>
          <pc:docMk/>
          <pc:sldMk cId="2722314743" sldId="310"/>
        </pc:sldMkLst>
      </pc:sldChg>
      <pc:sldChg chg="delSp modSp mod">
        <pc:chgData name="Toby Donaldson" userId="2e6e5431-bb17-4c41-9985-d39c50d83c73" providerId="ADAL" clId="{CBA97E97-ECF2-4F39-A891-C39F5B7B2557}" dt="2024-09-23T17:51:18.238" v="2531" actId="113"/>
        <pc:sldMkLst>
          <pc:docMk/>
          <pc:sldMk cId="3944662364" sldId="311"/>
        </pc:sldMkLst>
        <pc:spChg chg="mod">
          <ac:chgData name="Toby Donaldson" userId="2e6e5431-bb17-4c41-9985-d39c50d83c73" providerId="ADAL" clId="{CBA97E97-ECF2-4F39-A891-C39F5B7B2557}" dt="2024-09-23T17:51:18.238" v="2531" actId="113"/>
          <ac:spMkLst>
            <pc:docMk/>
            <pc:sldMk cId="3944662364" sldId="311"/>
            <ac:spMk id="3" creationId="{045F883D-937C-5D1C-7E3B-1C7F97EBBEE3}"/>
          </ac:spMkLst>
        </pc:spChg>
        <pc:spChg chg="del">
          <ac:chgData name="Toby Donaldson" userId="2e6e5431-bb17-4c41-9985-d39c50d83c73" providerId="ADAL" clId="{CBA97E97-ECF2-4F39-A891-C39F5B7B2557}" dt="2024-09-23T17:50:52.182" v="2526" actId="21"/>
          <ac:spMkLst>
            <pc:docMk/>
            <pc:sldMk cId="3944662364" sldId="311"/>
            <ac:spMk id="10" creationId="{00418111-740E-B339-2ED1-2BC013B15505}"/>
          </ac:spMkLst>
        </pc:spChg>
        <pc:spChg chg="del">
          <ac:chgData name="Toby Donaldson" userId="2e6e5431-bb17-4c41-9985-d39c50d83c73" providerId="ADAL" clId="{CBA97E97-ECF2-4F39-A891-C39F5B7B2557}" dt="2024-09-23T17:51:07.955" v="2529" actId="21"/>
          <ac:spMkLst>
            <pc:docMk/>
            <pc:sldMk cId="3944662364" sldId="311"/>
            <ac:spMk id="11" creationId="{30DA05D9-9E6A-F367-A060-83BD870DEB9E}"/>
          </ac:spMkLst>
        </pc:spChg>
        <pc:spChg chg="del">
          <ac:chgData name="Toby Donaldson" userId="2e6e5431-bb17-4c41-9985-d39c50d83c73" providerId="ADAL" clId="{CBA97E97-ECF2-4F39-A891-C39F5B7B2557}" dt="2024-09-23T17:50:52.182" v="2526" actId="21"/>
          <ac:spMkLst>
            <pc:docMk/>
            <pc:sldMk cId="3944662364" sldId="311"/>
            <ac:spMk id="13" creationId="{8D3351F3-A898-609E-5961-F04D85E787E1}"/>
          </ac:spMkLst>
        </pc:spChg>
        <pc:spChg chg="del">
          <ac:chgData name="Toby Donaldson" userId="2e6e5431-bb17-4c41-9985-d39c50d83c73" providerId="ADAL" clId="{CBA97E97-ECF2-4F39-A891-C39F5B7B2557}" dt="2024-09-23T17:51:04.087" v="2528" actId="21"/>
          <ac:spMkLst>
            <pc:docMk/>
            <pc:sldMk cId="3944662364" sldId="311"/>
            <ac:spMk id="14" creationId="{484AF237-43CE-2456-32A3-E64AD884E707}"/>
          </ac:spMkLst>
        </pc:spChg>
        <pc:spChg chg="del">
          <ac:chgData name="Toby Donaldson" userId="2e6e5431-bb17-4c41-9985-d39c50d83c73" providerId="ADAL" clId="{CBA97E97-ECF2-4F39-A891-C39F5B7B2557}" dt="2024-09-23T17:50:52.182" v="2526" actId="21"/>
          <ac:spMkLst>
            <pc:docMk/>
            <pc:sldMk cId="3944662364" sldId="311"/>
            <ac:spMk id="21" creationId="{0A5485D6-375C-B321-60CA-E800FEB0634D}"/>
          </ac:spMkLst>
        </pc:spChg>
        <pc:spChg chg="del">
          <ac:chgData name="Toby Donaldson" userId="2e6e5431-bb17-4c41-9985-d39c50d83c73" providerId="ADAL" clId="{CBA97E97-ECF2-4F39-A891-C39F5B7B2557}" dt="2024-09-23T17:51:04.087" v="2528" actId="21"/>
          <ac:spMkLst>
            <pc:docMk/>
            <pc:sldMk cId="3944662364" sldId="311"/>
            <ac:spMk id="22" creationId="{52B3548E-7A63-075B-18BE-D6AC0AE2B1F7}"/>
          </ac:spMkLst>
        </pc:spChg>
        <pc:cxnChg chg="del mod">
          <ac:chgData name="Toby Donaldson" userId="2e6e5431-bb17-4c41-9985-d39c50d83c73" providerId="ADAL" clId="{CBA97E97-ECF2-4F39-A891-C39F5B7B2557}" dt="2024-09-23T17:51:07.955" v="2529" actId="21"/>
          <ac:cxnSpMkLst>
            <pc:docMk/>
            <pc:sldMk cId="3944662364" sldId="311"/>
            <ac:cxnSpMk id="16" creationId="{039879DD-0C4B-745C-A283-827D7F743B32}"/>
          </ac:cxnSpMkLst>
        </pc:cxnChg>
        <pc:cxnChg chg="del mod">
          <ac:chgData name="Toby Donaldson" userId="2e6e5431-bb17-4c41-9985-d39c50d83c73" providerId="ADAL" clId="{CBA97E97-ECF2-4F39-A891-C39F5B7B2557}" dt="2024-09-23T17:51:07.955" v="2529" actId="21"/>
          <ac:cxnSpMkLst>
            <pc:docMk/>
            <pc:sldMk cId="3944662364" sldId="311"/>
            <ac:cxnSpMk id="18" creationId="{7D3AD6E6-71A9-64C9-AD5E-F4D6C8A65E67}"/>
          </ac:cxnSpMkLst>
        </pc:cxnChg>
        <pc:cxnChg chg="del mod">
          <ac:chgData name="Toby Donaldson" userId="2e6e5431-bb17-4c41-9985-d39c50d83c73" providerId="ADAL" clId="{CBA97E97-ECF2-4F39-A891-C39F5B7B2557}" dt="2024-09-23T17:51:04.087" v="2528" actId="21"/>
          <ac:cxnSpMkLst>
            <pc:docMk/>
            <pc:sldMk cId="3944662364" sldId="311"/>
            <ac:cxnSpMk id="24" creationId="{EF3078A0-45CB-3ABB-CD7A-6915820AEA22}"/>
          </ac:cxnSpMkLst>
        </pc:cxnChg>
      </pc:sldChg>
      <pc:sldChg chg="addSp modSp mod">
        <pc:chgData name="Toby Donaldson" userId="2e6e5431-bb17-4c41-9985-d39c50d83c73" providerId="ADAL" clId="{CBA97E97-ECF2-4F39-A891-C39F5B7B2557}" dt="2024-09-23T17:56:45.472" v="2557" actId="1076"/>
        <pc:sldMkLst>
          <pc:docMk/>
          <pc:sldMk cId="2209025065" sldId="312"/>
        </pc:sldMkLst>
        <pc:spChg chg="add mod">
          <ac:chgData name="Toby Donaldson" userId="2e6e5431-bb17-4c41-9985-d39c50d83c73" providerId="ADAL" clId="{CBA97E97-ECF2-4F39-A891-C39F5B7B2557}" dt="2024-09-23T17:56:45.472" v="2557" actId="1076"/>
          <ac:spMkLst>
            <pc:docMk/>
            <pc:sldMk cId="2209025065" sldId="312"/>
            <ac:spMk id="9" creationId="{B2448616-CD57-EDED-71BD-6B4CF028DF15}"/>
          </ac:spMkLst>
        </pc:spChg>
        <pc:spChg chg="mod">
          <ac:chgData name="Toby Donaldson" userId="2e6e5431-bb17-4c41-9985-d39c50d83c73" providerId="ADAL" clId="{CBA97E97-ECF2-4F39-A891-C39F5B7B2557}" dt="2024-09-23T17:56:09.769" v="2547" actId="12788"/>
          <ac:spMkLst>
            <pc:docMk/>
            <pc:sldMk cId="2209025065" sldId="312"/>
            <ac:spMk id="21" creationId="{930A444C-D57E-E683-A9F0-A23B36C944F1}"/>
          </ac:spMkLst>
        </pc:spChg>
        <pc:spChg chg="mod">
          <ac:chgData name="Toby Donaldson" userId="2e6e5431-bb17-4c41-9985-d39c50d83c73" providerId="ADAL" clId="{CBA97E97-ECF2-4F39-A891-C39F5B7B2557}" dt="2024-09-23T17:53:21.179" v="2539" actId="1076"/>
          <ac:spMkLst>
            <pc:docMk/>
            <pc:sldMk cId="2209025065" sldId="312"/>
            <ac:spMk id="26" creationId="{EAFC52BC-C892-DEC4-2FEA-BE4894E1757D}"/>
          </ac:spMkLst>
        </pc:spChg>
        <pc:cxnChg chg="mod">
          <ac:chgData name="Toby Donaldson" userId="2e6e5431-bb17-4c41-9985-d39c50d83c73" providerId="ADAL" clId="{CBA97E97-ECF2-4F39-A891-C39F5B7B2557}" dt="2024-09-23T17:52:55.011" v="2538" actId="14100"/>
          <ac:cxnSpMkLst>
            <pc:docMk/>
            <pc:sldMk cId="2209025065" sldId="312"/>
            <ac:cxnSpMk id="17" creationId="{3BE31832-D837-6457-08A3-438652C35F36}"/>
          </ac:cxnSpMkLst>
        </pc:cxnChg>
        <pc:cxnChg chg="mod">
          <ac:chgData name="Toby Donaldson" userId="2e6e5431-bb17-4c41-9985-d39c50d83c73" providerId="ADAL" clId="{CBA97E97-ECF2-4F39-A891-C39F5B7B2557}" dt="2024-09-23T17:56:09.769" v="2547" actId="12788"/>
          <ac:cxnSpMkLst>
            <pc:docMk/>
            <pc:sldMk cId="2209025065" sldId="312"/>
            <ac:cxnSpMk id="25" creationId="{148AF63C-666C-41E5-D1C4-DFD8128247FD}"/>
          </ac:cxnSpMkLst>
        </pc:cxnChg>
        <pc:cxnChg chg="mod">
          <ac:chgData name="Toby Donaldson" userId="2e6e5431-bb17-4c41-9985-d39c50d83c73" providerId="ADAL" clId="{CBA97E97-ECF2-4F39-A891-C39F5B7B2557}" dt="2024-09-23T17:53:21.179" v="2539" actId="1076"/>
          <ac:cxnSpMkLst>
            <pc:docMk/>
            <pc:sldMk cId="2209025065" sldId="312"/>
            <ac:cxnSpMk id="28" creationId="{5C65B9B9-D021-D9BC-70E3-7ECD67E4CD7E}"/>
          </ac:cxnSpMkLst>
        </pc:cxnChg>
      </pc:sldChg>
      <pc:sldChg chg="modSp mod">
        <pc:chgData name="Toby Donaldson" userId="2e6e5431-bb17-4c41-9985-d39c50d83c73" providerId="ADAL" clId="{CBA97E97-ECF2-4F39-A891-C39F5B7B2557}" dt="2024-09-23T17:56:31.742" v="2556" actId="313"/>
        <pc:sldMkLst>
          <pc:docMk/>
          <pc:sldMk cId="2701333559" sldId="313"/>
        </pc:sldMkLst>
        <pc:spChg chg="mod">
          <ac:chgData name="Toby Donaldson" userId="2e6e5431-bb17-4c41-9985-d39c50d83c73" providerId="ADAL" clId="{CBA97E97-ECF2-4F39-A891-C39F5B7B2557}" dt="2024-09-23T17:52:30.015" v="2537" actId="113"/>
          <ac:spMkLst>
            <pc:docMk/>
            <pc:sldMk cId="2701333559" sldId="313"/>
            <ac:spMk id="3" creationId="{045F883D-937C-5D1C-7E3B-1C7F97EBBEE3}"/>
          </ac:spMkLst>
        </pc:spChg>
        <pc:spChg chg="mod">
          <ac:chgData name="Toby Donaldson" userId="2e6e5431-bb17-4c41-9985-d39c50d83c73" providerId="ADAL" clId="{CBA97E97-ECF2-4F39-A891-C39F5B7B2557}" dt="2024-09-23T17:56:31.742" v="2556" actId="313"/>
          <ac:spMkLst>
            <pc:docMk/>
            <pc:sldMk cId="2701333559" sldId="313"/>
            <ac:spMk id="21" creationId="{0A5485D6-375C-B321-60CA-E800FEB0634D}"/>
          </ac:spMkLst>
        </pc:spChg>
      </pc:sldChg>
      <pc:sldChg chg="delSp modSp mod">
        <pc:chgData name="Toby Donaldson" userId="2e6e5431-bb17-4c41-9985-d39c50d83c73" providerId="ADAL" clId="{CBA97E97-ECF2-4F39-A891-C39F5B7B2557}" dt="2024-09-23T17:57:28.423" v="2560" actId="20577"/>
        <pc:sldMkLst>
          <pc:docMk/>
          <pc:sldMk cId="3461131009" sldId="314"/>
        </pc:sldMkLst>
        <pc:spChg chg="del">
          <ac:chgData name="Toby Donaldson" userId="2e6e5431-bb17-4c41-9985-d39c50d83c73" providerId="ADAL" clId="{CBA97E97-ECF2-4F39-A891-C39F5B7B2557}" dt="2024-09-23T17:57:09.136" v="2558" actId="21"/>
          <ac:spMkLst>
            <pc:docMk/>
            <pc:sldMk cId="3461131009" sldId="314"/>
            <ac:spMk id="3" creationId="{045F883D-937C-5D1C-7E3B-1C7F97EBBEE3}"/>
          </ac:spMkLst>
        </pc:spChg>
        <pc:spChg chg="del">
          <ac:chgData name="Toby Donaldson" userId="2e6e5431-bb17-4c41-9985-d39c50d83c73" providerId="ADAL" clId="{CBA97E97-ECF2-4F39-A891-C39F5B7B2557}" dt="2024-09-23T17:57:09.136" v="2558" actId="21"/>
          <ac:spMkLst>
            <pc:docMk/>
            <pc:sldMk cId="3461131009" sldId="314"/>
            <ac:spMk id="5" creationId="{98C269E4-6FB5-E564-42DD-903D30CD8F2C}"/>
          </ac:spMkLst>
        </pc:spChg>
        <pc:spChg chg="mod">
          <ac:chgData name="Toby Donaldson" userId="2e6e5431-bb17-4c41-9985-d39c50d83c73" providerId="ADAL" clId="{CBA97E97-ECF2-4F39-A891-C39F5B7B2557}" dt="2024-09-23T17:57:28.423" v="2560" actId="20577"/>
          <ac:spMkLst>
            <pc:docMk/>
            <pc:sldMk cId="3461131009" sldId="314"/>
            <ac:spMk id="14" creationId="{FB8BAFD8-096F-2092-FBF2-E1B66712EAFF}"/>
          </ac:spMkLst>
        </pc:spChg>
        <pc:spChg chg="mod">
          <ac:chgData name="Toby Donaldson" userId="2e6e5431-bb17-4c41-9985-d39c50d83c73" providerId="ADAL" clId="{CBA97E97-ECF2-4F39-A891-C39F5B7B2557}" dt="2024-09-23T17:57:16.882" v="2559" actId="1076"/>
          <ac:spMkLst>
            <pc:docMk/>
            <pc:sldMk cId="3461131009" sldId="314"/>
            <ac:spMk id="19" creationId="{80C9E63F-2987-E93F-0BC8-180D284FF40C}"/>
          </ac:spMkLst>
        </pc:spChg>
        <pc:cxnChg chg="del">
          <ac:chgData name="Toby Donaldson" userId="2e6e5431-bb17-4c41-9985-d39c50d83c73" providerId="ADAL" clId="{CBA97E97-ECF2-4F39-A891-C39F5B7B2557}" dt="2024-09-23T17:57:09.136" v="2558" actId="21"/>
          <ac:cxnSpMkLst>
            <pc:docMk/>
            <pc:sldMk cId="3461131009" sldId="314"/>
            <ac:cxnSpMk id="17" creationId="{3BE31832-D837-6457-08A3-438652C35F36}"/>
          </ac:cxnSpMkLst>
        </pc:cxnChg>
      </pc:sldChg>
      <pc:sldChg chg="delSp modSp mod">
        <pc:chgData name="Toby Donaldson" userId="2e6e5431-bb17-4c41-9985-d39c50d83c73" providerId="ADAL" clId="{CBA97E97-ECF2-4F39-A891-C39F5B7B2557}" dt="2024-09-23T17:58:06.617" v="2563" actId="21"/>
        <pc:sldMkLst>
          <pc:docMk/>
          <pc:sldMk cId="2266552019" sldId="315"/>
        </pc:sldMkLst>
        <pc:spChg chg="del">
          <ac:chgData name="Toby Donaldson" userId="2e6e5431-bb17-4c41-9985-d39c50d83c73" providerId="ADAL" clId="{CBA97E97-ECF2-4F39-A891-C39F5B7B2557}" dt="2024-09-23T17:58:03.626" v="2562" actId="21"/>
          <ac:spMkLst>
            <pc:docMk/>
            <pc:sldMk cId="2266552019" sldId="315"/>
            <ac:spMk id="20" creationId="{957F24CA-F978-0CFC-17F5-5544B610E629}"/>
          </ac:spMkLst>
        </pc:spChg>
        <pc:spChg chg="del">
          <ac:chgData name="Toby Donaldson" userId="2e6e5431-bb17-4c41-9985-d39c50d83c73" providerId="ADAL" clId="{CBA97E97-ECF2-4F39-A891-C39F5B7B2557}" dt="2024-09-23T17:58:03.626" v="2562" actId="21"/>
          <ac:spMkLst>
            <pc:docMk/>
            <pc:sldMk cId="2266552019" sldId="315"/>
            <ac:spMk id="22" creationId="{2A22C984-7AC8-0C92-F8B0-C9D3D52122D4}"/>
          </ac:spMkLst>
        </pc:spChg>
        <pc:spChg chg="del">
          <ac:chgData name="Toby Donaldson" userId="2e6e5431-bb17-4c41-9985-d39c50d83c73" providerId="ADAL" clId="{CBA97E97-ECF2-4F39-A891-C39F5B7B2557}" dt="2024-09-23T17:58:03.626" v="2562" actId="21"/>
          <ac:spMkLst>
            <pc:docMk/>
            <pc:sldMk cId="2266552019" sldId="315"/>
            <ac:spMk id="28" creationId="{6F4AF9B6-23B1-2BEF-2182-5C30BED4EB5A}"/>
          </ac:spMkLst>
        </pc:spChg>
        <pc:cxnChg chg="del mod">
          <ac:chgData name="Toby Donaldson" userId="2e6e5431-bb17-4c41-9985-d39c50d83c73" providerId="ADAL" clId="{CBA97E97-ECF2-4F39-A891-C39F5B7B2557}" dt="2024-09-23T17:58:06.617" v="2563" actId="21"/>
          <ac:cxnSpMkLst>
            <pc:docMk/>
            <pc:sldMk cId="2266552019" sldId="315"/>
            <ac:cxnSpMk id="24" creationId="{82A59D92-6E92-E5C0-32C7-7BFB673D3BCF}"/>
          </ac:cxnSpMkLst>
        </pc:cxnChg>
        <pc:cxnChg chg="del mod">
          <ac:chgData name="Toby Donaldson" userId="2e6e5431-bb17-4c41-9985-d39c50d83c73" providerId="ADAL" clId="{CBA97E97-ECF2-4F39-A891-C39F5B7B2557}" dt="2024-09-23T17:58:06.617" v="2563" actId="21"/>
          <ac:cxnSpMkLst>
            <pc:docMk/>
            <pc:sldMk cId="2266552019" sldId="315"/>
            <ac:cxnSpMk id="26" creationId="{DD61ABCA-F4BE-9877-C666-C6ACC0C677DD}"/>
          </ac:cxnSpMkLst>
        </pc:cxnChg>
        <pc:cxnChg chg="del mod">
          <ac:chgData name="Toby Donaldson" userId="2e6e5431-bb17-4c41-9985-d39c50d83c73" providerId="ADAL" clId="{CBA97E97-ECF2-4F39-A891-C39F5B7B2557}" dt="2024-09-23T17:58:03.626" v="2562" actId="21"/>
          <ac:cxnSpMkLst>
            <pc:docMk/>
            <pc:sldMk cId="2266552019" sldId="315"/>
            <ac:cxnSpMk id="30" creationId="{E55F7FC4-825C-7071-1AF1-B10A6DD504DB}"/>
          </ac:cxnSpMkLst>
        </pc:cxnChg>
      </pc:sldChg>
      <pc:sldChg chg="addSp delSp modSp mod">
        <pc:chgData name="Toby Donaldson" userId="2e6e5431-bb17-4c41-9985-d39c50d83c73" providerId="ADAL" clId="{CBA97E97-ECF2-4F39-A891-C39F5B7B2557}" dt="2024-09-23T17:59:40.050" v="2571" actId="207"/>
        <pc:sldMkLst>
          <pc:docMk/>
          <pc:sldMk cId="3858326061" sldId="316"/>
        </pc:sldMkLst>
        <pc:spChg chg="mod">
          <ac:chgData name="Toby Donaldson" userId="2e6e5431-bb17-4c41-9985-d39c50d83c73" providerId="ADAL" clId="{CBA97E97-ECF2-4F39-A891-C39F5B7B2557}" dt="2024-09-23T17:59:28.448" v="2568" actId="207"/>
          <ac:spMkLst>
            <pc:docMk/>
            <pc:sldMk cId="3858326061" sldId="316"/>
            <ac:spMk id="2" creationId="{A568B450-0CDE-98B7-C107-2BE38CC4B57F}"/>
          </ac:spMkLst>
        </pc:spChg>
        <pc:spChg chg="mod">
          <ac:chgData name="Toby Donaldson" userId="2e6e5431-bb17-4c41-9985-d39c50d83c73" providerId="ADAL" clId="{CBA97E97-ECF2-4F39-A891-C39F5B7B2557}" dt="2024-09-23T17:59:32.205" v="2569" actId="207"/>
          <ac:spMkLst>
            <pc:docMk/>
            <pc:sldMk cId="3858326061" sldId="316"/>
            <ac:spMk id="8" creationId="{40D284A6-37BC-F0E3-3E70-0F2FCEA02C14}"/>
          </ac:spMkLst>
        </pc:spChg>
        <pc:spChg chg="add del mod">
          <ac:chgData name="Toby Donaldson" userId="2e6e5431-bb17-4c41-9985-d39c50d83c73" providerId="ADAL" clId="{CBA97E97-ECF2-4F39-A891-C39F5B7B2557}" dt="2024-09-23T17:59:22.103" v="2567" actId="21"/>
          <ac:spMkLst>
            <pc:docMk/>
            <pc:sldMk cId="3858326061" sldId="316"/>
            <ac:spMk id="9" creationId="{E107BCF1-6A97-22EE-50AF-90ED5FB017B9}"/>
          </ac:spMkLst>
        </pc:spChg>
        <pc:spChg chg="mod">
          <ac:chgData name="Toby Donaldson" userId="2e6e5431-bb17-4c41-9985-d39c50d83c73" providerId="ADAL" clId="{CBA97E97-ECF2-4F39-A891-C39F5B7B2557}" dt="2024-09-23T17:59:40.050" v="2571" actId="207"/>
          <ac:spMkLst>
            <pc:docMk/>
            <pc:sldMk cId="3858326061" sldId="316"/>
            <ac:spMk id="10" creationId="{00418111-740E-B339-2ED1-2BC013B15505}"/>
          </ac:spMkLst>
        </pc:spChg>
        <pc:spChg chg="add del mod">
          <ac:chgData name="Toby Donaldson" userId="2e6e5431-bb17-4c41-9985-d39c50d83c73" providerId="ADAL" clId="{CBA97E97-ECF2-4F39-A891-C39F5B7B2557}" dt="2024-09-23T17:59:22.103" v="2567" actId="21"/>
          <ac:spMkLst>
            <pc:docMk/>
            <pc:sldMk cId="3858326061" sldId="316"/>
            <ac:spMk id="17" creationId="{D48806ED-FBA3-66AF-DEDB-924F8F763B73}"/>
          </ac:spMkLst>
        </pc:spChg>
        <pc:spChg chg="mod">
          <ac:chgData name="Toby Donaldson" userId="2e6e5431-bb17-4c41-9985-d39c50d83c73" providerId="ADAL" clId="{CBA97E97-ECF2-4F39-A891-C39F5B7B2557}" dt="2024-09-23T17:59:36.108" v="2570" actId="207"/>
          <ac:spMkLst>
            <pc:docMk/>
            <pc:sldMk cId="3858326061" sldId="316"/>
            <ac:spMk id="21" creationId="{0A5485D6-375C-B321-60CA-E800FEB0634D}"/>
          </ac:spMkLst>
        </pc:spChg>
        <pc:cxnChg chg="add del mod">
          <ac:chgData name="Toby Donaldson" userId="2e6e5431-bb17-4c41-9985-d39c50d83c73" providerId="ADAL" clId="{CBA97E97-ECF2-4F39-A891-C39F5B7B2557}" dt="2024-09-23T17:59:22.103" v="2567" actId="21"/>
          <ac:cxnSpMkLst>
            <pc:docMk/>
            <pc:sldMk cId="3858326061" sldId="316"/>
            <ac:cxnSpMk id="16" creationId="{77B50697-28C0-13F8-E32D-3EAC6E2DCA3E}"/>
          </ac:cxnSpMkLst>
        </pc:cxnChg>
      </pc:sldChg>
      <pc:sldChg chg="del">
        <pc:chgData name="Toby Donaldson" userId="2e6e5431-bb17-4c41-9985-d39c50d83c73" providerId="ADAL" clId="{CBA97E97-ECF2-4F39-A891-C39F5B7B2557}" dt="2024-09-19T20:29:18.357" v="155" actId="47"/>
        <pc:sldMkLst>
          <pc:docMk/>
          <pc:sldMk cId="1963568937" sldId="317"/>
        </pc:sldMkLst>
      </pc:sldChg>
      <pc:sldChg chg="addSp delSp modSp new mod ord">
        <pc:chgData name="Toby Donaldson" userId="2e6e5431-bb17-4c41-9985-d39c50d83c73" providerId="ADAL" clId="{CBA97E97-ECF2-4F39-A891-C39F5B7B2557}" dt="2024-09-21T00:33:01.012" v="2278"/>
        <pc:sldMkLst>
          <pc:docMk/>
          <pc:sldMk cId="3248521206" sldId="317"/>
        </pc:sldMkLst>
        <pc:spChg chg="del">
          <ac:chgData name="Toby Donaldson" userId="2e6e5431-bb17-4c41-9985-d39c50d83c73" providerId="ADAL" clId="{CBA97E97-ECF2-4F39-A891-C39F5B7B2557}" dt="2024-09-21T00:27:44.320" v="1918" actId="21"/>
          <ac:spMkLst>
            <pc:docMk/>
            <pc:sldMk cId="3248521206" sldId="317"/>
            <ac:spMk id="2" creationId="{250C8944-4588-5E37-1E45-536AF8705AD2}"/>
          </ac:spMkLst>
        </pc:spChg>
        <pc:spChg chg="del">
          <ac:chgData name="Toby Donaldson" userId="2e6e5431-bb17-4c41-9985-d39c50d83c73" providerId="ADAL" clId="{CBA97E97-ECF2-4F39-A891-C39F5B7B2557}" dt="2024-09-21T00:27:47.060" v="1919" actId="21"/>
          <ac:spMkLst>
            <pc:docMk/>
            <pc:sldMk cId="3248521206" sldId="317"/>
            <ac:spMk id="3" creationId="{918A31EB-C678-5819-02F6-953EBE7659A6}"/>
          </ac:spMkLst>
        </pc:spChg>
        <pc:spChg chg="add mod">
          <ac:chgData name="Toby Donaldson" userId="2e6e5431-bb17-4c41-9985-d39c50d83c73" providerId="ADAL" clId="{CBA97E97-ECF2-4F39-A891-C39F5B7B2557}" dt="2024-09-21T00:28:30.473" v="1949" actId="1076"/>
          <ac:spMkLst>
            <pc:docMk/>
            <pc:sldMk cId="3248521206" sldId="317"/>
            <ac:spMk id="5" creationId="{C2D1845F-55F8-9335-3BD4-E2B335EC21B1}"/>
          </ac:spMkLst>
        </pc:spChg>
        <pc:spChg chg="add mod">
          <ac:chgData name="Toby Donaldson" userId="2e6e5431-bb17-4c41-9985-d39c50d83c73" providerId="ADAL" clId="{CBA97E97-ECF2-4F39-A891-C39F5B7B2557}" dt="2024-09-21T00:29:46.114" v="2023" actId="1076"/>
          <ac:spMkLst>
            <pc:docMk/>
            <pc:sldMk cId="3248521206" sldId="317"/>
            <ac:spMk id="6" creationId="{6025B27D-2319-D939-2283-EB5E133E6FE0}"/>
          </ac:spMkLst>
        </pc:spChg>
        <pc:spChg chg="add mod">
          <ac:chgData name="Toby Donaldson" userId="2e6e5431-bb17-4c41-9985-d39c50d83c73" providerId="ADAL" clId="{CBA97E97-ECF2-4F39-A891-C39F5B7B2557}" dt="2024-09-21T00:29:31.713" v="2020" actId="20577"/>
          <ac:spMkLst>
            <pc:docMk/>
            <pc:sldMk cId="3248521206" sldId="317"/>
            <ac:spMk id="7" creationId="{682BFCDF-6664-58E4-01B6-2B626643D7F1}"/>
          </ac:spMkLst>
        </pc:spChg>
        <pc:spChg chg="add mod">
          <ac:chgData name="Toby Donaldson" userId="2e6e5431-bb17-4c41-9985-d39c50d83c73" providerId="ADAL" clId="{CBA97E97-ECF2-4F39-A891-C39F5B7B2557}" dt="2024-09-21T00:32:26.558" v="2214" actId="20577"/>
          <ac:spMkLst>
            <pc:docMk/>
            <pc:sldMk cId="3248521206" sldId="317"/>
            <ac:spMk id="8" creationId="{6EF561DF-C3CF-D4F0-936F-2C5CD1424934}"/>
          </ac:spMkLst>
        </pc:spChg>
        <pc:spChg chg="add mod">
          <ac:chgData name="Toby Donaldson" userId="2e6e5431-bb17-4c41-9985-d39c50d83c73" providerId="ADAL" clId="{CBA97E97-ECF2-4F39-A891-C39F5B7B2557}" dt="2024-09-21T00:32:56.150" v="2276" actId="1076"/>
          <ac:spMkLst>
            <pc:docMk/>
            <pc:sldMk cId="3248521206" sldId="317"/>
            <ac:spMk id="9" creationId="{2946CC19-ECB5-0C67-CA6C-45A07D08376C}"/>
          </ac:spMkLst>
        </pc:spChg>
      </pc:sldChg>
      <pc:sldChg chg="add">
        <pc:chgData name="Toby Donaldson" userId="2e6e5431-bb17-4c41-9985-d39c50d83c73" providerId="ADAL" clId="{CBA97E97-ECF2-4F39-A891-C39F5B7B2557}" dt="2024-09-21T00:31:46.443" v="2169" actId="2890"/>
        <pc:sldMkLst>
          <pc:docMk/>
          <pc:sldMk cId="249145512" sldId="318"/>
        </pc:sldMkLst>
      </pc:sldChg>
      <pc:sldChg chg="del">
        <pc:chgData name="Toby Donaldson" userId="2e6e5431-bb17-4c41-9985-d39c50d83c73" providerId="ADAL" clId="{CBA97E97-ECF2-4F39-A891-C39F5B7B2557}" dt="2024-09-19T20:29:19.194" v="157" actId="47"/>
        <pc:sldMkLst>
          <pc:docMk/>
          <pc:sldMk cId="3184009082" sldId="318"/>
        </pc:sldMkLst>
      </pc:sldChg>
      <pc:sldChg chg="del">
        <pc:chgData name="Toby Donaldson" userId="2e6e5431-bb17-4c41-9985-d39c50d83c73" providerId="ADAL" clId="{CBA97E97-ECF2-4F39-A891-C39F5B7B2557}" dt="2024-09-19T20:29:18.564" v="156" actId="47"/>
        <pc:sldMkLst>
          <pc:docMk/>
          <pc:sldMk cId="155828000" sldId="319"/>
        </pc:sldMkLst>
      </pc:sldChg>
      <pc:sldChg chg="addSp modSp add mod">
        <pc:chgData name="Toby Donaldson" userId="2e6e5431-bb17-4c41-9985-d39c50d83c73" providerId="ADAL" clId="{CBA97E97-ECF2-4F39-A891-C39F5B7B2557}" dt="2024-09-21T00:35:19.906" v="2331" actId="1076"/>
        <pc:sldMkLst>
          <pc:docMk/>
          <pc:sldMk cId="4252038421" sldId="319"/>
        </pc:sldMkLst>
        <pc:spChg chg="add mod">
          <ac:chgData name="Toby Donaldson" userId="2e6e5431-bb17-4c41-9985-d39c50d83c73" providerId="ADAL" clId="{CBA97E97-ECF2-4F39-A891-C39F5B7B2557}" dt="2024-09-21T00:34:04.155" v="2321" actId="113"/>
          <ac:spMkLst>
            <pc:docMk/>
            <pc:sldMk cId="4252038421" sldId="319"/>
            <ac:spMk id="2" creationId="{DE345346-B6E4-646B-4FC5-34E4D72BDD21}"/>
          </ac:spMkLst>
        </pc:spChg>
        <pc:spChg chg="add mod">
          <ac:chgData name="Toby Donaldson" userId="2e6e5431-bb17-4c41-9985-d39c50d83c73" providerId="ADAL" clId="{CBA97E97-ECF2-4F39-A891-C39F5B7B2557}" dt="2024-09-21T00:34:32.920" v="2325" actId="14100"/>
          <ac:spMkLst>
            <pc:docMk/>
            <pc:sldMk cId="4252038421" sldId="319"/>
            <ac:spMk id="3" creationId="{EBB9AE55-D8CD-B1C4-1710-22D3267721CA}"/>
          </ac:spMkLst>
        </pc:spChg>
        <pc:spChg chg="mod">
          <ac:chgData name="Toby Donaldson" userId="2e6e5431-bb17-4c41-9985-d39c50d83c73" providerId="ADAL" clId="{CBA97E97-ECF2-4F39-A891-C39F5B7B2557}" dt="2024-09-21T00:34:46.679" v="2327" actId="20577"/>
          <ac:spMkLst>
            <pc:docMk/>
            <pc:sldMk cId="4252038421" sldId="319"/>
            <ac:spMk id="8" creationId="{6EF561DF-C3CF-D4F0-936F-2C5CD1424934}"/>
          </ac:spMkLst>
        </pc:spChg>
        <pc:spChg chg="mod">
          <ac:chgData name="Toby Donaldson" userId="2e6e5431-bb17-4c41-9985-d39c50d83c73" providerId="ADAL" clId="{CBA97E97-ECF2-4F39-A891-C39F5B7B2557}" dt="2024-09-21T00:34:08.529" v="2322" actId="113"/>
          <ac:spMkLst>
            <pc:docMk/>
            <pc:sldMk cId="4252038421" sldId="319"/>
            <ac:spMk id="9" creationId="{2946CC19-ECB5-0C67-CA6C-45A07D08376C}"/>
          </ac:spMkLst>
        </pc:spChg>
        <pc:spChg chg="add mod">
          <ac:chgData name="Toby Donaldson" userId="2e6e5431-bb17-4c41-9985-d39c50d83c73" providerId="ADAL" clId="{CBA97E97-ECF2-4F39-A891-C39F5B7B2557}" dt="2024-09-21T00:35:19.906" v="2331" actId="1076"/>
          <ac:spMkLst>
            <pc:docMk/>
            <pc:sldMk cId="4252038421" sldId="319"/>
            <ac:spMk id="12" creationId="{E46B76DF-18A0-D9DA-6A8E-5BD4183230D0}"/>
          </ac:spMkLst>
        </pc:spChg>
        <pc:cxnChg chg="add">
          <ac:chgData name="Toby Donaldson" userId="2e6e5431-bb17-4c41-9985-d39c50d83c73" providerId="ADAL" clId="{CBA97E97-ECF2-4F39-A891-C39F5B7B2557}" dt="2024-09-21T00:35:01.421" v="2328" actId="11529"/>
          <ac:cxnSpMkLst>
            <pc:docMk/>
            <pc:sldMk cId="4252038421" sldId="319"/>
            <ac:cxnSpMk id="11" creationId="{D5BC43FB-B1C6-C0C0-A609-3A56E1E808D6}"/>
          </ac:cxnSpMkLst>
        </pc:cxnChg>
      </pc:sldChg>
      <pc:sldChg chg="del">
        <pc:chgData name="Toby Donaldson" userId="2e6e5431-bb17-4c41-9985-d39c50d83c73" providerId="ADAL" clId="{CBA97E97-ECF2-4F39-A891-C39F5B7B2557}" dt="2024-09-19T20:29:19.717" v="158" actId="47"/>
        <pc:sldMkLst>
          <pc:docMk/>
          <pc:sldMk cId="3885649669" sldId="320"/>
        </pc:sldMkLst>
      </pc:sldChg>
      <pc:sldChg chg="del">
        <pc:chgData name="Toby Donaldson" userId="2e6e5431-bb17-4c41-9985-d39c50d83c73" providerId="ADAL" clId="{CBA97E97-ECF2-4F39-A891-C39F5B7B2557}" dt="2024-09-19T20:29:09.185" v="141" actId="47"/>
        <pc:sldMkLst>
          <pc:docMk/>
          <pc:sldMk cId="2722267496" sldId="321"/>
        </pc:sldMkLst>
      </pc:sldChg>
      <pc:sldChg chg="delSp modSp add mod">
        <pc:chgData name="Toby Donaldson" userId="2e6e5431-bb17-4c41-9985-d39c50d83c73" providerId="ADAL" clId="{CBA97E97-ECF2-4F39-A891-C39F5B7B2557}" dt="2024-09-23T17:51:54.876" v="2534" actId="21"/>
        <pc:sldMkLst>
          <pc:docMk/>
          <pc:sldMk cId="2849956798" sldId="332"/>
        </pc:sldMkLst>
        <pc:spChg chg="del">
          <ac:chgData name="Toby Donaldson" userId="2e6e5431-bb17-4c41-9985-d39c50d83c73" providerId="ADAL" clId="{CBA97E97-ECF2-4F39-A891-C39F5B7B2557}" dt="2024-09-23T17:51:50.518" v="2533" actId="21"/>
          <ac:spMkLst>
            <pc:docMk/>
            <pc:sldMk cId="2849956798" sldId="332"/>
            <ac:spMk id="14" creationId="{484AF237-43CE-2456-32A3-E64AD884E707}"/>
          </ac:spMkLst>
        </pc:spChg>
        <pc:spChg chg="del">
          <ac:chgData name="Toby Donaldson" userId="2e6e5431-bb17-4c41-9985-d39c50d83c73" providerId="ADAL" clId="{CBA97E97-ECF2-4F39-A891-C39F5B7B2557}" dt="2024-09-23T17:51:54.876" v="2534" actId="21"/>
          <ac:spMkLst>
            <pc:docMk/>
            <pc:sldMk cId="2849956798" sldId="332"/>
            <ac:spMk id="22" creationId="{52B3548E-7A63-075B-18BE-D6AC0AE2B1F7}"/>
          </ac:spMkLst>
        </pc:spChg>
        <pc:cxnChg chg="del mod">
          <ac:chgData name="Toby Donaldson" userId="2e6e5431-bb17-4c41-9985-d39c50d83c73" providerId="ADAL" clId="{CBA97E97-ECF2-4F39-A891-C39F5B7B2557}" dt="2024-09-23T17:51:50.518" v="2533" actId="21"/>
          <ac:cxnSpMkLst>
            <pc:docMk/>
            <pc:sldMk cId="2849956798" sldId="332"/>
            <ac:cxnSpMk id="16" creationId="{039879DD-0C4B-745C-A283-827D7F743B32}"/>
          </ac:cxnSpMkLst>
        </pc:cxnChg>
        <pc:cxnChg chg="del mod">
          <ac:chgData name="Toby Donaldson" userId="2e6e5431-bb17-4c41-9985-d39c50d83c73" providerId="ADAL" clId="{CBA97E97-ECF2-4F39-A891-C39F5B7B2557}" dt="2024-09-23T17:51:54.876" v="2534" actId="21"/>
          <ac:cxnSpMkLst>
            <pc:docMk/>
            <pc:sldMk cId="2849956798" sldId="332"/>
            <ac:cxnSpMk id="24" creationId="{EF3078A0-45CB-3ABB-CD7A-6915820AEA22}"/>
          </ac:cxnSpMkLst>
        </pc:cxnChg>
      </pc:sldChg>
      <pc:sldChg chg="delSp modSp add mod">
        <pc:chgData name="Toby Donaldson" userId="2e6e5431-bb17-4c41-9985-d39c50d83c73" providerId="ADAL" clId="{CBA97E97-ECF2-4F39-A891-C39F5B7B2557}" dt="2024-09-23T17:52:13.385" v="2536" actId="21"/>
        <pc:sldMkLst>
          <pc:docMk/>
          <pc:sldMk cId="3967795402" sldId="333"/>
        </pc:sldMkLst>
        <pc:spChg chg="del">
          <ac:chgData name="Toby Donaldson" userId="2e6e5431-bb17-4c41-9985-d39c50d83c73" providerId="ADAL" clId="{CBA97E97-ECF2-4F39-A891-C39F5B7B2557}" dt="2024-09-23T17:52:13.385" v="2536" actId="21"/>
          <ac:spMkLst>
            <pc:docMk/>
            <pc:sldMk cId="3967795402" sldId="333"/>
            <ac:spMk id="22" creationId="{52B3548E-7A63-075B-18BE-D6AC0AE2B1F7}"/>
          </ac:spMkLst>
        </pc:spChg>
        <pc:cxnChg chg="del mod">
          <ac:chgData name="Toby Donaldson" userId="2e6e5431-bb17-4c41-9985-d39c50d83c73" providerId="ADAL" clId="{CBA97E97-ECF2-4F39-A891-C39F5B7B2557}" dt="2024-09-23T17:52:13.385" v="2536" actId="21"/>
          <ac:cxnSpMkLst>
            <pc:docMk/>
            <pc:sldMk cId="3967795402" sldId="333"/>
            <ac:cxnSpMk id="24" creationId="{EF3078A0-45CB-3ABB-CD7A-6915820AEA22}"/>
          </ac:cxnSpMkLst>
        </pc:cxnChg>
      </pc:sldChg>
      <pc:sldChg chg="add">
        <pc:chgData name="Toby Donaldson" userId="2e6e5431-bb17-4c41-9985-d39c50d83c73" providerId="ADAL" clId="{CBA97E97-ECF2-4F39-A891-C39F5B7B2557}" dt="2024-09-23T17:52:03.064" v="2535" actId="2890"/>
        <pc:sldMkLst>
          <pc:docMk/>
          <pc:sldMk cId="2618373808" sldId="334"/>
        </pc:sldMkLst>
      </pc:sldChg>
      <pc:sldChg chg="delSp modSp add mod">
        <pc:chgData name="Toby Donaldson" userId="2e6e5431-bb17-4c41-9985-d39c50d83c73" providerId="ADAL" clId="{CBA97E97-ECF2-4F39-A891-C39F5B7B2557}" dt="2024-09-23T17:58:29.916" v="2565" actId="21"/>
        <pc:sldMkLst>
          <pc:docMk/>
          <pc:sldMk cId="2716633986" sldId="335"/>
        </pc:sldMkLst>
        <pc:spChg chg="del">
          <ac:chgData name="Toby Donaldson" userId="2e6e5431-bb17-4c41-9985-d39c50d83c73" providerId="ADAL" clId="{CBA97E97-ECF2-4F39-A891-C39F5B7B2557}" dt="2024-09-23T17:58:29.916" v="2565" actId="21"/>
          <ac:spMkLst>
            <pc:docMk/>
            <pc:sldMk cId="2716633986" sldId="335"/>
            <ac:spMk id="22" creationId="{2A22C984-7AC8-0C92-F8B0-C9D3D52122D4}"/>
          </ac:spMkLst>
        </pc:spChg>
        <pc:spChg chg="del">
          <ac:chgData name="Toby Donaldson" userId="2e6e5431-bb17-4c41-9985-d39c50d83c73" providerId="ADAL" clId="{CBA97E97-ECF2-4F39-A891-C39F5B7B2557}" dt="2024-09-23T17:58:29.916" v="2565" actId="21"/>
          <ac:spMkLst>
            <pc:docMk/>
            <pc:sldMk cId="2716633986" sldId="335"/>
            <ac:spMk id="28" creationId="{6F4AF9B6-23B1-2BEF-2182-5C30BED4EB5A}"/>
          </ac:spMkLst>
        </pc:spChg>
        <pc:cxnChg chg="del mod">
          <ac:chgData name="Toby Donaldson" userId="2e6e5431-bb17-4c41-9985-d39c50d83c73" providerId="ADAL" clId="{CBA97E97-ECF2-4F39-A891-C39F5B7B2557}" dt="2024-09-23T17:58:29.916" v="2565" actId="21"/>
          <ac:cxnSpMkLst>
            <pc:docMk/>
            <pc:sldMk cId="2716633986" sldId="335"/>
            <ac:cxnSpMk id="24" creationId="{82A59D92-6E92-E5C0-32C7-7BFB673D3BCF}"/>
          </ac:cxnSpMkLst>
        </pc:cxnChg>
        <pc:cxnChg chg="del mod">
          <ac:chgData name="Toby Donaldson" userId="2e6e5431-bb17-4c41-9985-d39c50d83c73" providerId="ADAL" clId="{CBA97E97-ECF2-4F39-A891-C39F5B7B2557}" dt="2024-09-23T17:58:29.916" v="2565" actId="21"/>
          <ac:cxnSpMkLst>
            <pc:docMk/>
            <pc:sldMk cId="2716633986" sldId="335"/>
            <ac:cxnSpMk id="30" creationId="{E55F7FC4-825C-7071-1AF1-B10A6DD504DB}"/>
          </ac:cxnSpMkLst>
        </pc:cxnChg>
      </pc:sldChg>
      <pc:sldChg chg="add">
        <pc:chgData name="Toby Donaldson" userId="2e6e5431-bb17-4c41-9985-d39c50d83c73" providerId="ADAL" clId="{CBA97E97-ECF2-4F39-A891-C39F5B7B2557}" dt="2024-09-23T17:58:22.695" v="2564" actId="2890"/>
        <pc:sldMkLst>
          <pc:docMk/>
          <pc:sldMk cId="1424474129" sldId="336"/>
        </pc:sldMkLst>
      </pc:sldChg>
      <pc:sldChg chg="delSp modSp add mod">
        <pc:chgData name="Toby Donaldson" userId="2e6e5431-bb17-4c41-9985-d39c50d83c73" providerId="ADAL" clId="{CBA97E97-ECF2-4F39-A891-C39F5B7B2557}" dt="2024-09-23T18:00:38.228" v="2577" actId="21"/>
        <pc:sldMkLst>
          <pc:docMk/>
          <pc:sldMk cId="3046212211" sldId="337"/>
        </pc:sldMkLst>
        <pc:spChg chg="mod">
          <ac:chgData name="Toby Donaldson" userId="2e6e5431-bb17-4c41-9985-d39c50d83c73" providerId="ADAL" clId="{CBA97E97-ECF2-4F39-A891-C39F5B7B2557}" dt="2024-09-23T17:59:57.001" v="2574" actId="207"/>
          <ac:spMkLst>
            <pc:docMk/>
            <pc:sldMk cId="3046212211" sldId="337"/>
            <ac:spMk id="2" creationId="{A568B450-0CDE-98B7-C107-2BE38CC4B57F}"/>
          </ac:spMkLst>
        </pc:spChg>
        <pc:spChg chg="mod">
          <ac:chgData name="Toby Donaldson" userId="2e6e5431-bb17-4c41-9985-d39c50d83c73" providerId="ADAL" clId="{CBA97E97-ECF2-4F39-A891-C39F5B7B2557}" dt="2024-09-23T18:00:02.106" v="2575" actId="207"/>
          <ac:spMkLst>
            <pc:docMk/>
            <pc:sldMk cId="3046212211" sldId="337"/>
            <ac:spMk id="8" creationId="{40D284A6-37BC-F0E3-3E70-0F2FCEA02C14}"/>
          </ac:spMkLst>
        </pc:spChg>
        <pc:spChg chg="mod">
          <ac:chgData name="Toby Donaldson" userId="2e6e5431-bb17-4c41-9985-d39c50d83c73" providerId="ADAL" clId="{CBA97E97-ECF2-4F39-A891-C39F5B7B2557}" dt="2024-09-23T17:59:49.840" v="2572" actId="207"/>
          <ac:spMkLst>
            <pc:docMk/>
            <pc:sldMk cId="3046212211" sldId="337"/>
            <ac:spMk id="10" creationId="{00418111-740E-B339-2ED1-2BC013B15505}"/>
          </ac:spMkLst>
        </pc:spChg>
        <pc:spChg chg="del">
          <ac:chgData name="Toby Donaldson" userId="2e6e5431-bb17-4c41-9985-d39c50d83c73" providerId="ADAL" clId="{CBA97E97-ECF2-4F39-A891-C39F5B7B2557}" dt="2024-09-23T18:00:38.228" v="2577" actId="21"/>
          <ac:spMkLst>
            <pc:docMk/>
            <pc:sldMk cId="3046212211" sldId="337"/>
            <ac:spMk id="17" creationId="{D48806ED-FBA3-66AF-DEDB-924F8F763B73}"/>
          </ac:spMkLst>
        </pc:spChg>
        <pc:spChg chg="mod">
          <ac:chgData name="Toby Donaldson" userId="2e6e5431-bb17-4c41-9985-d39c50d83c73" providerId="ADAL" clId="{CBA97E97-ECF2-4F39-A891-C39F5B7B2557}" dt="2024-09-23T17:59:53.223" v="2573" actId="207"/>
          <ac:spMkLst>
            <pc:docMk/>
            <pc:sldMk cId="3046212211" sldId="337"/>
            <ac:spMk id="21" creationId="{0A5485D6-375C-B321-60CA-E800FEB0634D}"/>
          </ac:spMkLst>
        </pc:spChg>
      </pc:sldChg>
      <pc:sldChg chg="add">
        <pc:chgData name="Toby Donaldson" userId="2e6e5431-bb17-4c41-9985-d39c50d83c73" providerId="ADAL" clId="{CBA97E97-ECF2-4F39-A891-C39F5B7B2557}" dt="2024-09-23T18:00:31.341" v="2576" actId="2890"/>
        <pc:sldMkLst>
          <pc:docMk/>
          <pc:sldMk cId="2280668604" sldId="338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9-23T21:33:17.7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21602 9390 11 0,'0'0'0'0,"0"0"0"0,0 0 6 0,0 0 0 0,0 0 0 0,0 0 0 0,0 0-6 15,0 0 0-15,8-29 88 0,-5 21 1 16,2 0 0-16,-5 2 0 0,0-3-89 16,0 9 0-16,0 0 86 0,0-5 2 15,0 5-1-15,0-9 0 0,0 9-87 16,-5 9 0-16,2-4 50 0,-3-2 0 0,-7 17 0 15,-7 14 0-15,-5 11-50 0,1 5 0 0,4 7 0 16,6-10 0-16,3 10 29 0,-2 58 0 16,4-56 1-16,4 3-1 0,5-6-29 0,0-2 0 15,-6-6 0-15,6-6 7 0,0 0 0 0,6-5 0 16,-3-4 0-16,2-5-7 0,1-5 0 0,-1-6 0 16,1-6 0-16,2-2 10 0,0-9 1 0,3 0-1 15,-5 2 1-15,-3 1-11 0,2-3 0 0,6 3 0 0,3 3 0 16,0-6 60-16,2 0 1 0,12-12 1 0,0 1-1 15,7-9-61-15,1-2 0 0,0-6 0 0,-8 0 0 16,5-12-18-16,36-36 1 0,-30 34 0 16,2-9 0-16,28-39 17 0,-38 54 0 15,-4 8-27-15,12-34 2 0,-25 39-1 0,-3 6 1 16,-6 3 25-16,-2 9 0 0,3-1 0 0,-6 6 21 16,0 0 1-16,0 0 0 0,0 0 1 0,0 0-23 15,-6 6 0-15,3 2 0 0,1 12-7 16,-12 31 1-16,-6-9 0 0,-4 17 1 15,-4 6 5-15,9-12 0 0,-1-14 0 0,1 1 55 0,0-4-1 16,8-2 0-16,8-3 0 0,-3 3-54 0,6-12 0 16,6-2 0-16,-6-12 0 0,5-2 23 0,4-6 1 15,-4 3 1-15,-5 2-1 0,0-5-24 0,6 6 0 16,2-3 0-16,-3-3 0 0,9 0 9 0,-5 0 1 16,10-9 0-16,11-2 0 0,-2-6-10 0,8-5 0 15,-3-6 0-15,-8 0 0 0,2-9-31 0,31-47 0 16,-30 41-1-16,2-4 1 0,23-43 31 15,-25 47 0-15,2 4-63 0,-5 0 0 0,-3 10 0 16,0 4-1-16,-3 8 64 0,1 3 0 0,-6 14 0 16,-6 3 0-16,-3 8-12 0,-13 29 0 15,5-1 0-15,1 6 1 0,-10 6 11 0,-1 19 0 16,-1 0 0-16,-11 15 18 0,6-4 1 0,-1-8 0 16,1-8 0-16,0 0-19 0,-15 50 0 15,21-73 0-15,7 1 59 0,1 16 0 16,5-37 0-16,5-11 0 0,14 4-59 15,-13-15 0-15,0 0 16 0,21-23 0 0,6 3 1 16,6-8 0-16,49-45-17 0,-41 31 0 16,0-12-21-16,3 1-1 0,8-3 1 0,0-9 1 15,6-11 20-15,63-62 0 0,-69 73 0 16,0 4-67-16,38-46 0 0,-60 73 0 0,-8 11-1 16,2 4 68-16,-27 24 0 0,-11 15 21 15,-28 45 0-15,14-23 0 0,-3 14 1 16,-8 9-22-16,5 0 0 0,3-9 0 0,0 11-3 15,-2 1 0-15,16-12 0 0,-3-5 0 0,8-12 3 16,-2 37 0-16,3-42 0 0,-1-6 37 0,6 14 1 16,0-30-1-16,0-12 1 0,-5 5-38 15,5-5 0-15,0 0 47 0,5 0 0 16,-5 0 1-16,0 0-1 0,19-8-47 16,-8-4 0-16,9-4-43 0,2-7 0 15,3-8-1-15,-6-3 1 0,3-8 43 0,3-3 0 16,-8 6 0-16,-9-3 0 0,-3 5-61 0,-5-47 1 15,3 47-1-15,0-5 1 0,5-23 60 16,1 37 0-16,2 3-21 0,0-12 1 16,-9 31 0-16,-2 6 0 0,-2 6 20 15,2-6 0-15,0 0-7 0,-11 20 0 16,-3-1 0-16,-3 7 0 0,-5 8 7 0,-6-1 0 16,1-5 0-16,-4 9 24 0,1 0 1 0,-3-1 0 15,8 6 0-15,-5 1-25 0,-26 49 0 16,37-47 0-16,8 9-64 0,-17 25 1 15,15-65-1-15,13-14-693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9-23T21:52:44.1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22278 3436 11 0,'0'0'0'0,"0"0"0"0,0 0 0 0,0 0 1 16,0 0-1-16,0 0 1 0,0 0-1 15,0 0 0-15,0 0 0 0,-33 9 1 16,14-12-1-16,-6 3 1 0,-33-14-1 16,30 14 0-16,4 0 39 0,-29 0 0 15,37-6 0-15,2 6 1 0,0-2-40 16,0 2 0-16,-5 2 33 0,-14 4 1 16,16-12 1-16,1 6-1 0,-12-2-34 15,20 2 0-15,8 0 89 0,-14-12 0 16,8 9 1-16,6 3 0 0,0 0-90 15,0 0 0-15,0 0 65 0,11 9 1 16,-5-3-1-16,8-6 1 0,33 2-66 16,-20-2 0-16,15 0 69 0,43 0 2 15,-57-2-2-15,5 2 1 0,42-12-70 0,-37 9 0 16,1-2 30-16,52-9 0 0,-52 5 1 16,5 4 0-16,47-9-31 0,-49 5 0 15,2 4-8-15,39-4 0 0,-45-2 0 16,1 2 0-16,41-7 8 0,-36 4 0 0,1 4 39 15,51-12 1-15,-43 12 0 0,-4-6 0 16,56-9-40-16,-58 18 0 0,3 2 23 16,36-3 0-16,-42 6 0 0,-5-6 1 15,32 12-24-15,-32 0 0 0,0-3 5 16,30 16 0-16,-39-16 0 0,6 3 0 16,22 2-5-16,-25-8 0 0,-8-3-39 0,28-2 2 15,-29 5-1-15,1-9 1 0,17-2 37 16,-23 8 0-16,-11-2-189 0,15-4 2 15,-15 1-1-15,0-4-98 0,-2-2 187 16,-1-14 1-16,1-11 0 0,-6 39-107 0</inkml:trace>
  <inkml:trace contextRef="#ctx0" brushRef="#br0" timeOffset="400.83">23649 2694 11 0,'0'0'0'0,"2"28"0"0,9 11 0 0,9 43 1 0,-20-46-1 0,0-8 1 15,0-5-1-15,0 0 0 0,0-4 0 0,5-5 62 16,1-8 0-16,2 2 0 0,6 1 1 0,2-1-63 16,1 3 0-16,-3-2 0 0,5 5 0 0,12 6 94 15,32 11 1-15,-44-12 0 0,1-5 0 16,2 29-95-16,-11-29 0 0,-6 0 4 16,-5 3 0-16,3-9 0 0,-3-2 0 15,-3 8-4-15,3 0 0 0,0 5 5 0,3 10 1 16,-3-12-1-16,3 2 1 0,5 23-6 15,-8-19 0-15,0-3-80 0,-8 19 0 16,2-14-1-16,-7-2 2 0,-18 27 79 16,4-27 0-16,-4-3-54 0,-30-6 0 15,59-9 0-15,2-5-94 0</inkml:trace>
  <inkml:trace contextRef="#ctx0" brushRef="#br0" timeOffset="3800.09">22538 4438 11 0,'0'0'0'0,"0"0"0"0,0 0 0 0,0 0 0 0,0 0 1 16,0 0-1-16,0 0 1 0,0 0-1 0,0 0 0 16,0 0 0-16,0 0 0 0,0 0 0 0,0 0 1 15,0 0-1-15,0 0 1 0,0 0-1 0,-27-20 0 16,15 12 0-16,4-3 0 0,-22-3 0 15,16 11 0-15,-5 3 1 0,-15-6-1 16,15 6 0-16,5 0 0 0,-5 0 0 16,5 6 0-16,3-6 0 0,0 0 0 0,3 0 0 0,-6 0 0 15,8 8 0-15,-2-2 36 0,3-3 0 0,-1 2 0 16,1 1 1-16,-1 2-37 0,3-2 0 0,3-3 0 16,0-3 0-16,3 11 69 0,0-8 2 0,0 2-2 15,2 1 1-15,1 2-70 0,-1-5 0 0,3 0 0 16,1-3 0-16,2 0 72 0,-3-3 0 0,22 6-1 15,9 6 1-15,8-4-72 0,6 4 0 0,-4-9 0 16,-4 2 0-16,-4 4 34 0,0-6 1 0,6 6-1 0,-8-6 0 16,5 0-34-16,3 0 0 0,-3 0 0 0,9 0 0 15,-6 0 20-15,5 0 0 0,4-6 0 0,-4-2 0 16,6-6-20-16,0-1 0 0,0 7 0 0,-5-6 0 16,-4 8 6-16,4-8 1 0,-1 0-1 0,1 0 1 0,-6 0-7 15,52-8 0-15,-52 8 0 0,6 5-13 16,43-2 1-16,-52 8 0 0,-2-3 0 15,41-2 12-15,-50 2 0 0,0 1-81 16,25-4-1-16,-33 1 1 0,-6 2 0 16,20-2 81-16,-22-1 0 0,-1 4-96 15,14-4 2-15,-21 6-1 0,2 1-29 0,8-4 96 16,-13 3 0-16,-6 3-71 0</inkml:trace>
  <inkml:trace contextRef="#ctx0" brushRef="#br0" timeOffset="4317.1">23894 4064 11 0,'0'0'0'0,"0"0"0"0,0 0 0 0,0 0 1 0,0 0-1 0,0 0 1 15,0 0-1-15,0 0 0 0,25 34 36 16,-16-20 1-16,-9-14 0 0,5 8 0 16,1 12-37-16,2-17 0 0,3 2 61 15,17 9 1-15,-9-8-1 0,0 2 1 16,23 15-62-16,-23-3 0 0,0-4 13 16,12 24 1-16,-20-23 0 0,-3 2 0 0,0-5-14 15,-2 3 0-15,-1 0 0 0,-5 0 48 0,6 3 2 16,-6 2-1-16,-6 6 0 0,-2 1-49 0,-8 21 0 15,7-22 0-15,-7 3 76 0,-6 23 1 16,11-26-1-16,5-6 1 0,-13 23-77 16,8-11 0-16,0-6-18 0,-36 43 1 15,8-35 0-15,-5 9 0 0,-9 3 17 0,-2-6 0 16,0 0 0-16,-6 1-151 0,-5-1 1 0,13-11-1 16,1-12 2-16,8-4 115 0,-6-13 0 0,8-4 0 15,4-13 1-15,38 15-86 0</inkml:trace>
  <inkml:trace contextRef="#ctx0" brushRef="#br0" timeOffset="11017.16">22776 2196 11 0,'0'0'0'0,"0"0"0"0,0 0 0 0,0 0 1 0,0 0-1 0,0 0 1 0,0 0-1 0,0 0 0 0,0 0 0 15,-33 0 179-15,22 0 2 0,-3 0-1 0,-3 8 0 0,3-2-180 16,-2 2 0-16,-4-2 0 0,4 2 0 0,2 1 129 15,0 10-1-15,0 1 1 0,3 5 0 0,-2 9-129 16,1 42 0-16,12-36 0 0,6-1 34 16,2 48 0-16,-2-39 0 0,-1 3 0 15,15 50-34-15,-20-53 0 0,5 5 65 16,-5 9 0-16,-5-6 1 0,-6 1-1 0,2 2-65 16,-24 67 0-16,14-53 0 0,-6 3 33 0,-3 3 1 15,4 0-1-15,-1 0 1 0,3 5-34 0,-14 60 0 16,27-80 0-16,-2 1-11 0,3 48 1 15,2-63 0-15,1-8 0 0,2 43 10 16,0-54 0-16,1 3 21 0,2-6 0 16,-6-6 1-16,6 12 0 0,-8-3-22 0,2 3 0 0,-5-6 0 15,3 8 0-15,-9-2 11 0,-5 45 0 16,9-43 0-16,1 1 1 0,-18 42-12 16,22-43 0-16,-3 4 8 0,0 24 1 15,11-35 0-15,8-7 0 0,-2-2-9 0,7-3 0 16,-4-3 0-16,4 0-36 0,4-9 1 0,2 4 0 15,1-4-1-15,5-2 36 0,2 3 0 0,4-6 0 16,2 6 0-16,5-6 18 0,1 0 1 0,0 2-1 16,-1 10 0-16,1-4-18 0,2 1 0 0,6 2 0 15,0 0 0-15,0 3-17 0,0 6 1 0,17-6-2 16,-6-6 2-16,14 4 16 0,5 2 0 0,6-6 0 0,-6-5 0 16,14 0-40-16,1-3 1 0,10-6 0 0,-3 0 0 15,9-2 39-15,2 0 0 0,-5 2 0 0,3-8 0 0,3 5 25 16,-1-5 0-16,1 9 0 0,5-4 1 15,0 4-26-15,0-4 0 0,-3 12 0 0,3 3 0 0,0 8 20 16,-3-6 0-16,1 3 0 0,-4 3 2 0,-2 1-22 16,2 1 0-16,6 4 0 0,6-6 0 0,2 9 15 15,130 5 0-15,-124-20 0 0,5-2 0 16,147 0-15-16,-138-12 0 0,5 0-33 16,3-2 0-16,0-6 1 0,-3 5 0 0,6-5 32 15,-3 0 0-15,0 0 0 0,2 0 0 0,4-6 16 0,-4 3 1 16,1 3-1-16,-3 9 1 0,3-1-17 0,2 3 0 15,1-8 0-15,2 0 0 0,0 0 6 0,9 2 0 16,-9 1-1-16,3 2 1 0,-3 6-6 0,3-6 0 16,0-2 0-16,3-6 0 0,-1 0-61 0,170-17 1 15,-178 14 0-15,1 0 0 0,145-25 60 16,-159 14 0-16,-6 5-31 0,127-19 0 16,-143 22 0-16,-6 12 1 0,94-15 30 15,-113 9 0-15,-3 6-30 0,74 2 1 16,-96 6 0-16,-9 0 0 0,56 0 29 15,-66 6 0-15,-6 2 8 0,33 6 1 16,-50-11 0-16,-2 3 0 0,-1 8-9 16,-24-14 0-16,-3 0 50 0,-5-6 1 15,5 6 0-15,0 0 1 0,-20-14-52 16,9 3 0-16,-3-6 46 0,-13-28 0 0,16 9 0 16,-6-7 0-16,3 1-46 0,9-6 0 0,2 3 0 15,6-5 18-15,0-57 2 0,-6 45-2 16,0-8 1-16,-2-77-19 0,-4 71 0 15,-2 3 14-15,-8-82 1 0,13 68 0 0,4 3 0 16,-15-93-15-16,14 89 0 0,3 4 4 16,-5-93 0-16,2 89 0 0,3 4 0 15,-3-85-4-15,-5 90 0 0,-3 6-30 16,-3 3 0-16,0 5 0 0,-5-5 0 0,0 5 30 16,-26-50 0-16,18 50 0 0,-4 3 2 15,-29-50 0-15,26 58 1 0,4 6 0 16,-6-2-3-16,0-1 0 0,-2 9 0 0,-1 0 14 0,0 0 0 15,1 5 0-15,-12 0 0 0,3 4-14 0,-55-26 0 16,49 30 0-16,1 4 50 0,-73-11 0 16,56 16 0-16,-3 3 2 0,-99-5-52 15,80 7 0-15,0 10 41 0,-105-9 0 16,99 0 0-16,-11 5 1 0,-104-19-42 16,101 14 0-16,3 0-9 0,-129-23 1 15,101 23-1-15,-2-5 1 0,-149-12 8 16,143 17 0-16,-5 0-23 0,-160-20 1 15,154 11-1-15,1 4 1 0,-4 2 22 0,-8-9 0 16,1 4 0-16,-4-12-13 0,1 3 1 0,-6 3 0 16,-3 0-1-16,0 0 13 0,-196-31 0 15,177 33 0-15,-6 4-10 0,-209-23 1 16,198 25 0-16,-3 6 0 0,-237-6 9 0,219 18 0 16,-9 2-6-16,-263 14 0 15,241-6 0-15,-11 6 0 0,-293 34 6 0,284-17 0 16,-8 3-2-16,-309 53 1 0,287-36 0 15,3 10 0-15,-323 69 1 0,320-65 0 16,-8 5-147-16,-310 71 0 0,321-77 1 0,2 7-94 16,-303 66 146-16,307-75 1 0,306-62-741 15</inkml:trace>
  <inkml:trace contextRef="#ctx0" brushRef="#br0" timeOffset="21383.85">26030 6824 482 0,'0'0'0'0,"0"0"0"0,0 0 35 0,-58 28-1 0,44-28 0 0,-5-3 1 16,-17-8-35-16,22 5 0 0,6-2 58 15,-31-6 0-15,6 2 1 0,-11 4 0 16,-48-12-59-16,43 20 0 0,2 12 116 16,-55 18 1-16,44-10-1 0,0 3 1 15,-61 33-117-15,63-28 0 0,1 0 66 0,-47 51 1 16,58-42-1-16,2 5 2 0,1 6-68 15,5-3 0-15,6 2 0 0,5-2 42 0,-14 54 0 16,20-57 0-16,5-5 0 0,0 41-42 16,14-35 0-16,8-7 16 0,23 43 0 15,-9-45 1-15,8 0 0 0,1 2-17 0,7 1 0 16,4-1 0-16,10 1 16 0,4-1 0 0,2-2 0 16,8 0 1-16,3-6-17 0,77 31 0 15,-71-25 0-15,2-3 1 0,92 31 0 16,-73-34 0-16,7 0 0 0,118 17-1 15,-111-22 0-15,6 2-44 0,124 11 0 16,-121-22-1-16,8-8 2 0,119 17 43 16,-127-15 0-16,5 6-46 0,119 6 0 15,-121-6 0-15,-6 0 0 0,-6 0 46 0,12 3 0 16,2 3 0-16,1-4-29 0,2 4 1 0,2-6 0 16,7 3 0-16,2 0 28 0,3-3 0 0,-6-3 0 0,-8 1 0 15,6-10-17-15,-1 4 0 0,-13-6 0 0,-3 6 0 16,-5-6 17-16,-4 0 0 0,-2 2 0 0,0 4 0 15,-2-6 33-15,-1-6 0 0,-11 12 0 0,0-6 1 0,-11 6-34 16,0-6 0-16,6 3 0 0,0-3 0 0,-3 5 34 16,-1-5 2-16,-7 0-2 0,-3-8 1 0,-14 2-35 15,3-2 0-15,-3-4 0 0,-3 1 0 0,-5-3 14 16,-1-3 0-16,-2 0 0 0,-3-5 0 0,-2-4-14 16,41-27 0-16,-45 25 0 0,-4 0-26 0,35-48 0 15,-36 39 0-15,-8-8 0 16,2 3 26-16,-5-6 0 0,-2 3 0 0,-4-3 23 0,-7 1 0 15,2-4 0-15,-9-3 1 0,-2-2-24 0,3-56 0 16,0 61 0-16,-3 0-44 0,-8-42 1 16,-6 46-2-16,0 2 2 0,-3 0 43 15,-5 5 0-15,-3 1 0 0,-5-1 8 0,-3 1 1 0,-9 0 0 16,-2-1 0-16,-11-2-9 0,-75-39 0 16,56 44 0-16,-9 3 28 0,-91-31-1 15,88 32 0-15,3 5 1 0,-110-23-28 16,91 17 0-16,-3 3-20 0,-6 3 0 0,1 0 0 15,7-3 0-15,-7 6 20 0,2 2 0 0,-2 1 0 16,-1-6 0-16,1 5 19 0,-6 3 1 0,-3-8-1 16,0 0 1-16,-8 0-20 0,-130-31 0 15,130 31 0-15,-3-6 22 0,-124-17 0 16,124 29 0-16,-2 8 0 0,-136-9-22 16,124 18 0-16,3-1-23 0,-152 12 0 0,142 2 0 15,-4 6 1-15,-152 20 22 0,158-6 0 16,3-3-69-16,2 3-1 0,-5 6 1 0,5 3 0 0,3 11 69 15,-152 59 0-15,147-51 0 0,2 11-122 16,-143 60 2-16,149-76-2 0,138-51-622 16</inkml:trace>
  <inkml:trace contextRef="#ctx0" brushRef="#br0" timeOffset="33300.47">25162 10279 11 0,'0'0'0'0,"0"0"0"0,0 0 0 0,0 0 0 0,0 0 1 0,0 0-1 0,0 0 1 0,0 0-1 15,0 0 0-15,34 16 0 0,-29-16 0 0,9 0 98 16,0-2 1-16,2 2 0 0,4-9 0 0,7 4-99 15,-5-4 0-15,0 3 0 0,-2 6 0 0,-4-5 114 16,1 2 0-16,-6 0-1 0,0 0 2 0,6 3-115 0,-9 3 0 16,3 3 0-16,3-1 0 0,-9 1 75 0,4 3 1 15,2-1 1-15,2 12-1 0,-7-3-76 0,13 25 0 16,-16-20 0-16,3 4 29 0,-1 38 0 16,-5-36 0-16,6 6 2 0,-6 28-31 15,2-34 0-15,-2 3 65 0,3 0 1 16,5 0 0-16,-8 3 1 0,6 2-67 0,2 1 0 0,1-3 0 15,-4 0 0-15,1 2 25 0,7 29 1 16,-2-29 0-16,-2 4 0 0,7 33-26 16,-10-37 0-16,2 4 32 0,0 36 0 15,-5-37 0-15,-3 1 1 0,0-1-33 0,-3 3 0 16,1 9 0-16,-4-3 22 0,-2 2 0 0,0-5-1 16,-1 3 1-16,1-6-22 0,-11 46 0 15,13-46 0-15,1 0 6 0,-9 45 0 16,8-45 0-16,1 3 1 0,2 0-7 0,-3 0 0 15,-2-2 0-15,5-1-5 0,1-3 0 0,-4 3 0 16,-2 1 0-16,2-1 5 0,-10 34 0 0,7-45 0 16,4-6-123-16,-9 26 2 0,3-26-2 15,3 0 2-15,-17 12 121 0,17-23 0 0,2-3-166 16,-5 6 2-16,8-17-1 0,3 0-504 16</inkml:trace>
  <inkml:trace contextRef="#ctx0" brushRef="#br0" timeOffset="33867.33">24975 12158 775 0,'0'0'0'0,"0"0"0"0,0 0 0 0,0 0 7 0,22 28 1 0,-11-3 0 0,-3 9 0 15,3 8-8-15,0 1 0 0,-3-10 0 0,1-2 0 16,-4-3 37-16,1 29 0 0,-4-29 0 0,-2 3 1 16,0 31-38-16,0-31 0 0,0-3 100 15,6 28 0-15,5-31-1 0,0-2 2 16,17 19-101-16,-14-20 0 0,5-2-1 15,11 14 0-15,-13-20 0 0,-1-3 0 16,18-8 1-16,-21 0 0 0,4-3 68 16,16-6 0-16,-14 6 1 0,6-5 0 15,25-4-69-15,-20-2 0 0,-2-3 13 0,47-17 0 16,-48 17 0-16,4-3 0 0,40-17-13 16,-32 9 0-16,5 0-19 0,34-23 0 15,-42 28 0-15,-1-5 1 0,-1-1 18 16,-7 4 0-16,4 2 0 0,-12 3-204 0,3 3 0 0,-3 0 0 15,-2 6 1-15,-9-3 85 0,3 8 1 0,-11-6-1 16,0-2 1-16,0 11-121 0</inkml:trace>
  <inkml:trace contextRef="#ctx0" brushRef="#br0" timeOffset="35717.48">24709 12909 786 0,'0'0'0'0,"0"0"0"15,0 0-6-15,0 0 1 0,0 0-1 0,0 0 0 0,39-17 6 16,-33 17 0-16,2 0 27 0,14 3-1 15,0-6 0-15,6 3 1 0,41 0-27 16,-31 0 0-16,-2 0 59 0,39 0 0 16,-31 0 1-16,3 3 0 0,50 8-60 15,-45-8 0-15,6 3 87 0,53 2 1 16,-53-2-1-16,5-1 0 0,1 1-87 0,5 2 0 16,5-5 0-16,7 0 64 0,1-3 1 0,1 0-1 15,0-3 0-15,3 0-64 0,-1 3 0 0,7-8 0 16,-1 2 0-16,3-2 37 0,99-9 0 15,-99 6 1-15,0 0-1 0,94-9-37 16,-97 17 0-16,6-3 20 0,90-5 0 0,-95 6 0 16,-10 5 0-16,95-9-20 0,-86 3 0 15,3 1 28-15,89-4 0 0,-98 1 0 16,4 2 2-16,79-5-30 0,-85 3 0 0,-3 2 43 16,80-11 0-16,-93 6 0 0,-4 2 0 15,61-7-43-15,-68 4 0 0,-4 10-20 16,42-13 1-16,-52 4 0 0,-9 8 0 15,30-11 19-15,-35 9 0 0,-3 2 33 16,13 3 1-16,-24 3 0 0,-3 2 0 16,6 9-34-16,-6-14 0 0,-6 6-31 15,4 8 0-15,-4-3 0 0,-2 1 0 0,0 24 31 16,-3-16 0-16,0 8 36 0,-3 3 1 16,0 0 0-16,3-3 1 0,-5 3-38 0,2 6 0 15,0-1 0-15,-2-8 0 0,2 3 39 0,-5 3 1 16,2-3 0-16,1 8 0 0,-1-2-40 0,-5 47 0 15,8-47 0-15,-5 5 10 0,-3 54 1 16,3-48 0-16,2 2 0 0,1 4-11 0,-1 5 0 16,1-11 0-16,2 8 27 0,-14 54 1 15,9-60-1-15,-6 1 1 0,-11 53-28 16,11-53 0-16,-2 5 17 0,-4-3 1 0,4 6 0 16,-1 6 0-16,4 3-18 0,-15 55 0 15,14-64 0-15,3 1 13 0,-8 46 1 16,10-52 0-16,-2-3 0 0,0-1-14 0,3 1 0 15,-6-3 0-15,-2 2-40 0,2-5 0 0,-3-3 0 16,6-2 0-16,-3-6 40 0,1-1 0 0,2-4 0 16,-6-4 0-16,3-3-8 0,-8 15 1 0,11-29-1 15,3 1 0-15,-3 5 8 0,2-8 0 16,4-1 14-16,-9-5 0 0,9 3 0 16,-4-3 0-16,-2 0-14 0,3-3 0 15,2 3-13-15,-13-5 0 0,2-1 0 0,4-3 0 16,-1 1 13-16,-5-3 0 0,-6-6 0 0,-3-3-1 15,-8 3 1-15,3-5 0 0,5 5 0 0,-2 3 0 16,2 0 0-16,-16 0 0 0,3 2 0 0,-4 4 16 16,-4 2 0-16,2 1 0 0,-3-1 1 0,0 3-17 15,1-5 0-15,-7 8 0 0,1 0 0 0,-3 0-40 0,0 0 0 16,-5 3 0-16,-4 2 1 0,-5-2 39 0,1 0 0 16,2 3 0-16,-6-1 0 0,3-2 10 0,0 3 0 15,-5 2 0-15,-3 1 1 0,3-1-11 0,-9 0 0 16,9 1 0-16,-1 2 0 0,4-5-35 0,-4 2 0 15,1 1 0-15,0-1 1 0,-1 3 34 0,-2-5 0 16,3-3 0-16,-1 0 0 0,1-3-33 0,0 0-1 16,10 2 1-16,-7 1 0 0,-1-3 33 0,3 3 0 0,-2 0 0 15,-3-3 0-15,-1 3-12 0,-76 2 0 16,82 1 0-16,0-3 1 0,-77 2 11 16,71 1 0-16,1-3 38 0,-72 8 0 15,83-11 0-15,-6 6 1 0,-61 2-39 16,67-8 0-16,0 0 10 0,-56 0 0 15,56 3 0-15,2 3 1 0,-68 2-11 16,71-5 0-16,3 5 4 0,-61-5 0 16,61 0 0-16,3 0 0 0,-61 2-4 15,60-2 0-15,1 0 14 0,-55 0 0 0,60 0 0 16,0-3 1-16,-44 0-15 0,50 0 0 16,3 0 13-16,-37-6 0 0,40 3 0 15,-1 0 1-15,-33-2-14 0,39 5 0 0,3 2-19 16,-23 1 1-16,34-6-1 0,11 1 1 15,-17-4 18-15,14 6 0 0,2 0-17 16,-4 0 1-16,7-3 0 0,1 3 0 16,-4-8 16-16,4 5 0 0,5 3-28 15,0 0 0-15,0-3-1 0,-6-8 1 0,6 2 28 16,-5 1 0-16,10-12 0 0,-5-2 0 0,6-9-14 0,-1-3 0 16,4-5 0-16,-4 2 0 0,9-5 14 0,11-54 0 15,-11 43 0-15,-1-1 34 0,20-67 0 16,-8 54 0-16,3 2 1 0,-3 0-35 15,0-2 0-15,0-1 0 0,-6 1-25 0,25-71-1 16,-22 71 1-16,3-7 0 0,-6 1 25 16,1 6 0-16,-1-4 0 0,0 7 32 0,9-71 0 15,-14 70 1-15,2 0 0 0,7-56-33 16,-7 65 0-16,-8-3-20 0,6 5 1 0,3 4-1 16,-9 2 0-16,3 6 20 0,-5 2 0 0,2 4 0 15,-8-4 0-15,0 9-14 0,0 3 0 0,5-8 0 16,-5 2 0-16,0 0 14 0,0-33 0 15,0 33 0-15,0 6-10 0,3-23 1 16,0 23 0-16,-3 8 0 0,8-11 9 16,-13 17 0-16,2 6 1 0,-3 5 0 15,6 0 0-15,0 3 0 0,-5-5-1 0,5 5 0 16,0-6 33-16,0 6 0 0,0 0 0 16,0 0 2-16,0 0-35 0,0 6 0 15,5-1 10-15,9 4 0 0,0 2 0 0,3 3 1 16,24 17-11-16,-16-20 0 0,-3 0-20 15,33 23 1-15,-30-20 0 0,3-5-1 16,30 19 20-16,-25-14 0 0,6 3-31 16,46 8 0-16,-30-22 0 0,1-3 1 15,65-3 30-15,-52-8 0 0,3 2-54 16,77-16 0-16,-71 14-1 0,2 2 1 16,77-16 54-16,-85 17 0 0,0 2-165 0,69 3 1 15,-69-2-1-15,2 2-211 0,67-11 164 16,-75 0 0-16,-66 14-285 0</inkml:trace>
  <inkml:trace contextRef="#ctx0" brushRef="#br0" timeOffset="36550.83">25809 15292 550 0,'0'0'0'0,"0"0"0"0,0 0 0 0,0 0 15 0,25 28 1 16,-23-22-1-16,4 2 1 0,-3 1-16 0,-1-4 0 15,-2 1 120-15,0 2 1 0,0 1-1 16,0 5 2-16,0 0-122 0,0 0 0 15,-2 0 88-15,-7 23 1 0,1-9 1 0,3 6-1 16,-23 33-89-16,17-33 0 0,-3 0 46 16,-5-3 1-16,2 5-1 0,1 1 0 0,-1 2-46 15,0-2 0-15,1 5 0 0,2-3 0 0,-5 6 64 16,2 0 1-16,3 0 1 0,1-3-1 0,-1 3-65 16,-17 43 0-16,23-52 0 0,3 1 67 15,-9 42 0-15,8-40 1 0,3 0-1 16,1-2-67-16,-1 2 0 0,3-8 0 0,-6 3-18 0,6 0 0 15,0-6 0-15,0-6 1 0,0-7 17 0,0-1 0 16,0-3 0-16,0 0 0 0,0-2-142 0,0-1 2 16,0 3-1-16,0 3 0 0,-5-5 141 0,2-1 0 15,0 3 0-15,1-2 0 0,-9 2-156 0,-9 9 0 16,6-12 1-16,14-8-643 0</inkml:trace>
  <inkml:trace contextRef="#ctx0" brushRef="#br0" timeOffset="36967.33">25110 16493 966 0,'0'0'0'0,"0"0"0"0,0 0 0 0,14 28 46 0,-6-8 1 0,3 5-1 0,3-2 0 0,-6 5-46 16,3 0 0-16,0 0 0 0,3 1 0 0,-6 1 72 15,9 38 1-15,-9-29-1 0,-8 4 1 16,6 47-73-16,-12-51 0 0,-2 0 64 0,-9 40 1 15,9-45-1-15,-3-3 0 0,-3-3-64 16,6-5 0-16,5-4 0 0,6-13 33 0,-3-6 0 16,8 8 1-16,-8-8 0 0,0 0-34 0,6 0 0 15,-1 0 0-15,9 0 0 0,0-5 18 0,30-15 0 16,-2-8 0-16,13-9 1 0,55-44-19 16,-57 41 0-16,-6-2-30 0,2-3 1 0,1 3-1 15,3 0 0-15,2 2 30 0,0 6 0 0,-11 6 0 16,-5 0 0-16,0 6-135 0,-3 5 0 0,-12-3 0 15,-4-5 0-15,-20 25-800 0</inkml:trace>
  <inkml:trace contextRef="#ctx0" brushRef="#br0" timeOffset="38116.76">24334 13258 1010 0,'0'0'0'0,"0"0"0"0,0 0 0 0,0 0 6 0,33-11 2 0,-25 8-2 15,3 3 1-15,-5 0-7 0,8-3 0 0,-1 3 0 0,7 0 14 16,-1 0 1-16,6 0-1 0,2 0 1 0,4 0-15 16,2 0 0-16,-3 0 0 0,1 0 0 0,-1 0 67 15,-5 0 1-15,-3 0 1 0,0 0-1 0,-2 0-68 16,13-6 0-16,-17 12 0 0,1 0-21 15,8 5 1-15,-17-5-1 0,0 2 1 0,-2 17 20 16,-6-8 0-16,-3 3 27 0,-2 22 0 16,-9-11 0-16,-3 8 0 0,-19 40-27 15,25-42 0-15,-3 5 41 0,1-5 1 16,2 10 0-16,-3 4 1 0,8 2-43 0,-13 60 0 16,5-60 0-16,0 7 4 0,-8 46 0 15,14-61 0-15,8-2 0 0,-8 5-4 16,5-12 0-16,3 1 0 0,5-1-141 0,1-2 1 0,-1 0-1 15,1-12 1-15,8 1-21 0,0-4-1 0,-6-4 1 16,-5-7-1-16,-3-8-115 0</inkml:trace>
  <inkml:trace contextRef="#ctx0" brushRef="#br0" timeOffset="38267.71">24270 15188 11 0,'0'0'0'0,"0"0"0"0,0 0 0 15,0 0-9-15</inkml:trace>
  <inkml:trace contextRef="#ctx0" brushRef="#br0" timeOffset="64950.49">30535 2227 11 0,'0'0'0'0,"0"0"0"0,0 0 0 0,53-9 1 0,-39 4-1 0,-1 2 1 15,15-11-1-15,-17 8 0 0,-5 3 25 16,2-2 1-16,-3-1-1 0,1 3 1 15,8-11-26-15,-9 9 0 0,9-1 92 16,0-3 2-16,-9 1-2 0,-5 8 1 16,9 0-93-16,-9 0 0 0,5-6 62 0,-5 6 0 15,-5-5-1-15,5 5 1 0,-9-3-62 16,-2 3 0-16,3-6 76 0,-39 1 0 16,17 10 0-16,-9 1 1 0,-38 2-77 15,46-2 0-15,4 2 26 0,-26 12 0 16,26-11 0-16,-1-4 0 0,-27 4-26 15,27-4 0-15,0-2-6 0,1 3 0 0,-4 2 0 16,1 6 1-16,0-5 5 0,-1 2 0 0,4-3 0 16,-7 6 0-16,-4 0 14 0,5 1 1 0,2-7-1 15,1 3 1-15,2 6-15 0,-2-3 0 0,2 0 0 16,1 0 0-16,2 0 48 0,-25 15 1 16,22-7 0-16,1 1 0 0,-28 24-49 15,27-27 0-15,9 3 25 0,-34 19 0 16,25-20 0-16,1-2 0 0,-26 25-25 15,31-25 0-15,0-3 38 0,-25 25 2 0,28-20-1 16,5-2 0-16,-16 22-39 0,21-22 0 16,-2-3 33-16,9 2 1 0,-4 4 0 0,1-3 0 15,-1 8-34-15,3-3 0 0,9 0 0 0,-3 4 0 16,2-7 26-16,14 29 2 0,-10-32-2 0,2-2 1 16,8 23-27-16,-5-23 0 0,-3 2 17 15,17 18 0-15,-17-15 0 0,2-2 1 16,7 25-18-16,-9-20 0 0,0 3 14 15,11 32 0-15,-8-32 0 0,-6 0 1 16,17 28-15-16,-11-19 0 0,-3-4 61 16,3-4-1-16,5 1 0 0,-8 4 1 0,6-6-61 15,-4 3 0-15,9-3 0 0,1-8 0 0,7-6-6 0,31 17 0 16,-31-11 0-16,3-6 1 0,36 14 5 16,-30-19 0-16,0-1-2 0,41 12 1 15,-36-6 0-15,0-9 0 0,36 18 1 16,-44-15 0-16,0 6 5 0,33 14 1 15,-30-19-1-15,-6 2 1 0,33 3-6 16,-30-5 0-16,-3-6 41 0,36-1 1 16,-22-2-1-16,0 0 0 0,47-5-41 15,-47-1 0-15,3 3-22 0,44-16 1 16,-50 4 0-16,0 1 0 0,34-19 21 16,-40 19 0-16,1 0-24 0,33-23 1 15,-34 20 0-15,1 3 1 0,33-23 22 16,-39 23 0-16,3 0-6 0,0 0 0 0,0 0 0 15,-3 0 0-15,0 0 6 0,-3 0 0 0,1 0 0 16,-1 0 0-16,-2 0-3 0,-1 0 0 0,1 0 0 0,-9-9 1 16,-5 3 2-16,14-16 0 0,-20 22 0 15,0-9 38-15,3-19 0 0,-2 17 0 0,-4-1 2 16,9-35-40-16,-11 30 0 0,2-3-22 16,1-31-1-16,-6 29 1 0,0 2 0 15,-6-3 22-15,6-5 0 0,0 0 0 0,-2 0 27 16,-4-46 1-16,6 38-1 0,3-7 1 15,-6-35-28-15,-8 49 0 0,-8 7-35 16,-39-40-1-16,11 34 1 0,-20 11 0 16,-82-40 35-16,61 43 0 0,-14 6-21 0,-3 2 1 15,8-2-1-15,0-7 1 0,1 7 20 0,-1 2 0 16,14-2 0-16,3-4 0 0,5 10-60 0,-71-21-1 16,74 17 1-16,3 6 1 0,-75-14 59 15,73 11 0-15,71 17-1424 0</inkml:trace>
  <inkml:trace contextRef="#ctx0" brushRef="#br0" timeOffset="69984.03">26999 3676 11 0,'0'0'0'0,"0"0"0"0,0 0 0 0,0 0 0 0,0 0 1 0,0 0-1 16,0 0 1-16,0 0-1 0,0 0 0 16,0 0 73-16,0 0 0 0,0 0 0 15,0 0 2-15,0 0-75 0,0 0 0 0,0 0 83 16,0 0 0-16,0 0 1 0,0 0-1 0,0 0-83 16,0 0 0-16,0 0 0 0,0 0 0 0,-33 8 66 15,0-8 2-15,16 0-1 0,4 0 0 16,-7 0-67-16,7 3 0 0,7 2 0 0,-2 1 79 15,2-3 2-15,1 2-1 0,-6-5 0 0,2 6-80 16,1-6 0-16,3 3 0 0,-7 3 0 0,4-6 48 16,3 5 1-16,-6-2-1 0,2 3 0 0,1-1-48 0,-3 4 0 15,-3-1 0-15,0 3 0 0,-2 1 50 0,-4-1 0 16,1 6 1-16,0 2-1 0,-3-4-50 0,-23 18 0 16,32-19 0-16,-7 3 34 0,-18 17 1 15,18-17-1-15,7 8 1 0,-18 15-35 16,17-21 0-16,3 1 22 0,-8 17 1 15,16-23-1-15,3 3 0 0,-3 16-22 16,1-13 0-16,2 2 63 0,-6 21 1 16,6-15-1-16,0 3 2 0,0 3-65 0,-3-12 0 15,1-2 0-15,-1 2-8 0,-3-2 1 0,1-3 0 16,-1 2 0-16,3-2 7 0,3-3 0 0,0 6 0 16,0 0 0-16,0 2 12 0,6 15 0 15,-3-17 0-15,2 2 1 0,17 12-13 16,-5-20 0-16,2 3-6 0,23 11 0 15,-17-22 0-15,5-4 1 0,28 4 5 16,-30-6 0-16,-1 0 39 0,29 0 1 16,-32-6 0-16,4 4 0 0,22-4-40 0,-28-3 0 15,3 4 28-15,19-15 1 0,-19 9-1 16,2-3 0-16,26-14-28 0,-26 14 0 0,4-9-19 16,-4 3 1-16,4 1 0 0,-1-4-1 0,3 1 19 15,1 2 0-15,-7-2 0 0,4-1 0 0,-4-5 23 16,26-20-1-16,-34 28 0 0,0 4 1 15,17-32-23-15,-30 25 0 0,-3 1 13 16,-9-29 0-16,6 31 0 0,0 6 1 16,-8-22-14-16,2 13 0 0,-2 3 0 0,-11-22 1 15,13 20 0-15,-8-1 0 0,-11-30-1 16,12 30 0-16,4-5-6 0,1 6 0 16,-6-6 0-16,-2-1 1 0,-4-4 5 0,-16-26 0 15,14 25 0-15,-3 3-91 0,-38-34-1 16,24 31 1-16,-5 3 0 0,-72-25 91 15,41 36 0-15,75 20-1543 0</inkml:trace>
  <inkml:trace contextRef="#ctx0" brushRef="#br0" timeOffset="75283.81">12538 5153 437 0,'0'0'0'0,"0"0"0"0,0 0 0 0,-58 22 6 0,20-11 1 0,-9 3 0 0,3-5 0 0,-3 5-7 15,-3 6 0-15,-3 2 0 0,4-8 0 0,7-5 57 16,-49 10 0-16,41-10 0 0,-2-4 0 16,-45 12-57-16,45-5 0 0,2-10 62 0,-41 10 2 15,44-4-2-15,3 6 1 0,-48 9-63 16,48-18 0-16,6 12 46 0,-48 22 1 16,42-16-1-16,0-3 1 0,-34 30-47 15,40-22 0-15,-1-5 36 0,-27 33 0 16,32-28 0-16,4-2 1 0,2 7-37 0,-2 1 0 15,2 3 0-15,1-3 3 0,2 2 2 0,0-5-2 16,-3 3 1-16,9-3-4 0,-25 33 0 16,19-30 0-16,6 3 22 0,-9 39 1 15,12-45 0-15,7 2 0 0,-10 38-23 16,11-43 0-16,2 3 60 0,1 3 1 0,-7-6 0 16,4 3 0-16,8 5-61 0,-11 4 0 0,11-12 0 15,0 0 0-15,6 0 36 0,10 23 1 16,-2-34-1-16,0 2 1 0,30 12-37 15,-16-11 0-15,2 2 23 0,42 15 0 0,-33-23 0 16,-1 0 0-16,34 12-23 0,-28-12 0 16,-5 0 23-16,47 11 0 0,-39-11 0 15,2 3 0-15,56 14-23 0,-50-17 0 0,3 0 33 16,72 6 1-16,-63-9 1 0,-1 0-1 16,86 9-34-16,-80-9 0 0,8 0 19 15,80 3 1-15,-77-14 0 0,-6 3 0 16,92 3-20-16,-84-6 0 0,7 0-13 15,87-6 1-15,-96 6 0 0,3-3 0 16,82 3 12-16,-82 3 0 0,8-3-1 16,77 6 1-16,-88-6-1 0,-6 0 1 0,78 0 0 15,-78 6 0-15,6-6-11 0,80 0 1 16,-86-6 0-16,-5 6 0 0,77-9 10 16,-85 4 0-16,-1-4-6 0,62-5 0 15,-73 6 0-15,-2 2 0 0,44-5 6 16,-55 8 0-16,-4-5 42 0,23-6 1 15,-35 8 0-15,1-2 0 0,7-6-43 16,-17-1 0-16,-1 10 6 0,7-29 0 16,-6 12 0-16,-3-9 0 0,8-40-6 15,-14 35 0-15,-2-12-17 0,3 0 0 0,-6 3 0 16,-6-3 0-16,-2-5 17 0,-11-54 0 16,5 53 0-16,-6-5 6 0,-21-53 1 15,22 56-1-15,-3 2 1 0,-3-2-7 0,0 0 0 16,3-1 0-16,-3 12-10 0,-28-62 0 15,20 54 0-15,-3 2 0 0,-44-47 10 16,36 58 0-16,-6-2-19 0,-55-34 0 0,47 45 0 16,0 3 0-16,0 0 19 0,-2 0 0 0,-1 5 0 15,0 4-16-15,-3-1 1 0,-7 3-1 0,-1-5 1 16,0-4 15-16,-5 4 0 0,8 8 0 0,5-6 0 16,3 6-9-16,3 3 1 0,-11-1 0 0,3 4 0 0,-6 2 8 15,0 4 0-15,-5 4 0 0,0 4 0 0,-1 0-23 16,-7 2 0-16,2 1 0 0,-6 2 0 0,4 0 23 15,-4 3 0-15,-5 6 0 0,-2-6 0 0,-6 6-79 16,-100 10 0-16,105-15 1 0,-5 4 0 16,-86 9 78-16,102-11 0 0,4 3-118 15,-4-3 2-15,17-28-2 0,8-9 2 0,61 20-724 0</inkml:trace>
  <inkml:trace contextRef="#ctx0" brushRef="#br0" timeOffset="76400.89">15331 187 11 0,'0'0'0'0,"0"0"0"0,0 0 0 0,0 0 67 0,0 0 1 0,-36 0 0 16,20 0 1-16,-6-6-69 0,-1 6 0 0,-1 0 0 16,-4 0 0-16,-8 6 110 0,-36 8 0 0,34-11 1 15,-4 8-1-15,-41 17-110 0,34-14 0 16,2-2 67-16,-50 16 0 0,50-14-1 16,8 0 1-16,-44 14-67 0,36-8 0 15,3-6 63-15,-33 8 0 0,38-8 0 0,1 6 0 16,-40 11-63-16,39-9 0 0,1 7 46 15,-48 27-1-15,48-28 0 0,-7 0 0 16,-32 28-45-16,33-19 0 0,2-3 41 16,-21 39 0-16,32-45 1 0,9 0-1 15,-16 28-41-15,21-27 0 0,9-1 1 0,-6 25 0 16,14-28 0-16,5-2 0 0,4 25-1 16,-4-17 0-16,9 2 31 0,17 24 1 15,-9-35-1-15,8 1 1 0,42 25-32 16,-39-26 0-16,11 1 20 0,47 24 1 15,-46-18-1-15,-4-7 2 0,3 1-22 16,6-1 0-16,-3 3 0 0,-3-2-15 0,47 28 2 16,-47-32-1-16,3-5 1 0,45 23 13 15,-43-23 0-15,4 0 19 0,49 3 1 16,-50-6 0-16,6-8 0 0,39 3-20 16,-55-6 0-16,-4 0 16 0,34-9 0 15,-36 4 0-15,-3-1 1 0,31-11-17 16,-31 3 0-16,0 0 7 0,-3 0 0 0,6-6 0 15,0-2 1-15,3-7-8 0,35-30 0 16,-35 26 0-16,2-10 32 0,40-41 0 16,-43 39 33-16,84-98-65 15,-78 95 0-15,3-3 1 0,44-42 1 16,-52 43 0-16,-6 7 0 0,30-47-2 0,-35 51 0 16,-3 0 0-16,19-35 0 0,-36 41 0 15,-2 2 1-15,-14-26-1 0,-3 29 0 0,-14 6-34 16,-36-26 1-16,22 25 0 0,-5 1 0 15,-53-20 33-15,45 22 0 0,-1 3-95 16,-43-8-1-16,52 16 1 0,10 1 1 16,-37-3 94-16,32 11 0 0,0 5-120 15,1-5 1-15,-1-14-1 0,-5-8 2 0,44 22-683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9-23T21:54:09.9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13420 5414 437 0,'0'0'0'0,"0"0"0"0,0 0-19 0,-28-5 1 0,14 5-1 0,0 0 1 16,-11-9 18-16,14 9 0 0,3-5 146 16,-22-12 2-16,10 3-1 0,1 0 0 15,-3-1-147-15,-3-4 0 0,-8 5 0 0,3-3 142 0,2 11-1 16,-5-2 1-16,-6 5-1 0,3 6-141 0,-41 14 0 16,30-3 0-16,-6 5 119 0,-57 24 0 15,52-21 1-15,0 1-1 0,-58 19-119 16,58-20 0-16,0 1 48 0,-58 16 1 15,63-22-1-15,4-3 0 0,-37 20-48 16,39-20 0-16,3 0 54 0,-45 23 0 16,48-18 1-16,2 7-1 0,-5 2-54 0,5 6 0 15,-8-1 0-15,9-2-26 0,-6 3 0 0,-1 3 0 16,4-1 0-16,2 12 26 0,-35 34 0 16,41-40 0-16,-1 0-15 0,-18 48 1 15,19-48 0-15,8 3 0 0,0-3 14 0,0 3 0 16,3 3 0-16,3-6-6 0,2 9 0 0,3-9 0 15,6 0 1-15,3 1 5 0,5 27 0 16,0-33 0-16,13-1 32 0,18 23 0 0,-12-31 1 16,9-2-1-16,30 19-32 0,-25-23 0 15,11-2 35-15,47 16 0 0,-41-21 0 16,8-4 0-16,72 11-35 0,-69-16 0 0,8 2 19 16,80 1 1-16,-77-4 0 0,-1-5 1 15,90 0-21-15,-76 0 0 0,9-5 2 16,94-4 1-16,-97-2 0 0,-5-3 0 15,93-17-3-15,-87 11 0 0,-1 4 24 16,77-24 0-16,-85 15 0 0,-6 5 1 16,73-36-25-16,-67 33 0 0,2-5 10 15,64-22 0-15,-80 21 0 0,-2 1 1 16,-4 0-11-16,-5 6 0 0,-5-6 0 0,-6 5 12 0,36-30 1 16,-39 22-1-16,-8-3 1 0,38-36-13 15,-35 39 0-15,0-3 4 0,27-36 0 16,-36 39 0-16,-2-3 1 0,16-34-5 15,-25 35 0-15,1-4-13 0,-6-5 1 0,-9 5-1 16,-5 3 1-16,-11 1 12 0,3-4 0 0,-12 6 0 16,-4-5 0-16,-7 2 6 0,-43-42 0 15,29 39 0-15,-7 1 0 0,-70-37-6 16,56 44 0-16,-6 1 2 0,-102-25 1 16,64 42-1-16,-6 8 1 0,-180 17-3 15,128 6 0-15,-31 13-213 0,-263 52 1 16,197-26-1-16,-33 11-146 0,-382 79 214 15,307-84-2-15,373-65-964 0</inkml:trace>
  <inkml:trace contextRef="#ctx0" brushRef="#br0" timeOffset="19833.91">22336 10521 11 0,'0'0'0'0,"0"0"0"0,0 0 0 0,14-29 1 16,-8 15-1-16,-6 9 1 0,-8 2-1 16,8 3 0-16,-6 0 20 0,0-6 0 15,1 1 0-15,-3 2 0 0,-12-3-20 0,7 3 0 16,1 3 138-16,-18 0 2 0,22 0-1 15,-3 0 1-15,2 3-140 0,1 3 0 16,8-6 45-16,-3 8 1 0,3-8 1 0,-2 6-1 16,2 2-46-16,-6 1 0 0,6 2 51 15,-8 14 1-15,2 1-1 0,1 2 2 16,-9 22-53-16,14-21 0 0,-6-1 48 16,1-3 1-16,5 3-1 0,0 0 1 0,5 6-49 15,4-3 0-15,-4-3 0 0,1-3 0 0,-1 4 8 16,4-7 1-16,2 1 0 0,-9 2 0 0,4 0-9 0,-1 26 0 15,-5-23 0-15,0 0 3 0,-5 48 0 16,-1-48 1-16,-2 3-1 0,-6 37-3 16,9-37 0-16,-6 0 26 0,2 0 0 15,4-3 0-15,-1 0 1 0,4-3-27 0,-7 3 0 16,9-5 0-16,3-9 0 0,3-3 10 0,-4-2 1 16,1-1-1-16,-3 3 1 0,3-8-11 0,0 3 0 0,-3-1 0 15,0-5 0-15,2 9-18 0,-2-9 0 0,6 0 0 16,-6 0 1-16,0 0 17 0,6 0 0 0,-6 0 0 15,0 0 0-15,8 3-22 0,-8-3 0 0,0 0 0 16,0 2 0-16,0 7 22 0,0-6 0 0,5 8 0 16,-5 3 0-16,0 8 1 0,6 23 0 15,-3-25 0-15,2 3 1 0,6 16-2 16,3-31 0-16,0 1 6 0,16 5 0 16,-8-8 0-16,3-6 0 0,28 0-6 15,-26 5 0-15,4 4 43 0,32-1 1 0,-43-2 0 16,-1-1 0-16,20 9-44 0,-20-2 0 15,0-1 41-15,28 11 2 0,-19-7-2 16,-1 1 1-16,34 15-42 0,-33-19 0 0,2-1 2 16,36 6 0-16,-32-12 0 0,4 1 0 15,45-6-2-15,-44 0 0 0,5-6 30 16,36 4 0-16,-44 4 0 0,3 7 1 16,27 11-31-16,-33-18 0 0,-2 10-36 15,29 7 0-15,-29-10 0 0,-1 5 0 16,31 3 36-16,-22-6 0 0,-1 3-4 15,-2-6 1-15,6 1 0 0,2-4 0 0,0-2 3 0,3-3 0 16,0 3 0-16,-3 0 0 0,0-3 24 0,-2-3 0 16,7 0 0-16,-4 0 1 0,7 3-25 0,-5 0 0 15,6 0 0-15,2 0 0 0,-3 0-3 0,6 3 1 16,-8 0 0-16,3 0 0 0,-1 3 2 0,-5-1 0 16,3 4 0-16,2-7 0 0,-8 10 14 0,3-4 0 15,3-2 0-15,3-6 1 0,-1 0-15 0,1 0 0 0,2 0 0 16,0 0 0-16,0 0 17 0,1-6 2 0,2 3-2 15,-3-2 1-15,3-4-18 0,-3-2 0 0,6 3 0 16,0-4 0-16,2 4 15 0,61-9 1 16,-60 6-1-16,-1 2 1 0,62-5-16 15,-67 6 0-15,0 2 8 0,58-2 0 16,-61 8 0-16,6 3 0 0,63 2-8 16,-60-5 0-16,-4-3-25 0,68-2 0 15,-65 5 0-15,6-9 1 0,64-2 24 16,-61 5 0-16,-1 4 12 0,79-10 0 15,-79 12 0-15,-2-2 0 0,72-4-12 0,-69 0 0 16,0 3 39-16,69-5 0 0,-67 2 0 16,4 4 0-16,74-4-39 0,-75 6 0 15,3-6 6-15,80 3 0 0,-80 3 1 0,3 0-1 16,64 3-6-16,-78 3 0 0,0 0 3 16,58 2 0-16,-61-5 0 0,1 2 1 15,65-5-4-15,-71 0 0 0,2 0 60 16,51 0 1-16,-56 0 0 0,0-5 1 15,52 2-62-15,-60 3 0 0,0 0 14 16,46 3 1-16,-46 2 0 0,0-5 0 0,44 0-15 16,-47 3 0-16,-6-3-31 0,47 3 1 15,-43 0-2-15,2-3 2 0,49 6 30 16,-49-6 0-16,6 0 24 0,46-9 0 16,-52 9 1-16,-8 0 0 0,41-3-25 15,-39 0 0-15,-2 3-33 0,38-8-1 16,-41 2 1-16,0 1 0 0,36-12 33 15,-39 8 0-15,6-2-20 0,30-9 0 16,-41 12 0-16,-6 2 0 0,14-5 20 16,-31 8 0-16,-5 3 28 0,0 0 0 15,0-2 0-15,0 2 0 0,0 0-28 16,-3-9 0-16,3 9 19 0,-11-8 1 16,3 2-1-16,-3-5 2 0,-19-6-21 15,10 3 0-15,-10-6-4 0,2 0 0 0,6 4 0 16,3-1 1-16,8 0 3 0,-9 0 0 0,7-3 0 15,2-2 0-15,5-9-24 0,-2 3 1 0,8-6 0 0,0-8 1 16,0-6 22-16,8-62 0 0,3 57 0 16,0-1-23-16,17-61 0 0,-20 59 0 15,6-1 1-15,2 1 22 0,-7 5 0 0,2-5 0 16,3 6-17-16,5-49 1 0,-14 48 0 0,1 4 0 16,2-46 16-16,-5 62 0 0,0 3-9 15,0-23-1-15,-6 31 1 0,0 6 0 16,-8-8 9-16,5 8 0 0,1 8-6 15,-9-2 0-15,3-1 0 0,-3 4 1 16,-24-7 5-16,4 9 0 0,-13-2 1 0,-46 5 0 16,46 0 0-16,0 5 1 0,-53 4-2 15,48-3 0-15,-1-4-3 0,-71 10 0 16,60-10 0-16,-2 4 1 0,-69 2 2 16,71-8 0-16,-2 0-9 0,-81 0 0 15,70 0 0-15,-9 0 1 0,-79-2 8 16,85 2 0-16,-3 0-39 0,-80-6 1 15,74 0-1-15,-5-2 1 0,1 0 38 0,7-4 0 16,0 1 0-16,3 5-12 0,1-8-1 0,-10 6 1 16,1 2 0-16,-5-2 12 0,-1-3 0 0,0 8 0 15,0-6 0-15,1 4-49 0,-1-1 1 0,0 6-1 16,-2 0 1-16,2-3 48 0,-8 3 0 0,6 3 0 16,-1 3 0-16,4-3 19 0,-6-1 0 0,5 1 0 15,3-3 0-15,0 0-19 0,3 0 0 0,0 6 0 16,-6-6 0-16,6 5-6 0,2-2 1 0,-2 3 0 15,-3-3 0-15,0 2 5 0,-88 9 0 0,85-14 0 16,1 3 0-16,-100 8 0 0,102-5 0 16,3 5 0-16,-92 3 0 0,87-11 0 15,4-3-16-15,-95 3 1 0,93 5 0 16,5 4 0-16,-90 2 15 0,90-11 0 0,-2 2-18 16,-91 1-1-16,96-3 1 0,6-3 0 15,-86 5 18-15,83-5 0 0,1 0 14 16,-76 0 0-16,81 6 0 0,-3-6 2 15,-72 0-16-15,69 3 0 0,3-3 6 16,-86 5 1-16,80 4-1 0,-2 2 1 16,-94 12-7-16,93-9 0 0,4 0-31 0,-84 14 0 15,92-20 0-15,5 9 1 0,-52 14 30 16,68-14 0-16,15-3-89 0,-34-6-1 16,39-24 1-16,36 16-793 0</inkml:trace>
  <inkml:trace contextRef="#ctx0" brushRef="#br0" timeOffset="26851.79">12182 5822 156 0,'0'0'0'0,"0"0"0"0,0 0 0 0,0 0 36 0,0 0 1 0,-39 20 0 0,20-15 0 0,5 4-37 16,-5-1 0-16,0 6 0 0,-1-5 0 0,-5 2 70 16,-2 3 0-16,2-5 1 0,0 5 0 0,-8 0-71 15,0 3 0-15,0-3 0 0,8-3 0 0,5-3 50 16,-18 6 0-16,18-8 0 0,7-3 2 16,-18 11-52-16,6-3 0 0,3 3 39 0,-36 23 1 15,33-15-1-15,-5-2 1 0,-23 34-40 16,34-29 0-16,0 3 90 0,-20 37-1 15,20-37 0-15,5 3 1 0,0 3-90 16,0-4 0-16,3 4 0 0,3-3 58 0,-3 9 0 16,11-4 0-16,-3-8 1 0,0 3-59 0,3 25 0 15,6-30 0-15,-1-1 45 0,20 29 0 16,-16-32 0-16,4-2 1 0,32 30-46 16,-21-27 0-16,10-1 27 0,43 18 0 15,-44-18 1-15,6-5 0 0,49 9-28 16,-35-12 0-16,-1-6 17 0,53 6 0 15,-50-14 0-15,3 3 0 0,58 0-17 16,-49-6 0-16,-4 0 8 0,75-11 0 16,-69 8 0-16,-2 4 0 0,54-10-8 15,-63 12 0-15,0 0 5 0,42-2 1 16,-56 2-1-16,0 0 1 0,33 8-6 0,-30-8 0 16,0 6 12-16,47 2 1 0,-52-8 0 15,2-6 0-15,39-2-13 0,-42 0 0 0,1-7 42 16,43-24 1-16,-41 14-1 0,-2-3 1 15,46-43-43-15,-49 38 0 0,0 2-7 16,-1-9 0-16,-2 4 0 0,0-1 1 0,3 0 6 16,19-41 0-16,-39 36 0 0,1-1 3 15,7-35 0-15,-21 35 0 0,-6 7 0 16,-6-29-3-16,-2 26 0 0,2-1 45 16,1 1 0-16,-1 2 0 0,6 1 1 0,0 2-46 0,-2 3 0 15,2-6 0-15,0 4 0 0,2 5 17 0,-4-37 0 16,-4 28 0-16,-8 4 0 0,-11-41-17 15,6 46 0-15,-9 3 13 0,-32-20 1 16,24 22 0-16,-9 4 0 0,-51-18-14 16,43 17 0-16,-5 1 19 0,-63-18 1 15,54 20-1-15,-7 3 1 0,-84-5-20 16,73 13 0-16,-4 3-60 0,-87 12 0 16,93 10 0-16,5 9-1 0,-71 51 61 15,86-23 0-15,10 9-118 0,1 8 0 0,27-22-1 16,6-12 2-16,19-39-1252 0</inkml:trace>
  <inkml:trace contextRef="#ctx0" brushRef="#br0" timeOffset="28150.18">29878 11097 11 0,'0'0'0'0,"0"0"0"0,0 0 0 0,0 0 1 0,0 0-1 16,0 0 1-16,0 0-1 0,0 0 0 0,0 0 0 15,0 0 0-15,-39-28 95 0,23 14 1 0,-1-8 0 16,-8 2 0-16,0 0-96 0,-2-2 0 0,-4-1 0 15,4 1 0-15,-1-1 79 0,-2 3 2 0,-4 6-2 16,1-8 1-16,-5 5-80 0,-4 0 0 0,1 3 0 16,2-6 0-16,-5 6 40 0,-42-8 1 15,42 8-1-15,3 0 1 0,-45-3-41 16,39 11 0-16,0 12 65 0,-55 8 1 16,41-3 1-16,-2 6-1 0,5 0-66 0,-6 3 0 0,3 2 0 15,0 6 16-15,3 3 1 0,6-3-1 0,5-2 1 16,-6-4-17-16,4 6 0 0,2 0 0 0,3-5 0 0,-3 5 63 15,-36 34 2-15,44-34-1 0,0 3 0 16,-32 39-64-16,46-42 0 0,0 9 51 16,-11 25 2-16,30-31-1 0,9 3 0 15,0 2-52-15,8 1 0 0,0-3 0 0,8 2 29 16,6 1 1-16,3-6 0 0,2 2 0 0,3 1-30 16,39 25 0-16,-33-25 0 0,5-3 21 15,36 31 0-15,-38-26 0 0,5 7 0 16,38 33-21-16,-35-37 0 0,2 0 12 0,1 1 0 15,10 2 0-15,-2-6 0 0,14 4-12 0,-9-4 0 16,3-7 0-16,-2-13 0 0,-1-1 39 0,3-4 1 16,-3-3 0-16,6 1 1 0,3-4-41 0,-9-2 0 15,8-3 0-15,7-3 0 0,-10-11 0 0,7 6 1 16,-6-6 0-16,-1 0 0 0,-2 0-1 0,-2 0 0 0,-4-12 0 16,-5 1 0-16,-5-3 3 0,43-40 1 15,-51 32 0-15,-12-1 0 0,30-47-4 16,-35 39 0-16,-3-12-4 0,2 1 0 0,4 0 0 15,-1 0 0-15,3 2 4 0,28-61 0 16,-30 56 0-16,2-3 31 0,14-56 1 16,-31 61 0-16,-2 4 0 0,-8 5-32 0,-12 0 0 15,-8 6 0-15,-8 3 14 0,0 5 1 0,-8-3 0 16,-4-5 0-16,-4-3-15 0,-53-31 0 16,38 34 0-16,-2 5-28 0,-75-27 1 0,64 36-1 15,-6 5 1-15,-66-25 27 0,77 34 0 16,3-6-173-16,-52-8 2 0,52 26-2 15,5-4 1-15,-46 6 172 0,54 0 0 16,1 6-127-16,-28-15-1 0,34-2 1 16,38 11-690-16</inkml:trace>
  <inkml:trace contextRef="#ctx0" brushRef="#br0" timeOffset="29100.1">28179 9651 415 0,'0'0'0'0,"0"0"0"0,0 0-79 0,0 0 0 0,19 28-1 0,-16-19 2 0,5-4 78 16,-8-5 0-16,0 9 99 0,0-6 2 15,0-3-1-15,0 5 0 0,0 4-100 16,0-4 0-16,0 1 78 0,0 11-1 16,6 3 0-16,-3-1 2 0,2 23-79 15,-5-19 0-15,0-3 32 0,6 19 1 16,-4-25-1-16,1-3 1 0,-3 6-33 15,0-8 0-15,3 2 27 0,13 3 0 16,-13-6 0-16,3 1 2 0,5 5-29 16,-6-8 0-16,4-1 47 0,13 4 0 15,-14-9 0-15,3 2 0 0,14-4-47 16,-6 2 0-16,3-9-1 0,28-11 0 16,-20 6 0-16,-5 0 1 0,33-22 0 15,-36 22 0-15,1 0-11 0,24-20 1 16,-25 17 0-16,0-6 0 0,25-10 10 0,-25 19 0 15,0 0 23-15,17-9 1 0,-26 23-1 16,-7 0 2-16,2 0-25 0,-8 0 0 16,6 3 19-16,-6 8 0 0,0 3 0 0,0-5 1 15,0 33-20-15,-9-20 0 0,1 12 25 16,-6 34 1-16,9-43 0 0,2-3 0 16,-3 15-26-16,6-17 0 0,6-6 47 15,-3 0 2-15,5 0-1 0,0 3 0 0,3-3-48 16,0 0 0-16,6-6 0 0,8-2 0 0,8-6 32 15,-5-3 0-15,5-2 0 0,5-7 0 0,4-5-32 16,44-19 0-16,-48 11 0 0,4-6 17 0,32-34 0 16,-38 37 0-16,0 0 0 0,17-23-17 15,-37 28 0-15,-5 7-115 0,-3-13 2 16,-8 27-2-16,0 2 2 0,-11 8 113 16,11-8 0-16,0 0-176 0,0 6 1 15,0-6-1-15,0 0-481 0</inkml:trace>
  <inkml:trace contextRef="#ctx0" brushRef="#br0" timeOffset="29500.69">29939 9767 887 0,'0'0'0'0,"0"0"0"0,0 0-26 0,0 0 1 0,-3 28 0 16,-3-14 0-16,-16 3 25 0,6-3 0 0,-7 5 13 16,-32 24 0-16,28-27 0 15,2-1 1-15,-8 24-14 0,16-22 0 0,9 2 86 16,2-2 0-16,-2 9 1 0,0 2-1 0,2 14-86 16,3 0 0-16,6 0 0 0,3-5 0 0,2 0 31 15,25 22 0-15,-14-37 0 0,6-8 2 16,28 6-33-16,-28-14 0 0,2-6 60 15,28-12 1-15,-24 4-1 0,5-6 2 16,2-3-62-16,-10-11 0 0,0 0 0 0,-3-6-2 0,10-39 1 16,-21 31-1-16,-14-3 1 0,0-37 1 15,-5 45 0-15,2 1-34 0,-14-35 1 16,9 38 0-16,3 2 1 0,-15-17 32 16,9 34 0-16,6 11-103 0,-9-3 0 15,11 1 0-15,3 5 0 0,-5-3 103 16,5 3 0-16,0 0-165 0,0 0 0 15,0 6 0-15,0-6-217 0</inkml:trace>
  <inkml:trace contextRef="#ctx0" brushRef="#br0" timeOffset="29935.82">30226 9924 370 0,'0'0'0'16,"14"11"0"-16,5 1 73 0,14 7 1 16,-19-10-1-16,-3 2 0 0,11 11-73 15,-11-16 0-15,-8 3 72 0,2-7 1 16,-5-2-1-16,6 6 1 0,-1 0-73 15,-5-6 0-15,6 5 92 0,-6 4 0 0,0-9-1 16,0 2 2-16,0 4-93 0,0-6 0 16,0 0 50-16,0 0 0 0,-6 6 0 0,6-1 1 15,-5 9-51-15,2 1 0 0,-2 7 0 0,-6 1 0 0,-3 10 10 16,0 4 1-16,8-9-1 0,1-14 0 0,5-3-10 16,-3 1 0-16,0-10 0 0,3-2 0 0,-2 3 37 15,2-3 1-15,0-5-1 0,0 5 1 0,0 0-38 16,0 0 0-16,0 0 0 0,0 0 0 0,0 0 21 15,0 5 0-15,0-5 0 0,0 0 1 0,0-5-22 16,0 5 0-16,2-15 0 0,1 1 0 0,5-14 23 16,-2-36 1-16,2 27 0 0,3-11 0 0,3-25-24 15,-6 45 0-15,3 0 16 0,12-28 0 16,-4 25 0-16,3 0 1 0,30-34-17 16,-29 37 0-16,7 0 5 0,0-1 0 15,4 7 0-15,-7-3 0 0,4 5-5 0,2 0 0 16,-11 6 0-16,0 6 0 0,-6-1-9 0,1 4 0 0,-3 5 0 15,-3 0 1-15,-3 0 8 0,0 0 0 0,3 14 0 16,1 0 0-16,1 6-100 0,9 47-1 16,-16-19 1-16,0 3 1 0,-1 41 99 15,-2-58 0-15,2-6-170 0,9 9 1 16,-11-37 1-16,-3 0-609 0</inkml:trace>
  <inkml:trace contextRef="#ctx0" brushRef="#br0" timeOffset="30334.79">31690 9119 573 0,'0'0'0'0,"0"0"0"0,0 0 22 16,-6 34 0-16,1-20 0 0,-6 9 0 0,-14 36-22 15,8-28 0-15,6 0 58 0,0-3 1 16,3-6-1-16,2 4 0 0,4-1-58 0,2 0 0 0,-3 6 0 15,-5 6 0-15,-3 5 107 0,-20 51 1 16,9-42-1-16,-3 2 1 0,-30 71-108 16,27-59 0-16,1 2 21 0,-1 1 0 0,6-7 0 15,5-4 1-15,6-7-22 0,-8 40 0 16,11-59 0-16,11-8-174 0,8 5 2 16,2-22-2-16,7-12-104 0,-1-2 173 0,14-18 1 15,14-5 0-15,-47 31-120 0</inkml:trace>
  <inkml:trace contextRef="#ctx0" brushRef="#br0" timeOffset="30766.85">32077 9730 437 0,'0'0'0'0,"0"0"0"16,0 0-13-16,0-28 0 0,0 14 0 16,0 0 0-16,0 0 13 0,-6 0 0 0,1-3 0 0,-1 0 122 15,3 0 2-15,-8-6-1 0,3 4 1 0,-11-12-124 16,-1-3 0-16,-5 6 0 0,3 5 0 0,0 9 108 15,0 3 1-15,-8 8-1 0,2 6 2 0,-11 8-110 16,1-2 0-16,-6 13 0 0,-3 6 0 0,-3 9 22 16,-50 53 1-16,56-34 0 0,-3 9 0 15,-27 59-23-15,52-71 0 0,8 1 29 0,3-1 0 16,5-14 0-16,3 1 1 0,12-12-30 0,2-5 0 16,5-9 0-16,1 0 0 0,5-14 44 0,6 0 0 15,8-14-1-15,-3 0 1 0,11-15-44 0,47-35 0 16,-47 16 0-16,-2-3-11 0,49-73 0 15,-44 54 0-15,3-9 1 0,52-89 10 16,-47 75 0-16,11 0-4 0,53-104 0 16,-61 104 0-16,0 11 1 0,3-10 3 0,-14 21 0 15,-3 9 0-15,-8 6 32 0,16-25 0 16,-35 52 0-16,-17 24 0 0,-8 5-32 0,-3 8 0 16,-6 3 0-16,-5 18-29 0,-6-1 1 0,-13 22-1 15,-9 9 1-15,-13 20 28 0,-67 96 0 16,72-88 0-16,0 11-147 0,0 4 2 0,8 10-2 15,0-5 2-15,9 3-15 0,-47 101 0 16,52-132 1-16,36-79-284 0</inkml:trace>
  <inkml:trace contextRef="#ctx0" brushRef="#br0" timeOffset="32433.81">22798 12377 685 0,'0'0'0'0,"0"0"0"0,0 0 0 0,0 0 33 0,0 0 1 16,0 0 1-16,-20-28-1 0,12 23-34 0,0-1 0 0,2 0 0 15,1 4 0-15,-3-7 63 0,2 3 0 0,1-5 0 16,-7 0 1-16,-1-3-64 0,-15-14 0 16,9 8 0-16,-1 6 70 0,-27-6 1 15,25 12 0-15,0-1 0 0,-28 1-71 16,26 8 0-16,-4 0 30 0,-33 0 0 15,31 0 0-15,-3 0 1 0,-3 3-31 0,8 2 0 16,1-2 0-16,4 3 43 0,1-1 2 0,3-2-1 16,0 3 0-16,2 0-44 0,0-1 0 0,1 4 0 15,-1 5 0-15,1 3 31 0,-4-3 1 0,1 5 0 16,0 4 0-16,-1 5-32 0,1 0 0 0,5-3 0 0,0-2 0 16,3-1 30-16,3-2-1 0,3 3 0 0,-1-4 1 15,1 1-30-15,-6 22 0 0,5-16 0 0,0 4 12 16,-5 27 0-16,6-32 0 0,2 0 0 15,-11 32-12-15,14-35 0 0,0 3 46 16,3 15 1-16,-3-20 1 0,3-1-1 16,0 1-47-16,2-3 0 0,-5 3 0 0,6-6 47 15,2 0 0-15,3 3 0 0,3-3 2 0,-6 0-49 16,6 0 0-16,5 0 0 0,3 0 0 0,6 3-27 0,-3-3 2 16,8 0 0-16,-3-3 0 0,3 3 25 0,1-8 0 15,4 5 0-15,1 0 0 0,0-5-14 0,5 2 0 16,3 1 0-16,-9-1 0 0,7-2 14 0,-4-3 0 15,9 0 0-15,-6-1 0 0,9 4-12 0,-1-6 0 16,1 3 0-16,-7-3 1 0,10 3 11 0,40 5 0 16,-43-8 0-16,-1 6 16 0,53 11 1 15,-52-12-1-15,2 4 1 0,47 10-17 16,-49-13 0-16,-1 0 19 0,59 5 1 16,-53-6 0-16,5 4 0 0,56-1-20 15,-61-2 0-15,6-3 12 0,54-3 0 16,-60-3 0-16,3 3 1 0,66-8-13 15,-58 5 0-15,-2 0 44 0,79-3 1 16,-85 1-1-16,8 2 1 0,61-3-45 16,-64 6 0-16,3-3 18 0,61 6 1 15,-64 3 0-15,3-3 1 0,58 8-20 16,-69-5 0-16,3 2-13 0,61 0 1 0,-56-8 0 16,3-2 1-16,75-4 11 0,-78 6 0 15,6-8 16-15,77-7 1 0,-80 13 0 0,-3-1 0 16,67-3-17-16,-61 3 0 0,-1 6 15 15,65 3 1-15,-75-12-1 0,-1 6 1 16,56 6-16-16,-58-6 0 0,-5 0-27 16,52 5 0-16,-55-5 0 0,-1-2-1 15,51-1 28-15,-48 3 0 0,-5 0 8 16,47 0 0-16,-47-6 1 0,0 1-1 16,44-7-8-16,-49 7 0 0,-1 2-25 0,28-8 2 15,-36 5-1-15,-5 3 1 16,0 3 23-16,-4-5 0 0,-4-1 0 0,-6 3-25 0,2-2 0 15,-5 2 0-15,3-3 0 0,0-5 25 0,-6 0 0 16,3 5 0-16,3-8 0 0,-6 5 24 0,3-5 0 16,-2 3 0-16,-4-3 1 0,1-3-25 0,-6-3 0 15,-9-2 0-15,4-1 0 0,-9-5 13 0,-25-39 0 16,14 41 0-16,-8-7 1 0,-39-32-14 16,34 37 0-16,-1 5 28 0,-52-36 1 15,41 34-1-15,-2 2 0 0,-50-19-28 16,49 14 0-16,3 6-48 0,-2-1 0 0,-9 3 0 15,-2-8 1-15,-9 6 47 0,0-6 0 0,3 8 0 16,11 3 0-16,-8 0 11 0,2 3 1 0,-8 3 0 16,-2-12 0-16,-1 4-12 0,0-4 0 0,1 9 0 15,-3 0 0-15,-1 8-17 0,1-2 1 0,-1 5 0 16,1 3 0-16,-11 6 16 0,2-1 0 0,0-2 0 0,-2 0 0 16,2 0-52-16,-7 2 0 0,12-5-1 0,-7-5 2 15,11 2 51-15,-3 0 0 0,-6 0 0 0,3-5 0 16,-8 2-53-16,3-2 0 0,2-1 0 0,0 4-1 0,3-1 54 15,-5 3 0-15,-6 6 0 0,-5 3 0 0,-6-3-84 16,0 8 0-16,-22 6-1 0,2 2 1 0,-16 10 84 16,3 2 0-16,-16 8 0 0,-7 0 0 15,-2 6-136-15,-193 43-1 0,165-60 0 0,191-28-811 16</inkml:trace>
  <inkml:trace contextRef="#ctx0" brushRef="#br0" timeOffset="38116.93">981 8093 54 0,'30'0'-19'0,"-22"0"19"0,3 0 0 0,3 0 0 0,14 0 0 0,2-9 91 0,9-2 0 16,-1-3 1-16,-4 0-1 0,-1 2-91 0,-8 1 0 16,-6 3 0-16,6-3 0 0,-6 8 91 0,3 3 1 15,3 0-1-15,-6-6 0 0,1 6-91 0,5 6 0 16,-3-6 0-16,8 3 0 0,-5-3 56 0,3-3-1 16,-3 3 0-16,8 3 0 0,0-1-55 0,5 1 0 0,-4-3 0 15,2-3 0-15,2-2 49 0,9 5-1 0,-8-9 0 16,0 4 0-16,-1 5-48 0,-5 0 0 0,0-6 0 15,12 3 0-15,-7 0 48 0,7 1 0 0,-1 2 1 16,-3-6 0-16,9 6-49 0,2 0 0 0,-5-3 0 16,3-2 0-16,3-1-27 0,-6 3 1 0,-3-3 0 15,0-2-1-15,-11 0 27 0,36-9 0 16,-36 5 0-16,0 1-120 0,31-9 1 16,-31 12-2-16,6 0 2 0,27-12 119 0,-36 11 0 15,-2-7-125-15,30-13 2 0,-39 15-2 16,-19 14-187-16</inkml:trace>
  <inkml:trace contextRef="#ctx0" brushRef="#br0" timeOffset="38500.18">2428 7479 528 0,'0'0'0'0,"0"0"0"0,0 0 17 0,47 17 0 0,-30-6 0 0,-1-2 0 0,28 13-17 16,-24-8 0-16,-1 0 131 0,14 15 1 15,-16-10-1-15,2-2 2 0,28 31-133 16,-28-31 0-16,6 8 94 0,22 26 1 15,-22-23-1-15,0 0 0 0,3 0-94 0,-4 0 0 16,1 3 0-16,-3 3 57 0,9-3 0 0,-4-6 0 16,4-2 0-16,-4-1-57 0,31 15 0 15,-27-17 0-15,-9-1-33 0,22 26 0 16,-38-25 0-16,-6 3 0 0,-31 24 33 16,-2-16 0-16,-11-3-81 0,-61 32 2 15,47-32 0-15,-6 0-1 0,-54 22 80 0,79-24 0 16,6-4-87-16,-11-5 1 0,38-14-2 15,6-3-675-15</inkml:trace>
  <inkml:trace contextRef="#ctx0" brushRef="#br0" timeOffset="87433.72">22723 12591 11 0,'0'0'0'0,"0"0"0"0,0 0 0 0,0 0 1 0,0 0-1 0,0 0 1 0,0 0-11 0</inkml:trace>
  <inkml:trace contextRef="#ctx0" brushRef="#br0" timeOffset="89685.34">29709 14321 482 0,'0'0'0'0,"0"0"0"0,0 0-28 0,0 0 1 16,0 0-1-16,0 0 1 0,0 0 27 16,0 0 0-16,0 0 53 0,0 0 1 0,0 0 0 15,-30-5 0-15,-6-18-54 0,14 9 0 16,0 0 53-16,-20-6 0 0,29 12 0 15,-4 5 2-15,-27 0-55 0,13 1 0 16,-2-1 37-16,-44 0 0 0,44 9 0 0,0 2 1 16,-34 9-38-16,37-9 0 0,-3 4 31 15,-20 4 1-15,28-1 0 0,1 1 0 16,-7-2-32-16,9 3 0 0,-3-8 0 0,-5 2 80 16,2 0 0-16,6 3 1 0,0 0 0 0,3 0-81 15,2-2 0-15,0-1 0 0,4 0 0 0,-4 3 52 16,6-8 1-16,0 5 1 0,-3 3-1 0,3 0-53 0,3-2 0 15,-9 4 0-15,3 7 0 0,1 2 57 0,-9 34 1 16,13-28-1-16,1 0 2 0,-3 28-59 16,11-28 0-16,5 0 15 0,12 28 1 15,-11-33-1-15,2-4 1 0,17 20-16 16,-11-19 0-16,-1-3 43 0,-4-4 1 0,7 4 0 16,1-6 1-16,-1 3-45 0,4 0 0 0,5-3 0 15,-1 0 0-15,4-3 1 0,2 1 1 0,4-4 0 16,-1-2 0-16,5-4-2 0,7-2 0 0,2-2 0 15,-9-4 0-15,9-8-11 0,42-23 0 16,-51 15 0-16,1-3 0 0,33-35 11 16,-42 32 0-16,-2-5 50 0,16-38-1 15,-16 32 0-15,-9-3 0 0,3-1-49 0,0 4 0 16,-3-3 0-16,1 2-1 0,-1-2 1 0,-5 6 0 16,0 8 0-16,-3-1 0 0,-3 1 0 0,-2 0 0 15,-6 6 0-15,0-4 1 0,-6-10 1 0,1 16-1 16,-4 0 1-16,-10-13-2 0,0 19 0 15,-1-6-83-15,-32-8 1 0,16 22-1 16,-3 3 1-16,-55 3 82 0,42 3 0 0,2 6-194 16,-69 24 1-16,61-7 0 0,-3 7-182 15,1 4 194-15,2 2-1 0,-6 1 0 0,64-40-130 16</inkml:trace>
  <inkml:trace contextRef="#ctx0" brushRef="#br0" timeOffset="90550.22">27867 14977 798 0,'0'0'0'0,"0"0"0"0,-61 11 6 0,-19 3 0 0,47-11 0 0,0 3 0 0,-48 11-6 16,40-12 0-16,0 1 40 0,-4-1 0 15,1 4 0-15,3 2 1 0,5 3-41 0,0-5 0 16,0 2 0-16,3 0 0 0,-6 3 81 0,6 3 0 16,8 3-1-16,-2-1 2 0,7 1-82 0,4-6 0 15,-4 12 0-15,4 2 0 0,5 5 45 0,-17 41 0 16,17-35 0-16,3-2 1 0,5 47-46 15,0-42 0-15,-2 9 49 0,-1-1 0 0,6-2-1 16,0-3 1-16,-3 6-49 0,1 0 0 0,4-9 0 16,7 0 0-16,2 0 29 0,-3-2 1 0,6-9 0 15,0-3 1-15,2-9-31 0,31 9 0 16,-16-19 0-16,7-6 18 0,4-6 0 0,10 0 0 16,3-3 0-16,6 1-18 0,3-9 0 0,-1 3 0 15,1-1 0-15,2-2-28 0,-5-3 1 0,0 0-1 16,-1-2 0-16,-2-4 28 0,0 1 0 0,0-4 0 15,-8 4 0-15,3-1 17 0,-1 1 2 0,-10-3-2 0,-1 2 1 16,-5-2-18-16,33-29 0 0,-39 32 0 16,-2-6 59-16,30-23 0 0,-36 23 0 15,3 5 2-15,25-19-61 0,-31 17 0 0,-2 2 2 16,13-22 0-16,-19 20 0 0,3 0 1 16,-9-3-3-16,-2-1 0 0,-3-4 0 0,-3-4 49 15,-2 1 1-15,-6 2-1 0,2-3 1 0,-2 1-50 16,-16-40 0-16,13 42 0 0,-3 6-34 15,-21-26 1-15,16 32 0 0,-11 8 0 16,-28-9 33-16,30 15 0 0,1 5-213 0,-28 0 1 16,28 12-1-16,2 7-159 0,-25 13 211 15,26-29 1-15,27 0-453 0</inkml:trace>
  <inkml:trace contextRef="#ctx0" brushRef="#br0" timeOffset="91366.25">29309 16212 854 0,'0'0'0'0,"0"0"0"0,0 0 17 0,5-31 1 0,1 17-1 15,-3 0 1-15,2 3-18 0,3 2 0 0,3 4 0 16,-8 2 0-16,0-8-15 0,0 8 0 0,-3 3 0 16,5-9 1-16,-5 9 14 0,6-5 0 0,-6 5 0 15,5-6 0-15,-5 6 86 0,-5 6 2 16,5-4-1-16,-6 10 0 0,-16 33-87 16,-3 3 0-16,0 19 67 0,-8 3 0 0,8-2-1 15,-2-3 1-15,7-6-67 0,1 3 0 0,2-9 0 16,4-5 0-16,4-3 54 0,4-6 2 0,5-11-1 15,5 1 0-15,9-10-55 0,0-2 0 0,0-3 0 0,-3-8 0 16,-6 2 35-16,9-8 0 0,-11 3 1 16,3-3 0-16,-1 0-36 0,3 0 0 0,3-3 0 15,3 3 25-15,0-5 1 0,3-1 0 0,-4-2 0 16,1-1-26-16,6-8 0 0,4 0 0 0,-4 0 0 0,-1-2 60 16,0 2 2-16,1-3-2 0,-1-5 1 0,0 0-61 15,1-4 0-15,-6-4 0 0,-3-4 0 0,2 1-11 16,1-54 0-16,-5 45 0 0,-4-6 1 15,3-45 10-15,1 57 0 0,2-3-3 16,0-1 1-16,0 7 0 0,-3 8 0 0,0-6 2 16,1 6 0-16,-7 5 0 0,-2 1 0 0,-2 8-15 0,-4 0 0 15,1 0 0-15,-4 2 0 0,-2 1 15 0,0 0 0 16,3 2 0-16,0 4 0 0,-3 2-35 0,2-3 1 16,-7 6 0-16,-9 0 1 0,-3 6 33 0,-5 2 0 15,-11 9 0-15,-6 0 0 0,-2 8-161 0,-6 4 2 16,16-10-2-16,-2-5 2 0,44-14-817 0</inkml:trace>
  <inkml:trace contextRef="#ctx0" brushRef="#br0" timeOffset="98283.86">3696 7054 606 0,'0'0'0'0,"0"0"0"0,0 0 38 0,0 0 0 0,0 0 0 16,0 0 0-16,0 0-38 0,0 0 0 0,0 0 46 15,0 0-1-15,0 0 0 0,6-31 1 16,-6 12-46-16,0 10 0 0,0 1 112 15,8-6 0-15,-8 8-1 0,0 6 2 16,0 0-113-16,0 0 0 0,0 6 49 16,5 5 0-16,1 3 1 0,2 6 0 15,6 28-50-15,-3-20 0 0,8 0 40 0,20 17 0 16,-20-37 0-16,1-2 1 0,38-6-41 16,-20 6 0-16,4-4 54 0,60 4 0 15,-55-6 0-15,8 0 0 0,56 0-54 16,-53 0 0-16,0 6 15 0,66 8 1 15,-60-3 0-15,7 0 0 0,-4 3-16 16,7-5 0-16,1-1 0 0,-1 3-4 0,4-2 1 0,2-3-1 16,8 2 1-16,3-2 3 0,1 2 0 0,-1-8 0 15,5 3 0-15,1-3-2 0,5 0 0 0,9-3 0 16,-6-5 0-16,5 2 2 0,1-2 0 0,2-7 0 16,3 4 0-16,3 3-28 0,118-20 1 15,-118 14 0-15,8 0 0 0,114-9 27 16,-120 17 0-16,-5 4 2 0,119-10 0 15,-125 10 0-15,6 2 0 0,117 2-2 16,-112 4 0-16,3 2 0 0,128 1 1 16,-136-6 0-16,8-1 0 0,122 4-1 15,-125-12 0-15,4 1 8 0,121-6 0 0,-125 5 0 16,3-2 1-16,128 2-9 0,-128 6 0 16,-2 0 5-16,118 6 1 0,-124-6 0 15,0 0 0-15,111 2-6 0,-117-4 0 0,-5-4 21 16,119-8 1-16,-108 5-1 0,-3-5 2 15,111-11-23-15,-119 14 0 0,-9 5 8 16,103-16 0-16,-107 16 0 0,-1 0 0 16,77-2-8-16,-99-1 0 0,-2 9 0 15,49 0 1-15,-53-5 0 0,-8-4 0 16,48-2-1-16,-54 8 0 0,-7-5 37 0,35-3 1 16,-41 5 0-16,-3 3 0 0,25-5-38 15,-39 8 0-15,1 0-40 0,13 0 0 16,-25 3 0-16,3 2 0 0,-2 1 40 15,2-3 0-15,-3 2-163 0,11 4 0 16,-8-4 1-16,-2-5-169 0,15 0 164 16,-10-11-1-16,-14 11-524 0</inkml:trace>
  <inkml:trace contextRef="#ctx0" brushRef="#br0" timeOffset="102751.12">2746 7395 763 0,'0'0'0'0,"0"0"0"0,0 0 0 0,25-28 53 0,-12 0-1 0,1 5 0 15,-3 3 0-15,-2 6-52 0,2 6 0 0,2-1 0 16,-7 4 0-16,-6 5 114 0,0 0 0 15,0-9 0-15,0 9 0 0,-6-5-114 0,6 5 0 0,0 0 0 16,0 0 53-16,-5 0 0 0,-3 14 1 0,-3 20-1 16,-3 8-53-16,-25 59 0 0,25-59 0 0,3 9 5 15,-16 56 1-15,16-48 0 0,-3 3 0 16,0 2-6-16,0 7 0 0,3 2 0 0,-3 6-2 16,-19 92 0-16,17-81 0 0,7 3 0 15,-5 0 2-15,3 6 0 0,3-4 0 0,-3 9-50 16,-3 96 1-16,0-101-2 0,3-4 2 15,-2 4 49-15,-1 2 0 0,-6 3 0 0,1-3-32 16,-31 107 0-16,31-103 0 0,5-7 0 16,-24 105 32-16,24-96 0 0,3 2 13 0,2-2 1 15,-2-6 0-15,3-5 0 0,3 0-14 0,-1 89 0 16,3-100 0-16,-2-4 32 0,-1-2 1 16,6 0 0-16,-3 0 0 0,-2 2-33 0,-1-8 0 15,6-2 0-15,0-1 0 0,-5-5 69 0,5 59-1 16,0-62 0-16,0-1 1 0,-3-1-69 0,-2 4 0 15,-6 1 0-15,2 5 28 0,-21 71 0 16,16-68-1-16,0 6 1 0,-19 62-28 16,28-91 0-16,-1-5 12 0,0-3 1 0,6-8-1 15,6-3 1-15,0-6-13 0,7-5 0 0,-2 3 0 16,3-1 0-16,6-2 14 0,-7-3 0 0,7 2 0 16,-1 1 0-16,0 0-14 0,6-3 0 0,8-3 0 15,1 0 0-15,4-3-6 0,1 0 0 0,5-8 0 16,3 0 0-16,11-3 6 0,0-6 0 0,6 1 0 15,-1-4 0-15,3 1-7 0,-2-3 1 0,13 2 0 0,3-2 0 16,-2 2 6-16,10 1 0 0,12-3 0 0,-4 5 0 16,12 3-2-16,-3 0 0 0,0 3 0 0,-3-5 1 15,0 2 1-15,3 0 0 0,6 0 0 0,5 3 0 16,0 0-5-16,0 0 1 0,5 0 0 0,9 6 0 0,6 5 4 16,123 9 0-16,-134-12 0 0,2 12 1 15,-3-6 1-15,-8 0 0 0,8 3 0 0,-2 0-2 16,-6 3 0-16,14-1 0 0,-6 1 0 0,6 3 3 15,141 13 0-15,-136-22 0 0,6 0 0 16,143 6-3-16,-140-12 0 0,0 1 0 16,157-4 1-16,-144-10 0 0,-2-6 0 15,174-9-1-15,-166 6 0 0,11-3 6 0,0 0 0 16,0 0 0-16,2-8 1 0,4 0-7 0,2-1 0 16,-8 9 0-16,0 3 0 0,0 0 12 0,3 0 1 15,-3 3-1-15,0 2 1 0,0 4-13 0,-2 2 0 16,2 3 0-16,0 0 0 0,0-6-5 0,0 6 0 15,0 0 0-15,0-2 0 0,2-1 5 0,-1 0 0 0,-1 3 0 16,-6-6 0-16,6 6-3 0,-5 0 0 0,-1-2 0 16,6-1 1-16,-5 0 2 0,-1-3 0 0,1 6 0 15,-6 0 0-15,2 3 4 0,4 3 1 0,-12-1 0 16,4 1 0-16,-7 0-5 0,4 2 0 0,-4 0 0 16,1 4 0-16,-6-1 0 0,6 3 0 0,-9 3 0 15,4-6 0-15,-1 9 0 0,130 22 0 16,-149-25 0-16,-6 3 35 0,113 22-1 15,-129-28 0-15,-3 3 1 0,91 11-35 0,-88-17 0 16,-9-8 44-16,100 3 0 0,-102-6 0 16,-6 0 1-16,83-3-45 0,-88 0 0 15,-3 0-27-15,66-5 0 0,-83 2 0 16,-5 0 1-16,49-8 26 0,-54 6 0 0,-1-6-12 16,47-9 0-16,-49 12 0 0,-1 3 0 15,-8-1 12-15,-2-5 0 0,2 0 0 0,-5 0-23 16,-6 0 1-16,3 0 0 0,-6-6 0 0,0 3 22 15,-5-2 0-15,-5-4 0 0,-1-5 0 0,0-9-20 16,14-47 1-16,-8 33-1 0,0-5 1 16,28-73 19-16,-26 58 0 0,1 1-14 15,2-9 0-15,1-5 0 0,-4-1 0 0,-7-5 14 0,24-92 0 16,-25 77 0-16,-11 4-2 0,12-107 0 16,-9 101 0-16,-3-5 1 0,-2-4 1 15,-6 9 0-15,0 3 0 0,-9 9-24 0,-16-105 0 16,6 96 0-16,-6 2 1 0,-5 1 23 15,-3 8 0-15,-6 3 0 0,-2 3 34 0,-48-76 0 16,45 87 0-16,3 3 1 0,-9 0-35 0,11 2 0 16,1 1 0-16,2 0-3 0,-28-71 0 15,25 68 0-15,6-6 0 0,-36-70 3 16,36 73 0-16,-6 8 27 0,1 4 0 0,-6-1 1 16,-1 3 0-16,4-3-28 0,-56-56 0 15,50 57 0-15,6-4 7 0,-39-56 0 16,35 65 0-16,-1 3 0 0,1 0-7 0,-2 2 0 15,3 1 0-15,-8 5 5 0,-45-48 1 16,45 49 0-16,2-4 0 0,-41-53-6 16,52 50 0-16,0 7 53 0,1-4 0 0,4-5 0 0,4-6 1 15,8 3-54-15,-3 0 0 0,6-3 0 0,-6 3 0 16,0 2-12-16,-16-50 1 0,16 51 0 0,5 8 0 16,-32-39 11-16,19 45 0 0,-3 8 11 15,-36-25 0-15,33 31 0 0,1 5 0 16,-4 1-11-16,1 2 0 0,-1 1 0 0,-2 2-35 15,-3 3 0-15,-8 0 1 0,0-1 0 0,-9 1 34 16,1-5 0-16,-15 10 0 0,1 1 0 0,-6 2 8 16,-5 1 1-16,-1 5 0 0,-2 0 0 0,-6 5-9 15,1 4 0-15,-15 2 0 0,1 0 0 0,-6 6-13 16,-6 0 1-16,-2 3 0 0,-3 2 0 0,-3-8 12 0,-138 28 0 16,133-28 0-16,-1 1-25 0,-129 15 0 15,130-18 0-15,-1-4 0 0,-137 6 25 16,132-8 0-16,-3 2-34 0,-146-5 0 15,144-3 1-15,2-3 0 0,-140-2 33 16,140 2 0-16,3-3-33 0,-143-16 1 16,146 8-1-16,2 0 1 0,-5-12 32 0,6 9 0 15,-3-2 0-15,3 2 1 0,5-3 0 0,-11 0 0 16,0 6 0-16,3 3-1 0,-8 0 0 0,2 2 0 16,0-5 0-16,-5 6-6 0,3-3 0 0,2 2 0 15,-2 4 1-15,7 2 5 0,-1-3 0 0,-4-2 0 16,-5 2 0-16,8 0 2 0,-152-5 0 15,147 6 0-15,2 5 1 0,-5 0-3 0,0-9 0 16,0 4 0-16,2-1-5 0,-162-3 1 16,151 1-1-16,4 5 1 0,-170 0 4 15,161 3 0-15,-5 3 32 0,-1 8 1 0,-2-2-1 0,0-1 1 16,-3 4-33-16,0 2 0 0,-8 8 0 0,2 1 0 16,-2 10 20-16,-200 38 1 0,184-35-1 15,1 7 1-15,-209 38-21 0,205-33 0 0,-4 3-178 16,-204 55 0-16,202-49 0 0,-5-1-108 15,-1 3 178-15,-3-11-1 0,-5-6 1 0,221-42-549 16</inkml:trace>
  <inkml:trace contextRef="#ctx0" brushRef="#br0" timeOffset="110150.13">3773 7040 11 0,'0'0'0'0,"0"0"0"0,0 0 0 0,-69-22 1 0,47 13-1 0,3 1 1 0,-25-3-1 16,30 2 0-16,-3 4 0 0,-10-4 1 15,2 4-1-15,3 5 1 0,-28 5-1 16,22-2 0-16,3 8 0 0,-19 9 0 16,25-12 0-16,5 6 1 0,-5 3-1 15,8-5 0-15,8-4 41 0,-11 6 1 16,3 6 0-16,-8 8 0 0,-20 48-42 16,20-23 0-16,5 1 48 0,-19 70 1 15,22-71-1-15,2 9 1 0,-2 53-49 16,11-58 0-16,0-7 28 0,11 49 1 15,-2-57-1-15,-4-6 1 0,28 24-29 16,-13-32 0-16,-1-3 68 0,6-8 0 0,3 3-1 16,5-1 1-16,5-2-68 0,1-3 0 0,11-3 0 15,2 1 0-15,6-1 71 0,0-3-1 0,0-8 0 16,0 6 1-16,9-6-71 0,-4 0 0 0,1-6 0 16,2 1 0-16,-2-4 20 0,2 1 1 0,-14-3-1 15,-2 2 1-15,-6 1-21 0,-2-6 0 0,-4-6 0 0,1 3 0 16,-9-3 50-16,-2-2 1 0,-9 2 0 0,6-2 1 15,-11 2-52-15,16-25 0 0,-16 17 0 0,-5 0 43 16,10-29 0-16,-14 27 0 0,1-1 0 16,-12-37-43-16,1 26 0 0,-3-9 29 15,-6 1 1-15,-6 2-1 0,1-3 0 0,-6 0-29 16,-38-47 0-16,24 47 0 0,-2-2 24 16,-48-48 1-16,45 50 0 0,3 6 0 15,-48-45-25-15,56 34 0 0,0-1-43 16,0 1 0-16,-3 11 0 0,8-3 1 0,-2 9 42 15,8-3 0-15,-11 22 0 0,-3 6 0 0,2 20-115 0,-4-1 1 16,-15 12-1-16,-5 3 1 0,58-20-703 0</inkml:trace>
  <inkml:trace contextRef="#ctx0" brushRef="#br0" timeOffset="112166.61">3088 8242 629 0,'0'0'0'0,"0"0"0"0,0 0 2 0,0 0 1 0,-25 28 0 0,17-25 0 16,-11 22-3-16,8-8 0 0,-3 3 74 15,-14 22 2-15,12-14-2 0,7 3 1 0,-4 39-75 16,7-42 0-16,12 9 64 0,-6 2 1 16,8 6-1-16,-3 3 1 0,9 11-65 0,19 54 0 15,-16-63 0-15,-3 7 41 0,8 66 1 16,-11-44-1-16,-3 6 0 0,3-1-41 16,-5 3 0-16,-6 3 0 0,0 3 27 0,0 93 0 15,-6-99 0-15,6 6 1 0,-5-3-28 0,-4 8 0 16,4 4 0-16,-9 4 48 0,3 1 1 0,3 0-1 15,-3-5 1-15,-3 4-49 0,-19 105 0 16,19-109 0-16,-5-1 28 0,-1 3 1 0,4-19 0 16,2 2 0-16,0-8-29 0,-5 70 0 15,8-87 0-15,2-3 47 0,-4 62-1 16,-7-60 0-16,1 13 1 0,0-12-47 0,-6 11 0 16,5-3 0-16,-4 9 4 0,-23 70 1 15,27-76 0-15,6-3 0 0,-5 4-5 0,8-7 0 16,6-8 0-16,10-3-41 0,1-5 1 0,7-6 0 0,1-3 0 15,17-5 40-15,-7-3 0 0,10-6 0 0,4-9 0 16,1-5-46-16,2-2 2 0,9-1-1 0,-3-5 1 16,8 2 44-16,56-5 0 0,-45-3 0 15,6 0 10-15,11 0 0 0,2 0 0 0,4 0 1 0,8 0-11 16,2 0 0-16,9-3 0 0,-3 3 0 0,11-6-48 16,5 1 0-16,4-4 0 0,-4 1 0 0,9-3 48 15,5-1 0-15,1-2 0 0,-4-5 0 0,9-1-26 16,0 3 1-16,14-5 0 0,-6-1 0 0,6 3 25 15,8 1 0-15,-6 2 0 0,3 3 0 0,3 8 17 16,3-5 0-16,-3 8 0 0,5 3 0 0,1 3-17 0,-1 2 0 16,6-5 0-16,6-2 0 0,8-1-32 0,-6 0 1 15,12-3 0-15,-1 1 0 0,3-4 31 0,205-5 0 16,-203 11 0-16,4-2 57 0,-3 2 1 16,-11 3-1-16,0 0 2 0,0 3-59 0,-6 2 0 15,11 1 0-15,-5 3 0 0,11-7 30 0,-6 4 0 0,9-3 0 16,5-3 1-16,6-3-31 0,215-5 0 15,-221 2 0-15,6-3 10 0,207-13 1 16,-219 8 0-16,7-3 0 0,198-20-11 16,-205 21 0-16,12 1-27 0,201-21 1 15,-215 22 0-15,-3 0 0 0,191-9 26 16,-199 20 0-16,-8 3-37 0,179 3 0 16,-191 0-1-16,-8 3 2 0,152 2 36 15,-160-8 0-15,-8 0-34 0,130-8 0 16,-139 5 0-16,-8-3 1 0,122-11 33 15,-131 6 0-15,1-6 19 0,97-14 0 0,-117 17 0 16,-8-5 1-16,0 2-20 0,-13 3 0 0,-6 0 0 16,-9 2 43-16,-10 1 0 0,-6 5 1 0,-3-8-1 15,-14 6-43-15,3 2 0 0,-13 6 0 0,-7-5 0 0,-4 5 9 16,-9 0 0-16,5 0 0 0,-5 0 0 0,0 0-9 16,0 0 0-16,-3-6 0 0,-2 3 0 0,-1 0 19 15,1 1 0-15,-9-15 0 0,-14-17 0 0,-2-8-19 16,-36-45 0-16,44 36 0 0,5-5 24 15,-19-57 1-15,22 48-1 0,1 1 2 16,-1-9-26-16,8-1 0 0,-2-7 0 0,8-6 22 0,3-96 1 16,8 84-1-16,-3-2 1 15,3-6-23-15,3 0 0 0,0-5 0 0,11-4 1 0,-6-5 1 16,3 0-1-16,0 3 1 0,6-3-2 0,30-118 0 16,-28 118 0-16,3 0 5 0,0 0 1 15,-11 23-1-15,-2 5 1 0,-4 8-6 0,7-78 0 16,-18 90 0-16,-5 8 9 0,-14-53 0 15,0 68 0-15,-5 5 1 0,-6 2-10 0,6 1 0 16,-6 0 0-16,3 5 1 0,-36-33 1 16,33 28 0-16,-8 5 0 0,-31-33-2 15,26 36 0-15,-9 3 15 0,-50-31 1 16,39 34-1-16,0 3 1 0,-72-31-16 16,58 19 0-16,-5 3-2 0,0 0 0 0,-1 4 0 15,1-7 0-15,0-2 2 0,-6 2 0 0,-3 0 0 16,-5 1 0-16,-6 2 3 0,-107-33 1 15,99 36 0-15,0 5 0 0,-127-22-4 16,105 26 0-16,-6 8 21 0,-137-20-1 0,129 20 0 16,0 6 1-16,-152-15-21 0,149 9 0 15,-5 0-13-15,-155-11 1 0,144 16-1 16,-3 6 1-16,-179 3 12 0,156 3 0 0,-4 6-9 16,-202 16 0-16,190-11-1 0,-5 3 1 15,-213 22 9-15,204-13 0 0,4 2-6 16,-7 0 0-16,-1 6 0 0,-4 2 1 0,-6 6 5 15,4 1 0-15,-6-7 0 0,0 1 0 0,-3-1-6 16,-229 35 0-16,237-38 0 0,7-4 1 16,-225 30 5-16,218-31 0 0,6-3-2 0,-229 26 1 15,229-23-1-15,6-6 1 0,-219 26 1 16,224-31 0-16,8-3 7 0,-207 9 1 16,211-15 0-16,1 3 0 0,-198 3-8 15,205-5 0-15,2 2-7 0,-191 12 0 16,186-15 0-16,8 1 1 0,3 2 6 15,-1 6 0-15,4 2 0 0,5 10-116 0,-3-7 0 0,9 6 0 16,-6 6 0-16,5 8 116 0,-174 48 0 16,169-42 0-16,174-48-1139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9-23T21:56:26.8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25422 5324 11 0,'0'0'0'0,"0"0"0"0,0 0 0 0,0 0 1 0,0 0-1 16,0 0 1-16,0 0-1 0,0 0 0 0,0 0 0 16,0 0 0-16,0 0 0 0,0 0 1 0,0 0-1 15,0 0 1-15,0 0-1 0,0 0 0 0,-25-28 0 16,11 20 0-16,1-1 95 0,-4 1 0 0,0 2 1 16,-2-2 0-16,0 5-96 0,-1 3 0 0,4-3 0 15,-1 3 0-15,1 0 62 0,2 0 2 0,0 0-2 0,0 0 1 16,3 6-63-16,-3 2 0 0,-5-2 0 0,0 5 0 15,-6 3 84-15,-22 20 1 0,28-14-1 16,-6-6 1-16,-19 22-85 0,30-13 0 0,-6-4 91 16,-10 24-1-16,22-21 0 0,-3-8 2 15,-9 23-92-15,9-18 0 0,0 4 73 16,-8 19 0-16,11-19 1 0,-1-1 0 16,-7 29-74-16,10-26 0 0,-2-2 77 15,2-4 1-15,1 4-1 0,-1-1 0 0,6-2-77 16,6 2 0-16,-6-2 0 0,0-6 0 0,0-5 31 0,0 5 0 15,5 0 0-15,-2 0 2 0,8 3-33 0,3 11 0 16,-6-17 0-16,9 3 1 0,13 17 1 16,-8-11-1-16,9-3 1 0,35 22-2 15,-36-22 0-15,4-3 25 0,37 20 0 16,-32-20 0-16,5 0 0 0,47 23-25 16,-44-23 0-16,-2 0-13 0,51 17 0 15,-52-17 0-15,9 5 0 0,46 10 13 16,-41-15 0-16,6 0 24 0,57 14 0 15,-54-14 0-15,-1 0 0 0,3-6-24 0,-3 1 0 16,-2-1 0-16,-1 4 21 0,1 2 1 0,5-9-1 16,6 6 2-16,-4 4-23 0,7-1 0 0,-6-3 0 15,-1 3 0-15,1-6 17 0,3 6 0 0,2-8 0 16,-5 2 1-16,5 1-18 0,-2-1 0 0,2 4 0 16,1-4 0-16,2 0 45 0,0 4 1 0,-3-4 0 15,-5 1 1-15,0-1-47 0,-3 3 0 0,8-5 0 0,-2-3 0 16,5 2 11-16,0-5 0 0,-3 0 0 0,-2 0 1 15,0 0-12-15,-4 0 0 0,7-5 0 0,5 2 0 16,0 0-11-16,-3 0 1 0,-9-2-1 0,-1-1 1 16,-1-2 10-16,-3-1 0 0,-3 1 0 0,1-6 0 0,-3 0 4 15,-3-6 1-15,0 3 0 0,0-3 0 0,0 1-5 16,47-26 0-16,-58 17 0 0,-3-1 15 16,39-21 1-16,-45 16 0 0,-4 3 0 15,29-25-16-15,-38 22 0 0,0 6 3 16,25-31 0-16,-28 25 0 0,0 3 0 15,3-3-3-15,-12 6 0 0,4 6 0 0,-6-1 8 0,0-2 1 16,-3-3-1-16,-2 0 1 0,-6 2-9 0,-8-36 0 16,-1 31 0-16,-2 3 2 0,-22-39 1 15,17 39-1-15,-1 2 1 0,-19-30-3 16,22 31 0-16,0 8-8 0,-13-25 0 16,19 19 0-16,5 3 1 0,-11-22 7 15,3 25 0-15,0 3 4 0,0 0 0 0,0 0 0 16,-9-8 1-16,1 8-5 0,0-6 0 0,-1 0 0 15,-7 6 0-15,2 6-12 0,0-1 1 0,-3-2 0 16,4 3 0-16,-7 2 11 0,4-3 0 0,-4 1 0 16,4 0 0-16,-4 2 6 0,4-2 0 0,-4 2 0 15,9-8 1-15,-6 5-7 0,4-5 0 0,-1 0 0 16,-8 3 0-16,2-3 0 0,4 3 1 0,-9-3-1 16,3 0 1-16,-3 8-1 0,-33-14 0 15,30 12 0-15,0 2-14 0,-49-5 1 16,46 5-1-16,-7-5 1 0,-48-6 13 0,56 9 0 15,-4-6 11-15,-40-6 1 0,43 12 0 16,4-4 0-16,-37-2-12 0,36 6 0 0,-5 2-25 16,-47-2 1-16,41 8 0 0,-2 0 0 15,-59 5 24-15,53-5 0 0,0 6 1 16,-52 2 0-16,52 1 0 0,5-4 1 16,-57 4-2-16,55-3 0 0,2 2-36 15,-52-2 1-15,53-4 0 0,-1-2 0 16,-46 6 35-16,57-6 0 0,4 6 11 15,-43-6 0-15,46 0 0 0,1-6 1 16,-37 6-12-16,32 6 0 0,0-6-1 0,-38 2 1 16,33-2 0-16,-3 6 0 0,-44 0 0 15,49-6 0-15,1 0-45 0,-45 0 1 16,45 0 0-16,2 0 0 0,-41 0 44 16,41 0 0-16,0 0 25 0,-49 0 0 15,41 8 0-15,-3-2 1 0,-57 8-26 16,51-3 0-16,-2 9 9 0,0-6 0 0,3 6 0 15,0-4 1-15,2 4-10 0,1 3 0 0,2-4 0 16,-2-5 0-16,5 3-33 0,-8 3 0 0,8-3 0 16,-6 3 0-16,1 2 33 0,-45 17 0 15,44-16 0-15,9-3-129 0,-50 19 2 16,45-14-1-16,-1 3 1 0,-55 26 127 16,55-20 0-16,-2-1-105 0,-64 35 1 15,49-43-1-15,67-25-1009 0</inkml:trace>
  <inkml:trace contextRef="#ctx0" brushRef="#br0" timeOffset="60183.66">22795 12445 67 0,'0'0'0'0,"0"0"0"0,0 0 0 0,0 0-11 0,0 0 1 0,0 34-1 16,0-32 1-16,0-2 10 0,-5 3 0 0,5-3 0 15,-9-5 0-15,4 5 55 0,-6-6 1 0,2 0-1 16,-7-2 1-16,2-1-56 0,0-2 0 0,0 0 0 15,1 0 0-15,-1 2 87 0,3 4 0 0,0 2 0 16,2-8 1-16,-4 8-88 0,-1 3 0 0,-6 0 0 16,-2 0 0-16,-5 0 48 0,-6 3 0 0,-6 8 0 15,-5 3 2-15,2 3-50 0,-2 2 0 0,0 4 0 16,0-3 0-16,2 2 56 0,-41 26 1 16,39-25 0-16,-3-1 0 0,-36 20-57 0,39-22 0 15,0 2 71-15,-31 21-1 0,45-26 0 16,8-3 1-16,-20 11-71 0,29-17 0 0,7 1 57 15,-8-1 1-15,14-8-1 0,-3 6 1 16,1 2-58-16,2-8 0 0,-3 12 47 16,6-1 0-16,-1 0 0 0,-2 3 0 15,3-5-47-15,3 5 0 0,-1 5 0 0,4-5 32 16,2 6 0-16,2 0 1 0,1-6-1 0,3 0-32 16,2 0 0-16,9 3 0 0,5 0 0 0,6 2 35 0,-1-4 1 15,1 1 0-15,-6 4 0 0,6-6-36 16,-1 0 0-16,-2 3 0 0,-3-3 0 0,6 6 7 0,36 16 0 15,-39-16 0-15,2-6 0 0,34 17-7 16,-33-11 0-16,0-6 1 0,32 20 0 16,-32-20 0-16,0 3 1 15,27 11-2-15,-36-14 0 0,4-6 1 0,24 12 0 16,-28-20 0-16,3 0 0 0,39-6-1 16,-33 4 0-16,-1-1 2 0,40-11 0 15,-40 5 0-15,-5-2 1 0,34-9-3 16,-37 12 0-16,-2-3-6 0,27-18 1 15,-27 15 0-15,-1-3 0 0,-2-2 5 0,5-1 0 16,-7-2 0-16,1-1 42 0,1-5-1 0,3 5 0 16,-3-2 0-16,2 0-41 0,4-1 0 0,-12 4 0 15,6-1 0-15,-6-2-6 0,23-28 1 16,-20 25-1-16,0-9 1 0,22-25 5 16,-25 31 0-16,-5 11-12 0,17-30 1 15,-18 27 0-15,-4 4 0 0,10-15 11 0,-13 17 0 16,-6 6-14-16,-6 2 1 0,1-5 0 0,-4-3 0 15,-2 0 13-15,-3 1 0 0,-10-10 0 0,-4 1 0 16,-14-3-6-16,4 0 1 0,-1-1-2 0,-2 7 2 0,-1 2 5 16,-2 1 0-16,0 2 0 0,-3-3 0 0,0 6-3 15,-3 0 1-15,-8 5-1 0,-11-2 1 0,-5 8 2 16,-4-8 0-16,-5 8 0 0,0 3 0 0,3 3-68 16,-11 0 0-16,-11 11 0 0,0 3-1 0,-9 5 69 15,-5 4 0-15,6 16 0 0,2 0 0 0,3 14-138 0,-91 57-1 16,119-68 1-16,5 8-101 0,72-53-586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9-23T21:57:56.0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3685 13348 292 0,'0'0'0'0,"0"0"0"0,0 0 52 0,0 0 0 15,0 0 0-15,0 0 0 0,0 0-52 16,0 0 0-16,0 0 69 0,0 0 0 15,0 0-1-15,0 0 2 0,0 0-70 16,0 0 0-16,0 0 66 0,-28 0 0 0,23 0 0 16,-1 3 1-16,-2 2-67 15,8-5 0-15,0 6 89 0,-6 2 1 0,1 1 0 16,2 2 0-16,3 12-90 0,0-9 0 16,0 5 53-16,0 21 0 0,-5-15 1 15,5-2-1-15,-6 33-53 0,1-28 0 0,-4 9 36 16,4-1 0-16,-3-2 0 0,-4-6 0 0,4 9-36 15,3-9 0-15,-4 0 0 0,-2-8 0 0,6-3 23 16,2-3 2-16,-2 0-1 0,-1 0 0 0,6 0-24 16,6-6 0-16,-6-2 0 0,-6 2 1 15,12 6 0-15,-6-8 0 0,0 0 1 16,0 2-2-16,0-8 0 0,0 0-18 0,0 0 0 16,0 0 0-16,8-3-1 0,-8 3 19 0,0 0 0 15,5-11 0-15,1-9 0 0,8-2-5 0,-1-6 1 16,-1-17 0-16,1 2 0 0,7-4 4 0,18-46 0 15,-24 48 0-15,5 3-54 0,31-37 1 16,-30 39-1-16,2 4 1 0,36-23 53 16,-33 28 0-16,8 3-10 0,-3 2 0 0,-2 4 0 15,-3 5 1-15,2 6 9 0,-2-1 0 0,0 4 0 16,-6 8 0-16,-5 0 22 0,0 0 0 0,-3 0-1 16,3 3 1-16,-9-3-22 0,15 11 0 15,-7 3 0-15,-7-5 16 0,13 30 1 16,-10-14 0-16,-4 9 0 0,9 45-17 15,-9-43 0-15,-5 4 32 0,0-1 0 0,-5 9 0 16,5-6 2-16,-6 3-34 0,4 9 0 0,2-7 0 16,-6-4 0-16,6 2-14 0,-5 33 1 15,-1-44 0-15,6-3 0 0,-3 25 13 0,3-33 0 16,0-1-157-16,-5 15-1 0,5-23 0 16,0-3-178-16,0 6 157 0,0-17 1 15,0 0-258-15</inkml:trace>
  <inkml:trace contextRef="#ctx0" brushRef="#br0" timeOffset="316.02">4958 13292 448 0,'0'0'0'0,"0"0"0"0,50 11 29 0,22 6 1 15,-39-9 1-15,-8 1-1 0,33 16-30 16,-30-17 0-16,2 4 109 0,36 10 2 16,-27-16-2-16,-6 2 1 0,39-8-110 15,-36 0 0-15,-3-8 74 0,39-3 0 16,-34 5-1-16,-4 3 2 0,35 3-75 15,-36-8 0-15,0-4-79 0,31-4 1 16,-40 13 0-16,4 0 0 0,16-3 78 16,-30 1 0-16,0 2-140 0,-9-3-1 0,-5 6 1 15,6-3-1-15,-6 3-181 0</inkml:trace>
  <inkml:trace contextRef="#ctx0" brushRef="#br0" timeOffset="616.22">4887 13697 392 0,'0'0'0'0,"0"0"0"0,0 0 0 0,0 0-46 0,33 0 0 15,-22 0-1-15,-3 0 1 0,6-6 46 0,2 6 0 16,4 0 0-16,2 0 0 0,3-3 163 0,5 1 0 15,-2 2-1-15,-3 2 1 0,2 1-163 0,4 3 0 16,2-1 0-16,0 4 0 0,0-1 88 0,6 6 1 16,5 0-1-16,0-2 0 0,3-1-88 0,3 0 0 15,-9 3 0-15,3 3 0 0,1-3-15 0,-7 0 1 0,4 0 0 16,-4-2 0-16,1-1 14 0,-3 0 0 0,3 0 0 16,-1 1 0-16,-4-7-94 0,-1 4 0 0,-8-9 0 15,-6-9 1-15,-19 9-492 0</inkml:trace>
  <inkml:trace contextRef="#ctx0" brushRef="#br0" timeOffset="1032.33">7027 13055 673 0,'0'0'0'0,"0"0"0"0,0 0 0 0,0 0-48 15,0 0 0-15,25 26 0 0,-25-15-1 0,9 6 49 16,-4 3 0-16,-5 5 0 0,-5 0 0 0,-9 9 91 16,-25 28-1-16,20-34 0 0,-1-8 2 15,-13 13-92-15,19-19 0 0,3 1 115 0,-13 7 2 16,15-11-1-16,-2 3 1 0,3 23-117 15,-3-23 0-15,3 0 80 0,-6 14 0 16,14-17 1-16,0-2 0 0,0 2-81 16,3-5 0-16,2-1 39 0,9 7 1 15,2-10 0-15,-2 7 0 0,25-9-40 16,-6 0 0-16,6-6 9 0,33-2-1 16,-48-1 0-16,1 4 0 0,33-9-8 15,-30 8 0-15,5-2-85 0,31-1 2 16,-31-2-1-16,0 0 0 0,36-6 84 15,-36 3 0-15,-2 0-134 0,15-20-1 16,-26 14 1-16,-20 20-679 0</inkml:trace>
  <inkml:trace contextRef="#ctx0" brushRef="#br0" timeOffset="1315.74">7759 12993 809 0,'0'0'0'0,"0"0"0"0,0 0 0 0,0 0 116 16,0 0 1-16,0 0-1 0,0 0 0 0,0 0-116 15,0 0 0-15,0 0 0 0,0 0 0 0,0 0 79 16,0 0-1-16,0 0 0 0,0 0 1 0,0 0-79 16,17 51 0-16,-14-11 0 0,2 10 0 0,-5-2 110 15,-13 76 1-15,1-60-1 0,4-2 1 0,-3 3-111 16,-3 8 0-16,0 9 0 0,1 5 36 0,-23 85-1 15,16-91 0-15,1 1 1 0,0-3-36 16,5-9 0-16,6 0 0 0,-3-5-111 0,5 0 0 16,3-20 0-16,3-6 0 0,9-8 40 0,-9-25 1 15</inkml:trace>
  <inkml:trace contextRef="#ctx0" brushRef="#br0" timeOffset="12665.67">8469 13472 33 0,'0'0'0'0,"0"0"0"0,0 0-4 0,0 0 0 15,0 0 0-15,0 0 1 0,0 0 3 16,0 0 0-16,0 0 0 0,-63-17 0 15,24 6 0-15,-8-1 0 0,-61-10 0 16,67 19 0-16,-3 3 139 0,-47 3 2 16,38 8-1-16,-2 9 1 0,-69 36-141 15,46-25 0-15,1 17 136 0,-6-3 1 0,-3 17-1 16,1-6 1-16,-4 9-137 0,-74 59 0 0,92-71 0 16,2-2 90-16,-50 27 2 0,75-49-2 15,13-13 1-15,-16 10-91 0,33-18 0 16,3-2 21-16,9-15 0 0,2 9 1 15,0 0 0-15,0-11-22 0,2 3 0 16,-2-6 11-16,14-34 1 0,11 3-1 0,0-14 1 16,8-3-12-16,6 0 0 0,-1 6 0 0,7-1-38 15,46-52 0-15,-47 52-1 0,-5 1 2 16,32-42 37-16,-43 61 0 0,2 6-24 16,9-25 1-16,-31 45-1 0,-8 11 1 15,0 11 23-15,0-11 0 0,-8 0 47 0,-25 20 1 16,3 5-1-16,-9 14 2 0,-47 43-49 15,42-43 0-15,-6 1 32 0,-55 55 0 16,42-44 0-16,2 5 1 0,-60 60-33 16,63-60 0-16,0-6 65 0,-53 49 2 15,53-60-1-15,6 1 0 0,-59 27-66 16,67-39 0-16,-3-2 19 0,-30 7 0 16,41-21 0-16,14-7 0 0,-14-2-19 15,22-6 0-15,11-5-50 0,-16-17 1 16,13 8-1-16,1-3 1 0,-9-31 49 15,8 15 0-15,-2-15-34 0,8-5-1 0,3 2 1 16,8 1 0-16,-3-3 34 0,9-1 0 0,-3-2 0 16,-6 3 0-16,-3-6-42 0,15-48 0 15,-20 77 0-15,-6 10 0 0,-2-5 42 16,-3 22 0-16,-3 12 34 0,-25 14 0 16,6 2 0-16,-5 15 0 0,-1-1-34 0,-14 21 0 15,1-1 0-15,-6 14 29 0,-69 74 1 0,55-71-1 16,-5 6 1-16,-78 67-30 0,83-79 0 15,6-2 64-15,2 3 0 0,1-18-1 0,2-7 1 0,3-4-64 16,-50 14 0-16,75-39 0 0,3-8 22 16,8-6-1-16,2-3 0 0,6 0 1 0,14-5-22 15,0-3 0-15,-5-3 0 0,-1 0 0 0,1-3-21 16,5-40 0-16,5 4 0 0,1-15 0 16,13-72 21-16,-5 81 0 0,0-6-28 15,5 3 0-15,-5-5 0 0,3-4 1 0,2 1 27 16,9-71 0-16,-17 82 0 0,-3-3-15 0,-3-36 0 15,-10 73 0-15,-9 19 0 0,-11-5 15 16,6 11 0-16,-6 11 23 0,-36 31 1 16,23-14 0-16,-7 9 0 0,-2 5-24 15,-2 0 0-15,-4 0 0 0,6 3 54 0,-66 54 1 16,52-54-1-16,-2 3 1 0,-73 39-55 16,70-39 0-16,3-6 17 0,-62 31 1 15,70-45 0-15,8-11 0 0,-39 8-18 16,50-22 0-16,14-6-10 0,-8-16 0 15,16 10 0-15,9 1 1 0,-4-20 9 16,4 8 0-16,-1 0-34 0,6-39 0 16,6 23 0-16,2-15 1 0,3 0 33 0,8 4 0 15,1-4 0-15,-1 9-16 0,25-51 1 16,-30 54-1-16,-6 2 1 0,9-17 15 16,-17 49 0-16,0 5-8 0,-25 14 1 0,-8 20-1 15,-3 11 1-15,-11 11 7 0,-88 102 0 16,52-60 0-16,-3 20-163 0,-10 3-1 0,13 3 0 0,3-3 2 15,2 8 62-15,78-129-827 0</inkml:trace>
  <inkml:trace contextRef="#ctx0" brushRef="#br0" timeOffset="26751.55">3917 7336 11 0,'0'0'0'0,"0"0"0"0,0 0 0 0,0 0 1 0,0 0-1 16,0 0 1-16,0 0-1 0,0 0 0 0,0 0 0 15,0 0 0-15,0 0 1 0,-33 22-1 0,14-22 1 0,-1 3-1 16,-5 3 0-16,-2-6 0 0,2 5 0 0,-3-5 89 15,-2 3 1-15,5 3 1 0,3-6-1 0,3 5-90 16,-1 4 0-16,1-4 0 0,-6-2 0 0,0 6 64 16,-2 2 0-16,2 3 1 0,-9 3-1 0,4 3-64 15,-28 8 0-15,36-11 0 0,-3 0 58 16,-19 13 1-16,25-10 1 0,-1-6-1 16,-13 14-59-16,14-14 0 0,-1 3 45 0,-13 17 1 15,19-20 0-15,-2 3 1 0,-12 17-47 16,17-20 0-16,3 0 95 0,-6 14 0 15,3-5 1-15,3-4-1 0,-17 21-95 16,11-15 0-16,3-3 51 0,3 7 2 16,-3-7-1-16,2-2 0 0,4-6-52 0,5 3 0 15,0 2 0-15,-6-5 0 0,4 1 27 0,2-1 1 0,2 0 0 16,4 5 0-16,-6 4-28 0,11 16 0 16,-3-22 0-16,3 0 14 0,11 17 0 15,-11-17 1-15,3 2 0 0,14 10-15 16,-12-15 0-16,-2 2 12 0,19 18 0 15,-13-14 0-15,-1-6 1 0,20 23-13 16,-14-15 0-16,2 1 33 0,31 13 1 16,-33-16 0-16,0 0 0 0,3-1-34 0,-4 4 0 15,1-9 0-15,3 3 41 0,2 2 2 0,-8-5-2 16,-2-5 1-16,5-1-42 0,-6 4 0 0,0-10 0 0,-5 4 0 16,5-6 45-16,-7 0 1 0,7-6 0 0,3 4 1 15,3 2-47-15,-6-6 0 0,12-2 0 0,7-12 0 16,-2 0-20-16,39-19 1 0,-42 16-1 0,0-2 1 15,25-26 19-15,-33 29 0 0,-6-6-31 16,28-37 0-16,-27 31 0 0,4-2 1 16,-4-1 30-16,7 3 0 0,4-8 0 0,-6 5-18 15,2-8 1-15,-2 3-1 0,3 0 1 0,2 0 17 16,28-43 0-16,-30 49 0 0,2-4-15 16,23-27 0-16,-34 39 1 0,0 3 0 15,9-20 14-15,-14 14 0 0,2 5 1 0,4-24 0 16,-18 21 0-16,-2 7 0 0,-2-29-1 15,2 23 0-15,-11 0 40 0,-9-28-1 16,12 28 0-16,-6 0 0 0,-16-23-39 16,10 28 0-16,-4-2-25 0,-29-14 0 15,20 25 0-15,-6 2 1 0,-52-5 24 16,39 6 0-16,-6 8-78 0,-69-2 1 16,60 10 0-16,-5 4 0 0,-5-1 77 0,8 12 0 15,-8 2 0-15,5 12-117 0,0 3 1 0,-14-18-1 16,-2-4 1-16,88-15-862 0</inkml:trace>
  <inkml:trace contextRef="#ctx0" brushRef="#br0" timeOffset="42666.29">15052 758 11 0,'0'0'0'0,"0"0"0"0,0 0 0 0,0 0 1 0,0 0-1 0,0 0 1 16,0 0-1-16,0 0 0 0,0 0 0 0,0 0 1 15,0 0-1-15,0 0 1 0,17-34-1 16,-17 26 0-16,0-1 103 0,-3-5 1 15,-3 6 1-15,6 8-1 0,-8-6-104 16,8 6 0-16,-5-5 75 0,-12 5 1 16,9 0-1-16,-1 5 1 0,-15 4-76 15,13-4 0-15,2-5 63 0,-16 0 0 16,17 6 0-16,-3-3 0 0,-17 11-63 16,17-9 0-16,3-2 31 0,-17 17 1 15,14-14-1-15,3 2 1 0,-11 6-32 16,5-5 0-16,8-4 19 0,-2 1 0 0,2 2 0 15,1-2 0-15,-1 8-19 0,1-6 0 0,2 6 0 16,-2 1 0-16,-4 13-11 0,4 25 0 16,5-25 0-16,0 6 0 0,0 31 11 15,0-37 0-15,0 0-5 0,0 23 0 16,0-29 0-16,0 3 1 0,-6 18 4 0,1-21 0 16,-1 1 53-16,-2 33 1 0,-3-34 1 15,8 7-1-15,-11 18-54 0,9-30 0 16,-1 3 55-16,1 2 0 0,10-2 0 0,-5-6 1 0,6 0-56 15,-6 0 0-15,5 0 0 0,4-5 0 0,-4 5 42 16,1-6 1-16,7 6 0 0,-4-5 0 0,4 2-43 16,12 12 0-16,-14-15 0 0,3 3 27 15,19 3 0-15,-19-5 1 0,3-4-1 16,16 4-27-16,-14-9 0 0,1 0 40 16,27 0 0-16,-17 0 0 0,3 0 0 15,31 0-40-15,-31-6 0 0,-6 3 24 0,37-2 1 16,-31-1-1-16,0 3 0 0,3-8-24 15,-3 8 0-15,6-8 0 0,-6 8-6 0,-3-2 0 16,-2-9 0-16,0 5 1 0,-3-5 5 0,-1 0 0 16,-10 0 0-16,-3 0 0 0,-5 5 6 0,2-19 1 15,-2 9 0-15,-6-4 0 0,0-28-7 16,-6 18 0-16,-8-4-9 0,-5-42 1 16,8 46 0-16,3 4 0 0,-6-30 8 15,8 26 0-15,1 4-8 0,-9-30 1 16,8 26-2-16,-2 5 2 0,3-3 7 0,-1 2 0 15,-2-4 0-15,-3 5 29 0,-9-32 0 16,12 32 0-16,-3 6 0 0,-17-20-29 16,15 22 0-16,2 6 16 0,-23-9 0 15,21 9 0-15,-4 6 1 0,-22 2-17 16,17 1 0-16,-3 2-39 0,-33-3 1 16,25 6 0-16,-3 0 0 0,-38 0 38 0,35 0 0 15,3 6-74-15,-30-6 1 0,36 0 0 16,7-6-1-16,-15-2 74 0,27 8 0 15,11 0-124-15,0 0 0 0,-9-6 0 16,9 6-927-16</inkml:trace>
  <inkml:trace contextRef="#ctx0" brushRef="#br0" timeOffset="46366.38">14699 2210 11 0,'0'0'0'0,"0"0"0"0,0 0 0 0,-28-23 1 0,9 12-1 0,-6 3 1 0,-33-15-1 16,30 9 0-16,3 8 78 0,-19 1 1 16,25 2 0-16,5-3 1 0,-5-2-80 15,7 2 0-15,4 1 42 0,-3 10 0 16,3-5 0-16,-3 0 1 0,-11-8-43 16,5 8 0-16,3 0 42 0,-13 0 0 15,7 3 0-15,1 8 0 0,-25 11-42 16,19-8 0-16,-3 9 37 0,3 2 0 0,-2 1 1 15,8-1-1-15,-1 3-37 0,1 0 0 0,-6-3 0 16,6 9 0-16,-1-6 18 0,-10 29 1 16,22-26 0-16,2 2 0 0,-8 32-19 15,3-31 0-15,8 8 29 0,-10 40 0 0,2-46 0 16,5 4 0-16,-2 38-29 0,2-41 0 16,6 5 62-16,0 3-1 0,0-5 0 0,11-4 0 15,3-8-61-15,19 29 0 0,-13-35 0 0,5 1 44 16,19 19-1-16,-17-23 0 0,1-5 0 15,27 15-43-15,-35-21 0 0,2-8 21 16,22-6 0-16,-25 6 0 0,1-2 0 16,24-12-21-16,-19-1 0 0,8 1 38 15,27-14-1-15,-29 9 0 0,-6 2 0 16,8-3-37-16,-8-2 0 0,2 2 0 0,-2 0 20 0,-5 3 0 16,2-5 0-16,3 2 0 0,-12 0-20 0,32-25 0 15,-26 17 0-15,0 0-8 0,25-34 1 16,-21 31 0-16,1 3 0 0,21-37 7 15,-26 32 0-15,-5 2-5 0,16-40 0 16,-16 35 0-16,-6 2 0 0,3 3 5 16,-2-3 0-16,2-2 0 0,-11 8 6 0,2-6 0 0,-4 3 0 15,-9 3 0-15,-3 0-6 0,-33-34 0 16,8 34 0-16,-5 2-126 0,-78-2-1 16,51 28 1-16,-10 14-123 0,-7 9 127 0,11-15 0 15,5-2 0-15,72-6-417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9-23T21:59:18.4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1362 215 45 0,'0'0'17'0,"0"0"1"0,0 0-18 0,0 0 0 0,0 0 178 15,25 45 0-15,-31-17 1 0,1 9 0 16,-15 53-179-16,12-48 0 0,2-3 56 16,-2 51 1-16,3-39-1 0,-1 0 1 15,-2-3-57-15,-3 2 0 0,-3 9 0 0,-5 3 41 0,-26 65 0 16,18-63 0-16,-6 4 0 0,-42 67-41 16,34-59 0-16,5 3 62 0,-31 70 1 15,43-79-1-15,-4-5 0 0,-11 64-62 16,20-67 0-16,0 3 9 0,-1 0 1 15,6-9 0-15,3 3 0 0,-8 3-10 0,5-6 0 0,3-5 0 16,-3-9 0-16,6-3-16 0,-17 37 0 16,11-33 0-16,3-1 0 0,-11 39 16 15,6-41 0-15,2 2-22 0,0-5 1 0,-5 5-1 16,-1 3 1-16,7 5 21 0,-12-2 0 0,11-6 0 16,-3-5 0-16,9-3-61 0,-17 25 1 15,25-39 60-15,6-4 0 0,8 13 0 16,-3-21 0-16,2-2-86 0,26 2 1 15,-11-2 85-15,8-6 0 0,35 5 0 16,-37 4 0-16,-1 5-1 0,30 5 0 16,-30-4 1-16,-8 1 0 0,36 18 0 0,-25-11 0 15,5 5 19-15,48 22 1 0,-37-30-20 16,6 3 0-16,72 10 0 0,-66-18 0 0,7-7 33 16,92 9 0-16,-74-14 0 0,8-3 0 15,93 2-33-15,-101 4 0 0,2-3 26 16,91 8 0-16,-80-2 0 0,9-4 2 15,96 9-28-15,-110 0 0 0,-6-5 62 16,-3 5 0-16,23 0 0 0,5-6 2 0,2 6-64 16,4-8 0-16,-6-3 0 0,-6 2 0 0,1-5 18 15,121-8 1-15,-110-6 0 0,7 0 0 0,145-23-19 16,-139 18 0-16,14-1 29 0,150-22 0 16,-147 25 0-16,-3-6 0 0,155-19-29 15,-155 31 0-15,6 2 16 0,148-7 1 16,-151 10 1-16,3-2-1 0,163-12-17 15,-158 6 0-15,3 0 13 0,166-9 0 16,-161 12 0-16,-2 0 1 0,165-9-14 16,-162 6 0-16,-6 5 10 0,171-10 0 15,-165 10 0-15,5-2 0 0,168-6-10 16,-173 3 0-16,5 6 8 0,168-12 1 16,-165 12 0-16,3 2 0 0,2-2-9 0,-3 2 0 15,4-3 0-15,-9-2 2 0,8 3 1 0,-2-6-1 16,-4 5 1-16,10-5-3 0,-4 6 0 0,-3-4 0 15,4 10 0-15,-1 2 1 0,-2 0 0 0,-6 0 0 16,0 0 1-16,-3 8-2 0,-3-2 0 0,-2 2 0 0,-3-2 0 16,-3 11 3-16,158 5 0 15,-163-11 0-15,-1 4 1 0,150 7-4 0,-149-14 0 16,-3 4 0-16,157 13 1 0,-154-11-1 16,-6-3 1-16,136 26-1 0,-144-17 0 0,-12 2 3 15,131 20 0-15,-138-14 0 0,-4 3 1 16,120 31-4-16,-119-34 0 0,-3 3-2 15,121 26 0-15,-121-38 0 0,3 4 0 16,3-6 2-16,-1-3 0 0,-8-3 0 0,3-3 2 16,-2 1 1-16,-4 2-1 0,1-2 1 0,-1-4-3 15,-5 4 0-15,-3-4 0 0,1-2 0 0,-4 3-19 0,-2-1 0 16,-9-2 0-16,-2 3 0 0,-3-1 19 16,-6 4 0-16,-5-6 0 0,-6 0 0 0,-2-3-2 0,-1 0 1 15,-10-3 0-15,5 0 0 0,-11-3 1 0,2-2 0 16,-10-1 0-16,0 4 0 0,-12-4-33 0,4-2 0 15,-17 8 0-15,-1-8 0 0,-7 8 33 0,-6-11 0 16,0 8 0-16,-6-2 3 0,-7-17 1 16,1 2-1-16,-1-8 1 0,-9-45-4 15,19 31 0-15,3-11-30 0,-3-65 0 16,6 51 0-16,8-1 1 0,-6-86 29 16,-2 70 0-16,0-3 15 0,5-90 1 15,-8 95 0-15,0 1 0 0,0-88-16 16,6 88 0-16,-6-3 4 0,8-82 0 15,-2 90 0-15,2 6 1 0,8-71-5 16,-16 74 0-16,0 0-7 0,0-57 1 16,-11 74-1-16,3-4 1 0,-28-36 6 0,14 51 0 15,-3 0-31-15,-52-14 1 0,19 33-1 16,-8 4 1-16,-84 2 30 0,73 11 0 16,-6 6 9-16,-99 14 0 0,88-19 0 0,-3 2 1 15,-2-3-10-15,2-8 0 0,9 0 0 0,2-6 1 16,0-2 0-16,-16-1 0 0,0-5 1 0,3-8-2 15,-120-29 0-15,109 37 0 0,-1-6 3 16,-121-31 1-16,108 43-1 0,-3-4 1 16,-138-24-4-16,127 27 0 0,-9 4-34 15,-146-21 0-15,144 12 0 0,0 8-1 16,-155-30 35-16,155 22 0 0,0-1-10 0,2 1 0 16,-10 0 0-16,2-3 0 0,1 6 10 0,-7-3 0 15,-2 5 0-15,-2 4 0 0,-4 7-9 0,1-2 1 16,-6 9-1-16,-3-4 1 0,-11 12 8 0,0 3 0 15,-5-6 0-15,-1 5 0 0,1 4 7 0,-3-4 1 16,8-2 0-16,3 3 0 0,3 2-8 0,-6-2 0 16,8-6 0-16,4-6 0 0,1-2 18 0,1 2 1 15,-8-2-1-15,3 2 2 0,2 3-20 0,-177-16 0 16,177 10 0-16,6-2 30 0,-169-6 0 16,169 11 0-16,3 6 1 0,-169-14-31 15,163 14 0-15,2 0-34 0,-176-5 1 16,174 2-1-16,0-3 1 0,-177-8 33 15,177 6 0-15,0-1-28 0,-182-5 2 16,182 9-1-16,0-4 1 0,-188-2 26 16,180 8 0-16,-1-3 7 0,-192 1 1 15,184 5 0-15,1 5 0 0,-203 1-8 0,192 3 0 16,-7 5 28-16,-217 19 0 0,210-16 1 16,-4 6 0-16,4 2-29 0,-17 6 0 0,-6 3 0 15,-2 8 29-15,-257 51 1 0,251-37 0 16,-14 12 0-16,-232 72-30 0,260-69 0 0,6-1-71 15,-1 3 0-15,45-3-1 0,22-5 2 0,22 5 70 16,-86 51 0-16,144-70 0 0,30-9-188 16,-2 17 2-16,41-53 186 0,11-6-779 15</inkml:trace>
  <inkml:trace contextRef="#ctx0" brushRef="#br0" timeOffset="1699.94">14815 1945 517 0,'0'0'0'0,"0"0"0"0,0 0 2 0,0 0 0 0,-31 9 0 0,17-4 1 16,-8 12-3-16,6-3 0 0,-4 0 63 0,-27 23 1 15,17-12-1-15,2 6 2 16,-41 26-65-16,36-29 0 0,6 0 117 0,-4 8 0 15,4-2 1-15,-4-9 0 0,4 9-118 0,-23 31 0 16,22-31 0-16,-5 2 72 0,-31 37 0 16,31-44 0-16,8-4 1 0,-33 25-73 15,31-27 0-15,8-1 50 0,-12 26 0 16,23-25 0-16,2-1 0 0,-2 18-50 16,8-18 0-16,8-2 29 0,-2 2 2 0,8 1-2 15,-6-1 1-15,9 4-30 0,-4 2 0 0,7-6 0 16,-1 1 0-16,6-3 17 0,22 8 0 15,-22-14 0-15,2 3 1 0,31 2-18 16,-27-10 0-16,2 5 5 0,39 6 0 16,-39-12 0-16,0-8 0 0,44 0-5 15,-32 0 0-15,-1-6 4 0,36 4 1 16,-42-4 0-16,-2-2 0 0,36-4-5 16,-39 9 0-16,1-8 4 0,-4 3 0 0,-5-6 0 0,2 0 0 15,-7 0-4-15,-1-1 0 0,0-1 0 0,1-10 0 16,-1 4 17-16,9-37 1 0,-17 25 0 15,3 0 1-15,-1-25-19 0,-2 25 0 0,-5 3 26 16,13-39 1-16,-16 36 0 0,3 3 0 16,-1-39-27-16,-5 33 0 0,0 4-15 15,6 2 0-15,-6-6 0 0,-6-2 0 0,6-3 15 16,-5-40 0-16,5 34 0 0,0-2-6 16,-6-43 0-16,3 50 0 0,3 7 0 15,-11-34 6-15,3 41 0 0,-9 1 5 0,-10-17 1 16,7 31-1-16,7 0 1 0,-32-6-6 15,21 12 0-15,-4 2-15 0,-30 6 1 16,28 0-1-16,-4 6 0 0,-37 17 15 16,37-15 0-16,-4 3-8 0,-26 12 0 15,31-15 0-15,3 6 1 0,-31 14 7 16,31-14 0-16,2 6 22 0,-30 22 2 16,33-19-2-16,-3-1 1 0,-21 35-23 15,27-21 0-15,2-2-14 0,1 3 1 0,0 5 0 16,-1 0 0-16,4 0 13 0,-18 40 0 15,21-43 0-15,-1-2-7 0,-11 36 1 16,11-39 0-16,3 2 0 0,-8 34 6 16,5-33 0-16,8-3-5 0,-13 39 1 15,11-45-1-15,2 6 1 0,6-3 4 0,0 3 0 16,0 2 0-16,-5 1 28 0,10 39 1 16,1-48-1-16,-3 3 1 0,16 19-29 15,-8-24 0-15,3-4 3 0,16 20 0 0,-10-25 0 16,2-3 0-16,33 6-3 0,-22-11 0 15,6-4-11-15,52-5 1 0,-44-8-1 16,5-6 1-16,56-20 10 0,-55 20 0 0,-4-9-4 16,48-13 0-16,-50 10 0 0,-8 4 0 15,-1-1 4-15,1 4 0 0,-11-4 0 0,2 1-6 16,11-26 1-16,-21 20-1 0,-4-3 1 16,17-31 5-16,-22 28 0 0,3 3-6 15,0-39 1-15,-8 33 0 0,-6 3 1 16,-6-33 4-16,6 33 0 0,-5 0-2 0,-1 3 1 15,-2-2 0-15,-1 5 0 0,4-1 1 0,-9-1 0 16,3 1 0-16,-3 7 0 0,-5-6-7 0,-20-29 1 16,14 29 0-16,6-5 0 0,-28-21 6 15,22 26 0-15,6 8-10 0,-25-8 0 16,22 20 0-16,0 8 1 0,-20 3 9 16,17 8 0-16,-2 3-137 0,-23 31-1 15,31-20 1-15,-1 6-127 0,1-3 137 0,5-14 1 16,9 0 0-16,5-14-555 0</inkml:trace>
  <inkml:trace contextRef="#ctx0" brushRef="#br0" timeOffset="2516.87">15049 916 763 0,'0'0'0'0,"0"0"0"0,0 0 0 0,0 0-18 0,0 0 0 16,0 0 0-16,0 0 0 0,0 0 18 0,0 0 0 16,-8-31 0-16,-11 17 0 0,-12-6 23 0,-43-17 0 15,35 23 0-15,3 0 1 0,-30-8-24 16,27 16 0-16,1 6 43 0,-40 14 1 15,40-5-1-15,-1 10 1 0,-3 1-44 0,6 2 0 16,3 7 0-16,0-7 52 0,-36 29 1 16,47-23-1-16,-3 0 1 0,-19 23-53 15,25-23 0-15,10 0 69 0,-7 28 1 16,13-28-1-16,3 3 1 0,0 31-70 16,6-34 0-16,2 9 43 0,6 36 0 15,-1-34 1-15,7-2 0 0,-1 5-44 0,6-11 0 16,5 3 0-16,4-6 7 0,37 17 0 0,-26-25 0 15,7-12 1-15,50 6-8 0,-44-8 0 16,3-6 27-16,3-6 1 0,-6-2 0 0,0-1 0 16,0-5-28-16,-6 0 0 0,-2-5 0 0,-3 4 0 0,-3-7 16 15,42-29 1-15,-53 32-1 0,0-10 1 16,22-21-17-16,-33 22 0 0,3 0-32 16,5-37 0-16,-21 37 1 0,2-9 0 15,-3-33 31-15,-8 28 0 0,-8-1 9 16,-12-38 1-16,1 41-1 0,0 10 1 15,-36-41-10-15,21 37 0 0,1 3 9 0,-52-30 1 16,40 32 0-16,-4 13 0 0,-48-32-10 16,56 31 0-16,-9 3 16 0,-36-14 0 15,48 14 0-15,-1 0 0 0,-38-9-16 16,38 17 0-16,0 6 2 0,-38-8 1 16,38 8 0-16,0 3 0 0,-38 11-3 15,44 0 0-15,-6 6-37 0,-27 25-1 16,36-20 1-16,2 3 0 0,3-3 37 0,11 4 0 15,-5 4 0-15,5 4 23 0,-5 33 0 16,19-28 0-16,3 9 1 0,21 56-24 16,-4-51 0-16,13 9-87 0,55 62 1 15,-35-68 0-15,5-3-46 0,72 9 87 16,-72-80 0-16,-58 15-942 0</inkml:trace>
  <inkml:trace contextRef="#ctx0" brushRef="#br0" timeOffset="7000.13">15552 8785 179 0,'0'0'0'0,"0"0"0"0,0 0 0 0,0 0-33 0,0 0 1 0,0 0-1 0,0 0 1 0,0 0 32 16,-30 19 0-16,13-19 0 0,-2-5 0 0,-12 5 101 15,-2 0 0-15,3-3 1 0,8-3-1 0,2-2-101 16,1-3 0-16,3 2 0 0,-4-5 0 0,1 6 68 16,2 8-1-16,-2-6 0 0,-6-2 0 0,-5-1-67 15,2 4 0-15,-5-4 0 0,-6 6 0 0,1 3 53 16,-1 0 0-16,0 3 0 0,1 6 0 0,-1 5-53 0,-5 0 0 15,5 3 0-15,-2 2 0 0,-1 4 57 0,1 2 1 16,2-2-1-16,0-1 1 0,6 1-58 0,-39 24 0 16,42-24 0-16,5-1 77 0,-16 32 1 15,21-29-1-15,9 3 1 0,-22 29-78 16,19-29 0-16,-5 5 57 0,-11 35 1 16,21-34-1-16,4-3 0 0,-3 0-57 0,2 5 0 15,6 1 0-15,-5-1 38 0,5 7 1 0,0-10 1 16,5 4-1-16,1-9-39 0,21 28 0 15,-7-28 0-15,-1-2 61 0,28 22 1 16,-17-29-1-16,3 4 2 0,36 5-63 16,-33-14 0-16,3-8 7 0,38 5 0 15,-41-5 0-15,3-6 0 0,38-6-7 16,-41-3 0-16,3 1 20 0,35-20 1 16,-40 14-1-16,4-6 1 0,-5-2-21 0,6-1 0 15,0-5 0-15,-1-6 16 0,1 3 1 0,0-8-1 16,-6-1 1-16,6 1-17 0,38-45 0 0,-44 44 0 15,-3-2-19-15,26-37 0 0,-31 40 0 16,-1 0 1-16,10-32 18 0,-21 37 0 0,-2 4-19 16,1-35 0-16,-15 37 0 0,-6-6 0 15,1 3 19-15,3 3 0 0,-1 2 0 0,-5 10 19 16,3-10 0-16,-1 9 0 0,4-2 1 0,-1 2-20 16,-5 3 0-16,9-6 0 0,-9 6 0 0,5-6-16 15,-2 3 1-15,2 3-1 0,1 3 1 0,2 3 15 16,-16-1 0-16,8 1 0 0,-3 2-117 0,-30 12 1 15,2-3 0-15,-21 11 0 0,-4 5 116 16,12 10 0-16,3-1 0 0,5 14-155 0,-61 53 1 16,55-41-1-16,53-54-759 0</inkml:trace>
  <inkml:trace contextRef="#ctx0" brushRef="#br0" timeOffset="7800.09">15105 11103 662 0,'0'0'0'0,"0"0"0"0,0 0 0 0,0 0-10 0,0 0 1 0,0 0 0 0,0 0 0 0,0 0 9 0,-31 8 0 16,23-2 0-16,-3 2 53 0,-22 6 0 15,5 9 1-15,-8 5-1 0,-44 31-53 16,44-31 0-16,3 0 117 0,-39 29 2 16,39-29-2-16,-6 0 2 0,6 0-119 15,3 6 0-15,-3 2 0 0,0 4 103 0,-1-1 0 0,10-11 1 16,-1 9-1-16,5-9-103 0,-5 3 0 0,6 3 0 15,5 2 0-15,6 1 34 0,-17 39 2 16,11-34-2-16,3-5 1 0,-8 41-35 16,13-35 0-16,4-7 18 0,2 1 1 0,2 2-1 15,1-2 1-15,6-1-19 0,2-5 0 0,2 3 0 16,-4 0 0-16,2 2 5 0,8-5 1 0,0 0 0 16,1-5 0-16,2-4-6 0,33 17 0 15,-22-19 0-15,0 3 19 0,50-1 1 16,-44-19-1-16,13-3 1 0,-5-3-20 0,6-8 0 0,2-6 0 15,-2-5-5-15,5-4 1 0,-6-5 0 0,-5-2 0 16,3-10 4-16,-6-2 0 0,-5 0 0 0,-6-3 0 16,5 1 52-16,15-55 0 0,-28 57-1 0,-6-2 1 15,14-52-52-15,-19 46 0 0,-3-1 50 16,-3 1 1-16,3 5-1 0,3-3 0 0,6 1-50 16,2-43 0-16,-11 45 0 0,-6 3-33 15,-10-31 1-15,-6 39-1 0,-6 12 0 16,-27-14 33-16,5 22 0 0,-8 6 11 15,-49-4-1-15,51 10 0 0,-7 10 1 16,-50 4-11-16,58-6 0 0,10 2-39 0,-24 1 1 16,39-12 0-16,5 4 0 0,0-4 38 15,9-3 0-15,10-2-190 0,4 0 1 16,10-23-1-16,6-14 1 0,14-11 62 0,32-76-1 16,-46 71 1-16,-25 64-658 0</inkml:trace>
  <inkml:trace contextRef="#ctx0" brushRef="#br0" timeOffset="9400.09">3812 7279 504 0,'0'0'0'0,"0"0"0"0,0 0 0 16,0 0 36-16,0 0 0 0,0 0-1 0,0 0 1 0,0 0-36 0,0 0 0 15,0 0 0-15,0 0 0 0,-39 15 53 0,26-7 1 16,-4 0 0-16,-2 1 0 0,-3 2-54 0,-9-2 0 0,4 2 0 15,2-3 0-15,0 1 28 0,5-1 1 16,1 3-1-16,-3-2 1 0,-8 5-29 0,2 0 0 0,-2 3 0 16,-4 3 0-16,4 2 48 0,-28 40-1 15,36-25 0-15,-3 5 0 0,-22 56-47 16,22-44 0-16,6 2 71 0,0 6 1 0,5 3-1 16,3-9 1-16,2 8-72 0,-2 57 0 15,11-64 0-15,0-1 55 0,6 45 1 16,-1-53-1-16,-2 3 1 0,14 33-56 15,2-44 0-15,3-4 36 0,9 4 0 0,2-12 0 16,5 0 1-16,7-14-37 0,7 0 0 0,6-6 0 0,0-8 0 16,8-11 29-16,-2-3 1 0,13-11 0 0,1-15 0 15,2-5-30-15,91-53 0 0,-96 53 0 16,8-9 5-16,63-53 1 0,-85 54 0 0,-3 0 0 16,44-52-6-16,-50 58 0 0,-7-10 3 15,32-41 0-15,-44 47 0 0,-8 6 0 16,8-50-3-16,-19 55 0 0,-3 6-2 15,-11-30 0-15,-6 27 0 0,-7 9 0 16,-7 0 2-16,-5 0 0 0,1 5 0 0,-10 4 2 16,-4-4 0-16,-1 3 0 0,0 3 0 0,-5-2-2 15,-3 5 0-15,3 0 0 0,5 0 0 0,1 5 3 0,-1-5 0 16,0 3 0-16,-2 0 0 0,-3 5-3 0,5-3 0 16,0-2 0-16,1 3 0 0,-6 2 3 0,-28 3 1 15,39-2-1-15,-1-4 1 0,-24 1-4 16,34 8 0-16,-10 8-5 0,10-5 1 15,-1 8 0-15,-3-2 0 0,3 10 4 0,0-4 0 16,6-7 0-16,5 6 0 0,6-5-9 0,-3 2 0 0,3 0 0 16,2 0 0-16,0-2 9 0,6 5 0 0,-8-9 0 15,3 9 0-15,-1-2-8 0,-2 21 0 16,8-10 0-16,-6-3 0 0,1 39 8 16,-3-25 0-16,-4 8-14 0,-1 45 0 15,-1-45 0-15,3 6 0 0,-3 3 14 0,6-9 0 16,-3 3 0-16,-3 3-13 0,0-1 1 0,8-2 0 15,1-11 0-15,10 3 12 0,1 28 0 16,-6-32 0-16,8 7 1 0,3 36 1 16,-8-40 0-16,8-5 0 0,17 31-2 0,-17-39 0 15,8 2-9-15,23 14 0 0,-18-25-1 16,1-2 1-16,39 4 9 0,-31-10 0 16,6-12 9-16,46-10 2 0,-27-4-2 0,0-3 1 15,64-24-10-15,-64 18 0 0,8-2-39 16,50-30 2-16,-69 32-1 0,3-1 1 15,47-32 37-15,-50 25 0 0,2 0 6 16,-2 1 1-16,-3-3-1 0,-5 2 1 0,0 0-7 16,33-41 0-16,-45 35 0 0,-2 7 20 15,5-43 1-15,-16 37-1 0,-14 5 1 0,-5-44-21 16,-4 41 0-16,-2 4 15 0,-2 2 1 16,-7-3-1-16,1 9 1 0,-9-6-16 0,-2 6 0 15,-3 0 0-15,-6 0 0 0,0 0 12 0,1 0 0 16,-1 5 0-16,-5 6 1 0,-3 3-13 0,-44-14 0 15,47 14 0-15,-1 0 1 0,-60 0 1 16,47 6-1-16,-13 8 1 0,-65 0-2 16,64 8 0-16,3-2-149 0,-2 5 2 0,12 0-1 15,13 3 1-15,-4 0 35 0,6 0 2 0,2-11-1 16,-2-3 1-16,44 0-534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9-23T22:00:14.8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25397 1143 11 0,'0'0'0'0,"0"0"0"0,0 0 0 0,0 0 1 0,0 0-1 16,0 0 1-16,0 0-1 0,0 0 0 15,0 0 56-15,0 0 1 0,0 0-1 16,0 0 1-16,17-36-57 0,-20 22 0 16,0 5 55-16,-13-16-1 0,5 14 0 0,-6 5 0 15,-27-8-54-15,16 9 0 0,-5 5 17 16,-36 11 0-16,36-8 0 0,0 2 1 15,-31-5-18-15,37 6 0 0,-4 2 18 16,-32 6 1-16,27-11-1 0,3 8 1 16,-36 3-19-16,30-5 0 0,0-1 24 15,-46 12 1-15,40-14-1 0,1 2 1 16,-47 6-25-16,41-5 0 0,3-1 30 0,-44 17 1 16,47-11 0-16,3 1 0 0,-42 13-31 15,44-20 0-15,0 9 62 0,-33 11 0 16,42-14 0-16,5 0 1 0,-16 12-63 15,21-18 0-15,15 6 52 0,-9 9 1 16,9-18 0-16,-4 9 1 0,4 9-54 16,-4-9 0-16,4 0 31 0,-1 6 0 0,1-4 0 15,-1 7 1-15,4 2-32 0,-4 34 0 16,1-36 0-16,-1 2 37 0,-8 26 0 16,9-29 0-16,-1 1 2 0,-2 19-39 15,5-8 0-15,0-6 38 0,1 37 0 16,2-37 0-16,2 3 0 0,12 31-38 15,-8-31 0-15,-1 2 30 0,4-4 0 0,2 4 1 16,-6 4 0-16,3-6-31 0,3 3 0 0,3-6 0 16,0 0 0-16,3-6 21 0,16 15 0 15,-19-17 0-15,5 2 0 0,20 6-21 0,-20-8 0 16,9 2 15-16,30 9 1 0,-28-11 0 16,-5-6 0-16,36 14-16 0,-28-14 0 15,3 0 7-15,44 9 1 0,-36-17-1 0,0 2 1 16,58 12-8-16,-55-12 0 0,0 1 5 15,50 16 1-15,-47-17-1 0,-9-2 1 16,50 11-6-16,-47-9 0 0,1 4 27 16,46 2 0-16,-41-12 0 0,2 4 0 15,45 8-27-15,-45-14 0 0,6 0 8 16,44 6 1-16,-49-6 0 0,-1 0 0 16,51-6-9-16,-48 6 0 0,3 0 21 0,52-6 0 15,-54-2 0-15,2-6 1 0,52-20-22 16,-52 17 0-16,0-2 45 0,44-24 1 15,-55 21-1-15,-2-9 0 0,48-25-45 16,-37 28 0-16,-4-1-6 0,1 1 0 16,-4 0 0-16,-2 0 1 0,0-3 5 0,3 3 0 0,-11-6 0 15,-6 0 0-15,-3 3-14 0,23-44 1 16,-39 35-1-16,-3 1 1 0,2-40 13 16,-13 42 0-16,0-5-29 0,-13-37 1 15,-1 34-2-15,-3 3 2 0,-2 0 28 0,-9 0 0 16,-5 0 0-16,-8-1 5 0,-59-41 0 15,31 39 0-15,-8 3 0 0,-106-37-5 16,84 45 0-16,-14 17-22 0,-139-16 1 16,109 24-1-16,-15 4 1 0,-168 10 21 0,158-5 0 15,-3 3-55-15,-172 3 1 0,177-6-1 16,3 5 1-16,-154-5 54 0,167 0 0 16,15 0-230-16,-119-5 1 0,146 5 0 15,17 5-148-15,-83-33 229 0,102-20 1 16,72 48-305-16</inkml:trace>
  <inkml:trace contextRef="#ctx0" brushRef="#br0" timeOffset="1834">15088 1034 448 0,'0'0'0'0,"0"0"0"0,0 0-85 0,0 0 0 16,0 36-1-16,0-27 1 0,0-4 85 15,0-5 0-15,-3 9 82 0,-11-4 1 16,3-5-1-16,-2 3 1 0,-43 3-83 16,20 0 0-16,-2 2 76 0,-59 20 0 15,53-5 0-15,-3 5 0 0,-41 34-76 0,43-31 0 16,4 2 39-16,-36 41 0 0,38-32-1 15,8-6 1-15,4 6-39 0,2 6 0 0,-8 3 0 0,5-6 39 16,-16 53 1-16,19-55-1 0,6 7 2 16,-9 49-41-16,17-49 0 0,3 7 56 15,-3-1 0-15,11-11 0 0,0 3 2 0,11 2-58 16,-3-7 0-16,6-7 0 0,0-2 0 0,5-6 39 16,31 17 0-16,-20-31 0 0,3 0 0 15,45-5-39-15,-37-9 0 0,9-9 18 16,2 1 1-16,-5-18 0 0,-2 4 0 0,4-9-19 15,56-45 0-15,-55 31 0 0,2-11 26 0,48-57-1 16,-50 54 0-16,-3 3 0 0,49-71-25 16,-52 63 0-16,3-7-22 0,36-72 0 15,-44 70 0-15,-11-3-1 0,21-68 23 16,-35 88 0-16,-3 0-3 0,3-46 0 16,-20 55 0-16,-7 10 0 0,-7 3 3 0,1 3 0 15,-6 3 0-15,-8 0 16 0,-44-14 2 16,32 25-1-16,-2 3 0 0,-63 0-17 15,52 17 0-15,-6 11-58 0,6 0 2 0,-13 14-1 16,-7 8 1-16,6 18 56 0,-82 56 0 16,82-49 0-16,0 13-129 0,-61 55 2 15,73-87-2-15,60-42-598 0</inkml:trace>
  <inkml:trace contextRef="#ctx0" brushRef="#br0" timeOffset="2717.16">3696 7040 673 0,'0'0'0'0,"0"0"0"0,33-42-34 0,-2-23 0 0,-12 35 0 0,0 7 0 16,17-19 34-16,-25 22 0 0,-5 6-54 16,-6 6 2-16,-6-6-1 0,6-1 1 0,-5 1 52 15,-4 3 0-15,-2 0 0 0,-2-3 0 0,-7 0 106 16,1 2 2-16,-1 10-2 0,-7 2 1 0,-4 0-107 15,-2 2 0-15,3 13 0 0,8 4 0 0,3 9 34 0,-31 37 0 16,22-20 0-16,-5 11 0 0,3 6-34 16,-4 11 0-16,-4 12 0 0,5 5 42 0,-36 110 0 15,30-99 0-15,6 9 2 0,0 8-44 16,2-9 0-16,9-2 0 0,11 3 39 0,-8 98 1 16,13-120-1-16,12-10 1 0,-6-2-40 15,11-17 0-15,3-5 0 0,10-9 29 0,29 20 1 16,-14-43 0-16,5-8 0 0,-3-3-30 0,12-11 0 15,5-5 0-15,11-4 65 0,3-10 0 0,-1-4 0 16,7-8 2-16,-6-3-67 0,77-39 0 16,-72 39 0-16,1-8 10 0,68-34 1 15,-85 37 0-15,-3-3 0 0,-9 2-11 0,-2 1 0 16,-2-9 0-16,-7 0-20 0,15-47 0 16,-34 44 0-16,-13-5 1 0,-6-51 19 15,-11 56 0-15,-3-2 22 0,-25-54 1 16,11 53-1-16,-7 1 1 0,1-1-23 0,-10 7 0 0,3-4 0 15,-12 0-2-15,-54-42 0 0,49 51 0 16,-9 6 1-16,-54-26 1 0,74 34 0 16,3 11-202-16,-14-3 0 0,38 12 1 15,20 8-127-15,0-14 202 0,0 2-1 0,0 12-218 16</inkml:trace>
  <inkml:trace contextRef="#ctx0" brushRef="#br0" timeOffset="4583.71">24082 3735 11 0,'0'0'0'0,"0"0"0"0,0 0 0 0,0 0 0 0,-47 19 1 0,22-19-1 16,1 0 1-16,-7 0-1 0,4 0 0 0,2 0 0 15,3 0 0-15,0 0 0 0,-1-5 1 0,-1 5-1 16,-4-6 1-16,-2 3-1 0,-4 3 0 0,1 0 0 15,0 0 0-15,3 0 0 0,2 0 0 0,-2 0 0 16,-3 9 1-16,-3-1-1 0,0 3 0 0,3-2 0 16,2 8 0-16,-7 8 61 0,-34 17 1 0,39-25-1 15,-1 6 2-15,-29 24-63 0,38-27 0 16,6 8 69-16,-14 31 0 0,27-31 0 16,1 6 2-16,2 25-71 0,6-31 0 0,8-5 62 15,2 25 1-15,1-26 0 0,6-2 1 16,4 3-64-16,-4-1 0 0,2-2 0 0,3 2 57 15,5-2 1-15,3 2 0 0,6-5 1 0,5 0-59 16,-2 0 0-16,7-3 0 0,1 0 0 0,2-5 48 16,6 2 1-16,9-3-1 0,-1 6 1 0,6-5-49 15,80 13 0-15,-80-10 0 0,-1-4 63 0,76 12 0 16,-73-17-1-16,9 2 1 0,72-5-63 16,-78 6 0-16,1 2 50 0,71-2 2 15,-72-3-1-15,-5 2 0 0,77 1-51 16,-77-6 0-16,3 3 33 0,68 2 0 15,-71-5 0-15,-6 3 1 0,75-6-34 16,-69-2 0-16,3-4-5 0,71-10 0 16,-71 16 0-16,2 3-1 0,67-6 6 15,-75 1 0-15,0 2 4 0,69-3 1 16,-69-2-1-16,0 2 0 0,-3-2-4 0,3 2 0 16,-11 3 0-16,3 0 10 0,-3 1 1 0,0-10 0 15,6 4 0-15,2-1-11 0,-2-5 0 0,-1 6 0 16,-10-3 0-16,-1 8 24 0,-2-8 0 0,-1 2 0 15,1 1 0-15,0-6-24 0,-9 2 0 0,1 1 0 16,-1-3 0-16,-2 0 6 0,-3 0 1 0,-3 0-1 0,-5 0 1 16,2-6-7-16,22-14 0 0,-29 17 0 15,-7 3 1-15,12-19 0 0,-23 19 0 16,-5 2 1-16,0-16-2 0,6 14 0 16,-6-6 6-16,-8-22 1 0,5 11-1 0,0-3 1 15,-14-30-7-15,1 30 0 0,-6 3 0 16,-3 3 1-16,3 0 0 0,-11-6 0 0,-1 12-1 15,4-7 0-15,-9 1 0 0,6 0 0 0,-5 0-5 16,-40-25 0-16,34 33 0 0,5 0 1 16,-46-11 4-16,38 12 0 0,0 2-4 15,-61-3 0-15,47 12 0 0,1 2 1 0,-70-3 3 16,72 4 0-16,0 5-5 0,-58 0 1 16,49-6 0-16,4 3 0 0,-53 3 4 15,58 0 0-15,5-5-2 0,-57-1 1 16,66 3 0-16,-6 3 0 0,-47 0 1 15,45 0 0-15,-1 0-26 0,-57 9 0 16,57-9 0-16,-5 0 1 0,-58 5 25 16,64-5 0-16,-6 0-34 0,-67 0-1 15,62-5 1-15,-1 5 1 0,-76 0 33 16,65-6 0-16,-2 6-30 0,-78 6 1 16,78-1 0-16,-6 4 0 0,-80-1 29 15,80-2 0-15,-3 8-2 0,-74 3 1 16,83-6-1-16,5-2 1 0,-75 13 1 15,73-11 0-15,-1 3-23 0,1 0 1 0,10 3-2 16,-8 3 2-16,3-3 22 0,3 8 0 0,-6 3 0 16,3-2 0-16,3 7-108 0,-75 55-1 15,75-32 1-15,-3 11-129 0,-50 66 109 0,69-80-1 16,50-53-377-16</inkml:trace>
  <inkml:trace contextRef="#ctx0" brushRef="#br0" timeOffset="22483.74">3773 7927 517 0,'0'0'0'0,"0"0"0"0,0 0 22 0,0 0 0 0,28-6 0 0,-28 6 0 15,6 0-22-15,-6 0 0 0,5 0 22 16,3-6 1-16,-8 6 0 0,6-2 0 15,-1 2-23-15,-5 0 0 0,3-3 51 0,3 0 2 16,-6 3-2-16,11-6 1 0,-3-2-52 16,-2-1 0-16,-1 7 34 0,17-7 1 15,-11 3 0-15,-5 4 1 0,21-12-36 16,-16 5 0-16,3 4 9 0,11-10 0 16,-11 7 0-16,-6 0 0 0,11-12-9 15,-7 9 0-15,-4 8 59 0,3-20 0 16,-6 12 0-16,4 3 1 0,10-20-60 15,-13 19 0-15,2-5 63 0,11-14 0 16,-8 8 0-16,3 3 2 0,11-19-65 16,-11 30 0-16,-9-2 26 0,9-4 1 15,-8 7 0-15,-6 2 0 0,8-3-27 16,-8 6 0-16,5-2 24 0,1 2 0 16,-6 0 0-16,8-3 0 0,-2 3-24 15,-6 0 0-15,5 3 25 0,4-1-1 0,-9-2 0 16,11 9 0-16,-3 2-24 0,-3-5 0 15,4 5 33-15,7 14 1 0,-7-11 0 16,4 0 0-16,7 23-34 0,-15-15 0 16,4 1 31-16,2 25 2 0,-6-26-2 0,-5 12 1 15,-5 19-32-15,5-24 0 0,0-1 54 16,-6 0 1-16,6-3 0 0,0-2 1 0,0-6-56 16,0 2 0-16,0 9 0 0,0-5 0 0,0-1 37 15,6 4 0-15,-6 2 0 0,0 0 1 0,0 9-38 16,5 13 0-16,-10-30 0 0,5-12 35 0,0 6 1 15,0-8-1-15,0-6 1 16,5 9-36-16,-5-9 0 0,0 5-56 0,0 4-1 16,0-9 1-16,0 0 0 0,3 0 56 15,-3 0 0-15,0 0-145 0,0 0 1 16,0 0-1-16,5 2 1 0,-5-2 144 16,11-8 0-16,-2 0 0 0,-9 8-1381 0</inkml:trace>
  <inkml:trace contextRef="#ctx0" brushRef="#br0" timeOffset="27983.32">15643 8335 11 0,'0'0'0'0,"0"0"0"0,0 0 0 0,14-43 1 16,-14 29-1-16,-3 0 1 0,3 6 0 0,-5-4-1 16,-6 10 1-16,11 2-13 0</inkml:trace>
  <inkml:trace contextRef="#ctx0" brushRef="#br0" timeOffset="28566.25">15295 8135 11 0,'0'0'0'0,"-3"0"0"0,-16 0 0 15,-14 3 0-15,-3 2 1 0,8 1-1 0,4-3 1 16,-1-1-1-16,3 1 0 0,-3 3 0 0,0 2 0 16,3 6 0-16,-17 6 1 0,14-9-1 0,0 6 1 15,-22 23-1-15,23-21 0 0,-4-5 0 16,-16 20 0-16,19-17 0 0,0 3 1 16,-22 11-1-16,22-12 0 0,-2-5 117 15,-29 20 1-15,29-17 0 0,-1 3 0 16,-27 11-118-16,27-6 0 0,3 3 157 15,6-3 1-15,-6 4-1 0,3 4 1 0,3 1-158 16,-1 3 0-16,4-1 0 0,2-2 0 0,6 3 87 0,-17 36 1 16,14-37-1-16,3 1 0 0,-6 33-87 15,8-33 0-15,1 2 58 0,5 32 2 16,-3-35-2-16,6-5 1 0,2 3-59 16,-5-6 0-16,6 3 0 0,2 0 31 0,3 0 1 15,-3 0 0-15,3-3 0 0,-5 0-32 0,2 0 0 0,6 0 0 16,0-2 0-16,2-1 33 0,23 23 1 15,-17-20 0-15,9-8 0 0,29 25-34 16,-24-29 0-16,6-1 3 0,35 4 0 16,-47-13 0-16,4-6 0 0,29 0-3 15,-35-6 0-15,-3 3 8 0,22-13 1 16,-23 4 0-16,-4-2 0 0,24-20-9 16,-11 12 0-16,-3-3-1 0,4-4 1 0,4-4-1 15,1-1 1-15,0-8 0 0,41-51 0 16,-42 42 0-16,7-11-12 0,26-59 1 0,-40 62 0 15,-4 3 0-15,-2-6 11 0,-5 3 0 0,-1-6 0 16,-11 1-42-16,9-77 0 0,-9 65 0 16,-2 0 1-16,2-62 41 0,-3 76 0 15,1 3-2-15,-1 6 0 0,-5-1-1 0,0 4 2 0,-2 5 1 16,-1-3 0-16,-3 8 0 0,-7 7 0 0,-7 7 7 16,-32-19 0-16,13 37-1 0,-13 2 1 15,-4 6-7-15,-10 9 0 0,-3 2 0 0,-6 12-54 16,-2 5 2-16,0-6 0 0,-1 1 0 0,1 2 52 15,0 3 0-15,13-3 0 0,12 1 0 0,2-9-151 0,-30 33 2 16,47-22-1-16,16 3-160 0,-5 31 149 16,11-36 1-16,11-26-234 0</inkml:trace>
  <inkml:trace contextRef="#ctx0" brushRef="#br0" timeOffset="29466.98">15234 11156 482 0,'0'0'0'0,"0"0"0"0,0 0 3 0,-58 0 1 16,39 0-1-16,5 0 1 0,-22-2-4 15,20 2 0-15,5 0 41 0,-9 0-1 16,7 0 0-16,-7 2 1 0,-35 12-41 16,19-5 0-16,-3 2 89 0,-38 23 2 15,41-20-1-15,9 3 0 0,-40 17-90 16,29-12 0-16,7 1 65 0,-41 33-1 15,39-25 0-15,-5 8 0 0,-1-2-64 0,0 5 0 16,1 3 0-16,4 3 68 0,-29 62 0 16,30-57 0-16,8-2 1 0,-28 61-69 0,40-58 0 15,-4 2 44-15,9-3 0 0,-3 1 0 0,2-1 0 16,4 1-44-16,5-1 0 0,0-2 0 0,0-9 0 0,0-3 28 16,5 37 0-16,9-45 1 0,5 0 0 15,31 23-29-15,-22-29 0 0,-1-2 4 16,48 13 0-16,-36-22 0 0,-1-8 0 15,54 2-4-15,-45-8 0 0,5-11 8 16,42-20 0-16,-47 11 0 0,-3-2 0 16,0-6-8-16,3-3 0 0,-3-3 0 0,-2-3 7 0,2-8 0 15,3 0 0-15,3 0 0 0,-6-11-7 0,42-54 0 16,-48 51 0-16,6 0 7 0,28-56 0 16,-41 53 0-16,-4 3 0 0,-2-6-7 15,-6 3 0-15,1 3 0 0,-6-6-9 0,-1-58 0 16,-13 58 0-16,-5 0 1 0,-28-56 8 15,13 76 0-15,-18 6-7 0,-1 2 0 16,-2 6 0-16,-4 3 1 0,1 3 6 0,-8 2 0 0,8 7 0 16,2 1 0-16,6 4-141 0,3 8 2 0,8-2-2 15,6 5 2-15,11 8 42 0,2-2 2 0,1-6-1 16,-1-3 0-16,6 3-607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9-23T22:03:52.4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23801 7012 11 0,'0'0'0'0,"0"0"0"0,0 0 0 0,30-25 1 16,-25 19-1-16,-5 6 1 0,-5 0-1 16,5 0 0-16,-8-8 0 0,2 8 1 15,6 0-1-15,-5 0 1 0,-15 0-1 16,12 0 0-16,2 0 25 0,-13 3 0 0,5 2 0 15,3 1 1-15,-16 2-26 0,7 1 0 16,1 5 81-16,-25 6 1 0,19-6-1 16,6-6 0-16,-9 15-81 0,11-15 0 0,4 3 19 15,-21 3 1-15,21-5 0 0,2-1 1 16,-17 12-21-16,17-20 0 0,8 6 57 16,3-6 1-16,-5 2-1 0,5-2 1 15,0 0-58-15,5 12 0 0,-2-4 0 0,2 0 44 16,1 4-1-16,-1 10 0 0,4 6 0 0,2 9-43 15,3 5 0-15,-14-14 0 0,2-5 0 0,-2-4 23 0,-2 21 1 16,-4-20-1-16,3-1 1 16,-8 26-24-16,0-11 0 0,3 3 94 0,-11 24 0 15,19-38 1-15,0-9-1 0,-9 3-94 16,7-6 0-16,2-2 58 0,2 8 0 16,7-6 1-16,-4 3-1 0,9 20-58 15,-3-18 0-15,3-1 37 0,19 18 0 16,-19-16 0-16,5-3 1 0,20 12-38 15,-25-18 0-15,-1-8 21 0,-2 3 0 0,3 2-1 16,3 1 1-16,-1-3-21 0,20 3 0 16,-16-6 0-16,-1 0 23 0,33-9 0 15,-29 3 0-15,7-8 0 0,33-19-23 16,-38 16 0-16,8 3 39 0,20-23 0 16,-28 23 1-16,0 0 0 0,22-20-40 15,-28 17 0-15,0 3-2 0,20-19 1 16,-20 10 0-16,-5 9 0 0,11-28 1 0,-17 14 0 15,-2-6-19-15,-3 3 0 0,-6-3 0 0,-11 12 0 16,-3-1 19-16,-2-5 0 0,-3 0 0 0,-3-9 0 16,-8 1-7-16,-31-40 0 0,34 34 0 15,0-3 1-15,-31-46 6 0,28 61 0 0,0-4-69 16,-48-8 0-16,40 28 0 0,-6 14-1 16,-50 25 70-16,59 6 0 0,-1 19-134 15,6 7 0-15,-6-21 0 0,1-8 0 0,38-28-758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9-23T22:05:16.6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20856 6739 426 0,'0'0'0'0,"0"0"0"0,0 0 0 0,0 0-3 0,0 0 1 0,0 0-1 16,0 0 1-16,0 0 2 0,0 0 0 15,0 0 0-15,0 0 66 0,0 0 1 16,-39 6-1-16,17-3 0 0,-3 2-66 0,-8-5 0 0,3 3 0 16,-3 0 46-16,-31 8 2 15,36-8-1-15,4-3 0 0,-29 0-47 0,23 0 0 16,2 3 21-16,-30 11 0 0,25-8 0 0,8-4 1 16,-30 10-22-16,38-4 0 0,1-2 29 15,-6 2 1-15,5 1 1 0,3 5-1 16,-19 14-30-16,14-8 0 0,-15 2 4 15,-18 23 1-15,35-20 0 0,4-2 0 16,-12 27-5-16,11-21 0 0,6 4 22 0,-3-4 1 16,5-1-1-16,3-3 1 0,3 0-23 15,0 3 0-15,0-5 0 0,3-1 0 0,0 1 75 0,0 2 1 16,2-2-1-16,1-1 0 0,-4 6-75 0,15 20 0 16,-17-20 0-16,6-5 52 0,2 33-1 15,-3-25 0-15,4 3 1 0,10 22-52 16,-11-28 0-16,9-5 32 0,16 22 1 15,-14-26 0-15,6 1 1 0,28 20-34 16,-23-26 0-16,6-3 38 0,36 9 0 16,-36-12 0-16,5 0 0 0,-2-2-38 0,2 3 0 15,-2 5 0-15,2 0 9 0,4 0 1 0,-7-9 0 16,1 9 0-16,0 3-10 0,-6-3 0 0,8 6 0 16,1-3 0-16,-1 3-1 0,3-1 0 0,-5 4 0 15,5-1 0-15,3-2 1 0,44 25 0 16,-47-25 0-16,-5 2 57 0,44 20 0 15,-36-22-1-15,-3 3 1 0,53 13-57 16,-50-22 0-16,5 0 44 0,50 14 2 0,-49-13-1 16,-1-1 0-16,62 8-45 0,-62-8 0 15,6 0 3-15,44 17 1 0,-41-17 0 16,-3 3 0-16,0 0-4 0,-5 3 0 0,5-6 0 0,5 0-33 16,-5 0 0-16,0-3 0 0,-5 0 0 0,-4-2 33 15,4-1 0-15,5 4 0 0,3-12 0 0,2 2 15 16,-2-2 0-16,8-2 0 0,0 2 0 0,3-9-15 15,3 4 0-15,2-10 0 0,-3 1 0 0,4-5-27 16,85-24 0-16,-86 21-1 0,3-1 2 16,78-19 26-16,-84 20 0 0,-2-1-22 15,66-25 0-15,-69 15 0 0,0 2 1 0,56-34 21 16,-70 31 0-16,0-2 22 0,0-7 0 16,-2 7 0-16,-9-6 1 0,0-1-23 0,42-47 0 15,-47 40 0-15,-1-6 4 0,34-54 1 16,-39 54-1-16,-2-1 1 0,2 7-5 15,-11-9 0-15,0 2 0 0,-8 4 12 0,5-62 0 16,-16 55 1-16,-6 4-1 0,-22-48-12 16,6 59 0-16,-9 8-28 0,-35-33 1 15,24 34 0-15,-11-1 1 0,3 3 26 0,-5 0 0 16,8 4 0-16,-3-7-25 0,-3 3 0 0,-2 0 0 16,-6 3 1-16,-1-5 24 0,-59-43 0 15,54 40 0-15,1 2-14 0,-78-33 1 16,69 39-1-16,0 6 1 0,-96-26 13 15,71 34 0-15,-5 3 7 0,-105-11 1 16,107 11 0-16,-2 2 0 0,-100-5-8 16,100 6 0-16,3 0-8 0,-98-6 0 0,104 11 0 15,-4-2 1-15,-102 2 7 0,97 6 0 16,-3 6-9-16,-102 22 0 0,96-17 0 16,3 9 1-16,-99 28 8 0,113-20 0 15,6 0-81-15,-70 37 1 0,87-29-1 0,13-2 1 16,2 3 80-16,9-1 0 0,3 7 0 0,11-7-114 15,0 6-1-15,-3-5 1 0,-5-3-1 0,41-34-818 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9-23T22:07:58.9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13353 1805 11 0,'0'0'0'0,"0"0"0"0,0 0 0 0,0 0 1 16,0 0-1-16,0 0 1 0,0 0-1 15,0 28 0-15,0-23 0 0,0 12 1 16,0-3-1-16,-5 0 1 0,-4 15-1 16,4-15 0-16,-9 0 78 0,-16 17 1 15,8-6-1-15,2-3 2 0,-29 38-80 16,26-35 0-16,1 3 61 0,-25 23 1 16,20-20 0-16,-4 2 0 0,4 1-62 0,-4-6 0 15,-2 12 0-15,3 2 77 0,-31 42 0 16,28-36 1-16,-3-3-1 0,-30 42-77 15,33-45 0-15,8 6 38 0,-33 37 0 0,38-49 0 16,7 6 1-16,-1-5-39 0,3-3 0 0,-3 2 0 16,0 1 8-16,-5 36 1 0,8-39-1 0,2 0 1 15,-15 30-9-15,18-36 0 0,-2-5 21 16,-3 22 1-16,11-25-1 0,0-1 1 16,0 18-22-16,5-29 0 0,1 4-16 15,13 5 0-15,-5-9 0 0,5 3 1 16,25-8 15-16,-10-6 0 0,4 3 0 15,40-14 1-15,-45 3 0 0,0 8 0 16,30-11-1-16,-29 8 0 0,-10 6-13 0,34 6 1 16,-33-6 0-16,3 3 0 0,30 2 12 15,-19 1 0-15,-1-6-47 0,29 3 2 16,-34-3-1-16,3 0 1 0,24-3 45 16,-29-8 0-16,-6 2-146 0,22-7 1 15,-28 4-1-15,-5 4-35 0,11-15 146 16,-17 12-1-16,-8 11-98 0</inkml:trace>
  <inkml:trace contextRef="#ctx0" brushRef="#br0" timeOffset="431.79">12602 2924 11 0,'0'0'0'0,"0"0"0"0,33-2 0 0,20-10 1 0,-9 4-1 0,8-6 1 16,59-17-1-16,-62 17 0 0,-2-6 0 15,50-22 1-15,-39 14-1 0,8 0 1 16,81-31-1-16,-70 16 0 0,0 1 168 16,9-3 1-16,11-3 0 0,-1-2-1 0,1-7-168 15,110-58 0-15,-104 53 0 0,2-11 67 0,110-73 1 16,-102 73-1-16,-2-1 0 0,110-72-67 16,-114 76 0-16,-2 2-1 0,103-72 1 15,-112 75 0-15,1 14 0 0,85-53 0 16,-93 59 0-16,-4-3-72 0,1 3 1 0,2 3-2 15,3 6 2-15,1 2 71 0,87-31 0 16,-82 28 0-16,8 9-107 0,72-36 0 16,-108 30 1-16,-69 34-157 0</inkml:trace>
  <inkml:trace contextRef="#ctx0" brushRef="#br0" timeOffset="2664.53">3663 7400 11 0,'0'0'0'0,"0"0"0"0,0 0 0 0,0 0 0 0,0 0 1 0,0 0-1 0,0 0 1 15,0 0-1-15,-31-25 0 0,23 22 0 0,-3-2 0 16,-3 5 0-16,1 0 1 0,-7-6-1 0,-10 3 1 0,-3-5-1 15,-12 2 0-15,7 6 0 0,5 3 0 0,-1 8 73 16,-18 12 0-16,22-15 0 0,8 3 1 16,2 1-74-16,1-1 0 0,2 3 0 0,3-6 49 15,1 1 0-15,7 2 0 0,-2 3 0 0,2-5-49 16,1 13 0-16,-1-2 0 0,3 2 63 16,-2 26 0-16,5-17-1 0,0 3 1 0,0 39-63 15,-6-39 0-15,6-6 37 0,-5 3 0 16,2 3-1-16,3 2 1 0,-5 1-37 0,5-1 0 15,-6-2 0-15,-2 0 0 0,2 2 74 0,1-5 1 16,-4 0-1-16,9 0 0 0,0 0-74 0,3 37 0 16,-6-40 0-16,3 9 63 0,3 22 2 15,8-26-2-15,-2-5 1 0,21 23-64 16,-16-37 0-16,5 6 36 0,25 16 1 16,-19-21 0-16,-3-1 0 0,31 14-37 15,-23-20 0-15,-5 6 28 0,8 0 0 0,0-5 0 16,-2-4 1-16,-4-2-29 0,6 0 0 0,-2-3 0 15,2 0 0-15,0-3-20 0,-2 0 1 0,2-5 0 16,0-3 0-16,-3-3 19 0,37-15 0 16,-34 15 0-16,-3 0 5 0,47-22 1 15,-38 19-1-15,0-8 1 0,41-20-6 0,-41 16 0 16,-1 1-49-16,40-34 0 0,-48 34-1 16,3 3 2-16,-5-9 48 0,-9 3 0 0,0 0 0 15,1 0 14-15,-9-2 0 0,3-4 0 0,5 0 1 16,-5-8-15-16,16-39 0 0,-11 31 0 0,-5-1 10 15,19-58 1-15,-13 61-1 0,-6 0 1 16,16-47-11-16,-27 56 0 0,-3 5-17 16,-9-56-1-16,1 45 1 0,-8 3 0 15,-26-47 17-15,17 52 0 0,0 9 30 16,-33-19 1-16,25 21-1 0,-5 15 0 16,-54-11-30-16,34 25 0 0,-5 11-41 0,-81 26 0 15,67-3 1-15,-6 5 0 0,-3 9 40 16,-2-3 0-16,8 3 0 0,-3 8-144 0,-72 42-1 15,83-61 0-15,6-9-136 0,-3 0 144 16,17-11-1-16,-1 3 1 0,53-20-107 0</inkml:trace>
  <inkml:trace contextRef="#ctx0" brushRef="#br0" timeOffset="3581.2">7080 8813 752 0,'0'0'0'0,"0"0"0"0,0 0 0 0,0 0 27 0,0 0-1 0,0 0 0 0,0 0 1 0,0 0-27 16,-8-28 0-16,8 28 0 0,-6-3 0 0,-5 3 49 15,3 0 0-15,-12 3 0 0,-7 8 1 0,-12 11-50 16,-58 21 0-16,62-21 0 0,7-5 70 16,-2 3 0-16,2-1 0 0,0 4 1 0,3-3-71 15,-27 22 0-15,33-17 0 0,2 3 47 16,-16 37 1-16,19-23-1 0,0 6 1 0,9 0-48 15,-1 5 0-15,6 9 0 0,-5-3-29 0,10 68 1 16,1-71 0-16,-1-5 0 0,15 47 28 16,-12-58 0-16,3-7 24 0,17 29 0 15,-15-34 0-15,7-5 1 0,35 13-25 16,-27-21 0-16,10-15 21 0,34-9 1 16,-42-5-1-16,9-11 0 0,33-34-21 15,-39 22 0-15,0-5-27 0,-2-9 1 0,-4-5-1 16,4-6 1-16,-12-5 26 0,20-74 0 15,-26 62 0-15,-4 0 31 0,7-81 2 16,-7 87-1-16,2 8 0 0,-9 0-32 0,-4 12 0 16,-4 14 0-16,-8 10-160 0,-5 1 2 0,-6 23-1 15,-14 10 0-15,-5 12 40 0,-8 8-1 0,-1 4 1 16,-5-1-1-16,58-28-258 0</inkml:trace>
  <inkml:trace contextRef="#ctx0" brushRef="#br0" timeOffset="8582.37">3826 11097 1135 0,'0'0'0'0,"0"0"0"0,0 0 0 0,0 0 55 0,-33-5 0 0,22 5 1 0,-3 0-1 16,-19 11-55-16,8-3 0 0,-3 6 72 0,-41 3 1 15,30-3 1-15,-2 6-1 0,-53 22-73 16,47-28 0-16,3 9 49 0,-47 19 0 15,38-14 1-15,4 0-1 0,-37 26-49 16,47-26 0-16,-5 0 17 0,3 0 1 16,5 6-1-16,8-3 1 0,-2 8-18 0,8-8 0 15,-3 3 0-15,0-6 0 0,3-5 24 0,-17 33 0 16,23-28 0-16,2-6 1 0,0 35-25 16,8-29 0-16,-2 0 3 0,3 37 1 15,5-37-1-15,0 3 1 0,8 31-4 16,3-40 0-16,-3-2-6 0,9 2 0 0,5 1 0 15,-3-3 1-15,12 2 5 0,2 1 0 0,0-9 0 16,6-6 0-16,5-5-7 0,3 0 0 0,11 2 0 16,-9-5 1-16,9-5 6 0,0 2 0 0,9 0 0 15,-4 0 0-15,4-2-14 0,2-4 0 0,3 1 0 16,-6-1 1-16,3 4 13 0,75-18 0 0,-67 18 0 16,0-4-4-16,6 4 0 0,-11-4 0 0,5 6 1 15,-5 3 3-15,-6 0 0 0,6 3 0 0,-3 0 0 0,3 3 0 16,-3-6 1-16,6 2 0 0,-1 1 0 0,4 0-1 15,7 3 0-15,-7-6 0 0,4-6 0 0,-1 3 2 16,79 3 1-16,-75 3-1 0,4-3 1 16,-9 6-3-16,-3-6 0 0,1 0 0 0,-9 2 6 15,3 1 1-15,-1-3 0 0,1-3 0 0,6 3-7 16,-7 0 0-16,7-2 0 0,-1 2 0 0,-5-6 24 16,83-2 0-16,-73-1 0 0,1 3 0 15,80-16-24-15,-85 16 0 0,-1 1 0 0,72-7 0 16,-77 10 0-16,0 2 1 0,69 0-1 15,-70 0 0-15,-4 2-3 0,74 7 0 16,-75-9 0-16,3 0 0 0,61 3 3 16,-67-3 0-16,9 3 17 0,69-1-1 15,-80 4 0-15,2-3 1 0,59 2-17 16,-64-5 0-16,3 3-9 0,60 0 0 16,-54-6 0-16,10 0 1 0,-5 3 8 0,-3 0 0 15,3 3 0-15,-9 3-12 0,61 5 0 16,-71-11 0-16,-3-3 1 0,35 0 11 15,-41-5 0-15,1 2-6 0,26-16 0 16,-37 11 0-16,-1 2 1 0,25-13 5 16,-33 8 0-16,0 0 2 0,27-15 1 15,-27 13 0-15,-3 1 0 0,22-15-3 16,-30 13 0-16,0-3-9 0,11-17 1 16,-14 15-1-16,-3-1 1 0,-8-2 8 0,6 3 0 0,-1-12 0 15,-5 3 40-15,0-3 2 0,0 3-1 0,0 3 0 16,0-9-41-16,-5-30 0 0,-1 30 0 0,-8 1-12 15,-11-37 1-15,12 39-1 0,-7-3 1 16,-27-33 11-16,17 33 0 0,-3 9-5 16,-45-34 1-16,29 34 0 0,-4 6 0 15,1 5 4-15,-6 0 0 0,0 0 0 0,0 3-10 16,-9 6 1-16,-5-4-2 0,3 4 2 0,-13 2 9 16,1 3 0-16,-1-8 0 0,-1 8 0 0,-3-5 44 15,3 2 0-15,-2 1 0 0,2-4 0 0,3 1-44 16,-86-12 0-16,75 9 0 0,5 0 22 0,-8-1 1 15,14 4-1-15,-11-1 1 0,8 4-23 0,-3-1 0 16,-10 3 0-16,2-5 0 0,0 2-25 0,-8 1 1 16,-1 5-1-16,7 0 1 0,-4 5 24 0,-7-5 0 15,-4 9 0-15,1-4 0 0,-12 4-36 0,3 2 1 16,3 0 0-16,6 1 0 0,-12-4 35 0,6-2 0 16,0 2 0-16,6-2 0 0,-1 2-15 0,1-8 1 0,-1 6 0 15,1-3 1-15,-6 2 13 0,-6 1 0 0,1 2 0 16,2-5 0-16,-8 3-22 0,8-1 0 0,3 1 0 15,0-3 1-15,0 2 21 0,0-5 0 0,-8 6 0 16,2 2 0-16,-2-5-87 0,-133 20-1 16,132 2 1-16,-4-2 0 0,-117 47 87 15,144-14 0-15,-3 9-155 0,8 5 0 0,14 9 1 16,6 0-1-16,13 14 4 0,-49 78-1 16,55-95 0-16,58-76-218 0</inkml:trace>
  <inkml:trace contextRef="#ctx0" brushRef="#br0" timeOffset="10097.84">8069 12453 517 0,'0'0'0'0,"0"0"0"0,0 0 0 0,0 0-100 0,0 0 2 0,0 0-2 15,-33 17 2-15,19-14 98 0,3 3 0 0,-9-1 0 16,1-2 0-16,0 3 140 0,-6-6 0 0,-3 0 1 15,-2 0-1-15,-3 0-140 0,-9 5 0 0,4 4 0 16,-1-9 0-16,0 3 91 0,-49 16-1 16,41-5 0-16,-5 3 2 0,-56 28-92 15,55-25 0-15,6 0 46 0,-47 27 0 16,47-24 0-16,-5 5 1 0,-45 28-47 16,53-28 0-16,0 3 73 0,-3 3-1 0,3 0 0 15,0 3 0-15,2-1-72 0,3 1 0 0,1-1 0 0,-1-2 0 16,6 0 52-16,-3 2-1 0,8-10 0 0,4 5 1 15,4-6-52-15,-13 23 0 0,25-26 0 16,-3-2 63-16,-3 22 1 0,14-28-1 16,0 0 0-16,8 14-63 0,3-13 0 15,3-1 10-15,25 8 0 0,-6-13 0 0,6-1 0 16,52 6-10-16,-42-11 0 0,4-3 10 16,57 3 0-16,-60-1 1 0,8-2 0 15,47 3-11-15,-58 3 0 0,3 0 22 16,52 5 1-16,-50-8-1 0,6 2 1 15,53 6-23-15,-50-2 0 0,2 5 29 0,64 14 0 16,-66-14 0-16,3 0 1 0,-1 0-30 16,3 0 0-16,4-5 0 0,-4 5 33 0,6 0 2 15,-1-6-2-15,4 1 1 0,-3 2-34 0,5-8 0 16,1 0 0-16,-7 0 0 0,7-3-29 0,-1 0 0 16,9-6 0-16,-1-3 0 0,9 1 29 0,0-3 0 15,0 0 0-15,-3-4 0 0,0 4-29 0,89-17 1 16,-89 14 0-16,0 0 0 0,89-14 28 15,-94 19 0-15,-4 4-4 0,81-9 1 16,-80 11-1-16,3 3 1 0,77-9 3 16,-86 7 0-16,-5 2-14 0,74-3 0 15,-68 3 0-15,2-6 1 0,75-2 13 16,-86 2 0-16,-3 0-6 0,64-5 1 16,-61-3-1-16,-3 3 1 0,61-14 5 15,-61 11 0-15,-2-1 4 0,60-13 0 0,-71 14 0 16,-1-5 1-16,50-15-5 0,-57 17 0 15,-1 3 11-15,-3-6 0 0,9 3 0 0,-3-5 1 16,-3-4-12-16,3 4 0 0,-3-6 0 0,1 5 0 16,-1-5 3-16,-3 0 0 0,-2-3 0 0,0 0 0 15,-1 0-3-15,29-42 0 0,-37 42 0 0,-2 3-15 16,10-26 0-16,-21 35 0 0,-3 2 1 16,-1-17 14-16,-13 14 0 0,0 9-3 15,-19-20 0-15,5 14 0 0,0 3 1 16,-38-19 2-16,22 16 0 0,-15-6 11 15,4 3 1-15,-9 6-1 0,3-5 1 0,-8 2-12 16,3 3 0-16,-9-6 0 0,3 0 0 0,-11 3-7 0,2 3 1 16,-4-8-1-16,1 8 1 0,-7 0 6 0,5 0 0 15,-13-6 0-15,-12 6 0 0,-5 0 5 0,-3 0 1 16,-8 5 0-16,2-5 0 0,1 0-6 0,-6 6 0 16,-9 2 0-16,-5 1 0 0,-5 7-2 0,-6-2 0 0,3 9 0 15,8-6 1-15,-5 8 1 0,-6 0 0 0,6 0 0 16,-1-5 0-16,-2 2-20 0,8-2 0 0,-11 3 0 15,1-1-1-15,-4 0 21 0,0 4 0 0,-8-4 0 16,3 6 0-16,-5 6-33 0,-4 2 1 0,-2-2 0 16,2 3 0-16,-2 5 32 0,-171 39 0 15,162-27 0-15,3 5-128 0,-179 50 2 16,166-44-2-16,-9 0-113 0,0-1 125 0,188-50-764 16</inkml:trace>
  <inkml:trace contextRef="#ctx0" brushRef="#br0" timeOffset="20798.07">3851 14878 528 0,'0'0'0'0,"0"0"0"0,0 0-3 0,0 0 0 0,0 0 0 0,0 0 1 15,0 0 2-15,0 0 0 0,0 0 76 16,0 0 1-16,0 0 0 0,0 0 1 15,0 0-78-15,0 0 0 0,-31 34 63 16,-16-8 1-16,14-12-1 0,-5 5 2 16,-45 26-65-16,44-19 0 0,6-1 36 0,0 0 0 15,-6 6 0-15,-5 6 1 0,0 2-37 0,-34 34 0 16,45-39 0-16,0-3 58 0,-20 25-1 16,34-28 0-16,-6 1 1 0,-5 30-58 15,22-28 0-15,-6-3 20 0,3 34 1 16,11-37-1-16,0 3 2 0,0-5-22 0,0 5 0 15,0 0 0-15,-6 3 45 0,6 0 0 0,6 3 0 16,-1-1 0-16,1 1-45 0,2 3 0 0,-2-9 0 16,-1 0 0-16,3-6 42 0,12 23 2 15,-6-25-2-15,2 0 1 0,23 16-43 16,-12-22 0-16,12 0 9 0,38 3 0 16,-32-14 0-16,2-3 1 0,49-5-10 15,-51-4 0-15,-4 3-13 0,3-5 0 0,0 6 0 16,1 2 0-16,2 3 13 0,-3 0 0 0,-6-3 0 15,9 0 0-15,6 0 6 0,2 1 0 0,-8-1 0 0,6 0 0 16,-4 0-6-16,-2-3 0 0,3 1 0 0,2-4 0 16,-5 4 10-16,56-21 0 0,-56 10 0 15,8-13 0-15,-3 1-10 0,-5 6 0 0,3-1 0 0,2 4 2 16,1-10 0-16,-14 7 0 0,-1-6 0 0,1 0-2 16,19-37 0-16,-39 37 0 0,-5 0 5 15,16-37 0-15,-21 37 0 0,2-6 0 16,3-33-5-16,-14 27 0 0,5-2 1 15,-5-3 1-15,-5 0-1 0,5 0 1 0,-11 3-2 16,-12-40 0-16,12 34 0 0,-8 3 8 0,-20-48 1 16,20 51 0-16,0 3 0 15,-28-40-9-15,22 43 0 0,6 2 10 0,-6 3 1 16,-3 8-1-16,-5-5 2 0,-6 0-12 0,-44-20 0 16,39 26 0-16,-8-1-32 0,-1 1 2 15,1 8-1-15,-6 0 1 0,3 5 30 0,-1 4 0 16,-13 5 0-16,3 0 0 0,-9 8-104 0,1 3 0 15,-4 12 0-15,1-1 0 0,0 12 104 0,-92 42 0 16,78-37 0-16,-11 4-98 0,-105 49 0 16,104-55-1-16,103-37-813 0</inkml:trace>
  <inkml:trace contextRef="#ctx0" brushRef="#br0" timeOffset="21815.91">7422 16133 573 0,'0'0'0'0,"0"0"0"0,0 0 0 0,0 0 39 0,0 0 0 0,0-31 0 0,-5 20 0 0,2 3-39 15,-8 2 0-15,-3 3 0 0,3 0 0 0,3 1 62 16,-6-1-1-16,-5 6 0 0,-6 2 1 0,-8 6-62 16,-11 3 0-16,-3 3 0 0,8 0 0 0,3 3 96 15,-36 31 0-15,34-29-1 0,-1 1 2 0,-33 19-97 16,44-20 0-16,-2 4 16 0,-22 24 1 16,21-22 0-16,9-5 0 0,-3 2-17 15,6 6 0-15,-9 6 0 0,9 2 46 0,-6 0 0 16,11-2 1-16,-2-3-1 0,7 0-46 0,-4-1 0 15,2 1 0-15,2-3 0 0,9 0 25 0,-5 34 1 16,5-34 0-16,5 0 0 0,4 22-26 16,-4-28 0-16,9 1 18 0,16 16 1 15,-2-25 0-15,11 0 0 0,52 14-19 16,-42-17 0-16,4-3-2 0,-1 3 0 0,-2-8 0 16,-3 2 1-16,6 1 1 0,-4-1 0 0,-2-2 0 15,-3-1 0-15,1 1 21 0,49 2 0 16,-39-8-1-16,3 0 1 0,0 0-21 0,8 0 0 15,-8-11 0-15,6 0 6 0,60-17 1 16,-72 8-1-16,1 0 1 0,44-30-7 16,-48 27 0-16,-2-8 11 0,44-25 0 15,-46 28 0-15,-7 0 1 0,-4-3-12 0,-1 0 0 0,-3-3 0 16,-5 0 31-16,3 0 1 0,-15-8-1 0,-2-3 2 0,-5-3-33 16,-12-67 0-16,1 53 0 0,-9-8-1 15,-5-3 0-15,5 11 0 0,-5 6 0 0,-1-1 1 16,1-2 0-16,-11 9 0 0,-4 2 0 0,-4 3-18 15,-7 2 1-15,-7 10 0 0,-14 2 1 0,-6 3 16 16,-3 8 0-16,-24 11 0 0,-3 7 0 0,-14 13-201 16,-9 3 2-16,-10 11-1 0,5 3 0 0,-5 12 37 15,-9 2-1-15,3-8 0 0,6-15 1 0,135-19-241 0</inkml:trace>
  <inkml:trace contextRef="#ctx0" brushRef="#br0" timeOffset="32214.55">29789 3808 11 0,'0'0'0'0,"0"0"0"0,0 0 0 0,0 0 0 0,0 0 1 16,0 0-1-16,0 0 1 0,0 0-1 0,0 0 0 15,0 0 0-15,0 0 0 0,0 0 0 0,0 0 1 16,0 0-1-16,11-40 1 0,-11 26-1 0,-13-14 0 16,2 17 0-16,2 2 0 0,-18-19 0 15,16 20 0-15,0 2 1 0,-12-8-1 16,10 6 0-16,-4 2 0 0,-22-2 0 16,15-1 0-16,-1 4 0 0,-31-9 0 15,26 14 0-15,2 0 39 0,-30 8 0 16,31 3 0-16,2-2 0 0,-28 10-39 15,23-10 0-15,0 5 47 0,-3-6 2 0,-1 6-1 16,1 0 0-16,0 1-48 0,-3 4 0 0,9-10 0 16,-7-1 0-16,10 3 89 0,-7-8 2 0,9 3-2 0,3-1 1 15,2 4-90-15,1-6 0 0,-1 2 0 0,3 1 0 16,6 2 70-16,2 1 0 0,-10 2-1 0,-1 3 1 0,-2 0-70 16,-25 23 0-16,24-9 0 0,-10 0 71 15,-28 28 0-15,30-25 0 0,3-3 1 16,-22 37-72-16,28-31 0 0,0-6 33 15,-25 31 0-15,30-22 0 0,0 2 1 16,0-8-34-16,0 3 0 0,3-3 0 0,3 5 60 16,0 4 1-16,-1-9-1 0,4 2 0 0,2 1-60 15,3 31 0-15,0-43 0 0,3 1 43 0,11 25 0 16,-9-20 0-16,6-6 1 0,9 21-44 16,-7-21 0-16,7-2 19 0,10 16 0 15,-10-19 0-15,2 3 1 0,25 14-20 16,-23-20 0-16,7 3 11 0,2-3 1 15,0 0-1-15,-2 0 1 0,2 0-12 0,5 0 0 0,1-8 0 16,0 2 0-16,-1-2 3 0,4-4 0 0,-1 4 0 16,1 0 1-16,2 2-4 0,-3-5 0 0,1 0 0 15,-1-3 0-15,3 0 1 0,1 0 0 0,-10-3 0 16,4 0 0-16,0 3-1 0,-3-5 0 0,2 2 0 16,-4-9 0-16,4 4 0 0,-10 0 0 0,8-12 0 15,0 6 1-15,0-9-1 0,35-25 0 16,-37 26 0-16,-1-1 0 0,36-27 0 15,-39 24 0-15,3-4 0 0,34-32 0 16,-37 31 0-16,3-3 0 0,0-3 0 0,-8 9 0 16,3 0 0-16,-3-3 0 0,-1 3 0 0,-4 3 0 0,-1-3 0 15,-2 5-3-15,-1 1 0 0,-5-7 0 0,0 1 0 16,0 6 3-16,3-32 0 0,-8 29 0 16,-6-3 33-16,-14-28 0 0,8 27 1 0,1-4-1 15,-3-26-33-15,-1 22 0 0,7 3 26 16,-7-30 1-16,1 27-1 0,2-2 1 15,1-1-27-15,-12 6 0 0,1-2 0 0,-6-1-17 16,-31-25 1-16,17 31-1 0,-5 12 1 16,-72-4 16-16,38 26 0 0,-11 17-147 15,-13 2 1-15,-23 20-1 0,1 1 2 0,-20 27 43 0,-144 23 2 16,153-85-2-16,132-8-834 0</inkml:trace>
  <inkml:trace contextRef="#ctx0" brushRef="#br0" timeOffset="37498.9">18436 688 11 0,'0'0'0'0,"0"0"0"0,0 0 0 0,0 0 1 16,0 0-1-16,0 0 1 0,0 0-1 0,0 0 0 15,0 0 0-15,0 0 1 0,0 0-1 16,0 0 1-16,0 0-1 0,0 0 0 16,0 0 0-16,0 0 0 0,0 0 0 0,0 0 1 15,0 0-1-15,0 0 0 0,0 0-12 16</inkml:trace>
  <inkml:trace contextRef="#ctx0" brushRef="#br0" timeOffset="37915.01">18378 623 11 0,'0'0'0'0,"0"0"0"0,0 0 0 16,0 0 1-16,0 0-1 0,-28 37 1 16,17-12-1-16,3-17 0 0,3 6 0 15,-15 17 1-15,15-19-1 0,-6 2 1 16,2 0-1-16,-4 0 0 0,7 0 0 0,0 0 120 0,4-6 2 16,-4 6-2-16,1-5 1 0,-4-1-121 0,4 4 0 15,-1-4 0-15,1 0 0 0,2 4 138 0,3 5 1 16,-3-3-1-16,3 5 1 0,3 18-139 15,5-9 0-15,-2 6 91 0,2 39 1 16,-2-45 1-16,2 0-1 0,9 23-92 16,-15-29 0-16,4-2 57 0,5 22 2 15,3-25-1-15,-6-3 0 0,17 14-58 16,-9-14 0-16,1 1 31 0,13 4 0 16,-10-16 0-16,2 3 1 0,33-6-32 15,-22 0 0-15,6-9-11 0,38-16 1 16,-38 14-1-16,0-9 1 0,32-17 10 15,-37 18 0-15,1-4-7 0,32-13 1 16,-40 10-1-16,-2 4 1 0,19-29 6 16,-24 29 0-16,-6-7-4 0,10-21 1 15,-21 22 0-15,0 0 0 0,-3-1 3 0,-3-4 0 16,0 2 0-16,-2-3-42 0,-28-36 1 0,13 39-1 16,-4-3 0-16,-34-25 42 0,24 31 0 15,-4 0-40-15,-51-9 1 0,42 23-1 16,-5 3 1-16,-56 8 39 0,61 3 0 0,9 3-179 15,-32 16 1-15,54-19 0 0,5 6-99 16,3 2 178-16,8-8 0 0,0 0-172 16</inkml:trace>
  <inkml:trace contextRef="#ctx0" brushRef="#br0" timeOffset="38398.12">18759 1540 651 0,'0'0'0'0,"0"0"0"0,0 0 0 0,0 0-10 0,0 0 0 0,0 0 0 0,0 0 0 0,14 42 10 16,-6 3 0-16,-5-16 0 0,0 7 61 16,2 34 0-16,1-41 1 0,-3-7 0 15,8 34-62-15,-6-22 0 0,-5 3 43 16,6 36 0-16,-3-34 0 0,2-2 2 16,-5-1-45-16,0 7 0 0,0-1 0 0,-5 0-78 0,-4-5 1 15,4-7 0-15,-4 4-1 0,4-11 78 0,-1 19 0 16,6-22 0-16,0-12-115 0,6 1-1 15,-6-9 1-15,3 5 1 0,-3-5-82 0</inkml:trace>
  <inkml:trace contextRef="#ctx0" brushRef="#br0" timeOffset="39015.15">18370 2964 662 0,'0'0'0'0,"0"0"0"0,33-6 1 0,33-8 1 0,-27 6 0 0,5-4 0 16,36-5-2-16,-49 12 0 0,-4-4 53 0,17-10 1 15,-19 10-1-15,-5 4 0 16,18 2-53-16,-18 3 0 0,-1 0 31 0,3 8 1 15,-11 1-1-15,-5 5 1 0,-6 5-32 16,0 10 0-16,-11 13 0 0,-3 11 32 0,-44 68 0 16,25-59-1-16,-6-6 1 0,-47 65-32 15,56-64 0-15,-3 2 47 0,2-3 0 0,4-5 0 16,-6-9 1-16,8 0-48 0,-8-5 0 0,8-4 0 16,-6-2 0-16,4-3 35 0,-26 9 0 15,28-23 0-15,0-3 0 0,-19 1-35 16,30-10 0-16,9-2 28 0,-3-11 1 15,-1 8 0-15,9-8 0 0,3 3-29 0,11-15 0 16,5-16 0-16,12-6-2 0,40-68 0 16,-32 63 0-16,11-1 1 0,41-39 1 15,-50 65 0-15,4 5 10 0,38-14 0 16,-45 26 0-16,-5 2 0 0,20 6-10 16,-28-3 0-16,-6 6-78 0,11 8 1 0,-16-11 0 15,0 9 0-15,5 5 77 0,1-6 0 16,-1 4-152-16,14 10 0 0,-19-16 1 15,-14-6-486-15</inkml:trace>
  <inkml:trace contextRef="#ctx0" brushRef="#br0" timeOffset="39631.33">18102 4210 11 0,'0'0'0'0,"0"0"0"0,0 28 0 0,-3 17 1 15,-3-25-1-15,1-3 1 0,-3 8-1 16,8-16 0-16,0-9 154 0,0 2 2 0,0-2-2 15,0 0 2-15,8 3-156 0,17-3 0 16,0 0 0-16,11-3 146 0,52 1-1 16,-55-4 1-16,0 3-1 0,31-2-145 15,-39 5 0-15,0 0 23 0,13 0 1 16,-24 0 1-16,-6 0-1 0,-2 5-24 0,-6 4 0 16,5-7 0-16,-5 4 8 0,-5 0 0 0,-1 8 0 0,-2 3 1 15,-11 8-9-15,-1-3 0 0,-13 7 0 0,3-1 0 16,-12 3 15-16,-35 31 1 0,47-40 0 15,-3 1 0-15,-31 16-16 0,39-17 0 16,6-5 16-16,-9 17 0 0,14-20 0 0,9-5 1 16,-9 13-17-16,8-8 0 0,-5 3 43 15,-5 20 2-15,13-23-1 0,3 0 0 16,6 8-44-16,5-8 0 0,-3 0 25 16,22 15 1-16,-8-15 0 0,9 2 0 15,35 10-26-15,-30-18 0 0,5 1 23 16,34 5 2-16,-39-9-1 0,0-5 0 0,-3 0-24 15,0 0 0-15,-5 9 0 0,-3-4 10 0,0 4 1 16,-14-4 0-16,2-2 0 0,-10 3-11 0,-3-6 0 16,0 8 0-16,0 4 0 0,-3 2-16 0,3-3 0 15,-19 14 0-15,-11 6 0 0,-9 11 16 0,-52 48 0 16,38-53 0-16,-5 5-23 0,-77 40 0 16,63-40 0-16,-5 6 1 0,-67 45 22 15,81-51 0-15,10 9-122 0,-2-6 0 0,13-12 0 16,-2-10 0-16,44-23-814 0</inkml:trace>
  <inkml:trace contextRef="#ctx0" brushRef="#br0" timeOffset="41515">28052 4781 460 0,'0'0'0'0,"0"0"0"0,0 0 24 16,0 0 1-16,16 28 0 0,-16-28 0 0,11 0-25 16,-5 0 0-16,-6 0 47 0,17-11 0 15,-1 8 0-15,-2 3 1 0,19-8-48 16,-14-3 0-16,12 2 41 0,24-13-1 15,-33 16 0-15,-3 0 0 0,15 4-40 16,-15-4 0-16,-5 0 7 0,19 3 0 16,-19 3 0-16,2 0 0 0,4-8-7 15,-15 5 0-15,-5 3 22 0,8 0 0 16,-8 0 0-16,6 0 1 0,-6 0-23 16,6 0 0-16,-6 0-10 0,0 0 1 15,0 0 0-15,0 0 0 0,-6 0 9 16,6 0 0-16,-6 3 18 0,-13 5 2 0,0 1-1 15,-9-3 0-15,-33 16-19 0,31-13 0 16,0 2 17-16,-23 3 1 0,34-6-1 16,5-8 1-16,-5 6-18 0,13-6 0 15,1 3 13-15,-9 2 0 0,8-10 0 0,1 5 0 16,-4 0-13-16,4 0 0 0,-3 0 19 16,2 0 0-16,6 0 0 0,0 0 1 15,0 0-20-15,0 0 0 0,3-6 8 16,8 3 1-16,-3-2-1 0,3 2 0 15,22-3-8-15,-13 1 0 0,5 2 36 16,22-11 1-16,-28 14 0 0,0 0 0 16,20-6-37-16,-20 6 0 0,1 0 36 0,18 6 1 15,-18-6 1-15,4 0-1 0,15 3-37 16,-20-3 0-16,1 0-3 0,13 0 0 16,-25 0 0-16,-8 0 0 0,9 5 3 15,-9-5 0-15,0 0-28 0,-6 0 0 16,6 0 0-16,-6 0 1 0,-27 0 27 15,8 6 0-15,-13-6 7 0,-34 3 1 16,42-3-1-16,2 5 1 0,-30 1-8 16,28-6 0-16,2 8 8 0,-30 1 1 15,33-4 0-15,3-5 0 0,-14 6-9 16,22-3 0-16,6 2 6 0,2-5-1 16,-2 3 0-16,3-3 0 0,5 0-5 15,-3 6 0-15,3-6 22 0,0 0 1 16,3 5 0-16,2-2 0 0,12 9-23 15,2-4 0-15,11-2 16 0,23 8 1 0,-25-12 0 16,2 4 0-16,31-6-17 0,-39-6 0 16,-3 4-12-16,14-4 1 0,-24 6-1 15,2-6 1-15,-3 4 11 0,-3-4 0 16,-5 6 13-16,9-8 1 0,-9 8-1 0,0-6 1 16,-3 0-14-16,3 3 0 0,-6-5-35 15,-16-6 0-15,6 8 0 0,-6-5 0 16,-25 0 35-16,25 0 0 0,2 8-16 15,-18-11 1-15,24 2-2 0,3 10 2 16,-3-12 15-16,6 8 0 0,2 6-15 0,1 0 1 16,-1-6 0-16,6 6 0 0,-3-8 14 15,3 8 0-15,0-6 22 0,9 3 0 16,-9 3 0-16,8-8 2 0,14 2-24 16,-8 6 0-16,5-8-53 0,36 2 1 15,-24 6 0-15,2 0 1 0,30 6 51 16,-43 2 0-16,-9 6-102 0,8 9 1 15,-19-23 0-15,0 0-679 0</inkml:trace>
  <inkml:trace contextRef="#ctx0" brushRef="#br0" timeOffset="63448.01">27950 6596 11 0,'0'0'0'0,"0"0"0"0,0 0 0 0,0 0 0 0,0 0 1 0,0 0-1 15,0 0 1-15,0 0-1 0,0 0 1 0,0 0-1 16,0 0 1-16,0 0-13 0</inkml:trace>
  <inkml:trace contextRef="#ctx0" brushRef="#br0" timeOffset="63931.39">27858 6545 584 0,'0'0'0'0,"0"0"0"16,0 0 0-16,0 0 56 0,0 0 0 0,0 0 0 15,0 0 2-15,0 0-58 0,0 0 0 0,0 0 0 16,0 0 99-16,0 0 0 0,0 0 1 16,0 0-1-16,34-19-99 0,-34 19 0 15,0-9 81-15,-6 3-1 0,6 6 0 16,0 0 0-16,-5 0-80 0,5 0 0 0,-6 0 43 15,3 0 0-15,3 0 0 0,-11 0 0 16,3 6-43-16,-3 3 0 0,-3-1 0 0,3 3 67 16,0 0 1-16,0 1-1 0,-3 2 0 0,3 0-67 15,0 0 0-15,3 0 0 0,2-3 0 0,3 0 34 16,1-5 0-16,-1 3 1 0,3-1-1 0,-6 0-34 16,6 4 0-16,6-4 0 0,-6 1 0 0,3 5 17 0,2 19 1 15,6-24 0-15,-2 2 0 0,7 12-18 16,-2-9 0-16,-3-6-7 0,17 12 0 15,-9-12 0-15,0-2 1 0,14 5 6 16,-22-5 0-16,3-1 38 0,14 1 0 16,-17-3 0-16,-6 2 2 0,7-2-40 15,-12-3 0-15,5 3 15 0,-5-3 0 16,-3 9 0-16,1-7 0 0,-7 10-15 16,1-4 0-16,-6 0 15 0,-22 12 0 15,14-14 0-15,0-3 0 0,-19 2-15 16,30-5 0-16,2-5-107 0,-7-12 0 15,5 3 1-15,0 0-1 0,-9-12 107 16,6 15 0-16,3 0-208 0,-8-3 1 16,11 8-1-16,2 3-185 0,-8-2 209 15,14 5-1-15,0 0-275 0</inkml:trace>
  <inkml:trace contextRef="#ctx0" brushRef="#br0" timeOffset="64381.73">28469 6306 842 0,'0'0'0'0,"0"0"0"0,0 0 28 0,0 0 0 0,0 0 0 0,-14-28 1 0,9 28-29 16,5 0 0-16,-6-3 114 0,3 3-1 15,3 0 1-15,-5 11 0 0,-9 9-114 16,3 0 0-16,3 2 67 0,-20 35 2 15,17-29-2-15,0-6 1 0,3 6-68 0,-3 3 0 16,2 3 0-16,1 3 58 0,0-1 1 0,-6 4-1 16,0 2 1-16,0 8-59 0,-16 38 0 15,22-49 0-15,-6 0-39 0,-11 29 0 16,11-32 0-16,9-7-1 0,-15 35 40 16,6-47 0-16,9 3-175 0,-3-12-1 0,2 4 0 0,-2-4 1 15,2-5 8-15,-5-6 1 0,3-3 0 16,8 6-253-16</inkml:trace>
  <inkml:trace contextRef="#ctx0" brushRef="#br0" timeOffset="64998.27">27966 6596 1213 0,'0'0'0'0,"0"0"0"0,0 0 0 0,0 0 91 0,0 0-1 16,36 14 0-16,-28-14 1 0,3 3-91 0,3 2 0 15,6-5 0-15,4 3 0 0,-1 3-5 0,7-1 1 16,0 1-1-16,-2 2 1 0,0-5 4 0,2 3 0 16,-5 0 0-16,2 2 0 0,4 6 2 0,2-8 1 15,-3 2-1-15,-2-2 1 0,-3 2-3 0,2 1 0 16,-2-1 0-16,8-2 0 0,-2-1-71 0,35 9 1 16,-41-11 0-16,3 3 1 0,-1-1 69 0,-2-2 0 15,0 0 0-15,-11-3-101 0,13 0 1 16,-16 3-1-16,-5-3 2 0,0 0 99 15,-6 0 0-15,0 0 68 0,0 0 0 16,0 0 1-16,0 0 0 0,-6 0-69 0,-2 0 0 16,-3-3 0-16,-3 0 63 0,0 0 1 0,-3 3-1 15,-5-5 0-15,0 5-63 0,-30 0 0 16,30 5 0-16,0-2 59 0,-25 9 1 16,27-4 1-16,6-2-1 0,-24 16-60 0,18-8 0 15,7-5 96-15,-12 16 1 0,14-11-1 16,2 0 1-16,9 11-97 0,-5-13 0 15,5-4 12-15,5 6 0 16,-5-5-1-16,6-4 1 0,2 4-12 0,3-4 0 0,-2-5-13 16,15 0 1-16,-12-5 0 0,7-1-1 15,22-11 13-15,-16-3 0 0,6-2-16 16,21-23 1-16,-33 28-1 0,-2 0 1 16,13-17 15-16,-24 26 0 0,2 0-30 15,3-1 0-15,-5 3 0 0,2 1 1 0,-2-1 29 16,7 3 0-16,-13 3 0 0,3 0 11 0,-3 0 0 15,6 9 0-15,-4-4 1 0,1 12-12 16,3 3 0-16,-6 0 5 0,-6 30 1 16,6-27-1-16,0-1 1 0,-3 21-6 15,3-29 0-15,0-6-99 0,3 3 0 16,3-5 1-16,-6-6-1 0,5 8 99 16,-5-8 0-16,8 0-199 0,12 0 0 15,-9-8-1-15,3 2-108 0,16-19 200 16,-13 11-2-16,-17 14-193 0</inkml:trace>
  <inkml:trace contextRef="#ctx0" brushRef="#br0" timeOffset="65399.01">28991 6742 392 0,'0'0'0'0,"0"0"0"0,0 0 0 0,0 0 60 0,-5 0 1 0,5 0-1 16,-9 0 1-16,9 0-61 0,-5 3 0 0,-1 5 0 16,-2-8 0-16,8 0 78 0,0 0 2 0,-6 6-2 15,6 2 1-15,-5 15-79 0,-1-15 0 16,4 4 63-16,-4 24 2 0,6-19-1 15,-5 3 0-15,2 22-64 0,3-22 0 0,-3-6 50 16,3 17 1-16,0-12-1 0,0-5 0 16,0 23-50-16,-3-23 0 0,0 0 52 15,1 6 1-15,2-12 0 0,-6-5 0 16,6-3-53-16,0 0 0 0,0 0 32 16,0 0 0-16,6-3 0 0,-4-5 0 15,15-17-32-15,-9-6 0 0,9-12-6 16,19-35 0-16,-25 44 0 0,3 0 0 15,-1-2 6-15,1 5 0 0,3-6 0 0,-3 6 21 0,-1 0 0 16,4 3 0-16,-3 0 2 0,5 5-23 0,-5 1 0 16,0 8 0-16,0-6 0 0,2 12 8 0,-7-6 1 15,2 5-1-15,2 6 1 0,-7 3-9 0,2 0 0 16,6-2 0-16,3 2 0 0,-4 0-26 0,-2 2 0 16,3-2 1-16,0 0 0 0,5 3 25 0,1 0 0 0,-1 3 0 15,-5-6 0-15,2 0-172 0,-2 2-1 0,0-2 0 16,-6-2 2-16,3 2 4 0,-5-9 1 0,2 4 0 15,1-4 0-15,-9 9-123 0</inkml:trace>
  <inkml:trace contextRef="#ctx0" brushRef="#br0" timeOffset="65681.63">29618 6089 831 0,'0'0'0'0,"0"0"0"0,0 0 114 0,0 0 2 0,0 0-2 0,0 0 2 15,-5 37-116-15,5-23 0 0,-9 0 55 16,-10 31 1-16,8-17 0 0,-3 6 0 16,-5 45-56-16,2-43 0 0,3-2-1 15,1 3 0-15,-1-1 0 0,-6 7 1 0,1 7 0 16,-17 43 0-16,22-51 0 0,6 0-33 15,-20 43 0-15,17-46 0 0,0 1 0 0,-11 24 33 16,11-36 0-16,3-5-149 0,2 5 2 16,1-22-2-16,5-6-553 0</inkml:trace>
  <inkml:trace contextRef="#ctx0" brushRef="#br0" timeOffset="65864.61">29419 6385 1269 0,'0'0'0'15,"0"0"0"-15,0 0 60 0,55 28 0 16,-32-22-1-16,4-1 1 0,34 18-60 16,-31-20 0-16,1 8-139 0,32-3-1 15,-30 1 1-15,1 5-141 0,1 5 138 0,7-10 1 0,2-3 0 16,-44-6-149-16</inkml:trace>
  <inkml:trace contextRef="#ctx0" brushRef="#br0" timeOffset="66747.57">30577 6697 932 0,'0'0'0'0,"0"0"0"0,0 0 0 0,0 0 30 0,0 0 0 0,0 0 0 0,27 0 2 0,-21-6-32 0,-6 6 0 15,8-2 0-15,0-4 0 0,3 6 34 0,6-6 1 16,-3 4-1-16,2-4 1 0,-2 0-35 0,3-2 0 16,-1 2 0-16,-2 3 0 0,0 3 51 0,0 0 2 15,2-5-2-15,-7 2 1 0,2 0-52 0,0 0 0 0,0 3 0 16,0-5 0-16,0 5 57 0,3 0 1 0,-6-3 0 15,0 0 0-15,3 3-58 0,0 0 0 0,-2-3 0 16,-1 3 0-16,-3-5 36 0,1 2 0 0,-6 3 0 16,6-6 0-16,-6 6-36 0,2-8 0 0,-2 2 0 15,-2 1 0-15,2 2 8 0,-17-11 2 16,0 0-2-16,-5 0 1 0,-27-23-9 16,24 31 0-16,-3-2 16 0,-27 2 0 15,33 6 0-15,0 6 1 0,0 2-17 0,2 1 0 16,4-1 0-16,-1 4 36 0,-2 2 1 0,2 0 0 15,1 8 0-15,-1 1-37 0,3 2 0 0,6 0 0 0,0 1 0 16,-1 2 71-16,-2 25-1 0,11-27 0 16,6 2 0-16,5 22-70 0,-6-27 0 15,9-3-24-15,14 16 1 0,-17-22 0 0,3 0 0 16,13 9 23-16,-10-15 0 0,5 3-130 16,36-2 0-16,-25-9 1 0,6-9-161 15,35-19 131-15,-46 14-1 0,-28 14-749 16</inkml:trace>
  <inkml:trace contextRef="#ctx0" brushRef="#br0" timeOffset="67180.81">31444 6497 1224 0,'0'0'0'0,"0"0"0"0,0 0 94 0,0 0 0 16,0 0-1-16,0 0 2 0,-5 34-95 0,2-25 0 0,-3 5 0 15,-2 0 0-15,-3 8 55 0,-3 6 0 0,-3 0 0 16,-2 1 2-16,-3-1-57 0,-22 25 0 16,25-25 0-16,7 6 29 0,-10 31 1 15,6-37 0-15,2 0 0 0,-8 14-30 16,16-25 0-16,-2-3-8 0,0 6 0 16,8-20 0-16,0 0 1 0,0 0 7 15,5 0 0-15,-5 0-38 0,6-20 0 16,5 3 0-16,3-8-1 0,19-40 39 15,-14 23 0-15,1-3 13 0,4-6 0 0,-4 1 1 0,2 8 0 16,0 2-14-16,19-33 0 0,-21 45 0 16,-1 5 4-16,11-19 0 0,-16 28 0 15,-11 14 1-15,8 0-5 0,-11 0 0 0,6-5 71 16,2 16 1-16,-3-11 0 0,1 8 1 16,-1-2-73-16,4 2 0 0,-1 6 0 0,0 9 14 15,1-1 1-15,-7 4 0 0,-2 2 0 0,0 3-15 16,-2 33 0-16,-4-38 0 0,1-1-30 15,-4 29 1-15,9-32-1 0,0-2 1 16,0 19 29-16,9-25 0 0,2-2-128 16,2 10 1-16,-4-16-1 0,-9-6-1128 0</inkml:trace>
  <inkml:trace contextRef="#ctx0" brushRef="#br0" timeOffset="67715.2">32264 6641 1292 0,'0'0'0'0,"0"0"0"0,0 0 0 0,0 0 74 0,0 0 1 0,0 0 0 15,0 0 1-15,0 0-76 0,0 0 0 0,0 0 0 16,-38-6 0-16,18 3-23 0,-10 3 0 0,0-5-1 16,-1 2 2-16,1 0 22 0,2 0 0 0,1 3 0 15,2 0 0-15,5 0 60 0,1 6-1 0,0 2 0 16,-1-8 1-16,-4 6-60 0,1 2 0 0,1 7 0 15,3-7 0-15,2 6 23 0,-13 23 1 0,11-18 0 16,5 4 0-16,-5 33-24 16,13-33 0-16,-2-1 21 0,5 18 0 0,3-24 0 15,3-2 0-15,5 15-21 0,0-21 0 16,3 3 63-16,9 3 0 0,-9-14 1 0,3 3-1 16,24-3-63-16,-13-8 0 0,6-6-13 15,32-23 0-15,-35 15 0 0,-1-12 0 16,1-3 13-16,-9 1 0 0,1-7 0 0,2-4-20 15,19-52 0-15,-19 49 0 0,0-7 0 16,23-52 20-16,-26 52 0 0,3 1-11 16,17-42 0-16,-23 58 0 0,1 6 1 15,-6 3 10-15,0 12 0 0,0-4 0 0,-3 12 46 0,1 3 2 16,-1 2-1-16,-8 3 0 0,0 3-47 0,5 0 0 16,-5 0 0-16,3 3 0 0,-3-3-14 0,-3 25 1 15,1-2 0-15,-1 8 0 0,-8 50 13 16,2-36 0-16,-7 12-6 0,-14 52 0 15,13-55 0-15,-2-1 0 0,-20 68 6 16,20-59 0-16,-4 3-21 0,-15 56 0 16,21-65-1-16,9-11 2 0,-9 37 20 15,17-57 0-15,6-8-108 0,10-3 0 16,-10-20-1-16,-6 6-1165 0</inkml:trace>
  <inkml:trace contextRef="#ctx0" brushRef="#br0" timeOffset="69381.66">28035 8363 11 0,'0'0'0'0,"0"0"0"0,0 0 0 0,0 0 1 0,0 0-1 0,0 0 1 0,0 0-1 16,0 0 0-16,0 0 0 0,0 0 1 15,0 0-1-15,-27-20 1 0,5 20-1 16,8 0 0-16,5 0 106 0,-10 6 1 16,11-4 0-16,2 1 0 0,-5-3-107 15,6 0 0-15,5 0 105 0,-3 9-1 16,3-9 0-16,-6 5 1 0,6-5-105 16,0 0 0-16,0 0 116 0,0 0 2 15,11 9-2-15,3-4 2 0,19 4-118 16,-13-1 0-16,2-2 85 0,36 2 0 15,-36-8 1-15,3 6-1 0,36-12-85 16,-28 6 0-16,11-5 67 0,36-9 1 16,-41 5-1-16,-1 4 0 0,51-10-67 15,-45 7 0-15,3 0 13 0,50-6 0 16,-59 14 0-16,1-6 0 0,38 0-13 0,-38 3 0 16,-9 3-100-16,31-8 0 0,-36 2 1 15,-3-2 0-15,14 2 99 0,-22 6 0 16,-11 0-123-16,-3 0 1 0,0 0-1 0,0 0 1 0,0 0-705 15</inkml:trace>
  <inkml:trace contextRef="#ctx0" brushRef="#br0" timeOffset="70331.5">29546 8506 1348 0,'0'0'0'0,"0"0"0"0,0 0 41 0,28 0 0 0,-20 0 0 0,9 0 1 0,30-8-42 15,-11-6 0-15,11 0-35 0,63-12 1 16,-52 18 0-16,0 2 0 0,66-5 34 16,-55 0 0-16,6 8-177 0,71-3 0 15,-88 6 1-15,0-5-99 0,34 2 175 16,-65-6 1-16,-27 9-181 0</inkml:trace>
  <inkml:trace contextRef="#ctx0" brushRef="#br0" timeOffset="87280.82">27287 10577 493 0,'0'0'0'0,"0"0"0"0,0 0-13 0,0 0 0 15,0 0 0-15,0 0 1 0,-28 8 12 16,17-8 0-16,-6 0 34 0,-27-14 2 16,17 9-2-16,-4 2 1 0,-35-11-35 15,44 14 0-15,2 0 22 0,-13 0 1 0,14 0-1 16,2 2 1-16,-10 10-23 15,10-9 0-15,-2 2 45 0,-17 9 1 16,19-5 1-16,1 2-1 0,-6 11-46 0,16-8 0 16,1 1 66-16,-4 13 0 0,7-20 1 0,4 1-1 15,7-1-66-15,-4 3 0 0,-2-2 0 0,8 5 49 16,3 5 0-16,5-4 0 0,6-1 2 0,-6 0-51 16,6 0 0-16,-3-3 0 0,-5 0 0 0,-3-5 22 15,-3 2 1-15,0-5 0 0,-3 8 0 0,0-2-23 16,1-1 0-16,2 4 0 0,-6-7 0 0,1 4 43 15,2-1 0-15,-5 0 1 0,2 1-1 0,1 2-43 16,-1 3 0-16,-5-8 0 0,3 2 0 0,0-5 38 0,-3-3 0 16,3 11 0-16,-3-8 1 0,0 3-39 0,-3-1 0 15,0 1 0-15,0-3 0 0,-8 2 28 0,3-2 1 16,-11 3-1-16,-6-6 0 0,-6 0-28 0,-2 0 0 16,0 0 0-16,0-6 0 0,0 3-16 0,-3 3 1 15,3 0 0-15,5 3-1 0,-5-3 16 0,3 6 0 16,5-6 0-16,5 6 0 0,4-6-136 0,-1 2 0 0,9-2 1 15,-3 0-1-15,11 0-19 0,0 0 0 0,5 0 0 16,-5 0 0-16,0 0-313 0</inkml:trace>
  <inkml:trace contextRef="#ctx0" brushRef="#br0" timeOffset="87797.88">27607 10138 921 0,'0'0'0'0,"0"0"0"0,0 0 0 16,0 0 43-16,0 0 1 0,0 28 0 0,0-20 0 0,0 4-44 0,0-4 0 0,0 6 0 15,0 0 0-15,0 0 98 0,0 0 2 0,0 0-1 16,0 3 0-16,0 3-99 0,8 28 0 16,-8-31 0-16,-2 5 62 0,-1 32-1 15,6-26 0-15,-1-3 0 0,-2 34-61 16,-2-28 0-16,2 3 27 0,0 3 1 0,-3-6-1 16,0 2 0-16,-2-2-27 0,-1 9 0 0,1-12 0 15,2-3 0-15,-6 0-57 0,1-8 1 0,0 0 0 16,0 0 1-16,2-9 55 0,-8 1 0 0,0 2 0 15,-2-5 0-15,-6 2-160 0,-3-5 1 0,0-3-1 0,-8 0 0 16,0-3 4-16,-3 3 0 0,8-8 1 16,1 2-1-16,27 6-115 0</inkml:trace>
  <inkml:trace contextRef="#ctx0" brushRef="#br0" timeOffset="88097.84">27044 10633 404 0,'0'0'0'0,"0"0"0"0,27-11 7 16,20-12 1-16,-16 9-1 0,-7 0 1 16,29-8-8-16,-31 10 0 0,-5 10 93 0,16-12 0 15,-19 5-1-15,-1 3 2 0,18 6-94 16,-12-5 0-16,-5 5 73 0,22 0 0 16,-14 0 1-16,3 5-1 0,27 10-73 15,-27-10 0-15,0 4 80 0,27 10 0 16,-24-10 1-16,2-6 0 0,23 8-81 15,-25-3 0-15,2-5 42 0,14 14 1 16,-25-14 0-16,1 2 0 0,7-5-43 16,-13 3 0-16,-3 0-21 0,9 0 0 15,-18-3-1-15,4 0 2 0,-1 0 20 16,-5 0 0-16,6-6-122 0,-1 3-1 16,-5 3 1-16,0 0-734 0</inkml:trace>
  <inkml:trace contextRef="#ctx0" brushRef="#br0" timeOffset="88764.95">28209 10585 348 0,'0'0'0'0,"0"0"0"0,0 0 27 0,0 0 0 15,0 0 0-15,-30 3 0 0,-3 8-27 16,11-8 0-16,-3 0 79 0,-28 5 0 16,34-2-1-16,5-3 2 0,-8 5-80 15,14-2 0-15,-6-1 63 0,-5 10 0 16,5-1 0-16,3 3 2 0,0 2-65 0,2-5 0 16,4 3 0-16,2 3 94 0,-2 5 0 0,-1 0 1 15,1-5 0-15,5 0-95 0,0 2 0 0,0-5 0 16,0 3 0-16,5 0 55 0,1-3 0 0,-1 2 1 15,3-5-1-15,1 0-55 0,2 0 0 0,-6 0 0 16,4-11 0-16,2 3 42 0,-9-6 0 0,4 0 0 16,2 0 1-16,3 0-43 0,0-6 0 0,3 3 0 15,-6-8 0-15,6 0 0 0,6-3 0 0,-1-3 0 0,-3-5 1 16,4-1-1-16,-1-8 0 0,-5 6 0 0,-3 2 0 16,-3 1-58-16,1-26 2 0,-4 25-1 15,1-5 1-15,-1-17 56 0,-2 28 0 0,-3 6 6 16,0-9 1-16,0 20-1 0,0 0 1 15,0 0-7-15,0 0 0 0,-3 6 31 16,-8 8 0-16,6 3 0 0,2 6 1 16,-8 2-32-16,5 11 0 0,-2-2 0 0,2 6 26 15,1-1 0-15,2-2 1 0,-5-12-1 0,5 0-26 16,3-2 0-16,0-1 0 0,-3-2 0 0,1 0-52 0,4 16 1 16,1-27 0-16,0-1 1 0,5 9 50 15,-8-17 0-15,6 0-186 0,-6 0 1 16,8 0 1-16,0 0-1 0,3-3 49 0,-2 0 1 15,2-11-1-15,2-8 2 0,-13 22-121 0</inkml:trace>
  <inkml:trace contextRef="#ctx0" brushRef="#br0" timeOffset="89248.07">28416 10692 336 0,'0'0'0'0,"0"0"0"0,0 0 12 0,0 0 1 0,0 0-1 0,14 28 1 0,-14-22-13 0,0 2 0 0,0-2 0 16,0 2 108-16,0-5 2 0,0 3-1 0,-2-1 1 15,2 4-110-15,0 5 0 0,-3 6 0 0,0-3 0 0,3 8 99 16,0 0 0-16,0 1 1 0,-6-1-1 15,6 0-99-15,-5 3 0 0,5-8 0 0,0-3 0 0,0-3 80 16,0 14 0-16,0-14 0 0,-3-5 1 16,-2 10-81-16,5-13 0 0,-6-3 50 15,1 5 1-15,5-8-1 0,-3 6 1 16,3-6-51-16,0 0 0 0,0 0 79 0,0 0 0 16,0 0 0-16,3-6 1 0,-3 6-80 0,0-8 0 15,11-12 0-15,8-11 0 0,3-11-3 0,8-6 1 16,-5 3 0-16,3 3 0 0,2 5 2 0,37-50 0 15,-37 48 0-15,3-1-10 0,25-33 2 16,-30 48-1-16,-3-1 1 0,22-19 8 16,-28 31 0-16,-2 0-8 0,16 6 1 15,-22 2 0-15,0 12 0 0,11 2 7 16,-8-8 0-16,0 3-109 0,10 8 0 16,-2-8 0-16,3 3 1 0,28 5 108 15,-37-2 0-15,-2-9-126 0,8 0 1 16,-11-6-1-16,-11 6-756 0</inkml:trace>
  <inkml:trace contextRef="#ctx0" brushRef="#br0" timeOffset="89684.46">29262 10051 561 0,'0'0'0'0,"0"0"0"0,0 0 41 0,0 0 0 0,0 0 0 0,0 0 1 0,0 0-42 15,0 0 0-15,0 0 62 0,0 0 0 16,0 0 0-16,0 0 0 0,0 0-62 16,0 0 0-16,0 28 91 0,0-14-1 15,3 0 0-15,2 11 1 0,1 9-91 0,-6 3 0 16,0 2 0-16,0-2 0 0,0-1 66 0,-6 43 0 16,-2-37 0-16,2 3 1 0,-8 45-67 15,12-48 0-15,2 3 36 0,-3 6 1 0,-3-3-1 16,1 0 1-16,-1-6-37 0,-2 9 0 0,0-15 0 15,-3-5 0-15,-3-6-134 0,-3-2-1 0,3-9 1 16,1 0-1-16,2-11 135 0,0-3 0 0,0-3 0 16,-1 3 0-16,4-8-159 0,0-7 0 0,-3-13 0 15,-8-8 1-15,19 36-273 0</inkml:trace>
  <inkml:trace contextRef="#ctx0" brushRef="#br0" timeOffset="89880.5">29104 10307 1067 0,'0'0'0'0,"0"0"0"0,61 19 0 0,11 4-48 16,58 16 2-16,-81-25-1 0,-2 0 1 16,50 12 46-16,-50-18 0 0,0-2-145 0,47-3 1 15,-47-6-1-15,3-6-28 0,2-2 142 16,-8-6 1-16,0-2 0 0,-44 19-107 0</inkml:trace>
  <inkml:trace contextRef="#ctx0" brushRef="#br0" timeOffset="91430.88">30715 10799 381 0,'0'0'0'0,"0"0"0"0,0 0 20 0,0 0 1 0,38 14-1 15,-27-11 1-15,-2-3-21 0,-1-3 0 0,3 3 0 16,0-8 0-16,0 2 56 0,25-11 0 15,-11 6-1-15,5-3 1 0,34-9-56 16,-42 12 0-16,-5 8 46 0,16-16 2 16,-19 10-1-16,-3 1 0 0,5-1-47 15,-10 6 0-15,-1 1 40 0,1-4 1 16,-6 6-1-16,8-6 2 0,-2-5-42 16,-6 5 0-16,0 6 16 0,-14-5 0 15,8 5 0-15,-8-3 1 0,-19 0-17 0,8 6 0 16,-5 5 34-16,-34-2 1 0,40 3 0 15,4 5 0-15,-21 3-35 0,27-12 0 16,-3 1 22-16,-5 5 2 0,11 0-2 16,3 3 1-16,-6-5-23 0,9 5 0 0,-4 6 0 0,1-6 105 15,0 0 1-15,2 8-1 0,1 1 0 0,2 2-105 16,-3 0 0-16,6 1 0 0,0-4 0 0,0 1 71 16,0-1-1-16,6-2 0 0,-6 0 0 0,6-9-70 15,7 14 0-15,-4-16 0 0,2-1-12 16,2 3 0-16,12-11 0 0,-3 0 0 0,9-5 12 15,2-1 0-15,3-8 0 0,0-3 0 0,2-5-174 0,-2-7 0 16,-2 1-1-16,-10 3 2 0,-2-6 14 0,-2 0 0 16,5-3 1-16,-6-5-1 0,-19 39-333 0</inkml:trace>
  <inkml:trace contextRef="#ctx0" brushRef="#br0" timeOffset="92264.57">31593 10608 528 0,'0'0'0'0,"0"0"0"0,0 0 47 0,0 0 1 16,0 0 0-16,0 0 0 0,0 0-48 16,0 0 0-16,0 0 122 0,0 33-1 15,-3-24 1-15,1 5-1 0,-1 14-121 16,-5-11 0-16,2 3 76 0,1-1-1 0,-1 1 0 16,1 3 1-16,-1-7-76 0,3 4 0 0,-5-3 0 15,2 0 0-15,4 0 13 0,-1-3 0 0,3 0 1 16,-6 0 0-16,4-8-14 0,-1 2 0 0,3-2 0 0,0-6 0 15,-3 8 38-15,3-8 1 0,0 0-1 0,0 0 1 16,-5-5-39-16,5 5 0 0,0 0 0 0,0-6 0 16,0 3-4-16,0-8 0 0,2 0 0 0,4-9 1 0,5-3 3 15,3-30 0-15,-3 22 0 0,3-3-19 16,24-30 0-16,-24 38 0 0,3 6 1 16,13-19 18-16,-19 28 0 0,0 5 29 15,8-2 1-15,-10 8 0 0,-1 0 0 16,3 3-30-16,-3 2 0 0,3-5 26 15,9 14 1-15,-12 0-1 0,6 3 0 16,11 23-26-16,-14-18 0 0,-6 1 16 0,4 2 1 16,-1-3-1-16,-5-2 1 0,-1 3-17 0,-2-1 0 15,3-5 0-15,0 3 0 0,-3-1-46 0,-3-4 0 16,3-1-1-16,0-3 2 0,0 0 45 0,-3-5 0 16,3-6 0-16,0 8 0 0,0-8-180 0,0 0 0 15,0 0 0-15,6 0 0 0,-6 0 21 0,0 0 0 0,8-14 0 16,3 0 0-16,-11 14-123 0</inkml:trace>
  <inkml:trace contextRef="#ctx0" brushRef="#br0" timeOffset="92914.28">32557 10636 685 0,'0'0'0'0,"0"0"0"0,0 0 138 0,31 25-1 16,-31-25 1-16,0 0 0 0,0 0-138 0,0 0 0 16,0 0 100-16,-6 0-1 0,6 0 0 15,-8-5 2-15,-17-1-101 0,11 0 0 0,-2-2 102 16,-23-6 2-16,17 8-2 0,2-2 1 16,-26-1-103-16,23 9 0 0,4 0 57 15,-9 0 0-15,4 0-1 0,2 6 1 16,-23 5-57-16,23-5 0 0,6 2 21 15,-20 18 2-15,14-21-1 0,2 6 0 16,-10 15-22-16,22-18 0 0,-3 6-30 0,2 3-1 16,1-3 1-16,0 0 0 0,5 0 30 0,-3 0 0 15,1 6 0-15,2-6 0 0,6 3-6 0,0 0 0 16,-3 5 0-16,0-5 0 0,2 3 6 0,4-6 0 16,-3 0 0-16,2 0 0 0,6 0 34 0,-2 0 0 15,2-8 1-15,-3 2-1 0,6 1-34 0,2-4 0 16,-2-2 0-16,3 3 0 0,2-6 22 0,9 0 0 0,-4-9 0 15,4-5 1-15,0-11-23 0,2 0 0 0,-8-1 0 16,3 1 0-16,0-3-5 0,19-31 0 16,-19 28 0-16,3 0 1 0,21-36 4 15,-21 36 0-15,-6-9 33 0,22-27 0 16,-24 30 0-16,-4 3 0 0,-2-8-33 0,-3 6 0 16,0 7 0-16,-3-4-37 0,1 2 1 0,-7 3 0 15,1-1 0-15,-3 7 36 0,0-3 0 0,0 8 0 16,0 3 0-16,0 0 19 0,0 2 1 15,-3 10 0-15,1-7 0 0,2 9-20 0,0 0 0 16,0 0 0-16,0 0-24 0,0 0 0 0,0 0 0 0,0 0 1 16,0 0 23-16,-6 3 0 0,6-3 0 0,0 11 0 15,-3-2-2-15,1-1 0 0,4 3 0 0,1 3 0 16,3 9 2-16,-1-1 0 0,-5 6 0 0,0-5 0 0,0 5 32 16,-5 31 1-16,-4-28-1 0,-2 6 1 15,-14 36-33-15,12-25 0 0,-7-3 14 16,1 5 0-16,-6 4 0 0,3-1 1 0,0 1-15 15,0 2 0-15,0-8 0 0,0-3 0 0,2-3-56 16,-5 31 1-16,23-53 0 0,7-12 1 16,3-2 54-16,-8-3 0 0</inkml:trace>
  <inkml:trace contextRef="#ctx0" brushRef="#br0" timeOffset="99764.57">28922 13598 11 0,'0'0'0'0,"0"0"0"0,0 0 0 0,0 0 1 16,0 0-1-16,30 0 1 0,-16-2-1 15,-3-1 0-15,3 3 0 0,0-3 1 16,-6 3-1-16,3 0 1 0,-5 0-1 15,-6 0 0-15,5 0 103 0,-5 0 1 0,0 0 1 16,0 0-1-16,3 6-104 0,-3 2 0 0,0-8 0 16,-3 6 0-16,3 2 61 0,0-5 1 0,-3 2-1 0,3-5 1 15,3 9-62-15,0-3 0 0,-3-6 0 16,6 5 0-16,-1-2 94 0,17 0-1 0,-3-9 0 16,12 1 2-16,21-4-95 0,-24 1 0 15,2 2-94-15,31-14 2 0,-39 15 0 16,-5 2-107-16,10-6 93 0,-18 4 0 0,-9 5-167 15</inkml:trace>
  <inkml:trace contextRef="#ctx0" brushRef="#br0" timeOffset="100381.26">29729 13565 11 0,'0'0'0'0,"0"0"0"0,0 0 0 0,27-3 1 0,-16 3-1 0,-2-6 1 16,21 1-1-16,-22 2 0 0,3-3 0 0,11-2 1 15,-11 8-1-15,-2 0 1 0,13-6-1 16,-14 3 0-16,3 3 148 0,8 0 2 16,-10 0-2-16,2 0 2 0,16 3-150 15,-13 3 0-15,3-1 82 0,30 1 1 16,-20-6-1-16,7-3 1 0,43 3-83 16,-44-3 0-16,3 0-150 0,28-2-1 15,-37 2 0-15,-8 0-37 0,4-5 150 16,-15 2-1-16,-8 6-129 0</inkml:trace>
  <inkml:trace contextRef="#ctx0" brushRef="#br0" timeOffset="100781.17">30618 13458 707 0,'0'0'0'0,"0"0"0"0,0 0-13 16,0 0 1-16,0 0-1 0,0 0 1 0,0 0 12 16,30 14 0-16,-21-9-109 0,7 7-1 15,-7-4 1-15,2-5 0 0,27 8 109 16,-18-5 0-16,5 2-21 0,30 1 0 15,-30-4 0-15,0 1-22 0,21 0 22 16,-26-6 0-16,-20 0-33 0</inkml:trace>
  <inkml:trace contextRef="#ctx0" brushRef="#br0" timeOffset="100948.26">31497 13649 1146 0,'0'0'0'0,"0"0"0"0,35 14 0 0,10 6-195 15,7-6 0-15,-5 6 1 0,-14-4 0 0,-33-16-83 16</inkml:trace>
  <inkml:trace contextRef="#ctx0" brushRef="#br0" timeOffset="110114.53">26024 14501 235 0,'0'0'0'0,"0"0"0"0,0 0 0 0,0 0-38 0,0 0 0 0,0 0 0 0,0 0 0 0,0 0 38 16,0 0 0-16,0 0 0 0,0 0 0 0,0 0 73 15,0 0 0-15,0 0 1 0,0 0 0 0,0 0-74 16,0 0 0-16,0 0 0 0,-27-5 0 0,21 5 83 16,-5 0 1-16,3-3-1 0,-6 3 1 0,-3 3-84 15,1 2 0-15,-4-5 0 0,1 6 0 0,-3 5 53 16,0 3 1-16,3 3-1 0,-6 3 0 0,5 5-53 16,-13 26 0-16,19-31 0 0,1 5 33 0,-9 23 0 15,10-23 1-15,4 0 0 0,-3 32-34 16,6-24 0-16,-1-4 37 0,6 27 0 15,0-31 0-15,0-2 0 0,3-1-37 16,2-2 0-16,6 0 0 0,-2-1 70 0,2-2 2 16,8-3-1-16,9-3 0 0,5 1-71 0,3-1 0 15,-3-5 0-15,6-4 0 0,5-2 69 0,-3-2-1 0,3-4 0 16,-5-5 0-16,0-3-68 0,38-23 0 16,-38 20 0-16,-6-5 24 0,25-26 1 15,-30 25-1-15,2-5 1 0,20-31-25 16,-28 31 0-16,-3 0 26 0,20-34 0 15,-25 31 0-15,-3 3 1 0,2-6-27 0,-13-2 0 16,0-4 0-16,-8-2-35 0,-6 3 0 0,-5-4 0 16,-3-2 0-16,-6 6 35 0,-38-26 0 15,25 46 0-15,-1 10-101 0,-8 1 2 0,-2 16-1 16,-1 12 1-16,-5 16 99 0,0 1 0 0,6 11 0 0,2 2 0 16,6 10-140-16,-44 61 0 0,43-74-1 15,45-47-615-15</inkml:trace>
  <inkml:trace contextRef="#ctx0" brushRef="#br0" timeOffset="110898.14">26021 15644 820 0,'0'0'0'0,"0"0"0"0,0 0 21 0,0 0 1 15,0 0-1-15,0 0 1 0,28-3-22 16,-22-3 0-16,-1 3 44 0,9-2 0 15,-11 5 1-15,-3 0-1 0,11-6-44 16,-11 6 0-16,5 6 91 0,-2-3 0 16,-3-3 1-16,3 5-1 0,-3 15-91 15,-3-6 0-15,0 9 45 0,3 2 2 0,-5 9-2 16,-1-3 1-16,-2 5-46 0,2 6 0 0,-2-2 0 16,5-7 0-16,1-2-24 0,2 3 0 0,-6 6 0 0,6-1 1 15,-5 0 23-15,2 40 0 0,3-48 0 16,3-3-177-16,2 23 0 0,-5-29 0 15,6-5-126-15,2 9 177 0,-8-26-1 0,0 0-210 16</inkml:trace>
  <inkml:trace contextRef="#ctx0" brushRef="#br0" timeOffset="111714.1">25845 16969 482 0,'0'0'0'0,"0"0"0"0,0 0-92 0,49-9 0 0,-24 7-1 0,-5-4 2 16,13-11 91-16,-19 11 0 0,-3-2 123 0,8 5 2 15,-5 3-2-15,-6 0 2 0,17 0-125 16,-8 3 0-16,2 5 56 0,17 9 1 16,-20-8 0-16,1 2 0 0,19 17-57 15,-28-14 0-15,3-5 60 0,-5 16 0 16,-4-5 0-16,-2 2 2 0,-2-2-62 16,-4 8 0-16,-8 9 0 0,-2 5 62 0,-4 6 1 0,-7-3 0 15,-4-6 1-15,-4-2-64 0,-7 2 0 0,3 6 0 16,1-3 0-16,-1 6 31 0,-33 36 0 15,50-53 0-15,-3-3 0 0,-8 15-31 16,17-32 0-16,7-5-3 0,-5-6 1 16,9 0-1-16,5 0 1 0,0-17 2 15,-6 5 0-15,6-2 46 0,0 0 2 0,6-8-1 16,2-15 0-16,9-5-47 0,-3-3 0 0,5 11 0 16,-5 6 0-16,5 3 28 0,6 2 0 0,-11 6 0 15,0 6 0-15,-1 8-28 0,-2 3 0 0,-2 0 0 0,-1 0 0 16,0 3 9-16,-2 6 1 0,8 2 0 0,-3 3 0 15,11 0-10-15,-3 3 0 0,6 5 0 0,0 1 0 16,8-1-59-16,0 1 1 0,6-6-1 0,-1-6 1 16,1-3 58-16,58-2 0 0,-50-6 0 0,11-8-156 15,5-4 0-15,-10 4 1 0,-6 8-1 0,3-6 9 16,-4 1 0-16,-10-4 0 0,-2-2 1 0,-34 11-110 16</inkml:trace>
  <inkml:trace contextRef="#ctx0" brushRef="#br0" timeOffset="112497.52">25731 18162 561 0,'0'0'0'0,"0"0"0"0,0 0 0 0,0 0 21 0,0 0 1 0,0 0 0 0,0 0 0 0,0 0-22 16,0 0 0-16,0 0 0 0,0 0 0 0,0 0 131 15,0 0-1-15,28-20 1 0,-14 14 0 0,2-2-131 16,4-3 0-16,2-3 0 0,0 0 0 0,6-1 86 0,-4 1 1 16,1 9-1-16,-3-4 0 0,-2 9-86 0,5 0 0 15,-6 0 0-15,0 0 0 0,1 0-7 0,-1 0 0 16,-5 3 0-16,-3 3 0 0,0-1 7 0,-3 4 0 16,0-6 0-16,-5 2 0 0,-3 1 48 0,0 0 0 15,-3-1 0-15,3 4 0 0,-11 7-48 0,3 1 0 0,-19 9 0 16,-4-1 0-16,-2 9 21 0,-42 33 0 15,45-44 0-15,2-4 1 0,-27 15-22 16,30-14 0-16,6 0 3 0,-20 2 1 16,25-13-1-16,9-1 1 0,5-2-4 15,0-6 0-15,0 5 16 0,0-2 0 16,25 3-1-16,-6-1 1 0,45 1-16 16,-17-6 0-16,11 3 14 0,52 2 0 15,-63-10 0-15,3 2 0 0,35 0-14 16,-46 3 0-16,-3-3 6 0,30 6 1 0,-41 0 0 15,-3-3 0-15,9 8-7 0,-29-8 0 16,-2 0 47-16,-19 9 1 0,5-1 1 16,-5 4-1-16,-53 16-48 0,14-3 0 15,-14 6 10-15,-8 6 1 0,-3-4 0 0,-2-2 0 0,-4 0-11 16,-2 3 0-16,-3 2 0 0,6 1 0 0,-1-3-149 16,-2 2 2-16,14-10-1 0,5-4 1 0,3-8 35 15,3 0 1-15,13-33-1 0,9-21 1 0,44 40-732 16</inkml:trace>
  <inkml:trace contextRef="#ctx0" brushRef="#br0" timeOffset="117880.94">2055 2775 190 0,'0'0'0'0,"0"0"0"0,0 0 35 0,-66 34 1 15,33-26-1-15,2-2 1 0,-49 8-36 16,42-8 0-16,2-6 99 0,-25-14 1 15,30 8-1-15,-2-8 0 0,-25-8-99 16,25 10 0-16,3 9 80 0,-31-11-1 16,22 14 0-16,6 0 1 0,-44 14-80 15,33 1 0-15,-1 1 34 0,-40 24 0 16,41-18 0-16,5 6 0 0,0 3-34 0,6 9 0 16,0-4 0-16,3 1 10 0,-28 50 0 15,24-39 0-15,1 3 0 0,-30 64-10 0,30-53 0 16,-1 8-19-16,1 3 0 0,-3 3 0 0,-2 3 1 15,-4 0 18-15,-35 84 0 0,47-84 0 16,2 0 1-16,-2 5 1 0,2-2-2 0,3 8 0 16,6-3 0-16,-20 96 0 0,25-96 0 0,-5 3-11 15,0 3 1-15,8 0 10 0,-3 2 0 0,5 9 0 16,-2 74 0-16,11-111 0 0,6-2 114 16,22 56 2-16,-4-65-116 0,7-2 0 15,-4-4 0-15,18 1 0 0,2-9 0 0,5-5 81 16,6-4 1-16,6 4-82 0,-6-6 0 0,13-3 0 15,84 28 0-15,-72-28 0 0,3-5 85 0,88 33 0 16,-89-22-85-16,4-6 0 0,93 37 0 16,-80-37 0-16,14 0 22 0,0-5 1 15,-5 5-1-15,-6-6 1 0,-3 12-23 0,-3-6 0 16,23 0 0-16,8-2 0 0,5 2 17 0,0-3-1 16,15-3 0-16,-1 1 1 0,11-3-17 0,158 11 0 15,-164-12 0-15,-4-5 5 0,153 15 0 16,-142-13 0-16,-4-2 0 0,161 20-5 15,-153-20 0-15,-2-5 7 0,174 10 0 16,-171-16 0-16,3 3 1 0,187 2-8 16,-174-8 0-16,-2-2 2 0,196 2 0 15,-194 0 0-15,3 0 0 0,171 0-2 16,-182 2 0-16,-5 4 3 0,162 0 1 16,-162 2-1-16,-9 6 1 0,163 0-4 15,-154-14 0-15,-6 3-25 0,165-3 1 16,-170-3 0-16,2 3 0 0,150-14 24 0,-156 6 0 15,-2-6-37-15,158-15 1 0,-164 10 0 16,3 2 1-16,138-23 35 0,-146 18 0 16,-5-1-41-16,-7-5 0 0,1 6 0 0,-8-4 0 15,-12 4 41-15,1-1 0 0,-14-5 0 0,-1 0 0 0,-5-8 18 16,64-35 1-16,-91 35-1 0,-17 2 0 16,38-53-18-16,-41 30 0 0,-5 1 22 15,-6-8 0-15,3 2 0 0,-3 3 1 0,-5-6-23 16,22-76 0-16,-31 62 0 0,-11 1 7 15,3-94 0-15,-16 93 0 0,-6 3 0 16,-22-81-7-16,10 78 0 0,-7-5 25 0,-36-68 0 16,27 76 0-16,0 5 1 0,1 4-26 15,-6-4 0-15,-1 1 0 0,-2 5 17 0,-60-56 0 16,46 57 0-16,-14 7 0 0,-77-58-17 16,64 59 0-16,-3 5 5 0,0 3 0 15,-6-2 0-15,0-1 1 0,-2 0-6 0,-111-53 0 16,105 48 0-16,0-3-6 0,-122-56 1 15,106 58 0-15,-9 1 0 0,-130-51 5 16,128 57 0-16,-1 2-7 0,-8 3 0 0,-2-3 0 16,-4 3 1-16,4 3 6 0,-161-37 0 15,144 40 0-15,-3 2-17 0,-166-28 1 16,166 31 0-16,-6 4-1 0,-168-27 17 16,166 29 0-16,8 0-19 0,-179-17 1 15,165 31-1-15,-8 0 1 0,-177-11 18 16,191 10 0-16,-3 7 11 0,0-9 1 0,0 6-1 0,-1-3 1 15,7 0-12-15,-1 0 0 0,7 0 0 0,1-3 0 16,-2 3-8-16,3-6 0 0,-3 3 0 0,3-3 0 16,-3-2 8-16,-160-26 0 0,160 31 0 15,8-2 25-15,-154-15 0 0,146 17 1 0,8 3-1 16,-149-6-25-16,144 20 0 0,5 14-63 16,-2-5 1-16,-23 30 0 0,-13 3 1 0,-9 17 61 15,-207 76 0-15,210-56 0 0,-2 8-97 16,-1 9 2-16,9-17-1 0,5-12 0 0,188-67-797 15</inkml:trace>
  <inkml:trace contextRef="#ctx0" brushRef="#br0" timeOffset="124281.52">24557 11311 258 0,'0'0'0'0,"0"0"0"0,0 0-49 0,39 0 1 0,-28 6 0 0,-3 2 1 15,9-5 47-15,-11-3 0 0,-6 0 77 16,13 0 0-16,-10 0 1 0,-3 0 0 15,11 0-78-15,-11 0 0 0,6 0 72 16,-4 0 1-16,-2 0-1 0,6 11 0 16,0-2-72-16,-1-1 0 0,-5 12 31 0,3-3 0 15,0 11 0-15,5 3 1 0,-3 8-32 16,-2 1 0-16,0-4 0 0,0-8 0 0,2-2 27 0,-5-1 1 16,0 3 0-16,0 0 0 0,0 0-28 0,0 40 0 15,-5-32 0-15,-1-2 75 0,-10 42 1 16,5-37-1-16,-3 4 1 0,-6-1-76 0,4-6 0 15,-1-2 0-15,1 0 33 0,-1 3 1 0,6-7 1 16,0 4-1-16,3 0-34 0,-9-3 0 0,14-6 0 16,-2-2 0-16,5-9-6 0,0 0 0 0,0 3 0 15,0-3 1-15,5 0 5 0,-5-3 0 0,6 3 0 16,-3 0 0-16,2-2-25 0,14 7-1 16,-5-13 1-16,3 2 1 0,2-8 24 0,3 3 0 15,3 0 0-15,6 0-16 0,35 5 0 16,-39-5 0-16,4 5 0 0,-1-8 16 0,6 3 0 15,0 0 0-15,0 0-22 0,47 3 1 16,-39-1 0-16,3 4 0 0,55 5 21 0,-55-3 0 16,6 0-26-16,60 3-1 0,-55-14 1 15,0 0 1-15,80-5 25 0,-66 5 0 16,5 0-4-16,89-3 0 0,-89-3 0 0,1 1 0 16,85-1 4-16,-86 6 0 0,3 0 8 15,78 6 0-15,-81-6 0 0,-3 5 0 16,81 1-8-16,-77 2 0 0,-1-2-13 15,89 8 0-15,-81-6 0 0,-2-8 1 16,94 9 12-16,-94-4 0 0,2-2-7 16,84 9 0-16,-83-12 0 0,2 0 1 15,86 2 6-15,-91 1 0 0,2-3 11 0,90-3 1 16,-90 3-1-16,6 0 1 0,89-2-12 16,-95 2 0-16,4-12-10 0,82-5 0 15,-82 9 0-15,-4-3 0 0,81-9 10 16,-83 9 0-16,-3-1 13 0,80-10 0 15,-83 14 0-15,1 2 1 0,65 3-14 16,-85 3 0-16,0 0 24 0,42 9 1 16,-50-9 1-16,-3 2-1 0,41 10-25 15,-49-12 0-15,2 5-3 0,34 4 1 16,-42-9 0-16,-6 0 0 0,29 0 2 16,-34 0 0-16,-8 5 16 0,16 4 0 15,-16-9 0-15,2 3 1 0,18 2-17 16,-15-5 0-16,3 0 31 0,28 3 1 15,-31-6-1-15,3 3 1 0,20-5-32 16,-29-1 0-16,-2 0-7 0,3-11 0 0,-8 9 0 16,-3 0 1-16,-3-7 6 0,0 1 0 0,0-5 0 15,0-4 24-15,-3 1 1 0,0-4 0 0,-3-2 0 16,-5-3-25-16,0-5 0 0,-2-4 0 0,7 4 0 0,-2 5 35 16,-3-51 1-16,0 37-1 0,5 0 1 15,-5-50-36-15,3 50 0 0,5-3-25 16,-5 3 0-16,5 8 0 0,-5 9 1 0,-1 0 24 15,1 3 0-15,-3 2 0 0,0 1 0 0,-8-1-7 16,-1 3 0-16,1 1 0 0,-3 2 1 0,0-3 6 16,0 3 0-16,0-5 0 0,0 2 0 0,-6 6-21 15,-22-23 1-15,25 15-2 0,-2 5 2 0,-37-14 20 16,31 17 0-16,-11 3 39 0,-47-6-1 16,41 11 0-16,-5 3 0 0,-64 6-38 15,58 3 0-15,-19-3-5 0,-83 11 1 16,75-3-1-16,-6 3 1 0,-100 8 4 15,95-13 0-15,2 2-31 0,-8-5 0 16,3-6 0-16,0-3 0 0,0 0 31 0,-108-19 0 16,96 10 0-16,4-2-34 0,-119-8 1 15,113 8-1-15,0 0 1 0,-130-9 33 16,116 9 0-16,0 3-12 0,-152 2 0 16,133 7 0-16,-6 10 1 0,-165 6 11 15,160 0 0-15,-9 6-75 0,-173 25 2 16,162-17-1-16,-2 0 1 0,-6 9 73 0,9-6 0 15,2 0 0-15,-3 8-130 0,-2-5 2 0,16-12-2 16,9-8 2-16,157-14-72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9-23T22:10:31.8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5831 7887 11 0,'0'0'0'0,"0"0"0"0,0 0 0 0,0 0 1 0,0 0-1 0,0 0 1 16,39-20 0-16,-33 12-1 0,-6 8-11 16</inkml:trace>
  <inkml:trace contextRef="#ctx0" brushRef="#br0" timeOffset="30.85">5934 7738 11 0,'0'-3'0'0,"-6"-8"0"0,0 3 0 16,-2-15 1-16,-3 9-1 0,11 14-9 15</inkml:trace>
  <inkml:trace contextRef="#ctx0" brushRef="#br0" timeOffset="2614.63">5831 7581 11 0,'0'0'0'16,"0"0"0"-16,0 0 0 0,0 0 1 15,0 0-1-15,0 0 1 0,0 0-1 16,0 0 0-16,0 0 0 0,0 14 1 16,-5-9-1-16,2 4 1 0,-8 10-1 15,3-10 0-15,-3 5 95 0,-17 17 0 16,23-20 1-16,-1-2 0 0,-8-1-96 15,3-2 0-15,8-1 107 0,-2 9 1 16,-1-11-1-16,-2 6 2 0,-3 16-109 16,3-17 0-16,-3 6 102 0,-3 23 1 15,0-17-1-15,3-1 1 0,3 4-103 0,-6-6 0 16,3 2 0-16,3 4 60 0,-9-1-1 0,3 4 0 16,0-9 1-16,1 8-60 0,-4-3 0 0,9-2 0 15,-6 3 0-15,8-4 62 0,-13 26-1 16,13-25 0-16,6-3 0 0,0 31-61 0,0-17 0 15,0 2 31-15,12 38 0 0,-10-40 1 16,4 5-1-16,-1 40-31 0,-5-39 0 16,0 5 13-16,0 3 0 0,0 0 0 0,-5 0 0 0,-3 3-13 15,-12 48 0-15,9-49 0 0,-3 4 11 16,-19 50 0-16,19-50 0 0,-5 2 0 16,-11 54-11-16,16-56 0 0,3 5 8 15,-9 51 0-15,12-65 0 0,-3-2 1 16,-8 41-9-16,10-44 0 0,4-1-4 15,-9 35 1-15,9-35 0 0,-4 7 0 0,-10 30 3 16,8-34 0-16,-3 3 0 0,0-2 0 16,3 2 0-16,-3-3 0 0,1 3 0 0,-1 3 0 15,3-8 0-15,-3 0 0 0,8-1-9 0,-13 37 0 16,5-36 0-16,9 0 1 0,-9 19 8 16,8-31 0-16,6 0-11 0,0 32 0 15,0-32 0-15,0 0 1 0,0 3 10 16,0 3 0-16,0 3 0 0,6-6-37 0,-6 3 1 0,0 3-2 15,-6-6 2-15,1 3 36 0,-9 31 0 16,6-28 0-16,2 2-21 0,-13 46 1 16,8-43 0-16,3 4 0 0,-12 41 20 15,9-45 0-15,3 1 20 0,-6-1 0 0,9 0 0 16,-1-2 1-16,6 5-21 0,0-11 0 0,0 3 0 16,0-6 0-16,0-8-15 0,11-1 0 0,-8-2 0 15,2-3 0-15,1-2 15 0,8 13 0 16,-3-11 0-16,-3-6-9 0,6 21 0 0,-3-15 0 15,3-6 1-15,11 15 8 0,-12-12 0 16,7 3-39-16,13 0 1 0,-8-6-2 16,0 1 2-16,27 5 38 0,-19-8 0 0,0-4-5 15,42 10 1-15,-42-10-1 0,0 4 1 16,45 3 4-16,-34-9 0 0,-5-3-27 16,52-3 0-16,-47 3 0 0,3-2 0 15,55-9 27-15,-44 2 0 0,3 1-4 16,66-14 0-16,-61 16 0 0,3 4 0 15,69-9 4-15,-80 11 0 0,6-6 48 16,66 4 0-16,-58 5 0 0,-1-6 2 0,76 0-50 16,-75 4 0-16,8 2 37 0,74-9 1 15,-71 4-1-15,0-9 1 0,-3-3-38 16,3 5 0-16,0 4 0 0,8-3 22 0,-5-1 0 16,-3 7 0-16,0 5 0 0,-6 0-22 0,-3 0 0 15,9 0 0-15,0 0 0 0,3 8 24 0,-3-2-1 16,0 2 0-16,-6 4 1 0,3 2-24 0,86 11 0 15,-81-14 0-15,7 0 14 0,95 15 1 16,-98-12 0-16,2 0 0 0,91 8-15 16,-91-7 0-16,1-7 29 0,95 12 1 15,-93-6-1-15,-2-9 2 0,101 12-31 16,-94-8 0-16,-2 2 44 0,110 6 0 16,-105-12 0-16,-5 1 0 0,105 3-44 15,-106-4 0-15,1 4 6 0,102-1 1 16,-102-2-1-16,2-1 1 0,100-2-7 15,-102-6 0-15,2 0-17 0,100-5 0 0,-94 2 0 16,3 4 1-16,107-18 16 0,-113 6 0 16,-2 0-20-16,104-17 0 0,-102 17 0 15,9 0 1-15,99-14 19 0,-108 11 0 0,3 0-10 16,94-6 0-16,-102 15 0 0,-1 2 0 16,87 3 10-16,-87 3 0 0,-4-2-11 15,87 2 0-15,-96 0 1 0,3 0 0 16,88-3 10-16,-92-6 0 0,4-2 0 15,-3 3 0-15,3-6 0 0,-9-1 0 0,0 1 0 16,3-2 0-16,3 1 0 0,-5 1 0 0,4 3 22 16,-4-3 1-16,-1 6-1 0,-5-1 0 0,5 4-22 0,-5-1 0 15,-6 3 0-15,4 3 0 0,-12 0 2 0,2 3 0 16,4 3 0-16,-1-1 0 0,1-2-2 0,-3 3 0 16,-3-1 0-16,0-2 0 0,0 3 16 0,-6-1 1 15,1 4 0-15,2-9 0 0,-8 5-17 0,5-2 0 16,1 3 0-16,2-1 0 0,3 4 35 0,0-3 0 15,-5 2 0-15,-1-8 1 0,-2 0-36 0,2 0 0 0,-5 3 0 16,-3 0 0-16,3-3 14 0,-2 2 0 0,-1-2 0 16,-3-5 0-16,3-4-14 0,-5 1 0 0,0-3 0 15,-1 2 0-15,-10 1 12 0,2-1 0 0,-2 4 0 16,-3-1 1-16,0 0-13 0,0 4 0 0,-9-4 0 16,1 6 0-16,-9 0-32 0,3-3 0 0,-5 3 0 15,2 0 0-15,0 0 32 0,-2 0 0 0,-1 0 0 16,-5 0 0-16,6 0 10 0,-6 0 0 0,0 0 0 15,0 0 0-15,0-5-10 0,0 5 0 0,-6 0 0 0,6 0 0 16,-5-6-21-16,-1 3-1 0,-2-2 1 0,-6-4 1 16,-2 1 20-16,-1-4 0 0,6-2 0 0,-3-3 0 15,-5 1 26-15,2-7 2 0,3-2-2 0,6-1 1 16,-6-5-27-16,-5-39 0 0,8 28 0 0,5-6-15 16,-7-48 0-16,10 40 0 0,6 3 1 15,2 2 14-15,1-8 0 0,-1-6 0 0,9 1-28 16,14-71 2-16,-15 67 0 0,4 0 0 15,0 4 26-15,-1-7 0 0,-2-2 0 0,5-3-23 16,6-67 0-16,-22 73 0 0,0-1 1 16,-3-58 22-16,0 64 0 0,-3 0-15 15,0 1 1-15,3 5 0 0,0-1 0 0,0 4 14 0,-5-51 0 16,5 48 0-16,0-3-6 0,-6-53 0 16,6 64 0-16,-3-2 1 0,1-1 5 15,-1 7 0-15,3 2 0 0,0 2 6 0,0-4 1 16,-6 2 0-16,6-3 0 0,-5 3-7 0,-1-51 0 15,4 51 0-15,-4 0 40 0,-5-39 1 16,3 36-1-16,2 3 1 0,-2-3-41 0,2 3 0 16,6-6 0-16,-5 3-16 0,2-2 1 0,0 2-1 15,0 3 1-15,3-8 15 0,-5-37 0 16,5 42 0-16,0 5-16 0,-8-44 0 16,8 45 0-16,-6 3 0 0,-13-29 16 15,5 40 0-15,-3 3-22 0,1-1 1 0,-6 7-1 16,0 10 1-16,-9-5 21 0,-2 3 0 0,6 2 0 15,-4 1 0-15,-2 8-5 0,0 0 0 0,-6 0 0 16,3-6 0-16,-2 12 5 0,-1-6 0 0,0 0 0 0,-2 3 0 16,2 2 2-16,-8 1 1 0,3 0-1 0,0-3 1 15,-9 2-3-15,4-5 0 0,2 9 0 0,-6-4 0 16,-2 4 0-16,-50-1 1 0,58-2-1 0,-8-6 1 16,2-6-1-16,1 3 0 0,-6 3 0 0,0-5 6 15,5-4 1-15,-5 4-1 0,0-4 1 0,6 1-7 16,-6-4 0-16,0 4 0 0,5-3 0 0,-2 0 1 15,8-1 1-15,-19 4 0 0,2 2 0 0,-5 3-2 16,3-2 0-16,-6 5 0 0,3 0 0 0,3 0-8 0,-6 0 0 16,0 5 0-16,8-5 1 0,1 9 7 15,2-4 0-15,-2-5 0 0,-9 0 0 0,3 3-16 0,-3 3 1 16,6-6 0-16,8 0 0 0,-6 0 15 0,6 3 0 16,-8-3 0-16,2 0 0 0,-5 3-13 0,3-1 0 15,8-2 0-15,-8 6 1 0,2-6 12 0,-2 3 0 16,2 2 0-16,6 1 0 0,0 0 7 0,0 2 0 0,-5 1 0 15,2-4 0-15,3-5-7 0,-6 0 0 0,6 3 0 16,0 3 0-16,6-1 8 0,-6 4 1 0,5-9-1 16,1 5 1-16,2-5-9 0,3 0 0 0,3 0 0 15,-6-5 0-15,3 5 2 0,0-6 1 0,3 6 0 16,-6 0 0-16,3 0-3 0,0 0 0 0,3 6 0 16,-8-6 0-16,8 0 2 0,-9 0 0 0,9 5 0 15,-3-5 0-15,3 0-2 0,0 0 0 0,-3-5 0 16,2 5 0-16,-2-9 0 0,3 9 1 0,0-5 0 15,-3-4 0-15,3 9-1 0,0-5 0 0,-1 2 0 16,-1 3 0-16,1 3 0 0,-2 2 0 0,3-5 0 16,0 0 0-16,3 3 0 0,-4 3 0 0,-7-6 0 0,2-6 0 15,3 6 8-15,-5 0 0 0,-1 6 0 0,3-6 1 16,3 0-9-16,-2 0 0 0,2 0 0 0,-3 0 0 16,9 0 13-16,-9 0 0 0,3 0 1 0,-8 0-1 0,8-6-13 15,-6 6 0-15,-5 6 0 0,0-6 0 0,0 5-11 16,-5 4 0-16,5-4 0 0,0-5 1 0,5 0 10 15,-8 0 0-15,12 0 0 0,-4-5 0 0,4 5-29 16,2-6 0-16,-6 3 0 0,-2 3 1 0,0-5 28 16,-3-4 0-16,0 9 0 0,0 0 0 0,5 0 9 15,-5 0 1-15,0 3 0 0,3 3 0 0,0-1-10 16,-53-2 0-16,50 3 0 0,0-1-10 0,-61 4 0 16,61-4 0-16,0-2 0 0,-58 8 10 15,58-8 0-15,0 3 4 0,-64 8 0 16,56-11 0-16,3 2 1 0,-76 9-5 15,76-5 0-15,-1 2-21 0,-65-2 0 16,65-4 0-16,3 4 0 0,-74 10 21 16,66-10 0-16,-3-6 9 0,-69 13 0 15,80-13 0-15,9 3 1 0,-75-3-10 16,66 0 0-16,3-1 3 0,-69 4 0 16,66-6 0-16,-8 0 0 0,-61 3-3 15,64 0 0-15,8-3 6 0,-69 2 1 16,61 4-1-16,-6-6 1 0,-69 0-7 15,69 9 0-15,0-1-14 0,-80 12 0 16,81-6 0-16,4 0 0 0,-82 20 14 16,66-18 0-16,-2 4-51 0,-89 22 0 15,91-19 1-15,5 5 0 0,-7 0 50 0,2-14 0 16,-3-5 0-16,3-1-91 0,-110-22 0 0,82-14 0 16,111 28-944-16</inkml:trace>
  <inkml:trace contextRef="#ctx0" brushRef="#br0" timeOffset="27464.46">6259 11668 123 0,'0'0'0'0,"0"0"0"0,0 0 0 0,0 0-22 0,0 0 1 0,0 0-1 0,0 0 1 0,0 0 21 0,0 0 0 0,0 0 0 16,0 0 0-16,0 0-2 0,31 9 1 0,-31-12-1 15,5-8 1-15,-5 11-23 0</inkml:trace>
  <inkml:trace contextRef="#ctx0" brushRef="#br0" timeOffset="28131.49">6097 11440 11 0,'0'0'0'0,"-9"6"0"16,-2 8 0-16,-3 0 1 0,-5 0-1 15,5-5 1-15,-2-1-1 0,7 1 0 0,4 2 0 0,-3-8 0 16,2 0 0-16,-5-3 1 0,3 0-1 0,2 0 1 0,-2-3-1 16,-3 0 0-16,3-6 0 0,-4-2 109 15,-1-17 0-15,4 11 1 0,-2-3 0 16,-2-16-110-16,7 16 0 0,6 12 88 15,-6-6 0-15,6 14 0 0,-2-6 1 16,-4 6-89-16,6 0 0 0,-5-3 26 16,5 3 1-16,0 0 0 0,0 14 0 15,5-5-27-15,3-9 0 0,9 5 22 16,30 7 0-16,-14-7 0 0,6 1 0 0,44 0-22 16,-50-6 0-16,6-3 23 0,43 0-1 15,-35 3 0-15,3 3 1 0,36 2-23 16,-37 1 0-16,4-3 35 0,52 8 0 15,-47-5 0-15,0 5 0 0,5 0-35 0,-2-2 0 16,3-1 0-16,-1 3 1 0,4 1 0 16,2-10 0-16,-3 1 0 0,3-3-1 0,83-8 0 15,-69-1 0-15,0-5-8 0,85-22 1 16,-82 19-1-16,-3 0 1 0,77-20 7 16,-74 18 0-16,5-1-10 0,77-17 0 15,-90 21 0-15,-1 1 1 0,78-10 9 16,-78 14 0-16,0 5-52 0,72-16 1 15,-82 16-2-15,-4-2 2 0,53-6 51 16,-63 11 0-16,-15 3-29 0,34-3 0 16,-41-3 0-16,-4 12 0 0,12-6 29 15,-28 0 0-15,-8 3-9 0,2 2 1 0,-5-5 0 16,0 0 0-16,-8 6 8 0,2-3 0 0,1 0 3 16,-23 5 0-16,-2-8 0 0,-11 6 1 15,-48-6-4-15,50-6 0 0,1-8 20 16,-45-11 1-16,41 13-1 0,-2 4 1 15,-52-6-21-15,43 8 0 0,1-2 30 16,-56 2 1-16,50-2 0 0,0 2 1 16,-66 1-32-16,57 5 0 0,-2 0-49 15,-86 11 2-15,75-3 0 0,-11 1 0 16,-94 24 47-16,94-10 0 0,-6-1-140 0,-104 21 2 16,98-24-2-16,103-19-176 0</inkml:trace>
  <inkml:trace contextRef="#ctx0" brushRef="#br0" timeOffset="33897.76">5856 9508 1135 0,'0'0'0'0,"0"0"0"0,0 0 0 0,28 14-80 16,16 17 0-16,-19-26 0 0,2 4 1 16,4-1 79-16,-12-2 0 0,1-3 0 0,-12-1-131 0,-3-2 2 15,-5 0-2-15,6 0 2 0,-6 0-94 0</inkml:trace>
  <inkml:trace contextRef="#ctx0" brushRef="#br0" timeOffset="34147.61">5870 9789 729 0,'0'0'0'16,"0"0"0"-16,11 0-140 0,22 0-1 0,-13 0 1 16,-1 0-1-16,28-3 141 0,-28-2 0 15,0 5-13-15,6-9 1 0,0 4-1 0,-11-4 1 0,-14 9-76 16</inkml:trace>
  <inkml:trace contextRef="#ctx0" brushRef="#br0" timeOffset="34549.22">6033 10028 55 0,'0'0'0'0,"0"0"0"0,0 0-8 0,36-3 0 0,-28 1 0 15,-2 2-1-15,13-9 9 0,-13-2-1 0,-6 11-15 16</inkml:trace>
  <inkml:trace contextRef="#ctx0" brushRef="#br0" timeOffset="34814.64">5881 9547 954 0,'0'0'0'0,"0"0"0"15,0 0 0-15,0 0-58 0,41-8 0 16,-21-1 0-16,-6-5-1 0,5 0 59 0,6-6 0 15,5-2 0-15,-8-6-116 0,14-31 0 16,-27 33 0-16,-9 26-164 0</inkml:trace>
  <inkml:trace contextRef="#ctx0" brushRef="#br0" timeOffset="34881.08">6030 9074 11 0,'0'0'0'16,"0"-19"0"-16,14-4 0 0,-6-11 1 0,-2 6-1 16,-1 6 1-16,1 2-1 0,-3 3 1 0,2-5-1 0,-5 2 1 15,0 20-13-15</inkml:trace>
  <inkml:trace contextRef="#ctx0" brushRef="#br0" timeOffset="35047.65">5806 8863 392 0,'0'0'0'0,"0"0"0"0,0 0 0 0,6-2 21 16,0-4 0-16,-1 0 0 0,-5 4 0 0,0-7-21 16,0 3 0-16,0 6 0 0,0 0 0 0,0-5-81 0,0-1 0 15,8-5-1-15,-2-3 1 0,-1-6 81 16,9-30 0-16,0 21 0 0,5-4-14 0,12-32 1 15,-17 42-1-15,-14 23-69 0</inkml:trace>
  <inkml:trace contextRef="#ctx0" brushRef="#br0" timeOffset="35214.71">5773 8605 662 0,'0'0'0'16,"0"0"0"-16,0 14 38 0,0-6 0 0,6 1 1 15,-1 2 0-15,4-8-39 0,2 2 0 0,-3-5 0 16,-2 3 0-16,-6-3-142 0,8 0 1 16,3-3-1-16,-3-2-24 0,17-18 143 15,-6-5 0-15,-19 28-112 0</inkml:trace>
  <inkml:trace contextRef="#ctx0" brushRef="#br0" timeOffset="41597.51">6450 8138 44 0,'0'0'0'0,"0"0"0"0,0 0 0 0,0 0-1 0,0 0 1 0,0 0 0 0,0 0 0 0,0 0 0 15,0 0 0-15,0 0 0 0,0 0 0 0,0 0 127 16,0 0 1-16,0 0-1 0,0 0 1 0,0 0-128 16,0 0 0-16,0 0 0 0,0 0 0 0,0 0 66 15,0 0 1-15,0 0-1 0,0 0 2 0,-25-29-68 0,11 27 0 16,-5-4 0-16,-6 6 0 0,0 0 23 0,-8-3 1 15,0 3-1-15,3 0 1 0,2 0-24 0,3 0 0 16,-8 0 0-16,0 0 0 0,3 0 28 0,-4 0 0 16,4 3 0-16,2 3 1 0,-2 2-29 0,2-2 0 15,1 2 0-15,-4 3 0 0,-2 1 36 0,-30 13 0 16,30-17 0-16,-1 6 0 0,-35 15-36 16,42-13 0-16,-6 10 67 0,-25 10 1 15,33-22-1-15,0 1 1 0,-28 13-68 16,28-9 0-16,-2 4 48 0,-23 13 2 15,28-13-1-15,-3 5 0 0,-27 23-49 16,32-26 0-16,1 3 42 0,0 3 1 0,-1-11-1 16,9 2 2-16,3-2-44 0,-3 3 0 0,3-9 0 15,2 0 0-15,6-6 72 0,-5 1 1 0,2 10 0 16,-3-2 1-16,1 8-74 0,5-5 0 0,0 11 0 16,-9-3 0-16,4 6 24 0,-6 31 0 0,8-37 0 15,3 3 0-15,0 28-24 0,0-25 0 16,0-1 14-16,8 32 0 0,-2-37 0 15,-1 0 1-15,4-5-15 0,5 5 0 0,2 0 0 16,-2 0 22-16,5 0 1 0,1-5 0 0,-1-1 0 0,0 1-23 16,34 19 0-16,-26-22 0 0,9-6-16 15,-3 0 1-15,1 6-1 0,4 2 1 0,1 1 15 16,33 13 0-16,-34-16 0 0,1 0 15 16,38 25 1-16,-43-23-1 0,4 3 1 15,40 26-16-15,-40-28 0 0,1-7-26 16,47 24-1-16,-42-26 1 0,6 3 0 15,49 8 26-15,-49-14 0 0,2 1-25 0,59 2 0 16,-53-12 0-16,0 1 1 0,72 6 24 16,-61-9 0-16,2 5-4 0,1 4 0 15,-8-6 0-15,2 2 0 0,0 4 4 0,-2 2 0 16,-1 3 0-16,4-6 0 0,2 7-10 0,-3-1 0 16,3-6 0-16,6 6 0 0,8 0 10 0,-6 0 0 0,0-3 0 15,-5-2 0-15,5-1-2 0,-7 1 0 0,7-1 0 16,3-2 0-16,3-1 2 0,0-2 0 0,-9 3 0 15,1 2 0-15,-3 4 32 0,0-10 1 0,5 4 0 16,0 0 0-16,1 2-33 0,2 3 0 0,3-2 0 16,-6-1 0-16,6-2 26 0,-6-3 1 0,0 2-1 15,1 4 2-15,2 2-28 0,75 3 0 16,-84-5 0-16,12-7-26 0,72 10 2 16,-78-10-1-16,-5 4 1 0,72 2 24 15,-67 4 0-15,1-4-19 0,76 6 0 0,-76-8 0 16,-1-6 1-16,86 0 18 0,-72 0 0 15,3 0-13-15,88 0 0 0,-102 0 0 16,-2 0 1-16,82 8 12 0,-74-2 0 0,2 2 19 16,80 9 0-16,-85-11 0 0,-8 0 1 15,77 13-20-15,-75-10 0 0,9-7-14 16,74 18 1-16,-83-14-1 0,-2-3 1 16,71 2 13-16,-68 4 0 0,-6 2-6 15,63 6 0-15,-69-6 0 0,3 3 0 16,69 11 6-16,-69-13 0 0,-2 2 34 0,74 11 1 15,-70-14 0-15,7-5 0 0,90 5-35 16,-90-11 0-16,7-3 8 0,81-2 1 16,-89-1-1-16,-2 3 1 0,77-8-9 15,-86 11 0-15,12-3-9 0,65-2 1 16,-74 2-1-16,3 0 1 0,69-5 8 16,-66-1 0-16,2 1 33 0,78-6 1 15,-78 0 0-15,0 2 0 0,78-10-34 16,-83 13 0-16,5-5-6 0,70-8 0 15,-76 8 0-15,-4 0 1 0,57-14 5 16,-61 13 0-16,1 1-24 0,60-14-1 16,-55 11 1-16,-5 0 1 0,2 1 23 0,-5-7 0 15,0 3 0-15,0 1 29 0,2 2 0 0,-5-6 1 16,0 4-1-16,0-7-29 0,0 9 0 0,0-5 0 16,0-1 0-16,3-2 8 0,2 3 0 0,-5-7 0 15,0 1 1-15,-5 6-9 0,63-32 0 16,-58 23 0-16,0 0-33 0,52-30 1 0,-52 30-1 15,0 0 1-15,53-34 32 0,-61 34 0 16,-3 3 23-16,-3 0 2 0,-11 0-2 0,-5 8 1 0,-3 3-24 16,-6-3 0-16,0 1 0 0,-5 2 0 0,-3 3-36 15,3 5 0-15,-9-5 1 0,4 0 0 0,2 0 35 16,-11 3 0-16,2-6 0 0,1-6 0 0,0-2-23 16,-11-34 0-16,-3 25 0 0,-3-2 0 15,-33-40 23-15,22 42 0 0,-11 3 1 16,-36-34 1-16,34 29-1 0,-4 5 1 15,-2-3-2-15,-3 0 0 0,3 3 0 0,-9-5-9 0,1 2 0 16,-3-8 0-16,2 5 1 0,1-5 8 0,-59-37 0 16,53 34 0-16,0 6-10 0,-63-40 0 15,54 42 0-15,-5 4 1 0,-68-32 9 16,68 34 0-16,-3 3-8 0,3-6 0 16,-2 12 0-16,-4-6 1 0,1-1 7 0,0 7 0 15,-1-6 0-15,1 0 0 0,0-1 19 0,-1 1 2 0,-5 0-2 16,12 0 1-16,-7-3-20 0,-76-34 0 15,74 34 0-15,-9 1-14 0,-79-32 1 16,82 34 0-16,3 2 0 0,-91-22 13 16,83 26 0-16,-11-1-16 0,-94-19 1 15,93 22 0-15,4 12 1 0,-100-17 14 16,91 11 0-16,-2 5-52 0,-1 1 1 0,1-1-1 16,-1-5 0-16,1 9 52 0,-1-4 0 0,9-2 0 15,-3 0 0-15,3-1-47 0,-3-2 0 0,3 6 0 16,-9-6 0-16,4 0 47 0,2 0 0 0,0 5 0 0,2 4 0 15,-2 2-29-15,3 0 0 0,-6 3-1 0,-2 0 1 16,-1 3 29-16,7 5 0 0,-12 1 0 0,-1-1 0 16,-4 6-56-16,2 0 0 0,6-2 0 0,8-1-1 0,0 0 57 15,-3-3 0-15,-2 1 0 0,-6 2 0 0,0-8-48 16,0 3 1-16,2-6-1 0,7 5 1 0,2-5 47 16,-114 0 0-16,115 9 0 0,1-4-12 15,-112 12 0-15,102-8 0 0,-1 2-1 16,-118 17 13-16,111-11 0 0,2 3-27 15,-113 22 0-15,116-20 0 0,0 1 0 16,-122 25 27-16,120-20 0 0,-4 0-60 0,-113 23 1 16,122-23-1-16,2 5 1 0,1 4 59 15,-1 0 0-15,-5-1 0 0,6 12-110 0,-111 17 0 16,91-48 1-16,130-17-147 0</inkml:trace>
  <inkml:trace contextRef="#ctx0" brushRef="#br0" timeOffset="48964.13">10124 10447 11 0,'0'0'0'0,"0"0"0"0,0 0 0 0,0 0 1 0,-25-28-1 0,20 23 1 0,-4-1-1 15,4 3 0-15,-1 0 0 0,-7 1 1 16,7-4-1-16,-2 3 1 0,-3 0-1 15,-3 3 0-15,0 0 0 0,-3-3 0 0,4 3 0 16,-1 0 0-16,0 0 1 0,0-5-1 0,3 2 0 16,3 3 0-16,-3 0 0 0,3 0 0 0,-4 0 0 15,4 0 0-15,3 3 0 0,-9 8 0 16,3-2 0-16,3-4 78 0,-28 26 0 16,14-8 0-16,-9 5 2 0,-35 28-80 15,46-28 0-15,-4-5 86 0,-34 30 1 16,30-30 1-16,-2-1-1 0,-23 20-87 15,34-28 0-15,-6 0 79 0,6 1 2 0,5-1-2 16,-6 0 1-16,7-6-80 0,2 6 0 0,-3 0 0 16,-6 0 0-16,1 0 95 0,0 0-1 0,-6 1 1 15,3-1 0-15,2 2-95 0,-4 4 0 0,-1-3 0 0,5-6 0 16,1-2 10-16,0-1 0 0,5 3 0 0,-5 3 0 16,5-5-10-16,-6 5 0 0,7-6 0 15,2-2 7-15,-3 8 0 0,8-11 0 0,-2 3 0 16,2 5-7-16,1-3 0 0,5-5-29 15,0 8 0-15,-6-8 0 0,12 3 1 16,-6 5 28-16,5-3 0 0,1 4-39 16,2 7-1-16,-2-7 1 0,8 2 0 15,5 14 39-15,0-14 0 0,1 3-34 16,24 14 0-16,-19-17 0 0,2 0 1 0,26 11 33 16,-28-16 0-16,-6 2-24 0,25 14 2 15,-16-5-1-15,-9-3 1 0,6 0 22 16,0 5 0-16,-3-2 0 0,-3 2-47 0,1 1 0 15,4-3 0-15,1 2-1 0,3-5 48 0,-3 3 0 16,0-12 0-16,2 1 0 0,4 2-127 0,-4-6 0 0,4 4 0 16,-4-4 0-16,1-2 96 0,2-3 0 0,-10-3 0 15,-1 1 0-15,-19 2-63 0</inkml:trace>
  <inkml:trace contextRef="#ctx0" brushRef="#br0" timeOffset="49380.93">9130 10979 696 0,'0'0'0'0,"0"0"0"0,0 0 0 0,0 0 42 0,0 0 2 0,5-28-1 0,-2 17 0 0,8 5-43 0,-6-2 0 15,4 2 0-15,2-8 0 0,3 0 79 0,-1 0 1 16,7 0-1-16,5-3 1 0,8-3-80 0,36-22 0 15,-36 34 0-15,0-1 24 0,50 9 1 16,-25 9-1-16,8-1 2 0,-2 6-26 16,16-6 0-16,14 4 0 0,11 2 66 0,0 0 1 15,41-6 0-15,9-8 1 0,16-8-68 0,14 2 0 0,22-5 0 16,6 0 0-16,14-3-178 0,251-23 0 16,-238 20 0-16,8 0-127 0,247-53 177 15,-269 5-1-15,-226 65-214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9-23T21:38:34.4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16516 16049 11 0,'0'0'0'0,"0"0"0"0,0 0 0 0,0 0 0 0,0 0 1 0,0 0-1 0,0 0 1 0,0 0-1 16,-5-37 0-16,2 23 0 0,3 0 0 0,-6 0 0 15,6-3 1-15,-5 0-1 0,5 0 1 0,-6 1-1 16,4-1 0-16,2 3 0 0,-6 5 0 0,6 4 112 16,0 2 0-16,0-6 1 0,0 9-1 0,0 0-112 15,0 0 0-15,0 0 0 0,-8-3 0 0,8 3 86 0,0 0 0 16,0 0 0-16,-6 12 1 0,1-7-87 15,-4 7 0-15,-2 7 0 0,0 9 0 0,-3 9 96 0,1 5 0 16,2-2 1-16,2-7 0 0,9 1-97 0,-11 42 0 16,3-31 0-16,2 3 73 0,-2 56 1 15,3-45-1-15,-4 3 1 0,4 0-74 16,-6 5 0-16,3 1 0 0,-6 5 49 0,-11 59-1 16,11-70 0-16,-5-3 1 0,-1-2-49 0,4-4 0 15,-4 0 0-15,4-2 30 0,-1 0 0 0,3-12 0 16,-5 0 2-16,5-5-32 0,-5-3 0 0,8-3 0 15,3-2 0-15,2-7-17 0,-2-2 1 0,2-8 0 16,6-4 1-16,0-5 15 0,3-3 0 0,-3 3 0 16,-3-5 0-16,3 5-147 0,0-6-1 0,-5-19 1 15,-3-14-1-15,2-15-38 0,-13-56 1 16,13 60-1-16,6 50-260 0</inkml:trace>
  <inkml:trace contextRef="#ctx0" brushRef="#br0" timeOffset="383.43">16295 16105 1168 0,'0'0'0'0,"0"0"0"0,0 0 0 0,39-8 40 0,-14-1 0 0,2 4 1 0,1-9-1 0,-3 2-40 16,5 1 0-16,-2 0 0 0,2-3 0 0,3 2 6 0,-5 1 0 15,2 3 0-15,4-6 0 0,-7 2-6 16,4 1 0-16,-1 0 0 0,-2 2 0 0,-1 4 56 0,4-1 0 16,-9 3 0-16,3 3 1 0,-6 0-57 0,0 0 0 15,-2 3 0-15,-3 6 0 0,-9 2 31 0,3-3 1 16,-2 4-1-16,-3 2 1 0,-1 3-32 0,-2-1 0 16,0 1 0-16,-2 3 0 0,-1 5 18 0,-8 23 1 15,3-28-1-15,-12 0 1 0,-24 25-19 16,16-26 0-16,-7 4 49 0,-37 16-1 15,33-22 0-15,0 6 1 0,-41 5-49 16,44-20 0-16,3-2-50 0,-28-12 0 16,37-2 0-16,-1-4-1 0,-8-16 51 15,16 11 0-15,9 1-181 0,-1 1 0 0,4-1-1 16,5-1 2-16,0-6 15 0,3 3 0 0,-1 1 1 16,1-1 0-16,-3 20-128 0</inkml:trace>
  <inkml:trace contextRef="#ctx0" brushRef="#br0" timeOffset="933.62">17350 15863 775 0,'0'0'0'0,"0"0"0"0,0 0 0 0,0 0 61 0,0 0 0 16,31 34 0-16,-23-26 0 0,-8 4-61 0,6 4 0 15,-6 1 0-15,2-3 0 0,-2 0 58 0,-2 1-1 0,2 1 0 16,-6 4 0-16,6 5-57 0,-11 32 0 15,3-29 0-15,-1 8 67 0,-15 40 0 16,10-42 0-16,-6 6 0 0,-13 35-67 16,14-38 0-16,0 2-36 0,-1 1 0 0,4-12 0 15,2-6 1-15,6-7 35 0,2-1 0 0,1-12 0 16,-4 4 0-16,9-6 48 0,0 0 0 0,0 0 0 16,-5-3 1-16,5 3-49 0,3-5 0 15,-1-9 0-15,1-1-2 0,11-38 0 16,-3 14 0-16,8-18 1 0,25-55 1 0,-21 67 0 15,7-3-7-15,-2 0 1 0,2-2-1 0,-2-4 0 16,2 1 7-16,3-4 0 0,-5 12 0 0,-3 9 0 16,-1 5 38-16,15-17-1 0,-20 34 0 15,-10 14 0-15,10 0-37 0,-8 3 0 0,-8 2-34 16,0 4 1-16,5 8 0 0,6 2 0 0,5 10 33 16,0 1 0-16,-5 1 0 0,3-2 0 0,-3 1-179 15,-6 10 1-15,3-15-1 0,0-5 2 0,-3-6 49 16,1-3 1-16,2-2-1 0,-6-7 1 0,-5-2-117 15</inkml:trace>
  <inkml:trace contextRef="#ctx0" brushRef="#br0" timeOffset="1200.55">18268 15855 696 0,'0'0'0'0,"0"0"0"0,0 0 0 0,0 0 105 0,0 0-1 0,0 0 0 16,22 33 2-16,-22-24-106 0,-3 5 0 0,3-3 0 15,-6 6 0-15,-2 0 73 0,3-3 0 0,-7 9 1 16,4 5-1-16,-8 8-73 0,-6 46 0 16,8-48 0-16,3 5-2 0,-9 37 0 15,6-34 0-15,1 3 1 0,-4 0 1 0,3-5 0 16,0-9 0-16,3-3-161 0,3-3 2 0,3-3-1 0,-1-13 0 15,3-9 44-15,-2 0 1 0</inkml:trace>
  <inkml:trace contextRef="#ctx0" brushRef="#br0" timeOffset="1650.78">18497 16249 921 0,'0'0'0'0,"0"0"0"0,3 56 7 0,5 14 0 15,-8-42 0-15,-8 0 1 0,2 3-8 16,-8 3 0-16,3-3 0 0,0-6 18 0,3 4 0 16,-3-13 0-16,8-2 0 0,-3-5-18 0,6-9 0 15,-5 6 0-15,5-6 0 0,-6 2 44 0,6-2-1 0,0 0 0 16,6-2 0-16,-6 2-43 0,14-17 0 15,16-6 0-15,3-11-61 0,56-36 0 16,-51 36-1-16,9 3 1 0,39-42 61 16,-45 42 0-16,6 3-21 0,45-25 0 15,-54 30 0-15,1 3 1 0,0-5 20 0,-6 11 0 16,-3 6 0-16,-11 5 13 0,1 3 0 0,-1-6 0 16,0 3 1-16,-10 6-14 0,2 3 0 0,-3-6 0 15,0 3 0-15,3 2 29 0,-5 9 1 16,-3-2-1-16,2 4 2 0,1 18-31 15,-6-6 0-15,0 6 48 0,-9 48 0 0,4-46 0 16,-1 1 0-16,-5-1-48 0,3 1 0 0,-6-3 0 16,0 0-47-16,1-1 0 0,7-7 0 0,-5-4 0 15,6-5 47-15,2-3 0 0,-3-5 0 0,1-4 0 0,5-5-175 16,5-5 1-16,-5-1 0 0,0 6 0 0,0 0 132 16,6-9 0-16,-1-16-1 0,4-11 1 0,-9 36-91 15</inkml:trace>
  <inkml:trace contextRef="#ctx0" brushRef="#br0" timeOffset="1983.98">20027 15098 932 0,'0'0'0'0,"0"0"0"0,0 0 0 0,39 51 7 0,-14-15 1 0,-3-2 0 16,-8-6 0-16,-9 9-8 0,-8 50 0 15,1-39 0-15,-1 2 120 0,-11 60 0 16,8-54 0-16,-5 3 0 0,3 9-120 0,-8-6 0 16,2 5 0-16,5 4 113 0,-15 58-1 15,13-67 0-15,2-3 2 0,-5 54-114 16,3-57 0-16,3-3-42 0,-6 1 0 0,9-4-1 15,-3 1 1-15,2-3 42 0,0-6 0 0,-5-8 0 16,3-6 0-16,-6-3-182 0,-2-8 0 0,7-6-1 0,1-8 1 16,-3-3 29-16,0 0-1 0,3-3 1 0,-1-5-1 15,9 8-133-15</inkml:trace>
  <inkml:trace contextRef="#ctx0" brushRef="#br0" timeOffset="2216.42">19483 15798 988 0,'0'0'0'0,"0"0"0"0,41-2 48 0,-10-1-1 16,7 3 0-16,-4 3 1 0,10 5-48 16,-3 3 0-16,9 1 0 0,-6-4 0 0,3 0 50 0,-8 4 2 15,5 2-1-15,8-6 0 0,1 3-51 0,-3 1 0 16,2-1 0-16,1 0 0 0,-4 0-56 0,7 1 0 15,-7-4 1-15,-4 1 0 0,2-9 55 0,-9 0 0 0,-5 2 0 16,-2 1 0-16,-4-3-189 0,-7 0 1 0,-7-5-1 16,-1-4 1-16,-12 9-117 0</inkml:trace>
  <inkml:trace contextRef="#ctx0" brushRef="#br0" timeOffset="2450.54">18593 15436 854 0,'0'0'0'0,"0"0"0"0,58 8-166 16,12-2 2-16,-46-1-2 0,4-2-14 15,5 11 166-15,-22-14-1 0,-11 0-97 16</inkml:trace>
  <inkml:trace contextRef="#ctx0" brushRef="#br0" timeOffset="3784.37">21218 16735 887 0,'0'0'0'0,"0"0"0"0,38 0 0 0,12 0 39 0,11 0 0 16,-11 0 0-16,-3 0 1 0,-3 3-40 0,0 3 0 16,3-3 0-16,-8-1 0 0,5 1-10 0,3 0 1 0,-9-3-1 15,-4 0 1-15,-1 0 9 0,-3-3 0 0,1 3 0 16,-1 0 0-16,0 0-165 0,-5 0-1 0,-3 0 0 16,0 0 2-16,-2 0 121 0,-4 0 0 0,1 0-1 15,2 3 2-15,-19-3-88 0</inkml:trace>
  <inkml:trace contextRef="#ctx0" brushRef="#br0" timeOffset="4583.37">23267 16128 707 0,'0'0'0'0,"0"0"0"0,0 0 0 0,0 0-2 0,-5-31 1 0,5 17-1 15,-6-6 1-15,1 0 1 0,-3 0 0 0,-4 4 0 16,-1 2 0-16,-1 5 82 0,0 1-1 0,-5-1 0 16,-1 4 2-16,-10-4-83 0,-3 9 0 0,0 9 0 0,2-4 0 15,4 9 29-15,-1 9 0 0,3-1 0 0,-2 6 1 16,2 3-30-16,-11 40 0 0,19-29 0 0,1 6 78 15,-4 33 1-15,15-38-1 0,2-1 1 16,3-3-79-16,6-2 0 0,2-4 0 0,6-2 48 16,-1 0 2-16,4-5-1 0,-3-7 0 0,0-2-49 15,2-8 0-15,1-1 0 0,-3-2 0 0,2-6 27 16,4 0 1-16,-1-6 0 0,6-5 0 0,8-6-28 16,25-34 0-16,-36 20 0 0,3-2-76 15,22-46 1-15,-25 39 0 0,0 1-1 16,3-3 76-16,0-3 0 0,-3-3 0 0,3-3-97 0,0 1 0 15,-1-1 1-15,-4 3 0 0,-1-2 96 0,0-1 0 16,-2 17 0-16,0 12 0 0,-9 8-81 0,3 0 2 16,-3 8-1-16,-8 6 0 0,0 0 80 0,0 11 0 15,3 1 0-15,0 2 0 0,2 5 42 0,-5 4 0 16,0 16-1-16,0 12 1 0,0 8-42 0,-5 67 0 16,2-69 0-16,-3-9 35 0,1 53 1 15,5-59 0-15,0-3 0 0,0-2-36 0,8-3 0 16,3 0 0-16,-2-12-139 0,4 1 2 0,4-9-2 15,-9-3 2-15,6-8 63 0,3-3 1 0,-4 0 0 16,-2-3-1-16,-11 3-93 0</inkml:trace>
  <inkml:trace contextRef="#ctx0" brushRef="#br0" timeOffset="4866.56">23842 16631 1157 0,'0'0'0'0,"0"0"0"0,0 0 0 0,0 0-14 0,28-11 0 0,-9 2 0 0,6 1 1 0,-6 0 13 15,3 2 0-15,0 3 0 0,0 3 0 0,3 0 92 0,-5-3 1 16,4 3-1-16,10 0 1 0,4 0-93 0,42-2 0 15,-35 2 0-15,-1-12-18 0,41-10 0 16,-40 13 0-16,-1-5 0 0,41-5 18 16,-49 13 0-16,-2 0-146 0,26-13 1 15,-35 5-1-15,-25 14-577 0</inkml:trace>
  <inkml:trace contextRef="#ctx0" brushRef="#br0" timeOffset="5233.53">25292 16057 1224 0,'0'0'0'0,"0"0"0"15,0 0 0-15,0 0 1 0,28 45 0 0,-25-22 0 16,-3-4 0-16,-6 41-1 0,3-29 0 15,1 5 89-15,2 40 0 0,0-39 0 16,0 2 1-16,0 3-90 0,0 6 0 0,0 0 0 0,-6 2 64 16,3 4 0-16,1-3 0 0,-1-6 2 0,3-6-66 15,-11 40 0-15,2-43 0 0,-2-8 62 16,-16 23 1-16,16-34 0 0,2-3 1 16,-10 11-64-16,5-19 0 0,3 2 3 15,-22 7 1-15,14-10 0 0,-14 1 0 16,-36-3-4-16,30-9 0 0,-3-2-16 0,-40-15 0 15,43 6 0-15,6 0-1 16,-23-31 17-16,37 26 0 0,11-1-161 0,-3-2 0 16,11 3 0-16,3-1 0 0,10 3 29 0,1 3 2 15,6-8-1-15,-7-6 1 0,-13 31-530 0</inkml:trace>
  <inkml:trace contextRef="#ctx0" brushRef="#br0" timeOffset="5667.05">25803 16038 685 0,'0'0'0'0,"0"0"0"0,0 0 0 16,0 0-132-16,0 0 0 0,0 0 0 0,9 36 0 15,-12-13 132-15,-17 22 0 0,9-20 0 16,3 0 213-16,-17 29 1 0,14-23-1 16,3 2 0-16,-11 29-213 0,19-34 0 0,5 3 166 15,-2-2 0-15,8-4-1 0,8 0 1 0,1 3-166 16,4-8 0-16,4-3 0 0,0-3 0 0,2-6 61 16,6-2 2-16,0-6-2 0,-6-6 1 0,3-5-62 15,25-20 0-15,-33 9 0 0,-5-4 51 16,7-30 1-16,-18 25 0 0,-7-3 0 15,-7-33-52-15,-3 33 0 0,-4 6 31 0,-7-3 0 16,0-3 0-16,-1 3 0 0,-7 3-31 0,2 0 0 16,6 6 0-16,-6-1 0 0,0 6-67 0,3 0 1 15,-3 9 0-15,6-1-1 0,-6 9 67 0,3 0 0 16,2 9 0-16,1-4 0 0,-3 10-204 0,0-1 2 16,2 0-2-16,7-3 1 0,2 3 17 0,-3 0 2 15,3-5-2-15,2-4 1 0,9-5-139 0</inkml:trace>
  <inkml:trace contextRef="#ctx0" brushRef="#br0" timeOffset="5999.88">26787 15134 729 0,'0'0'0'0,"0"0"0"0,-6 40 0 0,1 13 43 0,-15 57-1 0,4-48 0 0,-4 3 0 16,-18 78-42-16,16-67 0 0,0-6 124 16,-6 4 2-16,6 4-2 0,2 1 2 0,1-3-126 15,-22 76 0-15,27-84 0 0,0-4 65 16,3 1 0-16,-6-6 1 0,4-6 0 0,4-5-66 15,-2 0 0-15,3-6 0 0,-6-14 0 0,3-8-135 16,-3-6 2-16,6-5-1 0,5-4 1 0,3-5 133 16,0-5 0-16,3-1 0 0,0-2 0 0,2-1-180 0,15-36 1 15,5 0 1-15,-25 45-264 0</inkml:trace>
  <inkml:trace contextRef="#ctx0" brushRef="#br0" timeOffset="6300.12">27046 15925 11 0,'0'0'0'0,"0"0"0"15,0 0 0-15,0 0 126 0,36-14 2 0,-27 6-2 16,-9 8 2-16,0 0-128 0,-9 8 0 0,4-2 0 16,-1-4 0-16,-5 4 114 0,3 2 0 0,-11 9 1 15,-12 3 0-15,-10 8-115 0,-9 3 0 0,9-3 0 16,5-2 0-16,8-10 85 0,-36 24-1 16,37-23 0-16,-4-3 2 0,-21 20-86 15,33-20 0-15,5 0 65 0,-19 14 0 16,27-14 0-16,-2-3 2 0,-3 17-67 0,5-14 0 15,4 3 62-15,2 14 0 0,2-14 0 16,4 3 2-16,13 22-64 0,-5-20 0 16,11 7 31-16,0-1 0 0,2-3 0 0,6-2 1 15,9-9-32-15,5 0 0 0,-6 3 0 0,3-3 0 0,3-3 5 16,3-3 1-16,-3 1 0 0,3-1 0 0,-6 3-6 16,3 4 0-16,-3-10 0 0,-5 4 0 0,-9-1-134 15,3-2 0-15,-5 2 1 0,-3 3-1 0,-3 1 12 16,-5-1-1-16,-9-3 1 0,-8-8 0 0,0 0-593 15</inkml:trace>
  <inkml:trace contextRef="#ctx0" brushRef="#br0" timeOffset="6617.07">25223 15455 831 0,'0'0'0'0,"0"0"0"0,0 0-161 0,0 0 0 0,31 0 1 15,-31 0-15-15,5 9 161 0,-5-9 0 0,0 0-96 16</inkml:trace>
  <inkml:trace contextRef="#ctx0" brushRef="#br0" timeOffset="7333.37">27198 16249 1281 0,'0'0'0'0,"0"0"0"15,0 0-28-15,-2 42 1 0,2-28 0 16,-3 0 1-16,6 14 26 0,-1-17 0 0,1-2 0 16,11 8 0-16,-3-9 0 0,3 0 0 15,24 9 0-15,-21-8 0 0,2-4 108 16,28 1 0-16,-22-3-1 0,3 3 2 15,32-6-109-15,-29 0 0 0,-1-9 34 16,31-11 0-16,-31 6 0 0,-2-3 0 16,27-22-34-16,-27 17 0 0,-3-1-38 0,22-25 0 15,-28 20 0-15,0-3 0 0,1 0 38 16,-12 6 0-16,3 2 0 0,-11 4 1 0,0-7 0 16,-8 7 0-16,2 2 1 0,1 0-2 0,-6 3 0 15,-3-6 0-15,-3 3 0 0,-2 0 16 0,0-2 1 16,-3 10 0-16,-1 6 0 0,-1 6-17 0,-1 3 0 15,0 5 0-15,3 0 0 0,-3 6 34 0,-3 6 1 0,3 5 0 16,6 0 1-16,0 9-36 0,-20 36 0 16,20-25 0-16,-1 5 58 0,-10 60 0 15,22-52 0-15,-3 10 1 0,2-1-59 0,4 3 0 16,2-5 0-16,3 5 42 0,0 56 0 16,8-84 0-16,12-5 0 0,18 30-42 15,-13-45 0-15,8-5-67 0,59-6 0 16,-40-14-1-16,12-14 2 0,85-39 66 15,-77 22 0-15,13-12-149 0,4-2 2 0,-12-2-2 16,-11-4 2-16,-66 51-860 0</inkml:trace>
  <inkml:trace contextRef="#ctx0" brushRef="#br0" timeOffset="7850.62">29121 15379 831 0,'0'0'0'0,"0"0"0"0,0 0 0 0,0 0-77 0,8 37 1 16,-16-20 0-16,-6 5 0 0,-25 29 76 15,17-23 0-15,0-8 68 0,-30 25 0 16,21-17 0-16,4 0 2 0,-31 23-70 0,33-23 0 16,0 0 109-16,-3 3 1 0,1 5 0 15,2 7 0-15,11 4-110 0,-25 57 0 0,23-44 0 16,2-1 73-16,-11 79-1 0,17-65 0 16,2 0 0-16,4 8-72 0,10 1 0 0,-5-9 0 0,8 0 4 15,27 65 1-15,-13-82-1 0,8-5 0 16,34 39-4-16,-29-51 0 0,4-5-186 15,49 11 1-15,-44-31 0 0,3-8-120 16,55-9 185-16,-56-5-1 0,-49 8-212 16</inkml:trace>
  <inkml:trace contextRef="#ctx0" brushRef="#br0" timeOffset="8283.52">29762 15506 763 0,'0'0'0'0,"0"0"0"0,0 0 13 0,30 56 0 0,-27-39 0 0,-3 0 0 0,0 28-13 0,0-28 0 15,5 2 119-15,1-2 1 0,-1 6-1 0,7 11 2 0,4 5-121 16,-2 9 0-16,2 0 0 0,1-3 0 0,5 0 55 15,28 45 1-15,-28-37 0 0,-3 9 0 16,14 59-56-16,-30-56 0 0,-3 5-42 16,-3 0 1-16,-13 4 0 0,-1-7 0 0,-5 3 41 15,-39 63 0-15,23-74 0 0,-1-3-127 0,-52 51 2 16,47-59-1-16,-3 0 1 16,3-3 125-16,-1-6 0 0,12-2 0 0,-5-9-135 0,4 3 1 15,-4-9-1-15,7-13 2 0,31-9-102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9-23T22:12:03.9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21185 2232 11 0,'0'0'0'0,"0"0"0"0,0 0 0 0,0 0 0 0,-14-36 1 0,3 22-1 0,-3 0 1 0,-25-23-1 16,20 23 0-16,0 0 95 0,-34-14 1 15,23 14 0-15,2-9 0 0,-41-11-96 16,36 20 0-16,0 6 71 0,-36-12 1 16,33 17-1-16,0-2 0 0,-36 5-71 15,39 0 0-15,-3 8 49 0,-25 12 2 16,31-6-1-16,8 0 0 0,-36 23-50 15,33-18 0-15,-3-2 39 0,-16 31 0 16,19-20 0-16,3 0 1 0,0 3-40 0,5-8 0 16,6 5 0-16,-2 0 31 0,-1 0 0 0,3 0 0 15,2 6 0-15,4-6-31 0,-1 37 0 16,6-37 0-16,-5 0 56 0,10 31 0 0,-5-22 1 16,6 5 0-16,2 28-57 0,3-39 0 15,-3 3 28-15,9 31 1 0,-3-23-1 16,0 0 1-16,11 37-29 0,-12-43 0 0,1 7 28 15,17 33 1-15,-12-40-1 0,0 1 0 16,20 36-28-16,-23-39 0 0,1 8 42 16,16 28 1-16,-13-39-1 0,-1 3 1 15,25 25-43-15,-22-25 0 0,0 0-9 16,0 2 0-16,3-8 0 0,3 3 0 0,2-5 9 16,28 24 0-16,-30-27 0 0,2-4 18 15,28 26 1-15,-25-22 1 0,6 2-1 0,38 17-19 16,-38-19 0-16,3-1-20 0,51 12 0 15,-40-17 1-15,-1-3 0 0,64 14 19 16,-55-14 0-16,8-5 13 0,67 16 0 16,-73-11 0-16,9 3 1 0,63 17-14 15,-68-26 0-15,-4 6 1 0,70 9 1 16,-59-9-1-16,4-3 1 0,85 14-2 16,-80-13 0-16,2 2 6 0,4-6 1 0,-4 6-1 15,-2 0 1-15,-6 6-7 0,4-6 0 0,-4 9 0 16,0-9 0-16,1 8 13 0,-1-2 1 0,0 2-1 15,1-5 1-15,-1 9-14 0,75 19 0 16,-69-26 0-16,5 1 6 0,83 19 0 16,-77-19 0-16,-3 0 0 0,97 11-6 15,-88-17 0-15,2 0 11 0,116 8 0 16,-107-10 0-16,5 2 0 0,110 0-11 16,-115-6 0-16,-4 1 31 0,117 10 0 0,-108-13 1 15,0 2-1-15,122 6-31 0,-119-14 0 16,-1 0 10-16,120-5 0 0,-119-1 0 0,5 3 1 15,111-8-11-15,-114 8 0 0,-5-8-12 16,116-6 1-16,-118 9-1 0,-7 2 1 16,106-14 11-16,-108 6 0 0,-3 0-10 15,105-17 1-15,-110 17-2 0,3 0 2 16,96-14 9-16,-108 14 0 0,-5 0-18 16,83-17 0-16,-81 17 0 0,-5 0 0 15,1 0 18-15,-10-6 0 0,1 6 0 0,-8 6-59 16,2-6 0-16,-5-1-1 0,2 1 2 0,-2-5 58 15,0 2 0-15,-3 3 0 0,-6-6 0 0,4 3-9 0,-1 0 1 16,-3 0 0-16,-2-5 0 0,-6 2 8 0,47-25 0 16,-52 20 0-16,-8 2 20 0,35-27 1 15,-33 22-1-15,6 5 1 0,30-39-21 16,-33 31 0-16,8 3-25 0,33-42 0 16,-38 33 0-16,0 3 0 0,2-2 25 0,-2-1 0 15,-3 4 0-15,2-4 12 0,34-42 1 16,-44 37-1-16,2 0 1 0,14-37-13 15,-27 42 0-15,-6 4-11 0,0-40 1 16,-11 39 0-16,-6 0 0 0,-13-19 10 16,2 24 0-16,-5 4-36 0,-25-20 0 15,25 23 0-15,3-7 0 0,-6 4 36 0,3 0 0 16,-8-1 0-16,2 4 28 0,-36-40 1 16,29 31-1-16,-7-3 1 0,-43-33-29 0,38 39 0 15,2 8 21-15,-62-39 1 0,51 31 0 16,-4 8 0-16,-67-31-22 0,63 23 0 15,-8 6 15-15,-77-26 1 0,74 25-1 16,1 9 2-16,-4-8-17 0,-2 2 0 0,0-2 0 16,3-4-28-16,-6 1 2 0,0 0-1 0,-5 2 1 0,-1-5 26 15,-2 6 0-15,0-7 0 0,0 7 0 0,3-6-8 16,-100-20 1-16,91 26 0 0,-11-1 0 16,-99-16 7-16,108 22 0 0,2-3-50 15,-110-11 0-15,105 17-1 0,-3 0 2 16,-111-20 49-16,108 20 0 0,-8-3-32 0,-110-11 0 15,115 17 0-15,1 8 0 0,-114-17 32 16,111 12 0-16,-3 2-33 0,-113-11-1 16,118 12 1-16,6-4 0 0,-116-2 33 15,116 8 0-15,3-2-28 0,-111-9 0 16,106 8 0-16,-1 3 1 0,-105-8 27 16,114 8 0-16,-1-3-17 0,-96 6 1 15,94-8-1-15,-9 2 1 0,-101 6 16 16,101 0 0-16,3 0-6 0,-107 0-1 15,107 6 1-15,3-3 1 0,-119 11 5 16,111-3 0-16,-3-2-17 0,-110 24 1 16,118-19-1-16,3 9 1 0,-110 19 16 15,107-19 0-15,0-1-63 0,-102 34 1 16,100-36-2-16,2 3 2 0,-102 27 62 16,111-22 0-16,5 1-113 0,0-7 0 0,0-2 0 0,0-3 0 15,8-6 82-15,-82-3 1 0,85-22-1 16,83 14-79-16</inkml:trace>
  <inkml:trace contextRef="#ctx0" brushRef="#br0" timeOffset="37701.3">5036 8000 437 0,'0'0'0'0,"0"0"0"0,0 0 0 0,0 0-16 0,0 0 0 0,0 0 0 0,0 0 1 0,0 0 15 16,0 0 0-16,-33 0 0 0,19 0 0 0,3 0 88 16,-3 0 2-16,3 3-2 0,-3-1 1 0,0-2-89 15,0-2 0-15,3 2 0 0,3 2 0 0,-3 1 30 16,11-3 2-16,0 0-1 0,-3 0 0 0,3 0-31 0,-5 0 0 15,5 0 0-15,-6 9 0 0,1-4 22 0,5 1 0 16,-3 2 0-16,-3 6 1 0,1 6-23 0,-3 3 0 16,2-1 0-16,1 3 0 0,5 6 38 0,5 40 0 15,3-43 1-15,3 8-1 0,9 35-38 16,-12-35 0-16,3-5 33 0,8 40 1 16,-10-35-1-16,-4 4 1 0,-5-4-34 0,6 6 0 15,2 3 0-15,-2 3 24 0,-1-6 0 0,-5 3 1 16,3 3 0-16,-3-6-25 0,0 51 0 15,0-42 0-15,0 0 17 0,-3 2 0 0,3 9 0 16,-5 0 0-16,-1 8-17 0,-2-2 0 0,2-1 0 16,1-2 0-16,-1-3 53 0,3 62 0 15,3-68 1-15,0 0 0 0,0-5-54 0,0 5 0 16,3 0 0-16,3-2 34 0,-1-1 1 0,-5-2 0 16,6-1 0-16,-6-2-35 0,0 48 0 15,0-45 0-15,-6-1-8 0,1 54 1 0,-1-53-1 16,3 5 1-16,-8 0 7 0,3 1 0 0,-6-1 0 15,-2 3 22-15,-17 54 0 0,19-63 0 16,0-5 1-16,-11 59-23 0,11-59 0 0,-2 3 14 16,2 3 0-16,6-6 0 0,-3 3 1 0,2 0-15 15,-2 39 0-15,3-54 0 0,-3-2 9 16,-3 31 1-16,9-31-1 0,-1-3 1 16,3 29-10-16,-2-29 0 0,-1 0 7 15,-8 28 0-15,14-25 0 0,0 3 0 16,-5 25-7-16,5-34 0 0,-3-2-26 0,3 30 0 15,3-22 0-15,-3 9 1 0,5 27 25 16,1-39 0-16,2-5-20 0,-2-1 0 16,2-2 1-16,3-3 0 0,3-6 19 0,-3-2 0 15,8 5 0-15,1 3 0 0,7 2-7 0,4-2 0 16,2-6 0-16,0 3 1 0,11-8 6 0,-2 2 0 16,2 1 0-16,0-3 0 0,-5-6-7 0,5 0 0 0,3 0 0 15,5 0 0-15,-2 0 7 0,60-6 0 16,-52 3 0-16,1 0-5 0,-7 0 1 0,6 6 0 15,0 0 0-15,0 0 4 0,58 3 0 16,-58-4 0-16,8 4 1 0,64 0 1 16,-52-6 0-16,-1 0 0 0,6 0-2 0,2 0 0 15,7-6 0-15,-1 0-14 0,5 4 0 0,12-7 0 16,-3 3 0-16,3-2 14 0,5 2 0 0,-5-2 0 16,2 2 0-16,6-5 25 0,-5 3 0 0,-6 8 0 15,3 0 1-15,2 5-26 0,-8-5 0 0,3 3 0 0,6 0 0 16,-1 5 15-16,-2-5 0 0,2 0 0 0,1-3 1 15,5 0-16-15,-11 0 0 0,11-3 0 0,5 0 0 16,4-5 14-16,-4 2 0 0,9-8 0 0,-6 0 0 16,6-3-14-16,3 0 0 0,-3 6 0 0,0-3 0 0,-1 3 8 15,1 2 0-15,-8-2 0 0,2 0 1 0,-2 2-9 16,-4-2 0-16,9 6 0 0,-2 2 0 0,-4 3 11 16,4 0 0-16,-4 0 0 0,-2 0 0 0,2 0-11 15,-5 5 0-15,0-2 0 0,1-3 0 0,-7-3 19 16,1 1 1-16,5 2 0 0,0 0 0 0,0 0-20 15,0 0 0-15,-6 0 0 0,-5 0 0 0,3 2 33 0,-3 1 1 16,5-3-1-16,-5-3 0 0,3 3-33 0,2 0 0 16,-2-2 0-16,3-1 0 0,7 3 3 0,-2-9 0 15,-5 4 0-15,-3-1 1 0,-12 0-4 0,4 4 0 16,2-7 0-16,-5 4 0 0,-6 5 15 0,6-6 0 16,-6 0 0-16,-3 3 1 0,3-5-16 0,0 2 0 15,1-2 0-15,4 2 0 0,1-2 9 0,0-6 0 0,-1 0 0 16,-2 0 1-16,3 0-10 0,94-20 0 15,-100 17 0-15,-6 3-12 0,76-20 0 16,-84 20 0-16,-5 6 1 0,66-20 11 16,-69 16 0-16,-6 1 7 0,56-9 0 15,-61 12 0-15,-5-3 1 0,38-3-8 16,-47 5 0-16,0 1 19 0,28-6 1 16,-39 8 0-16,0 0 1 0,28-5-21 15,-33 5 0-15,-3 1-4 0,27-9-1 16,-27 11 1-16,-6-5 0 0,23-4 4 15,-23 7 0-15,-2 2-27 0,10-11 1 0,-18 8-1 16,2 3 1-16,-3-2 26 0,-3 5 0 16,-5 0-20-16,11-12 0 0,-2 10 0 0,2 2 1 15,-6-6 19-15,9 0 0 0,0-2 0 0,5-1 14 16,1 1 1-16,-1-6 0 0,0-6 0 0,1-2-15 16,2-4 0-16,-6 7 0 0,-10 2 0 0,-3 3 3 15,-3-3 1-15,0-3-1 0,5 1 1 0,-5-4-4 16,8-28 0-16,-5 23 0 0,5-3 8 15,1-47 1-15,2 44-1 0,-3 3 1 16,11-39-9-16,-8 33 0 0,-5 3 17 0,0-8 0 16,-4 5 0-16,-2-2 1 0,-2 2-18 0,-1 1 0 15,-6-6 0-15,1-3 0 0,-3-3 33 0,-16-48-1 16,10 48 0-16,-2-2 0 0,-15-49-32 16,15 54 0-16,0 0 30 0,-1 0 1 15,-2-3 0-15,3 3 0 0,2-5-31 0,4 2 0 0,-1 3 0 16,8-3 0-16,1 3 4 0,2-51 0 15,3 43 0-15,3-1 1 0,13-55-5 16,-7 58 0-16,-4 0 16 0,1-2-1 0,2 2 0 16,-3 1 1-16,-5 5-16 0,3-59 0 15,-6 47 0-15,-2-2 6 0,-14-48 0 16,10 54 0-16,-2 8 0 0,0-3-6 0,3 9 0 16,-6-12 0-16,3 3 15 0,3 6 1 0,-3-3 0 15,2 3 0-15,-2 0-16 0,-2-37 0 16,-1 37 0-16,8-1-35 0,-13-35 0 0,8 41 0 15,3 3 0-15,-6-30 35 0,3 27 0 16,2 9 19-16,4 0 0 0,-3 2 0 0,2 4 0 16,-2 5-19-16,2-8 0 0,1 8 0 0,-1-3 0 15,6 3-53-15,0 3 0 0,-3 0 0 0,1-6 1 16,2 1 52-16,-3-26 0 0,3 22 0 0,-6-2-16 16,1-26 0-16,2 34 0 0,-2 12 0 15,-6-18 16-15,2 18 0 0,4-9-27 16,-23-1 0-16,17 1-1 0,-8 6 2 15,-28-6 26-15,16 3 0 0,-7 8 24 16,-42-3 1-16,41 6 1 0,-2 0-1 16,-40 6-25-16,34-6 0 0,3 0 18 0,-52 0 0 15,43 0 0-15,3 0 0 0,-52 0-18 16,50-6 0-16,5 3-44 0,-58-2 0 16,55-6-1-16,-2 2 1 0,-51-5 44 15,45 11 0-15,-2 3-23 0,-68-5 0 16,57 5 0-16,2 0 0 0,-70 0 23 15,76 5 0-15,-3-5-44 0,-70 0 1 16,64-5-2-16,-2 5 2 0,-70-9 43 16,72 9 0-16,1-5-14 0,-70-4 1 15,69-2 0-15,0 2 0 0,-63-8 13 16,66 6 0-16,2 3-65 0,-62-15 0 16,65 12-1-16,3 3 2 0,-71-6 64 15,60 5 0-15,-6 3-1 0,-71-2 0 16,77 8 0-16,-5 3 0 0,-80 2 1 15,77-7 0-15,5-1-25 0,-85 3 0 16,82 3 0-16,1-1 0 0,-72 4 25 0,77-6 0 16,-5 3-12-16,-72 0 0 0,66 0-1 15,0 2 1-15,-80 9 12 0,85-11 0 16,1 3-29-16,-80 8 1 0,68-6 0 0,4 1 0 16,-89 7 28-16,88-7 0 0,3 5-14 15,-91 14 1-15,83-19 0 0,0 5 0 16,-89 14 13-16,95-23 0 0,-4 4-19 15,-79-4 0-15,82 4 0 0,-5-6-1 16,-89 14 20-16,95-6 0 0,2 0 9 16,-97 17-1-16,89-17 0 0,0 1 1 15,-89 10-9-15,95-10 0 0,-1-1 3 0,-82 8 1 16,85-19-1-16,0 6 1 0,-3-6-4 16,3 0 0-16,1-6 0 0,1 6-2 0,-87-5 1 15,80 5 0-15,2-3 0 0,-88 3 1 16,97 0 0-16,-1-6-5 0,-90 1 0 15,90 2 0-15,1-3 1 0,-80-2 4 16,79-1 0-16,4 7 37 0,-78 2 1 16,77-3 0-16,3 6 0 0,-82-1-38 15,73 1 0-15,4 3-4 0,-6 0 0 0,11 2 0 16,9-2 1-16,-3 5 3 0,8 0 0 0,-6-2 0 16,-2-1 0-16,2 0 16 0,-2 4 1 0,2-10 0 15,1 4 0-15,5 0-17 0,-3-6 0 0,3 5 0 16,0-2 0-16,3 3-5 0,0-1 1 0,-3 4 0 15,0-6 0-15,0 2 4 0,-1 1 0 0,7 2 0 16,-6-2 0-16,8 2-65 0,-2 6 0 0,-1-5 0 16,1 2-1-16,2 6 66 0,-2-3 0 0,-1 6 0 0,-5-6 0 15,0 3-96-15,-5 2 1 0,-9-16-1 0,-6-6 1 16,78 3-535-16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9-23T22:13:38.6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14505 7052 11 0,'0'0'0'0,"0"0"0"0,0 0 0 0,0 0 1 0,0 0-1 16,31 0 1-16,-29 0-1 0,-2 0 0 15,6 0 0-15,5 0 1 0,-8 0-1 16,2-6 1-16,6 0-1 0,-5 4 0 16,2 2 0-16,-2-6 0 0,2-3 0 0,-3 4 1 15,4-4-1-15,-4 1 0 0,1 5 69 16,8 3 1-16,-9-3 0 0,3 3 1 15,12-8-71-15,-9 5 0 0,-6 3 68 16,4 6 0-16,-9-6 0 0,5 0 2 16,-2 5-70-16,0-2 0 0,-1 3 46 15,-2 8 1-15,0-9 0 0,0 10 0 16,-8 13-47-16,3-17 0 0,-4 3 77 0,-10 25 0 16,8-16 0-16,3 5 1 0,-3 3-78 15,2 3 0-15,-2-6 0 0,3 0 36 0,2 6 1 16,1-3 0-16,-3-12 0 0,2 4-37 0,-2-6 0 15,2 8 0-15,-5-2 0 0,3-4 16 0,-11 24 1 16,8-27-1-16,2 4 2 0,-7 8-18 16,13-19 0-16,-3-4 15 0,-2 9 1 15,8-11 0-15,0 3 0 0,0 2-16 16,0 1 0-16,3 2 6 0,2-3 0 16,-5-2 0-16,6 2 1 0,2 12-7 15,-2-17 0-15,-1 3 24 0,15 2 0 16,-7-8 0-16,-4 0 1 0,21-3-25 15,-11-2 0-15,1-4 45 0,32-19 1 16,-24 8-1-16,8 1 0 0,27-21-45 16,-35 29 0-16,-3 0-11 0,22-3 1 0,-22 8-1 15,-6-2 1-15,14 2 10 0,-8-2 0 16,-6 2-32-16,23 0 1 0,-23 1-1 0,0 2 1 16,1-6 31-16,-4 4 0 0,-2-1 0 0,-6 3-95 15,3-2 1-15,-5-4-1 0,2 9 1 0,-8 0 94 16,6 0 0-16,-6 0 0 0,5-5 0 0,-5 5-183 15,0 0 0-15,3 0 1 0,-3 0-1 0,0 0-94 16</inkml:trace>
  <inkml:trace contextRef="#ctx0" brushRef="#br0" timeOffset="799.59">14815 7550 201 0,'0'0'0'0,"0"0"0"0,0 0-37 0,-9 36 0 0,7-33 0 0,-1 3 1 0,-11 8 36 15,8-14 0-15,6 5 95 0,-5 4 0 16,-1-4 1-16,1 4-1 0,-9-1-95 16,14-8 0-16,-6 9 91 0,-2 2 0 15,0-11-1-15,8 0 2 0,-3 8-92 16,3-8 0-16,-3 0 23 0,3 0 1 16,0 0-1-16,0 0 1 0,0-8-24 15,0-1 0-15,0 4 56 0,6-9 0 0,2-9 1 16,0-13-1-16,4-4-56 0,1-2 0 0,1 11 0 15,-3 3 0-15,0 3 4 0,3-1 1 0,-6-2 0 16,6 0 0-16,3 0-5 0,16-28 0 16,-19 33 0-16,-3 9 62 0,22-28 1 15,-11 19 0-15,0-5 0 0,25-28-63 0,-22 19 0 16,8 1-3-16,25-40 0 0,-25 31 0 16,0 3 1-16,1-9 2 0,1 3 0 0,4-8 0 0,0 5-2 15,38-64 1-15,-44 62 0 16,9 8 0-16,52-62 1 0,-47 56 0 0,11-2 9 15,0 2 0-15,5 6 0 0,1-9 0 0,10 9-9 16,73-42 0-16,-76 45 0 0,-4 3-161 16,49-43 1-16,-66 40-1 0,-12 0-117 15,40-51 161-15,-37 42-2 0,-41 51-191 16</inkml:trace>
  <inkml:trace contextRef="#ctx0" brushRef="#br0" timeOffset="5466.86">6342 6528 11 0,'0'0'0'0,"0"0"0"0,0 0 0 0,0 0 1 0,0 0-1 0,0 0 1 0,0-31 0 15,0 26-1-15,0 5-11 0</inkml:trace>
  <inkml:trace contextRef="#ctx0" brushRef="#br0" timeOffset="6032.35">6204 6424 11 0,'-5'0'0'0,"-1"0"0"0,-8 0 20 0,-5 0 0 16,14 0 0-16,-4 0 0 0,-7 3-20 16,7 3 0-16,4 2 16 0,-9-2 0 15,0 2 0-15,-2 6 0 0,2 0-16 0,-6 0 0 16,1 0 0-16,0 1 69 0,-6 7 2 0,11-2-1 16,0-12 0-16,9 6-70 0,5-8 0 0,-3 8 0 15,-8-6 0-15,3 6 58 0,2-5 2 0,-8 11-1 16,3-4 0-16,-2 10-59 0,-21 16 0 15,18-20 0-15,2 1 55 0,-14 19 2 16,9-19-2-16,8 5 1 0,-17 28-56 16,12-33 0-16,2 5 77 0,-19 36 1 15,13-30-1-15,7-6 0 0,-7 3-77 0,9 3 0 0,3-6 0 16,-6 3 40-16,9 3 2 0,-1-6-2 0,1 0 1 16,2 0-41-16,3-5 0 0,0 5 0 0,0-6 0 15,-6 1 60-15,12 16 0 0,-6-13 1 0,0-1-1 16,14 17-60-16,-9-19 0 0,9-4 39 15,11 9 0-15,-11-13 0 0,5 1 0 16,14 13-39-16,-14-15 0 0,6-6 7 16,17 12 0-16,-23-12 0 0,6 1 1 15,19 2-8-15,-11-8 0 0,-2 0 13 16,29-3 1-16,-26-3-1 0,2 0 1 16,41-6-14-16,-38 4 0 0,-6-9-37 0,39-20 0 15,-34 17 0-15,-5-5 1 0,36-21 36 16,-35 18 0-16,4 3 6 0,-5-9 1 15,-5 3-1-15,2-1 1 0,4 1-7 0,24-28 0 16,-28 22 0-16,9 3 14 0,21-39 1 16,-35 33 0-16,-5 1 0 0,13-40-15 15,-22 39 0-15,3-5 20 0,5-37 0 16,-11 43-1-16,3 2 1 0,-2-8-20 0,7 0 0 16,-2-3 0-16,0 2 4 0,-3-7 0 0,-3 7 0 15,-2 1 1-15,-6 6-5 0,-11-49 0 16,-3 49 0-16,-6-4 5 0,-32-27 1 15,19 39 0-15,-11 8 0 0,-48-11-6 16,40 17 0-16,-3 8-102 0,-61 6-1 16,55 6 1-16,-3 11-1 0,-96 34 103 15,61-12 0-15,99-39-1120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9-23T22:14:02.8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1884 6810 437 0,'0'0'0'0,"0"0"0"0,0 0-67 0,0 0 1 0,28-14-1 0,-23 8 1 0,9-8 66 15,-14 8 0-15,0 6 24 0,11-3 1 16,-8-2-1-16,-3-1 2 0,0 3-26 16,0-5 0-16,-3 2 0 0,-3 1 34 0,6-1 1 0,-5 3-1 15,-3-5 1-15,-3 2-35 0,2 1 0 0,-7-4 0 16,-6 3 0-16,2 4 5 0,1-4 0 0,-12 0 0 15,4 6 0-15,2 0-5 0,-5 0 0 0,8 0 0 16,-3 6 0-16,5 0 51 0,-5-4 2 0,-2 10-2 16,2-4 1-16,0 6-52 0,-16 14 0 15,16-14 0-15,0 9-2 0,-16 19 0 16,16-19 0-16,5-1 0 0,-29 26 2 16,27-28 0-16,-3 2 42 0,-25 15 1 15,28-18-1-15,-3-2 2 0,-14 23-44 16,14-18 0-16,6-2 51 0,5 2 1 0,-5 7 0 0,0 2 0 15,5 5-52-15,0 3 0 0,-5-2 0 0,2-3 0 16,3 5 51-16,-19 37-1 0,14-39 0 16,-1-1 0-16,-18 49-50 0,18-43 0 0,1 3 44 15,-14 45 2-15,19-48-2 0,3-11 1 16,-3 6-45-16,3 2 0 0,3-8 0 0,8-3 28 16,0 0 0-16,0 0 0 0,5 1 1 0,4-1-29 15,2 0 0-15,-3 0 0 0,6-6 0 0,5-5 15 16,17 23 0-16,-17-18 1 0,4-2 0 15,15 17-16-15,-13-23 0 0,0 0 30 0,22 8 0 16,-22-2 0-16,0-6 1 0,22 14-31 16,-23-17 0-16,4 1 29 0,30 2 1 15,-25-12 0-15,3 1 1 0,36-6-31 16,-39 1 0-16,11-4 22 0,42-11 1 16,-42 6 0-16,3 2 0 0,55-19-23 15,-49 9 0-15,-3 2 8 0,55-25 0 16,-61 19 0-16,-6-2 0 0,1-1-8 0,0 7 0 15,-1-4 0-15,1 3 37 0,-6 1 0 0,-5 2 0 16,2-6 2-16,-8 4-39 0,3-1 0 0,0 3 0 16,0-3 0-16,3-2 5 0,-9 2 0 0,6 1 0 15,-6 2 1-15,6-6-6 0,22-33 0 16,-19 28 0-16,2-6-10 0,33-34 0 16,-35 35 0-16,2-1 1 0,28-34 9 15,-35 35 0-15,-4-4-11 0,0-2 2 0,-8-1 0 16,3 1 0-16,-8-3 9 0,-6 2 0 0,0-2 0 0,0-9 0 15,-6 4 10-15,-8-46 0 0,3 48 1 16,-3 3-1-16,-19-43-10 0,8 49 0 16,-2-4-5-16,-48-27 0 0,28 41-1 0,-5 10 1 15,-78-7 5-15,53 17 0 0,-6 9-17 16,-105 17 1-16,86-12-1 0,-9 6 1 16,-110 20 16-16,119-20 0 0,3 0-147 15,-87 17 0-15,109-11 0 0,5 2-129 16,-58 1 148-16,72-34-2 0,58 11-619 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9-23T22:14:12.00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1">
        <inkml:traceFormat>
          <inkml:channel name="X" type="integer" max="384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127.15232" units="1/cm"/>
          <inkml:channelProperty channel="Y" name="resolution" value="63.49206" units="1/cm"/>
          <inkml:channelProperty channel="T" name="resolution" value="1" units="1/dev"/>
        </inkml:channelProperties>
      </inkml:inkSource>
      <inkml:timestamp xml:id="ts1" timeString="2024-09-23T22:33:12.108"/>
    </inkml:context>
  </inkml:definitions>
  <inkml:trace contextRef="#ctx0" brushRef="#br0">4997 7893 156 0,'0'0'0'0,"0"0"0"0,0 0-28 0,0 0 0 0,0 0 0 0,0 0 0 0,39-20 28 16,-34 12 0-16,4 2 48 0,7-2 0 15,-16-1 0-15,3 4 1 0,-3 5-49 16,0 0 0-16,0 0 43 0,0 0-1 16,0 0 0-16,-3 0 0 0,-8 0-42 15,3 0 0-15,-3 0 45 0,-22 0 1 16,27 0 0-16,-2 0 0 0,-12 0-46 16,15 0 0-16,5 0 49 0,0 0 0 15,0 5 0-15,0-5 1 0,0 14-50 16,0-5 0-16,-6 8 109 0,6 2 1 0,-5 15 1 15,2 3-1-15,-2 5-110 0,-1 8 0 0,-2-7 0 16,2-7 0-16,-5 6 101 0,-8 37-1 16,11-31 0-16,-1 3 2 0,-10 56-102 0,8-57 0 15,5 6 99-15,-2 4 1 0,8 1-1 0,0 4 0 16,0-3-99-16,6 67 0 0,-6-72 0 16,2-4 63-16,4 65-1 0,-6-61 0 0,5 7 1 15,-5-5-63-15,6 3 0 0,-6 3 0 0,3-6 39 16,-3 68-1-16,-9-65 0 0,4 5 1 15,-3 1-39-15,2 5 0 0,-8 6 0 0,3-3-30 16,-16 95 1-16,7-81 0 0,1 6 0 16,-6 5 29-16,11-2 0 0,-2-7 0 0,2 4-25 15,-11 87 1-15,17-107 0 0,-3-3 0 16,-3 54 24-16,11-68 0 0,6-3-23 0,-3 45 0 16,0-47 0-16,-3-6 0 0,-2 42 23 15,5-45 0-15,0 0 5 0,5 36 0 16,-2-47 0-16,-3-3 1 0,5 22-6 15,1-30 0-15,2-9-12 0,3 3 1 16,-8-9-1-16,8-5 1 0,3 6 11 16,-3-4 0-16,-3 4-13 0,17-1 0 15,-6-2 0-15,1-6 1 0,24 5 12 16,-22-5 0-16,8 0-10 0,23 0 2 16,-25 0-1-16,7 0 1 0,26 0 8 15,-25 0 0-15,-3 0-10 0,45-3 1 16,-40 3 0-16,9 3 0 0,44 0 9 15,-41-6 0-15,3 3 5 0,43 3 1 16,-49 3 0-16,3-6 0 0,55 3-6 16,-53-3 0-16,4 2 3 0,62 1 0 15,-48-3 0-15,1 0 1 0,67 6-4 0,-68-6 0 16,-4 5 29-16,75 4 2 0,-64-9-2 16,6 5 1-16,85 7-30 0,-90-9 0 15,7 5 7-15,76-5 0 0,-76 2 0 16,-2-5 0-16,91 3-7 0,-83 3 0 0,0-1 51 15,1 1 1-15,-1 3 1 0,-3-9-1 0,3 5-52 16,1 4 0-16,-1-7 0 0,0 4 0 0,6 2-2 16,-9 4 0-16,11-7 0 0,4 4 1 0,2-6 1 15,2 2 0-15,4 1 0 0,-1-6 0 0,1-6 6 16,5 3 1-16,0-2-1 0,5-6 1 0,-2-1-7 16,121-16 0-16,-118 14 0 0,0 0 13 0,118-11 0 15,-124 22 0-15,-6-3 1 0,117 12-14 16,-111-6 0-16,5 6 7 0,106 10 0 15,-111-10 0-15,-6 2 1 0,1-8-8 16,5 0 0-16,0 0 0 0,3 0 17 0,124-5 0 16,-113-1 0-16,0-2 0 0,129-6-17 15,-132 11 0-15,-2-6 21 0,120-2 2 16,-123 6-2-16,-3 2 1 0,118-11-22 16,-112 5 0-16,-1 4 6 0,119-4 0 15,-127 9 0-15,0 0 0 0,105-3-6 16,-116 3 0-16,-3 3-8 0,100 0 0 15,-97 3 0-15,3-4 1 0,99 10 7 16,-105-9 0-16,-8 2 15 0,99 6 1 16,-96-8-1-16,0 3 1 0,85 2-16 15,-94-2 0-15,-2 2-21 0,85 9 1 0,-85-11 0 16,-9-1 0-16,3 1 20 0,-5 3 0 0,-3-7 0 16,-11 10-20-16,2-4-1 0,1-2 1 15,-1-4 0-15,3 1 20 0,-8-3 0 0,0 3 0 0,-5 3 0 0,-9-1-6 16,0 4 0-16,3-6 0 0,-8-1 1 0,5 1 5 15,-5 3 0-15,-6-6 0 0,6 3 0 0,-6 2-10 16,-6-5 1-16,9 0-1 0,-3-5 1 0,-2-4 9 16,2 1 0-16,-5 2 0 0,-4 3 0 0,-4 1 3 15,-6-1 0-15,-3 3 0 0,-3-6 1 0,-8 6-4 16,0 0 0-16,6-3 0 0,-6 3 0 0,5-5 14 16,-2-4 0-16,2 4 0 0,-5-9 1 15,0-15-15-15,6 10 0 0,-3-4-17 0,8-36 1 16,-6 31 0-16,-2-11 0 0,8-37 16 15,-5 42 0-15,-4-8 9 0,4-1 1 16,-1-2-1-16,-5-2 1 0,6-4-10 0,-12-56 0 16,6 51 0-16,-11 5 11 0,-8-61 1 15,11 55 0-15,-3 1 0 0,-3 3-12 16,6 5 0-16,-6 0 0 0,3 3 17 0,0-6 0 0,2 1 0 16,1-1 0-16,2 3-17 0,-7-59 0 15,7 51 0-15,6-3 16 0,-5 3 1 0,5-1-1 16,-9-2 1-16,4 3-17 0,-1 0 0 0,1 0 0 15,-4-6 0-15,1 5 8 0,-17-52 0 16,12 52 0-16,-4-2 0 0,-2 3-8 0,5 0 0 16,-6 0 0-16,1-4 6 0,5 4 0 0,-2 3 0 15,2 2 0-15,0-2-6 0,-5-54 0 16,5 53 0-16,8 1 15 0,-2-57 1 16,3 59 0-16,5 1 0 0,0-1-16 0,0 1 0 0,0-4 0 15,0 1 3-15,0-54 1 0,5 50 0 16,-2 7 0-16,2-57-4 0,1 59 0 15,-6 0-4-15,0-33 1 0,-11 38-1 0,3 15 1 16,-6-5 3-16,3 4 0 0,2-2 0 0,-4 9 5 16,2-6 1-16,2 0 0 0,-2 5 0 0,3 3-6 15,2 1 0-15,1-7 0 0,-3 1 0 0,2 3 3 16,-8-35 0-16,9 29 0 0,-1-3 0 16,-8-25-3-16,9 36 0 0,-6 3 4 15,-8-22 0-15,10 22 0 0,-5-2 0 16,-10-18-4-16,4 17 0 0,1 3 1 0,-28-16 0 15,22 19 0-15,0 5 1 0,-22-16-2 16,22 14 0-16,-5 5-5 0,2 0 0 16,-5 1 0-16,0-4 0 0,-3 6 5 0,0-8 0 15,0 8 0-15,-2-8 0 0,5 8-12 0,-12-8-1 16,4 0 1-16,-3-1 0 0,-3 4 12 0,3-6 0 0,-9 0 0 16,3 0 0-16,3 5-1 0,-8-5 1 0,8 0-1 15,-3 0 1-15,4 0 0 0,-1 0 0 0,-9 3 0 16,4 0 0-16,-1-4-2 0,-5 1 1 0,-2 0-1 15,-1 0 1-15,0 0 1 0,-69-8 0 16,67 10 0-16,-4 4-12 0,-68-6 1 16,71 0-1-16,6 5 1 0,-66-16 11 15,52 14 0-15,3 5-70 0,-66-19 1 16,69 14-2-16,2-3 2 0,-60-15 69 16,55 15 0-16,2 0 3 0,-68-5 1 0,63 16 0 15,-11 3 0-15,-71 3-4 0,82 2 0 16,0 1-40-16,-77 11 0 0,72-12 0 15,-6 4 1-15,-72-4 39 0,83-2 0 16,-5 3 13-16,-72-6 0 0,66 6 0 0,3-6 0 16,-81-6-13-16,84 6 0 0,-3 6 21 15,-80-6 0-15,82 0 0 0,1 0 0 16,-86 8-21-16,80-8 0 0,-2 6-26 16,-89 8 0-16,82-6 0 0,4 1 1 15,-94 13 25-15,93-11 0 0,4 3 3 16,-95 15 1-16,94-21-1 0,1 0 1 15,-89 12-4-15,83-14 0 0,2 2-27 0,-2 1-1 16,5-1 1-16,-2-2 0 0,5-1 27 0,3-2 0 16,-8 3 0-16,2 2 0 0,-5 3-7 0,0-2 0 15,2-4 0-15,-2 4 1 0,6-3 6 0,2-4 0 16,-9 12 0-16,1 1 0 0,-5-1-12 0,-1 0 0 16,6 0 0-16,2 0 1 0,-2 0 11 0,0 0 0 0,3 0 0 15,2-8 0-15,0 2 27 0,4-8 0 0,-1 6 0 16,3-4 1-16,5 4-28 0,0-6 0 0,-7 6 0 15,-1-3 0-15,-3 2-12 0,-5 4 1 0,8-4-1 16,6-2 1-16,-6 8 11 0,-75 6 0 16,75-11 0-16,-2-1-6 0,-75 4 1 15,88-6 0-15,3 2 0 0,-75 4 5 16,61-6 0-16,3-3 23 0,-88 8 1 16,85 6 0-16,-6 0 1 0,-82 23-25 15,83-20 0-15,2 2-37 0,-94 29 1 0,95-20 0 16,-4 0 1-16,-87 37 35 0,79-37 0 15,6 3-104-15,-6 3 0 0,-5-20 1 0,-3-11-1 16,105-3-1211-16</inkml:trace>
  <inkml:trace contextRef="#ctx0" brushRef="#br0" timeOffset="6100.26">27602 3231 11 0,'0'0'0'0,"0"0"0"0,0 0 0 0,0 0 1 0,0 0-1 0,0 0 1 0,0 0-1 15,0 0 0-15,0 0 0 0,0 0 1 16,0 0-1-16,0 0 1 0,0 0-1 15,0 0 0-15,0 0 5 0,-42 11 1 16,20-11 0-16,-3 0 0 0,-22-5-6 16,33 5 0-16,-2 0-2 0,-6 0 0 15,8 0 0-15,8 0 1 0,6 0 1 16,-8 0 0-16,3-6 98 0,-6 3 0 16,5 3 1-16,6 0 0 0,-8-5-99 15,-1 5 0-15,4 0 77 0,-9 0 1 16,9 0-1-16,-1 5 0 0,-2-5-77 0,8 0 0 15,0 0 96-15,-3 9 0 0,3-9 0 16,0 0 1-16,8 8-97 0,-8-8 0 16,9 0 21-16,13 6 1 0,-6-6 0 0,6 0 0 15,28-6-22-15,-31 3 0 0,1-2 3 16,21-4 1-16,-21-2 0 0,-1 3 0 16,20-9-4-16,-23 11 0 0,3-2 61 15,20-6 0-15,-25 8 0 0,0-3 0 16,2 4-61-16,-5-4 0 0,0 4 0 0,-2-1-23 15,-1 3 0-15,0 3 0 0,-8 0 1 0,3 0 22 0,-3 0 0 16,6-5 0-16,-6 5 0 0,0 0-17 0,-3-6 1 16,3 6 0-16,-6-3 0 0,-8-2 16 0,1-1 0 15,-23 3 0-15,-6 3 0 0,-7 6 12 0,-62 5 1 16,64 0 0-16,6 3 0 0,-39 15-13 16,41-15 0-16,0 0-7 0,-33 14 0 15,48-11 0-15,4-3 0 0,-24 5 7 16,30-10 0-16,0-4-6 0,-10 10 1 15,12-15-1-15,10 2 1 0,-7 4 5 16,9-6 0-16,-5 6 52 0,10-6 1 16,4 2-1-16,5-2 1 0,35-2-53 15,4-4 0-15,13-2 1 0,69-12 1 16,-77 6 0-16,0-6 0 0,58-8-2 16,-58 17 0-16,0-3-34 0,61-12 0 15,-55 18 0-15,-12-1 1 0,12-5 33 0,-12 14 0 16,1 0 0-16,-4 3-110 0,4 3 0 0,-23-15 0 0,-2-5 0 15,-28 14-605-15</inkml:trace>
  <inkml:trace contextRef="#ctx0" brushRef="#br0" timeOffset="10316.7">27491 13148 11 0,'0'0'0'0,"0"0"0"0,0 0 0 0,0 0 0 0,0 0 1 0,0 0-1 16,0 0 1-16,0 0-1 0,0 0 0 0,0 0 0 15,0 0 0-15,0 0 0 0,0 0 1 0,0 0-1 16,0 0 1-16,0 0-1 0,0 0 0 0,0 0 0 16,0 0 0-16,0 0 59 0,0 0 0 0,0 0 0 0,0 0 0 15,0 0-59-15,0 0 0 0,0 0 0 0,-14-28 0 16,14 20 61-16,0 8-1 0,0 0 0 0,0 0 0 15,0-6-60-15,0 6 0 0,14-8 0 0,-6 2 0 16,9 0 59-16,0 1-1 0,2-1 0 0,6 0 0 0,5 1-58 16,-5-1 0-16,-8 3 0 0,-6 6 0 0,0 3 41 15,-3-1 2-15,0-2-1 0,3-3 0 0,-8 0-42 16,3 0 0-16,-1 3 0 0,1 0 0 0,-1-3 30 16,-5 0 1-16,6 0-1 0,-6 0 1 0,0 0-31 15,0 0 0-15,0 0 0 0,-6 0 0 0,6 0 77 0,-5-3 0 16,-15 3 0-16,-13 0 1 0,-6-3-78 0,-5 3 0 15,6 6 0-15,4-3 0 0,-2 2-10 0,1 4 1 16,4-4-1-16,4-5 1 0,-4 0 9 0,6 0 0 16,6 6 0-16,-3-6 0 0,3 0 27 0,2 0 0 15,0 0 0-15,1 0 1 0,2 0-28 0,0 0 0 16,0-6 0-16,1 4 0 0,2 2 22 0,2 0 0 16,4-3 0-16,-1 0 1 0,6 3-23 0,0 0 0 0,0 0 0 15,-5 0 0-15,5 0 21 0,0 0 1 0,0 0 1 16,5 0-1-16,1 0-22 0,-6 0 0 0,19-6 0 15,-2 4 0-15,10-1 10 0,4 0 0 0,5 3 0 16,-12 0 1-16,10 3-11 0,-1 2 0 0,-3 4 0 16,-2 2 0-16,-9 3-63 0,0 0-1 0,9 6 1 15,2 2 1-15,-5-5 62 0,42 48 0 16,-29-26 0-16,6 6-84 0,28-5 1 16,-72-37 0-16,0-3-751 0</inkml:trace>
  <inkml:trace contextRef="#ctx0" brushRef="#br0" timeOffset="19550.63">20450 3377 11 0,'0'0'0'0,"0"0"0"0,0 0 0 0,16 31 1 0,-16-19-1 0,3-10 1 0,3 4-1 16,-6-6 0-16,0 6 0 0,5 2 1 16,1-8-1-16,-4 3 1 0,4 2-1 15,0 1 0-15,2-6 59 0,8 9 0 16,-7-4 0-16,4 4 0 0,23-1-59 15,-16-2 0-15,2-6 41 0,33 0 0 16,-22-9-1-16,6 4 1 0,33-9-41 16,-39 5 0-16,-3 3 36 0,42 1 1 15,-39 5 1-15,0 3-1 0,31 5-37 0,-31-8 0 16,-3 0 38-16,37 3 0 0,-37-3 0 16,-2 6 1-16,33-6-39 0,-26 0 0 15,-1 0 24-15,48-9 1 0,-40 3 0 0,8-2 0 16,49-14-25-16,-44 7 0 0,-2 1 0 15,52-19 0-15,-56 13 0 0,4 3 0 16,44-25 0-16,-53 28 0 0,8 5 7 16,39-19 1-16,-46 17-1 0,-7 3 1 15,48-1-8-15,-42 1 0 0,0-6 12 16,3 2 0-16,-2 4 0 0,-4-6 1 0,9 5-13 16,-6-5 0-16,8 0 0 0,-5-5 0 0,9 2 11 0,-4-3 0 15,1 12 0-15,-1-4 0 0,-5 9-11 0,3-2 0 16,-6 5 0-16,-3 0 0 0,4 0 12 0,-7 0 0 15,1 0 0-15,-6 5 1 0,3-5-13 0,-3 3 0 16,0 3 0-16,0-6 0 0,6 0 46 0,-6 0 0 16,3 0 0-16,0 6 0 0,3-6-46 0,-1 0 0 0,1 2 0 15,-3-2 0-15,3-2 38 0,-3 2 1 0,-1-6 1 16,1 6-1-16,0 0-39 0,3 0 0 0,-6 0 0 16,-8 0 0-16,3-6 40 0,-4 3 1 0,1 3-1 15,-5 0 1-15,-7 3-41 0,-1 3 0 0,7-6 0 16,3-6 0-16,3 12-7 0,0-6 1 0,2 0-1 15,4 0 1-15,2 0 6 0,0 0 0 0,-5-6 0 16,-4 6 0-16,1 6-24 0,-5-6 1 0,-1 0 0 16,0 0 0-16,1-6 23 0,-7 3 0 0,1 6 0 15,6 3 0-15,5-6-9 0,-6 6 0 0,0-6 0 16,6 2 0-16,-3 4 9 0,3-6 0 0,0 6 0 0,-6 2 0 16,3 0 16-16,-2 4 1 0,2-9 0 0,0 2 0 15,-3 1-17-15,20 5 0 0,-14-5 0 16,0-1 27-16,22 9 1 0,-23-11 0 0,4 8 0 15,27 4-28-15,-27-7 0 0,0-2 37 16,35 2-1-16,-30-8 0 0,3-6 1 16,36 6-37-16,-39 6 0 0,11 0 25 15,34 2 0-15,-37-8 0 0,3 0 1 16,42 6-26-16,-45 2 0 0,1-2 0 16,35 5 1-16,-38-5-1 0,-6-1 1 15,39 9-1-15,-36-11 0 0,0 3-1 0,33 8 1 16,-39-14-1-16,3 5 1 0,44-2 0 15,-35-3 0-15,8-3 13 0,46-2 0 16,-51 5 1-16,2 0-1 0,49 0-13 16,-49 0 0-16,6 0 7 0,41 8 1 15,-50-2 0-15,-3 2 0 0,37 15-8 16,-34-9 0-16,-8 6-23 0,41 13 1 16,-36-19-1-16,6 3 1 0,39 9 22 15,-36-18 0-15,-1 1 13 0,59 5 0 16,-47-14 1-16,5-6 0 0,72-2-14 15,-69-1 0-15,9 1-63 0,71-6 2 16,-86 14 0-16,4-6 0 0,54 6 61 16,-65 0 0-16,-1 0-137 0,47 14 1 15,-49-8-1-15,-1 2-162 0,39-5 135 16,-55-6 1-16,-36 3-231 0</inkml:trace>
  <inkml:trace contextRef="#ctx0" brushRef="#br0" timeOffset="27833.11">2453 6852 865 0,'0'0'0'0,"0"0"0"0,0 0-24 0,0 0 0 16,0 0 0-16,0 0 1 0,0 0 23 16,0 0 0-16,0 0-19 0,0 0 1 0,0 0 0 15,-19-34 1-15,-1 12 17 0,1-4 0 0,-6 1 0 16,-5 5 0-16,2-2 37 0,-5 2 1 0,3 6-1 15,-4-6 1-15,7 3-38 0,-4 3 0 0,-7 6 0 0,-1 2 0 16,0 6-16-16,-5 6 1 0,3 2-1 0,-9 6 1 16,3 0 15-16,-55 43 0 0,49-29 0 15,1 8-3-15,-59 43 1 0,53-37-1 0,0-5 1 16,-63 42 2-16,63-43 0 0,0 1 5 16,5-3 1-16,6-1 0 0,-2 4 0 0,4 5-6 15,4-5 0-15,2-9 0 0,1-6 0 0,4-2 95 16,-1 0 0-16,1 2 1 0,1-5-1 0,3 3-95 15,2-3 0-15,-2 0 0 0,8-3 0 0,-3 3 77 16,-14 11 1-16,25-11-1 0,3 8 0 16,-11 17-77-16,11-14 0 0,6-2 55 15,-4 30-1-15,9-28 0 0,0 6 0 0,6 36-54 16,-6-31 0-16,8 7 82 0,-2 4 2 16,-1-8-2-16,-2 3 1 0,3-2-83 0,7 41 0 15,-7-47 0-15,-1-1 19 0,15 34-1 16,-12-39 0-16,-2-5 1 0,13 24-19 15,-14-36 0-15,4 0 13 0,10 15 0 16,-5-15 0-16,5 0 0 0,20 8-13 16,-9-8 0-16,3 3 13 0,45 9 0 15,-40-12 0-15,7-9 0 0,40 12-13 16,-41-8 0-16,1 2-9 0,-4-3 0 0,3-5 0 16,-5 3 0-16,5-1 9 0,-5-5 0 0,8 0 0 15,-9 0 0-15,7 0-10 0,2-5 1 0,-3 2-1 16,0 0 1-16,3 3 9 0,50-3 0 15,-45 3 0-15,1-5-3 0,54-4 0 16,-60-5 0-16,-2 6 1 0,46-29 2 16,-42 17 0-16,-2-8 20 0,45-31 0 0,-54 25 0 15,1-2 1-15,38-40-21 0,-46 45 0 16,-4-6 32-16,-2 4 0 0,-6-4 1 0,-5-2 0 0,0 2-33 16,-3-42 0-16,-8 37 0 0,2-9 20 15,1-50 1-15,-12 51-1 0,-2 5 1 16,-22-46-21-16,10 49 0 0,1-6 2 15,-9 3 0-15,-2 3 0 0,-3 0 1 0,-11 5-3 16,2-5 0-16,-13 0 0 0,3-6 0 0,-6 3-31 16,-78-48 0-16,64 46 0 0,-5 4 0 15,-86-44 31-15,86 45 0 0,5-6-37 0,-6 3 2 16,-4 11 0-16,2 6 0 0,-9 6 35 0,3 5 0 16,4 17 0-16,4 8 0 0,1 20-167 0,-97 57 2 15,74-20-1-15,100-65-1086 0</inkml:trace>
  <inkml:trace contextRef="#ctx0" brushRef="#br0" timeOffset="48983.49">28104 7102 11 0,'0'0'0'0,"0"0"0"0,0 0 0 0,0 0 1 0,0 0-1 16,0 0 1-16,0 0-1 0,-41-14 0 0,22 14 92 15,-31-5 1-15,19 5 1 0,-2 0-1 16,-25 0-93-16,33 0 0 0,12 0 90 15,-7 0 1-15,4 0-1 0,-4 5 0 16,-21 1-90-16,8-6 0 0,-3-3 48 16,-41 0 0-16,49 3 0 0,3 0 0 15,-19-8-48-15,22 5 0 0,2 3 57 0,-13-3 1 16,14 3-1-16,0 0 1 0,-31 14-58 16,22-5 0-16,-5 2 60 0,-30 20 2 15,29-11-2-15,4 2 1 0,2-2-61 16,4 5 0-16,4 3 0 0,-10 0-1 0,2 6 0 15,3-3 0-15,0-3 1 0,3 0 0 0,-36 37 0 16,31-40 0-16,2 3 56 0,-33 37 0 16,25-37 1-16,8-2-1 0,-28 27-56 15,37-30 0-15,8-4 56 0,-12 18 0 16,15-23 1-16,5 0 0 0,5 17-57 16,-5-6 0-16,6-2 18 0,-4 5 1 0,10 0-1 15,-4 0 1-15,8 9-19 0,-2-9 0 0,6 0 0 16,-9-6 0-16,5-5 10 0,-2 3 1 0,8 3-1 15,0 2 1-15,3-8-11 0,39 25 0 16,-40-20 0-16,7-2 1 0,46 22 0 16,-33-28 0-16,1 3 0 0,65 11-1 0,-57-16 0 15,2-4-4-15,64 6 1 0,-56-8 0 16,-2-6 0-16,71-6 3 0,-68-2 0 16,5-3 1-16,77-20 1 0,-68 11 0 15,5-3 0-15,2 1-2 0,-7-12 0 0,-1 0 0 0,0-2-9 16,-5-1 1-16,-6-5-1 0,-2 0 1 0,-6-3 8 15,30-42 0-15,-54 42 0 0,-12 0 1 16,11-45 0-16,-22 45 0 0,-6-1 1 16,-5-44-2-16,-8 45 0 0,-3 3 13 15,-8 0 1-15,-6 5-1 0,-3 9 1 0,-8 0-14 16,-5 0 0-16,-9 6 0 0,-8 2 0 0,-5-3-3 0,-67-5 0 16,69 9 0-16,3 2 1 0,-53-11 2 15,53 13 0-15,3 1-111 0,-53-11-1 16,59 14 1-16,5 5-131 0,-48-16 112 15,48-6-1-15,44 28-732 0</inkml:trace>
  <inkml:trace contextRef="#ctx0" brushRef="#br0" timeOffset="50601.17">22121 8368 1079 0,'0'0'0'0,"0"0"0"0,0 0 12 0,0 0 1 15,0 0 0-15,0 0 0 0,0 0-13 16,0 0 0-16,28 17 20 0,-23-3 0 15,-5-14 0-15,6 6 1 0,-9 8-21 16,0-6 0-16,-2 6 53 0,-15 29 1 16,1-21-1-16,0 12 1 0,-1 2-54 0,-5 1 0 15,3 5 0-15,3-5-7 0,2 5 0 0,4-8 0 0,-7 2 1 16,1 1 6-16,-6 39 0 0,11-31 0 16,0-3 25-16,-5 45 1 0,14-47-1 15,2-4 1-15,-3 37-26 0,1-36 0 0,-1 2 31 16,1-8 1-16,2 3-1 0,3 0 1 0,0 0-32 15,0-1 0-15,0 1 0 0,3-6 0 0,2-5 33 16,1-4 0-16,-1 4 0 0,1-9 0 0,5 0-33 16,11 3 0-16,-3-6 0 0,9 0 21 15,30 6 2-15,-19-17-1 0,5-2 0 16,-3-1-22-16,9-6 0 0,2 4 0 0,-2-9 16 0,5-3 0 16,1 11 0-16,-9-2 1 0,2 2-17 0,4 0 0 15,-1 1 0-15,-2 2 0 0,3-5 2 0,-1 2 1 16,1 0-1-16,-7 3 1 0,10 3-3 0,-9 0 0 15,16-2 0-15,-5-1 0 0,9 3 1 0,2-6 1 16,-3 12-1-16,-3-6 1 0,-2 0-2 0,0 3 0 16,5-1 0-16,6 1 0 0,5 3 3 0,-5-6 0 15,0 3 0-15,3 0 0 0,5-1-3 0,-3-2 0 0,6 6 0 16,-6-3 0-16,1 2 5 0,-1 1 1 0,3-3 0 16,3 8 0-16,-6-5-6 0,3 2 0 0,1 1 0 15,-4-4 0-15,3 4 35 0,75-1 0 16,-70-2 1-16,7-1 0 0,82 7-36 15,-92-7 0-15,1 1 2 0,91-6 1 16,-80 0 0-16,3-6 0 0,0 1-3 0,-1-4 0 16,1 1 0-16,0-4 6 0,-1 1 1 0,7 6 0 15,4-4 0-15,7 1-7 0,-10 2 0 0,1 0 0 16,-2-2 0-16,-1 2-7 0,-3-2 1 0,4 2 0 0,-1 4 0 16,3 2 6-16,2 0 0 0,-2-3 0 0,3 0 0 15,3 3-5-15,2-6 1 0,8-8-1 0,1 0 1 0,8-3 4 16,-6-2 0-16,3 5 0 0,3 5 0 15,0-2 18-15,0 2 0 0,-9 4 0 0,-2 2 0 0,-3 3-18 16,-5 0 0-16,-9 3 0 0,-6 0 0 0,-7 5-17 16,-4 6 1-16,-4-8-1 0,1 2 1 0,-4 1 16 15,-1-1 0-15,-8 6 0 0,-3-3 0 0,-8 3 26 16,0 3 1-16,3-3-1 0,0-2 1 0,5-4-27 16,-5 0 0-16,-3 1 0 0,0 2 0 0,-3-8 7 0,45 8 0 15,-56-2 0-15,-5-4 1 0,27 7-8 16,-36-10 0-16,1-2-22 0,18 3 0 15,-32 3 0-15,-6-6 0 0,8 3 22 16,-10-3 0-16,-4 0-6 0,4-3 0 16,-9 3 0-16,5 0 1 0,-5 0 5 0,0 0 0 15,3-9 0-15,-3 4 1 0,0-1 1 16,3-11 0-16,5-11 0 0,0-11-2 0,3-1 0 0,0-2 0 16,3-6 0-16,5-5-13 0,26-71 1 15,-26 65 0-15,3-11 0 0,3 5 12 0,-6 0 0 16,1-5 0-16,-1 5 3 0,0 0 1 0,-5 1 0 15,0-1 0-15,-3 3-4 0,8-53 0 16,-10 67 0-16,-4 6-12 0,-2-29 1 16,-6 41 0-16,-8 1 0 0,3 1 11 0,-12 9 0 15,4 2 0-15,-1 3-8 0,-8 0-1 0,1 2 1 16,-1 4 0-16,-6-1 8 0,1 4 0 0,-6 2 0 16,0 3 0-16,0-6-8 0,0 6 0 0,0 6 0 0,-2-6 0 15,-1 8 8-15,0-8 0 0,-8 6 0 0,-5-6 0 16,-12 8-3-16,1-8 0 0,-12 3 0 0,1 0 1 0,-9 0 2 15,-3-3 0-15,1 6 0 0,-7-4 0 0,1 4 7 16,3 0 0-16,-20-6 0 0,3 2 1 0,-5 1-8 16,-117 0 0-16,117-3 0 0,-6 6-10 15,5-6 0-15,-10 2 0 0,2 1 0 0,-3 0 10 16,-129 3 0-16,127-6 0 0,-17 3-15 16,-130-6 0-16,147 3 0 0,-6-6 0 15,-116-2 15-15,119 8 0 0,0 0-4 0,5 0 0 16,-2 0 0-16,2 0 0 0,6-6 4 0,-8 3 0 15,5 0 0-15,3 1 0 0,3-10 2 0,-119-2 1 16,121 11 0-16,-2 6 0 0,-116 9-3 16,113-7 0-16,-8 9 3 0,-122 14 0 15,124-16 0-15,-2 2 0 0,-127 19-3 16,126-10 0-16,4 2-49 0,-136 34 0 16,127-36-1-16,0 2 1 0,-127 20 49 15,130-31 0-15,6 0-167 0,-120 0-1 16,125-14 0-16,6-14-158 0,-103-28 167 15,105 8 1-15,108 34-273 0</inkml:trace>
  <inkml:trace contextRef="#ctx0" brushRef="#br0" timeOffset="51816.4">1613 8776 123 0,'0'0'0'0,"0"0"0"0,0 0 0 0,-44 28-22 0,11-14 1 0,0 0-1 16,2 1 1-16,-7-7 21 0,-1 0 0 0,6 4 0 16,-6-4 0-16,0-8 132 0,1 3 2 0,-1 0-1 15,6 0 1-15,0 2-134 0,-6-5 0 0,0 6 0 0,6 2 0 16,3 6 77-16,-42 3 1 0,33 3 0 15,6 0 0-15,-44 25-78 0,44-26 0 16,2 1 109-16,-46 25 1 0,44-22-1 0,5 2 2 16,-30 34-111-16,33-25 0 0,6 2 124 15,0 1 1-15,5-1-125 0,-3 1 0 0,9-3 0 16,-3-1 0-16,11 4 0 0,6-9 0 0,-1 3 31 16,9 3 1-16,-3-6-32 0,3-5 0 0,5 5 0 15,20 14 0-15,-20-20 0 0,6 1 67 16,36 19 1-16,-31-22-68 0,3-6 0 15,45 14 0-15,-40-14 0 0,9-5 7 0,44-1 1 16,-35-11-8-16,-4-2 0 0,53-24 0 16,-55 10 0-16,-3-7 8 0,3 1 1 15,2-6-1-15,-5-3 1 0,5-2-9 0,4-1 0 16,2-13 0-16,2 2 0 0,-2 0 11 0,64-62 0 16,-69 54 0-16,5-3 0 0,33-51-11 15,-53 59 0-15,-7 1-20 0,-4 2 0 0,-13 3 0 16,-3-6-1-16,-11 1 21 0,-5-1 0 0,-15 6 0 15,-5 6 0-15,-8-4 20 0,-58-27-1 16,33 48 0-16,-8 8 1 0,-3 2-20 0,-11 24 0 16,-9 7 0-16,-2 18-18 0,-6 8 1 0,-7 5-1 15,-4 4 0-15,-3 11 18 0,-115 78 0 16,124-81 0-16,2 11-101 0,3 6 1 0,97-79-1090 16</inkml:trace>
  <inkml:trace contextRef="#ctx0" brushRef="#br0" timeOffset="55000.12">27510 12130 212 0,'0'0'0'0,"0"0"0"0,50-28-39 0,22-6 0 0,-44 17 0 15,-9 3 0-15,14-20 39 0,-19 26 0 0,0 2-3 16,5-14 0-16,-11 9 0 0,1 0 0 15,-1-12 3-15,-5 15 0 0,-1 2 52 16,4 1 1-16,-6-4-1 0,0 4 1 0,0 5-53 16,-8-3 0-16,-1-6 0 0,1 4 0 0,-3-4 93 15,-3 4-1-15,-8 5 1 0,-8 0 0 0,-9 0-93 16,-44 14 0-16,47 0 0 0,3 3 124 0,-33 31 1 16,30-20-1-16,0 0 1 0,-33 42-125 15,39-33 0-15,2-6 82 0,0 8 1 16,9-2-1-16,2-1 0 0,4 6-82 0,2-5 0 15,5-3 0-15,0-6 0 0,6 0 82 0,0-3 2 16,3 1-1-16,6 2 0 0,-4 3-83 0,12 31 0 16,-9-31 0-16,0 2 37 0,12 40-1 15,-9-36 0-15,-3-3 0 0,3 2-36 0,3-2 0 16,0-11 0-16,-3-1 69 0,2-2 1 0,7 0-1 16,-1-4 1-16,0-4-70 0,4-1 0 0,10 0 0 15,0-5 0-15,8-3-3 0,3-3 1 0,-2-6 0 16,2-2 0-16,-2-1 2 0,49-27 0 15,-44 13 0-15,2 3-15 0,48-33 0 16,-56 28 0-16,1-9 0 0,27-28 15 16,-41 28 0-16,-9 0-15 0,0-2 1 0,-10-6 0 15,2-6 0-15,-11-6 14 0,0-2 0 0,-11-9 0 16,2 3 0-16,-10-11-4 0,-25-67 0 0,16 75 0 16,-5-5 1-16,0-1 3 0,-11 12 0 0,-1 6 0 15,-7 8-8-15,-6-3 0 0,0 17-1 0,0 8 1 16,0 12 8-16,-6 6 0 0,6 10 0 0,3 4 0 0,0 16-128 15,2 3 0-15,4 9 0 0,-1-6 0 0,50-31-1013 16</inkml:trace>
  <inkml:trace contextRef="#ctx0" brushRef="#br0" timeOffset="56650.1">21994 13140 1056 0,'0'0'0'0,"0"0"0"0,0 0 0 0,0 0 59 0,0 0 0 0,0 0 0 0,0 0 2 0,0 0-61 0,0 0 0 15,14-28 0-15,-14 28 0 0,0 0 80 0,0 0 0 16,-3-6 0-16,3 6 2 0,0 0-82 0,-3 6 0 16,3-6 0-16,0 0 0 0,-3 2 45 0,-2 4 0 15,5 3 0-15,-6 2 1 0,4 3-46 0,-1 3 0 0,3-3 0 16,3 0 0-16,5 3 9 0,11 17 1 16,-13-15 0-16,-1-5 0 0,15 23-10 15,-12-15 0-15,-3 1 13 0,9 22 1 16,-14-14 0-16,0-3 0 0,-14 39-14 15,9-27 0-15,-9 2 39 0,-2-5 1 0,7-1-1 16,-5-2 2-16,3 3-41 0,-2-1 0 0,4-2 0 16,4-3 0-16,-6-3-6 0,-3 25 1 15,8-22 0-15,-2 0 0 0,3 23 5 16,5-37 0-16,5-3-9 0,1 8 1 16,2-11-1-16,3-5 1 0,17 5 8 0,-9-5 0 15,6 2-2-15,36 12 0 0,-31-11 0 16,9 2 1-16,38 3 1 0,-44-11 0 0,6 2-6 15,44 9 1-15,-42 0 0 16,9-8 0-16,49 17 5 0,-55-15 0 0,1 12-2 16,51 8 1-16,-38-14-1 0,0 3 1 15,-5-3 1-15,10 0 0 0,4-3 0 0,5-2-4 16,-1-1 1-16,4-2 0 0,2-1 0 0,3-2 3 16,3-3 0-16,8 0 0 0,-2-3 0 0,10 0 2 15,6 1 0-15,-3 2 0 0,1-6 0 0,-7 6-2 16,7-3 0-16,7 3 0 0,1-3 0 0,-1 3 11 0,9-2 1 15,-6 4-1-15,0-2 1 0,1 6-12 0,-1 0 0 16,6-6 0-16,-1 2 0 0,4 4-3 0,-1 0 0 16,7-6 0-16,1-6 0 0,7 3 3 0,-1-2 0 15,-8 7 0-15,3 1 0 0,0 6 34 0,-3-4 1 0,-3 9-1 16,-2 3 0-16,-3 0-34 0,2 0 0 0,-8 6 0 16,1-7 0-16,-4 7 21 0,-5 2 0 0,3-8 0 15,2 0 1-15,-5 0-22 0,3 3 0 0,-3-6 0 16,-3 0 0-16,-2 0-1 0,101 14 0 15,-93-14 0-15,-9 3 0 0,98 11 1 16,-106-17 0-16,-6 1 8 0,81 7 0 16,-80-19 0-16,5 0 1 0,69-8-9 15,-85-3 0-15,-3-6-22 0,63-23 1 16,-74 23 0-16,-3-5 0 0,0-3 21 0,-11 2 0 16,-9 3 0-16,-10 3-19 0,2-8 0 0,-2 0 0 0,2 0 1 15,-5-4 18-15,-3 1 0 0,3-3 0 0,-3-2 0 16,0-4-6-16,17-39 0 0,-20 39 0 15,3-2 1-15,23-40 5 0,-32 40 0 0,4-3-13 16,0 0 1-16,5-4 0 0,0-1 0 0,3-4 12 16,5-2 0-16,0 5 0 0,-2-9 0 0,0 1-6 15,32-59 1-15,-29 53-1 0,-6 3 1 16,2 0 5-16,1 3 0 0,2 2 0 0,1 9 31 16,2-6 2-16,-8 9-1 0,2 0 0 0,-7-3-32 15,18-25 0-15,-29 42 0 0,2 8-17 0,-9-11 1 16,1 20 0-16,-3 5 0 15,-5 3 16-15,-1-5 0 0,-2 2-10 0,-17 6 2 16,6 0-1-16,-14 0 1 16,-34 6 8-16,31-6 0 0,3 3 37 0,-44 2 0 15,38-5-1-15,6 0 1 0,-42 0-37 16,34-5 0-16,-9 5 30 0,-49-3 1 16,49 0 0-16,3 0 0 0,-66-2-31 15,49 2 0-15,1 0-12 0,-78-8 0 16,69 5 0-16,-2 0 0 0,-84-8 12 15,78 11 0-15,-3 3 10 0,-91-8 0 16,77 5 0-16,-5 3 0 0,-99-3-10 16,98 3 0-16,1 0-36 0,-105 6 0 15,96 2 0-15,-5-2 0 0,-124 11 36 16,116-9 0-16,-3 4-73 0,-127 10 0 16,124-8 0-16,0 0 1 0,-5 3 72 0,5-3 0 0,-3 0 0 15,1 6-2-15,-4-6 0 0,6 0 0 0,-5 3 1 16,0 3 1-16,5-1 0 0,3-4 0 0,0-4 0 15,0 0-6-15,0-5 1 0,8 2 0 0,3 1 0 16,0-1 5-16,0 3 0 0,5-5 0 0,1 2 0 0,2-5 12 16,0 0 0-16,1 0 0 0,-4-3 1 0,1 0-13 15,-1 0 0-15,9-3 0 0,-3 0 0 0,5 0 10 16,1-8 0-16,-9 8 0 0,3-2 1 0,-5 5-11 16,-1 0 0-16,-5 5 0 0,6-5 0 0,-6 6 6 15,5 2 0-15,-10-2 0 0,2 2 1 0,-3 6-7 16,-2-2 0-16,-9 5 0 0,-2-3 0 0,-9 3-79 15,-146 22-1-15,141-19 1 0,-5 5 1 0,-159 26 78 16,150-26 0-16,-8 6-96 0,-199 14 1 16,168-25 0-16,202-20-901 0</inkml:trace>
  <inkml:trace contextRef="#ctx0" brushRef="#br0" timeOffset="76352.59">12221 6767 11 0,'0'0'0'0,"0"0"0"0,0 0 0 0,0 0 1 0,0 0-1 0,0 0 1 0,0 0-1 16,0 0 0-16,0 0 0 0,0 0 1 16,0 0-1-16,0 0 1 0,0 0-1 0,0 0 0 0,-31-14 0 15,31 14 0-15,-8-8 45 0,2 2 0 16,1 1 0-16,2-1 0 0,-2 3-45 0,-4-5 0 0,7 2 0 16,-1 1 0-16,-3 2 37 0,-5-3 2 0,3 0-2 15,-11 4 1-15,-1 4-38 0,-7 4 0 0,2 0 0 16,-8 2 0-16,2 6 65 0,-32 17 1 15,41-14 0-15,2 0 0 0,-18 17-66 16,18-17 0-16,1 2 66 0,-6 18 0 16,17-17 1-16,-9-6 0 0,-5 22-67 15,11-16 0-15,-3 2 75 0,-5 23 2 16,5-22-1-16,9 2 0 0,-9 26-76 16,8-29 0-16,1 1 64 0,-4 2 2 0,4 3-1 0,5-11 0 15,0 3-65-15,0-3 0 0,0 0 0 0,5 0 0 16,4 2 31-16,2-5 1 0,3 9-1 0,5-6 2 15,0 2-33-15,26 24 0 0,-23-29 0 16,2 8-2-16,26 20 1 0,-22-22-1 0,-3 3 1 16,27 13 1-16,-33-22 0 0,6-3-16 15,14 12 0-15,-25-17 1 0,0 2 0 16,5 6 15-16,-11-11 0 0,3 3 23 16,14-1 1-16,-19-5-1 0,2 0 1 15,17 3-24-15,-17-6 0 0,6 3 25 0,16-5 0 16,-16-4 0-16,5 4 0 0,20-15-25 15,-14 3 0-15,-3-6 16 0,33-24 0 16,-33 13 0-16,1 3 0 0,-1-6-16 16,-9-2 0-16,-1-3 0 0,-4-3-5 0,3-43 1 15,-11 41 0-15,-6 2 0 0,-7-48 4 16,7 45 0-16,-2 0 20 0,-3-53 0 16,11 50 1-16,5-5-1 0,-5 5-20 0,8 1 0 15,4 7 0-15,7-4-74 0,14-26 2 16,-22 44 0-16,3 7-1 0,-9-3 73 15,-5 22 0-15,0 3-1147 0</inkml:trace>
  <inkml:trace contextRef="#ctx1" brushRef="#br0">8232 6489 0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9-23T21:39:45.0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5113 9665 11 0,'0'0'0'0,"0"0"0"0,0 0 0 0,0 0 0 0,0 0 1 15,0 0-1-15,0 0 1 0,0 0-1 0,0 0 0 0,0 0 0 16,0 0 0-16,0 0 0 0,0 0 1 0,0 0-1 16,0 0 1-16,0 0-1 0,0 0 0 0,0 0 0 15,0 0 0-15,0 0 81 0,0 0 0 0,0 0 1 16,-14-34 0-16,9 26-82 0,-1 0 0 0,3 2 0 15,-8 6 0-15,3 0 59 0,3 0 1 0,-1-6 0 16,-2 4 0-16,2 2-60 0,1 2 0 0,-1 4 0 16,3-6 0-16,3 0 34 0,0 0 1 0,0 0-1 15,0 0 1-15,0 0-35 0,0 0 0 0,0 0 0 0,0 0 0 16,0 0 69-16,0 0-1 0,0 0 0 0,0 0 0 16,0 0-68-16,-5-8 0 0,5 8 0 0,8 0 0 15,-2-3 51-15,-6 3-1 0,14 0 0 0,2-3 0 16,-2 3-50-16,5 0 0 0,-5 3 0 0,-3 0 0 0,3-1-13 15,0 4 1-15,5-6 0 0,-5 3 0 0,5 2 12 16,31 1 0-16,-22-12 0 0,5-2-12 16,11 0 1-16,-11 2 0 0,6-5 0 0,-1-1 11 15,-4 1 0-15,2 3 0 0,2 2 0 0,1-2-19 16,0-1 1-16,-6 4-1 0,-6 2 1 0,4 3 18 16,-4 0 0-16,4 0 0 0,-4 0 0 0,-2 0-20 15,0 0 2-15,-6 8 0 0,3 1 0 0,3 5 18 16,20 5 0-16,-23-7 0 0,8 2-115 0,-2 0-1 15,2-3 1-15,-2-3 0 0,2 1 115 0,-2 2 0 16,2-2 0-16,-2-4 0 0,2 4-74 0,-2-7 1 16,-3 4-1-16,-1 0 0 0,-24-6-72 0</inkml:trace>
  <inkml:trace contextRef="#ctx0" brushRef="#br0" timeOffset="666.66">4983 11151 303 0,'0'0'0'0,"0"0"0"0,0 0-58 0,33 0 1 16,-22-3 0-16,-2 3 1 0,10-9 56 15,-8 9 0-15,-3-8 43 0,3 2 0 0,-2-2 0 16,5 2 0-16,2-2-43 0,-2 2 0 0,0-8 0 16,0 3 0-16,-1 0 123 0,12-1 0 0,-5 4 1 15,4-6-1-15,-4 5-123 0,5 4 0 0,8-1 0 0,0-2 0 16,6 2 55-16,-1 3 0 0,-5-5 0 0,6 2 0 15,-6 6-55-15,6 0 0 0,-3 0 0 0,3 0 0 16,2 0 9-16,3 0 1 0,-5 0-1 0,0 3 1 0,5-3-10 16,36 6 0-16,-47-1 0 0,3-2-109 15,3 0 0-15,-1 5-1 0,1-2 2 0,-6 2 22 16,6 1 2-16,-12-3-1 0,-2-6 0 0,-25 0-82 16</inkml:trace>
  <inkml:trace contextRef="#ctx0" brushRef="#br0" timeOffset="1266.03">4950 11902 673 0,'0'0'0'0,"0"0"0"0,0 0-15 0,33 3 1 0,-13 2 0 0,-1 1 0 0,28-6 14 15,-11 0 0-15,5 0 27 0,48 0 0 16,-51 0 0-16,-10 0 1 0,30 0-28 16,-28 8 0-16,3 1 73 0,39 2-1 15,-39-2 0-15,6 5 0 0,30 2-72 16,-30-4 0-16,-6-7-5 0,44 12 1 15,-30-11-1-15,3-1 1 0,41 4 4 16,-44-6 0-16,-3 2-128 0,53 9-1 16,-58 1 1-16,-1-7-69 0,29 12 129 15,-37-12-1-15,-30-8-139 0</inkml:trace>
  <inkml:trace contextRef="#ctx0" brushRef="#br0" timeOffset="1833.22">4743 13168 966 0,'0'0'0'0,"0"0"0"0,0 0 0 0,0 0 1 0,39 22 0 0,-12-13 0 0,-2-1 0 15,0 1-1-15,-3 2 0 0,8-8 0 0,-2 0 0 16,-3-1 40-16,0 4 2 0,2-6-2 0,7-6 1 0,1 4-41 16,4-4 0-16,3-2 0 0,2 2 0 0,8-5 8 15,-2 2 0-15,16-2 0 0,-2 0 0 0,2 2-8 16,3-5 0-16,3 3 0 0,-6 0 0 0,6-1-140 16,3 4 0-16,-3-3-1 0,-1 8 2 0,1 3 139 15,6-8 0-15,-7 8 0 0,-7 0 0 0,-1 2-91 16,-2 7-1-16,-6-4 1 0,-2-5 0 0,-53 0-89 0</inkml:trace>
  <inkml:trace contextRef="#ctx0" brushRef="#br0" timeOffset="2349.82">4906 14214 798 0,'0'0'0'0,"0"0"0"0,44-5-19 0,33-1-1 0,-24 6 1 0,5 6 0 0,77-1 19 16,-68-2 0-16,-4 6-47 0,61 16 1 16,-60-11-1-16,2 0 1 0,83 17 46 15,-60-14 0-15,2 0-82 0,6-3 2 16,5 0-1-16,3-3 0 0,-3-5 52 0,105-9 0 15,-116-11 0-15,-91 14-64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9-23T21:40:44.0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12389 1627 11 0,'0'0'0'0,"0"0"0"0,0 0 0 0,0 0 0 0,0 0 1 0,0 0-1 15,0 0 1-15,0 0-1 0,0 0 0 0,0 0 0 16,0 0 0-16,0 0 0 0,0 0 1 0,0 0-1 0,0 0 1 15,0 0-1-15,0 0 0 0,0 0 0 0,0 0 0 16,0 0 0-16,0 0 0 0,0 0 0 0,0 0 1 16,0 0-1-16,31 0 0 0,-23 0 0 0,-3 0 0 0,-2 0 0 15,3 6 0-15,-1 2 0 0,1 1 0 0,2 2 0 16,11 12 0-16,-13-4 0 0,-1-2 55 16,-5 25 1-16,0-19 0 0,0 5 0 15,9 28-56-15,-4-36 0 0,1 3 63 16,8 13 0-16,-6-16-1 0,3-6 1 15,14 14-63-15,-11-20 0 0,-6 7 56 16,17 4-1-16,-6-5 0 0,-5-5 1 0,16 13-56 16,-16-16 0-16,0 2 33 0,0 6 1 15,-3-8-1-15,-6 2 0 0,9-2-33 16,-8-3 0-16,-4 3 28 0,9-1 1 16,-2-5-1-16,2 3 1 0,14 3-29 15,-17-12 0-15,11 3 47 0,14-2 2 16,-8-4-2-16,-5-5 1 0,27-14-48 15,-23 14 0-15,7-9 51 0,35-25 0 16,-27 20 1-16,-1 0-1 0,45-31-51 16,-36 31 0-16,3 0 57 0,55-37 0 15,-47 31 0-15,-6-8 2 0,78-45-59 16,-61 36 0-16,9-11 14 0,90-61 1 16,-82 52-1-16,2 7 1 0,6-12-15 0,3 2 0 15,-3 10 0-15,5-7-45 0,83-55 0 16,-101 70-1-16,-1 11 1 0,44-31 45 15,-74 59 0-15,-12 11-90 0,-10 12 0 0,-36-6-1 16,8 0-803-16</inkml:trace>
  <inkml:trace contextRef="#ctx0" brushRef="#br0" timeOffset="9517.74">19237 3577 11 0,'0'0'0'0,"0"0"0"0,0 0 0 0,0 0 1 16,0 0-1-16,0 0 1 0,0 0-1 15,0 0 0-15,0 0 0 0,14-28 1 16,-14 14-1-16,0 0 1 0,0-23-1 15,0 23 0-15,-6 0 0 0,1-8 0 16,2 10 0-16,0 4 1 0,-5-1-1 16,0 4 0-16,2-4 0 0,-19-5 0 15,12 9 0-15,-7-1 0 0,-24 3 0 16,19-2 0-16,3 5 0 0,-28 0 0 16,37 5 0-16,-1-2 0 0,-11 8 0 0,6-2 0 15,5 5 0-15,-14 14 0 0,17-22 0 16,-8 5 0-16,-14 23 0 0,13-20 0 15,1 5 0-15,-6 18 0 0,11-23 0 16,-2 0 0-16,-6 14 0 0,10-19 0 16,10-4 36-16,-9 12 0 0,5-6 0 0,1-2 1 15,2-4-37-15,-8 4 0 0,3-1 0 0,-1 6 83 16,4-5 2-16,-6 2-2 0,2-2 1 0,4 5-84 16,-9-6 0-16,9 3 0 0,-1-2 0 0,6-1 50 15,0 3-1-15,-3-2 0 0,0-1 1 0,1 6-50 16,-4 9 0-16,6-3 0 0,6-6 39 15,-6 19 1-15,0-16-1 0,2-3 0 0,1 6-39 16,0-11 0-16,3-1 27 0,-1 12 1 16,3-6 0-16,3-6 0 0,3 20-28 15,-3-14 0-15,3 0 30 0,14 15 0 16,-15-21 1-16,4 3-1 0,25 6-30 16,-23-11 0-16,0-6 2 0,25 0 1 15,-24 0 0-15,-1-6 0 0,20-2-3 16,-20 2 0-16,0 3 25 0,20-11 0 15,-25 14 0-15,0 0 1 0,11-5-26 16,-14 5 0-16,2 0-6 0,7 5 1 16,-6-5-1-16,-1 9 1 0,21-4 5 15,-12-5 0-15,5 0 34 0,26 0 0 16,-26-5 0-16,4-4 1 0,27-5-35 16,-33 8 0-16,-1-2 26 0,23-6 1 15,-22 0 0-15,-3 3 0 0,17-12-27 16,-22 15 0-16,-4 2 25 0,10-2 0 0,-4-1 0 15,0 4 0-15,23-15-25 0,-15 6 0 16,6-3 8-16,-5-3 1 0,-3 3 1 0,-6 3-1 16,-2-5-9-16,-3 5 0 0,-1-1 0 0,-1-4 0 0,-4 5 15 15,0 2 0-15,3-2 0 0,-5 0 0 0,-1 9-15 16,3-23 0-16,-2 13 0 0,-3 1-13 16,0-17 0-16,-3 12 0 0,-3 5 0 15,0-14 13-15,-3 14 0 0,6 5-8 16,-13-13 0-16,7 16 0 0,-8-2 0 15,-16-4 8-15,11 4 0 0,-4 2-11 0,-26-8 0 16,16 11 0-16,2 3 0 0,-35-5 11 16,38-4 0-16,3 4-10 0,-33-4 1 15,34 4-1-15,-1-4 1 0,-33-5 9 16,30 0 0-16,-2 0-12 0,-26-14 1 16,32 14 0-16,-1-6 0 0,-33-8 11 15,25 17 0-15,-1-1-48 0,-48 4 0 16,37 8-1-16,-2 6 1 0,-63 30 48 15,41 6 0-15,-3 23-140 0,-5 0-1 0,-9 5 1 16,-8 0-1-16,0 12 42 0,94-82-313 16</inkml:trace>
  <inkml:trace contextRef="#ctx0" brushRef="#br0" timeOffset="22317.17">30436 1222 78 0,'0'0'0'0,"0"0"0"0,38 26 77 0,12-4 0 16,-39-8 1-16,0-5-1 0,6 24-77 16,-17-19 0-16,3 1 80 0,8 13 1 15,-3-6-1-15,9 15 0 0,-1-1-80 0,3 6 0 16,6-8 0-16,6-6 53 0,-4 3 1 0,9 3-1 15,3 3 0-15,8-1-53 0,50 35 0 16,-53-35 0-16,0 6 17 0,47 48 0 16,-49-39 0-16,2 5 1 0,-6 3-18 0,1 3 0 15,-6-3 0-15,3 6-46 0,36 76 1 16,-36-77-1-16,-3 7 1 0,28 64 45 0,-28-70 0 16,-5-6-134-16,2 5 1 0,-11-10-1 0,-5-4 1 15,-14-50-73-15</inkml:trace>
  <inkml:trace contextRef="#ctx0" brushRef="#br0" timeOffset="22684.14">31682 1222 662 0,'0'0'0'0,"-14"40"0"0,-6-4 91 0,-2 15 2 0,-5-6-2 15,-6 3 2-15,-3 2-93 0,-44 71 0 16,27-50 0-16,1-1 83 0,-56 79 0 16,55-70 1-16,-5 8 0 0,-69 90-84 15,58-84 0-15,0 0-38 0,-77 90 1 16,79-96-1-16,1-8 1 0,3 0 37 0,2-23 0 0,0-14 0 16,61-42-911-16</inkml:trace>
  <inkml:trace contextRef="#ctx0" brushRef="#br0" timeOffset="23900.27">20353 8664 11 0,'0'0'0'0,"0"0"0"0,0 0 0 0,0 0 0 0,0 0 1 0,-28 5-1 0,15 1 1 0,-4 2-1 15,-5 1 0-15,-3-4 0 0,0 1 0 0,3 3 3 16,-3-7 0-16,-5 4 0 0,2 2 1 0,-5 4-4 16,-3 2 0-16,9 0 0 0,7-11 0 0,6 2 110 15,6-5 0-15,3 3 1 0,-6 0-1 0,2-3-110 16,4 0 0-16,-1 0 0 0,-2 0 0 0,2 3 35 0,1 2 1 15,-3 4-1-15,2 2 0 0,-5 0-35 0,3 0 0 16,-12 12 0-16,7 5 0 0,-7 6 43 0,-18 45 0 16,21-43 0-16,-2 6 2 0,-14 51-45 15,13-51 0-15,-2 9 31 0,-3 0 1 16,11-6 0-16,3 0 0 0,6 0-32 0,2 0 0 16,-2-6 0-16,5-11 0 0,5 3 47 0,3-3 0 0,3 1 1 15,3-1 0-15,6-6-48 0,18 26 0 16,-16-25 0-16,3-1 21 0,33 17 0 15,-25-25 0-15,3-2 0 0,36 5-21 16,-33-9 0-16,-1-5 8 0,48 3 1 16,-47-12-1-16,5 3 1 0,39-22-9 15,-42 8 0-15,3-3 15 0,1 0 0 0,-12-5 0 16,6-3 1-16,-6-11-16 0,5-1 0 0,-10 1 0 16,-3-3 0-16,-6 2 29 0,20-64-1 0,-20 45 0 15,1-6 1-15,10-70-29 0,-16 71 0 16,0 2 29-16,-3 3 0 0,-3-9 0 0,0 3 1 15,0 1-30-15,-5-49 0 0,-17 74 0 16,-10 11-179-16,-43-6 0 0,15 34 0 0,-12 20-120 16,-2 8 180-16,-22-14-1 0,-9-6 1 0,97-8-118 15</inkml:trace>
  <inkml:trace contextRef="#ctx0" brushRef="#br0" timeOffset="43866.68">2563 12360 651 0,'0'0'0'0,"0"0"0"0,0 0 0 0,-30 48-10 0,2-17 0 0,4 0 0 0,-1-5 0 0,5-1 10 16,-32 31 0-16,19-19 0 0,0-1-26 15,-45 35 1-15,34-35-1 0,-8-5 0 16,-6 8 26-16,5-2 0 0,-5-6 0 0,6 0 87 16,-6 0-1-16,8-3 1 0,6 0 0 0,2-5-87 15,4 2 0-15,4-2 0 0,-2-1 0 0,9 1 49 0,-4-4 1 16,4 4 0-16,-6-4 1 0,2 4-51 0,-16 22 0 16,22-20 0-16,6-2 40 0,-6 33 1 15,6-28 0-15,5 0 0 0,-5 26-41 16,11-26 0-16,-4 0 25 0,4 28 0 15,-3-28 1-15,3 6 0 0,2-6-26 16,1-2 0-16,-4-1 0 0,4 3 35 0,-1-5 1 0,6-1 0 16,0-2 0-16,0-1-36 0,0-2 0 0,0 3 0 15,11 3 0-15,-2-1 17 0,10 26 0 16,-8-20 0-16,3 9 1 0,25 25-18 16,-26-32 0-16,1-1 13 0,17 27-1 15,-18-34 0-15,1 9 0 0,-3 0-12 0,3 3 0 16,-6 0 0-16,3 5 15 0,-5 3 1 0,2-2-1 15,-2-1 1-15,-1 3-16 0,-5 46 0 16,-5-46 0-16,5 0 31 0,-6 48 1 0,6-51 0 16,6 1 0-16,-1 41-32 0,-5-47 0 15,9 3 19-15,-4-1 1 0,1 1-1 0,-4-1 1 16,9 1-20-16,-2 0 0 0,2-4 0 0,-6 4 0 16,-2 2-13-16,8 32 1 0,-5-26-1 15,-6 0 1-15,-6 45 12 0,6-42 0 0,0-1-19 16,-5 1 2-16,-4 0 0 0,9-3 0 0,0 3 17 15,0 0 0-15,-5-3 0 0,5-3 0 0,-6 0 14 16,6 37 0-16,6-43 0 0,-1 1 0 16,4 33-14-16,-4-33 0 0,1-1-6 15,2 40 1-15,-2-33 0 0,2-10 0 16,3 7 5-16,-6-4 0 0,4-2 0 0,4 0 3 0,-1-3 0 16,1 0 0-16,1-3 1 0,5 0-4 0,-2-3 0 15,0 3 0-15,7 1 0 0,1 2 9 0,28 28 2 16,-28-31-2-16,2 0 1 0,29 28-10 15,-34-30 0-15,8 2-41 0,28 22 1 16,-30-24 0-16,10-1 0 0,1-3 40 0,0-2 0 16,-6-3 0-16,6-3 20 0,43 11 0 15,-37-13 0-15,2 5 1 0,2-3-21 0,-7 2 0 16,2 4 0-16,0-3 11 0,3 0 1 0,-3 3 0 16,-5 5 0-16,2-3-12 0,4 4 0 0,-7-1 0 15,6 0 0-15,-5 4 10 0,47 24-1 16,-48-30 0-16,7-4 0 0,51 15-9 15,-38-26 0-15,9 1 2 0,54 5 0 16,-63-14 0-16,-5-3 0 0,63-5-2 16,-53-1 0-16,-2 1-19 0,66-9 0 0,-55 8 0 15,5 4 1-15,72-9 18 0,-85 14 0 16,2 0-21-16,64 5 0 0,-61 4 0 16,3-4 0-16,58 12 21 0,-67-5 0 15,4 2 10-15,62 11 0 0,-65-14 0 0,-1 3 1 16,62 9-11-16,-53-23 0 0,-1-6 2 15,76-2 1-15,-70 2-1 0,-5 0 1 16,91-10-3-16,-86 7 0 0,9 1 15 16,85-6 1-16,-91 11 0 0,3 3 0 15,80 0-16-15,-80 0 0 0,0 3 14 0,80 5-1 16,-80 1 0-16,-3 2 0 16,75 11-13-16,-86-10 0 0,5 2-5 0,78 11 1 15,-77-14 0-15,2 3 0 0,75 12 4 16,-80-18 0-16,0 0 6 0,77 9 0 15,-64-8 0-15,9-9 0 0,89 3-6 16,-98-6 0-16,4-3-8 0,88-2 0 16,-86 2 0-16,11 6 1 0,91-3 7 15,-107 3 0-15,2 3 4 0,81 6 0 16,-86 2 0-16,2-3 0 0,84 9-4 16,-92-8 0-16,1 2-43 0,-7 0 1 0,18-5 0 15,-4-4 1-15,7-2 41 0,90-2 0 16,-88-1 0-16,-3 0 16 0,97-8 1 15,-92 5-1-15,1 3 1 0,105-8-17 16,-111 0 0-16,6 0-45 0,90-18 0 16,-84 15 0-16,2-2 0 0,94-15 45 15,-103 17 0-15,1-1-44 0,85-16 1 0,-91 17 0 16,-5 6 1-16,80-6 42 0,-89 8 0 16,-5 1-12-16,72 2 0 0,-70 3 0 15,1-3 1-15,71 0 11 0,-69-2 0 0,-5-1-6 16,69-14 1-16,-63 12 0 0,-4-6 0 15,3 0 5-15,-2 2 0 0,0 1 0 0,-1 3 1 16,-2-3 0-16,-6 2 0 0,-2-5 0 0,-6 3-1 16,0-1 0-16,5 1 0 0,-2 0 0 0,3 0-10 15,-1-1 0-15,-8-2-1 0,4-2 1 0,-4-1 10 16,3-3 0-16,-6 0 0 0,1 1 0 0,-4-1 35 0,-2 0 0 16,6 6-1-16,-3 0 1 0,2 3-35 15,1 0 0-15,-9-1 0 0,3 1 0 0,2-3-16 0,37-14 0 16,-42 14 0-16,-2 0 0 0,46-23 16 15,-49 9 0-15,5-3 24 0,42-39 1 16,-48 33 0-16,1-2 0 0,-6-1-25 16,-2 4 0-16,-4-1 0 0,-8 3 35 0,1-2 1 15,-9-1 0-15,3-5 0 0,-1 0-36 0,1-54 0 16,-8 48 0-16,-6-8 0 0,-8-51 0 16,2 57 0-16,-8-7 1 0,3 7-1 0,-8-4 0 15,-1 1 0-15,-7-1 15 0,-4 1 1 0,-2-9 0 16,-5 3 0-16,-1 0-16 0,-38-59 0 15,38 56 0-15,0 0-17 0,1 0 1 0,-1-3 0 16,-2-2 0-16,2-1 16 0,-44-67 0 16,30 65 0-16,9 5-32 0,-63-67 0 15,46 73 1-15,-3 8 0 0,-2-8 31 0,2 6 0 16,6-6 0-16,0 2 45 0,-63-58 1 16,60 53-1-16,3 0 1 0,-69-56-46 0,61 62 0 15,-1-1-28-15,-2 7 0 0,-2-6 0 0,-1 5 0 16,0-5 28-16,-83-46 0 0,72 52 0 0,-2 2 30 15,-76-53-1-15,79 53 0 0,1-3 1 16,-87-53-30-16,80 59 0 0,-4-8 2 16,1 5 1-16,3 8 0 0,2-2 0 0,1 11-3 15,-4-5 0-15,-16-1 0 0,-3-2 0 0,-8 2-27 16,-113-28 1-16,121 37-1 0,3 0 1 16,-115-8 26-16,103 10 0 0,-4 4 29 0,-117-15 1 15,120 17-1-15,-9 4 1 0,-114-24-30 16,122 23 0-16,6 3-20 0,0-5 1 15,-3 2-1-15,0 3 1 0,-6-6 19 0,4 3 0 16,2-3 0-16,-6 1 0 0,6 2 14 0,-6-6 1 16,4-2 0-16,2 2 0 0,0-5-15 0,0-3 0 15,0 3 0-15,11 0 0 0,-6 0 22 0,-107-28 1 16,107 22-1-16,1 3 1 0,-108-25-23 16,118 28 0-16,-2-1-1 0,-100-18 0 15,92 24 0-15,2 1 1 0,-113-15 0 16,113 17 0-16,3 6 3 0,-107-8 0 15,101 8 0-15,6 5 0 0,-2-2-3 0,2 3 0 16,-11-1 0-16,0 3 11 0,-1 1 1 0,7 2 0 16,-6-5 1-16,5 2-13 0,1 0 0 0,-6 1 0 15,-6 2 0-15,4 3 7 0,-134 0 1 16,128 0-1-16,2 0 1 0,-7 0-8 0,2 3 0 16,2 8 0-16,-5-3-3 0,-127 21 0 0,128-10 0 15,-1 7 1-15,-144 27 2 0,139-14 0 16,-6 6-91-16,6 3 2 0,-3 25 0 0,-3 6-1 15,5 22 90-15,-162 127 0 0,124-104 0 0,174-124-1093 16</inkml:trace>
  <inkml:trace contextRef="#ctx0" brushRef="#br0" timeOffset="53567.21">14809 13157 528 0,'0'0'0'0,"0"0"0"0,0 0 0 0,0 0-11 0,30-9-1 16,-10-2 1-16,-1 3 0 0,9-1 11 0,-3-5 0 0,-1 0 0 15,-4 0 0-15,-6 5 36 0,-1 4 0 0,-7-1-1 16,-6 3 1-16,0 3-36 0,0 0 0 0,0 0 0 16,0 0 0-16,0 0 59 0,0 0 1 0,0 0 1 15,3 3-1-15,-3-3-60 0,0 0 0 0,0 0 0 16,11 14 0-16,-11 0 25 0,5 6 1 0,-5 3-1 15,0 10 1-15,0 1-26 0,0 39 0 16,0-42 0-16,0 3 28 0,-5 22 2 16,5-36-1-16,0 0 0 0,0 19-29 15,0-25 0-15,0-6 90 0,0 7 1 0,0-10 0 16,0-5 0-16,5 6-91 0,-5-6 0 16,0 0 60-16,20-14 1 0,-1-6-1 15,6-8 0-15,8-6-60 0,8-17 0 0,9-5 0 16,3-11 63-16,5-4 1 0,0 7-1 0,-6-7 1 0,6-2-64 15,72-76 0-15,-67 73 0 0,4 0 9 16,2 3 0-16,8 0 0 0,1 2 0 0,-1-2-9 16,78-62 0-16,-89 73 0 0,-3 6-117 15,76-45-1-15,-68 53 1 0,4 9 0 16,69-23 117-16,-81 48 0 0,-2 14-109 16,2 0 0-16,-18-12-1 0,-12-2 1 0,-33 14-695 15</inkml:trace>
  <inkml:trace contextRef="#ctx0" brushRef="#br0" timeOffset="73684.11">3315 5673 11 0,'0'0'0'0,"0"0"0"0,-44 11 0 0,-28-11 1 0,39 0-1 0,-1-5 1 16,-40-1-1-16,41 3 0 0,0-8 22 16,-50-6 1-16,41 9 0 0,-2 2 0 15,-47-8-23-15,47 14 0 0,-3 3 49 16,-50 8 1-16,45-5 0 0,-6 11 1 15,-64 16-51-15,59-19 0 0,5 9 7 16,-72 28 0-16,58-23 0 0,0 0 1 16,0 0-8-16,3 3 0 0,3 8 0 0,2-2 32 0,-71 44 0 15,69-36 0-15,-3 6 0 0,-70 50-32 16,70-42 0-16,3 9 56 0,-3-3 0 16,3 2-1-16,2 9 1 0,-2 9-56 0,-61 78 0 15,55-84 0-15,0-1 47 0,6 7 1 16,2-7-1-16,6 7 0 0,14 2-47 0,-55 76 0 15,49-90 0-15,3-2 65 0,3-7 0 16,5 7-65-16,1-7 0 0,4 7 0 0,10-6 0 0,-4-4 0 16,3 4 0-16,6 0 75 0,-12 59-1 15,18-68-74-15,4-3 0 0,9-5 0 0,0 6 0 16,-5-9 0-16,5 8 76 0,5 1 2 0,1 2-78 16,-3 0 0-16,2 0 0 0,1 3 0 0,2-2 0 15,-3-1 0-15,1-8-30 0,8 47 1 16,-6-47 29-16,3 3 0 0,3-9 0 0,0 3 0 15,5 3 0-15,6 3-38 0,0-4 0 0,0-4 38 0,-3-4 0 16,8-5 0-16,-2 2 0 0,2 4 0 0,-2-1 0 16,-3-2 38-16,27 39 1 0,-27-40-39 15,3 6 0-15,-4 1 0 0,1-1 0 0,8 0 0 0,1 9 109 16,-4-6-1-16,3 3-108 0,0-3 0 16,0 2 0-16,6 1 0 0,0-3 0 0,-6 0 0 0,11 0 84 15,33 37 0-15,-32-46-84 0,-1-2 0 16,41 17 0-16,-32-26 0 0,-1-2 23 15,70 13 1-15,-64-22 0 0,6-5 0 16,65 10-24-16,-57-16 0 0,6-3-10 16,79 3 0-16,-80 0 0 0,6 2 0 0,77 1 10 15,-88-6 0-15,0 0-43 0,77 0 0 16,-60-3 0-16,-4 3-1 0,89-3 44 16,-96 3 0-16,-1-5-12 0,80 5 1 15,-68 5 0-15,7-5 0 0,1 6 11 16,-11 5 0-16,-9 3 0 0,1 9-16 0,-7-3 0 15,1-1 0-15,5-2 1 0,1 3 15 0,-6 0 0 16,11 2 0-16,2-2 0 0,4 2 31 0,2 1 1 0,-6-4-1 16,-2 4 1-16,0-9-32 0,86 20 0 15,-89-20 0-15,8-3 44 0,75 23-1 16,-91-20 0-16,2 0 0 0,70 20-43 16,-67-17 0-16,1 2 26 0,71 12 1 15,-72-11-1-15,-5-3 2 0,77 14-28 16,-71-20 0-16,-7 0-9 0,76 15 0 15,-75-12-1-15,0 0 2 0,63 14 8 16,-69-14 0-16,-8 0 11 0,0 0 2 0,6 6-2 0,-3-6 1 16,2 6-12-16,1-4 0 0,-6 4 0 0,0 3 0 15,-6-1 9-15,6 3 0 0,-5-2 0 0,-1-9 0 16,3 0-9-16,1 0 0 0,7-3 0 0,1 1 0 16,-1 2-15-16,3-9 0 0,-2 4 0 0,2-1 1 0,-2 1 14 15,-6 2 0-15,0-5 0 0,0 2 0 0,-11-5 18 16,63 11 0-16,-52-3 0 0,6 0 0 15,55 3-18-15,-56-11 0 0,1 0 10 16,66 3 1-16,-59-3 0 0,-2 2 0 16,70 1-11-16,-62-3 0 0,0 2 0 15,67 4 1-15,-75 2-1 0,3-5 1 16,58 16-1-16,-61-13 0 0,-3 5 5 0,64 22 0 16,-67-25 0-16,1-2 0 0,66 13-5 15,-64-13 0-15,3-4-2 0,66 4 0 16,-60-3 0-16,8-6 0 0,66-6 2 15,-80 6 0-15,3-3 10 0,72 3 1 16,-73 3 0-16,7 3 0 0,71-1-11 16,-75-2 0-16,-2 3-1 0,66 10 0 15,-63-10 0-15,-3 0 1 0,77 11 0 16,-72-12 0-16,3 1-22 0,81-3 1 16,-84-3-1-16,-5-3 1 0,91-3 21 15,-75 3 0-15,3-2 6 0,83-9 1 16,-88 5 0-16,2 4 0 0,89-9-7 15,-86 8 0-15,-2 3 1 0,90-2 1 16,-93 5 0-16,-9 2 0 0,78 1-2 16,-78 0 0-16,9 3-2 0,69-4 0 15,-84-2 0-15,7 0 0 0,65-14 2 0,-65 0 0 16,-1-3-8-16,70-30 0 0,-81 21 0 16,3-2 1-16,3-6 7 0,-14 1 0 0,3 2 0 0,-3-6-22 15,0-2 0-15,0-1 0 0,-6-2 1 16,3-9 21-16,50-47 0 0,-61 47 0 0,-10-5-29 15,29-51 1-15,-35 57 0 0,-9-1 0 16,0 3 28-16,6-3 0 0,-5-5 0 0,2 0 19 16,16-59 1-16,-18 50 0 0,-1 0 0 15,17-62-20-15,-28 66 0 0,1 2-19 0,2-6 1 16,-11-3 0-16,-6 1 0 0,-8 2 18 16,-19-67 0-16,14 67 0 0,-12 0-13 0,-29-72 0 15,29 69 0-15,-2 3 1 0,0 1 12 16,-11-7 0-16,5 1 0 0,-5-3-20 0,-53-76 0 15,50 76 0-15,-5 2 0 0,-6 1 20 16,0-3 0-16,0 2 0 0,0-5-44 0,-72-75 1 16,64 75 0-16,-3-3 0 0,-72-70 43 15,66 76 0-15,0 2-31 0,4 6 0 0,-9-5 0 16,-1 0 0-16,1 5 31 0,-94-73 0 16,83 74 0-16,-6 7-45 0,-104-64 1 15,93 65 0-15,3 0 0 0,-3 5 44 0,-2-5 0 16,-1 5 0-16,1 1-24 0,-122-46 0 15,113 42-1-15,-11 1 2 0,-121-48 23 16,121 56 0-16,0 3-6 0,-127-43 0 16,127 51 0-16,-5 6 1 0,5 0 5 0,-5 3 0 0,-6-3 0 15,3 2-7-15,-3 1 1 0,-3 5 0 0,4-2 0 16,-4 8 6-16,-138-28 0 0,144 22 0 16,-3 3 1-16,-132-17 1 0,126 20 0 15,4-6 0-15,-147-11-2 0,151 17 0 0,-1 0 22 16,-145-8 1-16,144 8 0 0,9 5 1 15,-150-10-24-15,146 5 0 0,4 2 10 16,-133-10 1-16,129 13 0 0,1 1 0 16,-130-6-11-16,135 3 0 0,0 8-4 15,-121-17 0-15,124 12 0 0,2-6 1 16,-121-6 3-16,122 11 0 0,3 1-11 16,-120-6 0-16,114 3 0 0,8 2 0 0,-2 1 11 15,5-6 0-15,-3 0 0 0,-2-6 14 0,-120-11 0 16,120 11 0-16,-1 1 0 0,3 2-14 15,-2 3 0-15,10 5 0 0,1 4 9 0,-6-1 1 16,-6 6 0-16,-2 6 0 0,-6-1-10 0,-5 4 0 16,-1 13 0-16,1 6 0 0,-9 6-33 0,-151 45 0 15,137-34-1-15,-10 8 1 0,-166 63 33 16,165-60 0-16,1 0-121 0,-1 3 0 0,20-2 1 16,8-15-1-16,141-42-253 0</inkml:trace>
  <inkml:trace contextRef="#ctx0" brushRef="#br0" timeOffset="100950.81">12784 6315 528 0,'0'0'0'0,"0"0"0"0,0 0 42 0,0 0 0 16,0 0 0-16,0 0 1 0,0 0-43 15,0 0 0-15,0 0 55 0,0 0 1 16,0 0-1-16,0 0 1 0,0 0-56 16,0 0 0-16,0 0 102 0,0 0 2 15,0 0-1-15,11 28 1 0,3 11-104 0,0-14 0 16,5 9 35-16,28 25 0 0,-22-33 0 15,0-7 0-15,0 4-35 0,2-6 0 0,7 8 0 0,1-3 2 16,4 7 1-16,-3-7 0 0,0 6 0 0,-3 3-3 16,31 37 0-16,-37-29 0 0,-7 6 29 15,29 56 2-15,-27-50-1 0,3 5 0 16,-5 1-30-16,4-1 0 0,-1 8 0 0,7-4 32 16,22 61 0-16,-27-65 0 0,0 3 1 15,28 53-33-15,-26-55 0 0,4-7 19 0,2 7 1 16,-6-10 1-16,4 4-1 0,-4 0-20 15,4-6 0-15,-6 3 0 0,2-6 0 0,-7 0 16 0,24 25 1 16,-25-33-1-16,1 0 1 0,13 19-17 16,-20-27 0-16,-1-4-51 0,15 15 0 15,-16-26 0-15,3-2 1 0,11-9 50 16,-11 0 0-16,-1-12-196 0,12-16 1 16,-5 3-1-16,2-9-137 0,3-2 197 0,-14-12-2 15,-11 3 2-15,0 45-123 0</inkml:trace>
  <inkml:trace contextRef="#ctx0" brushRef="#br0" timeOffset="101402.15">14350 6154 842 0,'0'0'0'0,"0"0"0"0,-13 31 56 0,-20 17 0 0,5-17 0 0,-2 8 2 0,-4 6-58 15,-4 3 0-15,-12 3 0 0,-3 13 82 0,-57 66 1 16,44-60 1-16,-9-5-1 0,-63 90-83 16,66-77 0-16,9 15 120 0,-1-6 1 0,-8 6-1 15,0 0 1-15,-5 6-121 0,-72 83 0 16,77-91 0-16,3-1 19 0,3-3 0 0,-3-6 0 15,8-2 1-15,-3 0-20 0,-60 64 0 16,61-81 0-16,-1-3-177 0,-58 43 2 16,70-55-1-16,11-10-125 0,-4-3 175 0,-4-12 1 15,-4-16-1-15,53-6-440 0</inkml:trace>
  <inkml:trace contextRef="#ctx0" brushRef="#br0" timeOffset="111883.94">1083 958 243 0,'0'0'-41'0,"0"0"41"0,0 0 0 0,0 0 0 0,0 0 62 0,0 0 0 15,0 0-1-15,0 0 1 0,0 0-62 0,0 0 0 16,0 0 0-16,0 0 0 0,0 0 68 0,-31 14-1 16,23 0 0-16,-6 0 0 0,-16 37-67 15,11-15 0-15,-6 12 33 0,-22 53 1 16,22-44-1-16,-3-1 1 0,3 9-34 0,1 5 0 15,1 0 0-15,-1 9 18 0,-26 73 1 16,28-76 0-16,2 3 0 0,-4-9-19 0,10 9 0 16,0 0 0-16,8 5 4 0,-13 68 0 15,8-73 0-15,3-1 1 0,-12 91-5 16,9-82 0-16,-2 3 12 0,-15 102 0 16,11-99 0-16,-2 8 1 0,5-8-13 0,0 5 0 0,3-5 0 15,3 3 21-15,-3 87 1 0,3-91-22 16,2 1 0-16,6-3 0 0,0 3 0 0,-5-6 0 15,2-2 12-15,11 78 0 0,-2-96-12 0,-1-5 0 16,23 45 0-16,-14-62 0 16,5-5 55-16,25 24 1 0,-19-21-56 0,0-7 0 15,3-2 0-15,2 2 0 0,-2 1 0 0,5 0 137 16,0-1-1-16,-3-2-136 0,-2-6 0 0,2 0 0 16,17 23 0-16,-22-29 0 0,0 1 6 15,14 16 0-15,-17-22-6 0,3 3 0 16,27 14 0-16,-22-20 0 0,-2 3-4 0,41-3 1 15,-30-20-1-15,-1-2 1 0,40-43 3 16,-31 9 0-16,-3-9 28 0,3-14 0 16,-3-5 0-16,0 0 1 0,-2-9-29 0,41-93 0 15,-39 94 0-15,-5-1 23 0,2-11 0 16,-2-3 0-16,-3 0 0 0,2-5-23 0,29-97 0 16,-34 103 0-16,-3-1-35 0,31-93 1 15,-31 88-1-15,-2 5 0 0,22-93 35 16,-23 88 0-16,4-1-33 0,27-103 1 15,-25 98 0-15,5-3 0 0,-4 5 32 0,4-5 0 16,1-5 0-16,5 5-36 0,33-115 0 16,-38 104-1-16,-6-6 2 0,25-118 35 15,-38 121 0-15,-7 5-55 0,1-117 1 16,-19 126-1-16,-9 6 0 0,-33-91 55 16,8 102 0-16,-5 17-4 0,-58-67 1 15,49 89 0-15,-7 20 0 0,-73-8 3 16,61 39 0-16,0 19-48 0,-91 52 1 0,67-21-1 15,-7 23 1-15,-123 116 47 0,104-82 0 16,-7 22-138-16,-10 1 2 0,-15-4-2 0,-15-5 2 16,169-121-63-16</inkml:trace>
  <inkml:trace contextRef="#ctx0" brushRef="#br0" timeOffset="117816.84">19251 3144 11 0,'0'0'0'16,"0"0"0"-16,0 0 0 0,0 0 1 0,0 0-1 0,0 0 1 0,0 0-1 0,0 0 0 16,0 0 0-16,0 0 0 0,0 0 39 0,0 0 1 15,0 0-1-15,0 0 1 0,0 0-40 0,0 0 0 16,0 0 0-16,0 0 67 0,-72 5 2 15,33 4-2-15,-13 5 1 0,-48 23-68 16,59-15 0-16,2 3 75 0,-46 32-1 16,43-29 0-16,1 8 1 0,-45 29-75 15,50-28 0-15,9 5 46 0,-9-6 0 0,8 7-1 16,-2-7 1-16,8 6-46 0,-3 6 0 0,0-6 0 16,-3 3 0-16,3-2 31 0,-16 49 0 15,30-58 0-15,5 3 1 0,12 27-32 16,8-35 0-16,11-1-4 0,41 14 0 15,-22-28 0-15,3-6 1 0,61-2 3 0,-47-6 0 16,8-6-23-16,66-8 1 0,-71 6 0 16,2 2 1-16,55-13 21 0,-68 10 0 0,-9 1-12 15,50-15 1-15,-39 12-1 0,-2 3 1 16,49-21 11-16,-55 15 0 0,-3 0-45 16,42-22 1-16,-48 16-2 0,1 3 2 15,14-25 44-15,-34 17 0 0,-8-1-70 16,-3 1 1-16,-10 2-2 0,-4-5 2 0,-8 6 69 15,-30-34 0-15,11 19 0 0,-6 0 94 16,-44-39-1-16,45 40 0 0,4-6 2 16,-48-37-95-16,37 37 0 0,4 5-24 0,-42-42 1 15,36 40-2-15,3 2 2 0,-6 6 23 16,-5 12 0-16,-6 5 0 0,-5 14-122 0,-103 36-1 16,73 6 1-16,96-42-144 0</inkml:trace>
  <inkml:trace contextRef="#ctx0" brushRef="#br0" timeOffset="118850.36">20513 8939 763 0,'0'0'0'0,"0"0"0"0,0 0 0 0,0 0 55 0,0 0 0 0,0 0 0 0,0 0 0 0,-27 14-55 15,-12 1 0-15,20-15 0 0,-14 2 76 16,-37 10-1-16,32-10 0 0,5 4 1 16,-39 2-76-16,41-2 0 0,4-6 75 0,-31 0 1 15,27 0 0-15,4 0 1 0,-42 6-77 16,36 5 0-16,-1 3 43 0,-24 34 0 16,28-26 0-16,2 4 1 0,-30 27-44 15,36-25 0-15,3 6-13 0,-11 31 1 16,21-34 0-16,7 0 0 0,2 0 12 15,5 2 0-15,1-7 0 0,-1 2-24 0,9 0 0 16,-9 6 0-16,4-3 1 0,2 8 23 0,8 31 0 16,-5-39 0-16,0 3 31 0,16 22 1 15,-11-25-1-15,9-3 1 0,25 29-32 16,-20-38 0-16,3 4 19 0,47 5 1 16,-34-25 0-16,6-3 0 0,62-14-20 15,-62 3 0-15,3-6 10 0,50-34 0 16,-59 23 0-16,-2-3 1 0,-3-6-11 0,-2-5 0 15,2-6 0-15,-11-2 11 0,0-1 1 0,-2-5-1 16,-6 5 1-16,-1-5-12 0,12-62 0 0,-19 59 0 16,-3-3 11-16,0 0 0 0,-6 6 0 0,3-6 0 15,-6 3-11-15,4-6 0 0,-4 17 0 0,-5 0 0 16,-8 12 0-16,2 5 0 0,-24 11 0 0,-3 12 0 16,-17 8 0-16,-2 14 0 0,-9 8 0 0,-8 9 0 0,-6 17-100 15,-77 56-1-15,72-53 1 0,3-1 1 16,-83 46 99-16,80-62 0 0,80-34-1166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9-23T21:43:41.7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27229 6534 11 0,'0'0'0'0,"0"0"0"0,0 0 0 0,-39-56 1 16,22 39-1-16,-2 3 1 0,-25-12-1 16,25 12 0-16,-1 0 31 0,-30-11 0 15,28 11 0-15,-8 0 1 0,-31 0-32 16,31 8 0-16,2 3 40 0,-46 12 0 15,32-1 1-15,-2-2 0 0,-42 11-41 16,48-6 0-16,-1 3 17 0,-44 23 0 16,50-29 0-16,0 6 1 0,2-8-18 0,-2 11 0 15,0 2 0-15,-3 4 69 0,6-3 1 0,-6 2 1 16,3 6-1-16,-6 0-70 0,-38 29 0 0,33-21 0 16,5 6 53-16,-41 37 0 0,41-34 1 15,0 3-1-15,-35 42-53 0,43-45 0 16,7-3 89-16,2 0 2 0,2 1-1 0,4-1 0 0,5-3-90 15,0 1 0-15,2-4 0 0,4-5 0 0,2 3 79 16,-8 25-1-16,5-31 0 0,4 6 2 16,2 22-80-16,-6-28 0 0,6 0 61 15,0 37 0-15,0-37 0 0,6 3 0 16,-1 34-61-16,-2-31 0 0,2-3 30 16,4 2-1-16,2 4 0 0,-8-1 0 0,2-5-29 15,6 6 0-15,-5 2 0 0,-1 1 0 0,3-4 13 0,1 40 1 16,-4-39-1-16,4-1 1 0,13 29-14 15,-9-31 0-15,-2-6 26 0,31 26 1 16,-23-29 0-16,6-3 1 0,0 1-28 16,3 2 0-16,-4 0 0 0,4 1 31 0,2-1 0 15,-2 3 0-15,0 0 0 0,2 1-31 0,-5-1 0 0,0 5 0 16,2 4 0-16,1-3 25 0,27 39 1 16,-27-39 0-16,2 2 0 0,31 29-26 15,-25-34 0-15,3-3-3 0,41 25 1 16,-36-36-1-16,-3 3 1 0,59 11 2 15,-48-20 0-15,1 3 36 0,57 3 0 16,-57-6-1-16,2 4 1 0,0-1-36 0,1-3 0 16,-4 0 0-16,6 3-27 0,-5 0 0 0,5-5 0 15,0 5 0-15,0 0 27 0,-3 0 0 0,3 0 0 16,0-8 0-16,3 2-1 0,-1-8 1 0,7 3 0 16,-4 0 0-16,6-3 0 0,-5 0 0 0,8-3 0 0,2 0 0 15,4 3-34-15,-1-6 2 0,0-2-1 0,1-1 1 16,4-2 32-16,-4 3 0 0,10-6 0 0,-2 0 0 15,-1 5-17-15,95-19 0 0,-97 14 0 0,3 0 0 16,74-14 17-16,-80 19 0 0,3-2 16 16,66-6 0-16,-80 9 0 0,0 5 1 15,69-8-17-15,-69 5 0 0,0 0-35 16,72-2 0-16,-69 0 0 0,0 2-1 16,69-17 36-16,-70 9 0 0,1-11-6 15,66-28 1-15,-63 25 0 0,-3-9 0 16,5 3 5-16,-16-2 0 0,-6-1 0 0,-2-2 10 0,-4 2 1 15,-7-5-1-15,-3 0 2 0,-6 5-12 0,25-53 0 16,-28 42 0-16,-8 0-12 0,17-44 1 16,-20 35 0-16,-2 7 1 0,-1-7 10 15,-5 1 0-15,-2 5 0 0,-7 1-18 0,-7-57 1 16,-3 56 0-16,-3 3 0 0,-28-58 17 16,20 58 0-16,-1 6-41 0,-32-40 1 15,21 40-1-15,4 5 0 0,-12 1 41 0,0 2 0 16,1-3 0-16,-9 9-25 0,3-6 0 0,-12 3 0 15,1-2 0-15,-6 2 25 0,1 3 0 0,-7-1 0 16,4 1 0-16,-4 0-21 0,-62-22 0 16,68 24 0-16,0 4 1 0,-61-23 20 15,51 25 0-15,2 6 23 0,-70-23 1 16,73 15 0-16,5 5 0 0,-63-28-24 16,58 22 0-16,5-2 18 0,-63-20 0 0,57 23 0 15,1-4 0-15,-3 4-18 0,6-1 0 0,-1 1 0 16,-2-6-39-16,2 2 1 0,-2 1 0 0,-6 0 0 15,-3 2 38-15,-71-27 0 0,71 24 0 16,1 1-36-16,-84-17 0 0,78 16-1 0,3 4 1 16,-92-15 36-16,76 23 0 0,-1 0-18 15,-100-8 0-15,92 13 0 0,0 4 1 16,-108 10 17-16,94 4 0 0,0-1-37 16,-144 40 0-16,125-12 0 0,-9 15 0 15,-2-3 37-15,2 17 0 0,-2-1 0 0,-3 9-121 0,-144 74-1 16,152-94 1-16,141-53-544 0</inkml:trace>
  <inkml:trace contextRef="#ctx0" brushRef="#br0" timeOffset="8983.31">12610 4317 11 0,'0'0'0'0,"0"0"0"0,0 0 0 0,0 0 1 0,0 0-1 16,0 0 1-16,0 0-1 0,0 0 0 16,0 0 0-16,0 0 1 0,0 0-1 15,-27-14 1-15,13 8-1 0,8 1 0 0,1 2 0 16,5-11 0-16,0 8 0 0,-6-2 1 15,6-4-1-15,0 12 0 0,0 0 33 16,-3-2 1-16,3 2-1 0,-5-12 1 16,5 4-34-16,0 8 0 0,-6 6 40 15,6-6 1-15,0 0 1 0,-8 0-1 16,8 14-41-16,0-9 0 0,0 7 3 0,0 2 1 16,0 11-1-16,3-3 1 0,2 9-4 0,6-2 0 15,-2-1 0-15,-4-3 0 0,1 0 8 0,8 1 0 16,-12-4 0-16,4-2 1 0,-1 2-9 0,1 29 0 15,-6-9 0-15,0 0 24 0,-6 51 0 16,-7-51 0-16,-1 9 1 0,-17 48-25 16,18-54 0-16,1 11 18 0,4-8 1 0,-3 2 0 15,3-5 0-15,2 3-19 0,1 31 0 16,5-45 0-16,5-3-93 0,9 11 2 16,-8-23-1-16,-1-10 0 0,15 11 92 15,-12-12 0-15,3-2-18 0,3-3 1 16,-3-6 0-16,-11 3-68 0</inkml:trace>
  <inkml:trace contextRef="#ctx0" brushRef="#br0" timeOffset="9367.06">13276 3985 11 0,'0'0'0'0,"0"0"0"0,5 48 0 0,4 22 1 0,-9-30-1 0,-3-1 1 0,-3 40-1 16,1-34 0-16,-3 3 109 0,2 2 1 15,-8 6 0-15,-2 1 0 0,-1 7-110 0,-19 60 0 16,17-56 0-16,0 5 94 0,-4-8 0 16,4 11 0-16,0-6 1 0,-1 9-95 0,-18 67 0 15,18-84 0-15,4-6 11 0,-12 51 0 16,17-56 0-16,3-3 0 0,-17 39-11 16,17-53 0-16,-6-4-147 0,-11 4 1 15,20-20-1-15,-4-11-32 0,-2-6 147 16,3 3 0-16,8 0-111 0</inkml:trace>
  <inkml:trace contextRef="#ctx0" brushRef="#br0" timeOffset="10017.06">12298 4973 11 0,'0'0'0'0,"39"-6"0"0,19-3 0 15,52-5 1-15,-66 14-1 0,-5 3 1 16,33 8-1-16,-39-8 0 0,-8 9 6 16,8 10 0-16,-14-14 0 0,-5 4 0 0,-3 2-6 15,11 8 0-15,9-5 0 0,2 3 147 0,0 2 1 16,6 4-1-16,-1-12 1 0,1 0-148 0,0-3 0 15,-1 0 0-15,9 3 0 0,3-5 76 0,-6-4 2 16,-5-5-1-16,2 0 0 0,4 0-77 0,-7-5 0 16,1-1 0-16,0 3 0 0,-1-2 93 0,-5-4 0 15,6-2-1-15,-6 0 2 0,3-6-94 0,30-20 0 16,-35 23 0-16,2 0 13 0,25-14 0 16,-36 14 0-16,-3 3 1 0,15-15-14 15,-23 18 0-15,-3 0 39 0,9-12 0 16,-9 6 0-16,3-3 0 0,-3-17-39 15,-2 20 0-15,-1 0 0 0,1-20 0 16,-9 23 0-16,0 5 1 0,-13-5-1 16,2 3 0-16,0 2-7 0,-33 3 0 15,11 3 0-15,-11 9 0 0,-41 16 7 16,52-8 0-16,5 5 5 0,-35 26 0 0,41-25 0 16,0-1 0-16,1 4-5 0,10-4 0 0,-6 9 0 15,12 3 36-15,-6-6 0 0,9 6 0 0,5-9 0 16,0 3-36-16,0 28 0 0,0-27 0 15,0-1 30-15,14 28 0 0,-9-28 0 0,1 0 1 16,16 28-31-16,-8-33 0 0,5-3 22 16,31 25 0-16,-26-31 0 0,10 0 0 15,43 14-22-15,-36-25 0 0,9 0-20 16,50-6 0-16,-51-6 0 0,-2 1-1 16,55-29 21-16,-57 18 0 0,-4-15-143 15,39-31-1-15,-44 34 1 0,0-3 0 16,-3-2 143-16,0-1 0 0,-5-5 0 0,2 0-168 0,28-51 0 15,-30 42-1-15,-28 51-359 0</inkml:trace>
  <inkml:trace contextRef="#ctx0" brushRef="#br0" timeOffset="10366.95">14917 3892 561 0,'0'0'0'0,"0"0"0"0,0 0-108 0,0 0 1 16,27 9-1-16,-27-4 1 0,-8 15 107 16,-3-6 0-16,-3 9 88 0,-19 33 2 0,14-20-2 15,2-2 1-15,-10 45-89 0,16-43 0 16,8 1 60-16,3 0-1 0,-6 10 0 0,1 4 0 15,-1 5-59-15,-2 65 0 0,0-64 0 0,2 7 51 16,-11 60 0-16,9-56 0 0,0-4 0 16,2 1-51-16,-5 0 0 0,3-3 0 0,3-3 21 15,-15 53 1-15,6-67 0 0,3-3 0 16,-11 34-22-16,11-45 0 0,3-2-65 16,-9 18 1-16,9-33 0 0,3-5-1 15,-4 5 65-15,9-14 0 0,0 0-123 0,0 0 0 16,0-9 1-16,0 9-170 0</inkml:trace>
  <inkml:trace contextRef="#ctx0" brushRef="#br0" timeOffset="10700.99">15461 3926 11 0,'0'0'0'15,"8"42"0"-15,3 9 0 0,9 56 1 16,-20-57-1-16,-6-2 1 0,-8 3-1 0,3-1 0 16,3 1 0-16,-3 0 162 0,-11 47 2 15,5-50-1-15,9 3 1 0,-22 56-164 0,10-43 0 16,-2 1 71-16,-3 5 2 0,0 1-2 0,1 2 1 15,1 3-72-15,-29 76 0 0,33-88 0 16,-1-2 28-16,-18 48 0 0,24-57 1 0,8-13 0 16,-10 30-29-16,13-44 0 0,3-10-167 15,3 4 0-15,8-17 1 0,-3-6-51 16,22-22 166-16,4-1-1 0,-34 26-134 16</inkml:trace>
  <inkml:trace contextRef="#ctx0" brushRef="#br0" timeOffset="11133.35">16102 5001 651 0,'0'0'0'15,"0"0"0"-15,0 0-69 0,0 0 0 0,0 0-1 16,0 0 2-16,-6 42 68 0,1-20 0 0,-4-5 0 15,-4 3 0-15,-7 2 23 0,-5 7 1 0,1-1-1 16,2-9 1-16,5-2-24 0,0-3 0 0,1 0 0 16,2 0 0-16,6 1 64 0,-14 18-1 15,5-5 0-15,0 3 0 0,-10 45-63 16,16-33 0-16,8 2 37 0,0 33 1 16,6-41-1-16,5 2 0 0,17 20-37 15,-6-30 0-15,6-10 83 0,3-2 2 0,0-3-1 16,2-3 0-16,9-8-84 0,32-6 0 0,-26-2 0 15,-4-6 79-15,42-20 0 0,-44 11 0 16,-14-5 0-16,33-32-79 0,-36 29 0 16,-3 0-8-16,11-37 1 0,-19 26 0 0,-8 0 0 15,3-1 7-15,-6 4 0 0,0-7 0 0,-6 7 49 16,1-9-1-16,-4 5 0 0,-2-2 1 0,3 0-49 16,-22-37 0-16,10 48 0 0,-2 3-67 15,-36-14 0-15,20 34-1 0,-15 8 1 16,-5 2 67-16,-19 38 0 0,-6 2 0 0,-17 31-116 15,-104 90-1-15,99-81 1 0,105-82-687 16</inkml:trace>
  <inkml:trace contextRef="#ctx0" brushRef="#br0" timeOffset="13234.07">6483 8526 11 0,'0'0'0'0,"0"0"0"0,0 0 0 0,0 0 1 0,0 0-1 0,0 0 1 16,0 0-1-16,0 0 0 0,0 0 0 0,0 0 1 16,0 0-1-16,0 0 1 0,0 0-1 15,0 0 0-15,0 0 25 0,0 0 0 16,0 0 0-16,0 0 1 0,0 0-26 15,0 0 0-15,0 0-17 0,39 0 0 16,-25 0 0-16,5 0 0 0,20-6 17 16,-6 1 0-16,6 2 29 0,32-8 1 15,-37 8 0-15,1-6 0 0,37 4-30 16,-33-1 0-16,0 3 8 0,38-2 0 16,-38 5 0-16,-1-6 0 0,40-3-8 15,-40 4 0-15,1-1 53 0,41-5 2 16,-36 8-1-16,-5 3 0 0,47 0-54 15,-42 0 0-15,0 0 44 0,42 3 0 16,-42 0 1-16,-5-3 0 0,46 5-45 16,-46-5 0-16,5 0 0 0,39 0 0 0,-42 0 0 15,4 0 0-15,37-8 0 0,-35 2 0 16,3 1 10-16,50-9 1 0,-51 5-1 16,-2 4 1-16,44-7-11 0,-46 10 0 0,-1 2 7 15,41 2 0-15,-40 7 0 0,-7-1 0 16,42 6-7-16,-35-8 0 0,4-3 6 15,48 2 1-15,-50-5-1 0,0 0 1 16,55 0-7-16,-52-8 0 0,2 2 47 16,48-8 1-16,-51 9-1 0,4 2 1 15,49-3-48-15,-49 6 0 0,-6 6 8 0,49-6 0 16,-46 0 0-16,-6 3 0 0,47 2-8 16,-49-10 0-16,8 5 0 0,41-3 1 15,-44 3 0-15,2 3 0 0,37 2-1 16,-42-10 0-16,-5 10 4 0,44-5 0 15,-45 6 0-15,4-3 1 0,41 8-5 16,-39-3 0-16,-3-5-6 0,56 8 0 16,-44-5 0-16,2-3 0 0,61 2 6 15,-58-2 0-15,0 0-7 0,61 0 0 16,-61 3 0-16,5-1 1 0,72 6 6 16,-68 1 0-16,-1 2-152 0,69 8 2 15,-77-2-1-15,-2 2-33 0,-4 1 151 0,1-9 0 16,-6 0 0-16,-47-14-75 0</inkml:trace>
  <inkml:trace contextRef="#ctx0" brushRef="#br0" timeOffset="17616.96">16801 7032 11 0,'0'0'0'0,"0"0"0"0,0 0 0 0,0 0 1 16,0 0-1-16,0 0 1 0,0 0-1 16,-28 20 0-16,23-12 0 0,-15-2 1 15,12 2-1-15,2-2 1 0,-13 8-1 16,8-11 0-16,-3 2 0 0,-5-2 0 15,13 0 0-15,1-3 1 0,-3-3-1 0,8 3 0 16,0 0 11-16,0 0 0 0,0 0 0 16,0 0 0-16,0 0-11 0,0 0 0 15,0 0 103-15,0 0 1 0,0 0-1 16,0 0 1-16,5 3-104 0,-5 5 0 0,0-5 116 16,-5 8 0-16,-1-8 0 0,3 3 0 15,-2 14-116-15,-1-6 0 0,1-6 106 16,-1 0-1-16,3 7 0 0,-2-1 1 0,-3 0-106 15,5 0 0-15,0 5 0 0,-2-2 0 0,-4 6 69 16,4 2 0-16,-12 3 1 0,3 0-1 0,1 9-69 16,-26 28 0-16,20-29 0 0,-4 4-18 0,-21 33 0 15,25-42 0-15,2-3 0 0,-16 23 18 16,19-32 0-16,6 1 9 0,-14 2 0 16,19-16 0-16,3-6 1 0,0 0-10 15,0 0 0-15,0 0 12 0,0 0 0 16,0 0 0-16,0 0 0 0,0-11-12 15,3 0 0-15,8-6-27 0,14-34 0 16,-11 12 0-16,11-9 1 0,2-3 26 0,4 9 0 16,-12 0 0-16,3 5-44 0,3-5 2 0,5-6-1 15,3 3 1-15,-5-6 42 0,41-47 0 16,-36 56 0-16,0 5-20 0,45-33 0 16,-40 42 0-16,1 8 1 0,44-8 19 15,-50 17 0-15,6-1 13 0,22-2 0 16,-31 12 0-16,-5 4 0 0,16 10-13 15,-24-4 0-15,-9 6 14 0,3 14 1 16,-5-11 0-16,-4 11 0 0,4 34-15 0,-14-20 0 16,2 3 47-16,-5 6 1 0,3-3 0 0,2-3 0 15,-8 3-48-15,-10 39 0 0,10-45 0 16,0 6-33-16,-11 39 0 0,9-39 1 0,2-6 0 16,-8 37 32-16,16-42 0 0,1-9-157 15,-4-6 0-15,9-2-1 0,0-6 2 0,0-6 26 16,9-2 1-16,-9-6-1 0,0 0-207 15</inkml:trace>
  <inkml:trace contextRef="#ctx0" brushRef="#br0" timeOffset="17850.3">17779 7018 381 0,'0'0'0'0,"0"0"0"0,0 0-72 0,35 0-1 16,-29 0 1-16,8 0-6 0,8 0 72 15,-17 0 0-15,-5 0-50 0</inkml:trace>
  <inkml:trace contextRef="#ctx0" brushRef="#br0" timeOffset="17983.98">17900 7009 482 0,'6'0'0'15,"-1"0"0"-15,9 0 105 0,8 0-1 16,0 0 1-16,11 0 0 0,45 0-105 16,-51 0 0-16,4 0-8 0,16 14 0 0,-22-14 0 15,-1 0 0-15,29 0 8 0,-26 0 0 16,4 0-145-16,30-5 2 0,-37 5-1 16,-4-6 1-16,19-2 143 0,-26 8 0 0,1 0-34 15,3 0 0-15,-17 0 1 0,0 0-112 16</inkml:trace>
  <inkml:trace contextRef="#ctx0" brushRef="#br0" timeOffset="18269.78">17803 7440 167 0,'0'0'0'0,"0"0"0"16,0 0 0-16,34 11-30 0,24 12 0 15,-28-18 0-15,-2-5 0 0,24 9 30 16,-27-9 0-16,0 0 134 0,22 0 2 16,-17 0-1-16,3 0 1 0,0 0-136 0,1 0 0 15,2 0 0-15,2-6 49 0,1 6 0 0,0 6 0 16,-4-6 2-16,10 0-51 0,-1 0 0 0,-5 0 0 15,-1-6 0-15,1 3-114 0,0-2 1 0,-1-1-1 16,1 3 1-16,-6 3 72 0,0 0-1 0,3-5 1 16,-3-4 1-16,-33 9-86 0</inkml:trace>
  <inkml:trace contextRef="#ctx0" brushRef="#br0" timeOffset="18767.09">19425 6382 11 0,'0'0'0'15,"0"0"0"-15,0 0 0 0,19 28 1 16,-13-19-1-16,2 5 1 0,17 8-1 16,-11-13 0-16,0 2 196 0,13-3 2 15,-10-8-1-15,2 6 1 0,23-3-198 16,-23 2 0-16,0-5 78 0,25 6 1 16,-19-3 0-16,-5-3 0 0,21-6-79 15,-19 3 0-15,0-5 7 0,9 2 1 16,-18 1 0-16,1 2 0 0,11-8-8 15,-17 8 0-15,3-3 2 0,9-2 0 16,-9 2 0-16,3 6 0 0,5-8-2 16,-13 8 0-16,2-6 7 0,-3 3 1 15,-5 3-1-15,9 0 1 0,-4 3-8 0,-5-3 0 16,0 6 52-16,0-6 1 0,-5 14-1 0,-1 0 0 16,1 14-52-16,2-6 0 0,-11 23 0 0,-5 3 0 0,-6 11 59 15,-28 68 1-15,28-71 1 0,-2 9-1 16,-31 76-60-16,27-71 0 0,-2 12-126 15,-33 75 2-15,41-87-1 0,0 1-81 16,-13 27 124-16,24-89 0 0,14-9-587 16</inkml:trace>
  <inkml:trace contextRef="#ctx0" brushRef="#br0" timeOffset="21550.15">16030 8939 11 0,'0'0'0'0,"0"0"0"0,0 0 0 0,0 0 0 0,0 0 1 0,0 0-1 16,0 0 1-16,0 0-1 0,0 0 0 16,0 0 0-16,-33 6 0 0,-3 2 1 15,17-5-1-15,2 3 1 0,-8-6-1 0,14-6 0 16,3 3 0-16,-3 3 0 0,11 0 0 0,0 0 1 15,0 0-1-15,0 0 0 0,0 0 0 0,-6-5 0 16,6 5 95-16,0 0 0 0,-8 0 1 0,2 5-1 16,-13 10-95-16,5-7 0 0,0 6 136 15,-30 23-1-15,25-18 1 0,-9 9 0 16,-10 17-136-16,21-25 0 0,9 0 100 16,-6 16 0-16,3-22 0 0,5 1 1 15,-10 21-101-15,5-13 0 0,0 5 44 16,-3 0 1-16,-5 6 0 0,-1 2 0 0,-2 1-45 15,-3 5 0-15,6-8 0 0,-6-3 0 0,-3-3-26 0,4 0 0 16,-1 0 0-16,-3-5 0 0,3 5 26 0,-27 17 0 16,35-31 0-16,9-3-119 0,8-8-1 15</inkml:trace>
  <inkml:trace contextRef="#ctx0" brushRef="#br0" timeOffset="22316.53">15234 8264 392 0,'0'0'0'0,"0"0"0"0,0 0-49 0,0 0 0 15,0 0-1-15,0 0 1 0,0 0 49 16,0 0 0-16,0 0 103 0,25 34 0 16,-25-34 0-16,9 3 1 0,4 2-104 15,1-5 0-15,6 0 103 0,21-8 1 16,-13 8-1-16,-1-6 1 0,28 1-104 15,-35 2 0-15,-4 3 48 0,15-6-1 16,-17 6 0-16,-1 0 1 0,9 0-48 0,-8 0 0 16,-5 6 32-16,15 2 0 0,-15-8 1 15,2 0-1-15,14-8-32 0,-12 8 0 0,-4-6 7 16,7-8 1-16,-7 9 0 0,-4 2 0 16,9 3-8-16,-3-9 0 0,-3 4-4 15,1-7 1-15,2 10-1 0,-6-4 1 0,3 6 3 16,6-6 0-16,-14 6 0 0,0 0 41 15,0 12 0-15,0-4 0 0,-3 6 0 16,-13 42-41-16,-1-8 0 0,-2 17 10 0,-6 8 2 16,6-8-1-16,-1 5 0 0,1 0-11 15,-25 71 0-15,30-76 0 0,0 0-129 0,-5 22 1 16,19-65-1-16,0-22-756 0</inkml:trace>
  <inkml:trace contextRef="#ctx0" brushRef="#br0" timeOffset="23601.41">15287 11823 504 0,'0'0'0'0,"0"0"0"0,0 0 0 0,0 0-12 15,0 0 0-15,0 0 0 0,0 0 0 0,0 0 12 0,0 0 0 0,0 0 0 16,0 0 0-16,0 0 69 0,0 0-1 0,0 0 0 16,0 0 1-16,0 0-69 0,0 0 0 0,25-14 0 15,-20 8 0-15,4 4 120 0,-4-1 0 0,1 0 1 16,7-3-1-16,7-2-120 0,2-3 0 0,3-1 0 16,0 7 0-16,-1-1 2 0,10 3 1 0,-10 1-1 15,-4-1 1-15,-6 3-3 0,-1 0 0 0,-4 0 0 16,2 3 0-16,-3-3 30 0,3 0 2 0,-5 0-2 15,-1 2 1-15,3 7-31 0,-2 5 0 0,0-6 0 16,-6 1 0-16,-3 5-18 0,-11 36 0 16,0-19 0-16,-14 9 0 0,-21 41 18 0,18-50 0 15,4 0-14-15,-31 26 1 0,30-32 0 16,3-3 0-16,-2 1 13 0,10-3 0 0,3-1 0 16,0-5 4-16,3 0 0 0,6-2 0 0,2-7 1 0,3-5-5 15,0 6 0-15,0-6 0 0,6 3 0 0,-6-3 35 16,0 0 1-16,13-3-1 0,1 3 0 0,0-9-35 15,41-19 0-15,-19 9 0 0,8-7-14 16,39-24 0-16,-61 33 0 0,0 3 0 16,20-26 14-16,-23 26 0 0,-2 6-19 15,10-9 1-15,-21 6-2 0,-6 11 2 16,3-14 18-16,-3 14 0 0,0 0 0 0,0 0 1 16,5-3 0-16,-5 3 0 0,0 0-1 15,-5 3 0-15,5-3-12 0,-9 11 1 16,-2-3-1-16,3 6 1 0,-22 15 11 15,16-24 0-15,6 4 64 0,-17 10 2 16,16-7-1-16,4-1 0 0,-9 3-65 16,9-9 0-16,5 4 44 0,-6-1 1 0,1-2-1 15,5 2 1-15,0-8-45 0,5 3 0 0,1 0 0 16,-6-3 0-16,5 8-43 0,12-5 0 16,-1-3-1-16,4 0 1 0,-1 0 43 0,0 6 0 15,1 2 0-15,-7 4-113 0,7 2-1 0,-15-9 1 16,-2 4 0-16,-3-9-649 0</inkml:trace>
  <inkml:trace contextRef="#ctx0" brushRef="#br0" timeOffset="24899.96">15243 12816 370 0,'0'0'0'16,"0"0"0"-16,0 0 64 0,0 0 1 0,0 0 0 0,0 0 0 0,30 0-65 16,-24 0 0-16,2 0 84 0,17 0 2 15,-6-3-2-15,-5 3 1 0,25 0-85 16,-15-5 0-16,4 2 58 0,25-3-1 16,-29 6 0-16,1-5 0 0,17-4-57 15,-23 1 0-15,0 2 74 0,26-8 2 16,-15 3-2-16,3 0 1 0,33-17-75 15,-30 13 0-15,0 1 15 0,39-8 0 16,-42 11 1-16,6 2 0 0,21-8-16 16,-37 12 0-16,-7-1-5 0,9 6 0 15,-14 6 0-15,-11-4 0 0,-6 18 5 16,1-6 0-16,-3 9 28 0,-25 44 0 0,10-22 0 16,-4 3 1-16,-1 3-29 0,-2 8 0 0,-3 0 0 15,2 3 31-15,-30 64 1 0,28-61-1 16,3-9 1-16,-23 60-32 0,34-68 0 15,8-3-42-15,-3 28 1 0,14-45 0 0,11-8 0 16,9-6 41-16,-18-12 0 0,-2-2-1210 16</inkml:trace>
  <inkml:trace contextRef="#ctx0" brushRef="#br0" timeOffset="30302.59">2804 8869 11 0,'0'0'0'16,"0"0"0"-16,0 0 0 0,0 0 0 0,0 0 1 0,0 0-1 0,0 0 1 0,0 0-1 0,0 0 0 0,0 0 0 16,0 0 0-16,0 0 28 0,0 0 1 0,0 0-1 15,0 0 1-15,0 0-29 0,0 0 0 0,0 0 0 16,0 0 0-16,0 0 70 0,0 0 2 0,0 0-2 16,0 0 1-16,0 0-71 0,0 0 0 0,0 0 0 15,0 0 0-15,0 0 62 0,0 0 2 0,0 0-2 16,0 0 1-16,0 0-63 0,0 0 0 0,0 0 0 15,0 0 0-15,27-28 71 0,-27 28 1 0,6-6-1 0,-6 6 1 16,5-3-72-16,-5 3 0 0,6 9 0 0,-3-3 0 16,2 2 19-16,9 20 0 0,-3-8 0 15,3 8 1-15,11 25-20 0,-17-27 0 0,3-4 54 16,-3 35 1-16,-2-32 0 0,-1 6 0 16,1 42-55-16,-12-22 0 0,6 5 24 15,-11 3 1-15,3 3-1 0,-6-3 0 0,3 3-24 16,-22 62 0-16,19-65 0 0,-5 0 33 15,-11 42 1-15,21-62 0 0,9-2 0 16,-5 0-34-16,10-15 0 0,4-2 0 0,4-6-29 16,4-6 0-16,2-2 0 0,-5-6 0 0,0-11 29 0,30-18 0 15,-16 7 0-15,10-6-35 0,26-31 0 16,-31 33-1-16,-3 1 2 0,37-26 34 16,-37 32 0-16,3-4-42 0,34-5 1 15,-43 17 0-15,1 8 0 0,22 3 41 16,-22 0 0-16,-6 3-60 0,26 17 2 15,-23-12-1-15,8 12 1 0,23 13 58 16,-28-16 0-16,2 3-19 0,31 11 0 16,-27-20-1-16,2-2 1 0,33 8 19 15,-36-6 0-15,9-6 39 0,38 12-1 16,-38-8 0-16,-6 2 1 0,39 12-39 16,-33-18 0-16,-6 4 82 0,6-1 1 0,-9 0-1 15,3 4 1-15,0-9-83 0,0 2 0 0,6 1 0 16,-6-6 0-16,3 0 45 0,41-6 1 15,-35 3-1-15,2-2 1 0,39-9-46 16,-36 2 0-16,-3 1 13 0,53-9 0 0,-56 6 0 16,3 6 1-16,48-15-14 0,-48 12 0 15,3 3 4-15,47-6 1 0,-47 8 0 0,2 0 0 16,45-2-5-16,-50 5 0 0,6 0 0 16,41-5 0-16,-44 5 0 0,-2-2 1 15,46-10-1-15,-42 7 0 0,4 0 13 16,46-9 0-16,-43 8 0 0,2 1 0 15,47-12-13-15,-53 17 0 0,-2 3 3 16,46-5 0-16,-49 5 0 0,0 0 0 16,56 0-3-16,-54 0 0 0,4 5 2 0,52 4 0 15,-53-9 0-15,3-6 0 0,50 0-2 16,-58 4 0-16,3 2 40 0,47-9 0 16,-50 9 0-16,2 0 1 0,48 0-41 15,-50 0 0-15,6 0 22 0,43 3 1 16,-46 3-1-16,-3-4 2 0,44 1-24 15,-41-3 0-15,-3-3 17 0,41 1 0 16,-41 2 0-16,-3 0 0 0,53-6-17 16,-50 6 0-16,-3-3 12 0,47-2 0 15,-44 5 0-15,3 0 1 0,47-6-13 16,-56 6 0-16,3 6 0 0,45-6 1 16,-42 0-1-16,0 0 1 0,49 0-1 15,-46-6 0-15,3 3 0 0,49-2 1 16,-50-1 0-16,6-3 0 0,58-5-1 15,-63 9 0-15,-1 2-3 0,56-5 0 16,-56 8 0-16,1 0 1 0,52 8 2 0,-55-2 0 16,-3 2-26-16,49 15 0 0,-46-18 0 15,3 4 0-15,46 5 26 0,-44-9 0 16,3 4-15-16,47-1 0 0,-55-2 1 0,2 2 0 16,53 12 14-16,-55-12 0 0,-3 6 8 15,64 15 1-15,-62-15-1 0,-2 0 1 16,31 8-9-16,-45-13 0 0,11 2-26 15,53 11 1-15,-50-16 0 0,5 2 0 16,56 7 25-16,-50-13 0 0,0-2 12 16,58-2 1-16,-55-7 0 0,2 3 0 15,61-2-13-15,-60 2 0 0,-6-2 26 0,58-3 0 16,-64 8 1-16,6-6 0 0,59-2-27 16,-59 6 0-16,0 2-22 0,58-11 0 15,-64 14-1-15,-2 0 1 0,49-6 22 16,-49 3 0-16,-3 3 15 0,39 0 1 15,-42 0 1-15,0 0-1 0,42 0-16 16,-42 3 0-16,0 3 15 0,42-1 0 16,-48-2 0-16,6 3 1 0,37 8-16 15,-37-11 0-15,-6 2 0 0,45 7 1 16,-41-4-1-16,-1-5 1 0,39 8-1 16,-41-3 0-16,5-2 8 0,47-3 0 15,-46 3 0-15,1-6 1 0,43 2-9 16,-48 1 0-16,4 0-21 0,46 3 1 15,-47-4-1-15,0 4 1 0,47 0 20 16,-44-4 0-16,3 1-19 0,41-3 1 16,-38-3-1-16,-4 1 1 0,62-7 18 0,-59 4 0 15,6-4 11-15,61-5 0 0,-55 8 1 16,-6-2-1-16,63 2-11 0,-63 6 0 0,-3 0 11 16,59-5 0-16,-62 5 0 0,-5 0 1 15,50 5-12-15,-48-5 0 0,4 6-2 16,49-6 0-16,-49 0 0 0,-1 0 1 15,50 0 1-15,-49 0 0 0,-1 0 12 16,45 0 1-16,-47 0 0 0,2 0 0 16,45 0-13-16,-45 3 0 0,1 2 8 15,44 1 0-15,-53 3 0 0,3-7 0 16,0 4-8-16,-3 2 0 0,0 4 0 0,0-7-26 0,-5 4 1 16,2-4-1-16,4 4 1 0,-7-1 25 0,6-2 0 15,-5 0 0-15,3 2 0 0,2-5 15 0,-6 2 0 16,1 1 0-16,5 2 0 0,-5-5-15 0,0 3 0 15,-1 0 0-15,1-1 0 0,0 4 0 0,-3-7 1 16,2 4 0-16,1 0 0 0,5-1-1 0,-5 4 0 0,5-6 0 16,-3 2 0-16,4 1 0 0,-1-1 1 0,0 4 0 15,3-9 0-15,-3 0-1 0,3 0 0 0,3 0 0 16,-3 0 0-16,-3-6 7 0,9 3 0 0,-7 1 0 16,4-1 0-16,3 3-7 0,-1-6 0 0,-2 3 0 15,2 1 0-15,-2-1 37 0,5 3 1 0,-2-6-1 16,-3 3 2-16,-3 3-39 0,-3 0 0 0,0 0 0 15,0 0 0-15,-5 0-6 0,-1 0 1 0,1 0 0 16,0-3-1-16,-1 1 6 0,1 2 0 0,3-6 0 16,2 3 0-16,-6-2-9 0,4-4 0 0,-3-2 0 0,5 2 1 15,0-5 8-15,42-8 0 0,-48 11 0 16,-2-1-5-16,36-5 1 0,-39 9-1 0,-2 2 1 16,29-5 4-16,-35 8 0 15,-3 3-6-15,28 0 0 0,-31 0 0 0,-5 0 0 16,19 0 6-16,-16 0 0 0,-3 0-2 15,11 0 0-15,-12 0 0 0,-7 0 1 16,10 0 1-16,-10 0 0 0,-6 0 2 16,11 6 0-16,-11-6 0 0,0 0 1 15,3 0-3-15,-3 0 0 0,0 0-36 0,0 0 0 16,0 0 0-16,0 0 0 0,-3-8 36 16,3-1 0-16,-6 3 9 0,-2-27 0 15,3 7 0-15,-9-2 1 0,-5-39-10 16,13 30 0-16,-5 6-13 0,8-8 1 15,-2-1-1-15,-6 1 1 0,8-3 12 0,-11-51 0 16,9 40 0-16,-1-4-43 0,-2-64 1 16,8 59 0-16,2 3 1 0,4 3 41 0,-6 5 0 15,0 1 0-15,0 2 2 0,0 3 0 0,0 0 0 16,0 6 1-16,0-4-3 0,0-27 0 16,0 33 0-16,0-2-58 0,0-40 1 15,0 43-1-15,6 8 1 0,-6-32 57 16,0 27 0-16,0 5-7 0,0-26 0 15,0 34 0-15,-6 6 0 0,0-19 7 16,4 21 0-16,-1 7-25 0,0-7 0 16,-2 10 0-16,-6-7 0 0,-9 6 25 15,6 6 0-15,-5 6 15 0,-25 8 0 0,22-6 0 16,-9 3 0-16,-29 14-15 0,29-20 0 16,6 7-9-16,-16 4 0 0,22-10 0 0,-1-1 1 15,-13 3 8-15,17-2 0 0,-4-6 16 16,-18 8 0-16,15-8 0 0,-1 2 1 15,-26 4-17-15,28-4 0 0,-3-5-14 16,-25 6 1-16,28-3 0 0,-8-3 0 16,-26 0 13-16,32-3 0 0,-7 0-11 15,-21 0 1-15,21-2 0 0,9 2 0 16,-27-3 10-16,21 1 0 0,-5 2-16 16,-36-8 2-16,36 11 0 0,-6 5 0 0,-33 1 14 15,28-3 0-15,2 8-28 0,-40 3 1 16,37-6 0-16,-2-5 0 0,-41 8 27 15,41-5 0-15,3 3-19 0,-53-1 1 16,50-2 0-16,-8 2 0 0,-56 12 18 16,53-17 0-16,0 8 4 0,-60 11 1 15,62-8 0-15,4-5 0 0,-53 11-5 16,47-12 0-16,5 0-18 0,-57 12 1 16,52-14-2-16,0-3 2 0,0 2 17 0,0 1 0 15,0 2 0-15,0-2 2 0,0 5 1 0,0 0 0 16,0-5 0-16,5 2-3 0,-5-5 0 0,0 3 0 15,-5 0 0-15,2 2-4 0,-2 6 1 0,-1-6 0 16,3 4 0-16,3-4 3 0,3-2 0 0,-3 2 0 16,0 1 0-16,3-1 2 0,-9 3 0 0,-2-5 0 15,-3 5 0-15,-3 3-2 0,0 0 0 0,0 0 0 0,3-2 0 16,3-1-11-16,-61 14 0 0,61-19 0 16,2 5 1-16,-66 9 10 0,67-12 0 15,2-2 0-15,-55 0 1 0,58-4 0 16,0 4 0-16,-47 0-1 0,55-6 0 0,-8 0 4 15,-47 0 1-15,47 2 0 0,0 4 0 16,-52-6-5-16,54 0 0 0,10 0 28 16,-57-6 2-16,56 4-1 0,-2 2 0 15,-45-6-29-15,44 0 0 0,-3 4 49 16,1 2 0-16,2-6 0 0,-2-3 1 0,2 4-50 16,-2-1 0-16,5 3 0 0,-6-8 0 0,3 3 35 0,3-1 1 15,-8 1 0-15,3 2 0 0,-1-8-36 0,1 6 0 16,-1-6 0-16,-2 2 0 0,3 4 38 0,-1-1 0 15,1 1 1-15,-1-3-1 0,1-3-38 0,2 0 0 16,-3-3 0-16,-5 3 0 0,0-6-8 0,-58-17 0 16,58 15 0-16,0 2 0 0,-58-16 8 15,58 22 0-15,6-6-5 0,-59-14 1 16,53 23-1-16,-8-3 1 0,-67-6 4 16,67 12 0-16,-6-1 6 0,-63 6 0 15,63 3 0-15,0 3 1 0,-63 6-7 16,63-9 0-16,-2 0-34 0,-65 0-1 15,68 0 1-15,7 0 0 0,-71-6 34 16,68 3 0-16,4 0 4 0,-67 1 1 16,58-4 0-16,9 6 0 0,-67 0-5 15,66-3 0-15,6 3 40 0,-58-3 0 0,56 1 1 16,2 2-1-16,-58-9-40 0,57 6 0 16,1 0-26-16,-58-2 1 0,53 2 0 15,5 0-1-15,-61 0 26 0,61-2 0 16,-5 2-26-16,-62-3 1 0,67 6-1 0,-5-5 1 15,-53 2 25-15,58-3 0 0,5 6-22 16,-52-8 1-16,56 8 0 0,-9-6 0 16,-53 1 21-16,59 5 0 0,-6 5-26 15,-58 1-1-15,58-6 1 0,5 8 1 16,-49-2 25-16,44-6 0 0,5 3-16 16,-57 5 0-16,52-2 0 0,0-1 0 15,-58 9 16-15,58-11 0 0,0 9-8 0,-53 2 0 16,53-6 0-16,0 6 0 0,-66 9 8 15,60-12 0-15,-2 0-3 0,-69 14 0 16,71-16 0-16,1 2 0 0,5 0 3 16,2 1 0-16,-2-4 0 0,0-2 13 0,-58 11 0 15,58-9 0-15,0 3 0 0,-5-5-13 0,-3 2 0 16,8-2 0-16,0 2 14 0,0-5 0 0,0 3 0 16,5 0 0-16,-5-6-14 0,-52 2 0 15,54-4 0-15,4-7-7 0,-64-11 0 16,63 6 0-16,1 3 1 0,-59-14 6 15,59 11 0-15,-6 0-3 0,-53-15 1 16,53 15-1-16,0 0 1 0,-63-19 2 16,57 19 0-16,3-3-19 0,-60-17 1 15,63 14 0-15,-6 3 0 0,-54-19 18 16,54 16 0-16,6 3 17 0,-72-17 1 0,72 20-1 16,-5-5 1-16,-4 2-18 0,4 3 0 0,-3 0 0 15,2 5-4-15,-8 4 1 0,3-4 0 0,-3 6 0 16,0 0 3-16,1 3 0 0,-1 0 0 0,3 0 0 15,-3 9-11-15,-69 11 1 0,75-12-1 0,-6 6 1 16,-63 23 10-16,71-18 0 0,-2 4-193 16,-70 25 0-16,73-26 1 0,5 6-44 15,-61 29 193-15,69-35-1 0,50-22-124 16</inkml:trace>
  <inkml:trace contextRef="#ctx0" brushRef="#br0" timeOffset="34616.74">1044 9302 222 0,'0'0'-40'0,"0"0"1"0,0 0 39 0,0 0 0 0,0 0 94 0,0 0 1 16,0 0-1-16,0 0 1 0,0 0-95 15,0 0 0-15,0 0 59 0,28-11 1 16,-17 8 0-16,-3 3 0 0,11-8-60 15,1 5 0-15,-1 3 33 0,39 0 0 16,-28 0-1-16,-2 0 1 0,36 0-33 16,-26-3 0-16,1 3 24 0,47-8 0 15,-37 5 0-15,-2 3 1 0,50-3-25 0,-39 3 0 16,0 0 32-16,53 3 1 0,-62 0-1 16,-2-3 0-16,44 8-32 0,-33-13 0 0,-5 2 35 15,63-9 1-15,-58 7-1 0,5-4 1 16,56-5-36-16,-61 6 0 0,0 2 28 15,58-2-1-15,-63-1 0 0,2 9 0 16,50 0-27-16,-53-8 0 0,-2 2 4 16,55-5 0-16,-47 3 0 0,6-1 0 15,60-16-4-15,-72 8 0 0,1-5-50 16,55-26 0-16,-61 25-1 0,2 1 1 16,4-6 50-16,-9 8 0 0,3 0 0 0,3 3-169 0,-3-5 1 15,-9 8-1-15,-4 0 1 0,-4 0 95 0,-8 2 1 16,-11 4-1-16,-11-1 0 0,0 9-91 0</inkml:trace>
  <inkml:trace contextRef="#ctx0" brushRef="#br0" timeOffset="35000.96">3342 8562 482 0,'0'0'0'0,"0"0"0"0,0 0 20 0,0 0 1 0,-2 37-1 0,2-23 1 16,-6 0-21-16,1 0 0 0,-1 0 0 0,3 0 0 16,3 0 125-16,0 0 1 0,3-5-1 0,8 2 2 15,-3 0-127-15,9 1 0 0,2 2 0 0,9 3 0 16,11 2 64-16,5 1 1 0,0-3 0 0,-3 3 1 15,4-6-66-15,-1 2 0 0,3 4 0 0,-9 3 0 0,1 2 25 16,33 20 0-16,-47-28 0 0,2 3 1 16,23 19-26-16,-36-16 0 0,-3 2-10 15,-3 28 1-15,-13-25 0 0,-9-5 0 16,-25 33 9-16,20-19 0 0,-9-6 9 16,4 8 0-16,-10 3 0 0,4-2 1 0,-9 5-10 15,1 0 0-15,4-3 0 0,7 3 0 0,-4 3-187 0,-15 36 2 16,29-53-2-16,14-6-101 0,6 12 186 15,2-37 1-15,-5 0-183 0</inkml:trace>
  <inkml:trace contextRef="#ctx0" brushRef="#br0" timeOffset="35867.11">8022 9744 1045 0,'0'0'0'0,"0"0"0"0,0 0 16 0,0 0 1 0,0 0-1 0,0 0 1 0,0 0-17 16,0 0 0-16,0 0 40 0,28 8 0 16,-17-8 0-16,2 0 0 0,29 0-40 15,-6-2 0-15,2-4 36 0,48-8-1 16,-47 14 0-16,-1-6 0 0,45 1-35 16,-36 8 0-16,6 5-147 0,63 29 2 15,-47-15-1-15,8 17-85 0,67 29 147 16,-81-54 0-16,-63-14-348 0</inkml:trace>
  <inkml:trace contextRef="#ctx0" brushRef="#br0" timeOffset="37350.12">22381 11626 11 0,'0'0'0'0,"0"0"0"15,0 0 0-15,0 0 0 0,0 0 1 0,0 0-1 0,0 0 1 0,0 0-1 0,0 0 0 0,0 0 0 16,0 0 0-16,0 0 98 0,0 0 1 0,0 0 0 16,0 0 0-16,0 0-99 0,0 0 0 0,0 0 0 15,-17-22 0-15,17 13 68 0,0 4 2 0,-3-1-1 16,3 3 0-16,0 3-69 0,6-5 0 0,-6 5 0 16,0 0 0-16,0 0 57 0,0 0 2 0,3-6-1 15,-3 6 0-15,0 0-58 0,0 0 0 0,0 0 0 16,0 0 0-16,11 0 37 0,-9 0 1 0,-2 0 1 15,11 11-1-15,-5 3-38 0,2-5 0 0,-2-1 0 0,-3 3 0 16,2 6 51-16,1 3 0 0,-1 0 0 0,-5-3 0 16,3 2-51-16,0-5 0 0,-1 9 0 0,4-6 0 15,0 2 67-15,-4 24 0 0,1-21-1 0,0 12 2 16,2 25-68-16,-5-25 0 0,0-6 43 16,-5 39 0-16,2-36 0 0,-2 0 1 15,-1-5-44-15,0 7 0 0,-2 7 0 0,3-7-15 16,-4 4 0-16,4 0 0 0,-1-9 0 0,1 0 15 15,2 0 0-15,3-3 0 0,0 1 0 0,3-4-5 0,2 20 0 16,1-28 0-16,-3 0 1 0,8 15 4 16,-6-21 0-16,3 3-82 0,12 6-1 15,-9-11 1-15,-6-3 0 0,12 2 82 16,-12-5 0-16,1 0-220 0,8-5 0 16,-3-1 0-16,3-2-54 0,-1-9 220 15,-1 5 0-15,-12 12-144 0</inkml:trace>
  <inkml:trace contextRef="#ctx0" brushRef="#br0" timeOffset="37950.12">22013 12200 11 0,'0'0'0'0,"0"0"0"0,0 0 0 0,0 0 1 0,0 0-1 0,0 0 1 0,0 0-1 16,0 0 0-16,0 0 45 0,0 0 0 15,0 0 0-15,0 0 1 0,25-6-46 16,-25 6 0-16,8-8 100 0,3 2-1 16,-5 6 0-16,2-5 2 0,17 2-101 15,-11-3 0-15,-6 4 115 0,17-4 1 16,-6-3-1-16,6 4 2 0,17-4-117 16,-12 4 0-16,9-1 91 0,38-2 0 15,-44 8 1-15,6 0 0 0,33-6-92 16,-34 3 0-16,-2-2 6 0,42-7 0 15,-42 10 0-15,2-4 0 0,37 0-6 16,-39 4 0-16,0 2 11 0,30-9 1 0,-33 9 0 16,0 3 0-16,36 5-12 0,-38-2 0 15,2 0-187-15,30 13 0 0,-29-7-1 0,-1 2-111 16,8 2 188-16,-35-16-2 0,-6 0-194 16</inkml:trace>
  <inkml:trace contextRef="#ctx0" brushRef="#br0" timeOffset="40700.68">10069 9944 11 0,'0'0'0'0,"0"0"0"0,0 0 0 0,0 0 1 0,0 0-1 0,0 0 1 0,0 0-1 15,0 0 0-15,0 0 0 0,36-37 1 16,-28 23-1-16,-2 0 1 0,18-34-1 16,-15 29 0-16,-4 7 14 0,1-2 0 15,-6 3 0-15,2 8 0 0,-2 3-14 16,0 0 0-16,0-5 59 0,0 5 0 15,0 0 0-15,0 0 1 0,0 0-60 16,0 0 0-16,0 0 59 0,0 0 0 16,0 0 0-16,0 0 1 0,0 0-60 15,0 0 0-15,0 0 49 0,17 0 0 0,-14-6 0 16,8 3 1-16,16 3-50 0,-15 0 0 16,-7-6 46-16,14 4-1 0,-10-1 0 15,-4 0 0-15,4 3-45 0,-9 0 0 16,5 0 64-16,-5 0 1 0,6 0-1 0,-6 0 0 15,0 0-64-15,0 0 0 0,8-8 3 16,3 2 0-16,3 6 0 0,-6-8 0 16,17-4-3-16,-6 7 0 0,-5 2 0 15,16-3 1-15,-21 3 0 0,2 6 0 16,8 3-1-16,-13-12 0 0,2 6 8 0,11 6 1 16,-19-6 0-16,6 0 0 0,8 5-9 15,-9-5 0-15,-2 3-6 0,8 3 0 16,-11-6 0-16,5 8 1 0,4-2 5 15,2-3 0-15,-3 2 58 0,11 1 2 16,-5-3-2-16,6 2 1 0,18 1-59 16,-21-6 0-16,2 3 32 0,9 3 0 15,-14-6 1-15,-1 0-1 0,9 8-32 16,-13-2 0-16,2-1-5 0,11-2 1 16,-17 3-1-16,9-6 1 0,6 2 4 15,-15 1 0-15,1-3-5 0,2-3 0 16,-3 3 0-16,-5 0-1 0,9-2 6 15,-9 2 0-15,0 0 0 0,5 0 0 16,-5 0 0-16,0 0 0 0,-5 0 0 16,2 0 0-16,-3-6-8 0,-13 3 1 15,5 3-1-15,-5 0 1 0,-20-5 7 0,20 5 0 16,0 0-24-16,-26 0 0 0,26 5 0 16,0-5 1-16,-20 9 23 0,14-9 0 15,3 5-11-15,-17 4 0 0,20-9 0 16,5 0 0-16,-11 3 11 0,12-6 0 0,7 3 23 15,-5-14 0-15,8 14 0 0,-2 0 1 16,-6-6-24-16,11 6 0 0,-3-3-14 16,-3-2 1-16,6 5 0 0,0 0 0 15,-5 0 13-15,5 0 0 0,0 0 11 16,0 0 0-16,5 0 0 0,-5 0 1 16,6-9-12-16,2 9 0 0,-2 0 44 15,8-5 1-15,-6-1-1 0,8 3 0 0,9-8-44 16,-11 8 0-16,5-3-25 0,20 1 1 15,-25 2 0-15,5 3-1 0,9 0 25 16,-12 0 0-16,-2 3-20 0,11 2 0 16,-11 1 0-16,-9-6 0 0,9 6 20 15,-8-4 0-15,-3 4 5 0,2 3 0 16,-5-9 0-16,0 5 1 0,0 4-6 16,0-9 0-16,-5 5-17 0,-4 4 0 15,4-4 0-15,-4 4 1 0,-21 8 16 16,11-12 0-16,-1 1 14 0,-24 8 0 15,30-14 0-15,-5 0 0 0,-14-6-14 16,19 3 0-16,-3 1 41 0,-5-10 2 16,3 7-2-16,5-1 1 0,-11-2-42 15,12-1 0-15,2 4-16 0,-14-9 1 16,16 5-1-16,4 4 1 0,-9-12 15 16,14 11 0-16,0 0 35 0,0 6 0 0,-5-5 0 15,5 5 0-15,5-3-35 0,1-5 0 0,-4 2 0 16,9 0 20-16,-5 1 1 0,8 2-1 0,0-6 1 0,5 4-21 15,0-1 0-15,-13 3 0 0,2 3 0 16,3 0-17-16,8 9 1 0,-5-9-1 0,-8 3 1 16,13 8 16-16,-5-6 0 0,-6 7-186 15,17 7 1-15,-11-10-1 0,2 2-151 16,7 3 185-16,-12-14 1 0,-11 0-241 16</inkml:trace>
  <inkml:trace contextRef="#ctx0" brushRef="#br0" timeOffset="43000.44">11425 9851 763 0,'0'0'0'0,"0"0"0"0,0 0-2 0,0 0 1 15,0 0 0-15,0 0 0 0,0 0 1 16,0 0 0-16,0 0 36 0,0 0-1 16,0 0 0-16,0 0 0 0,0 0-35 15,0 0 0-15,0 0 61 0,0 0 1 0,33-34 1 16,-8 26-1-16,17-15-62 0,-20 18 0 15,5-1-1-15,26 12 0 0,-28-6 0 16,2 0 0-16,31 5 1 0,-22-2 0 16,-3 5 6-16,39 4 0 0,-39-7 0 0,-2 4 0 15,41 8-6-15,-34-6 0 0,1-5 55 16,38 10 0-16,-38-7 1 0,0 2-1 16,38 3-55-16,-36-5 0 0,4-1 19 15,37 3 0-15,-35-2 0 0,-2-4 0 16,46 18-19-16,-47-20 0 0,-5 2 48 0,38 9 2 15,-38-5-1-15,-1 2 0 0,42-2-49 16,-35-4 0-16,-1 4 27 0,47-1 0 16,-50-2 0-16,9 2 1 0,-6 1-28 15,-2-4 0-15,-4 4 0 0,1 2 12 0,0-3 1 16,-3 6-1-16,-3-8 0 0,0 2-12 0,0-2 0 16,0 3 0-16,0-4 0 0,3 6 14 0,-3 1 0 0,1-7 0 15,4 4 0-15,-5-9-14 0,6 3 0 0,0-3 0 16,5 0 0-16,0-3 48 0,-2 3 0 0,2-6 0 15,-6 3 1-15,7 3-49 0,-7 0 0 0,1-3 0 16,0 1 0-16,-1 2-3 0,-4-6 0 0,4 6 0 16,-5 0 0-16,-5 0 3 0,2 0 0 0,1 6 0 15,-4-4 0-15,1 4 6 0,-3 0 1 0,0-1 0 16,-6-2 0-16,-5 3-7 0,5-6 0 0,1 5 0 16,-7-2 0-16,4 3 38 0,-1-1 0 0,1 4 0 15,2-9 1-15,1 8-39 0,-1-8 0 0,0 6 0 0,-5-6 0 16,-3 0-10-16,3 3 0 0,0-3 0 0,5 5 1 15,1-5 9-15,-1 3 0 0,0-3 0 0,3 0 0 16,9 0 27-16,-6 0 0 0,-1-3 0 0,10 3 1 0,-1-8-28 16,-6 2 0-16,4-2 0 0,-6-6 0 0,2 0-18 15,-2 0 1-15,3 0 0 0,2 0 1 0,-5 0 16 16,36-23 0-16,-31 17 0 0,3 3-17 16,28-16 1-16,-25 10 0 0,-8-2 0 15,35-17 16-15,-38 25 0 0,3 3 26 16,24-23 0-16,-27 12 0 0,0 2 1 15,16-19-27-15,-19 25 0 0,0 3-17 16,-2-6 1-16,-1 4-1 0,0-1 1 0,-5 3 16 0,3 2 0 16,-3 1 0-16,-6 3 0 0,3-1-18 0,-3 1 0 15,3 2 0-15,3-8 1 0,-8 0 17 0,2 3 0 16,3-1 0-16,-8-2 0 0,2 3-7 0,1 3 0 16,-6-6 0-16,-6 0 0 0,4 5 7 0,-1-5 0 15,-6 0 0-15,1 0 0 0,-3-9 7 0,-14-16 0 16,11 17 0-16,1-1 0 0,-12-25-7 15,5 31 0-15,7-2-5 0,-20-15 0 16,13 17 0-16,1 3 0 0,-34-20 5 16,28 17 0-16,1-8-14 0,-23-14 0 15,27 19 0-15,-5 3 1 0,-24-17 13 16,29 20 0-16,1-6 13 0,0 4 1 0,-3 2 0 16,2-6 0-16,1 11-14 0,0-5 0 0,-6 0 0 15,-3 0 0-15,-2-6-10 0,2 4 0 0,-2-4 0 0,5 6 0 16,3 5 10-16,-9-5 0 0,7-5 0 0,1 2 0 15,4-3 32-15,0 0 1 0,-1 4 0 0,1 1 0 16,5 4-33-16,-19-20 0 0,11 17 0 16,0-6-19-16,-31-16 1 0,29 22-1 0,-1 0 1 15,-22-17 18-15,16 20 0 0,4 2-16 16,-28-13 1-16,27 8 0 0,-5 2 0 16,-25-5 15-16,25 6 0 0,2 3-10 15,-41-6 0-15,34 5-1 0,-7 4 1 16,-35-9 10-16,42 11 0 0,2-6-11 15,-42 6 1-15,37 3-1 0,-3 0 1 16,-22 0 10-16,35 0 0 0,-8 0-15 0,-52-2 1 16,44 2 0-16,-2 2 0 0,-51 4 14 15,56 0 0-15,0-6-24 0,-42 0 1 16,42 3 0-16,-3-3 0 0,-41 0 23 16,41 0 0-16,8 0-1 0,-44-3 1 15,44 3-1-15,1 0 1 0,-40 0 0 16,40-6 0-16,5 3 3 0,-36-2 0 15,35 5 0-15,7-6 1 0,-26 0-4 16,23 4 0-16,2-7-25 0,-30-2 0 16,28 5-1-16,2 3 2 0,-35-5 24 15,35 8 0-15,-2 0-10 0,-28-6 0 16,30 6 0-16,-5 0 1 0,-28 6 9 16,34-3 0-16,-1 2 15 0,-27 10 0 15,33-10 0-15,-3 6 1 0,-25 9-16 16,28-9 0-16,-3 1 1 0,-27 16 1 15,27-14-1-15,-3 0 1 0,-22 20-2 0,17-20 0 16,3 0-17-16,-31 17 0 0,31-12 0 16,2-5 0-16,-5 3 17 0,8 0 0 0,0 6 0 15,-3-1 2-15,4-2 1 0,4 2 0 0,-5 1 0 0,3-1-3 16,3-2 0-16,-6 0 0 0,6 2 0 0,5-8-5 16,-5 3 1-16,2-3-1 0,3-2 1 0,6 2 4 15,-3-6 0-15,3-2 0 0,-3 2 0 0,2 1 24 16,-7 10 0-16,7-5 0 0,4-8 1 15,-3 17-25-15,-3-15 0 0,5 6 13 16,-2 9 1-16,-3-9 0 0,2 0 0 16,-4 19-14-16,2-18 0 0,8 1 10 0,-17 13 1 15,15-15 0-15,-9 0 0 0,-5 19-11 16,13-19 0-16,-5 1 7 0,-3 21 0 16,6-22 0-16,3 9 0 0,-1-1-7 15,1 1 0-15,2 2 0 0,-3-5 5 0,1 2 0 16,-4 1 0-16,9-6 0 0,0-3-5 0,3 0 0 15,3-3 0-15,-1 3 0 0,1-5 4 0,2 2 0 0,3 0 0 16,3 0 0-16,5-2-4 0,6 5 0 0,-6-6 0 16,9 3 0-16,-3 1 35 0,-3-1 0 0,3-5 1 15,0 2-1-15,-6 0-35 0,6 1 0 0,-3 2 0 16,8-2 0-16,-5-4 27 0,31 6 0 16,-26-5 0-16,3 0 1 0,36 8-28 15,-36-11 0-15,6 8-5 0,38 3 0 16,-35-8 0-16,-4 2 1 0,45 0 4 15,-38-2 0-15,-1-6-15 0,47 0 1 0,-44 0-1 16,3 0 1-16,55 0 14 0,-47 0 0 16,5-6 9-16,56 4 1 0,-61 2 0 15,5-3 0-15,53 3-10 0,-58 3 0 0,3-1-37 16,55 13 0-16,-52-10 0 0,-6-2 0 16,63 11 37-16,-63-3 0 0,-5 6-198 15,46 17 0-15,-49-20-1 0,-11-8-137 16,32 5 198-16,-40-11 1 0,-31 0-482 15</inkml:trace>
  <inkml:trace contextRef="#ctx0" brushRef="#br0" timeOffset="46633.66">23773 12209 134 0,'0'0'0'0,"0"0"0"0,0 0 0 0,0 0-24 0,0 0 0 0,0 0 0 0,0 0 1 16,0 0 23-16,0 0 0 0,0 0 85 15,33-15 0-15,-33 15 1 0,6-5-1 16,-1-4-85-16,-2 1 0 0,0 2 114 0,-6-2 2 15,3 8-1-15,-3 0 1 0,-2 0-116 16,5 0 0-16,-9 0 98 0,4 0 1 16,5 0-1-16,0 0 1 0,0 0-99 15,0 0 0-15,0 0 49 0,19 6 0 16,-5 2 0-16,11 0 0 0,-3-2-49 16,14 2 0-16,-3 1 0 0,0-1-37 0,6 4 1 15,-3-12-1-15,-3 2 1 0,0-2 36 0,-5-2 0 0,5 2 0 16,-3 0 0-16,3 0-121 0,25-12 1 15,-33-2-1-15,-25 14-572 0</inkml:trace>
  <inkml:trace contextRef="#ctx0" brushRef="#br0" timeOffset="47017.18">25298 12158 11 0,'0'0'0'0,"0"0"0"0,0 0 62 0,0 0 0 0,0 0 0 0,0 0 1 0,0 0-63 15,0 0 0-15,0 0 142 0,33 0 2 16,-22 0-2-16,8 0 2 0,31-6-144 16,-20 6 0-16,1 0-14 0,41 6 0 15,-39-3 0-15,-6 2 1 0,4 1 13 0,-1-6 0 16,1 3 0-16,4 2-129 0,26 4 1 15,-30-9-1-15,-1-3-28 0,25-3 129 16,-33-8 0-16,-22 14-106 0</inkml:trace>
  <inkml:trace contextRef="#ctx0" brushRef="#br0" timeOffset="47300.73">26610 12051 640 0,'0'0'0'0,"30"0"0"0,14 8-61 15,53 1 0-15,-61-3-1 0,-3-1 1 16,31 12 61-16,-31-11 0 0,0-6 30 15,25-12 1-15,-25 10-1 0,-5-7 2 16,44-5-32-16,-36 11 0 0,-6 0-87 0,36-5 1 16,-33 0 0-16,-8 2-23 0,19-8 87 15,-30 0 0-15,-14 14-58 0</inkml:trace>
  <inkml:trace contextRef="#ctx0" brushRef="#br0" timeOffset="47650">27988 11969 359 0,'0'0'0'0,"0"0"0"16,0 0 52-16,0 0 1 0,14 31 1 16,-14-22-1-16,0 8-53 0,0-6 0 15,0-8 73-15,11 8 0 0,-3-3 1 0,-5-5 0 16,14 9-74-16,-6-12 0 0,8 2 103 16,28 1 2-16,-28-6-1 0,9 1 1 15,36-13-105-15,-37 10 0 0,-2 2-131 16,19-3 1-16,-22 4 0 0,-2-1 0 15,18 0 130-15,-18-3 0 0,2 3-116 16,25-2 0-16,-28-9-1 0,-19 14-193 16</inkml:trace>
  <inkml:trace contextRef="#ctx0" brushRef="#br0" timeOffset="47950.64">29300 12028 167 0,'0'0'0'15,"0"0"0"-15,0 0-30 0,56 34 0 16,-45-22 0-16,-3-10 0 0,3 4 30 0,-5-6 0 15,-1-3 228-15,23-8-1 0,-3 2 1 16,8-10 0-16,41-12-228 0,-38 20 0 16,3 2-1-16,27-8 0 0,-33 12 0 15,-2 5 0-15,27-9 1 0,-33 6 0 16,-1 3-126-16,15 3-1 0,-28-8 1 0,-11 5-306 16</inkml:trace>
  <inkml:trace contextRef="#ctx0" brushRef="#br0" timeOffset="48350.43">30381 12090 854 0,'0'0'0'16,"0"0"0"-16,0 0 70 0,0 0 1 15,0 0 1-15,0 0-1 0,33-2-71 16,-20-4 0-16,7 3 91 0,32-2 2 16,-16-7-1-16,11 4 0 0,50-6-92 0,-50 11 0 15,3-3-9-15,55 6 1 0,-56-3-1 16,-2 1 1-16,42-1 8 0,-48 3 0 0,-8 0-170 16,33 3 0-16,-43-1 0 0,-7-2-120 15,1-5 171-15,-12-1-2 0,-5 6-204 16</inkml:trace>
  <inkml:trace contextRef="#ctx0" brushRef="#br0" timeOffset="48767.26">31764 12074 617 0,'0'0'0'0,"0"0"0"0,34 0-62 0,26 14-1 0,-24-6 1 0,6-2 0 15,43-1 62-15,-49-2 0 0,-5 3 10 16,29-1 0-16,-32 4 0 0,2-6 0 15,-7 2-10-15,-1 9 0 0,-3 6 0 0,-2-6-66 16,-1 9 1-16,-21-29-1 0,5 6-93 16</inkml:trace>
  <inkml:trace contextRef="#ctx0" brushRef="#br0" timeOffset="52484.34">33079 11545 11 0,'0'0'0'0,"0"0"0"0,0 0 0 0,0 0 0 0,0 0 1 0,0 0-1 0,0 0 1 0,0 0-1 15,0 0 0-15,0 0 0 0,0 0 31 16,-8-40 0-16,5 32 0 0,1-1 1 15,-1-5-32-15,3 3 0 0,-3 0 113 0,3-9 1 16,0 6-1-16,6 3 2 0,-1-6-115 16,-2 8 0-16,2 4 49 0,6-12 1 15,-2 11-1-15,-7 6 2 0,9-11-51 16,-5 8 0-16,-3-2 61 0,8 5 1 16,-6-3-1-16,1 3 2 0,16 8-63 15,-5 6 0-15,-1 0 13 0,1 3 1 0,-3 9-1 16,-1 10 1-16,1 1-14 0,-3 5 0 0,-5 0 0 15,-4 0 0-15,-4 0 3 0,-9 60 0 16,5-52 0-16,-2 1 1 0,-11 62-4 16,10-57 0-16,4 0 21 0,-6 3 0 0,5-3 0 15,3-5 0-15,6 5-21 0,0-5 0 0,-3-14 0 16,-3-4 0-16,0-10-98 0,3-1 0 0,0-2 0 16,-5 0 1-16,-1-12 97 0,-2 6 0 15,3-8 0-15,5-6-129 0,0 0 1 0,0 0-1 0,0 0 1 16,0 0-86-16</inkml:trace>
  <inkml:trace contextRef="#ctx0" brushRef="#br0" timeOffset="52833.53">32969 11851 842 0,'0'0'0'0,"0"0"0"0,0 0 0 0,58-3 112 0,-14 1 1 0,3 2-1 16,-8 5 2-16,8 4-114 0,55 13 0 15,-44-11 0-15,-6 4-61 0,56 30 2 16,-53-17 0-16,1 0-88 0,40 37 60 16,-54-37 0-16,-42-28-509 0</inkml:trace>
  <inkml:trace contextRef="#ctx0" brushRef="#br0" timeOffset="59283.75">8204 10096 100 0,'0'0'0'0,"0"0"0"0,0 0-17 0,-38 19 0 0,18-13 0 0,1 2 0 0,-6-2 17 0,0 5 0 16,9 1 0-16,-4-7 0 0,9-2 96 0,-3 3 1 15,9-6 1-15,-9 2-1 0,0-2-97 0,-2 0 0 0,2 0 0 16,0 0 0-16,-5 0 78 0,-1-2 2 0,-5 4-2 16,-8 4 1-16,0 3-79 0,0 2 0 0,-3 3 0 15,8 0 0-15,4 0 90 0,-1-6 0 0,-3 6-1 16,3 6 2-16,-2 3-91 0,-18 19 0 16,21-31 0-16,2 3 62 0,-17 26 1 15,22-24 1-15,9 4-1 0,-22 22-63 16,16-19 0-16,5-1 54 0,-15 26 0 15,10-28 0-15,8 2 2 0,-8 21-56 16,9-29 0-16,5 8 41 0,5-5 1 0,-2 3 0 0,3-1 0 16,-1 4-42-16,1 5 0 0,2-8 0 0,3 2 0 15,-3 1 23-15,3-1 1 0,3 1 1 0,-5 2-1 16,7-5-24-16,3 2 0 0,-5 1 0 0,6 5 0 0,5-8 30 16,21 22 1-16,-26-20 0 0,-1-5 0 15,25 25-31-15,-24-19 0 0,7 2 39 16,17 26 0-16,-19-34 1 0,3 0-1 15,22 19-39-15,-17-22 0 0,-6 0-9 16,37 12 0-16,-25-21 0 0,-1-5 0 16,45 0 9-16,-36 0 0 0,6 0 2 0,54-2 0 15,-60 2 0-15,6-3 0 0,44 3-2 16,-48 0 0-16,-7 0 7 0,54 0 1 16,-46-3 0-16,8 3 0 0,47 0-8 15,-52-9 0-15,-1 4 17 0,56-4 0 16,-50 9 0-16,-6-2 0 0,59-7-17 15,-59 1 0-15,1-1 27 0,54-5 0 16,-54 9 0-16,-3-1 1 0,44-2-28 16,-50 5 0-16,0 0 22 0,33 0 0 15,-38-3 0-15,-11 6 0 0,35-2-22 16,-35-4 0-16,2 0 18 0,28-2 1 16,-30 0 0-16,5 2 0 0,31-3-19 15,-26-2 0-15,1 3-17 0,38-12 1 16,-44 6-1-16,3 0 1 0,39-17 16 15,-45 17 0-15,3-9-14 0,-8 4 1 0,3 5 0 16,2-3 0-16,-5-3 13 0,3 0 0 0,-3 3 0 0,-3-8 0 16,3 3 9-16,-6-1 0 0,0-2 0 0,1 5 1 15,-7 0-10-15,7-16 0 0,-15 22 0 16,-10 8-37-16,-9-22-1 0,6 11 1 0,-9-3 1 16,-16-27 36-16,5 24 0 0,-2-5-1 15,-36-23 0-15,41 26 0 0,5 8 0 16,-24-31 1-16,22 31 0 0,-3-5-12 15,-33-15 1-15,25 18 0 0,3 5 0 16,-3-9 11-16,-6 6 0 0,0 3 0 0,-8 3-32 16,-2-3 0-16,-4 0 0 0,1 0 0 0,-6 5 32 15,0-2 0-15,0 3 0 0,-1-7 0 0,-4 7-16 0,2-3 1 16,3-3 0-16,0 0 0 0,0 0 15 0,0-3 0 16,6 3 0-16,2-6 0 0,3 3-51 0,-41-19 0 15,41 16 0-15,2 6-1 0,-46-20 52 16,39 26 0-16,-6 2-61 0,-58 14 1 15,47 4-1-15,2 10 1 0,-4 1 60 16,-7 10 0-16,1-4 0 0,-6 7-100 0,-3 1 2 0,-10 2-2 16,-1-2 2-16,97-37-757 0</inkml:trace>
  <inkml:trace contextRef="#ctx0" brushRef="#br0" timeOffset="60683.56">22433 13022 11 0,'0'0'0'0,"0"0"0"0,0 0 0 0,0 0 0 0,0 0 1 0,28 0-1 0,-23 0 1 0,-5 0-1 0,6 8 0 15,-6-8 0-15,0 0 0 0,0 0 0 0,0 0 1 16,0 0-1-16,0 0 1 0,0 0-1 0,-6 0 0 16,6 0 0-16,0 0 0 0,0 0 0 0,0 0 0 15,0 0 0-15,0 0 1 0,0 0-1 0,0 0 0 0,0 0 0 16,0 0 0-16,6 0 167 0,-3 0 2 0,-3 0 0 16,5 11-1-16,1-8-168 0,-1 0 0 0,-2 0 0 15,2 2 0-15,1-5 132 0,0 3-1 0,-6-3 1 16,5 11 0-16,-2-8-132 0,2 3 0 0,-5 0 0 15,6 2 0-15,-6 6 93 0,0-6-1 0,0 4 0 16,5 2 1-16,4 8-93 0,2-8 0 0,-3 3 0 16,-2-3 0-16,-1 6 97 0,14 22 1 15,-10-19 0-15,-4-4 0 0,1 35-98 16,-6-20 0-16,-3 2 38 0,0 43 1 0,-8-40-1 16,3 1 0-16,-9 2-38 0,9 6 0 0,-6-6 0 15,-2 3-3-15,-1 3 1 0,6-6 0 0,3-3 0 16,2 1 2-16,-13 39 0 0,8-43 0 15,3 6-48-15,-9 34-1 0,14-45 1 0,3-3 0 16,0 29 48-16,0-29 0 0,0-6-165 16,0 1 2-16,0-9-2 0,3-6 1 0,-3-8 30 15,3-17 0-15,-1 3 1 0,-2 14-521 16</inkml:trace>
  <inkml:trace contextRef="#ctx0" brushRef="#br0" timeOffset="61533.54">23223 14358 504 0,'0'0'0'0,"0"0"0"0,0 0 8 0,0 0 0 0,0 0-1 0,0 0 1 16,0 0-8-16,0 0 0 0,0 0-44 15,0 0 2-15,0 0 0 0,0 0 0 0,-27 14 42 16,16-6 0-16,5-5 0 0,3-3-31 0,-2-3 0 15,-4 3 0-15,9 0-1 0,-2 6 32 0,2-6 0 16,0 0 0-16,0 0 0 0,0 0-37 0,0 0 0 16,0 0 0-16,0 0 0 0,0 0-32 0</inkml:trace>
  <inkml:trace contextRef="#ctx0" brushRef="#br0" timeOffset="61967.23">23801 14386 415 0,'0'0'0'0,"0"0"0"0,0 0 0 0,0 0-26 0,0 0 1 0,35 14-1 0,-29-11 1 0,2 3 25 0,1-6 0 16,2 0 0-16,-6 0 0 0,3 0-49 0,3 0 0 16,-5 0 0-16,2-6 1 0,1 3 48 0,13-2 0 15,-14 5 0-15,-3-9-11 0,1-2 0 16,-3 5 0-16,-3 6-10 0,-6-3 10 16,6 3 0-16,0 0-21 0</inkml:trace>
  <inkml:trace contextRef="#ctx0" brushRef="#br0" timeOffset="62233.93">24044 14248 617 0,'0'0'0'0,"0"0"0"16,0 0 2-16,41 45 0 0,-30-28 0 0,-5-3 1 15,-4 3-3-15,1 0 0 0,-3-3 0 0,0-3-105 16,-3 1-1-16,1-4 1 0,2 3-1 0,-6 0 106 16,-5 1 0-16,3-1 0 0,-3-3 0 0,-3 1-19 15,-3-1 0-15,1-2 0 0,2-9 0 0,14 3-77 16</inkml:trace>
  <inkml:trace contextRef="#ctx0" brushRef="#br0" timeOffset="65600.77">25104 13190 179 0,'0'0'0'0,"0"0"0"0,0 0 0 0,0 0-5 0,0 0 1 0,0 0-1 0,20-36 1 0,-18 16 4 0,7-2 0 16,-1-4 0-16,-5 4 0 0,0 2 110 0,-3-11 0 15,0 11 0-15,0 6 1 0,0-2-111 16,0 4 0-16,0 1 82 0,0-9 2 16,0 15-1-16,2-1 0 0,9-5-83 15,-11 11 0-15,0 0 69 0,0 0 1 16,0 0-1-16,6-3 0 0,2 3-69 0,-8 0 0 16,6 31 0-16,8 0 55 0,-6 5 2 0,-3 12-1 15,1-5 0-15,-6 10-56 0,-6 60 0 16,-2-66 0-16,-3 4 16 0,-14 42 1 15,11-43 0-15,-5 4 0 0,-3-3-17 0,3 2 0 16,2 0 0-16,0 7 27 0,1-4 1 0,2 0-1 16,-5-5 0-16,5-1-27 0,-5 49 0 15,5-54 0-15,8 3-132 0,1 25 1 16,-1-45-1-16,3-6 2 0,6 7 130 0,-3-29 0 16,11-3-165-16,-5-17 0 0,2 3 1 15,-8 17-281-15</inkml:trace>
  <inkml:trace contextRef="#ctx0" brushRef="#br0" timeOffset="65900.39">25602 12892 954 0,'0'0'0'0,"0"0"0"0,0 0 17 0,27 42 1 16,-13-28-1-16,-3 9 2 0,-8 8-19 0,2 8 0 16,-2 4 0-16,0-1 0 0,-3-3 24 0,-8 40 0 15,2-26 0-15,6 1 0 0,-11 64-24 16,3-59 0-16,-3 9 20 0,-3-1 0 0,0-5 0 16,0 3 0-16,0 5-20 0,-10 59 0 15,7-72 0-15,3-9-88 0,-13 42 0 16,7-54-1-16,1-8 2 0,-17 17 87 15,17-31 0-15,-1-5-139 0,-21-9 1 16,16-9-1-16,25 9-186 0</inkml:trace>
  <inkml:trace contextRef="#ctx0" brushRef="#br0" timeOffset="66400.09">25146 13497 741 0,'0'0'0'0,"30"3"0"0,9 8 35 15,49 9-1-15,-49-9 0 0,-3 3 0 16,33 20-34-16,-36-17 0 0,0 0 33 16,0 0 1-16,1-1-1 0,1-1 1 0,-4-1-34 15,2-3 0-15,3 3 0 0,3-6 0 0,-4 4 43 0,-1-1-1 16,-1 0 0-16,3-5 1 0,2 2-43 0,-2 1 0 15,-3-4 0-15,3 4 0 0,-3-9 34 0,-5 2 1 16,2-2 1-16,-7-2-1 0,-1-10-35 0,-6 4 0 16,-5 2 0-16,-2 1 0 0,-4-1 47 0,-5 0 0 15,3-2 0-15,0 0 0 0,-3-4-47 0,-9-16 0 16,4 9 0-16,-6-7 48 0,-9-36 0 16,12 31-1-16,-6 3 1 0,-11-36-48 15,17 33 0-15,3-3 22 0,-6-25 1 16,5 42 0-16,3 8 1 0,3 9-24 0,0-5 0 15,0-1 0-15,0 6 23 0,-5 0 0 16,5 0 0-16,-6 6 1 0,1 22-24 16,2 0 0-16,-3 14 17 0,-7 60 1 15,7-55 0-15,6 10 0 0,-8 2-18 0,8-9 0 16,8 7 0-16,3 2 33 0,22 50 0 0,-11-58 1 16,9-6-1-16,32 34-33 0,-30-51 0 15,6-6-6-15,44 7 1 0,-36-18-1 16,-3-11 1-16,50 0 5 0,-50-14 0 15,1 0-167-15,32-40 0 0,-47 21 1 0,-2-7-181 16,-6-2 168-16,3 0-1 0,0-3 0 0,-25 45-332 16</inkml:trace>
  <inkml:trace contextRef="#ctx0" brushRef="#br0" timeOffset="66717.13">27254 12827 729 0,'0'0'0'0,"0"0"0"0,0 0 48 0,0 0 0 0,24 40-1 0,-18-15 1 0,-1 3-48 0,-2 0 0 0,0 9 0 15,0 5 0-15,-3 0 97 0,-3-2 2 0,0 5-1 16,0 0 1-16,-2 11-99 0,-12 54 0 15,6-45 0-15,0 5 40 0,-5 6 1 0,2-6-1 16,0 1 1-16,0 2-41 0,-13 76 0 16,16-82 0-16,2-5-32 0,-7 51 0 15,7-68 0-15,4-3 1 0,5-5 31 0,0-7 0 16,0-4 0-16,0-7-181 0,5-4 1 16,-5-15 0-16,9-9-91 0,2-22 179 0,3 3 1 15,-14 28-174-15</inkml:trace>
  <inkml:trace contextRef="#ctx0" brushRef="#br0" timeOffset="67016.97">28229 12622 1224 0,'0'0'0'15,"0"0"0"-15,11 45 54 0,0 17 1 16,-11-17-1-16,-3 11 1 0,3 6-55 16,-8 9 0-16,-3-7 0 0,-3-5 69 0,-22 71 1 15,17-49-1-15,-1 1 1 0,4 2-70 16,2-2 0-16,3-1 0 0,-9-2-5 0,-7 76 0 16,21-90 0-16,4-3 1 0,2 59 4 15,-3-62 0-15,6-6-85 0,2 1 0 0,1-7 0 16,-1-2 1-16,-2-8 84 0,0-3 0 0,2-9 0 15,-2 0 0-15,2-8-175 0,1-3 0 0,-3-8 1 16,-3-6 0-16,0 0-325 0</inkml:trace>
  <inkml:trace contextRef="#ctx0" brushRef="#br0" timeOffset="67434.16">28936 13503 798 0,'0'0'0'0,"0"0"0"0,0 0 20 15,11 31 0-15,-22-14 0 0,-3 2 0 16,-5 7-20-16,-1 2 0 0,1 3 0 0,0 5 88 16,-1 4 1-16,4 5-1 0,5 0 0 0,-3-3-88 15,-8 48 0-15,13-45 0 0,7 3 13 16,2 45 1-16,0-51 0 0,2-3 1 15,23 34-15-15,-14-45 0 0,3-2 66 0,0-4 1 16,8-2 0-16,3 0 1 0,5-6-68 0,9 0 0 16,0-9 0-16,-1-5 0 0,1-5 38 0,60-23 1 15,-49-1-1-15,3 1 1 0,43-48-39 16,-54 37 0-16,-4 0 10 0,26-57 0 16,-39 43 0-16,-6-4 0 0,1-5-10 0,-18 6 0 15,1-6 0-15,-6 3-16 0,-13-53 1 16,5 55 0-16,-3 4 0 0,-28-37 15 15,18 59 0-15,-1 14-7 0,-39 0 1 16,31 6-1-16,-3 11 1 0,-36 20 6 16,31 2 0-16,2 12-184 0,-8 8 1 0,-2 3-1 15,-4 6 0-15,-5 8 40 0,-6 0-1 0,4 3 0 16,-1-3 1-16,61-59-118 0</inkml:trace>
  <inkml:trace contextRef="#ctx0" brushRef="#br0" timeOffset="68350.14">31215 14034 741 0,'0'0'0'0,"0"0"0"0,0 0 3 0,0 0 0 15,-31-11 0-15,20 11 0 0,-11 9-3 16,11-9 0-16,3-6-4 0,-11 6 0 0,19 0 0 15,0 0 1-15,-12-3 3 0,12 3 0 16,0 0 54-16,-2-5 0 0,2-4 0 16,8 3 0-16,17-2-54 0,-9 5 0 15,12-2 52-15,38-7 2 0,-27 10-2 0,2 4 1 16,53 4-53-16,-41-3 0 0,-1 2-159 16,62 7 1-16,-62-7-1 0,-2 1-74 15,47 0 159-15,-53-6-1 0,-44 0-156 16</inkml:trace>
  <inkml:trace contextRef="#ctx0" brushRef="#br0" timeOffset="69617.08">31229 14009 775 0,'0'0'0'0,"0"0"0"0,0 0 58 0,44-22 0 0,-28 10 0 0,-5 4 1 0,-5-3-59 16,-6 11 0-16,5-3 0 0,-5 3 0 0,9 0 85 15,-9 0 0-15,-9 0-1 0,9 0 2 16,0 0-86-16,-5 0 0 0,5 0-114 0,-3 14 2 16,3-14-2-16,-3 6 2 0,-5 2 112 15,8-8 0-15,-5 6-143 0,-1-1 2 16,1-2-2-16,5-3-209 0</inkml:trace>
  <inkml:trace contextRef="#ctx0" brushRef="#br0" timeOffset="69784.09">31300 14229 595 0,'0'0'0'15,"20"-6"0"-15,-1-3-115 0,34-10 1 16,-26 5-1-16,-2-6-8 0,30-17 113 16,-27 15 0-16,-28 22-71 0</inkml:trace>
  <inkml:trace contextRef="#ctx0" brushRef="#br0" timeOffset="69983.48">31745 14116 1179 0,'0'0'0'0,"0"0"0"0,11 31-30 16,9 11 1-16,-15-28 0 0,-2-8 0 15,8 2 29-15,-11-8 0 0,0 0-91 0,3-5 1 16,-1 2 0-16,9-8 0 0,9-20 90 16,-6 3 0-16,10-9-103 0,-1-5-1 15,1 2 1-15,1 9 0 0,0 9 60 0,0-6 2 16,3 5 0-16,-6 4 0 0,-22 19-51 0</inkml:trace>
  <inkml:trace contextRef="#ctx0" brushRef="#br0" timeOffset="70150.41">32115 14006 831 0,'0'0'0'16,"0"14"0"-16,0 3 38 0,14 23 1 16,-6-26 0-16,1-6 0 0,18 1-39 15,-16-7 0-15,0-2-109 0,6-11 0 16,2 0-1-16,14-12 2 0,6 4 108 0,3-9 0 15,-1-6 0-15,3 3-78 0,0-9 1 0,1 1 0 16,-1-3-1-16,-44 42-102 0</inkml:trace>
  <inkml:trace contextRef="#ctx0" brushRef="#br0" timeOffset="71084.05">33289 13182 831 0,'0'0'0'0,"0"0"0"0,0 0 0 0,0 0 16 0,0 0 1 0,0 0-1 16,0 0 1-16,0 0-17 0,31-20 0 0,-23 12 0 16,3 2 0-16,0-5 48 0,-3 0 1 0,1-1 1 15,-4 4-1-15,1-3-49 0,-1 8 0 0,-5-5 0 16,3 2 0-16,0 0 61 0,-3 6 0 0,5-3 0 0,-5 3 1 16,0 0-62-16,0 0 0 0,0 0 0 0,0-5 0 15,0 5 58-15,0 0 1 0,0 0 0 0,0 0 1 16,9 5-60-16,-4-2 0 0,1 11 0 0,2 6 0 0,0 0 54 15,9 5 1-15,2 14 0 0,-2-2 1 0,-1 8-56 16,12 59 0-16,-20-48 0 0,-2 1 23 16,-4 2 1-16,-2 5-1 0,-2 1 1 0,-1-3-24 15,-16 73 0-15,8-70 0 0,-3-3-30 16,-8 61 1-16,13-72-1 0,-2-6 0 16,9 31 30-16,13-51 0 0,8-11-86 0,-19-11 0 15</inkml:trace>
  <inkml:trace contextRef="#ctx0" brushRef="#br0" timeOffset="78800.39">22364 15174 561 0,'0'0'0'0,"0"0"0"0,0 0 0 16,0 0-15-16,30-11 0 0,-16 5 0 0,3-5 0 0,-3 5 15 0,0 0 0 0,-1 1 0 16,-2-1 0-16,-2 3 5 0,-4-2 1 0,-5 5-1 15,6 5 0-15,-6-5-5 0,8 0 0 0,-8 0 0 16,0 0 0-16,0 0 80 0,0 0 1 0,0 0 0 15,0 0 1-15,0 0-82 0,0 0 0 0,-8 0 0 0,8 0 0 16,-6 6 57-16,1 0 1 0,-9 8-1 0,0 5 2 16,-5 10-59-16,-3 4 0 0,5-5 0 0,3 3 0 15,9 3 48-15,-20 36 1 0,11-30-1 0,-3 2 1 16,-10 51-49-16,7-42 0 0,7 2 10 16,-4 3 0-16,9-2-1 0,-6-4 1 0,8 4-10 15,-5-6 0-15,9-1 0 0,-4-4 0 0,1-4-1 16,5 31 1-16,-3-39 0 0,3-3 0 15,3 20 0-15,2-31 0 0,-5-6-83 16,0 9 2-16,6-11-1 0,-6-1 0 16,-6 0 82-16,6-8 0 0,0 0-159 0,6 0-1 15,-6 0 0-15,0 0-217 0</inkml:trace>
  <inkml:trace contextRef="#ctx0" brushRef="#br0" timeOffset="79100.47">21817 15782 640 0,'0'0'0'0,"0"0"0"0,0 0 0 0,0 0 17 0,28 8 0 0,-9-2 0 15,0-6 1-15,4 0-18 0,7 0 0 0,-2 0 0 16,7 0 0-16,4 0 132 0,0 0-1 0,-1 0 1 0,-4 0 0 16,-1 0-132-16,-6 0 0 0,9 2 0 0,6 4 0 15,2-3 76-15,0 0-1 0,-5-1 0 0,2 1 1 16,1 3-76-16,-1 2 0 0,3 1 0 0,-5-4 0 0,-6-2-137 16,0 6 0-16,0-4 1 0,-2 4 0 0,-4-9-19 15,-4 3 0-15,-4-6 0 0,0-3 0 0,-19 6-125 16</inkml:trace>
  <inkml:trace contextRef="#ctx0" brushRef="#br0" timeOffset="79533.52">23403 15897 1067 0,'0'0'0'0,"0"0"0"0,0 0 0 0,0 0 20 0,0 0 1 0,0 0 0 0,0 0 0 16,27-6-21-16,-16 3 0 0,3 1 0 0,6-1 0 16,7 3 44-16,4-9 0 0,2 4 1 0,-3 5 0 0,3 0-45 15,-5 3 0-15,2-3 0 0,3 0 0 0,-5 2 25 16,2 7 0-16,4-6 0 0,4-1 0 0,1 1-25 15,0 3 0-15,5-6 0 0,0 6 0 0,3-4-165 16,0 4 1-16,-3-6-1 0,0 0 2 0,-2 0 44 16,2 0 2-16,0-6-1 0,-5 1 1 0,-39 5-109 15</inkml:trace>
  <inkml:trace contextRef="#ctx0" brushRef="#br0" timeOffset="79883.74">25055 15815 201 0,'0'0'0'0,"0"0"0"15,0 0 0-15,0 0-37 0,0 0 0 0,0 0 0 16,30 9 1-16,-30-4 36 0,0-5 0 0,0 6 0 0,0-6 0 16,0 6 131-16,0-6 1 0,0 8-1 0,0-2 2 15,3-1-133-15,2 4 0 0,1-4 0 0,-1 7 0 16,1-1 87-16,2-3 0 0,9 1 1 0,-1-4 0 16,4 1-88-16,5 0 0 0,5-1 0 0,3-2 0 15,6 0-55-15,-1 0 0 0,1-3-1 0,-3-3 1 0,3-3 55 16,-1 1 0-16,1 2 0 0,0 3 0 0,-1 3-112 15,1-1 0-15,0-4 0 0,-3-7 1 0,-36 9-87 16</inkml:trace>
  <inkml:trace contextRef="#ctx0" brushRef="#br0" timeOffset="80250.78">26461 15790 629 0,'0'0'0'15,"0"0"0"-15,0 0 28 0,41 0 0 16,-22-6 0-16,-5 4 0 0,19-4-28 16,-16 6 0-16,2 0 125 0,3 0 0 0,1-6 1 0,-1 3-1 15,3 3-125-15,33-2 0 0,-25-1 0 16,0 3 70-16,5 0-1 0,1 0 0 0,-3 0 0 16,3 5-69-16,2 4 0 0,3 5 0 0,-5-6 0 0,2 1-82 15,1 2 1-15,-1 3-2 0,-2 0 2 0,5-2 81 16,-5-1 0-16,-6-3 0 0,-8-2 0 0,-3-6-102 15,-5 0-1-15,-4 0 1 0,-2-9 0 0,-11 9-486 16</inkml:trace>
  <inkml:trace contextRef="#ctx0" brushRef="#br0" timeOffset="80633.22">28079 15762 662 0,'0'0'0'16,"0"0"0"-16,0 0 52 0,0 0 0 0,0 0 1 16,0 0 0-16,0 0-53 0,28 14 0 0,-17-14 0 15,-3 0 0-15,3 0 55 0,-2 0 0 0,10 0 1 0,6 3 0 16,5 2-56-16,3 1 0 0,1-6 0 0,-7 0 0 16,4 0 11-16,-6 0 1 0,8 0 0 0,0 0 0 15,0 3-12-15,3 5 0 0,0 1 0 0,0-4 0 16,2-2-155-16,1 0 2 0,2 3-1 0,4-1 1 0,-4 1 77 15,1-1 1-15,-4-5 0 0,-2-5-1 0,-36 5-92 16</inkml:trace>
  <inkml:trace contextRef="#ctx0" brushRef="#br0" timeOffset="80950.56">29447 15886 842 0,'0'0'0'0,"0"0"0"16,0 0 0-16,0 0 64 0,30 19 1 0,-5-10 1 15,-3 2-1-15,9 3-65 0,-1 3 0 0,6-3 0 16,0-3 0-16,0-2 73 0,0-1 0 0,2 1 1 15,-5 2 0-15,1-6-74 0,-1 1 0 0,0-3 0 16,3 0 0-16,-6-3 4 0,3-3 0 0,0 0 0 16,-5 0 0-16,5 0-4 0,-2 1 0 0,-4-1 0 15,-2 3 0-15,0 0-164 0,-11 0 1 0,0-6-1 16,-3 3 0-16,-6 3 49 0,-5 0 1 0,6-2-1 0,-6 2 1 16,0 0-111-16</inkml:trace>
  <inkml:trace contextRef="#ctx0" brushRef="#br0" timeOffset="81300.11">31055 15956 504 0,'0'0'0'0,"0"0"0"0,0 0 0 0,0 0 36 0,0 0 0 15,0 0-1-15,8 28 1 0,-8-28-36 0,3 6 0 0,-3-6 0 16,0 5 0-16,0-5 152 0,0 0 0 0,0 0 0 16,0 0 0-16,8 3-152 0,-3 3 0 0,4-6 0 15,4-9 0-15,4 4 89 0,0-1 0 0,13-2 0 16,9 2 1-16,5 0-90 0,11-2 0 0,3 2 0 15,-3 4 0-15,3-1-23 0,3-3 0 0,-3 3 0 16,0 3-1-16,0 3 24 0,0 0 0 0,-8-3 0 16,-3 3 0-16,-3 2-158 0,-8-2 0 0,0 6 1 15,-8-9-1-15,-4 5 20 0,-4 4 1 0,-4-9-1 16,-5-9 2-16,-11 9-119 0</inkml:trace>
  <inkml:trace contextRef="#ctx0" brushRef="#br0" timeOffset="81683.92">32438 15995 1157 0,'0'0'0'0,"0"0"0"0,0 0 0 0,0 0 64 0,0 0 2 0,34 23-2 16,-29-20 1-16,1-1-65 0,2-2 0 0,-5 0 0 15,2 0 0-15,6 3 95 0,0 3 1 0,11-3-1 16,6-3 1-16,11 0-96 0,5 0 0 0,0 0 0 15,-2 0 0-15,-4 0 32 0,1-3 1 0,2 3-1 16,1 3 1-16,2 0-33 0,0-1 0 0,-11 1 0 16,-2 0 0-16,-4 0-195 0,-2 0 1 0,-8-3-1 15,-6 0 1-15,-11 0 13 0,-8 0 2 0,8 0-2 16,0 0 1-16,0 0-142 0</inkml:trace>
  <inkml:trace contextRef="#ctx0" brushRef="#br0" timeOffset="82100.25">33480 15326 1045 0,'0'0'0'0,"0"0"0"16,0 0 0-16,0 0 64 0,25 36 0 15,-22-19 0-15,-1 3 2 0,7 25-66 16,-9-25 0-16,0-1 83 0,-6 18 1 15,12-9 1-15,2 3-1 0,17 39-84 16,-20-33 0-16,9-1 37 0,-6 4 1 0,3-1 0 16,-8 6 0-16,0 0-38 0,0-3 0 0,-3 1 0 15,-9-1 0-15,-2 0-143 0,-16 37 0 16,7-45 1-16,1-3-1 0,-22 22 143 16,19-30 0-16,-1-7-197 0,-26 18 1 15,21-25-1-15,28-9-276 0</inkml:trace>
  <inkml:trace contextRef="#ctx0" brushRef="#br0" timeOffset="82350.74">33110 15542 1247 0,'0'0'0'16,"36"20"0"-16,13 5 7 0,56 23 1 16,-55-28 0-16,3-3 0 0,46 11-8 15,-44-14 0-15,0 0 10 0,1 0-1 16,-12 0 0-16,3-3 1 0,0 4-10 0,-3-1 0 0,0 2 0 16,-5 1 0-16,-6 0-169 0,3 0 1 0,-6 3 1 15,-5-3-1-15,-25-17-316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9-23T21:46:27.4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2282 15067 539 0,'0'0'0'0,"0"0"0"0,0 0-5 0,0 0 0 16,0 0 0-16,0 0 1 0,0 0 4 16,0 0 0-16,0 0-12 0,0 0 2 15,0 0-1-15,0 0 1 0,0 0 10 0,0 0 0 16,0 0 0-16,0 0 107 0,-14 31 0 0,6-28 0 0,2 2 0 15,-5-2-107-15,3 3 0 0,-6-1 0 0,3-5 0 16,3 0 31-16,-3 0 0 0,2 0 0 16,4-5 2-16,-4-1-33 0,4 3 0 0,-1-8-1 15,1-6 1-15,-3 9 0 0,-3 2 0 16,-12-19 0-16,7 14 0 0,-4-1 0 16,-26 1 1-16,21 11-1 0,-8 3 1 15,-25 11-1-15,24-3 0 0,10 6 8 16,-10 0 1-16,9 3-1 0,-2 2 1 0,-4 1-9 15,4 2 0-15,8 6 0 0,-6-3 0 0,0 0 67 16,5 6 1-16,-2 3-1 0,3 2 2 0,0 0-69 0,-20 37 0 16,28-39 0-16,-3-1 49 0,0 35 0 15,9-49 0-15,5 1 1 0,0 13-50 16,0-22 0-16,5-2-25 0,4 2 1 16,-4-11-1-16,1 2 1 0,21 1 24 15,-13-6 0-15,5-6-14 0,37-19 1 16,-29 2 0-16,12-2 0 0,38-48 13 15,-38 39 0-15,5-5-10 0,3-3 1 0,-3-3-1 16,-2-3 1-16,2-3 9 0,-5 0 0 0,5 6 0 16,-5-2 0-16,-1-4-48 0,23-42 0 15,-31 48 0-15,-10 0 1 0,24-48 47 16,-25 48 0-16,1 0-33 0,-1 0 0 0,0-5 0 16,-5-4 0-16,-6-2 33 0,17-60 0 15,-19 57 0-15,2 0-31 0,3-45 0 16,-11 65 0-16,0 2 1 0,-5-19 30 0,-1 45 0 15,-2 14 15-15,-3 11 0 0,2-9 0 16,-2 6 0-16,-8 32-15 0,5-10 0 16,-5 7 85-16,0 8 0 0,5-6 0 0,3 0 1 15,8 9-86-15,-3-6 0 0,6 17 0 0,0-3 0 0,6 8 59 16,-3 68 1-16,-3-67-1 0,5 2 2 16,-5 0-61-16,0 9 0 0,0 6 0 0,0 2 44 15,0 90 1-15,-5-98-1 0,2 2 1 16,-8 1-45-16,11-17 0 0,0-6 0 0,0-3-62 15,5-2 0-15,1-9-1 0,-6-3 1 0,8-9 62 16,-2-4 0-16,-1-4 0 0,4-5 0 0,2-6-123 0,8 0-1 16,-19-14 1-16,0 0-701 0</inkml:trace>
  <inkml:trace contextRef="#ctx0" brushRef="#br0" timeOffset="450.32">2867 15315 617 0,'0'0'0'0,"0"0"0"0,0 0 0 0,39 5-43 16,-11-2 1-16,-4 3-2 0,4-6 2 0,-3-3 42 0,0 0 0 0,-3 0 0 15,3-5 0-15,-6 5 0 0,11 0 0 16,-10-3 0-16,7 6 1 0,-2 0-1 0,-5-2 0 15,-1-1 0-15,0 3 67 0,1 0-1 0,-1-3 0 16,-5-3 1-16,0 1-67 0,-3 2 0 0,2-5 0 0,1 2 0 16,-8-3 30-16,8 1 2 0,-9 5-2 0,1-2 1 15,-4-1-31-15,-2 0 0 0,-2-2 0 0,2 2 0 0,-6-8 22 16,-8-11 1-16,-5 8-1 0,-6-3 1 16,-33-22-23-16,33 25 0 0,-2 3 43 15,-31-11 0-15,38 16 1 0,1 4 0 16,-6-4-44-16,11 9 0 0,9 6 77 15,-4 8 0-15,4 0 1 0,-1 0 0 16,1 0-78-16,2 14 0 0,-8 12 0 0,6 13 56 0,2-5 0 16,-3 3 1-16,6-6 0 0,6 2-57 0,-3 52 0 15,8-48 0-15,-3 5 22 0,17 42 1 16,-6-58-1-16,6-9 1 0,27 28-23 16,-18-40 0-16,4-7-132 0,1-7-1 15,0-10 1-15,-6-4-1 0,5-8-24 0,37-36 0 16,-47 25-1-16,-28 28-386 0</inkml:trace>
  <inkml:trace contextRef="#ctx0" brushRef="#br0" timeOffset="817.35">4365 14414 1235 0,'0'0'0'0,"0"0"0"0,11-28-18 0,8-28 0 0,-14 28 0 15,-2-6 0-15,8-20 18 0,-5 38 0 16,-3 2-8-16,-6-9 1 0,3 15-1 0,0 8 1 16,-11 0 7-16,2 0 0 0,-2 0 16 15,-13 14 1-15,10 5 0 0,-6 4 0 16,-21 44-17-16,22-19 0 0,8 11 45 15,-3 6 2-15,0 8-2 0,3 0 1 0,-3 9-46 16,-11 92 0-16,11-81 0 0,1 8 78 16,-18 99 1-16,17-104-1 0,-5-3 1 15,-6 75-79-15,17-100 0 0,-3-9-92 0,3-8-1 16,-4-3 1-16,4-6 0 0,-3-8 92 0,3-6 0 16,2-11 0-16,-7-3 0 0,-1-9-203 0,-3-5 1 15,3-5-1-15,1-4 2 0,13 9-189 0</inkml:trace>
  <inkml:trace contextRef="#ctx0" brushRef="#br0" timeOffset="1016.72">3710 15188 1281 0,'0'0'0'0,"0"0"0"15,0 0 0-15,0 0 79 0,30 28 1 0,-16-17 0 16,11 1 1-16,3-1-81 0,10 9 0 0,6-4 0 15,-2-7 0-15,2-9-39 0,-5-3-1 0,5-8 1 16,3 8 0-16,3-5 39 0,-3-1 0 0,2-2 0 16,4 0 0-16,5-6-148 0,52-26-1 0,-52 21 0 15,0-3-132-15,53-26 150 0,-64 23-2 16,-47 28-207-16</inkml:trace>
  <inkml:trace contextRef="#ctx0" brushRef="#br0" timeOffset="1800.37">6069 15419 1326 0,'0'0'0'0,"0"36"0"0,0 6 6 0,-6 57 1 0,1-54-1 0,-3 3 1 15,-9 64-7-15,9-50 0 0,-6 0 36 16,-17 56 0-16,18-62 0 0,-12-5 0 16,-17 45-36-16,23-60 0 0,8-5 20 15,-17 23 2-15,17-37-1 0,3-12 0 16,8-5-21-16,0 0 0 0,0 0-40 0,8-11 0 16,-2 0 0-16,2-3 1 0,3-9 39 15,9-16 0-15,-1-15 0 0,14-16 1 0,25-79 1 16,-33 70 0-16,2 0 0 0,26-87-2 15,-17 73 0-15,3-2-9 0,-1-6 0 16,4 16 0-16,-4 9 1 0,1 11 8 0,38-58 0 16,-43 75 0-16,-4 11 22 0,31-30 1 15,-36 41 0-15,-1 12 0 0,15 0-23 16,-25 9 0-16,0 10 41 0,5 9 2 16,-8 0-2-16,-5 1 1 0,2 24-42 15,-3 0 0-15,-5 6 33 0,0 9 1 0,-5-4-1 16,-1-10 1-16,-2 5-34 0,-3-3 0 0,-3-3 0 15,0-2 0-15,1-3 24 0,-23 28-1 16,14-34 0-16,2-3 0 0,-24 23-23 16,19-34 0-16,6 0-37 0,-14-6 0 15,19-13-1-15,8-9 2 0,1 0 36 0,2-14 0 0,-2-12 0 16,5-13-166-16,0-1-1 0,8 4 0 0,3 5 1 16,8 5-4-16,14-53 1 0,-19 46 0 0,-14 47-249 15</inkml:trace>
  <inkml:trace contextRef="#ctx0" brushRef="#br0" timeOffset="2233.73">6942 15087 1123 0,'0'0'0'16,"0"0"0"-16,0 0-7 0,33-9 0 0,-25 4 0 0,3 2 0 0,17 0 7 16,-17 6 0-16,-3 5-31 0,3-5 1 0,3 3-2 15,-8 5 2-15,-6 6 30 0,0 5 0 0,-6 12 0 16,-5 0 0-16,-3 5 94 0,-13 51 0 16,16-56 0-16,2-3 1 0,-10 20-95 15,13-26 0-15,-2-5 13 0,-3 8 0 16,6-17 0-16,5-11 0 0,0 0-13 15,0 0 0-15,0 0-26 0,5-8 1 16,1-4-1-16,-1-2 1 0,3-3 25 0,3-16 0 16,3-12 0-16,8-12 16 0,3-7 1 0,-5 13-1 15,-7 3 1-15,4-3-17 0,11-41 0 0,-9 44 0 16,6 3-13-16,13-26 1 0,-18 38 0 16,-1 10 0-16,14-8 12 0,-22 23 0 15,-2 8-23-15,10 8 0 0,-14-5 1 0,-2 3 0 16,14 19 22-16,-9-8 0 0,6 5-148 15,22 29 0-15,-17-28 0 0,9-4-96 16,16 23 147-16,-38-36 1 0,-6-6-163 16</inkml:trace>
  <inkml:trace contextRef="#ctx0" brushRef="#br0" timeOffset="2483.4">7784 15126 1191 0,'0'0'0'16,"0"0"0"-16,0 0 0 0,11 37 16 0,-2-15 0 0,-1 1 0 15,3-4 0-15,-5 1-16 0,2 3 0 0,-3-1 0 16,1 6 0-16,-6 0 38 0,-11 37 0 16,3-28 0-16,-4 5 0 0,-10 45-38 15,6-48 0-15,2 1-52 0,-11 30 1 16,17-42-2-16,2-5 2 0,-2-1 51 0,8-5 0 15,0-3 0-15,3-8-157 0,8-3-1 0,-6-3 0 16,-5 0 1-16,0 0-271 0</inkml:trace>
  <inkml:trace contextRef="#ctx0" brushRef="#br0" timeOffset="2899.92">8406 15137 1235 0,'0'0'0'0,"0"0"0"0,0 0 0 0,0 0 18 16,11 28 1-16,-8-16 0 0,2 2 0 0,1 8-19 16,-1 4 0-16,-5 2 0 0,0 3 0 0,0 0 47 15,-19 39 1-15,8-33 0 0,-3-4 0 16,-25 32-48-16,20-31 0 0,0-1 47 16,-20 27-1-16,25-35 0 0,9-5 1 15,-9 13-47-15,8-24 0 0,6-9-52 0,11 0 1 16,-8-6-2-16,3-2 2 0,24-20 51 15,3-6 0-15,6-11-83 0,38-48 1 16,-44 42-2-16,-8 4 2 0,3-1 82 16,2-3 0-16,9-2 0 0,-6 2-39 0,33-50 0 15,-35 53 0-15,2 3-1 0,19-23 40 16,-21 49 0-16,-12 10 4 0,23-2 0 16,-29 11 0-16,-2 6 0 0,3 5-4 15,-3-3 0-15,-2 6 65 0,10 23-1 16,-14-6 0-16,9 8 1 0,-3 3-65 0,-11 3 0 15,-5 3 0-15,-6-11 5 0,-11 61 0 16,11-47 1-16,-3 0 0 0,-19 50-6 16,13-62 0-16,4 1-163 0,-12 24 0 15,20-36 1-15,8-8-94 0,-11 5 163 16,11-25 1-16,0 0-178 0</inkml:trace>
  <inkml:trace contextRef="#ctx0" brushRef="#br0" timeOffset="3166.35">9685 14338 1146 0,'0'0'0'0,"0"0"0"0,14 59 0 0,-9 9 44 0,3 75 0 0,-2-75 0 0,-6 5 2 0,-6 9-46 15,1 2 0-15,-3 0 0 0,-1 1 29 0,-16 84 0 16,12-79 0-16,-7-3 0 0,-16 70-29 16,23-89 0-16,-7-3-51 0,1-9 0 15,5-3 0-15,0 1-1 0,-2-15 52 0,2 1 0 0,0-9 0 16,0-6 0-16,9-14-199 0,-9 0-1 0,0-11 0 16,3-8 1-16,11 8-129 0</inkml:trace>
  <inkml:trace contextRef="#ctx0" brushRef="#br0" timeOffset="3400.4">9232 15053 1483 0,'0'0'0'0,"0"0"0"15,47 25 42-15,25 3 2 0,-34-25-1 16,1 0 0-16,5 0-43 0,0 2 0 0,-2 1 0 15,2-3-37-15,6 2 1 0,-3 4 0 0,-3-1-1 0,-5 1 37 16,-1 2 0-16,1-8 0 0,0 0 0 0,-4-1-120 16,1 4 0-16,3-12 1 0,0 1 0 0,-1-4 119 15,1 1 0-15,-11-9 0 0,-3 3 0 0,-6 0-154 16,-11-20 0-16,-16 12 1 0,8 22-275 16</inkml:trace>
  <inkml:trace contextRef="#ctx0" brushRef="#br0" timeOffset="3583.7">8174 14639 539 0,'0'0'0'0,"0"0"0"16,36-14 0-16,2-3-104 0,9-8 1 0,-8 5-1 15,-11 3 2-15,-28 17 7 0</inkml:trace>
  <inkml:trace contextRef="#ctx0" brushRef="#br0" timeOffset="4116.49">10127 15618 798 0,'0'0'0'0,"0"0"0"0,0 0 45 16,44 14 0-16,-19-5 0 0,8-3 1 0,53 16-46 16,-50-8 0-16,-9-5 46 0,17 10 0 15,-24-10 0-15,2-1 0 0,28 6-46 0,-17-14 0 16,5-3-41-16,40-14 1 0,-40 3-1 15,1 0 0-15,44-19 41 0,-42 13 0 16,4 6-108-16,24-23 0 0,-42 23-1 16,-27 14-398-16</inkml:trace>
  <inkml:trace contextRef="#ctx0" brushRef="#br0" timeOffset="4316.47">11776 15244 11 0,'0'0'0'15,"0"0"0"-15,0 0 0 0,0 0 0 0,0 0 1 0,0 0-1 16,11-31 1-16,-11 31-11 0</inkml:trace>
  <inkml:trace contextRef="#ctx0" brushRef="#br0" timeOffset="4733.31">11444 15177 1010 0,'0'0'0'0,"-5"0"0"16,-14 2 0-16,-9 7 94 0,-2 2-1 0,2-5 1 15,11 5 0-15,1 3-94 0,-1 0 0 0,3 3 0 16,-5 0 0-16,5 3 13 0,0 36 1 16,3-22 0-16,-2 5 0 0,-7 40-14 15,15-37 0-15,-4-5-23 0,4 36 1 16,10-42 0-16,4-3 0 0,10 11 22 0,-8-28 0 15,3-2-5-15,30-9 1 0,-11-9-1 16,0-5 1-16,50-42 4 0,-41 14 0 16,2-9 4-16,0-5 1 0,3-6 0 0,3 3 0 15,-3-6-5-15,44-67 0 0,-52 59 0 0,-3-3-20 16,35-76 1-16,-38 73 0 0,-8 1-1 16,3 2 20-16,-9-3 0 0,6 0 0 0,-5 0 0 15,13-59 1-15,-22 91-1 0,-3 4 1 16,-2-13-1-16,-6 39 0 0,-12 14 64 15,-7 17-1-15,11-2 0 0,2 2 0 16,-21 36-63-16,7-7 0 0,1 10 92 0,-11 9-1 16,10 0 1-16,1-3 0 0,5 3-92 0,-25 81 0 15,15-72 0-15,-1 10 82 0,-3 9 1 16,3 3-1-16,3 0 1 0,3 5-83 0,-20 94 0 16,28-111 0-16,3-5 5 0,-3-3 0 15,2-11 0-15,9-8 1 0,3-6-6 0,3-3 0 0,-6-12 0 16,0-2 0-16,5-11-179 0,-5 0-1 0,0-12 0 15,0-2 1-15,0-6-6 0,0-9-1 0,6 4 0 16,-3-9 1-16,-3 14-406 0</inkml:trace>
  <inkml:trace contextRef="#ctx0" brushRef="#br0" timeOffset="5283.36">12682 15379 1562 0,'0'0'0'0,"0"0"0"0,0 0 0 0,17-31 55 0,-9 3 1 0,-3 0-1 0,1-11 1 15,-6-1-56-15,-6-53 0 0,1 51 0 0,-9 3-21 16,-19-29 1-16,14 40-1 0,-6 3 1 16,-33-9 20-16,30 23 0 0,-2 5 0 15,-28 6 1-15,25 6-1 0,2 8 1 16,-24 28-1-16,36-22 0 0,-1 8-17 15,4 6 1-15,2 5-1 0,6-5 1 0,-4 5 16 16,7 1 0-16,2 2 0 0,3 0 0 0,0 3 29 0,0 42 1 16,3-39-1-16,2-9 1 0,7 37-30 15,-4-42 0-15,-3-6 63 0,4 23 0 16,-4-37 0-16,6-8 0 0,9 2-63 16,-12-8 0-16,0 0 5 0,23-14 1 15,-7 0 0-15,4-6 0 0,36-36-6 16,-40 25 0-16,4-11-14 0,-3-3 0 0,3 3 0 15,-4-3 0-15,1-3 14 0,0 0 0 0,3-3 0 16,-3-11 0-16,-3 3-28 0,27-76 0 16,-24 73 0-16,-5 3 1 0,7-5 27 0,-7 16 0 15,-1 11 0-15,-8 1 1 0,3-1 1 0,-11 23 0 16,-3 14 0-16,2 8-2 0,-13 35 0 16,-3-21 0-16,1 15 53 0,-12 53 0 15,11-37 0-15,3 9 2 0,-3 3-55 0,3-6 0 16,8-6 0-16,-2-2 0 0,-1 0 1 0,6-6-1 0,0 2 1 15,0 1-1-15,-5 45 0 0,5-48 0 16,-3 6-79-16,3 44 2 0,0-55-1 16,-6-4 0-16,6-2 78 0,0-11 0 0,0 2 0 15,0-14-176-15,6 3 0 0,-6-5 0 0,0-4 1 0,8-5 4 16,3-17 0-16,-2 6 1 0,-9 11-251 16</inkml:trace>
  <inkml:trace contextRef="#ctx0" brushRef="#br0" timeOffset="5666.42">13508 14895 1235 0,'0'0'0'0,"0"0"0"0,0 0 84 0,0-45-1 0,-6 37 0 0,1 5 1 0,-12 0-84 16,6 3 0-16,-3 0 25 0,-21 6 0 15,7 2 0-15,-11 1 0 0,-46 19-25 16,49-17 0-16,8 0 19 0,-11 23 1 15,20-20 0-15,5 3 0 0,9 3-20 0,-4 8 0 16,4 3 0-16,-1 8-22 0,-2 3 1 0,8 3-1 16,0-2 1-16,8-7 21 0,12 43 0 15,-9-37 0-15,3 0 19 0,24 37 0 16,-29-45 0-16,2-6 1 0,8 23-20 16,-11-32 0-16,-2-4 36 0,-12 7 1 15,6-14-1-15,0 1 1 0,-8 2-37 16,2-5 0-16,-7-1 51 0,-18 1 0 15,6-6 0-15,-8-3 2 0,-39-8-53 0,45 0 0 16,2-6-29-16,-14-25-1 0,28 16 1 16,8-2 0-16,3 0 29 0,3-14 0 0,8 0 0 15,3-6-167-15,5 0 0 0,6 0-1 0,0-8 2 0,8 5-6 16,39-70 1-16,-39 59 1 0,-33 62-426 16</inkml:trace>
  <inkml:trace contextRef="#ctx0" brushRef="#br0" timeOffset="6349.51">13792 14245 1179 0,'0'0'0'16,"0"0"0"-16,0 48 85 0,0-11 2 15,0 2-2-15,-5 1 1 0,-3-1-86 0,-6 3 0 16,-3 12 0-16,3 2 0 0,-5 3 92 0,-20 56 0 15,20-53 0-15,0 3 0 0,-1 0-92 16,1-1 0-16,0-2 0 0,-1 3 25 0,-13 64 1 16,14-67-1-16,5-8 1 0,-16 50-26 15,21-59 0-15,4-6-17 0,-9 29 1 16,9-43 0-16,5-16 0 0,0 2 16 16,0-11 0-16,0 0-42 0,11-17 0 15,2 3 0-15,10-3-1 0,21-51 43 16,-14 21 0-16,3-12-63 0,0-6 1 0,12-3-1 15,-7 1 0-15,1 2 63 0,52-81 0 16,-38 75 0-16,10-7-49 0,-5 2 0 0,-11 17 0 16,-3 8 1-16,-5 12 48 0,0 2 0 0,-12 14 0 0,-7 1 0 15,-9 19 47-15,-6 6 1 0,-2 5 0 0,-3-8 0 16,6 9-48-16,-15 25 0 0,4-6 0 0,-1 8 37 16,-13 52 0-16,5-41-1 0,0 1 1 15,3 6-37-15,-3-1 0 0,1-2 0 0,-7-1 27 16,4 4 1-16,2-1 0 0,6-10 0 0,-4 2-28 15,-10 39 0-15,20-42 0 0,2-8 23 16,5 28 1-16,6-37-1 0,-3-11 0 16,17 3-23-16,-11-14 0 0,5-3 29 0,20-17 0 15,-11 3 0-15,8-3 0 16,41-25-29-16,-49 19 0 0,2-2 4 0,-2 0 1 16,2-1 0-16,-2 4 0 0,-3-9-5 0,2 0 0 15,-2 3 0-15,-6 0 0 0,1 2 23 0,5-30 0 16,-17 22 1-16,-3 3-1 0,1-25-23 15,-6 22 0-15,0 6 39 0,-11-22 0 16,3 33 0-16,-9 11 0 0,-11-11-39 16,15 12 0-16,-7 2 51 0,-24 8 2 15,16 7-1-15,-2 10 0 0,-22 26-52 16,27-20 0-16,11 6 6 0,-5 5 1 0,5 3 0 16,3-2 0-16,5-1-7 0,3-5 0 0,3 11 0 15,-5-8 0-15,5 5-114 0,5 42-1 16,-5-47 1-16,6-3 0 0,16 27 114 15,-8-35 0-15,2-4-173 0,23 6 0 16,-20-22 0-16,-19-6-950 0</inkml:trace>
  <inkml:trace contextRef="#ctx0" brushRef="#br0" timeOffset="6849.98">15210 14985 1168 0,'0'0'0'0,"0"0"0"0,0 0 0 0,-28 20 1 0,9-12 0 0,-6 9 0 15,-8 3-1-15,2 8 0 0,4 0 0 0,-7-2 39 0,10 2 1 16,-1 3 1-16,0 5-1 0,3-8-40 0,-22 40 0 16,24-23 0-16,1 3 48 0,-11 45 0 15,21-48 0-15,1 0 0 0,2 39-48 16,6-47 0-16,0-4-41 0,0-4 1 15,3-4-1-15,8-5 1 0,9-6 40 0,-7 0 0 16,4-14 0-16,-3 0 0 0,5-9 7 0,28-25 0 16,-22 4 0-16,8-4 1 0,39-70-8 15,-39 47 0-15,-3-7 1 0,4-4 0 0,-4-2 0 16,9-6 1-16,-6 0-2 0,33-93 0 16,-22 79 0-16,-5-3-10 0,5 0 1 0,-5 1-1 15,-1-4 1-15,4 0 9 0,41-84 0 16,-50 96 0-16,6 5-1 0,-6 0 1 0,-3 17-1 15,-11 9 1-15,1 11 0 0,-6 2 0 0,-9 15 0 16,-2 5 0-16,-6 12 52 0,-2 8 0 0,-4 0 0 16,9 0 2-16,-2 5-54 0,-18 35 0 15,4-1 0-15,-4 15 38 0,-24 75 1 0,25-67 0 16,5 0 0-16,-5 8-39 0,-6 12 0 0,5 2 0 16,-7 9 52-16,-23 93 2 0,20-88-1 15,2 1 0-15,-5 2-53 0,8-8 0 0,-3-3 0 0,9-3-121 16,-33 71-1-16,27-85 1 0,0-9-149 15,-28 52 121-15,29-77 0 0,24-39-602 16</inkml:trace>
  <inkml:trace contextRef="#ctx0" brushRef="#br0" timeOffset="7116.69">15831 15455 798 0,'0'0'0'0,"0"0"0"0,39-22 0 0,11 2-25 0,-4-8-1 0,-1 3 1 16,-12 8 1-16,-8 3 24 0,0 5 0 0,-3-2 0 15,-3 8 0-15,0 6 64 0,-2 3 2 0,-1-1-2 16,1-5 1-16,2 0-65 0,-5 0 0 0,11 0 0 15,8-5 0-15,6 2-164 0,8-3-1 0,3-2 0 16,-12 2 2-16,1-2 127 0,0 2-1 0,-4-8 1 16,1-3 0-16,-36 17-81 0</inkml:trace>
  <inkml:trace contextRef="#ctx0" brushRef="#br0" timeOffset="7800.11">17621 13925 1045 0,'0'0'0'0,"0"0"0"0,0 0 0 0,0 0 61 0,0 0 1 0,0 0-1 0,0 0 2 0,0 0-63 15,0 0 0-15,0 0 0 0,0 0 0 0,0 0 44 0,0 0 0 16,6 28 0-16,-17 6 0 0,-23 56-44 15,15-43 0-15,0 10 74 0,-6-7 0 16,0 21 0-16,-3-1 0 0,1 12-74 0,-34 92 0 16,25-84 0-16,-3 3-41 0,-5 5 0 15,0 6 0-15,5-2 1 0,-2-1 40 0,-28 90 0 16,36-103 0-16,5-7-128 0,3-2 2 0,6-17-2 16,8-12 2-16,5-5 16 0,6-2 2 0,3-24-2 15,0-7 2-15,-3-12-386 0</inkml:trace>
  <inkml:trace contextRef="#ctx0" brushRef="#br0" timeOffset="8100.52">18016 15011 842 0,'0'0'0'0,"0"0"0"0,0 0 36 16,25 45 1-16,-25-34 0 0,-6 0 0 16,-5 3-37-16,3 0 0 0,-6 6 0 0,-2 5 124 15,-6 3-1-15,2 6 1 0,-10 0 0 0,2 11-124 16,-35 53 0-16,35-47 0 0,3 3 63 16,-13 52-1-16,18-63 0 0,1-4 1 15,-6 31-63-15,17-44 0 0,8-7-141 0,0-5 0 16,0-5 0-16,0-3 0 0,0-6 5 0,-6-9 0 15,6 1-1-15,0 8-435 0</inkml:trace>
  <inkml:trace contextRef="#ctx0" brushRef="#br0" timeOffset="8816.32">18367 15163 1146 0,'0'0'0'0,"0"0"0"16,0 0 0-16,3 31 16 0,5-12 0 0,-8 7 0 15,-6 2 1-15,-7 5-17 0,-26 38 0 16,14-29 0-16,-2 0 71 0,-37 37 0 16,31-37-1-16,0-5 1 0,-20 47-71 0,31-47 0 15,3-6 57-15,5 0-1 0,6-3 0 0,-6-6 0 16,8 1-56-16,1-9 0 0,-1 0 0 0,6-14 0 0,6 0 23 15,-1-9 1-15,1 4-1 0,8-9 2 16,-1 0-25-16,32-29 0 0,-7 7 0 0,4-6 5 16,52-65 0-16,-53 56 0 0,-2-5 0 15,-1 0-5-15,7-1 0 0,-7-2 0 0,4 3 11 16,32-51 1-16,-35 56 0 0,-6 9 0 16,25-25-12-16,-38 44 0 0,-1 12 16 15,6 5 0-15,-17 6 0 0,-8 0 0 16,0 26-16-16,6-12 0 0,-4 5 57 0,-2 4 1 15,0 11-1-15,0 8 0 0,0 14-57 0,-2 51 0 16,-4-62 0-16,-2 3-17 0,-9 42 0 16,9-45 0-16,-6-3 1 0,-11 40 16 15,14-40 0-15,3 0-43 0,-6-2-1 0,9-7 1 16,-7-2 1-16,4-5 42 0,-3-1 0 0,8-5 0 16,3-4 0-16,-5-4-5 0,5-4 0 0,5 1 0 15,-2-7 1-15,3-2 4 0,5 0 0 0,16-8 0 16,12-3 0-16,14-6 9 0,5 0 1 0,0-11-1 15,0 0 1-15,5-6-10 0,53-25 0 16,-58 25 0-16,-5 0 1 0,52-33 0 16,-56 33 0-16,-2 3 0 0,39-36-1 15,-50 36 0-15,-9-3 19 0,-2 3 1 0,-5-8 0 16,-1 2 0-16,-5-2-20 0,-3-1 0 0,-3 9 0 16,-2 3 0-16,-6 0 67 0,-11-23-1 15,2 37 0-15,-5 3 2 0,-19 3-68 0,22 2 0 16,-3 6 35-16,-35 14 0 0,16-3 0 15,-1 9 1-15,-10 2-36 0,11 4 0 0,5-1 0 16,6 3 31-16,0 3 0 0,3 3 0 0,5 0 1 0,3 8-32 16,-17 54 0-16,17-37 0 0,-2 8 33 15,-1-2 0-15,11-3 0 0,3-3 1 0,6-6-34 16,5 6 0-16,-3-5 0 0,6-4 0 0,8-2-90 16,19 37 0-16,-16-52 1 0,5-7 0 15,31 13 89-15,-22-30 0 0,0-9-155 0,-1-6 0 16,-7-14 1-16,-4-5-1 0,-27 25-1140 0</inkml:trace>
  <inkml:trace contextRef="#ctx0" brushRef="#br0" timeOffset="9167.65">18212 14209 1393 0,'0'0'0'0,"0"0"0"0,0 0-162 0,36 3 1 0,-14 8-1 0,17 6-109 16,49 19 161-16,-74-24-1 0,-14-12-202 15</inkml:trace>
  <inkml:trace contextRef="#ctx0" brushRef="#br0" timeOffset="12749.84">20823 14319 11 0,'0'0'0'0,"0"0"0"0,0 0 67 0,0 0 1 15,0 0 0-15,0 0 1 0,0 0-69 0,0 0 0 16,-28 19 73-16,12-13 1 0,7-3-1 16,4 2 2-16,-15 9-75 0,12-14 0 15,3 3 67-15,5-3 0 0,-6 0 1 0,1 0 0 16,-4 0-68-16,4 0 0 0,-1 3 0 0,-2 5 0 0,-9-5 115 15,3 0 1-15,-5 6-1 0,-3 5 2 0,0-6-117 16,0 3 0-16,-9 3 0 0,4 6 0 0,-4 0 22 16,4-1 0-16,-1 1 0 0,3 3 0 0,0-6-22 15,1 5 0-15,2 3 0 0,2 3 0 0,9-5 56 16,-22 39 1-16,14-26 0 0,5 9 0 16,-5 57-57-16,2-49 0 0,9 6 53 0,-3 3 1 15,2 6 0-15,-4 2 1 0,7 6-55 0,-13 76 0 16,10-73 0-16,7-1 11 0,-1 4 0 15,6-3 0-15,2-14 0 0,6 5-11 0,-3-5 0 16,17-9 0-16,3-3 0 0,11-8-181 0,55 28 0 16,-34-50 1-16,9-12-139 0,100-16 180 15,-83-21-1-15,-86 26-420 0</inkml:trace>
  <inkml:trace contextRef="#ctx0" brushRef="#br0" timeOffset="13633.73">22649 14504 798 0,'0'0'0'0,"0"0"0"0,0 0 0 0,0 0 14 0,0 0 1 0,0 0-1 0,0 0 1 0,0 0-15 16,0 0 0-16,0 0 0 0,30-17 0 0,-22 12 72 15,6-4 1-15,3 1 1 0,-3-1-1 0,-3-2-73 16,2 3 0-16,-4-4 0 0,2 10 0 0,3-4 82 16,-6 3 2-16,3 0-1 0,0 3 0 0,3 3-83 15,5 6 0-15,0-4 0 0,1 7 0 0,2 2 43 16,-3 5 2-16,0 9-2 0,4 1 1 0,-1 7-44 0,5 40 0 15,-10-34 0-15,-9 3 29 0,9 48 0 16,-9-48 0-16,0 6 0 0,3 2-29 16,-5 1 0-16,-3-1 0 0,2-2 10 0,1 5 2 15,-6-8-2-15,0-3 1 0,0 3-11 0,-6 47 0 16,3-50 0-16,1 0 9 0,-7 40 0 16,-2-46 0-16,-2 1 0 0,-1-4-9 0,-6 4 0 15,1-1 0-15,-11 3 7 0,-1-2 1 0,1-1-1 16,-1-5 1-16,-4 2-8 0,-1 1 0 0,8-9 0 15,-5-3 0-15,8 1-120 0,-3-9 2 0,9-3-1 16,8-3 1-16,3-3 118 0,2-5 0 0,1-3 0 16,5 0 0-16,0-11-112 0,2-3 0 0,7-20 0 15,2-14 0-15,-11 48-607 0</inkml:trace>
  <inkml:trace contextRef="#ctx0" brushRef="#br0" timeOffset="14033.61">24535 14985 1382 0,'0'0'0'16,"0"0"0"-16,0 0-47 0,25 28 1 0,-22-19-2 0,2-1 2 0,1 4 46 0,-3 2 0 16,0 0 0-16,-1 0-165 0,-2 0 0 0,3-3 0 15,0 0 1-15,2-5 164 0,-5 0 0 0,0-6 0 16,0 5 0-16,0-5-68 0,0 6 2 0,6-3-1 16,-1 0 1-16,-5-3-136 0</inkml:trace>
  <inkml:trace contextRef="#ctx0" brushRef="#br0" timeOffset="14216.98">24502 16184 1168 0,'0'0'0'0,"0"0"0"0,28 8-194 16,5 4 2-16,-22-12-1 0,-3 0-47 0,-5 0 193 15,-3 0-1-15,8-9 2 0,-8 9-110 0</inkml:trace>
  <inkml:trace contextRef="#ctx0" brushRef="#br0" timeOffset="23701.68">21149 15216 11 0,'0'0'0'0,"0"0"0"0,0 0 0 0,0 0 0 0,0 0 1 0,0 0-1 0,0 0 1 15,0 0-1-15,0 0 1 0,0 0-1 0,0 0 1 16,0 0-13-16</inkml:trace>
  <inkml:trace contextRef="#ctx0" brushRef="#br0" timeOffset="24367.05">21135 15101 11 0,'0'0'0'0,"0"0"0"0,0 0 39 16,0 0 1-16,0 0 0 0,0 0 0 16,0 0-40-16,0 0 0 0,0 0 116 15,0 0-1-15,0 0 1 0,0 0 0 16,-28-14-116-16,28 14 0 0,0 0 59 16,0 0 0-16,0 0 1 0,0 0 0 15,0 0-60-15,0 0 0 0,0 0 80 16,9-3 2-16,-9 3-1 0,5 0 0 0,-5 0-81 0,6-3 0 15,-6 3 0-15,5 0 0 0,-5 0 71 0,8 0 2 16,-8 0-2-16,6 0 1 0,-3 3-72 0,2 5 0 16,1-5 0-16,-6-3 0 0,5 11 42 0,-5-5 2 15,0 8-1-15,0 6 0 0,-5 5-43 0,-1-5 0 16,1 8 0-16,2-3 0 0,-3 3 38 0,-13 34 0 16,11-31 0-16,-3 3 1 0,-9 33-39 15,9-27 0-15,3-4 28 0,-6 49 0 16,0-51 0-16,9 5 1 0,-9-2-29 0,9-4 0 15,-6 1 0-15,2 0 14 0,1-3 0 0,2-9 0 16,1-2 0-16,-3-6-14 0,2-3 0 0,1-2 0 16,-1-1 0-16,3 1 44 0,3-4 2 0,-3 4-2 15,3-9 1-15,-2 2-45 0,2-2 0 0,-6 3 0 16,6-3 0-16,-8 3-10 0,8-3 1 0,-6 0 0 16,6 0 0-16,0 0 9 0,0 0 0 0,0 0 0 0,-5-6 0 15,5 6-10-15,0-8 1 0,5-9-1 0,1-5 1 16,2-9 9-16,12-40 0 0,-9 32 0 15,5-3-8-15,15-45 0 0,-12 44 0 16,0 4 0-16,20-40 8 0,-25 40 0 0,5 5-11 16,-5-3 1-16,2 9 0 0,-2 0 1 0,6 0 9 15,-7 6 0-15,1-1 0 0,0 3 0 0,3-2 5 16,-4 2 1-16,1-5 0 0,11 0 0 0,-6 2-6 16,34-19 0-16,-28 22 0 0,-3 6-8 15,28-14 0-15,-26 17 0 0,-1-1 0 16,21-2 8-16,-25 9 0 0,0-1-1 15,15-2 0-15,-18 5 0 0,1 0 0 0,19 0 1 16,-23-2 0-16,1 5 2 0,11 0 0 16,-17 0 0-16,-2 5 1 0,-1-2-3 15,-5-3 0-15,6 11 57 0,-3 3-1 16,2-5 0-16,1 8 0 0,-1 2-56 0,1 15 0 16,2-3 0-16,6 11 1 0,0 0 0 0,-3-5 0 15,-3-9 1-15,6 6-2 0,11 25 0 16,-11-22 0-16,2 5-6 0,17 42 1 15,-19-42-1-15,0 1 1 0,11 47 5 16,-20-43 0-16,1-4-166 0,-6 4 1 0,5-4-1 16,-2-1 1-16,3-8 73 0,-6-32 1 15</inkml:trace>
  <inkml:trace contextRef="#ctx0" brushRef="#br0" timeOffset="29750.53">3865 16887 11 0,'0'0'0'0,"0"0"0"0,0 0 0 0,38-8 1 15,-32 5-1-15,2 3 1 0,-8 6-1 0,0-6 0 16,0 0 0-16,0 0 1 0,0 0-1 15,-8-3 1-15,2 3-1 0,1 0 0 0,-4 3 36 16,-10 8 1-16,8-8-1 0,-3 2 1 16,-11-2-37-16,17 0 0 0,3 0 151 15,-9-3 0-15,3 0 0 0,2 0 0 16,4 0-151-16,5 0 0 0,-8 0 123 16,-4 0 0-16,4 0 1 0,3 0-1 15,-6 0-123-15,8 0 0 0,-3 5 79 16,-7 4-1-16,7-4 0 0,0-2 1 15,-7 14-79-15,7 0 0 0,-2 11 50 0,-3 20 0 16,5-26 0-16,4 1 0 0,-4 5-50 16,6 9 0-16,0 2 0 0,0 6 55 0,0 0 0 15,0 6 0-15,-6 5 0 0,-2 6-55 0,-17 64 0 16,14-61 0-16,-3 3 53 0,1 2 1 16,-1-2-1-16,3-4 0 0,-3 1-53 0,-5 0 0 0,5-6 0 15,0-6 0-15,3-2-16 0,-3 0 1 0,9-21-1 16,-1-4 1-16,6-9 15 0,-3-3 0 15,3-9 0-15,0-5-181 0,9-2 0 0,-4-4 1 16,1 0-1-16,-4-2 13 0,4-3 1 0,5-34-1 16,3-14 1-16,-14 59-396 0</inkml:trace>
  <inkml:trace contextRef="#ctx0" brushRef="#br0" timeOffset="30199.66">3779 16645 775 0,'0'0'0'0,"0"0"0"0,0 0 0 0,28-5 35 0,16-7 1 0,-22 7 0 0,3 5 0 15,-6 5-36-15,0 1 0 0,1-3 0 0,-7 0 96 0,4 2 2 16,-3-2-2-16,11 8 2 0,-3-5-98 16,8 2 0-16,-2 1 0 0,-3 2 0 0,0 3 78 0,2 0 1 15,-2-3 0-15,0 1 0 0,3-1-79 0,-9 3 0 16,0 3 0-16,1-3 0 0,-7 0 37 0,7 20 0 16,-9-9 0-16,-8-5 0 0,2 25-37 15,-10-20 0-15,-4 6 21 0,-24 25 2 16,14-30-2-16,-6 5 1 0,-3-3-22 0,-10 3 0 15,-1 0 0-15,0-3 10 0,-5 3 0 0,5-9 0 16,-5-5 0-16,3-6-10 0,-3-2 0 0,-1-4 0 16,1-2 0-16,3-3-59 0,2-3-1 0,0 1 1 15,6-1 0-15,8-3 59 0,0-2 0 0,6 2 0 16,5 1 0-16,14-1-137 0,0 0 2 0,0 6-2 16,0 0 2-16,0 0 135 0,20-14 0 15,-12 6 0-15,9-3-179 0,35-18 0 16,-19 18 1-16,-33 11-257 0</inkml:trace>
  <inkml:trace contextRef="#ctx0" brushRef="#br0" timeOffset="30683.33">5235 16761 11 0,'0'0'0'0,"0"0"0"0,0 0 0 0,0 0 0 0,22 28 1 0,-11-14-1 0,-6 5 1 0,-2-2-1 0,3 37 0 16,-6-23 0-16,0 3 196 0,-9 44 2 15,9-35-1-15,-5-1 1 0,5 3-198 0,-6 5 0 16,-2 4 0-16,-3-1 92 0,3 4 1 0,-3-7 0 15,-3-2 0-15,0-3-93 0,-16 37 0 16,16-49 0-16,-6-7 100 0,-7 16 2 16,16-28-2-16,5-8 2 0,-8 5-102 15,6-6 0-15,-3-2 51 0,-3-3 0 16,3-3 0-16,8 1 0 0,-2-1-51 0,-1-8 0 16,-2-9 0-16,8-8-12 0,0-6 0 0,3-11 0 15,8-11 0-15,3-3 12 0,19-68 0 16,-8 62 0-16,5-2-33 0,42-63 0 0,-33 71 0 15,8 6 1-15,2-1 32 0,-10 12 0 0,0 11 0 16,-6 9-33-16,6 2 1 0,-6 6-1 0,-8 8 1 16,2-2 32-16,-8 8 0 0,1 3 0 0,-1 2 0 15,-5-5-40-15,3 3 0 0,2 8 0 0,3 3 1 0,-3 1 39 16,31 24 0-16,-22-19 0 0,-3-1-170 16,19 24 1-16,-25-27 1 0,0-2-97 15,3 6 169-15,-10-17 1 0,-12-3-168 16</inkml:trace>
  <inkml:trace contextRef="#ctx0" brushRef="#br0" timeOffset="30901.01">6329 17093 932 0,'0'0'0'0,"0"0"0"0,0 0 101 0,44 64-1 15,-36-47 0-15,-2 6 2 0,-6 2-102 0,0 6 0 16,-6 0 0-16,1 0 38 0,-4 11 0 0,4-5 0 16,-4-4 1-16,-2 4-39 0,-2-6 0 0,-1 0 0 15,8-3 0-15,6-3-157 0,-5 15 0 16,5-26-1-16,0-6-130 0,11 1 157 16,-3-12-1-16,-8 3-217 0</inkml:trace>
  <inkml:trace contextRef="#ctx0" brushRef="#br0" timeOffset="31333.48">6751 17115 809 0,'0'0'0'0,"0"0"0"0,31 14 48 16,7 0 1-16,-24-5 0 0,-3 2 0 16,-3 6-49-16,-2 2 0 0,-6 4 0 0,5 5 36 15,-5-5 0-15,-5 5-1 0,-1 3 1 0,-2 8-36 16,-3 3 0-16,3-2 0 0,-3-9 0 0,-3-9 61 15,0 6 0-15,9-19 1 0,5-1 0 16,0-8-62-16,0 6 0 0,0-6-32 0,0 5 1 16,0-5 0-16,5 0-1 0,3-2 32 0,-2-1 0 15,8-8 0-15,5-9 0 0,11-11-16 0,9-6 0 16,-6-2 0-16,-8-3 0 0,3 0 16 0,30-48 0 16,-25 44 0-16,-3 4 8 0,28-53 0 15,-25 55 0-15,6-5 1 0,0 0-9 16,-6 9 0-16,6 5 0 0,-6 8 49 0,0 3-1 15,-3 1 0-15,-5 10 1 0,-3 9-49 0,-2 0 0 0,-1 3 0 16,-5 3 0-16,-3 8 53 0,8 25 2 16,-11-5-1-16,3 8 0 0,3 57-54 15,-14-46 0-15,-8 6 34 0,-3 6 0 0,5 0 0 16,-2-3 0-16,3 5-34 0,-15 65 0 16,12-78 0-16,2-4-99 0,-7 35 0 15,7-57-1-15,-2-8 2 0,-3 8 98 16,5-23 0-16,6-5-180 0,11-11 2 15,-11-3-1-15,0 14-459 0</inkml:trace>
  <inkml:trace contextRef="#ctx0" brushRef="#br0" timeOffset="31599.46">8398 16280 1393 0,'0'0'0'0,"0"0"0"0,8 47 138 0,-3-19 2 0,1 9 0 0,-6 11-1 0,-6 14-139 16,6 11 0-16,-5 0 0 0,5-3 0 0,-8 6 101 0,-9 71-1 15,9-66 0-15,-6 6 1 0,-3 1-101 16,4-4 0-16,-1-5 0 0,5 2-12 0,-15 77 1 16,10-93-1-16,8-1 1 0,-13 49 11 15,8-62 0-15,3-9-140 0,-6-3 0 16,8-14 1-16,1-10 0 0,5-15 139 0,-9-9 0 15,9 1 0-15,-5-4-172 0,-1-33 0 16,1 0-1-16,5 45-751 0</inkml:trace>
  <inkml:trace contextRef="#ctx0" brushRef="#br0" timeOffset="31816.49">8113 16907 1449 0,'0'0'0'15,"0"0"0"-15,47 11 89 0,17 6 0 16,-31-9 0-16,-3 1 1 0,47 11-90 0,-35-6 0 16,-9 3-11-16,44 11 0 0,-46-17 0 15,-4 0 1-15,23 9 10 0,-36-14 0 16,5-1-152-16,6-5 0 0,-22 0 0 16,-3 0 0-16,0-8 152 0,0 8 0 0,-3-6-185 15,-16-8 1-15,-12-6-1 0,31 20-267 16</inkml:trace>
  <inkml:trace contextRef="#ctx0" brushRef="#br0" timeOffset="31999.96">6840 16538 1596 0,'0'0'0'15,"0"0"0"-15,0 0 51 0,0 0 1 16,0 0-1-16,0 0 2 0,0 0-53 0,0 0 0 15,33 17 0-15,-22-14 0 0,-3 5-170 0,3-5 0 16,-3 3 1-16,12 0 0 0,-1-4 2 0,0 4 1 16,6-6-1-16,8-3 0 0,-33 3-177 0</inkml:trace>
  <inkml:trace contextRef="#ctx0" brushRef="#br0" timeOffset="32483.91">9710 16099 831 0,'0'0'0'0,"0"0"0"0,0 0 0 0,0 0-20 0,-11 54 0 16,-3-18 0-16,-6 12-1 0,-38 68 21 16,28-69 0-16,2 1 44 0,-5 0 0 0,-3 3 0 15,3 2 0-15,6 6-44 0,-31 54 0 16,27-57 0-16,4 3 127 0,-26 68 0 16,34-54 0-16,8 3 0 0,-3 3-127 0,8-6 0 15,6-3 0-15,6 3 49 0,8 68 0 16,-3-76 1-16,11-1 0 0,3-2-50 0,0-3 0 15,2 0 0-15,9 1-123 0,3-1 1 0,0 0-1 16,2-3 2-16,3 0-26 0,0 1 2 0,3-15-2 16,-3-6 2-16,-44-36-275 0</inkml:trace>
  <inkml:trace contextRef="#ctx0" brushRef="#br0" timeOffset="32983.51">10384 16474 662 0,'0'0'0'0,"0"0"0"0,0 0 43 0,0 0 1 16,0 0 1-16,0 0-1 0,0 0-44 0,0 0 0 16,0 0 81-16,0 0 1 0,0 0 0 15,0 0 0-15,0 0-82 0,14 39 0 0,-14-5 0 0,0 14-3 16,5 2 0-16,1-5 0 0,-4-5 0 0,4-4 3 15,5 29 0-15,-3-23 0 0,6 3-110 16,3 31 0-16,-9-59 1 0,-8-17-510 16</inkml:trace>
  <inkml:trace contextRef="#ctx0" brushRef="#br0" timeOffset="33399.76">11491 16730 966 0,'0'0'0'0,"0"0"0"0,0 0 0 16,11 36 105-16,-5 15 0 0,-3-15 1 15,2 7-1-15,-5 58-105 0,-5-45 0 16,-4 6 51-16,4-6 0 0,-3 3 1 0,-3 1 0 0,2-4-52 15,-2 3 0-15,-3 0 0 0,1-3 0 0,2-2 40 16,-17 50 0-16,11-56 0 0,4-3 0 16,-12 36-40-16,16-41 0 0,1-7-172 15,3-2 0-15,-1-8-1 0,-8-6 2 0,3-9 2 16,-11-11 1-16,11-14 0 0,11 17-253 16</inkml:trace>
  <inkml:trace contextRef="#ctx0" brushRef="#br0" timeOffset="33649.66">11298 17101 1348 0,'0'0'0'16,"0"0"0"-16,55 14 83 0,23 3 0 15,-45-6 1-15,-6-5 0 0,37 11-84 16,-31-9 0-16,0 1 58 0,36 7 2 15,-41-7-1-15,2-1 0 0,-2 1-59 0,2 2 0 16,-5-5 0-16,3 2-43 0,-1-8 1 0,4 6-2 16,-6 2 2-16,2-5 42 0,-2 0 0 0,3 0 0 15,2-3 0-15,-5-3-145 0,28-14 0 16,-31 0 0-16,-22 17-840 0</inkml:trace>
  <inkml:trace contextRef="#ctx0" brushRef="#br0" timeOffset="33883.25">12795 16251 1202 0,'0'0'0'0,"0"0"0"0,0 0 2 15,0 0 1-15,0 0-1 0,0 0 1 0,-30 48-3 16,11-31 0-16,-9 6 43 0,-27 24 2 15,27-24-1-15,3-1 0 0,6 1-44 16,-3 5 0-16,-3 9 0 0,0 10-94 0,-3-4-1 16,-2 7 1-16,-3 7 0 0,-6 7-55 0,-46 49-1 15,46-63 1-15,39-50-274 0</inkml:trace>
  <inkml:trace contextRef="#ctx0" brushRef="#br0" timeOffset="34901.82">13759 16817 1235 0,'0'0'0'0,"0"0"0"0,0 0 0 0,0 0 32 0,22 28 2 16,-19-22-2-16,5-1 1 0,1 12-33 16,-4-3 0-16,-5 3 25 0,6 25 1 15,-6-19-1-15,0 2 1 0,-6 40-26 0,1-34 0 16,-4 0 62-16,1 5 2 0,3 1-2 0,-6 5 1 15,5 6-63-15,3-3 0 0,-10 3 0 0,1 2 0 16,4 7-56-16,-3 50 1 0,-3-60-1 0,3 1 0 16,-8 45 56-16,16-54 0 0,0-5-195 15,1 3-1-15,-4-1 0 0,-5-5 1 0,8 0 90 16,-2 0 0-16,-4-14 1 0,-2-11 0 0,11-6-119 16</inkml:trace>
  <inkml:trace contextRef="#ctx0" brushRef="#br0" timeOffset="35150.67">13638 17312 1123 0,'0'0'0'15,"0"0"0"-15,0 0 0 0,0 0 43 0,0 0 0 0,19 25 0 16,-13-16 2-16,-1 2-45 0,3-5 0 0,-2 5 0 15,8 3 0-15,-3 6 64 0,3-1 1 0,5-2-1 16,0 3 2-16,9-6-66 0,2 3 0 0,9-3 0 16,0-3 0-16,8-2-56 0,-3-4 1 0,-3 1 0 15,3 0 1-15,6-1 54 0,3 1 0 0,-1-3 0 16,-2-1 0-16,2-2-97 0,6 0 2 0,-5-8 0 16,-1-9-1-16,-52 17-620 0</inkml:trace>
  <inkml:trace contextRef="#ctx0" brushRef="#br0" timeOffset="35800.51">15480 16541 1010 0,'0'0'0'0,"0"0"0"0,0 0 0 0,6 59 102 0,2-19 0 0,-8-1 1 0,6-2-1 0,-6 2-102 16,5 34 0-16,-5-36 0 0,0-1-27 0,3 21 0 15,2-32 0-15,4 0 1 0,7 12 26 16,-16-20 0-16,6-3-118 0,10 5 1 16,-13-13-1-16,-3-6-602 0</inkml:trace>
  <inkml:trace contextRef="#ctx0" brushRef="#br0" timeOffset="36268.08">15991 17124 752 0,'0'0'0'0,"0"0"0"0,0 0-27 0,0 0 0 0,-5 28 0 0,5-28 0 0,-14 8 27 16,14-8 0-16,0 0 82 0,0 0 1 15,0 0-1-15,0 6 1 0,0-6-83 16,0 0 0-16,0 0 92 0,19 17 0 15,6-6 0-15,3 3 1 0,10 0-93 0,7-6 0 16,7-2 0-16,1-6-65 0,68-8 2 16,-57 5 0-16,2 0 0 0,64-11 63 15,-72 11 0-15,5 3-147 0,48-6 2 16,-72-5-1-16,-39 11-343 0</inkml:trace>
  <inkml:trace contextRef="#ctx0" brushRef="#br0" timeOffset="36716.98">17414 16254 89 0,'0'0'0'0,"0"0"0"0,-6 45 35 16,-5 23 1-16,3-37-1 0,-3 2 1 0,-3 4-36 0,0 2 0 16,1 1 0-16,-1-1 176 0,-6 1 0 0,1-1-1 15,0 0 1-15,-1-2-176 0,4 2 0 0,2-11 0 16,9 3 0-16,5-2-34 0,0 13 0 15,2-34 0-15,-2-8-591 0</inkml:trace>
  <inkml:trace contextRef="#ctx0" brushRef="#br0" timeOffset="37367.06">17939 16901 629 0,'0'0'0'0,"0"0"0"0,0 0 14 0,0 0 0 0,0 0 0 0,0 0 0 15,25 40-14-15,-20-32 0 0,3 1 103 16,4 10-1-16,1-2 0 0,7-3 1 16,13 20-103-16,-19-14 0 0,5 5 91 15,25 31 0-15,-25-33 1 0,1 2-1 16,-1 0-91-16,1 9 0 0,-7-3 0 0,7 3 38 0,-7-3 1 16,1 8-1-16,-3-5 1 0,-2 3-39 0,2 36 0 15,-11-37 0-15,5 1-24 0,3 25 0 16,-2-34 0-16,0-8 0 0,-1 13 24 15,-2-21 0-15,-3-12-176 0,0 0-1 16,0 0 0-16,0 0-124 0,0-6 178 16,-3 0-1-16,3 6-207 0</inkml:trace>
  <inkml:trace contextRef="#ctx0" brushRef="#br0" timeOffset="37682.81">18552 16741 854 0,'0'0'0'0,"0"0"0"0,0 0 0 16,0 0-19-16,-17 67 0 0,-2-36 0 0,-8 17 0 15,-51 59 19-15,51-65 0 0,-4-8 98 16,-32 31 0-16,29-29 1 0,1 4-1 15,-5-1-98-15,4 3 0 0,-4 3 0 0,5 6 79 16,0-3 1-16,-3 2-1 0,2 1 1 0,7 0-80 16,-34 56 0-16,33-57 0 0,1 4-37 15,2-12 0-15,6 0 0 0,-1-2 0 0,9-10 37 16,8-1 0-16,-2-10 0 0,-6-5 0 0,8-8-184 0,3-6 0 16,0 0 1-16,-5 0-1 0,5 0 98 0,0-23 0 15,5-2 0-15,-5 25-176 0</inkml:trace>
  <inkml:trace contextRef="#ctx0" brushRef="#br0" timeOffset="37933.66">17839 17149 1213 0,'0'0'0'16,"0"0"0"-16,0 0 64 0,0 0 2 15,0 0-1-15,0 0 0 0,0 0-65 16,14 28 0-16,-14-22-13 0,14 5 0 16,-6-6 0-16,3 1 1 0,-2 0 12 0,10 5 0 15,6-5 0-15,5 2 12 0,50 6 1 16,-36-11-1-16,3 0 1 0,3 0-13 0,3-3 0 0,5 5 0 16,0-5-187-16,0 3-1 0,0 0 0 0,0-3 1 15,0 3 78-15,-6 2-1 0,6-16 1 0,0 0 0 0,-58 11-105 16</inkml:trace>
  <inkml:trace contextRef="#ctx0" brushRef="#br0" timeOffset="38599.76">19414 17008 617 0,'0'0'0'0,"0"0"0"0,0 0-20 0,-3 71 0 0,-2-43 0 0,-1 3 0 0,-8 5 20 0,0 1 0 0,3-6 0 0,-2-6 111 15,-7-2 0-15,4 2 1 0,-1 3 0 0,1 6-112 16,2-1 0-16,-6-2 0 0,7-2 0 0,7-1 93 16,-8 25-1-16,3-28 0 0,3-2 2 15,-11 14-94-15,19-26 0 0,0-6 8 16,0-5 0-16,-6 6 0 0,6-6 1 16,6-3-9-16,-6 3 0 0,8-5 0 0,3-1-26 0,3-2 0 15,11-15 0-15,-3-11 0 0,14-5 26 0,-3-6 0 16,0 3 0-16,-3 2 0 0,3 1 2 0,31-48 1 15,-28 36-1-15,5-2 1 0,37-51-3 16,-40 64 0-16,1 4-26 0,30-21 1 16,-44 40 0-16,-6 9 1 0,12 2 24 15,-18 1 0-15,-7 5 69 0,13 5 2 16,-5-2-1-16,-3 8 0 0,22 9-70 16,-24 3 0-16,2 13 56 0,-3 43 1 15,-16-28-1-15,-12 5 0 0,-5 3-56 0,1 0 0 16,-1-6 0-16,-3 4-97 0,0-1 0 0,6-8 1 15,6-3 0-15,-1-11 23 0,3-1 1 0,1-30 0 16,13 0-1-16,0-3-695 0</inkml:trace>
  <inkml:trace contextRef="#ctx0" brushRef="#br0" timeOffset="39550.35">21353 16834 910 0,'0'0'0'0,"0"0"0"0,0 0 0 0,0 0 40 0,0 0 0 0,0 0 1 16,0 0-1-16,0 0-40 0,0 0 0 0,0 0 0 16,0 0 0-16,0 0 30 0,0 0 1 0,0 0 0 15,0 0 0-15,0 0-31 0,-16 42 0 16,-1-14 86-16,-22 42-1 0,23-30 0 15,-1 2 1-15,1 0-86 0,-4 3 0 0,1 3 0 16,5 6-26-16,-5-1 1 0,-1-2 0 0,1 2 1 0,0 1 24 16,-14 61 0-16,13-59 0 0,1-5-83 15,-14 47 0-15,22-61 0 0,2-6 1 16,-2 25 82-16,6-36 0 0,2-6-154 16,3 3 1-16,0-17-1 0,0 0-330 15</inkml:trace>
  <inkml:trace contextRef="#ctx0" brushRef="#br0" timeOffset="39800.33">20991 17185 1224 0,'0'0'0'16,"0"0"0"-16,0 0-5 0,0 0 1 0,0 0-1 15,31 26 1-15,-23-15 4 0,-3 3 0 0,1 0 0 16,8 3 0-16,2 0-11 0,1 0 0 0,-9-3 0 16,3 0 1-16,3 0 10 0,-6-11 0 0,9 0 0 15,-3 5 0-15,5-5-14 0,6 2 1 0,3 1 0 16,7 0 0-16,12 2 13 0,6-8 0 0,-1 6 0 16,6-3 0-16,6-3-111 0,-1 0 2 0,-7-6-1 15,-7-2 0-15,-49 8-393 0</inkml:trace>
  <inkml:trace contextRef="#ctx0" brushRef="#br0" timeOffset="40299.94">22389 16538 673 0,'0'0'0'0,"0"0"0"0,0 0 0 0,0 0 19 0,0 0 0 0,0 0 0 16,28 28 1-16,-28-28-20 0,5 6 0 0,-5-6 0 0,3 9 0 15,-3-9 83-15,0 0-1 0,0 0 0 0,0 2 1 16,3 10-83-16,5-7 0 0,3 6 0 0,-5 4 0 0,2 4-3 16,3-2 1-16,3 8 0 0,5 4 0 0,0-1 2 15,20 31 0-15,-20-23 0 0,-8 1-184 16,23 39 0-16,-21-34 1 0,-4 0-39 16,7 40 183-16,-10-51-1 0,-6-31-125 15</inkml:trace>
  <inkml:trace contextRef="#ctx0" brushRef="#br0" timeOffset="40700.3">23712 16687 550 0,'0'0'0'0,"0"0"0"16,0 0 0-16,0 0-53 0,0 0 1 0,0 0 0 0,0 0 1 15,0 0 51-15,0 0 0 0,0 0 0 0,-11 37 0 16,3-23 61-16,-9 28 0 0,9-19 1 16,-9 13-1-16,-16 46-61 0,19-40 0 15,1 3 64-15,-12 42 0 0,5-36 1 0,7 2-1 16,-4 4-64-16,6-7 0 0,0-5 0 0,0 3-14 16,3-3 0-16,-6-3 0 0,3-2 0 0,2-4 14 15,-10 35 0-15,5-43 0 0,3-3-133 16,-22 17 2-16,28-36-1 0,5-6-163 15</inkml:trace>
  <inkml:trace contextRef="#ctx0" brushRef="#br0" timeOffset="40952.12">23248 17056 1315 0,'0'0'0'15,"0"0"0"-15,0 0 67 0,53 14 0 16,-40-8 0-16,7-1 2 0,24 9-69 16,-25-2 0-16,6-1 57 0,19 6 1 15,-27-9-1-15,-3 1 2 0,16 2-59 16,-11-5 0-16,-5-1 25 0,30 4 1 16,-16-4-1-16,2 1 1 0,34 2-26 15,-36-5 0-15,-4-3-199 0,29-8 1 16,-28 2 0-16,0-2-178 0,27-12 200 0,-30 0-1 15,-22 20-269-15</inkml:trace>
  <inkml:trace contextRef="#ctx0" brushRef="#br0" timeOffset="41266.94">24568 16282 752 0,'0'0'0'16,"0"0"0"-16,0 0 44 0,-19 57-1 16,8-29 0-16,0 0 0 0,0 8-43 15,-3-2 0-15,3 3 0 0,-3-1 66 0,1-2 2 16,1-3-2-16,4 0 1 0,-6 3-67 0,3 0 0 0,3-6 0 15,3 0 0-15,5 0-15 0,0 23 1 16,0-29 0-16,0-2 0 0,13 11 14 16,-7-17 0-16,-1 0-194 0,17 6 1 15,-10-12 1-15,-4-2-45 0,17-1 194 16,-17-10-1-16,-8 5-130 0</inkml:trace>
  <inkml:trace contextRef="#ctx0" brushRef="#br0" timeOffset="41949.67">25085 15818 11 0,'0'0'0'0,"0"0"0"0,0 0 0 0,0 0 0 0,0 0 1 0,0 37-1 0,0-32 1 0,0 7-1 0,0 2 0 0,0 3 0 0,0-1 0 0,6-2 98 16,-1 3 1-16,3 9 0 0,6 5 0 0,6 5-99 15,26 51 0-15,-21-42 0 0,0 0 176 16,28 60-1-16,-26-41 1 0,4 7 0 16,2 2-176-16,-8 3 0 0,-6 2 0 0,0 4 64 15,9 78 0-15,-22-81 1 0,-9 3-1 0,-3-1-64 16,-8 1 0-16,-5-6 0 0,-6 5 24 0,-47 74 0 16,34-87 0-16,-12-4 0 0,-52 55-24 15,49-69 0-15,1 4-95 0,-50 8-1 16,55-60 1-16,47-2-789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9-23T21:47:35.8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19607 11570 11 0,'0'0'0'0,"0"0"0"0,0 0 0 0,0 0 0 0,0 0 1 16,0 0-1-16,0 0 1 0,0 0-1 0,25 0 0 0,-25 0 0 16,6-3 0-16,-6 3 0 0,8 0 1 0,-8 0-1 15,5-6 1-15,-2 4-1 0,8-10 0 16,-11 4 0-16,6 0 0 0,2-7 0 16,-2 10 0-16,-6-1 1 0,5-2-1 15,-2-1 0-15,-3 9 19 0,0 0 1 16,3-5-1-16,-3 5 1 0,0 0-20 15,0 0 0-15,0 0 82 0,0 0 2 16,8 0-2-16,-3 0 1 0,9 0-83 16,-3 0 0-16,6 0 67 0,13-3 1 0,-10 3-1 15,-1 3 1-15,14 2-68 0,-22-5 0 16,3 0 88-16,19 0-1 0,-14 3 0 16,1-3 2-16,30 6-89 0,-20-6 0 15,6 0 29-15,36 0 0 0,-45-6 0 0,4 3 0 16,32-8-29-16,-35 11 0 0,-3 6-10 15,19-1 1-15,-28-5 0 0,1 3 0 16,-3 3 9-16,5-6 0 0,1 0 0 0,-1 3-25 16,6-1 0-16,8 7 0 0,-3-9 0 0,12 5 25 15,-4-2 0-15,7-3 0 0,-7 0 0 0,-5-3-94 16,6 1 2-16,0-1-1 0,-6 3 1 0,0-6 92 16,0 3 0-16,-2 1 0 0,-7-1 0 0,1-3-105 0,11-8 0 15,-25 3 0-15,-11 11-150 0</inkml:trace>
  <inkml:trace contextRef="#ctx0" brushRef="#br0" timeOffset="516.24">20875 11120 528 0,'0'0'0'0,"0"0"0"0,0 0 59 0,0 0 0 0,0 0 0 0,0 0 0 16,0 0-59-16,0 0 0 0,0 0 65 16,28 31 0-16,-17-26-1 0,-3 1 2 15,9 16-66-15,-9-7 0 0,3-4 72 16,11 11 1-16,-5-13 0 0,2 5 1 16,20 3-74-16,-20-6 0 0,9-8 43 15,19 8 1-15,-22-8 0 0,5 0 0 0,17 5-44 16,-31-8 0-16,1 3-16 0,13 3 1 15,-16-1-1-15,-3 1 1 0,6 2 15 16,-14 1 0-16,-3-1-16 0,-6 15 0 16,-5-7 0-16,-3 7 0 0,-5 5 16 15,-9 0 0-15,-2 0 0 0,-9 1-21 0,-2-1 1 0,-3-6 0 16,-1-5 0-16,-2-6 20 0,-2-2 0 0,-4 5 0 16,1 0 0-16,-4-6-180 0,1 4 1 0,6-1-1 15,7 0 2-15,6 3 95 0,3-5 1 0,5-12 0 16,4-8 0-16,24 11-97 0</inkml:trace>
  <inkml:trace contextRef="#ctx0" brushRef="#br0" timeOffset="11599.68">19588 8382 775 0,'0'0'0'0,"0"0"0"0,0 0-13 0,0 0 1 0,-6 31 0 0,1-31 1 15,-14 6 11-15,2-3 0 0,-5-3 48 16,-31-3-1-16,26-3 0 0,-6 6 0 15,-31-8-47-15,39 8 0 0,11 0 40 16,-24-6 1-16,18 12 1 0,1 2-1 16,-28 23-41-16,14-5 0 0,-3 10 3 15,3-2 1-15,-6 2 0 0,6 7 0 0,3-4-4 16,-3 6 0-16,5 6 0 0,-2-6 0 0,5 5 8 0,-22 54 1 16,27-53-1-16,1 0 1 0,-9 61-9 15,12-55 0-15,2 7 52 0,0-5 1 16,0 3 0-16,-2-8 0 0,-1 5-53 0,-5 50 0 15,14-52 0-15,2-7 58 0,4 63 1 16,2-60 0-16,2 4 1 0,9-1-60 0,-8 0 0 16,0 6 0-16,5 3 37 0,-8 50 0 15,0-56 0-15,0 3 1 0,-5 59-38 16,2-65 0-16,0 3 28 0,0 3 1 0,3-3 0 16,-5 3 0-16,-3-3-29 0,5 68 0 15,0-71 0-15,-2 1 12 0,-4 64 0 16,9-57 0-16,0-8 0 0,0 9-12 0,0-6 0 15,0 3 0-15,3-8 4 0,3 64 0 16,-12-59 0-16,3-3 0 0,3 51-4 16,3-56 0-16,3-1-2 0,-1 4 1 0,9-4 0 0,-6 7 0 15,9-4 1-15,2 3 0 0,-5 1 0 0,5-1 0 16,-5 0 2-16,19 57 0 0,-16-63 0 16,-1 7 1-16,-5-4-3 0,9 3 0 0,-6 6 0 15,2-3 0-15,1 3 0 0,8-3 0 0,-1-2 1 0,10-7-1 16,24 49 0-16,-20-51 0 0,1-6 0 15,38 39 0-15,-30-38 0 0,6-4 1 16,2-3-1-16,-3 4 0 0,6-1 0 0,-5-2-11 16,5 5 0-16,0-8 0 0,-6 2 0 0,6 1 11 15,53 33 0-15,-56-33 0 0,0-6-22 16,61 34 0-16,-52-35 0 0,5-1-1 0,69 30 23 16,-69-28 0-16,3-6 11 0,77 31 1 15,-77-30-1-15,5 2 0 0,-5 0-11 16,11-3 0-16,-3 0 0 0,9 1 11 0,-4-1 0 15,-2 6 0-15,-14 0 0 0,6-3-11 0,-3 3 0 16,10 0 0-16,7-6 0 0,2 1-36 0,97 19 0 16,-92-26-1-16,1-5 2 0,99 17 35 15,-85-17 0-15,2 0 14 0,114 9 0 16,-117-12 0-16,1 3 0 0,115 9-14 16,-115-9 0-16,-4 3-40 0,123 8 0 15,-109-16 0-15,3-4 1 0,136 4 39 16,-127-9 0-16,5-3-28 0,138 0 0 15,-146 3-1-15,5-3 1 0,125 6 28 16,-133 0 0-16,0-3 28 0,130 11 1 16,-130 0-1-16,-3-2 0 0,122 19-28 15,-127-14 0-15,0 3 27 0,-1 0 1 0,1-6-1 0,8 0 1 16,-2 3-28-16,2-8 0 0,-3 2 0 0,6 1 0 16,5-1 23-16,1-2 0 0,-9-3 1 0,0-1-1 15,0-2-23-15,-6 0 0 0,6-2 0 0,-2-7 0 0,-1-5 15 16,122-17 0-16,-122 17 0 0,3-8 0 15,127-18-15-15,-132 23 0 0,8-8 7 16,102-20 1-16,-122 28 0 0,-8 3 0 16,95-11-8-16,-101 16 0 0,-5-2-4 15,83 0 1-15,-93 5 0 0,-4 1 0 16,75 2 3-16,-80 0 0 0,-6 0 5 16,61 3 0-16,-66-3 0 0,-3 0 1 0,52-2-6 15,-52 2 0-15,-2-3-14 0,49-10 1 16,-61 7-1-16,0 3 1 0,-3-8 13 15,-2 3 0-15,0 0 0 0,-1-3 8 0,-7 0 1 16,2-3 0-16,0 0 0 0,-8-3-9 0,3 3 0 16,5-8 0-16,0 0 0 0,6-3 3 0,32-43 1 15,-32 29-1-15,0-3 1 0,49-39-4 16,-49 42 0-16,2 2 4 0,42-36 0 16,-47 40 0-16,-8 2 0 0,-1-3-4 0,-5 1 0 15,-2 2 0-15,-1-5 10 0,-5-1 0 0,2 4 0 16,4 2 1-16,2-8-11 0,25-34 0 15,-17 36 0-15,9-2 2 0,41-48 0 16,-36 45 0-16,0 3 1 0,3-6-3 0,-5 6 0 16,-4 2 0-16,-7 1 29 0,-1-3 1 0,-5 2 0 15,-3-2 0-15,-5 0-30 0,10-51 0 16,-24 48 0-16,-3 3 65 0,-3-42 1 0,3 41-1 16,-11 1 2-16,-8-37-67 0,5 37 0 15,-5-3 25-15,-1-3 0 0,-2 3 0 0,-5 0 0 16,-4 0-25-16,1-3 0 0,-11-2 0 0,2-4 0 0,-3 1 15 15,-40-48 0-15,46 44 0 0,3 7 0 16,-1-1-15-16,7-2 0 0,5-1 0 0,2-2-36 16,4 0 0-16,-4-6 0 0,1 3 0 0,0-6 36 15,-17-67 0-15,14 73 0 0,0 0 20 16,-3 2 0-16,-3 1 0 0,-2-3 0 0,2 5-20 16,-5 1 0-16,-3 0 0 0,-3-4 0 0,1 4-28 0,-42-54 0 15,33 54 0-15,0 2 0 0,-47-45 28 16,44 48 0-16,3 3-16 0,-8 0 0 15,-3 0-1-15,-3-2 1 0,-2 1 16 0,-70-44 0 16,64 45 0-16,-3 0-2 0,-69-39 0 16,69 36 0-16,-5 6 1 0,-83-37 1 15,80 37 0-15,-6 3 11 0,-2 5 0 0,2-8 1 16,6 5-1-16,0-5-11 0,-3 0 0 0,-8 5 0 16,0-5 0-16,-6 5-24 0,-91-44 2 15,91 41-1-15,6 4 1 0,-105-32 22 16,94 32 0-16,-6 2-18 0,-102-34 1 15,108 32 0-15,-3 5 0 0,3 0 17 0,-9-6 0 16,1 4 0-16,-3 2-12 0,-1 3 1 0,1-6 0 16,0 0 0-16,5 3 11 0,-8 0 0 0,6 0 0 15,-1 0 0-15,1 3-8 0,-114-31 0 16,108 31 0-16,3 0 1 0,-117-29 7 0,117 24 0 16,0 2-14-16,-111-34 1 0,116 31-2 15,-2 1 2-15,2 2 13 0,-8 2 0 0,-3 1 0 16,-11 0-12-16,1 9 0 0,-1 2 0 0,3-6 1 0,-3-2 11 15,-8 8 0-15,11-3 0 0,2-2 0 0,4 2-51 16,-125-25 0-16,124 25 0 0,4 3-1 16,-128-16 52-16,124 10 0 0,3 3 14 15,-118-10-1-15,121 15 0 0,-3 10 0 16,-118-15-13-16,112 17 0 0,-2 3 3 16,-130 0 1-16,127 0-1 0,-2 3 1 15,-133 11-4-15,132-14 0 0,0 6-47 0,-129-3 0 16,132-1 1-16,6 7 0 0,-139-3 46 15,131 2 0-15,-9-5 14 0,-138 16 1 16,133-4 0-16,2 4 0 0,-5 4-15 16,0 5 0-16,-1 3 0 0,-4 8-89 0,-1 1 1 15,-8 16-1-15,3 0 1 0,-3 6 88 0,-155 67 0 16,164-78 0-16,154-51-1024 0</inkml:trace>
  <inkml:trace contextRef="#ctx0" brushRef="#br0" timeOffset="32766.24">19627 11035 11 0,'0'0'0'0,"0"0"0"0,0 0 0 0,0 0 0 0,0 0 1 0,0 0-1 0,0 0 1 15,0 0-1-15,0 0 0 0,30-8 0 0,-22 8 0 0,1-9 0 16,2 1 1-16,-6 2-1 0,1-2 1 0,2 2-1 16,-8 1 0-16,5-1 0 0,-5 3 0 0,0 3 11 15,0 0 0-15,0 0 0 0,3-8 1 0,-3 8-12 16,0-6 0-16,0 6 0 0,0 0 0 0,0 0 78 16,0-5 0-16,0 5 1 0,11-6-1 0,-5 6-78 15,-6 0 0-15,5 0 0 0,4 0 0 0,4 0 85 0,-4 0 1 16,10 0-1-16,6 0 0 0,5 0-85 15,3 0 0-15,1 0 0 0,-4 0 0 0,3 0 55 0,-5 0-1 16,2-3 0-16,3 3 0 0,6-5-54 0,0 2 0 16,-6-3 0-16,3 0 0 0,0 1 15 0,2-4 1 15,1 7-1-15,-3-10 1 0,0 10-16 0,0-7 0 16,-9 3 0-16,6 1 0 0,3-1-43 0,-2 3 0 16,-1-5 0-16,-3 2 1 0,6 1 42 0,0-4 0 0,-3 4 0 15,0-1 0-15,3 3-123 0,30-11 1 16,-38 0-1-16,-28 14-218 0</inkml:trace>
  <inkml:trace contextRef="#ctx0" brushRef="#br0" timeOffset="33399.94">19660 11781 11 0,'0'0'0'0,"0"0"0"0,0 0 0 0,0 0 0 0,16 28 1 0,-7-22-1 15,-4-4 1-15,3 4-1 0,-2 3 0 16,-1-7 48-16,9 10 0 0,0-10 0 0,0 4 0 16,11 2-48-16,-6-5 0 0,6 0 84 15,27 3-1-15,-18-6 0 0,4 0 2 16,48 0-85-16,-42 0 0 0,0 0-6 16,45 3 0-16,-42-1 0 0,0 7 1 15,41-4 5-15,-49 4 0 0,-6 5-86 16,33 0 2-16,-35-14-1 0,-9 3-19 15,14-6 86-15,-28-8-1 0,-8 11-72 0</inkml:trace>
  <inkml:trace contextRef="#ctx0" brushRef="#br0" timeOffset="33766.18">19872 12619 11 0,'0'0'0'0,"0"0"0"0,0 0 0 0,-13-33 1 0,-1 18-1 0,3-4 1 0,-3 5-1 16,3 5 1-16,-3 1-1 0,0-3 1 0,14 11-13 15</inkml:trace>
  <inkml:trace contextRef="#ctx0" brushRef="#br0" timeOffset="33932.6">19685 12428 167 0,'0'0'0'0,"0"0"0"0,0 0 0 0,0 0 79 16,-6 0 1-16,6 0-1 0,0 0 0 0,0 0-79 0,0 0 0 15,11-3 0-15,-3 3 0 0,3 3-4 0,-2 5 0 16,16-5 0-16,13 0 0 0,6 5 4 0,9-2 0 16,-1 3 0-16,-7-7 0 0,2-4-12 0,-9 2 0 15,9 0 0-15,3 0 0 0,2 0 12 0,4 0 0 0,-4 5 0 16,1-2 0-16,5 3-68 0,-6-1 1 0,-2 4-1 15,2-9 1-15,1 5 67 0,-1 4 0 0,1-6 0 16,-1 2 0-16,6 4-19 0,0 2 1 0,-13-3-1 16,-7-2 1-16,-38-6-39 0</inkml:trace>
  <inkml:trace contextRef="#ctx0" brushRef="#br0" timeOffset="34433.06">19859 13410 11 0,'0'0'0'0,"0"0"0"0,0 0 0 0,52 17 1 16,-13-9-1-16,5-2 1 0,53-1-1 15,-50-2 0-15,-3 3 3 0,47 8 0 16,-39-11 0-16,-2 8 1 0,55 6-4 15,-52-11 0-15,10-1-2 0,56 4 0 16,-58-9 0-16,5 0-1 0,50-3 3 0,-77-3 0 16,-39 6-13-16</inkml:trace>
  <inkml:trace contextRef="#ctx0" brushRef="#br0" timeOffset="37466.23">19685 6632 11 0,'0'0'0'0,"0"0"0"0,0 0 0 0,0 0 0 0,0 0 1 0,0 0-1 0,0 0 1 0,0 0-1 15,0 0 0-15,0 0 0 0,0 0 0 0,0 0 0 0,0 0 1 16,0 0-1-16,0 0 1 0,0 0-1 0,0 0 0 15,0 0 0-15,0 0 0 0,0 0 47 0,0 0 1 16,0 0 0-16,0 0 0 0,0 0-48 0,0 0 0 16,0 0 0-16,0 0 0 0,0 0 53 0,0 0-1 15,0 0 0-15,-14 29 1 0,14-29-53 0,-6 0 0 16,6 0 0-16,-8 0 0 0,2 0 55 0,1 0 1 0,5 0-1 16,0 0 0-16,0 0-55 0,0 0 0 0,5 0 0 15,-5 0 0-15,6 2 31 0,-3 4 1 0,22-6 0 16,13 0 0-16,9-6-32 0,8 4 0 0,-8-4 0 15,-2 0 0-15,-7 3-14 0,4-8 0 0,2 8 0 16,0-8 1-16,0 8 13 0,3-5 0 0,0 2 0 16,3 1 0-16,-6 2-82 0,3 3 0 0,0-6-1 15,-3 6 2-15,6 6 81 0,-6-6 0 0,-2 8 0 16,-9-2 0-16,0 8-57 0,-3 0 1 0,-5-3-1 16,-5 1 1-16,-20-12-61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9-23T21:49:53.8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3947 7223 11 0,'0'0'0'0,"0"0"0"0,0 0 0 0,-11 31 1 0,3-25-1 0,-3-1 1 16,5-5-1-16,4 0 0 0,-4 0 0 0,1 0 53 16,-4 9 1-16,4-4-1 0,-1-5 1 0,-2 0-54 15,-3 0 0-15,-3 0 0 0,0 0 0 0,3 9 85 0,-2-3 0 16,-7-6-1-16,1 2 2 0,-1 4-86 0,1 2 0 16,0 4 0-16,-1-1 0 0,-7 3 65 0,2 6 0 15,6-6 0-15,-1-6 2 0,7 3-67 0,-4-2 0 16,3 5 0-16,-5 0 0 0,5 3 56 0,-19 17 1 15,22-20 0-15,2 3 1 0,-21 25-58 16,22-17 0-16,-3-2 49 0,-3 19 0 16,6-20 0-16,8 1 1 0,0 19-50 15,-6-19 0-15,6 2 65 0,6 26 0 16,-6-21 0-16,0 10 0 0,2-4-65 0,4-2 0 16,-1-6 0-16,1 9 46 0,2-6 0 0,3 3-1 15,3-6 1-15,0 0-46 0,19 23 0 16,-14-29 0-16,6 1 32 0,22 19 0 15,-27-28 1-15,4-3 0 0,29 6-33 16,-23-11 0-16,3-4 5 0,37-4 1 16,-37 2 0-16,5-6 0 0,34-8-6 0,-39 5 0 15,-2-5 0-15,30-14 0 0,-31 9 0 16,3-4 1-16,-5 1-1 0,2-7 0 0,-5-2 0 0,3 1 5 16,-4-1 1-16,1-6-1 0,-3-2 1 0,-2 8-6 15,10-54 0-15,-16 43 0 0,0-3 0 16,11-45 0-16,-12 45 0 0,-2 3 1 15,-2-9-1-15,2 9 0 0,-8-6 0 0,2 3-56 16,-5-3 0-16,-8-2 1 0,-12-1 0 0,-10 3 55 16,-50-39 0-16,30 45 0 0,-8 11-51 15,-83-9 0-15,61 46-1 0,-11 11 2 16,-6 8 50-16,1 17 0 0,5 1 0 0,-6 21-162 0,-91 74-1 16,100-62 0-16,2 3-125 0,-55 84 163 15,100-93-1-15,41-70-190 0</inkml:trace>
  <inkml:trace contextRef="#ctx0" brushRef="#br0" timeOffset="1601.88">26270 3273 11 0,'0'0'0'0,"0"0"0"0,0 0 0 0,0 0 1 16,0 0-1-16,0 0 1 0,0 0-1 0,0 0 0 15,0 0 92-15,0 0 1 0,0 0 1 16,0 0-1-16,0 0-93 0,0 0 0 0,0 0 62 15,0 0 0-15,0 0 1 0,0 0-1 16,11 40-62-16,-11-29 0 0,3 3 44 16,8 20 1-16,-6-15 1 0,-5 4-1 15,6 22-45-15,-3-17 0 0,-3 6 28 16,0-3 1-16,0 8-1 0,0-2 1 0,0 5-29 16,-3 3 0-16,0-3 0 0,0-2 0 0,-2-1 14 0,-9 51 0 15,9-45 0-15,-4 6 1 0,-2 44-15 16,6-50 0-16,2 3 7 0,3 3 0 15,-6-9 0-15,6 3 1 0,-5 3-8 0,-3-3 0 16,5-3 0-16,3 0 0 0,3-8-40 0,-1 33 0 16,-4-33 0-16,-1 0 1 0,0 31 39 15,3-43 0-15,3 1-144 0,13 10 1 16,-16-18-1-16,6-13-34 0,13 4 144 16,-10-12-1-16,-9 6-98 0</inkml:trace>
  <inkml:trace contextRef="#ctx0" brushRef="#br0" timeOffset="2066.05">26980 4148 67 0,'0'0'0'0,"0"0"0"0,0 0-2 0,14 51 0 0,-17-26 0 0,-5-2 0 16,-3-1 2-16,0 1 0 0,-9 5 0 0,1 6 118 15,0-6 2-15,5 0-1 0,-3 0 1 0,9-3-120 16,-6 3 0-16,0 1 0 0,3-1 0 0,3 5 92 16,3 32 1-16,-1-42 1 0,6-4-1 15,6 12-93-15,-1-17 0 0,3-2 28 0,12 2 0 16,-12-14 0-16,9 3 0 0,16-6-28 15,-8-11 0-15,8 0 26 0,5-9 0 16,-4 3 0-16,-10-2 0 0,-4-6-26 0,2-6 0 16,0 3 0-16,0 3 0 0,-3-6 20 0,26-36 0 15,-26 28 0-15,0-3 1 0,20-48-21 16,-28 51 0-16,0-1-13 0,6-30 0 16,-17 39 0-16,0 6 1 0,-14-22 12 15,8 36 0-15,-8 5-41 0,-10-5 1 16,4 8 0-16,-5 1-1 0,-22 10 41 15,23 4 0-15,-10 5-167 0,-15 20 0 16,29-20-1-16,12 8-39 0,-6 20 166 16,9-27 0-16,5-15-110 0</inkml:trace>
  <inkml:trace contextRef="#ctx0" brushRef="#br0" timeOffset="2449.34">28276 3856 156 0,'0'0'0'0,"0"0"0"0,0 0 0 0,0 0-28 0,0 0 0 0,0 0 0 0,0 0 0 0,0 0 28 16,0 0 0-16,-34 0 0 0,12 5 0 0,-8 4 185 0,-42 10 2 15,39-7-1-15,3-1 1 0,-23 20-187 16,23-11 0-16,2-6 91 0,-16 22 0 16,30-8 1-16,-5 0-1 0,-12 29-91 15,20-35 0-15,3 6 46 0,0 29 1 16,8-26 1-16,5 2-1 0,-5 1-47 0,6-3 0 16,2-3 0-16,6 6 15 0,0 2 0 0,2-5 0 15,-2 3 0-15,-3 0-15 0,36 19 0 16,-25-27 0-16,6-4-89 0,38 6-1 15,-27-14 1-15,-6 0 1 0,44 3 88 16,-44-17 0-16,1-2-173 0,26-10 1 16,-29 4 0-16,-1-1-46 0,1-5 172 0,4-8-1 15,1-6 1-15,-36 28-83 0</inkml:trace>
  <inkml:trace contextRef="#ctx0" brushRef="#br0" timeOffset="2916.68">28820 4171 426 0,'0'0'0'0,"0"0"0"16,0 0 56-16,0 0 2 0,0 0-2 0,0 0 1 15,-53 5-57-15,34 1 0 0,-3-3 106 16,-31 8 1-16,29-3-1 0,-7-2 2 16,-21 17-108-16,32-15 0 0,9 3 72 15,-3 20 1-15,9-17 0 0,-3 6 0 16,2-6-73-16,1 9 0 0,2-1 0 0,-5 12 15 15,2-3 0-15,6 3 0 0,0-12 0 0,6 1-15 0,2 2 0 16,-5-8 0-16,2 2 0 0,6-10-18 0,-3-1 0 16,3 4 0-16,1-4 1 0,1-8 17 0,7 6 0 15,-1-6 0-15,0-6 0 0,1-2-7 0,2-6 0 16,3-1 0-16,-6-7 0 0,0-6 7 0,-5-6 0 16,0 0 0-16,-3-2 0 0,-3-1-20 0,9-47 1 15,-12 42-1-15,4-3 1 0,2-43 19 16,0 49 0-16,5 2 3 0,6-27 0 15,-11 41 0-15,1 9 0 0,7 0-3 16,-14 14 0-16,-2 8 37 0,5 12-1 16,-5-6 0-16,0 3 0 0,3 45-36 15,-6-20 0-15,5 12-15 0,-5 8 1 0,0-12-1 16,0 1 1-16,0-1 14 0,0 4 0 0,3-12 0 16,0-3 0-16,5-5-79 0,6 25 2 15,-1-33 0-15,7-4 0 0,18 1 77 0,-18-18 0 16,-1-13-173-16,3 2 1 0,9-13 0 0,-1 2 0 15,6-11 126-15,0-9 0 0,0-5-1 0,-3-9 2 16,-33 51-83-16</inkml:trace>
  <inkml:trace contextRef="#ctx0" brushRef="#br0" timeOffset="3183.42">29637 3014 528 0,'0'0'0'0,"0"0"0"0,14 29 0 0,0 16-14 0,11 67-1 0,-25-61 1 0,-17 5 1 0,-21 73 13 16,18-53 0-16,1 6 148 0,-17 87 0 15,25-85-1-15,3-2 1 0,-9 101-148 16,9-91 0-16,-6 7 13 0,-5 87 0 15,13-108 0-15,3 1 0 0,-2 62-13 16,2-82 0-16,3-11-106 0,0 31 1 16,-3-65 0-16,3-14-495 0</inkml:trace>
  <inkml:trace contextRef="#ctx0" brushRef="#br0" timeOffset="3899.96">25905 6013 606 0,'0'0'0'0,"0"0"0"0,0 0 0 0,47 29-46 0,11 4 0 0,-33-19-1 16,-11 9 1-16,11 28 46 0,-17-20 0 15,-2 2 89-15,-1 43 1 0,1-36-1 0,2-1 1 16,-5 3-90-16,5-2 0 0,3-4 0 0,6-2 84 16,-3 0 1-16,2-6 1 0,-2-6-1 0,3-2-85 15,-1-6 0-15,3-3 0 0,-10 1 0 0,2-10 20 16,-3-2 1-16,3 0 0 0,3 0 0 0,-6-2-21 15,3 2 0-15,9-14 0 0,-1-1 0 0,6-10 57 16,30-42 2-16,-30 19-2 0,0-3 1 16,25-64-58-16,-28 59 0 0,-3-1-3 0,-2-5 0 15,-1 12 0-15,3 5 0 0,4-3 3 0,-7 3 0 16,1 8 0-16,-3 9 0 0,-1 8-59 0,12-16 0 16,-17 25-1-16,4 8 1 0,10-3 59 15,-11 3 0-15,-3 6-199 0,3 3 2 16,0 8-2-16,3 3 1 0,8 11 148 0,-3 0 1 0,1 6-2 15,-4-6 2-15,-16-28-95 0</inkml:trace>
  <inkml:trace contextRef="#ctx0" brushRef="#br0" timeOffset="4383.18">27383 6354 167 0,'0'0'0'15,"0"0"0"-15,0 0 91 0,50-42-1 16,-42 19 0-16,-2 3 2 0,-9-22-92 15,0 20 0-15,-2-1 101 0,-17-10 1 0,2 18 1 16,1-4-1-16,-9 2-102 0,4 6 0 0,-1 8 0 16,0 3 94-16,-30 0-1 0,27 8 0 15,-2 6 1-15,-26 29-94 0,29-21 0 0,2 12 58 16,-28 36 0-16,34-28 0 0,-9 3 2 16,4 3-60-16,7-3 0 0,9-3 0 0,-3 1 37 15,8-1 0-15,-3-6 0 0,6-8 1 0,6-5-38 16,-1-1 0-16,4-2 0 0,-7-6 0 0,7-5 14 15,2-4 1-15,0 1 0 0,-3 2 0 0,0-8-15 16,3 0 0-16,6 0 0 0,-3-8 0 0,5-3-20 0,1-3 0 16,4-3 0-16,1-9 0 0,8-2 20 0,25-31 0 15,-33 23 0-15,3-1 1 0,22-33 1 16,-23 30 0-16,1 1 0 0,24-31-2 16,-30 50 0-16,-5 11 11 0,13-10 1 15,-24 16 0-15,2 11 0 0,3 6-12 16,-5-5 0-16,2 5-43 0,-5 34 0 15,0-12 0-15,-1 12 1 0,-2 3 42 0,3-12 0 16,5-11 0-16,-5-2-121 0,0-4 2 0,2-8-1 16,-2-5 1-16,3-4 119 0,-1-5 0 0,1 3 0 15,2 0 0-15,3-3-176 0,0 0 0 0,6-3 1 16,2 0-1-16,6-5 176 0,3-3 0 0,-1-6 0 16,-2-3 0-16,0-11-51 0,33-31 1 15,-33 40-2-15,8-6-27 0,25-37 50 16,-33 37 0-16,-25 28-35 0</inkml:trace>
  <inkml:trace contextRef="#ctx0" brushRef="#br0" timeOffset="4716.52">28110 6194 539 0,'0'0'0'0,"0"14"0"0,-3 5 59 0,-2 32 1 0,2-14-1 16,-8 5 2-16,2 6-61 0,1-3 0 0,0 2 0 0,-3-4 59 16,0-1 1-16,0 0-1 0,2 3 1 0,-4-3-60 15,-9 43 0-15,19-54 0 0,-6-3 19 16,1 20 0-16,8-32-1 0,0-2 1 15,-3 1-19-15,3-15 0 0,0 0 12 16,0 0 0-16,6-3 0 0,-6 3 0 16,14-28-12-16,-3-12 0 0,3-13 22 15,5-4 1-15,0 1 0 0,-5-3 0 0,0 3-23 0,19-65 0 16,-16 53 0-16,-1 1 21 0,20-60 1 16,-22 77 0-16,5-1 0 0,3 9-22 15,-5 8 0-15,-3 11 0 0,-3 15 48 0,3 2 1 16,-9 1 0-16,3 2 0 0,-2 6-49 0,-6-3 0 15,8 11 0-15,3-11 0 0,-5 8-24 0,2-2 1 0,3-3-1 16,3 8 1-16,5-2 23 0,1 5 0 0,-7-9 0 16,7 4 0-16,-1-1-124 0,14 12-1 15,-19-6 1-15,0-6-147 0,14 12 124 16,-9-11 0-16,-19-9-214 0</inkml:trace>
  <inkml:trace contextRef="#ctx0" brushRef="#br0" timeOffset="4932.72">28939 6019 707 0,'0'0'0'0,"0"0"0"0,0 0 0 15,13 25 66-15,7 18 0 0,-15-18 0 16,-2-3 0-16,3 35-66 0,-1-29 0 0,-5 3 116 16,6 36-1-16,-4-22 1 0,-2 0 0 15,-2 3-116-15,-1 3 0 0,0-3 0 0,-2 2 9 16,-15 63 1-16,12-63-1 0,2-5 1 15,-13 46-10-15,11-61 0 0,5-1-149 16,3 10 0-16,6-31 1 0,5-13-137 16,16-12 150-16,-7 3-1 0,-20 14-217 15</inkml:trace>
  <inkml:trace contextRef="#ctx0" brushRef="#br0" timeOffset="5399.77">29748 6312 1034 0,'0'0'0'16,"0"0"0"-16,0 0 44 0,0 0 0 16,0 0 0-16,0 0 0 0,0 0-44 15,-19 28 0-15,5-25 48 0,-25 16 1 16,14-5-1-16,-11 3 1 0,-30 23-49 16,38-23 0-16,4 2 42 0,-1 1 0 0,3 2 0 15,-3 7 2-15,0-1-44 0,0 0 0 0,3-6 0 16,5 6 0-16,4 1 28 0,1-1 1 0,4-6-1 15,3-8 1-15,7 0-29 0,7 0 0 16,-7-5 0-16,4-1 11 0,16 4 1 16,-8-10 0-16,2-2 0 0,4-2-12 0,5-4 0 15,0-2 0-15,5-15-17 0,3 3 0 0,0-8 0 0,-11 0 0 16,6-9 17-16,19-38 0 0,-28 32 0 16,-5-2-9-16,11-39 1 0,-14 47 0 0,3-5 0 15,11-28 8-15,-17 47 0 0,0 1 1 16,6-6 0-16,-11 16 0 0,-3 12 1 15,8 12-2-15,-8-12 0 0,6 5 10 16,-6 35 0-16,2-1 0 0,4 15 0 16,-1 7-10-16,1-13 0 0,-6-3 0 0,0-3-42 15,3 3 0-15,2-5 0 0,1-4-1 0,2-5 43 16,3 3 0-16,0-11 0 0,0-1 0 0,6-8-81 0,21 6 1 16,-24-14-1-16,6-12 1 0,4-3 80 15,4-5 0-15,8-11 0 0,3-6-156 0,38-48-1 16,-47 37 0-16,-30 42-382 0</inkml:trace>
  <inkml:trace contextRef="#ctx0" brushRef="#br0" timeOffset="5883.36">30640 5279 763 0,'0'0'0'0,"0"0"0"0,0 51 58 0,-5 28 0 15,-6-29-1-15,2 15 1 0,1 11-58 0,-3-3 0 16,-3 3 0-16,-2 3 110 0,-18 78-1 16,18-81 1-16,-1 3 0 0,-16 79-110 0,17-85 0 15,-1 3 63-15,-2 3 2 0,2-15-1 0,3-2 0 16,6-3-64-16,-17 40 0 0,14-63 0 16,3-5 27-16,0 11 0 0,5-30 0 15,3-12 2-15,3-12-29 0,-3 12 0 0,0 0-43 16,2-2 2-16,9-24 0 0,3-13 0 0,11-15 41 15,0-5 0-15,2-5 0 0,-2 2 0 0,8-6-45 16,31-70 1-16,-23 65-2 0,4 0 2 16,-1-3 44-16,0 17 0 0,3 8 0 0,-3 9 27 15,9 0 0-15,-15 14 1 0,-4 3 0 0,-7 13-28 16,4 7 0-16,-7 5 0 0,4 5 0 0,-3 4 5 0,0 5 1 16,-3 8-1-16,-6 1 1 0,-2 11-6 0,6 39 0 15,-12-25 0-15,0 11 21 0,-5 59 1 16,-6-62-1-16,0-5 1 0,-5-1-22 15,-3-7 0-15,-6 2 0 0,-5-3 32 0,3-3 1 16,-9-2-1-16,4-9 2 0,-10-6-34 0,-26 15 0 16,24-23 0-16,0-8-30 0,-3-4 2 0,0-4 0 15,1-4 0-15,-4-8 28 0,-2-3 0 0,5-3 0 16,6-8 0-16,0 0-112 0,-30-51-1 16,41 37 1-16,5-6-1 0,-2-53 113 15,13 50 0-15,6 1-204 0,3-1 0 0,5-2 0 16,-2 2 0-16,-6 51-114 0</inkml:trace>
  <inkml:trace contextRef="#ctx0" brushRef="#br0" timeOffset="6466.29">31911 4829 426 0,'0'0'0'0,"0"0"0"0,11 39-28 0,-3 15 1 0,-16-18-1 0,-6 1 1 16,-5 5 27-16,-1 3 0 0,4 3 0 0,-1-6 192 16,-16 51 1-16,17-37 0 0,2 1 0 15,-14 72-193-15,6-59 0 0,0 9 105 0,-3 3 1 16,6-1-1-16,5-2 0 0,-5-9-105 0,-17 82 0 15,22-81 0-15,6-7 54 0,-20 57 0 16,22-73 0-16,4-11 0 0,2-1-54 16,5 1 0-16,1-3 0 0,2-6 37 0,3 0 1 15,6-6-1-15,-1-7 1 0,4-1-38 0,2-12 0 0,5-2 0 16,6-2 0-16,1-12-33 0,4-1 1 0,1 1-2 16,-6-8 2-16,3-3 32 0,50-43 0 15,-48 34 0-15,1-2 13 0,33-54 1 16,-34 45-1-16,7 2 2 0,32-55-15 15,-41 53 0-15,0-6 13 0,-3 4 0 0,-3 4 0 16,-2-4 0-16,-3 7-13 0,8-39 0 16,-30 40 0-16,-6 2-28 0,-16-22 0 15,5 40-1-15,-11 5 1 0,-28 5 28 16,18 18 0-16,-4 10 19 0,-41 32 0 0,41-20 1 16,6 17 0-16,-6-6-20 0,3 8 0 0,9-7 0 15,5 7 46-15,-20 63 0 0,26-48 0 16,5 5 0-16,2 65-46 0,20-70 0 0,11-1 2 15,3-5 0-15,6-5 0 0,5-3 1 0,2-9-3 16,48 28 0-16,-42-33 0 0,-2-15-154 16,51 20 0-16,-54-28 1 0,0-5-1 15,27-3 154-15,-36-6 0 0,-2-9-182 16,-3 3 1-16,-6-8-1 0,-8 0 1 0,-11 14-320 16</inkml:trace>
  <inkml:trace contextRef="#ctx0" brushRef="#br0" timeOffset="6949.86">27535 5282 11 0,'0'0'0'16,"0"0"0"-16,0 0 0 0,0 0 0 0,0 0 1 0,0 0-1 0,0 0 1 0,0 0-1 0,0 0 0 16,0 0 0-16,0 0 0 0,0 0 0 0,0 0 1 15,0 0-1-15,0 0 1 0,0 0-13 0</inkml:trace>
  <inkml:trace contextRef="#ctx0" brushRef="#br0" timeOffset="11133.43">1376 4581 12 0,'0'0'1'0,"0"-33"-1"0,-3 24 0 0,-3-5 0 0,1-6 0 0,-9 4 67 0,-11-10 1 16,-2 4-1-16,-9 5 2 0,2 3-69 0,-32 0 0 15,36 8 0-15,-3-2 59 0,-1 2 1 16,1 6-1-16,8 6 2 0,-5-3-61 0,2 2 0 15,4 1 0-15,-4-3 0 0,-2 8 19 0,2-3 0 16,3-2 0-16,6 8 1 0,5 0-20 0,-5 0 0 16,5 3 0-16,-6 3 0 0,9 2 11 0,-13 34 0 15,10-25 0-15,-6 9 1 0,-2 33-12 16,6-31 0-16,2-8 28 0,-5 45 0 16,13-51 0-16,3 3 1 0,3 3-29 0,3-6 0 15,-3 0 0-15,6-3 34 0,5 0 0 0,-3-2-1 16,6-9 1-16,-3 0-34 0,8-8 0 0,0 5 0 15,1 3 0-15,7 0 23 0,4-3 1 0,-4-2-1 16,-2-4 1-16,3-5-24 0,2 0 0 0,-5-5 0 16,-3 5 0-16,3-9 0 0,28-10 1 15,-29 5-1-15,1 0 1 0,22-29-1 0,-14 15 0 16,-2-3-40-16,21-39 0 0,-27 33 0 16,-6 4 1-16,15-32 39 0,-21 34 0 15,-7-3-57-15,8-25-1 0,-14 34 1 0,0 8 1 16,0-3 56-16,0 12 0 0,0 2 0 0,0 6-6 15,-8-6 0-15,8 6 0 0,0 0 1 0,0 0 5 16,-6 15 0-16,0-4 0 0,1 11 29 16,-3 35 0-16,2-15 0 0,-2 3 0 15,-3 53-29-15,5-53 0 0,3 3 67 16,3 3 2-16,0-1-2 0,0-2 1 0,0 3-68 16,3 5 0-16,3-19 0 0,5-9 0 0,3-8-171 0,11 16-1 15,-12-33 0-15,7-6-30 0,-7-5 173 16,12-4-1-16,-5-2 1 0,-20 14-92 0</inkml:trace>
  <inkml:trace contextRef="#ctx0" brushRef="#br0" timeOffset="11433.36">2168 4489 370 0,'0'0'0'0,"0"0"0"0,0 0 0 0,42 0-70 0,-9 8-1 0,-3-2 1 0,-2-6 1 16,2 8 69-16,23 12 0 0,-28-12 0 15,-6 6 27-15,0 0 1 0,-5 0-1 0,6 3 1 16,-1-3-28-16,33 12 0 0,-21-18 0 0,-4 1 29 15,37 10 1-15,-31-13-1 0,0 2 0 16,31-5-29-16,-31 0 0 0,0 0-58 16,22 2 0-16,-35-10 1 0,-20 5-51 15</inkml:trace>
  <inkml:trace contextRef="#ctx0" brushRef="#br0" timeOffset="11733.56">2191 4908 673 0,'0'0'0'15,"0"0"0"-15,44-6-29 0,39-2 1 16,-42 8 0-16,3 0 0 0,45 8 28 15,-53-2 0-15,-1 2 41 0,26 15 0 16,-36-9 0-16,0-6 0 0,14 26-41 16,-12-20 0-16,-2-5 17 0,33 10 1 15,-33-10 1-15,8-4-1 0,31 1-18 16,-31-6 0-16,0-3-123 0,39-14 2 0,-42 3-2 16,-30 14-199-16</inkml:trace>
  <inkml:trace contextRef="#ctx0" brushRef="#br0" timeOffset="12166.45">3989 4129 11 0,'0'0'0'15,"0"0"0"-15,44 2 0 0,14 15 1 16,-39-11-1-16,-5 2 1 0,6 12-1 16,-9-12 0-16,2-2 115 0,12-3 0 15,-3 2 1-15,9 4 0 0,41 5-116 16,-39-8 0-16,0-1 137 0,36 4 0 15,-36-9 1-15,-3 2 0 0,31 10-138 16,-30-9 0-16,2 2 51 0,14 1 1 16,-31 2-1-16,-7-2 1 0,2 2-52 15,-9-2 0-15,4 2 26 0,-6-2 2 0,0 2-1 16,-6 9 0-16,4 3-27 0,2 0 0 0,-6 8 0 0,-8-6 0 16,3 9 57-16,-16 31 0 0,10-34 0 15,-2 0 2-15,-17 37-59 0,16-28 0 16,1 5 41-16,-31 56 1 0,17-41 0 15,0 2 0-15,-3 5-42 0,9 1 0 0,-1-3 0 0,3 3-149 16,-14 47-1-16,34-84 1 0,5-28-818 16</inkml:trace>
  <inkml:trace contextRef="#ctx0" brushRef="#br0" timeOffset="60316.81">3663 7173 11 0,'0'0'0'0,"0"0"0"0,0 0 0 0,0 0 1 15,0 0-1-15,0 0 1 0,0 0-1 16,0 0 0-16,0 0 0 0,0 0 1 16,-36-20-1-16,28 26 1 0,-25 2-1 15,13-8 0-15,1-6 0 0,-20 4 0 16,25-4 0-16,-2 6 1 0,-12-14-1 15,9 8 0-15,5-2 44 0,-11-6 1 16,11 8 0-16,-2-2 0 0,-12-6-45 16,17 11 0-16,3 0 57 0,-20 0 1 15,9-3-1-15,-6 6 0 0,-25 6-57 0,23-3 0 16,-4 3 101-16,-21 5 0 0,32-3 0 16,1-5 1-16,-14 8-102 0,14-11 0 15,5 3 95-15,-17 8 0 0,18-11 1 16,-1 9 0-16,-11-4-96 0,11 4 0 0,3-3 66 15,-11 8 1-15,11-6-1 0,-3 6 0 16,0-8-66-16,-5 5 0 0,2 3 0 0,1 6 46 16,-4-6 1-16,4 5-1 0,2-4 0 0,0 1-46 15,0 4 0-15,3-3 0 0,-2-3 0 0,-1 6 37 16,3-1 0-16,-3 4 0 0,3-1 1 0,3 7-38 16,-17 27 0-16,16-28 0 0,-2 0 24 0,-16 37 1 15,16-34 0-15,2 3 0 0,-10 39-25 16,14-40 0-16,-1 4 21 0,-2 2 1 15,2 6 0-15,-2-8 0 0,-3 0-22 0,3 5 0 16,-3 6 0-16,5-12 0 0,3 6 34 0,-16 43 2 16,13-43-2-16,-5 0 1 0,3 45-35 15,8-44 0-15,6-7 12 0,-4 6 0 16,4 1 0-16,-1-1 0 0,9 3-12 0,-3-3 0 0,-2-5 0 16,-4-1 0-16,3-2 36 0,3 0 0 0,-2 2 0 15,2-8 2-15,-3 9-38 0,11 22 0 16,-13-25 0-16,2 0 6 0,3 44 0 15,-5-41 0-15,2 8 1 0,-2-3-7 0,-1 0 0 16,-2-2 0-16,8-1 29 0,-6 0 0 0,4 1 0 16,-9-1 1-16,5-8-30 0,1 45 0 15,-3-36 0-15,2-1 15 0,-5 40 1 16,6-34-1-16,-6 3 1 0,-6-6-16 0,6 0 0 16,0 3 0-16,6 3-12 0,-6-3 1 0,0 3-1 0,5-6 1 15,-2 0 11-15,2 45 0 0,1-50 0 16,-1 2-9-16,-2 37 0 0,3-36 0 0,-6 2 0 15,0 39 9-15,0-33 0 0,0-3 2 16,-6 3 0-16,6-3 0 0,0 0 0 0,-3 0-2 16,3 48 0-16,0-45 0 0,-5 2-4 15,-1 43 0-15,6-51 0 0,-5-2 0 16,2 36 4-16,3-34 0 0,0-5 27 16,0-1 1-16,0 4-1 0,-5-1 1 0,5 0-28 15,0-2 0-15,0-1 0 0,0-2 0 0,5-3 21 0,-5 34-1 16,0-31 0-16,0 2 0 0,-5 35-20 15,5-41 0-15,-6 4-22 0,6 37 1 16,0-40 0-16,-5-1-1 0,5 1 22 16,0 6 0-16,-3 2 0 0,3 6 9 0,0-2 1 15,0-7-1-15,0 1 1 0,0-1-10 0,0 4 0 0,0-9 0 16,3 2 0-16,-3-4-23 0,5 30-1 16,1-34 1-16,2 3 0 0,8 23 23 15,-7-26 0-15,2 0-31 0,16 20 1 16,-13-25 0-16,6 0 0 0,15 16 30 15,-21-22 0-15,6 0 3 0,-1 1 0 0,-5-4 0 16,0 0 1-16,5-5-4 0,-8 2 0 0,8-5 0 16,-5 8 0-16,5-2-31 0,-5-1 0 0,6 3-1 15,4-5 2-15,-4 2 30 0,-1 1 0 0,0-1 0 16,1 4 0-16,-1 2 16 0,-5 0 0 0,5-3 1 16,6 0 0-16,-6 3-17 0,34 14 0 0,-20-28 0 15,6 3-33-15,-1-3 1 0,-4 0 0 0,4 0 0 16,-5 0 32-16,3-3 0 0,3 3 0 0,2-5 0 15,-2-1-18-15,5-2 1 0,-5 2 0 0,-6-2 0 0,6-1 17 16,-1 1 0-16,-13 2 0 0,3 6 0 0,5-6-9 16,3 1 1-16,11 2 0 0,-3-3 0 0,0 6 8 15,3 0 0-15,-2 0 0 0,2 0 0 0,2 6 3 16,4-6 1-16,-9 3 0 0,3 0 0 0,0-3-4 16,55 0 0-16,-49-3 0 0,10 0-8 15,1-5 0-15,2 2 0 0,3-5 0 0,3-1 8 16,0-2 0-16,-1 0 0 0,1 0 0 0,0 3-9 0,74-14 0 15,-74 13 0-15,6 1-1 0,71-6 10 16,-77 9 0-16,-3-1-8 0,80-5 0 16,-72 3 0-16,1 8 0 0,90-11 8 15,-82 3 0-15,-3 3-9 0,168-18 0 16,-121 15 0-16,-39 5 1 0,91-2 8 16,-93 8 0-16,-9 5-3 0,88 4 1 15,-79-3-1-15,2-1 1 0,83 6 2 16,-91-5 0-16,2 0 1 0,76 5 1 15,-76-5-1-15,1-1 1 0,82 9-2 16,-85-14 0-16,0 3 5 0,86 3 1 16,-84-6 0-16,4 0 0 0,87 5-6 15,-87-5 0-15,-4 0 4 0,78 6 1 16,-80-6-1-16,6 3 1 0,82 2-5 16,-83-5 0-16,-5 0 4 0,94-8 1 0,-86 5-1 15,0 0 1-15,89 3-5 0,-97 0 0 16,2 0 30-16,84 6-1 0,-86 2 0 15,0-2 1-15,8 5-30 0,-11 1 0 0,-3-10 0 0,1 4 40 16,-1 2 0-16,0 1 0 0,9-4 2 0,2 1-42 16,-5-6 0-16,3 3 0 0,-3 0 0 0,8 0-3 15,0 2 1-15,-5-2-2 0,2 0 2 0,-5 5 2 16,3-8 0-16,-4 6 0 0,4 2 0 0,0-5-2 16,2 3 0-16,-5-1 0 0,-8 1 1 0,-1 2 1 15,-2-5 0-15,8 0 0 0,8-3 0 0,4-3 31 16,-4 0-1-16,6-8 0 0,0 3 0 0,-3-1-30 15,6-5 0-15,8 0 0 0,-9-6 0 0,7 4-13 0,104-18 1 16,-111 20 0-16,1 5 0 0,91-19 12 16,-97 14 0-16,0 3-25 0,92-9 0 15,-95 15-1-15,3-4 2 0,83 6 24 16,-97 0 0-16,4 3-6 0,79 6 1 16,-83-3-1-16,0 3 1 0,78 5 5 15,-77-6 0-15,-1 1-19 0,72 8 0 16,-74-14 0-16,-1 3 1 0,70 3 18 15,-78-6 0-15,3 5 3 0,67-2 1 16,-78 0-1-16,0 5 1 0,52 1-4 16,-57-4 0-16,-6-2 13 0,55 8 1 15,-44-5 0-15,-6 2 0 0,56 1-14 16,-56-3 0-16,-5-1 31 0,3-2 0 0,-6 3 1 16,3-4 0-16,-3 4-32 0,42 0 0 15,-39-6 0-15,3-3-23 0,46 0 1 0,-49-3-1 16,6 4 1-16,49-12 22 0,-52 5 0 15,-3-2-21-15,50-9 0 0,-51 12 0 16,-1 2 0-16,43-11 21 0,-41 6 0 16,-3 3-18-16,47-12 0 0,-46 9 0 0,-4-4 0 15,47-13 18-15,-43 14 0 0,2 0-19 16,30-22 1-16,-38 22-1 0,-1 0 0 16,26-15 19-16,-37 7 0 0,-7 5-9 15,-1-3 1-15,-5 3 0 0,0 1 0 0,-3-4 8 16,0 3 0-16,3-3 0 0,5-2 0 0,0-6 11 15,-2-6 0-15,-1 3 0 0,-2-3 1 0,6 0-12 16,4-39 0-16,-18 37 0 0,2-7-8 0,1-35 2 16,-7 36-1-16,-2-4 1 0,-2-38 6 15,2 42 0-15,-3-6 54 0,3 3-1 16,0-3 0-16,-6 3 0 0,6-5-53 0,-8-46 0 16,5 42 0-16,0 1-14 0,-2-54 0 15,-3 56 0-15,2 1 0 0,1-1 14 0,-9 3 0 16,3 3 0-16,-3 3 32 0,0-6 1 0,0 3-1 15,-2 3 2-15,-4-6-34 0,-21-39 0 16,22 42 0-16,-6 3 6 0,-25-37 1 16,31 37 0-16,5 8 0 0,0-2-7 0,-5-4 0 15,5 1 0-15,-5-1 41 0,2 4 1 0,-5-4 0 16,3 7 0-16,-9-7-42 0,3 4 0 0,-5 5 0 16,-3-6 0-16,-1 9 27 0,-43-37 2 15,44 37-2-15,-6 3 1 0,-38-34-28 16,41 25 0-16,3-3 20 0,-20-39 1 0,20 37-1 15,6-3 1-15,2 0-21 0,0-3 0 0,-8 2 0 16,2 4 13-16,-35-45 0 0,27 44 0 0,1-2 0 16,-45-45-13-16,39 45 0 0,2-1 7 15,-55-35 0-15,51 38 0 0,-4 4 0 16,3 8-7-16,3-3 0 0,-1-9 0 0,4 9-40 16,0-8 0-16,-1 2 0 0,3-2 1 0,4 5 39 15,-37-45 0-15,33 37 0 0,3-6-6 16,-33-39 1-16,36 45-1 0,0 5 1 15,-22-47 5-15,27 39 0 0,0 3 3 0,3-6 0 16,1 6 0-16,-1 0 1 0,3 2-4 0,-20-39 0 16,23 40 0-16,-3-3 18 0,-17-40 1 15,25 48 0-15,-5-2 0 0,-6-34-19 16,6 33 0-16,5 0 8 0,-22-27 0 16,19 33 0-16,1 5 1 0,2-2-9 15,-5 9 0-15,-1-12 0 0,7 5-10 0,-7 4 0 0,1-1 0 16,-6-2 0-16,0 3 10 0,-22-24 0 15,17 21 0-15,2 8-49 0,-30-25 0 16,20 28-1-16,-1 6 2 0,-39-18 48 16,40 18 0-16,-1-6 2 0,-41-6 0 15,41 12 0-15,-5-1 0 0,-47-13-2 16,41 8 0-16,3 0-39 0,-55-15 1 16,55 18 0-16,3 3 0 0,-47-12 38 15,44 12 0-15,3 2-23 0,-39-5-1 16,30 5 1-16,4 6 1 0,-56 0 22 0,47 6 0 15,0 2-21-15,-61 1 0 0,61-4 0 16,3 1 1-16,-59 11 20 0,56-12 0 16,0 1-2-16,-55 2 0 0,55-5 0 15,-3 3 1-15,-55-6 1 0,58 0 0 0,8 0-19 16,-55-9 1-16,47 9-1 0,6-8 1 16,-64-6 18-16,58 8 0 0,0-5-13 15,-58 0 1-15,55 5-1 0,3 1 1 16,-63-4 12-16,54 1 0 0,4 8-10 15,-39-6 1-15,55 6-1 0,-9 0 1 16,-73 0 9-16,68 0 0 0,-8-6-52 0,-61 4 1 16,64-4 0-16,-3 6-1 0,-67-8 52 15,70 2 0-15,-6 0 3 0,-74-5 0 16,74 5-1-16,0 1 1 0,-88-4-3 16,80 1 0-16,-9 2-20 0,-82-2 2 15,83 8 0-15,2 0 0 0,-88-6 18 16,83 6 0-16,-3-5 9 0,-97-4 1 15,97 1 0-15,3 8 0 0,-177 0-10 16,133-6 0-16,38 12-40 0,-104 2 0 16,93-2 0-16,3-3 0 0,-113 16 40 15,113-5 0-15,-6 0-17 0,-121 15 1 16,111-15-1-16,-4 8 1 0,-126 9 16 16,129-14 0-16,4 5 7 0,-109 15 0 15,117-23 0-15,2-8 1 0,-108 5-8 16,109-5 0-16,-4-1 24 0,-110 4 0 0,119-4 0 15,-3-5 0-15,-108 0-24 0,103 3 0 16,-1-3 26-16,-107 6 0 0,108-6 0 16,5-3 1-16,-114 3-27 0,123 0 0 15,-1 0 11-15,-99 3 2 0,94 2-1 0,-9-5 0 16,-102 0-12-16,108 0 0 0,3 0-49 16,-105 0 1-16,102-5 0 0,-11 5 0 15,-116-3 48-15,116 0 0 0,0 0-80 16,-116 3-1-16,121 3 1 0,1 0 1 15,-130 19 79-15,110-8 0 0,-6 9-152 16,1 5 0-16,-6 14 1 0,6 9-1 0,0 8 43 0,-183 73-1 16,130-67 1-16,188-65-169 0</inkml:trace>
  <inkml:trace contextRef="#ctx0" brushRef="#br0" timeOffset="89699.92">15364 8796 11 0,'0'0'0'0,"0"0"0"0,0 0 0 0,0 0 0 0,0 0 1 16,0 0-1-16,0 0 1 0,-5-28-1 0,2 22 0 0,0-2 0 16,0-4 0-16,3 4 17 0,-11-9 0 15,3 12 0-15,-3-10 1 0,-14-10-18 16,17 17 0-16,-6 2 146 0,-19-5 2 15,16 11-1-15,-2 0 0 0,0 8-147 0,-1-2 0 16,1 2 0-16,-3 1 44 0,3-1 0 0,-6 3 1 16,-3 4 0-16,3-1-45 0,0 0 0 0,-2 3 0 15,2 2 0-15,-5-5 43 0,2 0 1 0,0 0-1 16,3 6 1-16,6 3-44 0,-6-1 0 0,0-5 0 16,3 3 0-16,0 2 81 0,-14 26 0 15,17-28-1-15,0 2 2 0,-6 35-82 0,11-32 0 16,3 6 51-16,-11 28 0 0,19-31 0 15,9 0 1-15,5 28-52 0,-11-33 0 16,8 5 45-16,-3-8 1 0,4 2 0 0,-4 6 0 0,1-2-46 16,-1-1 0-16,4-2 0 0,-9-1 0 0,5-2 35 15,1-3 1-15,-4 8-1 0,9-5 0 0,-2 2-35 16,21 29 0-16,-8-29 0 0,3-2 13 16,39 17 1-16,-34-32-1 0,11-5 1 15,42-14-14-15,-44 3 0 0,0-6 5 16,2-3 0-16,0 3 0 0,1 0 1 0,-3 1-6 15,5-7 0-15,-6 1 0 0,-4 2 0 0,-7-8-21 0,4 5 1 16,-7-2-1-16,-4 0 1 0,-1-4 20 0,14-32 0 16,-19 27 0-16,5 3 6 0,6-39 1 15,-11 33 0-15,-6 3 0 0,3-36-7 16,-11 39 0-16,0-6 1 0,-8 9 1 16,-3 3 0-16,-8 0 0 0,-1-9-2 0,-7 6 0 0,-4 5 0 15,-2 1 0-15,-5 2-30 0,-1 0 0 0,-5 3 0 16,0 3-1-16,-3 0 31 0,0 0 0 0,2 6 0 15,-4-3 0-15,2 2-95 0,-6 3 0 0,15-2-1 16,-1 0 1-16,6-1 95 0,-6-2 0 0,14 5 0 16,6 3 0-16,11 6-134 0,2 0 1 0,1 0-1 15,-4-3 2-15,9 0-519 0</inkml:trace>
  <inkml:trace contextRef="#ctx0" brushRef="#br0" timeOffset="90633.44">15022 11758 314 0,'0'0'0'0,"0"0"0"0,0 0 0 0,0 0-60 0,0 0 1 0,0 0 0 0,0 0 1 0,11-28 58 16,-11 17 0-16,0-3 0 0,-3 3 0 0,0-1 90 0,3-2 1 15,-5 0-1-15,-6 0 1 0,2-3-91 16,-2 0 0-16,-2 1 0 0,-1 2 0 0,0-1 54 0,-11 1 1 16,6 6-1-16,-9 2 1 0,9 6-55 0,-6 6 0 15,-3 0 0-15,-2 5 0 0,-1 6 27 0,-2 5 1 16,0 4 0-16,6 2 1 0,2 5-29 0,-33 43 0 16,30-36 0-16,3 2 37 0,-33 51 0 15,39-45 0-15,-6-1 1 0,6 4-38 0,-1 0 0 16,7-1 0-16,7 1 14 0,0 5 1 0,4-11 0 15,-4 0 0-15,12 0-15 0,-6-2 0 0,8-7 0 16,-2-2 0-16,-1-9 54 0,17 23-1 16,-3-28 0-16,12 2 0 0,27-2-53 15,-19-17 0-15,5-3 32 0,61-17 0 16,-47 0 1-16,0-6-1 0,0-5-32 0,0-3 0 16,-6 3 0-16,6-8-17 0,0-1 1 0,-5-2-2 15,-1-3 2-15,-8-1 16 0,39-38 0 16,-47 39 0-16,0 5 46 0,17-39-1 0,-29 39 0 15,4 4 0-15,16-40-45 0,-19 30 0 16,3 7-19-16,-3-6 1 0,-6-3 0 0,0 2 0 16,-10 1 18-16,2-6 0 0,-17 12 0 0,-13-1 0 15,-14-2-46-15,-64-12-1 0,39 34 1 0,-19 12 1 16,-92 10 45-16,78-2 0 0,-3 11 4 16,0 6 0-16,3-6 0 0,8-6 0 0,0 6-4 15,6 0 0-15,5 1 0 0,0-1 0 0,3 2-87 16,3-1 0-16,-17-4 1 0,-3-8 0 0,86-3-550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9-23T21:51:49.1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2395 7302 415 0,'0'0'0'0,"0"0"0"0,0 0 0 0,0 0-3 0,0 0 0 0,0 0 0 16,0 0 0-16,0 0 3 0,0 0 0 0,0 0 0 16,0 0 0-16,0 0 48 0,0 0 1 0,0 0 0 15,0 0 0-15,0 0-49 0,0 0 0 0,0 0 0 16,0 0 0-16,0 0 96 0,-25 6 1 0,14-6-1 15,3-3 1-15,2 0-97 0,-8 3 0 0,3-6 0 16,3 4 0-16,-6 2 87 0,9 0-1 0,5 0 0 16,0 0 2-16,0 0-88 0,-6 2 0 0,6-2 0 0,-8 6 0 15,8-6 53-15,-6 6 1 0,6 2 0 0,0-2 1 16,0 8-55-16,0 0 0 0,0 3 0 0,-5-3 0 16,5 8 23-16,0 26 1 0,0-20-1 15,5 0 1-15,-5 37-24 0,0-42 0 0,6-4 34 16,-6 32 0-16,3-20 0 0,2 3 0 15,1 36-34-15,2-33 0 0,3-1 19 16,-3 1 0-16,3 2 0 0,-5-2 0 0,8 5-19 16,-6-6 0-16,3 7 0 0,-3-1 0 0,3 0 20 15,9 51 0-15,-15-51 0 0,4 9 1 16,-4 42-21-16,3-48 0 0,3 2 9 0,3 46 0 16,-8-48 0-16,2 3 0 0,-8-6-9 15,6 0 0-15,-1 1 0 0,1-4 17 0,2 43 1 16,-8-37-1-16,0 3 1 0,0 50-18 15,0-47 0-15,0-1 13 0,0 4 0 16,0 2 0-16,0-3 0 0,0 4-13 0,-6 52 0 16,4-52 0-16,-4-1-5 0,-8 65 1 15,3-62 0-15,3 3 0 0,-3 3 4 0,-3-6 0 16,3 5 0-16,3-2 17 0,-17 65 0 16,17-71 0-16,-3 3 1 0,-3 57-18 15,8-66 0-15,6 4-9 0,0-1 1 0,-5 3 0 16,2 1 0-16,3 5 8 0,-6 53 0 15,1-56 0-15,5 3-9 0,-8 59 0 16,2-56 0-16,-5 5 0 0,3 0 9 0,2-5 0 16,-8 2 0-16,9 1 0 0,-14 59 1 15,5-66-1-15,8-1 1 0,-8 55-1 0,9-70 0 16,2 3-7-16,-2-12 0 0,5 7 0 0,0-1 0 16,0-6 7-16,0 1 0 0,0 2 0 0,0 1 0 0,0 2 9 15,0 42 1-15,-6-47 0 0,6 2 0 16,-5 37-10-16,2-36 0 0,-3 2-10 15,6 39 1-15,0-44 0 0,0 2 0 16,6-8 9-16,-3-3 0 0,2-5 0 0,1-6-25 16,2 0 1-16,3-3 0 0,-3 0 1 0,-2-3 23 15,2-2 0-15,3-1 0 0,3 0 0 0,5 1-11 0,1-4 0 16,-1 1 0-16,6-6 0 0,0 3 11 0,8-3 0 16,-6 3 0-16,4 0 0 0,2-3-28 0,0 5 0 15,0-5 0-15,3 0 1 0,-3 0 27 0,6 0 0 16,0 0 0-16,-1-5 0 0,1-4-42 0,8 1 1 15,-3-6 0-15,9-3 1 0,-1-3 40 0,59-19 0 16,-42 19 0-16,8-3 0 0,67-16 1 16,-81 22-1-16,1 0 1 0,54-11-1 15,-60 14 0-15,-5 3 18 0,57-9 0 16,-52 14 0-16,6 6 1 0,58-11-19 16,-64 11 0-16,-6 6 18 0,59 5 0 15,-53-8 0-15,-6 3 0 0,64 8-18 16,-58-12 0-16,6 4 10 0,65 0 0 15,-65-3 0-15,2 2 0 0,64-5-10 16,-66 0 0-16,2 0 40 0,75-8 1 16,-64 5 0-16,-5 0 0 0,72 3-41 0,-73 0 0 15,4 0 9-15,69 0 0 16,-73 3 0-16,1 3 0 0,75 5-9 0,-75-8 0 16,-1 2 29-16,65 9-1 0,-64-14 0 0,-3 3 0 15,83 0-28-15,-70-3 0 0,1-3 29 16,80 3 1-16,-85 3 0 0,-7-3 0 15,84 8-30-15,-72-5 0 0,3 3-15 16,-4 2 1-16,1 3-1 0,-8-5 1 0,2 3 14 16,1 2 0-16,5 0 0 0,2-3 0 0,9 1 39 15,-3-3 0-15,-5-1 1 0,2 1 0 0,3 2-40 16,-5 1 0-16,11-4 0 0,-1-5 0 0,7 3-19 16,7-3 1-16,-13 3-2 0,2 0 2 0,3-3 18 0,-5-3 0 15,5 6 0-15,-8 2 0 0,14-5 39 0,-6 3-1 16,-8 3 0-16,0-1 0 0,-3-2-38 0,-5 0 0 15,11 3 0-15,-1-3 0 0,1-1 4 0,5 4 1 16,-2-6 0-16,2-6 0 0,0 4-5 0,3-1 0 16,-3 0 0-16,3 0 0 0,-3 0 11 0,3 0 1 0,0 3-1 15,3 0 1-15,-3 0-12 0,3 3 0 0,-12 3 0 16,1 0 0-16,-3 2 15 0,0-5 1 0,5 2-1 16,9 1 2-16,-3 0-17 0,6 2 0 0,-1-5 0 15,-2-3 0-15,2 0-26 0,1-3 1 0,5 3 0 16,0-6 1-16,0 4 24 0,0-1 0 0,-3 0 0 15,0 3 0-15,3-6 4 0,0 4 1 0,-5 2 0 16,-6 2 0-16,-3 4-5 0,-5 0 0 0,8-4 0 16,-3 4 0-16,8-6-33 0,-5 3 1 0,6 0 0 15,-1 0 0-15,4 2 32 0,-4-5 0 0,-5 0 0 0,-3 3 0 16,1-3-22-16,-4-3 1 0,3 3-1 0,-2 0 1 16,7 0 21-16,-10-5 0 0,0 2 0 0,-12 0 0 15,1 0 4-15,2 3 0 0,4 0 0 0,-4 0 1 16,6-6-5-16,3 4 0 0,-9 2 0 0,-2 0 0 0,-15 2 27 15,1 4-1-15,3-6 0 0,2 0 1 0,-5 0-27 16,-6 3 0-16,3 0 0 0,-11 5 0 0,0-2 45 16,-2 2 1-16,-1-5 0 0,-8 3 1 0,2 2-47 15,-7 3 0-15,2-8 0 0,6 3 0 0,2-1 24 16,-7-5 1-16,1 6-1 0,-1-3 1 0,2 2-25 16,-3-2 0-16,-5-3 0 0,-1 0 0 0,1 0-2 0,-3-3 1 15,2 3 0-15,1 0 0 0,-3-2 1 0,3-1 0 16,-6 0 0-16,6 0 0 0,-6 0-10 0,0 3 1 15,-3-8 0-15,-2 2 0 0,2 1 9 0,-2-4 0 16,-3 4 0-16,0 2 0 0,-3 3-6 0,-3-3 0 16,-2 0 0-16,-4 3 0 0,1-5 6 0,-3 2 0 15,3 0 0-15,-6 0 0 0,3 3-15 0,-5 0 1 0,2 0 0 16,1-5-1-16,-4 2 15 0,1-3 0 0,-1 0 0 16,1 1 0-16,2 2-18 0,-3 3 1 0,9-11-1 15,0 2 1-15,11-2 17 0,-6-3 0 0,1 3 0 16,-1 2 0-16,0-5 23 0,6-14 0 15,-17 17 0-15,-8 8 2 0,0-11-25 16,6 6 0-16,-6 2 14 0,-6-14 0 16,6 9 0-16,0-3 1 0,-5-17-15 15,-1 14 0-15,4-5 8 0,-18-35 0 16,6 29 0-16,-2-3 1 0,-17-28-9 0,19 34 0 16,-5-3 18-16,-1 0 0 0,1-1 0 0,5 1 1 15,3-5-19-15,3 2 0 0,-3-12 0 0,2 1 0 0,9 0 23 16,0-59 1-16,0 44 0 0,9-4 1 15,7-63-25-15,-7 59 0 0,-1 3 9 16,3-3 0-16,0 1 0 0,-3-7 1 0,1 7-10 16,10-77 0-16,-8 68 0 0,0-6-7 15,3-5 0-15,0 8 0 0,-3 3 1 0,5-6 6 16,9-76 0-16,-14 79 0 0,3 0-24 16,0-62 1-16,-9 76 0 0,-2-2 0 15,-3 7 23-15,-3-4 0 0,3 1 0 0,-5 4-4 0,-9-51 1 16,8 59-1-16,-2 3 1 0,-3-47 3 15,0 55 0-15,3 0 7 0,-12-19 1 16,7 22 0-16,-1 3 0 0,-6 3-8 16,7 0 0-16,2 0 0 0,-9 0 6 0,6 0 1 15,3 0 0-15,-2-3 0 0,-1 0-7 0,-11-37 0 16,14 29 0-16,3-6 8 0,-1-42 1 16,4 47 1-16,-1 1-1 0,6-37-9 15,-8 28 0-15,2 3 8 0,1-3 0 0,5 6 0 16,0 3 1-16,-6-1-9 0,1-41 0 15,2 38 0-15,-2-7-1 0,-9-43 1 16,8 51 0-16,3 0 0 0,1-43 0 16,-1 43 0-16,-3 0 6 0,-2 0 0 0,3 2 0 15,-1 1 1-15,1 2-7 0,-4 1 0 0,4-1 0 16,-1 0 0-16,1 4 1 0,2-40 0 0,3 39 0 16,3-3 0-16,8-42-1 0,-6 46 0 15,-2 5-2-15,3-37 0 0,-6 37 0 16,5 0 0-16,-5-20 2 0,-5 31 0 0,-1-3-12 15,-2 3 1-15,2 3-1 0,1 3 1 0,2 0 11 16,-8-3 0-16,5 0 0 0,-2 0 0 0,0 2-9 16,2 4 0-16,1-6 1 0,-6 0 0 0,8-3 8 15,-8 3 0-15,3 3 0 0,-6 2 0 0,3-5-12 16,-22-14 1-16,13 14-1 0,1 0 1 16,-25-14 11-16,22 19 0 0,-1-2-35 15,-23-6 1-15,18 3 0 0,3 0 0 16,-39-23 34-16,37 23 0 0,-9 0-6 0,-39-14 1 15,31 14 0-15,0 6 0 0,-61-12 5 16,50 6 0-16,-3 5-51 0,-56-16 2 16,59 17 0-16,3-1 0 0,-59-25 49 15,53 18 0-15,0-4-40 0,-66-17 1 16,52 18-2-16,0 2 2 0,-74-11 39 16,74 13 0-16,-5 1-27 0,-1 3 1 0,1-3 0 15,-9 3 0-15,4-3 26 0,-7 0 0 0,4 0 0 16,-1 2 0-16,3 4-47 0,6-1 0 0,-15-2 0 15,-10 8 1-15,-3-5 46 0,0 2 0 0,9 1 0 16,-7 5 0-16,7 0-4 0,5-3 1 0,-12 3-1 16,4-6 1-16,2 6 3 0,-5-8 0 0,11 2 0 15,0-8 0-15,8 6-2 0,-91-20 1 16,88 16-1-16,-5 1 1 0,-83-9 1 16,91 6 0-16,-2 6 4 0,-90-6 1 0,84 14 0 15,-3 0 0-15,-88-6-5 0,96 6 0 16,-2 6-1-16,-83-3 1 0,82-3-1 15,4 5 1-15,-89 1 0 0,91-6 0 0,0 8-17 16,-88-2 1-16,82-3-1 0,-2 2 1 16,-88 4 16-16,93-4 0 0,-5-5 2 15,2 3 0-15,-4 3 0 0,-1 0 0 0,0-4-2 16,-3 4 0-16,3 2 0 0,3 4 0 0,5 2-24 16,-5-6 0-16,-3 6 0 0,0-5 0 0,-2 2 24 15,-1 0 0-15,0 3 0 0,6 0 0 0,-3-2-59 0,3 2 1 16,5 0-1-16,-5-12 1 0,8 4 58 15,-8-6 0-15,8 0 0 0,3 0 0 0,3-6-14 0,0 4-1 16,5 2 1-16,-3-6 0 0,9 6 14 0,-6-6 0 16,0 4 0-16,3-4 0 0,3 0-15 0,2 4 0 15,-8-4 0-15,1 6 0 0,-12 6 15 0,5-6 0 16,1 8 0-16,0-2 0 0,-1-4-28 0,-2 10 1 0,-3-4 0 16,-5 6 0-16,-6 0 27 0,-85 9 0 15,96-15 0-15,3 3-20 0,-86 4 0 16,86-7-1-16,-9 6 2 0,-79 6 19 15,77-12 0-15,-1 6 13 0,-95 14 0 16,90-14 1-16,-5 1-1 0,-94 13-13 16,99-11 0-16,0 2 9 0,-91 18 0 15,92-23 0-15,-1 0 0 0,-91 14-9 16,100-14 0-16,8-5-14 0,-94 13 1 16,83-8 0-16,-1-3 0 0,-93 12 13 15,94-9 0-15,5-6 2 0,-74 12 0 16,75-14 0-16,2 2 0 0,0 1-2 0,6-4 0 0,5-5 0 15,0 0 18-15,8-5 0 0,-7 2 0 0,-7 0 1 16,1 0-19-16,-78-11 0 0,83 14 0 0,6 0 59 16,-83-8 1-16,80 2 0 0,-3 0 0 15,-69-2-60-15,69 2 0 0,-5 6 17 16,-67-2 1-16,86-4 0 0,-5-3 0 16,-62-5-18-16,62 9 0 0,2-1 24 15,-60 3 0-15,63 3 0 0,5 0 0 16,-55 3-24-16,56 3 0 0,-1 2-41 0,-43 3 1 15,49-2 0-15,3 5 0 0,5-6 40 16,6 1 0-16,8 2 0 0,6-5-67 0,19-6-1091 16</inkml:trace>
  <inkml:trace contextRef="#ctx0" brushRef="#br0" timeOffset="28383.86">1613 4317 11 0,'0'0'0'0,"0"0"0"0,0 0 0 0,0 0 1 15,0 0-1-15,0 0 1 0,0 0-1 16,0 0 0-16,0 0 0 0,0 0 1 15,0 0-1-15,0 0 1 0,0 0-1 16,0 0 0-16,0 0 89 0,0 0 1 16,0 0 1-16,0 0-1 0,0 0-90 0,0 0 0 15,0 0 83-15,-30 8 2 0,27-8-2 16,-2-5 1-16,-7 5-84 0,12 0 0 0,-8-3 58 16,-3-3 0-16,3 1-1 0,2 2 1 15,-13-11-58-15,0 8 0 0,5 1 72 16,-30-9 2-16,22 11-2 0,-3 3 1 15,-28 0-73-15,34 3 0 0,-6 2 19 16,-19 15 1-16,24-6 1 0,1-6-1 16,-6 1-20-16,3 5 0 0,3 0 0 0,5 0-5 15,-5 0 1-15,-1 0-1 0,1 0 1 0,2 0 4 16,4 6 0-16,-1-3 0 0,-6 5 0 0,7 4 34 0,2-4 0 16,-3 6 0-16,-6 0 1 0,1 9-35 0,-25 33 0 15,25-33 0-15,-1 0 5 0,-13 38 0 16,19-52 0-16,9-1 1 0,5 18-6 15,-6-18 0-15,12-5 1 0,-6 3 0 16,5-6 0-16,4 6 0 0,7 2-1 0,-2 1 0 0,0-4 0 16,5-5 0-16,6 1 29 0,-6-1 1 0,1-6 1 15,2 1-1-15,3-1-30 0,-1 3 0 0,4-11 0 16,2 0 0-16,-2-5 2 0,8-4 1 0,-8 4 0 16,-4-4 0-16,-1 1-3 0,26-18 0 15,-24 9 0-15,-5-2-11 0,26-26 0 16,-21 17 0-16,0-1 1 0,17-32 10 15,-18 30 0-15,4-3-34 0,22-36 2 16,-25 33 0-16,-6 0 0 0,3 1 32 0,3 2 0 16,-6-3 0-16,1 1-37 0,-1-4 0 0,-5 1 0 15,5 0 0-15,-5 2 37 0,16-36 0 0,-16 45 0 16,0 8-31-16,16-22 0 0,-21 25 0 16,7 11 0-16,4-2 31 0,-12 2 0 0,-3 6-2 15,4 0 0-15,2 6 0 0,-3 2 0 16,9 21 2-16,-9-1 0 0,6 14 16 15,2 3 1-15,-13-3-1 0,3 0 1 0,-6 6-17 16,-6 56 0-16,3-56 0 0,-2 3-38 16,-6 47 0-16,11-56 0 0,0 1 0 15,11 13 38-15,-3-39 0 0,-8-17-786 16</inkml:trace>
  <inkml:trace contextRef="#ctx0" brushRef="#br0" timeOffset="31599.88">1936 359 11 0,'0'0'0'0,"0"0"0"0,0 0 0 0,0 0 1 0,34-9-1 0,-29 9 1 0,9 0-1 16,-14 0 0-16,5 0 0 0,-5 0 1 16,0 0-1-16,0 0 1 0,0 0-1 15,0 0 0-15,-5-6 84 0,-1 6 0 16,6 0 1-16,-5-8-1 0,-3-6-84 16,-1 8 0-16,-2-2 57 0,6-3 0 0,-9 2 1 15,0 1 0-15,0 2-58 0,-2-8 0 0,-6 6 0 16,-3 2 0-16,-6 3 37 0,4-2 0 0,2 5 0 15,-3 5 1-15,-2 4-38 0,-31 13 0 16,25-16 0-16,3-3 41 0,-31 11 0 16,42-3-1-16,-3 3 1 0,-19 0-41 15,25-6 0-15,5-8 21 0,-5 15 1 16,5-7 0-16,3 6 0 0,-11 14-22 16,11-8 0-16,3 2 64 0,-23 35-1 15,23-29 0-15,-3 0 1 0,-9 39-64 16,15-33 0-16,2-6 47 0,3 29-1 0,0-35 0 15,8-8 0-15,-2 0-46 0,2-5 0 0,3 2 0 16,3-3-10-16,-3-8 0 0,3 0 0 0,11 0 1 16,-3-8 9-16,36-20 0 0,-28 8 0 15,9-2-22-15,38-35 0 0,-38 29 0 0,2-8 0 16,42-29 22-16,-44 31 0 0,0-2-64 16,38-35 1-16,-44 38 0 0,-2 2 0 15,-4-3 63-15,-2 3 0 0,-6 3 0 0,1 0-83 16,-1-1 1-16,0 7 0 0,1-3 0 0,-6 8 82 15,-1-3 0-15,-2 12 0 0,-2-1 0 0,2 9-38 0,-3 0 1 16,-2 3-1-16,-6 8 1 0,5-2 37 16,-2 36 0-16,-3-6 0 0,-3 3 11 0,-2 51 1 15,5-48 0-15,0-3 0 0,0 43-12 16,5-43 0-16,-2-3 21 0,8 37 1 16,-3-39 0-16,3-9 0 0,-2 0-22 15,2 6 0-15,-3-12 0 0,3 1-49 0,3-3 1 0,5-6 0 16,-5 0-1-16,0-14 49 0,2 0 0 0,4 0 0 15,-7 3 0-15,1 2-80 0,19-19 1 16,-13 0-1-16,-20 14-117 0</inkml:trace>
  <inkml:trace contextRef="#ctx0" brushRef="#br0" timeOffset="31849.89">2751 266 11 0,'0'0'0'0,"0"0"0"0,0 0 0 0,33 0 1 0,-13 8-1 0,-20-8-9 0</inkml:trace>
  <inkml:trace contextRef="#ctx0" brushRef="#br0" timeOffset="31966.32">2953 344 314 0,'5'0'0'0,"15"6"0"0,5 3 42 0,11-1 0 15,-12-8 0-15,1 6 0 0,22-6-42 16,-22-6 0-16,-6 6-20 0,26-3 0 16,-20 3 0-16,-3-5 1 0,22-1 19 15,-30 3 0-15,-3 3-63 0,-3-6 0 16,-8 6-1-16,5-5-17 0,-5 5 64 15,0 0 0-15,0 0-57 0</inkml:trace>
  <inkml:trace contextRef="#ctx0" brushRef="#br0" timeOffset="32233.12">2544 564 629 0,'0'0'0'0,"0"0"0"15,58 8-122-15,33 1 2 0,-52 2-1 0,0 0 0 16,32 23 121-16,-43-20 0 0,-9 0 28 16,6 14 1-16,-14-22 0 0,3-6 1 15,25 0-30-15,-14 0 0 0,2 0 6 16,40-6 0-16,-32 1 0 0,4 2 0 15,33-11-6-15,-33 14 0 0,-1 0-53 16,20-6 2-16,-36-2 0 0,-22 8-47 16</inkml:trace>
  <inkml:trace contextRef="#ctx0" brushRef="#br0" timeOffset="32749.92">3878 288 280 0,'0'0'0'0,"0"0"0"0,0 0-48 0,64 0 2 0,-37 6-1 0,9-6 1 15,-2-6 46-15,4 6 0 0,-5-8 0 0,-5 2 122 16,2-8 2-16,4 0-1 0,-4 0 1 0,-2 6-124 16,2-7 0-16,-2 1 0 0,-4 6 0 0,-4 2 48 0,-1 1 1 15,-5 2-1-15,0 3 2 0,-3 3-50 0,-3 2 0 16,3-5 0-16,-8 6 0 0,2-6 16 0,6 8 0 16,-2 6 0-16,2 1 1 0,8 18-17 15,-11-16 0-15,-2 6 51 0,-6 33 0 16,0-22 0-16,-6-6 1 0,-13 45-52 15,11-31 0-15,-3 0 46 0,-17 46 0 16,12-41 0-16,7-4 1 0,-10 58-47 16,19-53 0-16,0 2-130 0,5 35 0 15,-5-60 0-15,0-25-506 0</inkml:trace>
  <inkml:trace contextRef="#ctx0" brushRef="#br0" timeOffset="39204.74">489 224 13 0,'0'0'0'0,"0"0"0"0,0 0 0 0,0 0 0 0,0 0 0 0,0 0 1 0,0 0 0 0,0 0-1 0,0 0 0 15,0 0 0-15,0 0 0 0,0 0 0 0,0 0 0 0,0 0 95 16,0 0 1-16,0 0-96 0,0 0 0 0,0 0 0 16,0 0 0-16,-8-29 0 0,8 29 0 0,0 0 155 15,0 0 1-15,0 0-156 0,0 0 0 0,0 0 0 16,0 0 0-16,0 0 0 0,-6 20 0 0,1 3 121 16,-15 41 0-16,12-30-121 0,2 11 0 15,-7 39 0-15,13-55 0 0,2-1 49 16,9 28 0-16,-5-25-49 0,8-3 0 0,-6 6 0 15,3 2 0-15,3 7 0 0,0-1 16 0,2 8 1 16,-2-7-17-16,0-1 0 0,-3 3 0 0,11 53 0 16,-11-47 0-16,-3 0 61 0,3 70 0 15,-11-59-61-15,0 2 0 0,-5 7 0 16,5 2 0-16,0-3 0 0,0 9 147 0,-6 73 0 16,-2-76-147-16,3 8 0 0,-1-5 0 0,-2 0 0 15,8 5 0-15,0-5 31 0,-6 84 0 16,6-84-31-16,-5-6 0 0,2-3 0 0,-3 1 0 15,1-7 0-15,-1 7 16 0,-13 58 0 16,11-64-16-16,-6-3 0 0,-11 67 0 16,11-70 0-16,-5 3 92 0,2 3 1 0,4 5-93 15,-1 0 0-15,0-2 0 0,-11 78 0 16,17-73 0-16,-3 1 78 0,2 1 0 0,-2 10-78 16,6-1 0-16,-3 6 0 0,-3 85 0 15,2-96 0-15,4 5 2 0,-9 76 1 0,8-81-3 16,1 5 0-16,-3 1 0 0,-3-1 0 0,2-2 0 15,-5 2 50-15,-16 74 0 0,16-77-50 16,-5-7 0-16,5 2 0 0,3 2 0 0,-3 1 0 16,6-6 32-16,-11 82 0 0,13-76-32 0,1-1 0 15,5 1 0-15,-6 6 0 0,6-4 0 0,0 15 20 16,0 90 0-16,0-102-20 0,-3 3 0 16,-2-2 0-16,5 7 0 0,-6-4 0 0,6 2 8 15,-8 81 0-15,8-86-8 0,3-4 0 16,-3 4 0-16,0-1 0 0,5-2 0 0,-5 2 9 0,11 79 0 15,-2-84-9-15,4-3 0 0,-2 3 0 16,3-6 0-16,0-3 0 0,5 3-26 0,-5-2 0 16,6 5 26-16,4-6 0 0,1 3 0 0,28 62 0 15,-34-64 0-15,6-7-5 0,0 1 0 16,-3 8 5-16,3 6 0 0,-6 2 0 0,20 91 0 16,-20-90 0-16,0 2 2 0,-5 6 0 15,6 3-2-15,-7-6 0 0,-2 12 0 0,9 95 0 16,-6-96 0-16,-9 1 4 0,3-4 1 0,3 9-5 15,-2-8 0-15,-4 8 0 0,1 82 0 16,-6-93 0-16,0-6-9 0,0 3 0 0,0 3 9 16,0 0 0-16,0 5 0 0,0 91 0 15,-6-99 0-15,6-3-7 0,0-3 0 0,0 6 7 16,0 0 0-16,0 0 0 0,6 76 0 16,-6-90 0-16,0 0 9 0,5 0 0 0,-2 6-9 15,-3-3 0-15,6 2 0 0,13 74 0 0,-14-82 0 16,-2 3 0-16,8-8 1 0,-5 13-1 0,-3-8 0 15,2 6 0-15,-5-3 0 0,6 3 0 0,-6 0 0 16,0-3 12-16,5 75 1 0,-2-80-13 16,2-15 0-16,1 9 0 0,2-6 0 0,3 3 0 15,3 2-14-15,-3-7 1 0,-3 2 13 0,3-6 0 0,3-2 0 16,0 50 0-16,-3-53 0 0,-8 0 9 16,2 0 1-16,1 5-10 0,-6 6 0 0,8 0 0 15,-8 3 0-15,0-11 0 0,0 5 0 0,0 0 67 16,-3 57 2-16,3-54-69 0,3-3 0 15,-3 3 0-15,0-2 0 0,0-1 0 0,0-6 48 0,0 7 1 16,0-9-49-16,6 2 0 0,-1 1 0 0,4 42 0 16,-4-45 0-16,1-1-27 0,2 41 0 15,-3-49 27-15,1 0 0 0,2-2 0 16,-2 2 0-16,2 1 0 0,3-4-23 0,-5 1 1 16,2-3 22-16,3-3 0 0,-3 2 0 0,3-5 0 15,3-8 0-15,0 3 0 0,5-4-32 0,1-2 1 0,-1 0 31 16,6-3 0-16,0 0 0 0,2 0 0 0,4-2 0 15,-4-1 0-15,-2 0-31 0,3-2 0 0,2 2 0 16,3 0 1-16,0 0 30 0,31 3 0 16,-31-5 0-16,0-1-61 0,36 15-1 15,-35-9 1-15,4 0 0 0,34 25 61 16,-39-25 0-16,6 3 12 0,30 25 0 16,-36-19 0-16,0 2 0 0,39 20-12 15,-39-28 0-15,3 0 21 0,3 0 1 0,-1-3 0 16,-4 0 0-16,4 0-22 0,1-3 0 0,0 3 0 0,-1-2 0 15,1-1 34-15,0 3 0 0,-1 0 0 0,1 0 0 16,0 6-34-16,-3-3 0 0,-1 0 0 0,-1-1 0 16,-1 7 25-16,0-6 1 0,-3 3-1 0,3-1 1 0,-2 1-26 15,-4 0 0-15,7-1 0 0,-10 1 0 0,4 0 31 16,36 19 1-16,-34-25-1 0,-2 0 1 16,35 9-32-16,-24-12 0 0,-1-5-6 15,62 8 1-15,-42-12 0 0,0 1 0 16,58 0 5-16,-66 0 0 0,-3 0-7 15,44 0 0-15,-41-1 0 0,2 4 0 16,59 0 7-16,-53-4 0 0,13 1 17 0,70 0 0 16,-69-6 0-16,-6 0 1 0,89-5-18 15,-72 0 0-15,8-1-1 0,89-8 0 16,-89 9 0-16,0-1 1 0,105-8 0 16,-94 12 0-16,-5-6-7 0,105-1 0 15,-100 10 0-15,3-1 1 0,107 8 6 16,-104-2 0-16,8 6 13 0,100 16 0 15,-106-19 0-15,-2 8 1 0,118 8-14 16,-110-13 0-16,9-4-13 0,115 1 1 16,-110-6-1-16,5-3 1 0,122 0 12 15,-127 3 0-15,5 3-2 0,125 5 1 16,-136-5-1-16,3 3 1 0,119 5 1 16,-116-5 0-16,0 2 46 0,135 6 1 15,-135-8-1-15,-3-6 2 0,138 3-48 16,-132-6 0-16,2-3 3 0,141-16 1 15,-140 8-1-15,2-3 1 0,152-20-4 0,-149 20 0 16,2-2-17-16,156-12-1 0,-158 17 1 16,2 5 1-16,-2-2 16 0,-3 3 0 0,3 2 0 15,-5 3-8-15,-1 3 0 0,3-8 0 0,3 2 1 0,0 0 7 16,-6-2 0-16,9-1 0 0,5 4 0 0,0-6 23 16,-5-1 0-16,2 4 0 0,-2 5 2 0,5 0-25 15,0-2 0-15,-2-1 0 0,2 0 0 0,-8 1 26 16,8-4 0-16,-6 4 0 0,7-1 0 0,-7 0-26 15,4 1 0-15,-4 2 0 0,4-8 0 0,2 2 11 16,-6 1 0-16,7 2 0 0,-9-2 0 0,8 2-11 16,-6-2 0-16,-2 2 0 0,0 3 0 0,-3 3-3 0,-2-3 1 15,-1 3-1-15,-5 3 1 0,0 3 2 0,-6 0 0 16,-3 2 0-16,-5 3 0 0,0 9 31 0,1-6 0 16,-7 0 0-16,0-5 1 0,-5 5-32 0,3 0 0 15,3-6 0-15,-4-2 0 0,12-3 2 0,-3-3 1 16,0-3 0-16,-5-3 0 0,5-5-3 0,0 0 0 0,-11-3 0 15,-3-1 0-15,-5-1 17 0,-6-1 0 0,-8 5 0 16,-3-2 1-16,-8 3-18 0,-3 0 0 0,-17 2 0 16,-8 7 0-16,-5 2 16 0,-6 0 0 0,-8-3 0 15,-3 0 0-15,-3 3-16 0,-2 0 0 0,-3 0 0 16,-9-3 0-16,1 3 12 0,-6 0 1 0,8 0-1 16,-8 0 1-16,6 0-13 0,-6 0 0 0,5 0 0 15,-5 0 0-15,9-8-21 0,-9 8 0 0,0-12 0 16,2 4 1-16,1-14 20 0,5-32 0 15,-2 12 0-15,-1-12-54 0,15-64 0 16,-6 68-1-16,-6-1 2 0,3 0 53 0,3 4 0 0,-1 1 0 16,-1 10-31-16,1-1 1 0,-4 9-1 0,2 3 1 15,0 11 30-15,3 5 0 0,-6-5 0 0,3 6 0 16,-3 5-33-16,3 3 0 0,3-3 1 0,5-11 0 0,3 3 32 16,23-20 0-16,-20 8 0 0,8-5-2 15,30-36 0-15,-35 21 0 0,8-4 1 16,-3-4 1-16,-5-2 0 0,5 5 0 0,3-14-17 15,-9 3 1-15,-2 5 0 0,0 4 0 0,-6 5 16 16,28-62 0-16,-22 50 0 0,-3 1 19 0,33-65 0 16,-21 56 0-16,-4 1 1 0,6-1-20 15,5-14 0-15,6 3 0 0,-5-2 31 0,46-91 0 16,-49 87 1-16,-1-5 0 0,1 3-32 16,-6 5 0-16,0-3 0 0,-2 1 11 0,27-83 0 15,-33 74 0-15,2 9 0 0,-2-9-11 16,3 3 0-16,2-3 0 0,3-1 0 0,28-89 1 15,-31 85 0-15,-2 2 0 0,2-6-1 16,-5 12 0-16,-5-6 0 0,-7 3 9 0,12-90 1 16,-11 87-1-16,0 3 1 0,-3 3-10 0,6-6 0 15,-1-5 0-15,-2-1 20 0,19-97 1 16,-19 100 0-16,3-3 0 0,-4 4-21 0,-2-7 0 16,-2-2 0-16,-1 3 27 0,3-107 2 15,-11 104-2-15,0-3 1 0,-8-113-28 16,2 108 0-16,-8 2 8 0,3-8 0 0,0 8 0 15,3-2 1-15,2-4-9 0,-7-111 0 16,2 111 0-16,2 4 18 0,-10-116 1 0,5 115-1 16,0 1 1-16,-2 2-19 0,2-8 0 0,0 8 0 15,0-8-10-15,-8-118 1 0,14 115-1 16,2 0 1-16,4-124 9 0,2 118 0 16,0 6 4-16,0-2 1 0,0 4 0 0,-6 4 0 0,-5 0-5 15,-8-116 0-15,10 113 0 0,-4 0 0 16,-12-119 0-16,11 119 0 0,8 3 1 15,-7-1-1-15,7-2 0 0,-5 0 0 0,3 0-29 16,-6-127 1-16,8 119 0 0,-2-9 0 16,3-136 28-16,-1 142 0 0,-2 2 8 15,2 4 1-15,6-4-1 0,0 0 1 0,0 4-9 0,-5-131 0 16,-1 131 0-16,4-7-18 0,-15-112 0 16,9 130 0-16,-12 5 0 0,6-6 18 15,-5 18 0-15,0-4 0 0,-1 15-50 0,-29-93 2 16,24 81 0-16,3 0 0 0,-3 1 48 15,0 10 0-15,0 1 0 0,3 11 11 0,-30-76 0 16,27 73 0-16,-8 2 1 0,-31-69-12 16,31 78 0-16,-3 9 0 0,0-6 0 0,0 11 0 15,0 6 0-15,-2-2 0 0,-42-32 0 16,44 37 0-16,2-1-11 0,-29-27 1 16,30 34-1-16,2-1 1 0,-35-42 10 15,36 51 0-15,-1-9-6 0,-29-27 0 16,29 30 0-16,4-3 0 0,-40-27 6 15,37 36 0-15,-3 8-31 0,0-3 0 0,-1 1 0 16,10-3 1-16,-7 8 30 0,-21-17 0 16,24 11 0-16,6 1-14 0,-19-20 1 0,16 28 0 15,5-12 0-15,-18-19 13 0,16 23 0 16,2-6-20-16,-24-23 0 0,14 31 0 0,2-8 1 16,-38-8 19-16,30 13 0 0,-6 9 8 15,-38-14 0-15,42 14 0 0,-1 0 1 16,-36-6-9-16,37 6 0 0,-1-3-17 15,-38-11 1-15,32 14 0 0,-2 0 0 16,-55-14 16-16,44 19 0 0,0-2-8 16,-8 3 0-16,8-1 0 0,-6-5-1 0,6 3 9 15,0 2 0-15,-8-5 0 0,-3 0 0 0,3 6-6 16,-81-20 1-16,76 19-1 0,-10-5 1 0,-79-6 5 16,83 20 0-16,-6 0 5 0,-86-8 1 15,84 8 0-15,-6 0 0 0,-89-6-6 16,97 6 0-16,6-5-5 0,-92 2 1 15,84-3-1-15,-12 6 1 0,-85-5 4 16,99 5 0-16,-8-3-3 0,-92 3 0 16,87 0 0-16,-6-6 0 0,-95-2 3 15,109 2 0-15,2 3 18 0,-99-8 2 16,89 3-1-16,-4-1 0 0,-101-10-19 16,112 10 0-16,3-5 9 0,-99-14 0 15,89 14 0-15,-1 0 0 0,-99-9-9 16,105 9 0-16,-6 9 26 0,-91-15 0 15,97 11 0-15,-6-5 1 0,-88-2-27 16,89 10 0-16,-1 0-24 0,-99-2 0 16,99-1 0-16,0 4 0 0,-99-4 24 0,94 4 0 15,-6-4-9-15,-96-5 1 0,107 3-1 16,3 2 1-16,-102-13 8 0,94 14 0 16,0-7-18-16,-103-10 0 0,109 11-1 15,-1 6 1-15,-96-15 18 0,90 18 0 0,1-4-15 16,-99 3 1-16,98-2 0 0,4 2 0 15,-6 4 14-15,3-4 0 0,-9 6 0 0,4 0-13 16,-109-6 0-16,106 3 0 0,2 3 1 16,-8-5 12-16,11 5 0 0,0-6 0 0,3 3-7 15,-1-8 0-15,1 8 0 0,3-2 1 0,-9 5 6 16,3-6 0-16,0 3 0 0,-5 3 0 0,2 0 6 0,-3 0 0 16,6 0 0-16,-2 3 0 0,2 8-6 0,-119 6 0 15,111-6 0-15,-9-2 3 0,-104 5 1 16,118-6-1-16,3 7 1 0,-97-1-4 15,92-9 0-15,2 4-2 0,-94-4 1 16,100-5 0-16,3 3 0 0,-89 3 1 16,91-12 0-16,1 3-5 0,-92 3 0 15,86 0 0-15,5-5 0 0,-91-1 5 16,97 3 0-16,2 3-2 0,-74-11 1 16,78 8-1-16,-6-2 1 0,2-4 1 0,6 3 0 15,6-2 0-15,2 2 1 0,-71-2 1 16,60-1 0-16,-5 9 0 0,8-5-2 0,-2 5 0 15,2 0 0-15,0 5 25 0,-85 10 1 16,82-15-1-16,3 2 1 0,-85-2-26 16,90 0 0-16,1-2 0 0,-86-4 0 15,80 6 0-15,6 0 1 0,-92 6-1 0,83-4 0 16,4-2 30-16,-92 6 2 0,91 0-2 16,3-4 1-16,-89 13-31 0,95-15 0 15,2 5 15-15,-83-5 1 0,69 0-1 0,1 0 1 16,-95 0-16-16,89 3 0 0,3 3-6 15,-89 2 0-15,86-2 0 0,0-1 0 16,-89 18 6-16,89-15 0 0,0 12-5 16,-89 2 0-16,94-8 0 0,4-8 1 15,-87 11 4-15,92-6 0 0,-1-2-112 16,-65 5 2-16,74-6 110 0,2 3 0 16,-68 6 0-16,66-3 0 0,-3-5-313 0,-38 2 1 15,85-11 312-15,25-11-174 0,5 2 1 16,-5 9-547-16</inkml:trace>
  <inkml:trace contextRef="#ctx0" brushRef="#br0" timeOffset="45783.04">4207 7550 11 0,'0'0'0'0,"0"0"0"0,0 0 0 0,0 0 1 0,0 0-1 0,0 0 1 0,0 0-1 16,0 0 0-16,0 0 0 0,-39-20 62 0,26 9 0 16,-4-1 0-16,-2-2 1 0,-3 0-63 0,-3 3 0 15,0-3 0-15,-3 3 0 0,-5 5 66 0,3 0 1 16,-3 4-1-16,-1 4 2 0,4 4-68 0,-3 0 0 0,0-4 0 16,0 4 0-16,-3 0 40 0,2 2 0 0,7-5 0 15,2 8 0-15,0-2-40 0,-22 10 0 16,28-10 0-16,0-1 44 0,-20 18 1 15,14-4-1-15,0 1 0 0,-16 19-44 16,21-14 0-16,4 0 26 0,-17 31 1 16,19-31 0-16,8 0 0 0,-16 34-27 15,11-25 0-15,11-1 65 0,-14 35-1 16,9-35 0-16,-1-2 1 0,-2 34-65 16,8-40 0-16,0 0 56 0,6 23-1 15,2-26 0-15,6-8 1 0,19 17-56 0,-8-20 0 16,-1 0 39-16,48 0 1 0,-33-11 1 15,0-3-1-15,52-3-40 0,-47-6 0 0,0-2 31 16,47-11 0-16,-44 7 0 0,3 1 1 16,55-22-32-16,-53 22 0 0,4-6-24 15,-4 3 0-15,1-3 0 0,-6 1 0 0,2 2 24 16,4-6 0-16,-9 4 0 0,3-9 0 0,-3-1 22 16,47-35 0-16,-52 27 0 0,5-2 0 15,42-43-22-15,-47 34 0 0,5 1 27 16,28-49 0-16,-39 48 1 0,-8-3-1 0,-1 1-27 15,-10 5 0-15,-5 0 0 0,-4 5 9 0,-10 4 1 16,-4 2-1-16,-10-3 1 0,-6 1-10 0,-47-32 0 16,25 40 0-16,-11 6-180 0,-88-9 0 15,55 28 1-15,-14 14-130 0,-160 17 178 16,110-25 1-16,155-3-447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8162804-B246-4973-81E8-228E8D571902}" type="datetimeFigureOut">
              <a:rPr lang="en-AU" smtClean="0"/>
              <a:t>23/09/2024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F9F5347-3E6A-4C40-928A-729612897D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4204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ACD8A-2400-2C00-6F2C-9190B21E0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EF36F3-3952-0133-0278-20C6F53FE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02343-E86A-8C0B-3B90-836BF68C5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F993-8C17-4AA1-A568-B2EE0046F6BB}" type="datetime1">
              <a:rPr lang="en-AU" smtClean="0"/>
              <a:t>23/09/2024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854B-C511-D8BC-0994-D98601142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B54A2-AE0B-1668-59E8-E383EDFCD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0945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D111D-F52E-C6AB-6AB5-75792C5B5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3B63AC-66B2-C3D9-5F9B-0FE74B937A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E133F-4A43-D603-1902-8699F1E96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88EE-5698-4527-9DB2-ACD518686AB3}" type="datetime1">
              <a:rPr lang="en-AU" smtClean="0"/>
              <a:t>23/09/2024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4ABFF-7114-0E6E-F699-476DEDB48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33E27-1DD4-4A74-4AE5-CEC262C6F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1627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99EDDC-35F9-651B-C758-222A4C63E8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AB0BCE-B8B5-E416-22A0-76CFC8EBA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114BC-A925-2C44-153F-7F6446146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AEAFD-673C-49C9-9E87-345916F4966D}" type="datetime1">
              <a:rPr lang="en-AU" smtClean="0"/>
              <a:t>23/09/2024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52B30-89B8-7495-FB74-F99674BBD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7DB80-C397-B407-8682-2264DDA92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5094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781CB-AB4A-925E-7597-0EABFE98E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59CD2-5433-7357-4B3B-143197775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05232-1743-FEF0-6814-58C4BB843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3F544-1CF7-4940-8A71-C151BB078596}" type="datetime1">
              <a:rPr lang="en-AU" smtClean="0"/>
              <a:t>23/09/2024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15800-5861-AFF9-E5AF-DE6806CA8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3E062-97C8-5008-312A-C67B6C7C1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4450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76FF2-3DA3-89BE-1658-5AE3BA066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10EF4-6A5F-800A-87E3-F2832E2AB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43256-7716-AE2D-06F1-F4AD4D13A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A0B8-47BE-4EBE-895C-4C62B36C50AF}" type="datetime1">
              <a:rPr lang="en-AU" smtClean="0"/>
              <a:t>23/09/2024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E324F-A5F7-4E25-5FC6-AB38053C2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6BDA5-F861-569B-F4BC-9F9206E77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2014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C4ED9-516B-04BC-DD47-08E42CB00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0AB43-7127-38D8-EBC3-A5FDA6868E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1D0094-E82C-80BC-B5E5-B5F423343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93F4A-D2C6-6C74-52CA-7E2860EC1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7689D-5032-4671-91C5-541D88033229}" type="datetime1">
              <a:rPr lang="en-AU" smtClean="0"/>
              <a:t>23/09/2024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25A6-C4CE-3CFD-B4DF-B60FC6A8E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695D8-7E92-05EC-E0AA-B17C8963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8049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35F26-DB6A-E18B-72E4-58A300DF4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40866-3E32-3CE1-7436-F834AA167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DB4D0E-C11C-C427-604D-4278845B0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4F3FDC-6D83-F9F9-CB63-1FE6ADD159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E5395-6A27-69D5-410F-96074F0722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B417F-E1AB-973C-D654-E47D70A8B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A03C3-44F2-41B6-ADB8-009D9A974BEC}" type="datetime1">
              <a:rPr lang="en-AU" smtClean="0"/>
              <a:t>23/09/2024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E0E4D8-8355-AAC5-6E67-C4DA0E413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AAED98-6E2A-2155-0BD1-0D8287C40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5343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F7E38-69D8-C4EE-DE3C-5696CFC96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4E5530-6714-3CAA-A237-6FA35E6C9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8176C-6D36-44C4-8474-01BB2AF97904}" type="datetime1">
              <a:rPr lang="en-AU" smtClean="0"/>
              <a:t>23/09/2024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C7EE88-A0F0-7D7B-4320-5B4CCBF3A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B7C3F-6305-9FC7-AA11-F6BFE8E35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8746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5D3BAB-E3C9-4760-326D-4F49396B2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F4B4C-1DF1-4DDF-8F39-0671CF1075AF}" type="datetime1">
              <a:rPr lang="en-AU" smtClean="0"/>
              <a:t>23/09/2024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EE3234-1395-F931-ED26-551D35D35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51403-1008-EF7A-234F-E31AA9D50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954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F9620-5DFA-6923-FF3B-9E16804DA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D3061-0349-6DA2-FC5E-2E9ADCE7A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8E0021-E475-AC83-B5E1-EFD885A8F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8A428-22B5-DF09-F753-147361477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63CD-B029-4C34-BC29-C1A363BBC9B9}" type="datetime1">
              <a:rPr lang="en-AU" smtClean="0"/>
              <a:t>23/09/2024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D4997-A974-A215-E061-68CF34200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EDF231-3C4D-0EB8-B350-CAC3072E6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924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AE0A9-027D-D539-DB2D-883C0A266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A47153-C891-A893-A30B-A82039C911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3AA4B1-546F-6BE1-B72D-3DED5567C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BCB47-C75C-5ECA-9313-341F4889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F883F-65A2-4D24-B482-47EA72C1614F}" type="datetime1">
              <a:rPr lang="en-AU" smtClean="0"/>
              <a:t>23/09/2024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FCDEA-1AEB-2B86-8766-4759BFC0A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920C5-5DD4-FCC5-B147-3E1321326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489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446106-232E-9C9F-A17C-1A1F64DCB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ECC97-54D5-9DBE-2C28-6D223DA21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E8168-8EB8-BBC6-8D20-3F5436EDF0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6482F6-BAC0-4446-873D-C3498BDB5CA0}" type="datetime1">
              <a:rPr lang="en-AU" smtClean="0"/>
              <a:t>23/09/2024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E1A4E-FDE6-0348-810F-99E3E87CFE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29D13-3CF7-1E3C-5E2F-D830C41475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2593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C5772175-955A-4811-B3D9-A03023BEF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80619" y="381383"/>
            <a:ext cx="6858000" cy="6095233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24724" y="126724"/>
            <a:ext cx="6346209" cy="6113044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792937" y="2554938"/>
            <a:ext cx="2501979" cy="6104139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Oval 1038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1245782" y="1257085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85457" y="385455"/>
            <a:ext cx="6858001" cy="6087091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00C86EF7-5EC4-4682-A7BD-444DA4916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760" y="10141"/>
            <a:ext cx="5608469" cy="6858864"/>
          </a:xfrm>
          <a:prstGeom prst="rect">
            <a:avLst/>
          </a:prstGeom>
          <a:gradFill>
            <a:gsLst>
              <a:gs pos="21000">
                <a:schemeClr val="accent1">
                  <a:lumMod val="75000"/>
                  <a:alpha val="6000"/>
                </a:schemeClr>
              </a:gs>
              <a:gs pos="99000">
                <a:schemeClr val="accent1">
                  <a:lumMod val="50000"/>
                  <a:alpha val="33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D35B3B-97F8-53B4-0820-5D8414186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457199"/>
            <a:ext cx="4494652" cy="3465177"/>
          </a:xfrm>
        </p:spPr>
        <p:txBody>
          <a:bodyPr anchor="b">
            <a:normAutofit/>
          </a:bodyPr>
          <a:lstStyle/>
          <a:p>
            <a:pPr algn="l"/>
            <a:r>
              <a:rPr lang="en-CA" sz="4400" dirty="0">
                <a:solidFill>
                  <a:srgbClr val="FFFFFF"/>
                </a:solidFill>
              </a:rPr>
              <a:t>Chapter 3</a:t>
            </a:r>
            <a:br>
              <a:rPr lang="en-CA" sz="4400" dirty="0">
                <a:solidFill>
                  <a:srgbClr val="FFFFFF"/>
                </a:solidFill>
              </a:rPr>
            </a:br>
            <a:r>
              <a:rPr lang="en-CA" sz="4400" dirty="0">
                <a:solidFill>
                  <a:srgbClr val="FFFFFF"/>
                </a:solidFill>
              </a:rPr>
              <a:t>Functions (and simple loops)</a:t>
            </a:r>
            <a:endParaRPr lang="en-AU" sz="44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7724C6-6D98-F980-728B-C2BA02D79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499" y="4745318"/>
            <a:ext cx="4506605" cy="1266530"/>
          </a:xfrm>
        </p:spPr>
        <p:txBody>
          <a:bodyPr>
            <a:normAutofit/>
          </a:bodyPr>
          <a:lstStyle/>
          <a:p>
            <a:pPr algn="l"/>
            <a:r>
              <a:rPr lang="en-CA" sz="2000">
                <a:solidFill>
                  <a:srgbClr val="FFFFFF"/>
                </a:solidFill>
              </a:rPr>
              <a:t>CMPT 120-D1 Fall 2024</a:t>
            </a:r>
            <a:endParaRPr lang="en-AU" sz="2000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211242-B5A3-D371-4A7A-C8E9982D7CD5}"/>
              </a:ext>
            </a:extLst>
          </p:cNvPr>
          <p:cNvSpPr txBox="1"/>
          <p:nvPr/>
        </p:nvSpPr>
        <p:spPr>
          <a:xfrm>
            <a:off x="6860452" y="866125"/>
            <a:ext cx="484478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Remember!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3600" dirty="0"/>
              <a:t>Assignment 1 is due</a:t>
            </a:r>
            <a:br>
              <a:rPr lang="en-CA" sz="3600" dirty="0"/>
            </a:br>
            <a:r>
              <a:rPr lang="en-CA" sz="3600" dirty="0"/>
              <a:t>this Wednesday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3600" dirty="0"/>
              <a:t>I have office hours in</a:t>
            </a:r>
            <a:br>
              <a:rPr lang="en-CA" sz="3600" dirty="0"/>
            </a:br>
            <a:r>
              <a:rPr lang="en-CA" sz="3600" dirty="0"/>
              <a:t>C9001 (this room)</a:t>
            </a:r>
            <a:br>
              <a:rPr lang="en-CA" sz="3600" dirty="0"/>
            </a:br>
            <a:r>
              <a:rPr lang="en-CA" sz="3600" dirty="0"/>
              <a:t>the hour before</a:t>
            </a:r>
            <a:br>
              <a:rPr lang="en-CA" sz="3600" dirty="0"/>
            </a:br>
            <a:r>
              <a:rPr lang="en-CA" sz="3600" dirty="0"/>
              <a:t>Wednesday’s class</a:t>
            </a:r>
          </a:p>
        </p:txBody>
      </p:sp>
    </p:spTree>
    <p:extLst>
      <p:ext uri="{BB962C8B-B14F-4D97-AF65-F5344CB8AC3E}">
        <p14:creationId xmlns:p14="http://schemas.microsoft.com/office/powerpoint/2010/main" val="311315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98" y="52220"/>
            <a:ext cx="3324282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Defining</a:t>
            </a:r>
            <a:br>
              <a:rPr lang="en-CA" dirty="0"/>
            </a:br>
            <a:r>
              <a:rPr lang="en-CA" dirty="0"/>
              <a:t>New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10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62E8-3DF2-8251-CBDB-1A09A68559D7}"/>
              </a:ext>
            </a:extLst>
          </p:cNvPr>
          <p:cNvSpPr txBox="1"/>
          <p:nvPr/>
        </p:nvSpPr>
        <p:spPr>
          <a:xfrm>
            <a:off x="393477" y="1545406"/>
            <a:ext cx="292567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defines a new function named </a:t>
            </a:r>
            <a:r>
              <a:rPr lang="en-CA" b="1" dirty="0" err="1"/>
              <a:t>print_a_joke</a:t>
            </a:r>
            <a:r>
              <a:rPr lang="en-CA" b="1" dirty="0"/>
              <a:t>()</a:t>
            </a:r>
            <a:r>
              <a:rPr lang="en-CA" dirty="0"/>
              <a:t> that takes no input.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E14D8-FE63-BB5F-4767-A4685A7BC3A4}"/>
              </a:ext>
            </a:extLst>
          </p:cNvPr>
          <p:cNvSpPr txBox="1"/>
          <p:nvPr/>
        </p:nvSpPr>
        <p:spPr>
          <a:xfrm>
            <a:off x="1519478" y="2535722"/>
            <a:ext cx="8071440" cy="267765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def </a:t>
            </a:r>
            <a:r>
              <a:rPr lang="en-US" sz="2800" dirty="0" err="1">
                <a:latin typeface="Consolas" panose="020B0609020204030204" pitchFamily="49" charset="0"/>
              </a:rPr>
              <a:t>print_a_joke</a:t>
            </a:r>
            <a:r>
              <a:rPr lang="en-US" sz="2800" dirty="0">
                <a:latin typeface="Consolas" panose="020B0609020204030204" pitchFamily="49" charset="0"/>
              </a:rPr>
              <a:t> () :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print("Knock knock!")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print("Who's there?")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print("A broken pencil.")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print("A broken pencil who?")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print("Never mind, it's pointless.")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5ACD8A-FC3E-E1AF-A037-B99CA5588DA3}"/>
              </a:ext>
            </a:extLst>
          </p:cNvPr>
          <p:cNvSpPr/>
          <p:nvPr/>
        </p:nvSpPr>
        <p:spPr>
          <a:xfrm>
            <a:off x="1519478" y="2588168"/>
            <a:ext cx="778554" cy="39102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EDCE0B-4AD4-D481-DB38-46BF723CA9C9}"/>
              </a:ext>
            </a:extLst>
          </p:cNvPr>
          <p:cNvSpPr txBox="1"/>
          <p:nvPr/>
        </p:nvSpPr>
        <p:spPr>
          <a:xfrm>
            <a:off x="341339" y="5276477"/>
            <a:ext cx="216122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function definition starts with the keyword </a:t>
            </a:r>
            <a:r>
              <a:rPr lang="en-CA" b="1" dirty="0"/>
              <a:t>def</a:t>
            </a:r>
            <a:r>
              <a:rPr lang="en-CA" dirty="0"/>
              <a:t>.</a:t>
            </a:r>
            <a:endParaRPr lang="en-A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B47BE82-F07A-5F76-5A84-6C96AB7450AE}"/>
              </a:ext>
            </a:extLst>
          </p:cNvPr>
          <p:cNvCxnSpPr>
            <a:stCxn id="7" idx="0"/>
          </p:cNvCxnSpPr>
          <p:nvPr/>
        </p:nvCxnSpPr>
        <p:spPr>
          <a:xfrm flipV="1">
            <a:off x="1421954" y="2989847"/>
            <a:ext cx="486801" cy="22866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E2FA9-0F50-8D51-0AA9-3546DE25D3BA}"/>
              </a:ext>
            </a:extLst>
          </p:cNvPr>
          <p:cNvSpPr/>
          <p:nvPr/>
        </p:nvSpPr>
        <p:spPr>
          <a:xfrm>
            <a:off x="2395555" y="2588168"/>
            <a:ext cx="2393013" cy="39102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A0BFFD-25E5-32A6-03EF-365C22F0EFB4}"/>
              </a:ext>
            </a:extLst>
          </p:cNvPr>
          <p:cNvSpPr/>
          <p:nvPr/>
        </p:nvSpPr>
        <p:spPr>
          <a:xfrm>
            <a:off x="4886091" y="2588168"/>
            <a:ext cx="479993" cy="39102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C81EB39-1126-2B52-1A98-53E7C9DD425C}"/>
              </a:ext>
            </a:extLst>
          </p:cNvPr>
          <p:cNvSpPr/>
          <p:nvPr/>
        </p:nvSpPr>
        <p:spPr>
          <a:xfrm>
            <a:off x="5463608" y="2588168"/>
            <a:ext cx="275456" cy="39102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8BA4FB-38F3-C735-CAA1-B31E8547C214}"/>
              </a:ext>
            </a:extLst>
          </p:cNvPr>
          <p:cNvSpPr txBox="1"/>
          <p:nvPr/>
        </p:nvSpPr>
        <p:spPr>
          <a:xfrm>
            <a:off x="4109229" y="746419"/>
            <a:ext cx="216122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After </a:t>
            </a:r>
            <a:r>
              <a:rPr lang="en-CA" b="1" dirty="0"/>
              <a:t>def</a:t>
            </a:r>
            <a:r>
              <a:rPr lang="en-CA" dirty="0"/>
              <a:t> comes the function name.</a:t>
            </a:r>
            <a:endParaRPr lang="en-AU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5BF6E2F-78CA-E1BC-BE2A-9A5A95604BD1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3689585" y="1392750"/>
            <a:ext cx="1500259" cy="11429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EBB560C-50DC-8E76-7C51-F8250EE741C9}"/>
              </a:ext>
            </a:extLst>
          </p:cNvPr>
          <p:cNvSpPr txBox="1"/>
          <p:nvPr/>
        </p:nvSpPr>
        <p:spPr>
          <a:xfrm>
            <a:off x="6787627" y="746419"/>
            <a:ext cx="1822973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After the name comes the </a:t>
            </a:r>
            <a:r>
              <a:rPr lang="en-CA" b="1" dirty="0"/>
              <a:t>parameter list</a:t>
            </a:r>
            <a:r>
              <a:rPr lang="en-CA" dirty="0"/>
              <a:t>.</a:t>
            </a:r>
            <a:endParaRPr lang="en-AU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8032F4B-8B17-43F6-40FF-44ECCA26DE88}"/>
              </a:ext>
            </a:extLst>
          </p:cNvPr>
          <p:cNvCxnSpPr>
            <a:cxnSpLocks/>
          </p:cNvCxnSpPr>
          <p:nvPr/>
        </p:nvCxnSpPr>
        <p:spPr>
          <a:xfrm flipH="1">
            <a:off x="5189844" y="1644622"/>
            <a:ext cx="1597783" cy="8911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6F550C-F0F2-5091-8193-ADDABF62B722}"/>
              </a:ext>
            </a:extLst>
          </p:cNvPr>
          <p:cNvSpPr txBox="1"/>
          <p:nvPr/>
        </p:nvSpPr>
        <p:spPr>
          <a:xfrm>
            <a:off x="7209006" y="2126503"/>
            <a:ext cx="199943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After the </a:t>
            </a:r>
            <a:r>
              <a:rPr lang="en-CA" b="1" dirty="0"/>
              <a:t>parameter list </a:t>
            </a:r>
            <a:r>
              <a:rPr lang="en-CA" dirty="0"/>
              <a:t>comes a </a:t>
            </a:r>
            <a:r>
              <a:rPr lang="en-CA" b="1" dirty="0"/>
              <a:t>:</a:t>
            </a:r>
            <a:r>
              <a:rPr lang="en-CA" dirty="0"/>
              <a:t> (colon).</a:t>
            </a:r>
            <a:endParaRPr lang="en-AU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8617EBC-ECAE-C3B5-C838-333188A524A7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5836588" y="2588168"/>
            <a:ext cx="1372418" cy="1955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49274E0-0594-8504-821D-DD9095AA9171}"/>
              </a:ext>
            </a:extLst>
          </p:cNvPr>
          <p:cNvSpPr txBox="1"/>
          <p:nvPr/>
        </p:nvSpPr>
        <p:spPr>
          <a:xfrm>
            <a:off x="9097775" y="746419"/>
            <a:ext cx="274320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(</a:t>
            </a:r>
            <a:r>
              <a:rPr lang="en-CA" dirty="0"/>
              <a:t> is an </a:t>
            </a:r>
            <a:r>
              <a:rPr lang="en-CA" b="1" dirty="0"/>
              <a:t>open</a:t>
            </a:r>
            <a:r>
              <a:rPr lang="en-CA" dirty="0"/>
              <a:t> parenthesis</a:t>
            </a:r>
            <a:br>
              <a:rPr lang="en-CA" dirty="0"/>
            </a:br>
            <a:r>
              <a:rPr lang="en-CA" b="1" dirty="0"/>
              <a:t>)</a:t>
            </a:r>
            <a:r>
              <a:rPr lang="en-CA" dirty="0"/>
              <a:t> is a </a:t>
            </a:r>
            <a:r>
              <a:rPr lang="en-CA" b="1" dirty="0"/>
              <a:t>closed</a:t>
            </a:r>
            <a:r>
              <a:rPr lang="en-CA" dirty="0"/>
              <a:t> parenthesis</a:t>
            </a:r>
            <a:endParaRPr lang="en-AU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6ACA8AA-D02D-2B40-649E-582528B8DD9E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8610600" y="1069585"/>
            <a:ext cx="4871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90086AA-3935-AF8A-8DF5-D3D75FE7F38C}"/>
                  </a:ext>
                </a:extLst>
              </p14:cNvPr>
              <p14:cNvContentPartPr/>
              <p14:nvPr/>
            </p14:nvContentPartPr>
            <p14:xfrm>
              <a:off x="5761800" y="5435280"/>
              <a:ext cx="5051160" cy="8773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90086AA-3935-AF8A-8DF5-D3D75FE7F38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52440" y="5425920"/>
                <a:ext cx="5069880" cy="89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6077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98" y="52220"/>
            <a:ext cx="3324282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Defining</a:t>
            </a:r>
            <a:br>
              <a:rPr lang="en-CA" dirty="0"/>
            </a:br>
            <a:r>
              <a:rPr lang="en-CA" dirty="0"/>
              <a:t>New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11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62E8-3DF2-8251-CBDB-1A09A68559D7}"/>
              </a:ext>
            </a:extLst>
          </p:cNvPr>
          <p:cNvSpPr txBox="1"/>
          <p:nvPr/>
        </p:nvSpPr>
        <p:spPr>
          <a:xfrm>
            <a:off x="393477" y="1545406"/>
            <a:ext cx="292567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defines a new function named </a:t>
            </a:r>
            <a:r>
              <a:rPr lang="en-CA" b="1" dirty="0" err="1"/>
              <a:t>print_a_joke</a:t>
            </a:r>
            <a:r>
              <a:rPr lang="en-CA" b="1" dirty="0"/>
              <a:t>()</a:t>
            </a:r>
            <a:r>
              <a:rPr lang="en-CA" dirty="0"/>
              <a:t> that takes no input.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E14D8-FE63-BB5F-4767-A4685A7BC3A4}"/>
              </a:ext>
            </a:extLst>
          </p:cNvPr>
          <p:cNvSpPr txBox="1"/>
          <p:nvPr/>
        </p:nvSpPr>
        <p:spPr>
          <a:xfrm>
            <a:off x="1519478" y="2535722"/>
            <a:ext cx="8071440" cy="267765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def </a:t>
            </a:r>
            <a:r>
              <a:rPr lang="en-US" sz="2800" dirty="0" err="1">
                <a:latin typeface="Consolas" panose="020B0609020204030204" pitchFamily="49" charset="0"/>
              </a:rPr>
              <a:t>print_a_joke</a:t>
            </a:r>
            <a:r>
              <a:rPr lang="en-US" sz="2800" dirty="0">
                <a:latin typeface="Consolas" panose="020B0609020204030204" pitchFamily="49" charset="0"/>
              </a:rPr>
              <a:t> () :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print("Knock knock!")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print("Who's there?")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print("A broken pencil.")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print("A broken pencil who?")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print("Never mind, it's pointless.")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4AE80C0-436D-52C6-38FA-8DF421454B21}"/>
              </a:ext>
            </a:extLst>
          </p:cNvPr>
          <p:cNvSpPr/>
          <p:nvPr/>
        </p:nvSpPr>
        <p:spPr>
          <a:xfrm>
            <a:off x="1519477" y="3060720"/>
            <a:ext cx="8071439" cy="225187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1A27BCE-E027-26A2-610F-E33D7A61E431}"/>
              </a:ext>
            </a:extLst>
          </p:cNvPr>
          <p:cNvSpPr txBox="1"/>
          <p:nvPr/>
        </p:nvSpPr>
        <p:spPr>
          <a:xfrm>
            <a:off x="6096001" y="1229241"/>
            <a:ext cx="2470484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body of a function definition consists of 1 or more statements.</a:t>
            </a:r>
            <a:endParaRPr lang="en-AU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901D27B-AA60-DBFE-FEDC-0BEACA095F92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6894095" y="2152571"/>
            <a:ext cx="437148" cy="855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2699A7A-430C-A6AD-69FD-466D12327618}"/>
              </a:ext>
            </a:extLst>
          </p:cNvPr>
          <p:cNvSpPr txBox="1"/>
          <p:nvPr/>
        </p:nvSpPr>
        <p:spPr>
          <a:xfrm>
            <a:off x="9135980" y="1367740"/>
            <a:ext cx="2133153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particular function body has 5 </a:t>
            </a:r>
            <a:r>
              <a:rPr lang="en-CA"/>
              <a:t>print </a:t>
            </a:r>
            <a:r>
              <a:rPr lang="en-CA" dirty="0"/>
              <a:t>statements.</a:t>
            </a:r>
            <a:endParaRPr lang="en-A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3ECC055-C110-183B-27A6-25DC057B836F}"/>
              </a:ext>
            </a:extLst>
          </p:cNvPr>
          <p:cNvCxnSpPr>
            <a:cxnSpLocks/>
          </p:cNvCxnSpPr>
          <p:nvPr/>
        </p:nvCxnSpPr>
        <p:spPr>
          <a:xfrm flipH="1">
            <a:off x="8746958" y="2291070"/>
            <a:ext cx="389022" cy="7168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5634A30-244A-564F-DCD3-C53594054409}"/>
              </a:ext>
            </a:extLst>
          </p:cNvPr>
          <p:cNvSpPr txBox="1"/>
          <p:nvPr/>
        </p:nvSpPr>
        <p:spPr>
          <a:xfrm>
            <a:off x="641686" y="5596529"/>
            <a:ext cx="274320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Important!</a:t>
            </a:r>
            <a:br>
              <a:rPr lang="en-CA" dirty="0"/>
            </a:br>
            <a:r>
              <a:rPr lang="en-CA" dirty="0"/>
              <a:t>The statements in the body of a function must be consistently </a:t>
            </a:r>
            <a:r>
              <a:rPr lang="en-CA"/>
              <a:t>indented.</a:t>
            </a:r>
            <a:endParaRPr lang="en-AU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31410E-36D7-6CAF-063A-4B084FD7DCD5}"/>
              </a:ext>
            </a:extLst>
          </p:cNvPr>
          <p:cNvSpPr/>
          <p:nvPr/>
        </p:nvSpPr>
        <p:spPr>
          <a:xfrm>
            <a:off x="1661106" y="3140242"/>
            <a:ext cx="704360" cy="197317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588662D-71AE-6BC3-90A1-1122058A7402}"/>
              </a:ext>
            </a:extLst>
          </p:cNvPr>
          <p:cNvCxnSpPr>
            <a:cxnSpLocks/>
            <a:stCxn id="20" idx="0"/>
            <a:endCxn id="21" idx="2"/>
          </p:cNvCxnSpPr>
          <p:nvPr/>
        </p:nvCxnSpPr>
        <p:spPr>
          <a:xfrm flipV="1">
            <a:off x="2013286" y="5113421"/>
            <a:ext cx="0" cy="4831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773A93D-6680-C131-9DEB-5620EEC24DF6}"/>
                  </a:ext>
                </a:extLst>
              </p14:cNvPr>
              <p14:cNvContentPartPr/>
              <p14:nvPr/>
            </p14:nvContentPartPr>
            <p14:xfrm>
              <a:off x="1707480" y="3427920"/>
              <a:ext cx="701280" cy="17524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773A93D-6680-C131-9DEB-5620EEC24D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98120" y="3418560"/>
                <a:ext cx="720000" cy="177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2205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12</a:t>
            </a:fld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E14D8-FE63-BB5F-4767-A4685A7BC3A4}"/>
              </a:ext>
            </a:extLst>
          </p:cNvPr>
          <p:cNvSpPr txBox="1"/>
          <p:nvPr/>
        </p:nvSpPr>
        <p:spPr>
          <a:xfrm>
            <a:off x="170893" y="189182"/>
            <a:ext cx="5250155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</a:rPr>
              <a:t>print_a_joke</a:t>
            </a:r>
            <a:r>
              <a:rPr lang="en-US" dirty="0">
                <a:latin typeface="Consolas" panose="020B0609020204030204" pitchFamily="49" charset="0"/>
              </a:rPr>
              <a:t>():</a:t>
            </a:r>
          </a:p>
          <a:p>
            <a:r>
              <a:rPr lang="en-US" dirty="0">
                <a:latin typeface="Consolas" panose="020B0609020204030204" pitchFamily="49" charset="0"/>
              </a:rPr>
              <a:t>    print("Knock knock!")</a:t>
            </a:r>
          </a:p>
          <a:p>
            <a:r>
              <a:rPr lang="en-US" dirty="0">
                <a:latin typeface="Consolas" panose="020B0609020204030204" pitchFamily="49" charset="0"/>
              </a:rPr>
              <a:t>    print("Who's there?")</a:t>
            </a:r>
          </a:p>
          <a:p>
            <a:r>
              <a:rPr lang="en-US" dirty="0">
                <a:latin typeface="Consolas" panose="020B0609020204030204" pitchFamily="49" charset="0"/>
              </a:rPr>
              <a:t>    print("A broken pencil.")</a:t>
            </a:r>
          </a:p>
          <a:p>
            <a:r>
              <a:rPr lang="en-US" dirty="0">
                <a:latin typeface="Consolas" panose="020B0609020204030204" pitchFamily="49" charset="0"/>
              </a:rPr>
              <a:t>    print("A broken pencil who?")</a:t>
            </a:r>
          </a:p>
          <a:p>
            <a:r>
              <a:rPr lang="en-US" dirty="0">
                <a:latin typeface="Consolas" panose="020B0609020204030204" pitchFamily="49" charset="0"/>
              </a:rPr>
              <a:t>    print("Never mind, it's pointless.")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E7F2C4-3DF9-2880-3655-00E1FC9411E0}"/>
              </a:ext>
            </a:extLst>
          </p:cNvPr>
          <p:cNvSpPr txBox="1"/>
          <p:nvPr/>
        </p:nvSpPr>
        <p:spPr>
          <a:xfrm>
            <a:off x="6651901" y="264481"/>
            <a:ext cx="5250155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</a:rPr>
              <a:t>print_a_joke</a:t>
            </a:r>
            <a:r>
              <a:rPr lang="en-US" dirty="0">
                <a:latin typeface="Consolas" panose="020B0609020204030204" pitchFamily="49" charset="0"/>
              </a:rPr>
              <a:t>():</a:t>
            </a:r>
          </a:p>
          <a:p>
            <a:r>
              <a:rPr lang="en-US" dirty="0">
                <a:latin typeface="Consolas" panose="020B0609020204030204" pitchFamily="49" charset="0"/>
              </a:rPr>
              <a:t>    print("Knock knock!")</a:t>
            </a:r>
          </a:p>
          <a:p>
            <a:r>
              <a:rPr lang="en-US" dirty="0">
                <a:latin typeface="Consolas" panose="020B0609020204030204" pitchFamily="49" charset="0"/>
              </a:rPr>
              <a:t>    print("Who's there?")</a:t>
            </a:r>
          </a:p>
          <a:p>
            <a:r>
              <a:rPr lang="en-US" dirty="0">
                <a:latin typeface="Consolas" panose="020B0609020204030204" pitchFamily="49" charset="0"/>
              </a:rPr>
              <a:t>   print("A broken pencil.")</a:t>
            </a:r>
          </a:p>
          <a:p>
            <a:r>
              <a:rPr lang="en-US" dirty="0">
                <a:latin typeface="Consolas" panose="020B0609020204030204" pitchFamily="49" charset="0"/>
              </a:rPr>
              <a:t>    print("A broken pencil who?")</a:t>
            </a:r>
          </a:p>
          <a:p>
            <a:r>
              <a:rPr lang="en-US" dirty="0">
                <a:latin typeface="Consolas" panose="020B0609020204030204" pitchFamily="49" charset="0"/>
              </a:rPr>
              <a:t>    print("Never mind, it's pointless.")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234857-1D30-A39C-48ED-29D6B6D09216}"/>
              </a:ext>
            </a:extLst>
          </p:cNvPr>
          <p:cNvSpPr txBox="1"/>
          <p:nvPr/>
        </p:nvSpPr>
        <p:spPr>
          <a:xfrm>
            <a:off x="6651900" y="2244945"/>
            <a:ext cx="5250155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</a:rPr>
              <a:t>print_a_joke</a:t>
            </a:r>
            <a:r>
              <a:rPr lang="en-US" dirty="0">
                <a:latin typeface="Consolas" panose="020B0609020204030204" pitchFamily="49" charset="0"/>
              </a:rPr>
              <a:t>():</a:t>
            </a:r>
          </a:p>
          <a:p>
            <a:r>
              <a:rPr lang="en-US" dirty="0">
                <a:latin typeface="Consolas" panose="020B0609020204030204" pitchFamily="49" charset="0"/>
              </a:rPr>
              <a:t>    print("Knock knock!")</a:t>
            </a:r>
          </a:p>
          <a:p>
            <a:r>
              <a:rPr lang="en-US" dirty="0">
                <a:latin typeface="Consolas" panose="020B0609020204030204" pitchFamily="49" charset="0"/>
              </a:rPr>
              <a:t>    print("Who's there?")</a:t>
            </a:r>
          </a:p>
          <a:p>
            <a:r>
              <a:rPr lang="en-US" dirty="0">
                <a:latin typeface="Consolas" panose="020B0609020204030204" pitchFamily="49" charset="0"/>
              </a:rPr>
              <a:t>     print("A broken pencil.")</a:t>
            </a:r>
          </a:p>
          <a:p>
            <a:r>
              <a:rPr lang="en-US" dirty="0">
                <a:latin typeface="Consolas" panose="020B0609020204030204" pitchFamily="49" charset="0"/>
              </a:rPr>
              <a:t>    print("A broken pencil who?")</a:t>
            </a:r>
          </a:p>
          <a:p>
            <a:r>
              <a:rPr lang="en-US" dirty="0">
                <a:latin typeface="Consolas" panose="020B0609020204030204" pitchFamily="49" charset="0"/>
              </a:rPr>
              <a:t>    print("Never mind, it's pointless.")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EBE0BB-1C8B-ABD3-E5B7-24F724AA2025}"/>
              </a:ext>
            </a:extLst>
          </p:cNvPr>
          <p:cNvSpPr txBox="1"/>
          <p:nvPr/>
        </p:nvSpPr>
        <p:spPr>
          <a:xfrm>
            <a:off x="677442" y="2484930"/>
            <a:ext cx="4743606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</a:rPr>
              <a:t>print_a_joke</a:t>
            </a:r>
            <a:r>
              <a:rPr lang="en-US" dirty="0">
                <a:latin typeface="Consolas" panose="020B0609020204030204" pitchFamily="49" charset="0"/>
              </a:rPr>
              <a:t>():</a:t>
            </a:r>
          </a:p>
          <a:p>
            <a:r>
              <a:rPr lang="en-US" dirty="0">
                <a:latin typeface="Consolas" panose="020B0609020204030204" pitchFamily="49" charset="0"/>
              </a:rPr>
              <a:t>print("Knock knock!")</a:t>
            </a:r>
          </a:p>
          <a:p>
            <a:r>
              <a:rPr lang="en-US" dirty="0">
                <a:latin typeface="Consolas" panose="020B0609020204030204" pitchFamily="49" charset="0"/>
              </a:rPr>
              <a:t>print("Who's there?")</a:t>
            </a:r>
          </a:p>
          <a:p>
            <a:r>
              <a:rPr lang="en-US" dirty="0">
                <a:latin typeface="Consolas" panose="020B0609020204030204" pitchFamily="49" charset="0"/>
              </a:rPr>
              <a:t>print("A broken pencil.")</a:t>
            </a:r>
          </a:p>
          <a:p>
            <a:r>
              <a:rPr lang="en-US" dirty="0">
                <a:latin typeface="Consolas" panose="020B0609020204030204" pitchFamily="49" charset="0"/>
              </a:rPr>
              <a:t>print("A broken pencil who?")</a:t>
            </a:r>
          </a:p>
          <a:p>
            <a:r>
              <a:rPr lang="en-US" dirty="0">
                <a:latin typeface="Consolas" panose="020B0609020204030204" pitchFamily="49" charset="0"/>
              </a:rPr>
              <a:t>print("Never mind, it's pointless.")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6D433E-1A37-850C-A3A5-9AD623A473C6}"/>
              </a:ext>
            </a:extLst>
          </p:cNvPr>
          <p:cNvSpPr txBox="1"/>
          <p:nvPr/>
        </p:nvSpPr>
        <p:spPr>
          <a:xfrm>
            <a:off x="614054" y="4537697"/>
            <a:ext cx="4996881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</a:rPr>
              <a:t>print_a_joke</a:t>
            </a:r>
            <a:r>
              <a:rPr lang="en-US" dirty="0">
                <a:latin typeface="Consolas" panose="020B0609020204030204" pitchFamily="49" charset="0"/>
              </a:rPr>
              <a:t>():</a:t>
            </a:r>
          </a:p>
          <a:p>
            <a:r>
              <a:rPr lang="en-US" dirty="0">
                <a:latin typeface="Consolas" panose="020B0609020204030204" pitchFamily="49" charset="0"/>
              </a:rPr>
              <a:t> print("Knock knock!")</a:t>
            </a:r>
          </a:p>
          <a:p>
            <a:r>
              <a:rPr lang="en-US" dirty="0">
                <a:latin typeface="Consolas" panose="020B0609020204030204" pitchFamily="49" charset="0"/>
              </a:rPr>
              <a:t> print("Who's there?")</a:t>
            </a:r>
          </a:p>
          <a:p>
            <a:r>
              <a:rPr lang="en-US" dirty="0">
                <a:latin typeface="Consolas" panose="020B0609020204030204" pitchFamily="49" charset="0"/>
              </a:rPr>
              <a:t> print("A broken pencil.")</a:t>
            </a:r>
          </a:p>
          <a:p>
            <a:r>
              <a:rPr lang="en-US" dirty="0">
                <a:latin typeface="Consolas" panose="020B0609020204030204" pitchFamily="49" charset="0"/>
              </a:rPr>
              <a:t> print("A broken pencil who?")</a:t>
            </a:r>
          </a:p>
          <a:p>
            <a:r>
              <a:rPr lang="en-US" dirty="0">
                <a:latin typeface="Consolas" panose="020B0609020204030204" pitchFamily="49" charset="0"/>
              </a:rPr>
              <a:t> print("Never mind, it's pointless.")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3057A2-2766-1958-27FF-165EA233799A}"/>
              </a:ext>
            </a:extLst>
          </p:cNvPr>
          <p:cNvSpPr txBox="1"/>
          <p:nvPr/>
        </p:nvSpPr>
        <p:spPr>
          <a:xfrm>
            <a:off x="6383867" y="4537697"/>
            <a:ext cx="562807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/>
              <a:t>Which functions are </a:t>
            </a:r>
          </a:p>
          <a:p>
            <a:r>
              <a:rPr lang="en-CA" sz="4800"/>
              <a:t>correctly indented?</a:t>
            </a:r>
            <a:endParaRPr lang="en-AU" sz="480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DF09536-368D-97D8-5B4B-4EFB27AEE5C8}"/>
                  </a:ext>
                </a:extLst>
              </p14:cNvPr>
              <p14:cNvContentPartPr/>
              <p14:nvPr/>
            </p14:nvContentPartPr>
            <p14:xfrm>
              <a:off x="-61560" y="150480"/>
              <a:ext cx="11467440" cy="6329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DF09536-368D-97D8-5B4B-4EFB27AEE5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70920" y="141120"/>
                <a:ext cx="11486160" cy="634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7905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13</a:t>
            </a:fld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E14D8-FE63-BB5F-4767-A4685A7BC3A4}"/>
              </a:ext>
            </a:extLst>
          </p:cNvPr>
          <p:cNvSpPr txBox="1"/>
          <p:nvPr/>
        </p:nvSpPr>
        <p:spPr>
          <a:xfrm>
            <a:off x="170893" y="189182"/>
            <a:ext cx="5250155" cy="175432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def </a:t>
            </a:r>
            <a:r>
              <a:rPr lang="en-US" err="1">
                <a:latin typeface="Consolas" panose="020B0609020204030204" pitchFamily="49" charset="0"/>
              </a:rPr>
              <a:t>print_a_joke</a:t>
            </a:r>
            <a:r>
              <a:rPr lang="en-US">
                <a:latin typeface="Consolas" panose="020B0609020204030204" pitchFamily="49" charset="0"/>
              </a:rPr>
              <a:t>():</a:t>
            </a:r>
          </a:p>
          <a:p>
            <a:r>
              <a:rPr lang="en-US">
                <a:latin typeface="Consolas" panose="020B0609020204030204" pitchFamily="49" charset="0"/>
              </a:rPr>
              <a:t>    print("Knock knock!")</a:t>
            </a:r>
          </a:p>
          <a:p>
            <a:r>
              <a:rPr lang="en-US">
                <a:latin typeface="Consolas" panose="020B0609020204030204" pitchFamily="49" charset="0"/>
              </a:rPr>
              <a:t>    print("Who's there?")</a:t>
            </a:r>
          </a:p>
          <a:p>
            <a:r>
              <a:rPr lang="en-US">
                <a:latin typeface="Consolas" panose="020B0609020204030204" pitchFamily="49" charset="0"/>
              </a:rPr>
              <a:t>    print("A broken pencil.")</a:t>
            </a:r>
          </a:p>
          <a:p>
            <a:r>
              <a:rPr lang="en-US">
                <a:latin typeface="Consolas" panose="020B0609020204030204" pitchFamily="49" charset="0"/>
              </a:rPr>
              <a:t>    print("A broken pencil who?")</a:t>
            </a:r>
          </a:p>
          <a:p>
            <a:r>
              <a:rPr lang="en-US">
                <a:latin typeface="Consolas" panose="020B0609020204030204" pitchFamily="49" charset="0"/>
              </a:rPr>
              <a:t>    print("Never mind, it's pointless.")</a:t>
            </a:r>
            <a:endParaRPr lang="en-AU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E7F2C4-3DF9-2880-3655-00E1FC9411E0}"/>
              </a:ext>
            </a:extLst>
          </p:cNvPr>
          <p:cNvSpPr txBox="1"/>
          <p:nvPr/>
        </p:nvSpPr>
        <p:spPr>
          <a:xfrm>
            <a:off x="6651901" y="264481"/>
            <a:ext cx="5250155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def </a:t>
            </a:r>
            <a:r>
              <a:rPr lang="en-US" err="1">
                <a:latin typeface="Consolas" panose="020B0609020204030204" pitchFamily="49" charset="0"/>
              </a:rPr>
              <a:t>print_a_joke</a:t>
            </a:r>
            <a:r>
              <a:rPr lang="en-US">
                <a:latin typeface="Consolas" panose="020B0609020204030204" pitchFamily="49" charset="0"/>
              </a:rPr>
              <a:t>():</a:t>
            </a:r>
          </a:p>
          <a:p>
            <a:r>
              <a:rPr lang="en-US">
                <a:latin typeface="Consolas" panose="020B0609020204030204" pitchFamily="49" charset="0"/>
              </a:rPr>
              <a:t>    print("Knock knock!")</a:t>
            </a:r>
          </a:p>
          <a:p>
            <a:r>
              <a:rPr lang="en-US">
                <a:latin typeface="Consolas" panose="020B0609020204030204" pitchFamily="49" charset="0"/>
              </a:rPr>
              <a:t>    print("Who's there?")</a:t>
            </a:r>
          </a:p>
          <a:p>
            <a:r>
              <a:rPr lang="en-US">
                <a:latin typeface="Consolas" panose="020B0609020204030204" pitchFamily="49" charset="0"/>
              </a:rPr>
              <a:t>   print("A broken pencil.")</a:t>
            </a:r>
          </a:p>
          <a:p>
            <a:r>
              <a:rPr lang="en-US">
                <a:latin typeface="Consolas" panose="020B0609020204030204" pitchFamily="49" charset="0"/>
              </a:rPr>
              <a:t>    print("A broken pencil who?")</a:t>
            </a:r>
          </a:p>
          <a:p>
            <a:r>
              <a:rPr lang="en-US">
                <a:latin typeface="Consolas" panose="020B0609020204030204" pitchFamily="49" charset="0"/>
              </a:rPr>
              <a:t>    print("Never mind, it's pointless.")</a:t>
            </a:r>
            <a:endParaRPr lang="en-AU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234857-1D30-A39C-48ED-29D6B6D09216}"/>
              </a:ext>
            </a:extLst>
          </p:cNvPr>
          <p:cNvSpPr txBox="1"/>
          <p:nvPr/>
        </p:nvSpPr>
        <p:spPr>
          <a:xfrm>
            <a:off x="6651900" y="2244945"/>
            <a:ext cx="5250155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def </a:t>
            </a:r>
            <a:r>
              <a:rPr lang="en-US" err="1">
                <a:latin typeface="Consolas" panose="020B0609020204030204" pitchFamily="49" charset="0"/>
              </a:rPr>
              <a:t>print_a_joke</a:t>
            </a:r>
            <a:r>
              <a:rPr lang="en-US">
                <a:latin typeface="Consolas" panose="020B0609020204030204" pitchFamily="49" charset="0"/>
              </a:rPr>
              <a:t>():</a:t>
            </a:r>
          </a:p>
          <a:p>
            <a:r>
              <a:rPr lang="en-US">
                <a:latin typeface="Consolas" panose="020B0609020204030204" pitchFamily="49" charset="0"/>
              </a:rPr>
              <a:t>    print("Knock knock!")</a:t>
            </a:r>
          </a:p>
          <a:p>
            <a:r>
              <a:rPr lang="en-US">
                <a:latin typeface="Consolas" panose="020B0609020204030204" pitchFamily="49" charset="0"/>
              </a:rPr>
              <a:t>    print("Who's there?")</a:t>
            </a:r>
          </a:p>
          <a:p>
            <a:r>
              <a:rPr lang="en-US">
                <a:latin typeface="Consolas" panose="020B0609020204030204" pitchFamily="49" charset="0"/>
              </a:rPr>
              <a:t>     print("A broken pencil.")</a:t>
            </a:r>
          </a:p>
          <a:p>
            <a:r>
              <a:rPr lang="en-US">
                <a:latin typeface="Consolas" panose="020B0609020204030204" pitchFamily="49" charset="0"/>
              </a:rPr>
              <a:t>    print("A broken pencil who?")</a:t>
            </a:r>
          </a:p>
          <a:p>
            <a:r>
              <a:rPr lang="en-US">
                <a:latin typeface="Consolas" panose="020B0609020204030204" pitchFamily="49" charset="0"/>
              </a:rPr>
              <a:t>    print("Never mind, it's pointless.")</a:t>
            </a:r>
            <a:endParaRPr lang="en-AU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EBE0BB-1C8B-ABD3-E5B7-24F724AA2025}"/>
              </a:ext>
            </a:extLst>
          </p:cNvPr>
          <p:cNvSpPr txBox="1"/>
          <p:nvPr/>
        </p:nvSpPr>
        <p:spPr>
          <a:xfrm>
            <a:off x="677442" y="2484930"/>
            <a:ext cx="4743606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def </a:t>
            </a:r>
            <a:r>
              <a:rPr lang="en-US" err="1">
                <a:latin typeface="Consolas" panose="020B0609020204030204" pitchFamily="49" charset="0"/>
              </a:rPr>
              <a:t>print_a_joke</a:t>
            </a:r>
            <a:r>
              <a:rPr lang="en-US">
                <a:latin typeface="Consolas" panose="020B0609020204030204" pitchFamily="49" charset="0"/>
              </a:rPr>
              <a:t>():</a:t>
            </a:r>
          </a:p>
          <a:p>
            <a:r>
              <a:rPr lang="en-US">
                <a:latin typeface="Consolas" panose="020B0609020204030204" pitchFamily="49" charset="0"/>
              </a:rPr>
              <a:t>print("Knock knock!")</a:t>
            </a:r>
          </a:p>
          <a:p>
            <a:r>
              <a:rPr lang="en-US">
                <a:latin typeface="Consolas" panose="020B0609020204030204" pitchFamily="49" charset="0"/>
              </a:rPr>
              <a:t>print("Who's there?")</a:t>
            </a:r>
          </a:p>
          <a:p>
            <a:r>
              <a:rPr lang="en-US">
                <a:latin typeface="Consolas" panose="020B0609020204030204" pitchFamily="49" charset="0"/>
              </a:rPr>
              <a:t>print("A broken pencil.")</a:t>
            </a:r>
          </a:p>
          <a:p>
            <a:r>
              <a:rPr lang="en-US">
                <a:latin typeface="Consolas" panose="020B0609020204030204" pitchFamily="49" charset="0"/>
              </a:rPr>
              <a:t>print("A broken pencil who?")</a:t>
            </a:r>
          </a:p>
          <a:p>
            <a:r>
              <a:rPr lang="en-US">
                <a:latin typeface="Consolas" panose="020B0609020204030204" pitchFamily="49" charset="0"/>
              </a:rPr>
              <a:t>print("Never mind, it's pointless.")</a:t>
            </a:r>
            <a:endParaRPr lang="en-AU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6D433E-1A37-850C-A3A5-9AD623A473C6}"/>
              </a:ext>
            </a:extLst>
          </p:cNvPr>
          <p:cNvSpPr txBox="1"/>
          <p:nvPr/>
        </p:nvSpPr>
        <p:spPr>
          <a:xfrm>
            <a:off x="614054" y="4537697"/>
            <a:ext cx="4996881" cy="175432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def </a:t>
            </a:r>
            <a:r>
              <a:rPr lang="en-US" err="1">
                <a:latin typeface="Consolas" panose="020B0609020204030204" pitchFamily="49" charset="0"/>
              </a:rPr>
              <a:t>print_a_joke</a:t>
            </a:r>
            <a:r>
              <a:rPr lang="en-US">
                <a:latin typeface="Consolas" panose="020B0609020204030204" pitchFamily="49" charset="0"/>
              </a:rPr>
              <a:t>():</a:t>
            </a:r>
          </a:p>
          <a:p>
            <a:r>
              <a:rPr lang="en-US">
                <a:latin typeface="Consolas" panose="020B0609020204030204" pitchFamily="49" charset="0"/>
              </a:rPr>
              <a:t> print("Knock knock!")</a:t>
            </a:r>
          </a:p>
          <a:p>
            <a:r>
              <a:rPr lang="en-US">
                <a:latin typeface="Consolas" panose="020B0609020204030204" pitchFamily="49" charset="0"/>
              </a:rPr>
              <a:t> print("Who's there?")</a:t>
            </a:r>
          </a:p>
          <a:p>
            <a:r>
              <a:rPr lang="en-US">
                <a:latin typeface="Consolas" panose="020B0609020204030204" pitchFamily="49" charset="0"/>
              </a:rPr>
              <a:t> print("A broken pencil.")</a:t>
            </a:r>
          </a:p>
          <a:p>
            <a:r>
              <a:rPr lang="en-US">
                <a:latin typeface="Consolas" panose="020B0609020204030204" pitchFamily="49" charset="0"/>
              </a:rPr>
              <a:t> print("A broken pencil who?")</a:t>
            </a:r>
          </a:p>
          <a:p>
            <a:r>
              <a:rPr lang="en-US">
                <a:latin typeface="Consolas" panose="020B0609020204030204" pitchFamily="49" charset="0"/>
              </a:rPr>
              <a:t> print("Never mind, it's pointless.")</a:t>
            </a:r>
            <a:endParaRPr lang="en-AU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304B2A-6E9B-6CB5-BF62-4B69BBED98EE}"/>
              </a:ext>
            </a:extLst>
          </p:cNvPr>
          <p:cNvSpPr txBox="1"/>
          <p:nvPr/>
        </p:nvSpPr>
        <p:spPr>
          <a:xfrm>
            <a:off x="4503168" y="4780678"/>
            <a:ext cx="917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>
                <a:solidFill>
                  <a:srgbClr val="00B050"/>
                </a:solidFill>
              </a:rPr>
              <a:t>Works!</a:t>
            </a:r>
            <a:endParaRPr lang="en-AU" b="1">
              <a:solidFill>
                <a:srgbClr val="00B05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57F840-2634-EBC0-6D99-5C3A06EAF27B}"/>
              </a:ext>
            </a:extLst>
          </p:cNvPr>
          <p:cNvSpPr txBox="1"/>
          <p:nvPr/>
        </p:nvSpPr>
        <p:spPr>
          <a:xfrm>
            <a:off x="4503168" y="189182"/>
            <a:ext cx="917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>
                <a:solidFill>
                  <a:srgbClr val="00B050"/>
                </a:solidFill>
              </a:rPr>
              <a:t>Works!</a:t>
            </a:r>
            <a:endParaRPr lang="en-AU" b="1">
              <a:solidFill>
                <a:srgbClr val="00B05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9CB11C-790B-7DEA-5A61-2065C3F98989}"/>
              </a:ext>
            </a:extLst>
          </p:cNvPr>
          <p:cNvSpPr txBox="1"/>
          <p:nvPr/>
        </p:nvSpPr>
        <p:spPr>
          <a:xfrm>
            <a:off x="4503168" y="2553944"/>
            <a:ext cx="8908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b="1">
                <a:solidFill>
                  <a:srgbClr val="FF0000"/>
                </a:solidFill>
              </a:rPr>
              <a:t>Syntax</a:t>
            </a:r>
            <a:br>
              <a:rPr lang="en-CA" b="1">
                <a:solidFill>
                  <a:srgbClr val="FF0000"/>
                </a:solidFill>
              </a:rPr>
            </a:br>
            <a:r>
              <a:rPr lang="en-CA" b="1">
                <a:solidFill>
                  <a:srgbClr val="FF0000"/>
                </a:solidFill>
              </a:rPr>
              <a:t>error!</a:t>
            </a:r>
            <a:endParaRPr lang="en-AU" b="1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EAAFE9-B088-C0B2-4DA9-CDDEC4559C74}"/>
              </a:ext>
            </a:extLst>
          </p:cNvPr>
          <p:cNvSpPr txBox="1"/>
          <p:nvPr/>
        </p:nvSpPr>
        <p:spPr>
          <a:xfrm>
            <a:off x="11011234" y="2333811"/>
            <a:ext cx="8908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b="1">
                <a:solidFill>
                  <a:srgbClr val="FF0000"/>
                </a:solidFill>
              </a:rPr>
              <a:t>Syntax</a:t>
            </a:r>
            <a:br>
              <a:rPr lang="en-CA" b="1">
                <a:solidFill>
                  <a:srgbClr val="FF0000"/>
                </a:solidFill>
              </a:rPr>
            </a:br>
            <a:r>
              <a:rPr lang="en-CA" b="1">
                <a:solidFill>
                  <a:srgbClr val="FF0000"/>
                </a:solidFill>
              </a:rPr>
              <a:t>error!</a:t>
            </a:r>
            <a:endParaRPr lang="en-AU" b="1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EF1888-4E78-2BE5-6235-42037027A2A9}"/>
              </a:ext>
            </a:extLst>
          </p:cNvPr>
          <p:cNvSpPr txBox="1"/>
          <p:nvPr/>
        </p:nvSpPr>
        <p:spPr>
          <a:xfrm>
            <a:off x="10908389" y="373848"/>
            <a:ext cx="8908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b="1">
                <a:solidFill>
                  <a:srgbClr val="FF0000"/>
                </a:solidFill>
              </a:rPr>
              <a:t>Syntax</a:t>
            </a:r>
            <a:br>
              <a:rPr lang="en-CA" b="1">
                <a:solidFill>
                  <a:srgbClr val="FF0000"/>
                </a:solidFill>
              </a:rPr>
            </a:br>
            <a:r>
              <a:rPr lang="en-CA" b="1">
                <a:solidFill>
                  <a:srgbClr val="FF0000"/>
                </a:solidFill>
              </a:rPr>
              <a:t>error!</a:t>
            </a:r>
            <a:endParaRPr lang="en-AU" b="1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350B88-78E8-00B5-1070-D7CA485DDE5D}"/>
              </a:ext>
            </a:extLst>
          </p:cNvPr>
          <p:cNvSpPr txBox="1"/>
          <p:nvPr/>
        </p:nvSpPr>
        <p:spPr>
          <a:xfrm>
            <a:off x="6383867" y="4537697"/>
            <a:ext cx="562807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/>
              <a:t>Which functions are </a:t>
            </a:r>
          </a:p>
          <a:p>
            <a:r>
              <a:rPr lang="en-CA" sz="4800"/>
              <a:t>correctly indented?</a:t>
            </a:r>
            <a:endParaRPr lang="en-AU" sz="4800"/>
          </a:p>
        </p:txBody>
      </p:sp>
    </p:spTree>
    <p:extLst>
      <p:ext uri="{BB962C8B-B14F-4D97-AF65-F5344CB8AC3E}">
        <p14:creationId xmlns:p14="http://schemas.microsoft.com/office/powerpoint/2010/main" val="683567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93CDF7-E6E4-BD9A-07B2-D3CA585D6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14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D284A6-37BC-F0E3-3E70-0F2FCEA02C14}"/>
              </a:ext>
            </a:extLst>
          </p:cNvPr>
          <p:cNvSpPr txBox="1"/>
          <p:nvPr/>
        </p:nvSpPr>
        <p:spPr>
          <a:xfrm>
            <a:off x="435810" y="2089204"/>
            <a:ext cx="743373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>
                <a:latin typeface="Consolas" panose="020B0609020204030204" pitchFamily="49" charset="0"/>
              </a:rPr>
              <a:t>def </a:t>
            </a:r>
            <a:r>
              <a:rPr lang="en-US" sz="3200" err="1">
                <a:latin typeface="Consolas" panose="020B0609020204030204" pitchFamily="49" charset="0"/>
              </a:rPr>
              <a:t>print_in_box</a:t>
            </a:r>
            <a:r>
              <a:rPr lang="en-US" sz="3200">
                <a:latin typeface="Consolas" panose="020B0609020204030204" pitchFamily="49" charset="0"/>
              </a:rPr>
              <a:t>(word):</a:t>
            </a:r>
          </a:p>
          <a:p>
            <a:r>
              <a:rPr lang="en-US" sz="3200">
                <a:latin typeface="Consolas" panose="020B0609020204030204" pitchFamily="49" charset="0"/>
              </a:rPr>
              <a:t>    n = </a:t>
            </a:r>
            <a:r>
              <a:rPr lang="en-US" sz="3200" err="1">
                <a:latin typeface="Consolas" panose="020B0609020204030204" pitchFamily="49" charset="0"/>
              </a:rPr>
              <a:t>len</a:t>
            </a:r>
            <a:r>
              <a:rPr lang="en-US" sz="3200">
                <a:latin typeface="Consolas" panose="020B0609020204030204" pitchFamily="49" charset="0"/>
              </a:rPr>
              <a:t>(word) + 2</a:t>
            </a:r>
          </a:p>
          <a:p>
            <a:r>
              <a:rPr lang="en-US" sz="3200">
                <a:latin typeface="Consolas" panose="020B0609020204030204" pitchFamily="49" charset="0"/>
              </a:rPr>
              <a:t>    print('+' + '-' * n + '+’)</a:t>
            </a:r>
          </a:p>
          <a:p>
            <a:r>
              <a:rPr lang="en-US" sz="3200">
                <a:latin typeface="Consolas" panose="020B0609020204030204" pitchFamily="49" charset="0"/>
              </a:rPr>
              <a:t>    print('| ' + word + ' |')</a:t>
            </a:r>
          </a:p>
          <a:p>
            <a:r>
              <a:rPr lang="en-US" sz="3200">
                <a:latin typeface="Consolas" panose="020B0609020204030204" pitchFamily="49" charset="0"/>
              </a:rPr>
              <a:t>    print('+' + '-' * n + '+')</a:t>
            </a:r>
            <a:endParaRPr lang="en-AU" sz="320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A9753E-B219-A624-674E-05ABA396D0F3}"/>
              </a:ext>
            </a:extLst>
          </p:cNvPr>
          <p:cNvSpPr txBox="1"/>
          <p:nvPr/>
        </p:nvSpPr>
        <p:spPr>
          <a:xfrm>
            <a:off x="816810" y="634537"/>
            <a:ext cx="2222723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Read this function.</a:t>
            </a:r>
            <a:br>
              <a:rPr lang="en-CA"/>
            </a:br>
            <a:r>
              <a:rPr lang="en-CA"/>
              <a:t>What are its parts?</a:t>
            </a:r>
            <a:br>
              <a:rPr lang="en-CA"/>
            </a:br>
            <a:r>
              <a:rPr lang="en-CA"/>
              <a:t>What does it do?</a:t>
            </a:r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418111-740E-B339-2ED1-2BC013B15505}"/>
              </a:ext>
            </a:extLst>
          </p:cNvPr>
          <p:cNvSpPr txBox="1"/>
          <p:nvPr/>
        </p:nvSpPr>
        <p:spPr>
          <a:xfrm>
            <a:off x="9567334" y="2375748"/>
            <a:ext cx="1405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>
                <a:latin typeface="Consolas" panose="020B0609020204030204" pitchFamily="49" charset="0"/>
              </a:rPr>
              <a:t>+-------+</a:t>
            </a:r>
          </a:p>
          <a:p>
            <a:r>
              <a:rPr lang="en-AU">
                <a:latin typeface="Consolas" panose="020B0609020204030204" pitchFamily="49" charset="0"/>
              </a:rPr>
              <a:t>| Hello |</a:t>
            </a:r>
          </a:p>
          <a:p>
            <a:r>
              <a:rPr lang="en-AU">
                <a:latin typeface="Consolas" panose="020B0609020204030204" pitchFamily="49" charset="0"/>
              </a:rPr>
              <a:t>+-------+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8D3351F3-A898-609E-5961-F04D85E787E1}"/>
              </a:ext>
            </a:extLst>
          </p:cNvPr>
          <p:cNvSpPr/>
          <p:nvPr/>
        </p:nvSpPr>
        <p:spPr>
          <a:xfrm>
            <a:off x="10066867" y="1557867"/>
            <a:ext cx="279400" cy="70273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E78048-1347-32E0-0A67-3C85D226F6B8}"/>
              </a:ext>
            </a:extLst>
          </p:cNvPr>
          <p:cNvSpPr txBox="1"/>
          <p:nvPr/>
        </p:nvSpPr>
        <p:spPr>
          <a:xfrm>
            <a:off x="8612717" y="981054"/>
            <a:ext cx="33147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err="1">
                <a:latin typeface="Consolas" panose="020B0609020204030204" pitchFamily="49" charset="0"/>
              </a:rPr>
              <a:t>print_in_box</a:t>
            </a:r>
            <a:r>
              <a:rPr lang="en-US" sz="2000">
                <a:latin typeface="Consolas" panose="020B0609020204030204" pitchFamily="49" charset="0"/>
              </a:rPr>
              <a:t>('Hello')</a:t>
            </a:r>
            <a:endParaRPr lang="en-AU" sz="200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A7261BB-D910-7EBD-D0B0-D63F65F34481}"/>
                  </a:ext>
                </a:extLst>
              </p14:cNvPr>
              <p14:cNvContentPartPr/>
              <p14:nvPr/>
            </p14:nvContentPartPr>
            <p14:xfrm>
              <a:off x="375840" y="1401120"/>
              <a:ext cx="11885040" cy="4481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A7261BB-D910-7EBD-D0B0-D63F65F3448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6480" y="1391760"/>
                <a:ext cx="11903760" cy="450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3607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93CDF7-E6E4-BD9A-07B2-D3CA585D6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15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D284A6-37BC-F0E3-3E70-0F2FCEA02C14}"/>
              </a:ext>
            </a:extLst>
          </p:cNvPr>
          <p:cNvSpPr txBox="1"/>
          <p:nvPr/>
        </p:nvSpPr>
        <p:spPr>
          <a:xfrm>
            <a:off x="435810" y="2089204"/>
            <a:ext cx="743373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def </a:t>
            </a:r>
            <a:r>
              <a:rPr lang="en-US" sz="3200" dirty="0" err="1">
                <a:latin typeface="Consolas" panose="020B0609020204030204" pitchFamily="49" charset="0"/>
              </a:rPr>
              <a:t>print_in_box</a:t>
            </a:r>
            <a:r>
              <a:rPr lang="en-US" sz="3200" dirty="0">
                <a:latin typeface="Consolas" panose="020B0609020204030204" pitchFamily="49" charset="0"/>
              </a:rPr>
              <a:t>(word):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n = </a:t>
            </a:r>
            <a:r>
              <a:rPr lang="en-US" sz="3200" dirty="0" err="1">
                <a:latin typeface="Consolas" panose="020B0609020204030204" pitchFamily="49" charset="0"/>
              </a:rPr>
              <a:t>len</a:t>
            </a:r>
            <a:r>
              <a:rPr lang="en-US" sz="3200" dirty="0">
                <a:latin typeface="Consolas" panose="020B0609020204030204" pitchFamily="49" charset="0"/>
              </a:rPr>
              <a:t>(word) + 2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print('+' + '-' * n + '+')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print('| ' + word + ' |')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print('+' + '-' * n + '+')</a:t>
            </a:r>
            <a:endParaRPr lang="en-AU" sz="3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418111-740E-B339-2ED1-2BC013B15505}"/>
              </a:ext>
            </a:extLst>
          </p:cNvPr>
          <p:cNvSpPr txBox="1"/>
          <p:nvPr/>
        </p:nvSpPr>
        <p:spPr>
          <a:xfrm>
            <a:off x="9567334" y="2375748"/>
            <a:ext cx="1405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  <a:latin typeface="Consolas" panose="020B0609020204030204" pitchFamily="49" charset="0"/>
              </a:rPr>
              <a:t>+-------+</a:t>
            </a:r>
          </a:p>
          <a:p>
            <a:r>
              <a:rPr lang="en-AU" dirty="0">
                <a:latin typeface="Consolas" panose="020B0609020204030204" pitchFamily="49" charset="0"/>
              </a:rPr>
              <a:t>| Hello |</a:t>
            </a:r>
          </a:p>
          <a:p>
            <a:r>
              <a:rPr lang="en-AU" dirty="0">
                <a:solidFill>
                  <a:srgbClr val="FF0000"/>
                </a:solidFill>
                <a:latin typeface="Consolas" panose="020B0609020204030204" pitchFamily="49" charset="0"/>
              </a:rPr>
              <a:t>+-------+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8D3351F3-A898-609E-5961-F04D85E787E1}"/>
              </a:ext>
            </a:extLst>
          </p:cNvPr>
          <p:cNvSpPr/>
          <p:nvPr/>
        </p:nvSpPr>
        <p:spPr>
          <a:xfrm>
            <a:off x="10066867" y="1557867"/>
            <a:ext cx="279400" cy="70273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69F8B7-C569-C8FA-6F0E-FBB1DFBBAAB9}"/>
              </a:ext>
            </a:extLst>
          </p:cNvPr>
          <p:cNvSpPr txBox="1"/>
          <p:nvPr/>
        </p:nvSpPr>
        <p:spPr>
          <a:xfrm>
            <a:off x="8610666" y="3770442"/>
            <a:ext cx="2743133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These two lines are identical. Identical code is often a sign you </a:t>
            </a:r>
            <a:r>
              <a:rPr lang="en-CA" dirty="0"/>
              <a:t>should </a:t>
            </a:r>
            <a:r>
              <a:rPr lang="en-CA"/>
              <a:t>make a function …</a:t>
            </a:r>
            <a:endParaRPr lang="en-AU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25E9E7B-857C-ECA8-69E1-F30804DA6DDD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7315199" y="3366476"/>
            <a:ext cx="1295467" cy="10041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29130FA-0092-1258-4BA0-C5734E5DDAC4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7315199" y="4359028"/>
            <a:ext cx="1295467" cy="115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85AFBBE-6413-A604-0AAF-F1F4FF69039E}"/>
              </a:ext>
            </a:extLst>
          </p:cNvPr>
          <p:cNvSpPr txBox="1"/>
          <p:nvPr/>
        </p:nvSpPr>
        <p:spPr>
          <a:xfrm>
            <a:off x="8612717" y="981054"/>
            <a:ext cx="33147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err="1">
                <a:latin typeface="Consolas" panose="020B0609020204030204" pitchFamily="49" charset="0"/>
              </a:rPr>
              <a:t>print_in_box</a:t>
            </a:r>
            <a:r>
              <a:rPr lang="en-US" sz="2000">
                <a:latin typeface="Consolas" panose="020B0609020204030204" pitchFamily="49" charset="0"/>
              </a:rPr>
              <a:t>('Hello')</a:t>
            </a:r>
            <a:endParaRPr lang="en-AU" sz="200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DFA3424-1DEB-18F5-DDC7-385399AB7E50}"/>
                  </a:ext>
                </a:extLst>
              </p14:cNvPr>
              <p14:cNvContentPartPr/>
              <p14:nvPr/>
            </p14:nvContentPartPr>
            <p14:xfrm>
              <a:off x="532080" y="4979520"/>
              <a:ext cx="8639280" cy="1625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DFA3424-1DEB-18F5-DDC7-385399AB7E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2720" y="4970160"/>
                <a:ext cx="8658000" cy="164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2453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93CDF7-E6E4-BD9A-07B2-D3CA585D6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16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D284A6-37BC-F0E3-3E70-0F2FCEA02C14}"/>
              </a:ext>
            </a:extLst>
          </p:cNvPr>
          <p:cNvSpPr txBox="1"/>
          <p:nvPr/>
        </p:nvSpPr>
        <p:spPr>
          <a:xfrm>
            <a:off x="216746" y="2459504"/>
            <a:ext cx="545888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def </a:t>
            </a:r>
            <a:r>
              <a:rPr lang="en-US" sz="2400" dirty="0" err="1">
                <a:latin typeface="Consolas" panose="020B0609020204030204" pitchFamily="49" charset="0"/>
              </a:rPr>
              <a:t>print_in_box</a:t>
            </a:r>
            <a:r>
              <a:rPr lang="en-US" sz="2400" dirty="0">
                <a:latin typeface="Consolas" panose="020B0609020204030204" pitchFamily="49" charset="0"/>
              </a:rPr>
              <a:t>(word):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n = </a:t>
            </a:r>
            <a:r>
              <a:rPr lang="en-US" sz="2400" dirty="0" err="1">
                <a:latin typeface="Consolas" panose="020B0609020204030204" pitchFamily="49" charset="0"/>
              </a:rPr>
              <a:t>len</a:t>
            </a:r>
            <a:r>
              <a:rPr lang="en-US" sz="2400" dirty="0">
                <a:latin typeface="Consolas" panose="020B0609020204030204" pitchFamily="49" charset="0"/>
              </a:rPr>
              <a:t>(word) + 2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print('+' + '-' * n + '+')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print('| ' + word + ' |')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print('+' + '-' * n + '+')</a:t>
            </a:r>
            <a:endParaRPr lang="en-AU" sz="2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4DA818E3-A7C0-EB58-F40E-3E653ECAFC95}"/>
              </a:ext>
            </a:extLst>
          </p:cNvPr>
          <p:cNvSpPr/>
          <p:nvPr/>
        </p:nvSpPr>
        <p:spPr>
          <a:xfrm>
            <a:off x="5695948" y="3009054"/>
            <a:ext cx="717974" cy="83989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06902A8-CB2D-F943-BCE6-2CB3BA5F8926}"/>
              </a:ext>
            </a:extLst>
          </p:cNvPr>
          <p:cNvSpPr txBox="1"/>
          <p:nvPr/>
        </p:nvSpPr>
        <p:spPr>
          <a:xfrm>
            <a:off x="6904081" y="1720840"/>
            <a:ext cx="5086377" cy="3416320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def </a:t>
            </a:r>
            <a:r>
              <a:rPr lang="en-US" sz="2400" dirty="0" err="1">
                <a:latin typeface="Consolas" panose="020B0609020204030204" pitchFamily="49" charset="0"/>
              </a:rPr>
              <a:t>print_dashed_line</a:t>
            </a:r>
            <a:r>
              <a:rPr lang="en-US" sz="2400" dirty="0">
                <a:latin typeface="Consolas" panose="020B0609020204030204" pitchFamily="49" charset="0"/>
              </a:rPr>
              <a:t>(n):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print('+' + '-' * n + '+’)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def </a:t>
            </a:r>
            <a:r>
              <a:rPr lang="en-US" sz="2400" dirty="0" err="1">
                <a:latin typeface="Consolas" panose="020B0609020204030204" pitchFamily="49" charset="0"/>
              </a:rPr>
              <a:t>print_in_box</a:t>
            </a:r>
            <a:r>
              <a:rPr lang="en-US" sz="2400" dirty="0">
                <a:latin typeface="Consolas" panose="020B0609020204030204" pitchFamily="49" charset="0"/>
              </a:rPr>
              <a:t>(word):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n = </a:t>
            </a:r>
            <a:r>
              <a:rPr lang="en-US" sz="2400" dirty="0" err="1">
                <a:latin typeface="Consolas" panose="020B0609020204030204" pitchFamily="49" charset="0"/>
              </a:rPr>
              <a:t>len</a:t>
            </a:r>
            <a:r>
              <a:rPr lang="en-US" sz="2400" dirty="0">
                <a:latin typeface="Consolas" panose="020B0609020204030204" pitchFamily="49" charset="0"/>
              </a:rPr>
              <a:t>(word) + 2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print_dashed_line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(n)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print('| ' + word + ' |')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print_dashed_line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(n)</a:t>
            </a:r>
            <a:endParaRPr lang="en-AU" sz="2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153F6B5-C825-C873-5448-06E2309E38E4}"/>
              </a:ext>
            </a:extLst>
          </p:cNvPr>
          <p:cNvSpPr txBox="1"/>
          <p:nvPr/>
        </p:nvSpPr>
        <p:spPr>
          <a:xfrm>
            <a:off x="8119534" y="5629129"/>
            <a:ext cx="2243667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code is a little easier to read.</a:t>
            </a:r>
            <a:endParaRPr lang="en-A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B9BEB14-520D-B01A-461F-78D2BC2FAE93}"/>
                  </a:ext>
                </a:extLst>
              </p14:cNvPr>
              <p14:cNvContentPartPr/>
              <p14:nvPr/>
            </p14:nvContentPartPr>
            <p14:xfrm>
              <a:off x="6597360" y="2372400"/>
              <a:ext cx="5354280" cy="3076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B9BEB14-520D-B01A-461F-78D2BC2FAE9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88000" y="2363040"/>
                <a:ext cx="5373000" cy="309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2997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93CDF7-E6E4-BD9A-07B2-D3CA585D6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17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D284A6-37BC-F0E3-3E70-0F2FCEA02C14}"/>
              </a:ext>
            </a:extLst>
          </p:cNvPr>
          <p:cNvSpPr txBox="1"/>
          <p:nvPr/>
        </p:nvSpPr>
        <p:spPr>
          <a:xfrm>
            <a:off x="256116" y="2021805"/>
            <a:ext cx="743373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>
                <a:latin typeface="Consolas" panose="020B0609020204030204" pitchFamily="49" charset="0"/>
              </a:rPr>
              <a:t>def </a:t>
            </a:r>
            <a:r>
              <a:rPr lang="en-US" sz="3200" err="1">
                <a:latin typeface="Consolas" panose="020B0609020204030204" pitchFamily="49" charset="0"/>
              </a:rPr>
              <a:t>print_in_box</a:t>
            </a:r>
            <a:r>
              <a:rPr lang="en-US" sz="3200">
                <a:latin typeface="Consolas" panose="020B0609020204030204" pitchFamily="49" charset="0"/>
              </a:rPr>
              <a:t>(word):</a:t>
            </a:r>
          </a:p>
          <a:p>
            <a:r>
              <a:rPr lang="en-US" sz="3200">
                <a:latin typeface="Consolas" panose="020B0609020204030204" pitchFamily="49" charset="0"/>
              </a:rPr>
              <a:t>    n = </a:t>
            </a:r>
            <a:r>
              <a:rPr lang="en-US" sz="3200" err="1">
                <a:latin typeface="Consolas" panose="020B0609020204030204" pitchFamily="49" charset="0"/>
              </a:rPr>
              <a:t>len</a:t>
            </a:r>
            <a:r>
              <a:rPr lang="en-US" sz="3200">
                <a:latin typeface="Consolas" panose="020B0609020204030204" pitchFamily="49" charset="0"/>
              </a:rPr>
              <a:t>(word) + 2</a:t>
            </a:r>
          </a:p>
          <a:p>
            <a:r>
              <a:rPr lang="en-US" sz="3200">
                <a:latin typeface="Consolas" panose="020B0609020204030204" pitchFamily="49" charset="0"/>
              </a:rPr>
              <a:t>    </a:t>
            </a:r>
            <a:r>
              <a:rPr lang="en-US" sz="3200" err="1">
                <a:latin typeface="Consolas" panose="020B0609020204030204" pitchFamily="49" charset="0"/>
              </a:rPr>
              <a:t>print_dashed_line</a:t>
            </a:r>
            <a:r>
              <a:rPr lang="en-US" sz="3200">
                <a:latin typeface="Consolas" panose="020B0609020204030204" pitchFamily="49" charset="0"/>
              </a:rPr>
              <a:t>(n)</a:t>
            </a:r>
          </a:p>
          <a:p>
            <a:r>
              <a:rPr lang="en-US" sz="3200">
                <a:latin typeface="Consolas" panose="020B0609020204030204" pitchFamily="49" charset="0"/>
              </a:rPr>
              <a:t>    print('| ' + word + ' |')</a:t>
            </a:r>
            <a:br>
              <a:rPr lang="en-US" sz="3200">
                <a:latin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</a:rPr>
              <a:t>    </a:t>
            </a:r>
            <a:r>
              <a:rPr lang="en-US" sz="3200" err="1">
                <a:latin typeface="Consolas" panose="020B0609020204030204" pitchFamily="49" charset="0"/>
              </a:rPr>
              <a:t>print_dashed_line</a:t>
            </a:r>
            <a:r>
              <a:rPr lang="en-US" sz="3200">
                <a:latin typeface="Consolas" panose="020B0609020204030204" pitchFamily="49" charset="0"/>
              </a:rPr>
              <a:t>(n)</a:t>
            </a:r>
            <a:endParaRPr lang="en-AU" sz="320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68B450-0CDE-98B7-C107-2BE38CC4B57F}"/>
              </a:ext>
            </a:extLst>
          </p:cNvPr>
          <p:cNvSpPr txBox="1"/>
          <p:nvPr/>
        </p:nvSpPr>
        <p:spPr>
          <a:xfrm>
            <a:off x="264583" y="134668"/>
            <a:ext cx="7001933" cy="1077218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US" sz="3200">
                <a:latin typeface="Consolas" panose="020B0609020204030204" pitchFamily="49" charset="0"/>
              </a:rPr>
              <a:t>def </a:t>
            </a:r>
            <a:r>
              <a:rPr lang="en-US" sz="3200" err="1">
                <a:latin typeface="Consolas" panose="020B0609020204030204" pitchFamily="49" charset="0"/>
              </a:rPr>
              <a:t>print_dashed_line</a:t>
            </a:r>
            <a:r>
              <a:rPr lang="en-US" sz="3200">
                <a:latin typeface="Consolas" panose="020B0609020204030204" pitchFamily="49" charset="0"/>
              </a:rPr>
              <a:t>(n):</a:t>
            </a:r>
            <a:br>
              <a:rPr lang="en-US" sz="3200">
                <a:latin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</a:rPr>
              <a:t>   print('+' + '-' * n + '+')</a:t>
            </a:r>
            <a:endParaRPr lang="en-AU" sz="3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5F883D-937C-5D1C-7E3B-1C7F97EBBEE3}"/>
              </a:ext>
            </a:extLst>
          </p:cNvPr>
          <p:cNvSpPr txBox="1"/>
          <p:nvPr/>
        </p:nvSpPr>
        <p:spPr>
          <a:xfrm>
            <a:off x="6294676" y="2021805"/>
            <a:ext cx="2243667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Notice the variable </a:t>
            </a:r>
            <a:r>
              <a:rPr lang="en-CA" b="1" dirty="0"/>
              <a:t>n</a:t>
            </a:r>
            <a:r>
              <a:rPr lang="en-CA" dirty="0"/>
              <a:t> is defined </a:t>
            </a:r>
            <a:r>
              <a:rPr lang="en-CA" b="1" dirty="0"/>
              <a:t>inside</a:t>
            </a:r>
            <a:r>
              <a:rPr lang="en-CA" dirty="0"/>
              <a:t> the </a:t>
            </a:r>
            <a:r>
              <a:rPr lang="en-CA" b="1" dirty="0" err="1"/>
              <a:t>print_in_box</a:t>
            </a:r>
            <a:r>
              <a:rPr lang="en-CA" b="1" dirty="0"/>
              <a:t> </a:t>
            </a:r>
            <a:r>
              <a:rPr lang="en-CA" dirty="0"/>
              <a:t>function.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C269E4-6FB5-E564-42DD-903D30CD8F2C}"/>
              </a:ext>
            </a:extLst>
          </p:cNvPr>
          <p:cNvSpPr/>
          <p:nvPr/>
        </p:nvSpPr>
        <p:spPr>
          <a:xfrm>
            <a:off x="1104610" y="2611028"/>
            <a:ext cx="4043123" cy="4527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610B4D-D8A4-A573-E862-D14B22A6F869}"/>
              </a:ext>
            </a:extLst>
          </p:cNvPr>
          <p:cNvCxnSpPr>
            <a:stCxn id="3" idx="1"/>
            <a:endCxn id="5" idx="3"/>
          </p:cNvCxnSpPr>
          <p:nvPr/>
        </p:nvCxnSpPr>
        <p:spPr>
          <a:xfrm flipH="1">
            <a:off x="5147733" y="2621970"/>
            <a:ext cx="1146943" cy="2154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C2B57DB-7976-32C3-B107-E42FBAE4F2D5}"/>
                  </a:ext>
                </a:extLst>
              </p14:cNvPr>
              <p14:cNvContentPartPr/>
              <p14:nvPr/>
            </p14:nvContentPartPr>
            <p14:xfrm>
              <a:off x="207720" y="1085040"/>
              <a:ext cx="11541960" cy="36597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C2B57DB-7976-32C3-B107-E42FBAE4F2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8360" y="1075680"/>
                <a:ext cx="11560680" cy="367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4662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93CDF7-E6E4-BD9A-07B2-D3CA585D6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18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D284A6-37BC-F0E3-3E70-0F2FCEA02C14}"/>
              </a:ext>
            </a:extLst>
          </p:cNvPr>
          <p:cNvSpPr txBox="1"/>
          <p:nvPr/>
        </p:nvSpPr>
        <p:spPr>
          <a:xfrm>
            <a:off x="256116" y="2021805"/>
            <a:ext cx="743373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>
                <a:latin typeface="Consolas" panose="020B0609020204030204" pitchFamily="49" charset="0"/>
              </a:rPr>
              <a:t>def </a:t>
            </a:r>
            <a:r>
              <a:rPr lang="en-US" sz="3200" err="1">
                <a:latin typeface="Consolas" panose="020B0609020204030204" pitchFamily="49" charset="0"/>
              </a:rPr>
              <a:t>print_in_box</a:t>
            </a:r>
            <a:r>
              <a:rPr lang="en-US" sz="3200">
                <a:latin typeface="Consolas" panose="020B0609020204030204" pitchFamily="49" charset="0"/>
              </a:rPr>
              <a:t>(word):</a:t>
            </a:r>
          </a:p>
          <a:p>
            <a:r>
              <a:rPr lang="en-US" sz="3200">
                <a:latin typeface="Consolas" panose="020B0609020204030204" pitchFamily="49" charset="0"/>
              </a:rPr>
              <a:t>    n = </a:t>
            </a:r>
            <a:r>
              <a:rPr lang="en-US" sz="3200" err="1">
                <a:latin typeface="Consolas" panose="020B0609020204030204" pitchFamily="49" charset="0"/>
              </a:rPr>
              <a:t>len</a:t>
            </a:r>
            <a:r>
              <a:rPr lang="en-US" sz="3200">
                <a:latin typeface="Consolas" panose="020B0609020204030204" pitchFamily="49" charset="0"/>
              </a:rPr>
              <a:t>(word) + 2</a:t>
            </a:r>
          </a:p>
          <a:p>
            <a:r>
              <a:rPr lang="en-US" sz="3200">
                <a:latin typeface="Consolas" panose="020B0609020204030204" pitchFamily="49" charset="0"/>
              </a:rPr>
              <a:t>    </a:t>
            </a:r>
            <a:r>
              <a:rPr lang="en-US" sz="3200" err="1">
                <a:latin typeface="Consolas" panose="020B0609020204030204" pitchFamily="49" charset="0"/>
              </a:rPr>
              <a:t>print_dashed_line</a:t>
            </a:r>
            <a:r>
              <a:rPr lang="en-US" sz="3200">
                <a:latin typeface="Consolas" panose="020B0609020204030204" pitchFamily="49" charset="0"/>
              </a:rPr>
              <a:t>(n)</a:t>
            </a:r>
          </a:p>
          <a:p>
            <a:r>
              <a:rPr lang="en-US" sz="3200">
                <a:latin typeface="Consolas" panose="020B0609020204030204" pitchFamily="49" charset="0"/>
              </a:rPr>
              <a:t>    print('| ' + word + ' |')</a:t>
            </a:r>
            <a:br>
              <a:rPr lang="en-US" sz="3200">
                <a:latin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</a:rPr>
              <a:t>    </a:t>
            </a:r>
            <a:r>
              <a:rPr lang="en-US" sz="3200" err="1">
                <a:latin typeface="Consolas" panose="020B0609020204030204" pitchFamily="49" charset="0"/>
              </a:rPr>
              <a:t>print_dashed_line</a:t>
            </a:r>
            <a:r>
              <a:rPr lang="en-US" sz="3200">
                <a:latin typeface="Consolas" panose="020B0609020204030204" pitchFamily="49" charset="0"/>
              </a:rPr>
              <a:t>(n)</a:t>
            </a:r>
            <a:endParaRPr lang="en-AU" sz="320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68B450-0CDE-98B7-C107-2BE38CC4B57F}"/>
              </a:ext>
            </a:extLst>
          </p:cNvPr>
          <p:cNvSpPr txBox="1"/>
          <p:nvPr/>
        </p:nvSpPr>
        <p:spPr>
          <a:xfrm>
            <a:off x="264583" y="134668"/>
            <a:ext cx="7001933" cy="1077218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US" sz="3200">
                <a:latin typeface="Consolas" panose="020B0609020204030204" pitchFamily="49" charset="0"/>
              </a:rPr>
              <a:t>def </a:t>
            </a:r>
            <a:r>
              <a:rPr lang="en-US" sz="3200" err="1">
                <a:latin typeface="Consolas" panose="020B0609020204030204" pitchFamily="49" charset="0"/>
              </a:rPr>
              <a:t>print_dashed_line</a:t>
            </a:r>
            <a:r>
              <a:rPr lang="en-US" sz="3200">
                <a:latin typeface="Consolas" panose="020B0609020204030204" pitchFamily="49" charset="0"/>
              </a:rPr>
              <a:t>(n):</a:t>
            </a:r>
            <a:br>
              <a:rPr lang="en-US" sz="3200">
                <a:latin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</a:rPr>
              <a:t>   print('+' + '-' * n + '+')</a:t>
            </a:r>
            <a:endParaRPr lang="en-AU" sz="3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5F883D-937C-5D1C-7E3B-1C7F97EBBEE3}"/>
              </a:ext>
            </a:extLst>
          </p:cNvPr>
          <p:cNvSpPr txBox="1"/>
          <p:nvPr/>
        </p:nvSpPr>
        <p:spPr>
          <a:xfrm>
            <a:off x="6294676" y="2021805"/>
            <a:ext cx="2243667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Notice the variable n is defined inside the </a:t>
            </a:r>
            <a:r>
              <a:rPr lang="en-CA" b="1" err="1"/>
              <a:t>print_in_box</a:t>
            </a:r>
            <a:r>
              <a:rPr lang="en-CA" b="1"/>
              <a:t> </a:t>
            </a:r>
            <a:r>
              <a:rPr lang="en-CA"/>
              <a:t>function.</a:t>
            </a:r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C269E4-6FB5-E564-42DD-903D30CD8F2C}"/>
              </a:ext>
            </a:extLst>
          </p:cNvPr>
          <p:cNvSpPr/>
          <p:nvPr/>
        </p:nvSpPr>
        <p:spPr>
          <a:xfrm>
            <a:off x="1104610" y="2611028"/>
            <a:ext cx="4043123" cy="4527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610B4D-D8A4-A573-E862-D14B22A6F869}"/>
              </a:ext>
            </a:extLst>
          </p:cNvPr>
          <p:cNvCxnSpPr>
            <a:stCxn id="3" idx="1"/>
            <a:endCxn id="5" idx="3"/>
          </p:cNvCxnSpPr>
          <p:nvPr/>
        </p:nvCxnSpPr>
        <p:spPr>
          <a:xfrm flipH="1">
            <a:off x="5147733" y="2621970"/>
            <a:ext cx="1146943" cy="2154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0DA05D9-9E6A-F367-A060-83BD870DEB9E}"/>
              </a:ext>
            </a:extLst>
          </p:cNvPr>
          <p:cNvSpPr txBox="1"/>
          <p:nvPr/>
        </p:nvSpPr>
        <p:spPr>
          <a:xfrm>
            <a:off x="7086310" y="3672118"/>
            <a:ext cx="2481024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 variable defined inside a function is called a </a:t>
            </a:r>
            <a:r>
              <a:rPr lang="en-CA" b="1"/>
              <a:t>local variable</a:t>
            </a:r>
            <a:r>
              <a:rPr lang="en-CA"/>
              <a:t>.</a:t>
            </a:r>
            <a:endParaRPr lang="en-AU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D3AD6E6-71A9-64C9-AD5E-F4D6C8A65E67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8173435" y="3222134"/>
            <a:ext cx="153387" cy="4499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956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93CDF7-E6E4-BD9A-07B2-D3CA585D6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19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D284A6-37BC-F0E3-3E70-0F2FCEA02C14}"/>
              </a:ext>
            </a:extLst>
          </p:cNvPr>
          <p:cNvSpPr txBox="1"/>
          <p:nvPr/>
        </p:nvSpPr>
        <p:spPr>
          <a:xfrm>
            <a:off x="256116" y="2021805"/>
            <a:ext cx="743373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>
                <a:latin typeface="Consolas" panose="020B0609020204030204" pitchFamily="49" charset="0"/>
              </a:rPr>
              <a:t>def </a:t>
            </a:r>
            <a:r>
              <a:rPr lang="en-US" sz="3200" err="1">
                <a:latin typeface="Consolas" panose="020B0609020204030204" pitchFamily="49" charset="0"/>
              </a:rPr>
              <a:t>print_in_box</a:t>
            </a:r>
            <a:r>
              <a:rPr lang="en-US" sz="3200">
                <a:latin typeface="Consolas" panose="020B0609020204030204" pitchFamily="49" charset="0"/>
              </a:rPr>
              <a:t>(word):</a:t>
            </a:r>
          </a:p>
          <a:p>
            <a:r>
              <a:rPr lang="en-US" sz="3200">
                <a:latin typeface="Consolas" panose="020B0609020204030204" pitchFamily="49" charset="0"/>
              </a:rPr>
              <a:t>    n = </a:t>
            </a:r>
            <a:r>
              <a:rPr lang="en-US" sz="3200" err="1">
                <a:latin typeface="Consolas" panose="020B0609020204030204" pitchFamily="49" charset="0"/>
              </a:rPr>
              <a:t>len</a:t>
            </a:r>
            <a:r>
              <a:rPr lang="en-US" sz="3200">
                <a:latin typeface="Consolas" panose="020B0609020204030204" pitchFamily="49" charset="0"/>
              </a:rPr>
              <a:t>(word) + 2</a:t>
            </a:r>
          </a:p>
          <a:p>
            <a:r>
              <a:rPr lang="en-US" sz="3200">
                <a:latin typeface="Consolas" panose="020B0609020204030204" pitchFamily="49" charset="0"/>
              </a:rPr>
              <a:t>    </a:t>
            </a:r>
            <a:r>
              <a:rPr lang="en-US" sz="3200" err="1">
                <a:latin typeface="Consolas" panose="020B0609020204030204" pitchFamily="49" charset="0"/>
              </a:rPr>
              <a:t>print_dashed_line</a:t>
            </a:r>
            <a:r>
              <a:rPr lang="en-US" sz="3200">
                <a:latin typeface="Consolas" panose="020B0609020204030204" pitchFamily="49" charset="0"/>
              </a:rPr>
              <a:t>(n)</a:t>
            </a:r>
          </a:p>
          <a:p>
            <a:r>
              <a:rPr lang="en-US" sz="3200">
                <a:latin typeface="Consolas" panose="020B0609020204030204" pitchFamily="49" charset="0"/>
              </a:rPr>
              <a:t>    print('| ' + word + ' |')</a:t>
            </a:r>
            <a:br>
              <a:rPr lang="en-US" sz="3200">
                <a:latin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</a:rPr>
              <a:t>    </a:t>
            </a:r>
            <a:r>
              <a:rPr lang="en-US" sz="3200" err="1">
                <a:latin typeface="Consolas" panose="020B0609020204030204" pitchFamily="49" charset="0"/>
              </a:rPr>
              <a:t>print_dashed_line</a:t>
            </a:r>
            <a:r>
              <a:rPr lang="en-US" sz="3200">
                <a:latin typeface="Consolas" panose="020B0609020204030204" pitchFamily="49" charset="0"/>
              </a:rPr>
              <a:t>(n)</a:t>
            </a:r>
            <a:endParaRPr lang="en-AU" sz="320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68B450-0CDE-98B7-C107-2BE38CC4B57F}"/>
              </a:ext>
            </a:extLst>
          </p:cNvPr>
          <p:cNvSpPr txBox="1"/>
          <p:nvPr/>
        </p:nvSpPr>
        <p:spPr>
          <a:xfrm>
            <a:off x="264583" y="134668"/>
            <a:ext cx="7001933" cy="1077218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US" sz="3200">
                <a:latin typeface="Consolas" panose="020B0609020204030204" pitchFamily="49" charset="0"/>
              </a:rPr>
              <a:t>def </a:t>
            </a:r>
            <a:r>
              <a:rPr lang="en-US" sz="3200" err="1">
                <a:latin typeface="Consolas" panose="020B0609020204030204" pitchFamily="49" charset="0"/>
              </a:rPr>
              <a:t>print_dashed_line</a:t>
            </a:r>
            <a:r>
              <a:rPr lang="en-US" sz="3200">
                <a:latin typeface="Consolas" panose="020B0609020204030204" pitchFamily="49" charset="0"/>
              </a:rPr>
              <a:t>(n):</a:t>
            </a:r>
            <a:br>
              <a:rPr lang="en-US" sz="3200">
                <a:latin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</a:rPr>
              <a:t>   print('+' + '-' * n + '+')</a:t>
            </a:r>
            <a:endParaRPr lang="en-AU" sz="3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5F883D-937C-5D1C-7E3B-1C7F97EBBEE3}"/>
              </a:ext>
            </a:extLst>
          </p:cNvPr>
          <p:cNvSpPr txBox="1"/>
          <p:nvPr/>
        </p:nvSpPr>
        <p:spPr>
          <a:xfrm>
            <a:off x="6294676" y="2021805"/>
            <a:ext cx="2243667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Notice the variable n is defined inside the </a:t>
            </a:r>
            <a:r>
              <a:rPr lang="en-CA" b="1" err="1"/>
              <a:t>print_in_box</a:t>
            </a:r>
            <a:r>
              <a:rPr lang="en-CA" b="1"/>
              <a:t> </a:t>
            </a:r>
            <a:r>
              <a:rPr lang="en-CA"/>
              <a:t>function.</a:t>
            </a:r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C269E4-6FB5-E564-42DD-903D30CD8F2C}"/>
              </a:ext>
            </a:extLst>
          </p:cNvPr>
          <p:cNvSpPr/>
          <p:nvPr/>
        </p:nvSpPr>
        <p:spPr>
          <a:xfrm>
            <a:off x="1104610" y="2611028"/>
            <a:ext cx="4043123" cy="4527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610B4D-D8A4-A573-E862-D14B22A6F869}"/>
              </a:ext>
            </a:extLst>
          </p:cNvPr>
          <p:cNvCxnSpPr>
            <a:stCxn id="3" idx="1"/>
            <a:endCxn id="5" idx="3"/>
          </p:cNvCxnSpPr>
          <p:nvPr/>
        </p:nvCxnSpPr>
        <p:spPr>
          <a:xfrm flipH="1">
            <a:off x="5147733" y="2621970"/>
            <a:ext cx="1146943" cy="2154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0DA05D9-9E6A-F367-A060-83BD870DEB9E}"/>
              </a:ext>
            </a:extLst>
          </p:cNvPr>
          <p:cNvSpPr txBox="1"/>
          <p:nvPr/>
        </p:nvSpPr>
        <p:spPr>
          <a:xfrm>
            <a:off x="7086310" y="3672118"/>
            <a:ext cx="2481024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 variable defined inside a function is called a </a:t>
            </a:r>
            <a:r>
              <a:rPr lang="en-CA" b="1"/>
              <a:t>local variable</a:t>
            </a:r>
            <a:r>
              <a:rPr lang="en-CA"/>
              <a:t>.</a:t>
            </a:r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4AF237-43CE-2456-32A3-E64AD884E707}"/>
              </a:ext>
            </a:extLst>
          </p:cNvPr>
          <p:cNvSpPr txBox="1"/>
          <p:nvPr/>
        </p:nvSpPr>
        <p:spPr>
          <a:xfrm>
            <a:off x="7086310" y="4986253"/>
            <a:ext cx="2481024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Local variables only exist inside the function they’re defined.</a:t>
            </a:r>
            <a:endParaRPr lang="en-AU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39879DD-0C4B-745C-A283-827D7F743B32}"/>
              </a:ext>
            </a:extLst>
          </p:cNvPr>
          <p:cNvCxnSpPr>
            <a:stCxn id="14" idx="0"/>
            <a:endCxn id="11" idx="2"/>
          </p:cNvCxnSpPr>
          <p:nvPr/>
        </p:nvCxnSpPr>
        <p:spPr>
          <a:xfrm flipV="1">
            <a:off x="8326822" y="4595448"/>
            <a:ext cx="0" cy="3908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D3AD6E6-71A9-64C9-AD5E-F4D6C8A65E67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8173435" y="3222134"/>
            <a:ext cx="153387" cy="4499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795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6" y="203993"/>
            <a:ext cx="2692400" cy="1325563"/>
          </a:xfrm>
        </p:spPr>
        <p:txBody>
          <a:bodyPr>
            <a:normAutofit/>
          </a:bodyPr>
          <a:lstStyle/>
          <a:p>
            <a:r>
              <a:rPr lang="en-CA" dirty="0"/>
              <a:t>Functions</a:t>
            </a:r>
            <a:br>
              <a:rPr lang="en-CA" dirty="0"/>
            </a:b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62E8-3DF2-8251-CBDB-1A09A68559D7}"/>
              </a:ext>
            </a:extLst>
          </p:cNvPr>
          <p:cNvSpPr txBox="1"/>
          <p:nvPr/>
        </p:nvSpPr>
        <p:spPr>
          <a:xfrm>
            <a:off x="3595407" y="283521"/>
            <a:ext cx="2500593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function is a “black box” that takes some input and returns some output.</a:t>
            </a:r>
            <a:endParaRPr lang="en-AU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D16F0E4-20B1-98C5-E278-646C060BCF28}"/>
              </a:ext>
            </a:extLst>
          </p:cNvPr>
          <p:cNvGrpSpPr/>
          <p:nvPr/>
        </p:nvGrpSpPr>
        <p:grpSpPr>
          <a:xfrm>
            <a:off x="512837" y="1853182"/>
            <a:ext cx="2341154" cy="3553354"/>
            <a:chOff x="512837" y="1813077"/>
            <a:chExt cx="2341154" cy="355335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C3CB041-437A-DDC4-FD22-B5E3515334BD}"/>
                </a:ext>
              </a:extLst>
            </p:cNvPr>
            <p:cNvSpPr txBox="1"/>
            <p:nvPr/>
          </p:nvSpPr>
          <p:spPr>
            <a:xfrm>
              <a:off x="512837" y="3083159"/>
              <a:ext cx="2341154" cy="7694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sz="4400" dirty="0"/>
                <a:t>Function</a:t>
              </a:r>
              <a:endParaRPr lang="en-AU" sz="4400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1798CF0-1C3E-1382-CB58-57AF961422F3}"/>
                </a:ext>
              </a:extLst>
            </p:cNvPr>
            <p:cNvCxnSpPr>
              <a:cxnSpLocks/>
              <a:stCxn id="8" idx="2"/>
              <a:endCxn id="13" idx="0"/>
            </p:cNvCxnSpPr>
            <p:nvPr/>
          </p:nvCxnSpPr>
          <p:spPr>
            <a:xfrm flipH="1">
              <a:off x="1683414" y="2274742"/>
              <a:ext cx="1" cy="80841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B689EAB-6BB3-0BF6-C2FD-8CDCA9E69CF6}"/>
                </a:ext>
              </a:extLst>
            </p:cNvPr>
            <p:cNvCxnSpPr>
              <a:cxnSpLocks/>
              <a:stCxn id="13" idx="2"/>
              <a:endCxn id="10" idx="0"/>
            </p:cNvCxnSpPr>
            <p:nvPr/>
          </p:nvCxnSpPr>
          <p:spPr>
            <a:xfrm>
              <a:off x="1683414" y="3852600"/>
              <a:ext cx="1" cy="105216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4260181-C68A-8B14-17BB-4F979BCA3981}"/>
                </a:ext>
              </a:extLst>
            </p:cNvPr>
            <p:cNvSpPr txBox="1"/>
            <p:nvPr/>
          </p:nvSpPr>
          <p:spPr>
            <a:xfrm>
              <a:off x="1244031" y="1813077"/>
              <a:ext cx="8787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400" dirty="0"/>
                <a:t>Input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4968467-A8EC-8296-8852-32D585D8625F}"/>
                </a:ext>
              </a:extLst>
            </p:cNvPr>
            <p:cNvSpPr txBox="1"/>
            <p:nvPr/>
          </p:nvSpPr>
          <p:spPr>
            <a:xfrm>
              <a:off x="1120600" y="4904766"/>
              <a:ext cx="11256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400" dirty="0"/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8921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93CDF7-E6E4-BD9A-07B2-D3CA585D6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20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D284A6-37BC-F0E3-3E70-0F2FCEA02C14}"/>
              </a:ext>
            </a:extLst>
          </p:cNvPr>
          <p:cNvSpPr txBox="1"/>
          <p:nvPr/>
        </p:nvSpPr>
        <p:spPr>
          <a:xfrm>
            <a:off x="256116" y="2021805"/>
            <a:ext cx="743373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>
                <a:latin typeface="Consolas" panose="020B0609020204030204" pitchFamily="49" charset="0"/>
              </a:rPr>
              <a:t>def </a:t>
            </a:r>
            <a:r>
              <a:rPr lang="en-US" sz="3200" err="1">
                <a:latin typeface="Consolas" panose="020B0609020204030204" pitchFamily="49" charset="0"/>
              </a:rPr>
              <a:t>print_in_box</a:t>
            </a:r>
            <a:r>
              <a:rPr lang="en-US" sz="3200">
                <a:latin typeface="Consolas" panose="020B0609020204030204" pitchFamily="49" charset="0"/>
              </a:rPr>
              <a:t>(word):</a:t>
            </a:r>
          </a:p>
          <a:p>
            <a:r>
              <a:rPr lang="en-US" sz="3200">
                <a:latin typeface="Consolas" panose="020B0609020204030204" pitchFamily="49" charset="0"/>
              </a:rPr>
              <a:t>    n = </a:t>
            </a:r>
            <a:r>
              <a:rPr lang="en-US" sz="3200" err="1">
                <a:latin typeface="Consolas" panose="020B0609020204030204" pitchFamily="49" charset="0"/>
              </a:rPr>
              <a:t>len</a:t>
            </a:r>
            <a:r>
              <a:rPr lang="en-US" sz="3200">
                <a:latin typeface="Consolas" panose="020B0609020204030204" pitchFamily="49" charset="0"/>
              </a:rPr>
              <a:t>(word) + 2</a:t>
            </a:r>
          </a:p>
          <a:p>
            <a:r>
              <a:rPr lang="en-US" sz="3200">
                <a:latin typeface="Consolas" panose="020B0609020204030204" pitchFamily="49" charset="0"/>
              </a:rPr>
              <a:t>    </a:t>
            </a:r>
            <a:r>
              <a:rPr lang="en-US" sz="3200" err="1">
                <a:latin typeface="Consolas" panose="020B0609020204030204" pitchFamily="49" charset="0"/>
              </a:rPr>
              <a:t>print_dashed_line</a:t>
            </a:r>
            <a:r>
              <a:rPr lang="en-US" sz="3200">
                <a:latin typeface="Consolas" panose="020B0609020204030204" pitchFamily="49" charset="0"/>
              </a:rPr>
              <a:t>(n)</a:t>
            </a:r>
          </a:p>
          <a:p>
            <a:r>
              <a:rPr lang="en-US" sz="3200">
                <a:latin typeface="Consolas" panose="020B0609020204030204" pitchFamily="49" charset="0"/>
              </a:rPr>
              <a:t>    print('| ' + word + ' |')</a:t>
            </a:r>
            <a:br>
              <a:rPr lang="en-US" sz="3200">
                <a:latin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</a:rPr>
              <a:t>    </a:t>
            </a:r>
            <a:r>
              <a:rPr lang="en-US" sz="3200" err="1">
                <a:latin typeface="Consolas" panose="020B0609020204030204" pitchFamily="49" charset="0"/>
              </a:rPr>
              <a:t>print_dashed_line</a:t>
            </a:r>
            <a:r>
              <a:rPr lang="en-US" sz="3200">
                <a:latin typeface="Consolas" panose="020B0609020204030204" pitchFamily="49" charset="0"/>
              </a:rPr>
              <a:t>(n)</a:t>
            </a:r>
            <a:endParaRPr lang="en-AU" sz="320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68B450-0CDE-98B7-C107-2BE38CC4B57F}"/>
              </a:ext>
            </a:extLst>
          </p:cNvPr>
          <p:cNvSpPr txBox="1"/>
          <p:nvPr/>
        </p:nvSpPr>
        <p:spPr>
          <a:xfrm>
            <a:off x="264583" y="134668"/>
            <a:ext cx="7001933" cy="1077218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US" sz="3200">
                <a:latin typeface="Consolas" panose="020B0609020204030204" pitchFamily="49" charset="0"/>
              </a:rPr>
              <a:t>def </a:t>
            </a:r>
            <a:r>
              <a:rPr lang="en-US" sz="3200" err="1">
                <a:latin typeface="Consolas" panose="020B0609020204030204" pitchFamily="49" charset="0"/>
              </a:rPr>
              <a:t>print_dashed_line</a:t>
            </a:r>
            <a:r>
              <a:rPr lang="en-US" sz="3200">
                <a:latin typeface="Consolas" panose="020B0609020204030204" pitchFamily="49" charset="0"/>
              </a:rPr>
              <a:t>(n):</a:t>
            </a:r>
            <a:br>
              <a:rPr lang="en-US" sz="3200">
                <a:latin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</a:rPr>
              <a:t>   print('+' + '-' * n + '+')</a:t>
            </a:r>
            <a:endParaRPr lang="en-AU" sz="3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5F883D-937C-5D1C-7E3B-1C7F97EBBEE3}"/>
              </a:ext>
            </a:extLst>
          </p:cNvPr>
          <p:cNvSpPr txBox="1"/>
          <p:nvPr/>
        </p:nvSpPr>
        <p:spPr>
          <a:xfrm>
            <a:off x="6294676" y="2021805"/>
            <a:ext cx="2243667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Notice the variable n is defined inside the </a:t>
            </a:r>
            <a:r>
              <a:rPr lang="en-CA" b="1" err="1"/>
              <a:t>print_in_box</a:t>
            </a:r>
            <a:r>
              <a:rPr lang="en-CA" b="1"/>
              <a:t> </a:t>
            </a:r>
            <a:r>
              <a:rPr lang="en-CA"/>
              <a:t>function.</a:t>
            </a:r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C269E4-6FB5-E564-42DD-903D30CD8F2C}"/>
              </a:ext>
            </a:extLst>
          </p:cNvPr>
          <p:cNvSpPr/>
          <p:nvPr/>
        </p:nvSpPr>
        <p:spPr>
          <a:xfrm>
            <a:off x="1104610" y="2611028"/>
            <a:ext cx="4043123" cy="4527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610B4D-D8A4-A573-E862-D14B22A6F869}"/>
              </a:ext>
            </a:extLst>
          </p:cNvPr>
          <p:cNvCxnSpPr>
            <a:stCxn id="3" idx="1"/>
            <a:endCxn id="5" idx="3"/>
          </p:cNvCxnSpPr>
          <p:nvPr/>
        </p:nvCxnSpPr>
        <p:spPr>
          <a:xfrm flipH="1">
            <a:off x="5147733" y="2621970"/>
            <a:ext cx="1146943" cy="2154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0DA05D9-9E6A-F367-A060-83BD870DEB9E}"/>
              </a:ext>
            </a:extLst>
          </p:cNvPr>
          <p:cNvSpPr txBox="1"/>
          <p:nvPr/>
        </p:nvSpPr>
        <p:spPr>
          <a:xfrm>
            <a:off x="7086310" y="3672118"/>
            <a:ext cx="2481024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 variable defined inside a function is called a </a:t>
            </a:r>
            <a:r>
              <a:rPr lang="en-CA" b="1"/>
              <a:t>local variable</a:t>
            </a:r>
            <a:r>
              <a:rPr lang="en-CA"/>
              <a:t>.</a:t>
            </a:r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4AF237-43CE-2456-32A3-E64AD884E707}"/>
              </a:ext>
            </a:extLst>
          </p:cNvPr>
          <p:cNvSpPr txBox="1"/>
          <p:nvPr/>
        </p:nvSpPr>
        <p:spPr>
          <a:xfrm>
            <a:off x="7086310" y="4986253"/>
            <a:ext cx="2481024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Local variables only exist inside the function they’re defined.</a:t>
            </a:r>
            <a:endParaRPr lang="en-AU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39879DD-0C4B-745C-A283-827D7F743B32}"/>
              </a:ext>
            </a:extLst>
          </p:cNvPr>
          <p:cNvCxnSpPr>
            <a:stCxn id="14" idx="0"/>
            <a:endCxn id="11" idx="2"/>
          </p:cNvCxnSpPr>
          <p:nvPr/>
        </p:nvCxnSpPr>
        <p:spPr>
          <a:xfrm flipV="1">
            <a:off x="8326822" y="4595448"/>
            <a:ext cx="0" cy="3908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D3AD6E6-71A9-64C9-AD5E-F4D6C8A65E67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8173435" y="3222134"/>
            <a:ext cx="153387" cy="4499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2B3548E-7A63-075B-18BE-D6AC0AE2B1F7}"/>
              </a:ext>
            </a:extLst>
          </p:cNvPr>
          <p:cNvSpPr txBox="1"/>
          <p:nvPr/>
        </p:nvSpPr>
        <p:spPr>
          <a:xfrm>
            <a:off x="3384801" y="4984099"/>
            <a:ext cx="2481024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We say that the </a:t>
            </a:r>
            <a:r>
              <a:rPr lang="en-CA" b="1"/>
              <a:t>scope</a:t>
            </a:r>
            <a:r>
              <a:rPr lang="en-CA"/>
              <a:t> of a local variable is the function it’s defined in.</a:t>
            </a:r>
            <a:endParaRPr lang="en-AU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F3078A0-45CB-3ABB-CD7A-6915820AEA22}"/>
              </a:ext>
            </a:extLst>
          </p:cNvPr>
          <p:cNvCxnSpPr>
            <a:stCxn id="22" idx="3"/>
            <a:endCxn id="14" idx="1"/>
          </p:cNvCxnSpPr>
          <p:nvPr/>
        </p:nvCxnSpPr>
        <p:spPr>
          <a:xfrm>
            <a:off x="5865825" y="5584264"/>
            <a:ext cx="1220485" cy="21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4E0C19B-C4F7-2DEC-52CC-2C4447C2AD20}"/>
                  </a:ext>
                </a:extLst>
              </p14:cNvPr>
              <p14:cNvContentPartPr/>
              <p14:nvPr/>
            </p14:nvContentPartPr>
            <p14:xfrm>
              <a:off x="-112320" y="-178920"/>
              <a:ext cx="8256240" cy="6598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4E0C19B-C4F7-2DEC-52CC-2C4447C2AD2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21680" y="-188280"/>
                <a:ext cx="8274960" cy="661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83738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93CDF7-E6E4-BD9A-07B2-D3CA585D6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21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D284A6-37BC-F0E3-3E70-0F2FCEA02C14}"/>
              </a:ext>
            </a:extLst>
          </p:cNvPr>
          <p:cNvSpPr txBox="1"/>
          <p:nvPr/>
        </p:nvSpPr>
        <p:spPr>
          <a:xfrm>
            <a:off x="256116" y="2021805"/>
            <a:ext cx="743373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>
                <a:latin typeface="Consolas" panose="020B0609020204030204" pitchFamily="49" charset="0"/>
              </a:rPr>
              <a:t>def </a:t>
            </a:r>
            <a:r>
              <a:rPr lang="en-US" sz="3200" err="1">
                <a:latin typeface="Consolas" panose="020B0609020204030204" pitchFamily="49" charset="0"/>
              </a:rPr>
              <a:t>print_in_box</a:t>
            </a:r>
            <a:r>
              <a:rPr lang="en-US" sz="3200">
                <a:latin typeface="Consolas" panose="020B0609020204030204" pitchFamily="49" charset="0"/>
              </a:rPr>
              <a:t>(word):</a:t>
            </a:r>
          </a:p>
          <a:p>
            <a:r>
              <a:rPr lang="en-US" sz="3200">
                <a:latin typeface="Consolas" panose="020B0609020204030204" pitchFamily="49" charset="0"/>
              </a:rPr>
              <a:t>   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n</a:t>
            </a:r>
            <a:r>
              <a:rPr lang="en-US" sz="3200">
                <a:latin typeface="Consolas" panose="020B0609020204030204" pitchFamily="49" charset="0"/>
              </a:rPr>
              <a:t> = </a:t>
            </a:r>
            <a:r>
              <a:rPr lang="en-US" sz="3200" err="1">
                <a:latin typeface="Consolas" panose="020B0609020204030204" pitchFamily="49" charset="0"/>
              </a:rPr>
              <a:t>len</a:t>
            </a:r>
            <a:r>
              <a:rPr lang="en-US" sz="3200">
                <a:latin typeface="Consolas" panose="020B0609020204030204" pitchFamily="49" charset="0"/>
              </a:rPr>
              <a:t>(word) + 2</a:t>
            </a:r>
          </a:p>
          <a:p>
            <a:r>
              <a:rPr lang="en-US" sz="3200">
                <a:latin typeface="Consolas" panose="020B0609020204030204" pitchFamily="49" charset="0"/>
              </a:rPr>
              <a:t>    </a:t>
            </a:r>
            <a:r>
              <a:rPr lang="en-US" sz="3200" err="1">
                <a:latin typeface="Consolas" panose="020B0609020204030204" pitchFamily="49" charset="0"/>
              </a:rPr>
              <a:t>print_dashed_line</a:t>
            </a:r>
            <a:r>
              <a:rPr lang="en-US" sz="3200">
                <a:latin typeface="Consolas" panose="020B0609020204030204" pitchFamily="49" charset="0"/>
              </a:rPr>
              <a:t>(n)</a:t>
            </a:r>
          </a:p>
          <a:p>
            <a:r>
              <a:rPr lang="en-US" sz="3200">
                <a:latin typeface="Consolas" panose="020B0609020204030204" pitchFamily="49" charset="0"/>
              </a:rPr>
              <a:t>    print('| ' + word + ' |')</a:t>
            </a:r>
            <a:br>
              <a:rPr lang="en-US" sz="3200">
                <a:latin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</a:rPr>
              <a:t>    </a:t>
            </a:r>
            <a:r>
              <a:rPr lang="en-US" sz="3200" err="1">
                <a:latin typeface="Consolas" panose="020B0609020204030204" pitchFamily="49" charset="0"/>
              </a:rPr>
              <a:t>print_dashed_line</a:t>
            </a:r>
            <a:r>
              <a:rPr lang="en-US" sz="3200">
                <a:latin typeface="Consolas" panose="020B0609020204030204" pitchFamily="49" charset="0"/>
              </a:rPr>
              <a:t>(n)</a:t>
            </a:r>
            <a:endParaRPr lang="en-AU" sz="320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418111-740E-B339-2ED1-2BC013B15505}"/>
              </a:ext>
            </a:extLst>
          </p:cNvPr>
          <p:cNvSpPr txBox="1"/>
          <p:nvPr/>
        </p:nvSpPr>
        <p:spPr>
          <a:xfrm>
            <a:off x="9176202" y="2464639"/>
            <a:ext cx="2243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err="1">
                <a:solidFill>
                  <a:srgbClr val="FF0000"/>
                </a:solidFill>
                <a:latin typeface="Consolas" panose="020B0609020204030204" pitchFamily="49" charset="0"/>
              </a:rPr>
              <a:t>NameError</a:t>
            </a:r>
            <a:r>
              <a:rPr lang="en-AU">
                <a:solidFill>
                  <a:srgbClr val="FF0000"/>
                </a:solidFill>
                <a:latin typeface="Consolas" panose="020B0609020204030204" pitchFamily="49" charset="0"/>
              </a:rPr>
              <a:t>: </a:t>
            </a:r>
            <a:br>
              <a:rPr lang="en-AU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AU">
                <a:solidFill>
                  <a:srgbClr val="FF0000"/>
                </a:solidFill>
                <a:latin typeface="Consolas" panose="020B0609020204030204" pitchFamily="49" charset="0"/>
              </a:rPr>
              <a:t>n is not defined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8D3351F3-A898-609E-5961-F04D85E787E1}"/>
              </a:ext>
            </a:extLst>
          </p:cNvPr>
          <p:cNvSpPr/>
          <p:nvPr/>
        </p:nvSpPr>
        <p:spPr>
          <a:xfrm>
            <a:off x="10041142" y="1786467"/>
            <a:ext cx="279400" cy="70273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68B450-0CDE-98B7-C107-2BE38CC4B57F}"/>
              </a:ext>
            </a:extLst>
          </p:cNvPr>
          <p:cNvSpPr txBox="1"/>
          <p:nvPr/>
        </p:nvSpPr>
        <p:spPr>
          <a:xfrm>
            <a:off x="264583" y="134668"/>
            <a:ext cx="7001933" cy="1077218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US" sz="3200">
                <a:latin typeface="Consolas" panose="020B0609020204030204" pitchFamily="49" charset="0"/>
              </a:rPr>
              <a:t>def </a:t>
            </a:r>
            <a:r>
              <a:rPr lang="en-US" sz="3200" err="1">
                <a:latin typeface="Consolas" panose="020B0609020204030204" pitchFamily="49" charset="0"/>
              </a:rPr>
              <a:t>print_dashed_line</a:t>
            </a:r>
            <a:r>
              <a:rPr lang="en-US" sz="3200">
                <a:latin typeface="Consolas" panose="020B0609020204030204" pitchFamily="49" charset="0"/>
              </a:rPr>
              <a:t>(n):</a:t>
            </a:r>
            <a:br>
              <a:rPr lang="en-US" sz="3200">
                <a:latin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</a:rPr>
              <a:t>   print('+' + '-' * n + '+')</a:t>
            </a:r>
            <a:endParaRPr lang="en-AU" sz="3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5F883D-937C-5D1C-7E3B-1C7F97EBBEE3}"/>
              </a:ext>
            </a:extLst>
          </p:cNvPr>
          <p:cNvSpPr txBox="1"/>
          <p:nvPr/>
        </p:nvSpPr>
        <p:spPr>
          <a:xfrm>
            <a:off x="6294676" y="2021805"/>
            <a:ext cx="2243667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You </a:t>
            </a:r>
            <a:r>
              <a:rPr lang="en-CA" b="1" dirty="0"/>
              <a:t>cannot</a:t>
            </a:r>
            <a:r>
              <a:rPr lang="en-CA" dirty="0"/>
              <a:t> read or write local variables outside of their function.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C269E4-6FB5-E564-42DD-903D30CD8F2C}"/>
              </a:ext>
            </a:extLst>
          </p:cNvPr>
          <p:cNvSpPr/>
          <p:nvPr/>
        </p:nvSpPr>
        <p:spPr>
          <a:xfrm>
            <a:off x="1104610" y="2611028"/>
            <a:ext cx="4043123" cy="4527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610B4D-D8A4-A573-E862-D14B22A6F869}"/>
              </a:ext>
            </a:extLst>
          </p:cNvPr>
          <p:cNvCxnSpPr>
            <a:stCxn id="3" idx="1"/>
            <a:endCxn id="5" idx="3"/>
          </p:cNvCxnSpPr>
          <p:nvPr/>
        </p:nvCxnSpPr>
        <p:spPr>
          <a:xfrm flipH="1">
            <a:off x="5147733" y="2621970"/>
            <a:ext cx="1146943" cy="2154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A5485D6-375C-B321-60CA-E800FEB0634D}"/>
              </a:ext>
            </a:extLst>
          </p:cNvPr>
          <p:cNvSpPr txBox="1"/>
          <p:nvPr/>
        </p:nvSpPr>
        <p:spPr>
          <a:xfrm>
            <a:off x="8612717" y="981054"/>
            <a:ext cx="33147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</a:rPr>
              <a:t>print_in_box</a:t>
            </a:r>
            <a:r>
              <a:rPr lang="en-US" sz="2000" dirty="0">
                <a:latin typeface="Consolas" panose="020B0609020204030204" pitchFamily="49" charset="0"/>
              </a:rPr>
              <a:t>('Hello')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print(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n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endParaRPr lang="en-AU" sz="20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AB02499-5732-3DBA-6833-C72AEE728224}"/>
              </a:ext>
            </a:extLst>
          </p:cNvPr>
          <p:cNvCxnSpPr>
            <a:cxnSpLocks/>
          </p:cNvCxnSpPr>
          <p:nvPr/>
        </p:nvCxnSpPr>
        <p:spPr>
          <a:xfrm flipV="1">
            <a:off x="8610600" y="1617785"/>
            <a:ext cx="937846" cy="5200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41BB05E-8BF7-60BC-A91B-5E150576C56A}"/>
                  </a:ext>
                </a:extLst>
              </p14:cNvPr>
              <p14:cNvContentPartPr/>
              <p14:nvPr/>
            </p14:nvContentPartPr>
            <p14:xfrm>
              <a:off x="3773880" y="65160"/>
              <a:ext cx="8357760" cy="61552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41BB05E-8BF7-60BC-A91B-5E150576C56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64520" y="55800"/>
                <a:ext cx="8376480" cy="617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13335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93CDF7-E6E4-BD9A-07B2-D3CA585D6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22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D284A6-37BC-F0E3-3E70-0F2FCEA02C14}"/>
              </a:ext>
            </a:extLst>
          </p:cNvPr>
          <p:cNvSpPr txBox="1"/>
          <p:nvPr/>
        </p:nvSpPr>
        <p:spPr>
          <a:xfrm>
            <a:off x="256116" y="2021805"/>
            <a:ext cx="743373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def </a:t>
            </a:r>
            <a:r>
              <a:rPr lang="en-US" sz="3200" dirty="0" err="1">
                <a:latin typeface="Consolas" panose="020B0609020204030204" pitchFamily="49" charset="0"/>
              </a:rPr>
              <a:t>print_in_box</a:t>
            </a:r>
            <a:r>
              <a:rPr lang="en-US" sz="3200" dirty="0">
                <a:latin typeface="Consolas" panose="020B0609020204030204" pitchFamily="49" charset="0"/>
              </a:rPr>
              <a:t>(word):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n = </a:t>
            </a:r>
            <a:r>
              <a:rPr lang="en-US" sz="3200" dirty="0" err="1">
                <a:latin typeface="Consolas" panose="020B0609020204030204" pitchFamily="49" charset="0"/>
              </a:rPr>
              <a:t>len</a:t>
            </a:r>
            <a:r>
              <a:rPr lang="en-US" sz="3200" dirty="0">
                <a:latin typeface="Consolas" panose="020B0609020204030204" pitchFamily="49" charset="0"/>
              </a:rPr>
              <a:t>(word) + 2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</a:t>
            </a:r>
            <a:r>
              <a:rPr lang="en-US" sz="3200" dirty="0" err="1">
                <a:latin typeface="Consolas" panose="020B0609020204030204" pitchFamily="49" charset="0"/>
              </a:rPr>
              <a:t>print_dashed_line</a:t>
            </a:r>
            <a:r>
              <a:rPr lang="en-US" sz="3200" dirty="0">
                <a:latin typeface="Consolas" panose="020B0609020204030204" pitchFamily="49" charset="0"/>
              </a:rPr>
              <a:t>(n)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print('| ' + word + ' |')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    </a:t>
            </a:r>
            <a:r>
              <a:rPr lang="en-US" sz="3200" dirty="0" err="1">
                <a:latin typeface="Consolas" panose="020B0609020204030204" pitchFamily="49" charset="0"/>
              </a:rPr>
              <a:t>print_dashed_line</a:t>
            </a:r>
            <a:r>
              <a:rPr lang="en-US" sz="3200" dirty="0">
                <a:latin typeface="Consolas" panose="020B0609020204030204" pitchFamily="49" charset="0"/>
              </a:rPr>
              <a:t>(n)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68B450-0CDE-98B7-C107-2BE38CC4B57F}"/>
              </a:ext>
            </a:extLst>
          </p:cNvPr>
          <p:cNvSpPr txBox="1"/>
          <p:nvPr/>
        </p:nvSpPr>
        <p:spPr>
          <a:xfrm>
            <a:off x="264583" y="134668"/>
            <a:ext cx="7001933" cy="1077218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US" sz="3200">
                <a:latin typeface="Consolas" panose="020B0609020204030204" pitchFamily="49" charset="0"/>
              </a:rPr>
              <a:t>def </a:t>
            </a:r>
            <a:r>
              <a:rPr lang="en-US" sz="3200" err="1">
                <a:latin typeface="Consolas" panose="020B0609020204030204" pitchFamily="49" charset="0"/>
              </a:rPr>
              <a:t>print_dashed_line</a:t>
            </a:r>
            <a:r>
              <a:rPr lang="en-US" sz="3200">
                <a:latin typeface="Consolas" panose="020B0609020204030204" pitchFamily="49" charset="0"/>
              </a:rPr>
              <a:t>(n):</a:t>
            </a:r>
            <a:br>
              <a:rPr lang="en-US" sz="3200">
                <a:latin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</a:rPr>
              <a:t>   print('+' + '-' * n + '+')</a:t>
            </a:r>
            <a:endParaRPr lang="en-AU" sz="3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5F883D-937C-5D1C-7E3B-1C7F97EBBEE3}"/>
              </a:ext>
            </a:extLst>
          </p:cNvPr>
          <p:cNvSpPr txBox="1"/>
          <p:nvPr/>
        </p:nvSpPr>
        <p:spPr>
          <a:xfrm>
            <a:off x="6378937" y="1283141"/>
            <a:ext cx="2243667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The parameter </a:t>
            </a:r>
            <a:r>
              <a:rPr lang="en-CA" b="1"/>
              <a:t>word</a:t>
            </a:r>
            <a:r>
              <a:rPr lang="en-CA"/>
              <a:t> is also a local variable. </a:t>
            </a:r>
            <a:r>
              <a:rPr lang="en-CA" b="1"/>
              <a:t>word</a:t>
            </a:r>
            <a:r>
              <a:rPr lang="en-CA"/>
              <a:t> only exists inside the function body.</a:t>
            </a:r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C269E4-6FB5-E564-42DD-903D30CD8F2C}"/>
              </a:ext>
            </a:extLst>
          </p:cNvPr>
          <p:cNvSpPr/>
          <p:nvPr/>
        </p:nvSpPr>
        <p:spPr>
          <a:xfrm>
            <a:off x="4130312" y="2104649"/>
            <a:ext cx="932755" cy="4527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BE31832-D837-6457-08A3-438652C35F36}"/>
              </a:ext>
            </a:extLst>
          </p:cNvPr>
          <p:cNvCxnSpPr>
            <a:cxnSpLocks/>
          </p:cNvCxnSpPr>
          <p:nvPr/>
        </p:nvCxnSpPr>
        <p:spPr>
          <a:xfrm flipH="1">
            <a:off x="5063067" y="1642533"/>
            <a:ext cx="1315870" cy="3792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30A444C-D57E-E683-A9F0-A23B36C944F1}"/>
              </a:ext>
            </a:extLst>
          </p:cNvPr>
          <p:cNvSpPr txBox="1"/>
          <p:nvPr/>
        </p:nvSpPr>
        <p:spPr>
          <a:xfrm>
            <a:off x="7860589" y="4438436"/>
            <a:ext cx="3733800" cy="163121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2000">
                <a:latin typeface="Consolas" panose="020B0609020204030204" pitchFamily="49" charset="0"/>
              </a:rPr>
              <a:t>word = 'Hello'</a:t>
            </a:r>
          </a:p>
          <a:p>
            <a:r>
              <a:rPr lang="en-US" sz="2000">
                <a:latin typeface="Consolas" panose="020B0609020204030204" pitchFamily="49" charset="0"/>
              </a:rPr>
              <a:t>n = </a:t>
            </a:r>
            <a:r>
              <a:rPr lang="en-US" sz="2000" err="1">
                <a:latin typeface="Consolas" panose="020B0609020204030204" pitchFamily="49" charset="0"/>
              </a:rPr>
              <a:t>len</a:t>
            </a:r>
            <a:r>
              <a:rPr lang="en-US" sz="2000">
                <a:latin typeface="Consolas" panose="020B0609020204030204" pitchFamily="49" charset="0"/>
              </a:rPr>
              <a:t>(word) + 2</a:t>
            </a:r>
          </a:p>
          <a:p>
            <a:r>
              <a:rPr lang="en-US" sz="2000" err="1">
                <a:latin typeface="Consolas" panose="020B0609020204030204" pitchFamily="49" charset="0"/>
              </a:rPr>
              <a:t>print_dashed_line</a:t>
            </a:r>
            <a:r>
              <a:rPr lang="en-US" sz="2000">
                <a:latin typeface="Consolas" panose="020B0609020204030204" pitchFamily="49" charset="0"/>
              </a:rPr>
              <a:t>(n)</a:t>
            </a:r>
          </a:p>
          <a:p>
            <a:r>
              <a:rPr lang="en-US" sz="2000">
                <a:latin typeface="Consolas" panose="020B0609020204030204" pitchFamily="49" charset="0"/>
              </a:rPr>
              <a:t>print('| ' + word + ' |')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 err="1">
                <a:latin typeface="Consolas" panose="020B0609020204030204" pitchFamily="49" charset="0"/>
              </a:rPr>
              <a:t>print_dashed_line</a:t>
            </a:r>
            <a:r>
              <a:rPr lang="en-US" sz="2000">
                <a:latin typeface="Consolas" panose="020B0609020204030204" pitchFamily="49" charset="0"/>
              </a:rPr>
              <a:t>(n)</a:t>
            </a:r>
            <a:endParaRPr lang="en-AU" sz="2000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BB9E9D-3899-C007-45FF-5A1F7BEF9431}"/>
              </a:ext>
            </a:extLst>
          </p:cNvPr>
          <p:cNvSpPr txBox="1"/>
          <p:nvPr/>
        </p:nvSpPr>
        <p:spPr>
          <a:xfrm>
            <a:off x="3937000" y="5063103"/>
            <a:ext cx="332951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When calling </a:t>
            </a:r>
            <a:r>
              <a:rPr lang="en-US" sz="1800" err="1">
                <a:latin typeface="Consolas" panose="020B0609020204030204" pitchFamily="49" charset="0"/>
              </a:rPr>
              <a:t>print_in_box</a:t>
            </a:r>
            <a:r>
              <a:rPr lang="en-US" sz="1800">
                <a:latin typeface="Consolas" panose="020B0609020204030204" pitchFamily="49" charset="0"/>
              </a:rPr>
              <a:t>('Hello')</a:t>
            </a:r>
            <a:r>
              <a:rPr lang="en-CA"/>
              <a:t>, it’s as if we wrote code like this.</a:t>
            </a:r>
            <a:endParaRPr lang="en-AU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48AF63C-666C-41E5-D1C4-DFD8128247FD}"/>
              </a:ext>
            </a:extLst>
          </p:cNvPr>
          <p:cNvCxnSpPr>
            <a:cxnSpLocks/>
            <a:stCxn id="23" idx="3"/>
            <a:endCxn id="21" idx="1"/>
          </p:cNvCxnSpPr>
          <p:nvPr/>
        </p:nvCxnSpPr>
        <p:spPr>
          <a:xfrm flipV="1">
            <a:off x="7266516" y="5254044"/>
            <a:ext cx="594073" cy="2707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AFC52BC-C892-DEC4-2FEA-BE4894E1757D}"/>
              </a:ext>
            </a:extLst>
          </p:cNvPr>
          <p:cNvSpPr txBox="1"/>
          <p:nvPr/>
        </p:nvSpPr>
        <p:spPr>
          <a:xfrm>
            <a:off x="1079153" y="5201602"/>
            <a:ext cx="2121248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Both </a:t>
            </a:r>
            <a:r>
              <a:rPr lang="en-CA" b="1"/>
              <a:t>word</a:t>
            </a:r>
            <a:r>
              <a:rPr lang="en-CA"/>
              <a:t> and</a:t>
            </a:r>
            <a:r>
              <a:rPr lang="en-CA" b="1"/>
              <a:t> n </a:t>
            </a:r>
            <a:r>
              <a:rPr lang="en-CA"/>
              <a:t>are local variables.</a:t>
            </a:r>
            <a:endParaRPr lang="en-AU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C65B9B9-D021-D9BC-70E3-7ECD67E4CD7E}"/>
              </a:ext>
            </a:extLst>
          </p:cNvPr>
          <p:cNvCxnSpPr>
            <a:cxnSpLocks/>
            <a:stCxn id="26" idx="3"/>
            <a:endCxn id="23" idx="1"/>
          </p:cNvCxnSpPr>
          <p:nvPr/>
        </p:nvCxnSpPr>
        <p:spPr>
          <a:xfrm>
            <a:off x="3200401" y="5524768"/>
            <a:ext cx="7365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27F9F113-89E7-E269-4673-C1799D96F705}"/>
              </a:ext>
            </a:extLst>
          </p:cNvPr>
          <p:cNvSpPr/>
          <p:nvPr/>
        </p:nvSpPr>
        <p:spPr>
          <a:xfrm>
            <a:off x="1219199" y="2611028"/>
            <a:ext cx="333911" cy="4527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448616-CD57-EDED-71BD-6B4CF028DF15}"/>
              </a:ext>
            </a:extLst>
          </p:cNvPr>
          <p:cNvSpPr txBox="1"/>
          <p:nvPr/>
        </p:nvSpPr>
        <p:spPr>
          <a:xfrm>
            <a:off x="8137872" y="3951683"/>
            <a:ext cx="33147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err="1">
                <a:latin typeface="Consolas" panose="020B0609020204030204" pitchFamily="49" charset="0"/>
              </a:rPr>
              <a:t>print_in_box</a:t>
            </a:r>
            <a:r>
              <a:rPr lang="en-US" sz="2000" b="1" dirty="0">
                <a:latin typeface="Consolas" panose="020B0609020204030204" pitchFamily="49" charset="0"/>
              </a:rPr>
              <a:t>('Hello')</a:t>
            </a:r>
            <a:endParaRPr lang="en-AU" sz="2000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79F1719-0351-6A58-A8AF-492CA89CEC6D}"/>
                  </a:ext>
                </a:extLst>
              </p14:cNvPr>
              <p14:cNvContentPartPr/>
              <p14:nvPr/>
            </p14:nvContentPartPr>
            <p14:xfrm>
              <a:off x="353160" y="1896480"/>
              <a:ext cx="11385720" cy="41893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79F1719-0351-6A58-A8AF-492CA89CEC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3800" y="1887120"/>
                <a:ext cx="11404440" cy="420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90250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93CDF7-E6E4-BD9A-07B2-D3CA585D6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23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D284A6-37BC-F0E3-3E70-0F2FCEA02C14}"/>
              </a:ext>
            </a:extLst>
          </p:cNvPr>
          <p:cNvSpPr txBox="1"/>
          <p:nvPr/>
        </p:nvSpPr>
        <p:spPr>
          <a:xfrm>
            <a:off x="256116" y="2021805"/>
            <a:ext cx="743373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>
                <a:latin typeface="Consolas" panose="020B0609020204030204" pitchFamily="49" charset="0"/>
              </a:rPr>
              <a:t>def </a:t>
            </a:r>
            <a:r>
              <a:rPr lang="en-US" sz="3200" err="1">
                <a:latin typeface="Consolas" panose="020B0609020204030204" pitchFamily="49" charset="0"/>
              </a:rPr>
              <a:t>print_in_box</a:t>
            </a:r>
            <a:r>
              <a:rPr lang="en-US" sz="3200">
                <a:latin typeface="Consolas" panose="020B0609020204030204" pitchFamily="49" charset="0"/>
              </a:rPr>
              <a:t>(word):</a:t>
            </a:r>
          </a:p>
          <a:p>
            <a:r>
              <a:rPr lang="en-US" sz="3200">
                <a:latin typeface="Consolas" panose="020B0609020204030204" pitchFamily="49" charset="0"/>
              </a:rPr>
              <a:t>    n = </a:t>
            </a:r>
            <a:r>
              <a:rPr lang="en-US" sz="3200" err="1">
                <a:latin typeface="Consolas" panose="020B0609020204030204" pitchFamily="49" charset="0"/>
              </a:rPr>
              <a:t>len</a:t>
            </a:r>
            <a:r>
              <a:rPr lang="en-US" sz="3200">
                <a:latin typeface="Consolas" panose="020B0609020204030204" pitchFamily="49" charset="0"/>
              </a:rPr>
              <a:t>(word) + 2</a:t>
            </a:r>
          </a:p>
          <a:p>
            <a:r>
              <a:rPr lang="en-US" sz="3200">
                <a:latin typeface="Consolas" panose="020B0609020204030204" pitchFamily="49" charset="0"/>
              </a:rPr>
              <a:t>    </a:t>
            </a:r>
            <a:r>
              <a:rPr lang="en-US" sz="3200" err="1">
                <a:latin typeface="Consolas" panose="020B0609020204030204" pitchFamily="49" charset="0"/>
              </a:rPr>
              <a:t>print_dashed_line</a:t>
            </a:r>
            <a:r>
              <a:rPr lang="en-US" sz="3200">
                <a:latin typeface="Consolas" panose="020B0609020204030204" pitchFamily="49" charset="0"/>
              </a:rPr>
              <a:t>(n)</a:t>
            </a:r>
          </a:p>
          <a:p>
            <a:r>
              <a:rPr lang="en-US" sz="3200">
                <a:latin typeface="Consolas" panose="020B0609020204030204" pitchFamily="49" charset="0"/>
              </a:rPr>
              <a:t>    print('| ' + word + ' |')</a:t>
            </a:r>
            <a:br>
              <a:rPr lang="en-US" sz="3200">
                <a:latin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</a:rPr>
              <a:t>    </a:t>
            </a:r>
            <a:r>
              <a:rPr lang="en-US" sz="3200" err="1">
                <a:latin typeface="Consolas" panose="020B0609020204030204" pitchFamily="49" charset="0"/>
              </a:rPr>
              <a:t>print_dashed_line</a:t>
            </a:r>
            <a:r>
              <a:rPr lang="en-US" sz="3200">
                <a:latin typeface="Consolas" panose="020B0609020204030204" pitchFamily="49" charset="0"/>
              </a:rPr>
              <a:t>(n)</a:t>
            </a:r>
            <a:endParaRPr lang="en-AU" sz="320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68B450-0CDE-98B7-C107-2BE38CC4B57F}"/>
              </a:ext>
            </a:extLst>
          </p:cNvPr>
          <p:cNvSpPr txBox="1"/>
          <p:nvPr/>
        </p:nvSpPr>
        <p:spPr>
          <a:xfrm>
            <a:off x="264583" y="134668"/>
            <a:ext cx="7001933" cy="1077218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US" sz="3200">
                <a:latin typeface="Consolas" panose="020B0609020204030204" pitchFamily="49" charset="0"/>
              </a:rPr>
              <a:t>def </a:t>
            </a:r>
            <a:r>
              <a:rPr lang="en-US" sz="3200" err="1">
                <a:latin typeface="Consolas" panose="020B0609020204030204" pitchFamily="49" charset="0"/>
              </a:rPr>
              <a:t>print_dashed_line</a:t>
            </a:r>
            <a:r>
              <a:rPr lang="en-US" sz="3200">
                <a:latin typeface="Consolas" panose="020B0609020204030204" pitchFamily="49" charset="0"/>
              </a:rPr>
              <a:t>(n):</a:t>
            </a:r>
            <a:br>
              <a:rPr lang="en-US" sz="3200">
                <a:latin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</a:rPr>
              <a:t>   print('+' + '-' * n + '+')</a:t>
            </a:r>
            <a:endParaRPr lang="en-AU" sz="32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0A444C-D57E-E683-A9F0-A23B36C944F1}"/>
              </a:ext>
            </a:extLst>
          </p:cNvPr>
          <p:cNvSpPr txBox="1"/>
          <p:nvPr/>
        </p:nvSpPr>
        <p:spPr>
          <a:xfrm>
            <a:off x="7815429" y="4438436"/>
            <a:ext cx="3733800" cy="163121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2000">
                <a:latin typeface="Consolas" panose="020B0609020204030204" pitchFamily="49" charset="0"/>
              </a:rPr>
              <a:t>word = 'Hello'</a:t>
            </a:r>
          </a:p>
          <a:p>
            <a:r>
              <a:rPr lang="en-US" sz="2000">
                <a:latin typeface="Consolas" panose="020B0609020204030204" pitchFamily="49" charset="0"/>
              </a:rPr>
              <a:t>n = </a:t>
            </a:r>
            <a:r>
              <a:rPr lang="en-US" sz="2000" err="1">
                <a:latin typeface="Consolas" panose="020B0609020204030204" pitchFamily="49" charset="0"/>
              </a:rPr>
              <a:t>len</a:t>
            </a:r>
            <a:r>
              <a:rPr lang="en-US" sz="2000">
                <a:latin typeface="Consolas" panose="020B0609020204030204" pitchFamily="49" charset="0"/>
              </a:rPr>
              <a:t>(word) + 2</a:t>
            </a:r>
          </a:p>
          <a:p>
            <a:r>
              <a:rPr lang="en-US" sz="2000" err="1">
                <a:latin typeface="Consolas" panose="020B0609020204030204" pitchFamily="49" charset="0"/>
              </a:rPr>
              <a:t>print_dashed_line</a:t>
            </a:r>
            <a:r>
              <a:rPr lang="en-US" sz="2000">
                <a:latin typeface="Consolas" panose="020B0609020204030204" pitchFamily="49" charset="0"/>
              </a:rPr>
              <a:t>(n)</a:t>
            </a:r>
          </a:p>
          <a:p>
            <a:r>
              <a:rPr lang="en-US" sz="2000">
                <a:latin typeface="Consolas" panose="020B0609020204030204" pitchFamily="49" charset="0"/>
              </a:rPr>
              <a:t>print('| ' + word + ' |')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 err="1">
                <a:latin typeface="Consolas" panose="020B0609020204030204" pitchFamily="49" charset="0"/>
              </a:rPr>
              <a:t>print_dashed_line</a:t>
            </a:r>
            <a:r>
              <a:rPr lang="en-US" sz="2000">
                <a:latin typeface="Consolas" panose="020B0609020204030204" pitchFamily="49" charset="0"/>
              </a:rPr>
              <a:t>(n)</a:t>
            </a:r>
            <a:endParaRPr lang="en-AU" sz="2000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BB9E9D-3899-C007-45FF-5A1F7BEF9431}"/>
              </a:ext>
            </a:extLst>
          </p:cNvPr>
          <p:cNvSpPr txBox="1"/>
          <p:nvPr/>
        </p:nvSpPr>
        <p:spPr>
          <a:xfrm>
            <a:off x="8017571" y="3454111"/>
            <a:ext cx="3329516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 copy of the argument is </a:t>
            </a:r>
            <a:r>
              <a:rPr lang="en-CA" dirty="0"/>
              <a:t>assigned</a:t>
            </a:r>
            <a:r>
              <a:rPr lang="en-CA"/>
              <a:t> to the parameter.</a:t>
            </a:r>
            <a:endParaRPr lang="en-A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7F9F113-89E7-E269-4673-C1799D96F705}"/>
              </a:ext>
            </a:extLst>
          </p:cNvPr>
          <p:cNvSpPr/>
          <p:nvPr/>
        </p:nvSpPr>
        <p:spPr>
          <a:xfrm>
            <a:off x="1219199" y="2611028"/>
            <a:ext cx="333911" cy="4527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B76B1F-AAF2-23A6-CCAD-3B7C87D00F6C}"/>
              </a:ext>
            </a:extLst>
          </p:cNvPr>
          <p:cNvCxnSpPr/>
          <p:nvPr/>
        </p:nvCxnSpPr>
        <p:spPr>
          <a:xfrm flipH="1">
            <a:off x="8238392" y="4097532"/>
            <a:ext cx="384212" cy="4788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C919856-A98D-9E0F-14AD-AE6A572EBE21}"/>
              </a:ext>
            </a:extLst>
          </p:cNvPr>
          <p:cNvCxnSpPr>
            <a:cxnSpLocks/>
          </p:cNvCxnSpPr>
          <p:nvPr/>
        </p:nvCxnSpPr>
        <p:spPr>
          <a:xfrm flipH="1">
            <a:off x="9495692" y="4097532"/>
            <a:ext cx="71642" cy="4129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B8BAFD8-096F-2092-FBF2-E1B66712EAFF}"/>
              </a:ext>
            </a:extLst>
          </p:cNvPr>
          <p:cNvSpPr txBox="1"/>
          <p:nvPr/>
        </p:nvSpPr>
        <p:spPr>
          <a:xfrm>
            <a:off x="4130312" y="4955622"/>
            <a:ext cx="2607037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'Hello'</a:t>
            </a:r>
            <a:r>
              <a:rPr lang="en-CA" dirty="0"/>
              <a:t> is the </a:t>
            </a:r>
            <a:r>
              <a:rPr lang="en-CA" b="1" dirty="0"/>
              <a:t>argument</a:t>
            </a:r>
            <a:br>
              <a:rPr lang="en-CA" b="1" dirty="0"/>
            </a:br>
            <a:r>
              <a:rPr lang="en-CA" b="1" dirty="0"/>
              <a:t>word</a:t>
            </a:r>
            <a:r>
              <a:rPr lang="en-CA" dirty="0"/>
              <a:t> is the </a:t>
            </a:r>
            <a:r>
              <a:rPr lang="en-CA" b="1" dirty="0"/>
              <a:t>parameter</a:t>
            </a:r>
            <a:endParaRPr lang="en-AU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07AB3E1-8CE1-E36C-7B1D-402DEAE2623C}"/>
              </a:ext>
            </a:extLst>
          </p:cNvPr>
          <p:cNvCxnSpPr>
            <a:stCxn id="14" idx="3"/>
          </p:cNvCxnSpPr>
          <p:nvPr/>
        </p:nvCxnSpPr>
        <p:spPr>
          <a:xfrm flipV="1">
            <a:off x="6737349" y="4659194"/>
            <a:ext cx="1158143" cy="6195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0C9E63F-2987-E93F-0BC8-180D284FF40C}"/>
              </a:ext>
            </a:extLst>
          </p:cNvPr>
          <p:cNvSpPr txBox="1"/>
          <p:nvPr/>
        </p:nvSpPr>
        <p:spPr>
          <a:xfrm>
            <a:off x="8330104" y="657272"/>
            <a:ext cx="3023696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Important</a:t>
            </a:r>
            <a:br>
              <a:rPr lang="en-CA" b="1" dirty="0"/>
            </a:br>
            <a:r>
              <a:rPr lang="en-CA" dirty="0"/>
              <a:t>When you pass a value to a function, Python </a:t>
            </a:r>
            <a:r>
              <a:rPr lang="en-CA" b="1" dirty="0"/>
              <a:t>copies</a:t>
            </a:r>
            <a:r>
              <a:rPr lang="en-CA" dirty="0"/>
              <a:t> the value. This is called</a:t>
            </a:r>
            <a:br>
              <a:rPr lang="en-CA" dirty="0"/>
            </a:br>
            <a:r>
              <a:rPr lang="en-CA" dirty="0"/>
              <a:t> </a:t>
            </a:r>
            <a:r>
              <a:rPr lang="en-CA" b="1" dirty="0"/>
              <a:t>pass by value</a:t>
            </a:r>
            <a:r>
              <a:rPr lang="en-CA" dirty="0"/>
              <a:t>.</a:t>
            </a:r>
            <a:endParaRPr lang="en-A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7551BE6-7650-84C4-8BD0-ECA9E21F1C21}"/>
                  </a:ext>
                </a:extLst>
              </p14:cNvPr>
              <p14:cNvContentPartPr/>
              <p14:nvPr/>
            </p14:nvContentPartPr>
            <p14:xfrm>
              <a:off x="7796520" y="1773000"/>
              <a:ext cx="3051360" cy="30762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7551BE6-7650-84C4-8BD0-ECA9E21F1C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87160" y="1763640"/>
                <a:ext cx="3070080" cy="309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11310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93CDF7-E6E4-BD9A-07B2-D3CA585D6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24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D284A6-37BC-F0E3-3E70-0F2FCEA02C14}"/>
              </a:ext>
            </a:extLst>
          </p:cNvPr>
          <p:cNvSpPr txBox="1"/>
          <p:nvPr/>
        </p:nvSpPr>
        <p:spPr>
          <a:xfrm>
            <a:off x="256116" y="2021805"/>
            <a:ext cx="743373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>
                <a:latin typeface="Consolas" panose="020B0609020204030204" pitchFamily="49" charset="0"/>
              </a:rPr>
              <a:t>def </a:t>
            </a:r>
            <a:r>
              <a:rPr lang="en-US" sz="3200" err="1">
                <a:latin typeface="Consolas" panose="020B0609020204030204" pitchFamily="49" charset="0"/>
              </a:rPr>
              <a:t>print_in_box</a:t>
            </a:r>
            <a:r>
              <a:rPr lang="en-US" sz="3200">
                <a:latin typeface="Consolas" panose="020B0609020204030204" pitchFamily="49" charset="0"/>
              </a:rPr>
              <a:t>(word):</a:t>
            </a:r>
          </a:p>
          <a:p>
            <a:r>
              <a:rPr lang="en-US" sz="3200">
                <a:latin typeface="Consolas" panose="020B0609020204030204" pitchFamily="49" charset="0"/>
              </a:rPr>
              <a:t>   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n</a:t>
            </a:r>
            <a:r>
              <a:rPr lang="en-US" sz="3200">
                <a:latin typeface="Consolas" panose="020B0609020204030204" pitchFamily="49" charset="0"/>
              </a:rPr>
              <a:t> = </a:t>
            </a:r>
            <a:r>
              <a:rPr lang="en-US" sz="3200" err="1">
                <a:latin typeface="Consolas" panose="020B0609020204030204" pitchFamily="49" charset="0"/>
              </a:rPr>
              <a:t>len</a:t>
            </a:r>
            <a:r>
              <a:rPr lang="en-US" sz="3200">
                <a:latin typeface="Consolas" panose="020B0609020204030204" pitchFamily="49" charset="0"/>
              </a:rPr>
              <a:t>(word) + 2</a:t>
            </a:r>
          </a:p>
          <a:p>
            <a:r>
              <a:rPr lang="en-US" sz="3200">
                <a:latin typeface="Consolas" panose="020B0609020204030204" pitchFamily="49" charset="0"/>
              </a:rPr>
              <a:t>    </a:t>
            </a:r>
            <a:r>
              <a:rPr lang="en-US" sz="3200" err="1">
                <a:latin typeface="Consolas" panose="020B0609020204030204" pitchFamily="49" charset="0"/>
              </a:rPr>
              <a:t>print_dashed_line</a:t>
            </a:r>
            <a:r>
              <a:rPr lang="en-US" sz="3200">
                <a:latin typeface="Consolas" panose="020B0609020204030204" pitchFamily="49" charset="0"/>
              </a:rPr>
              <a:t>(n)</a:t>
            </a:r>
          </a:p>
          <a:p>
            <a:r>
              <a:rPr lang="en-US" sz="3200">
                <a:latin typeface="Consolas" panose="020B0609020204030204" pitchFamily="49" charset="0"/>
              </a:rPr>
              <a:t>    print('| ' + word + ' |')</a:t>
            </a:r>
            <a:br>
              <a:rPr lang="en-US" sz="3200">
                <a:latin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</a:rPr>
              <a:t>    </a:t>
            </a:r>
            <a:r>
              <a:rPr lang="en-US" sz="3200" err="1">
                <a:latin typeface="Consolas" panose="020B0609020204030204" pitchFamily="49" charset="0"/>
              </a:rPr>
              <a:t>print_dashed_line</a:t>
            </a:r>
            <a:r>
              <a:rPr lang="en-US" sz="3200">
                <a:latin typeface="Consolas" panose="020B0609020204030204" pitchFamily="49" charset="0"/>
              </a:rPr>
              <a:t>(n)</a:t>
            </a:r>
            <a:endParaRPr lang="en-AU" sz="320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68B450-0CDE-98B7-C107-2BE38CC4B57F}"/>
              </a:ext>
            </a:extLst>
          </p:cNvPr>
          <p:cNvSpPr txBox="1"/>
          <p:nvPr/>
        </p:nvSpPr>
        <p:spPr>
          <a:xfrm>
            <a:off x="264583" y="134668"/>
            <a:ext cx="7001933" cy="1077218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US" sz="3200">
                <a:latin typeface="Consolas" panose="020B0609020204030204" pitchFamily="49" charset="0"/>
              </a:rPr>
              <a:t>def </a:t>
            </a:r>
            <a:r>
              <a:rPr lang="en-US" sz="3200" err="1">
                <a:latin typeface="Consolas" panose="020B0609020204030204" pitchFamily="49" charset="0"/>
              </a:rPr>
              <a:t>print_dashed_line</a:t>
            </a:r>
            <a:r>
              <a:rPr lang="en-US" sz="3200"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n</a:t>
            </a:r>
            <a:r>
              <a:rPr lang="en-US" sz="3200">
                <a:latin typeface="Consolas" panose="020B0609020204030204" pitchFamily="49" charset="0"/>
              </a:rPr>
              <a:t>):</a:t>
            </a:r>
            <a:br>
              <a:rPr lang="en-US" sz="3200">
                <a:latin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</a:rPr>
              <a:t>   print('+' + '-' * n + '+')</a:t>
            </a:r>
            <a:endParaRPr lang="en-AU" sz="3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5F883D-937C-5D1C-7E3B-1C7F97EBBEE3}"/>
              </a:ext>
            </a:extLst>
          </p:cNvPr>
          <p:cNvSpPr txBox="1"/>
          <p:nvPr/>
        </p:nvSpPr>
        <p:spPr>
          <a:xfrm>
            <a:off x="6294676" y="2021805"/>
            <a:ext cx="2392124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Notice a local variable named </a:t>
            </a:r>
            <a:r>
              <a:rPr lang="en-CA" b="1"/>
              <a:t>n</a:t>
            </a:r>
            <a:r>
              <a:rPr lang="en-CA"/>
              <a:t> appears in </a:t>
            </a:r>
            <a:r>
              <a:rPr lang="en-CA" i="1" dirty="0"/>
              <a:t>both</a:t>
            </a:r>
            <a:r>
              <a:rPr lang="en-CA"/>
              <a:t> functions.</a:t>
            </a:r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C269E4-6FB5-E564-42DD-903D30CD8F2C}"/>
              </a:ext>
            </a:extLst>
          </p:cNvPr>
          <p:cNvSpPr/>
          <p:nvPr/>
        </p:nvSpPr>
        <p:spPr>
          <a:xfrm>
            <a:off x="1104610" y="2611028"/>
            <a:ext cx="4043123" cy="4527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610B4D-D8A4-A573-E862-D14B22A6F869}"/>
              </a:ext>
            </a:extLst>
          </p:cNvPr>
          <p:cNvCxnSpPr>
            <a:cxnSpLocks/>
            <a:stCxn id="3" idx="1"/>
            <a:endCxn id="5" idx="3"/>
          </p:cNvCxnSpPr>
          <p:nvPr/>
        </p:nvCxnSpPr>
        <p:spPr>
          <a:xfrm flipH="1">
            <a:off x="5147733" y="2483470"/>
            <a:ext cx="1146943" cy="3539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D47771A-3DC8-5628-6BCB-9E0E08FCB012}"/>
              </a:ext>
            </a:extLst>
          </p:cNvPr>
          <p:cNvSpPr/>
          <p:nvPr/>
        </p:nvSpPr>
        <p:spPr>
          <a:xfrm>
            <a:off x="5244954" y="220507"/>
            <a:ext cx="267823" cy="4527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B359601-31A4-0086-5689-EC1C903ACF2F}"/>
              </a:ext>
            </a:extLst>
          </p:cNvPr>
          <p:cNvCxnSpPr>
            <a:cxnSpLocks/>
            <a:endCxn id="6" idx="2"/>
          </p:cNvCxnSpPr>
          <p:nvPr/>
        </p:nvCxnSpPr>
        <p:spPr>
          <a:xfrm flipH="1" flipV="1">
            <a:off x="5378866" y="673277"/>
            <a:ext cx="915810" cy="13485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0C02DFF-79FC-1DD7-6DCA-B8030FEFF5EE}"/>
                  </a:ext>
                </a:extLst>
              </p14:cNvPr>
              <p14:cNvContentPartPr/>
              <p14:nvPr/>
            </p14:nvContentPartPr>
            <p14:xfrm>
              <a:off x="990360" y="229320"/>
              <a:ext cx="4631760" cy="50371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0C02DFF-79FC-1DD7-6DCA-B8030FEFF5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1000" y="219960"/>
                <a:ext cx="4650480" cy="505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65520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93CDF7-E6E4-BD9A-07B2-D3CA585D6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25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D284A6-37BC-F0E3-3E70-0F2FCEA02C14}"/>
              </a:ext>
            </a:extLst>
          </p:cNvPr>
          <p:cNvSpPr txBox="1"/>
          <p:nvPr/>
        </p:nvSpPr>
        <p:spPr>
          <a:xfrm>
            <a:off x="256116" y="2021805"/>
            <a:ext cx="743373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>
                <a:latin typeface="Consolas" panose="020B0609020204030204" pitchFamily="49" charset="0"/>
              </a:rPr>
              <a:t>def </a:t>
            </a:r>
            <a:r>
              <a:rPr lang="en-US" sz="3200" err="1">
                <a:latin typeface="Consolas" panose="020B0609020204030204" pitchFamily="49" charset="0"/>
              </a:rPr>
              <a:t>print_in_box</a:t>
            </a:r>
            <a:r>
              <a:rPr lang="en-US" sz="3200">
                <a:latin typeface="Consolas" panose="020B0609020204030204" pitchFamily="49" charset="0"/>
              </a:rPr>
              <a:t>(word):</a:t>
            </a:r>
          </a:p>
          <a:p>
            <a:r>
              <a:rPr lang="en-US" sz="3200">
                <a:latin typeface="Consolas" panose="020B0609020204030204" pitchFamily="49" charset="0"/>
              </a:rPr>
              <a:t>   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n</a:t>
            </a:r>
            <a:r>
              <a:rPr lang="en-US" sz="3200">
                <a:latin typeface="Consolas" panose="020B0609020204030204" pitchFamily="49" charset="0"/>
              </a:rPr>
              <a:t> = </a:t>
            </a:r>
            <a:r>
              <a:rPr lang="en-US" sz="3200" err="1">
                <a:latin typeface="Consolas" panose="020B0609020204030204" pitchFamily="49" charset="0"/>
              </a:rPr>
              <a:t>len</a:t>
            </a:r>
            <a:r>
              <a:rPr lang="en-US" sz="3200">
                <a:latin typeface="Consolas" panose="020B0609020204030204" pitchFamily="49" charset="0"/>
              </a:rPr>
              <a:t>(word) + 2</a:t>
            </a:r>
          </a:p>
          <a:p>
            <a:r>
              <a:rPr lang="en-US" sz="3200">
                <a:latin typeface="Consolas" panose="020B0609020204030204" pitchFamily="49" charset="0"/>
              </a:rPr>
              <a:t>    </a:t>
            </a:r>
            <a:r>
              <a:rPr lang="en-US" sz="3200" err="1">
                <a:latin typeface="Consolas" panose="020B0609020204030204" pitchFamily="49" charset="0"/>
              </a:rPr>
              <a:t>print_dashed_line</a:t>
            </a:r>
            <a:r>
              <a:rPr lang="en-US" sz="3200">
                <a:latin typeface="Consolas" panose="020B0609020204030204" pitchFamily="49" charset="0"/>
              </a:rPr>
              <a:t>(n)</a:t>
            </a:r>
          </a:p>
          <a:p>
            <a:r>
              <a:rPr lang="en-US" sz="3200">
                <a:latin typeface="Consolas" panose="020B0609020204030204" pitchFamily="49" charset="0"/>
              </a:rPr>
              <a:t>    print('| ' + word + ' |')</a:t>
            </a:r>
            <a:br>
              <a:rPr lang="en-US" sz="3200">
                <a:latin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</a:rPr>
              <a:t>    </a:t>
            </a:r>
            <a:r>
              <a:rPr lang="en-US" sz="3200" err="1">
                <a:latin typeface="Consolas" panose="020B0609020204030204" pitchFamily="49" charset="0"/>
              </a:rPr>
              <a:t>print_dashed_line</a:t>
            </a:r>
            <a:r>
              <a:rPr lang="en-US" sz="3200">
                <a:latin typeface="Consolas" panose="020B0609020204030204" pitchFamily="49" charset="0"/>
              </a:rPr>
              <a:t>(n)</a:t>
            </a:r>
            <a:endParaRPr lang="en-AU" sz="320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68B450-0CDE-98B7-C107-2BE38CC4B57F}"/>
              </a:ext>
            </a:extLst>
          </p:cNvPr>
          <p:cNvSpPr txBox="1"/>
          <p:nvPr/>
        </p:nvSpPr>
        <p:spPr>
          <a:xfrm>
            <a:off x="264583" y="134668"/>
            <a:ext cx="7001933" cy="1077218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US" sz="3200">
                <a:latin typeface="Consolas" panose="020B0609020204030204" pitchFamily="49" charset="0"/>
              </a:rPr>
              <a:t>def </a:t>
            </a:r>
            <a:r>
              <a:rPr lang="en-US" sz="3200" err="1">
                <a:latin typeface="Consolas" panose="020B0609020204030204" pitchFamily="49" charset="0"/>
              </a:rPr>
              <a:t>print_dashed_line</a:t>
            </a:r>
            <a:r>
              <a:rPr lang="en-US" sz="3200"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n</a:t>
            </a:r>
            <a:r>
              <a:rPr lang="en-US" sz="3200">
                <a:latin typeface="Consolas" panose="020B0609020204030204" pitchFamily="49" charset="0"/>
              </a:rPr>
              <a:t>):</a:t>
            </a:r>
            <a:br>
              <a:rPr lang="en-US" sz="3200">
                <a:latin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</a:rPr>
              <a:t>   print('+' + '-' * n + '+')</a:t>
            </a:r>
            <a:endParaRPr lang="en-AU" sz="3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5F883D-937C-5D1C-7E3B-1C7F97EBBEE3}"/>
              </a:ext>
            </a:extLst>
          </p:cNvPr>
          <p:cNvSpPr txBox="1"/>
          <p:nvPr/>
        </p:nvSpPr>
        <p:spPr>
          <a:xfrm>
            <a:off x="6294676" y="2021805"/>
            <a:ext cx="2392124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Notice a local variable named </a:t>
            </a:r>
            <a:r>
              <a:rPr lang="en-CA" b="1"/>
              <a:t>n</a:t>
            </a:r>
            <a:r>
              <a:rPr lang="en-CA"/>
              <a:t> appears in </a:t>
            </a:r>
            <a:r>
              <a:rPr lang="en-CA" i="1" dirty="0"/>
              <a:t>both</a:t>
            </a:r>
            <a:r>
              <a:rPr lang="en-CA"/>
              <a:t> functions.</a:t>
            </a:r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C269E4-6FB5-E564-42DD-903D30CD8F2C}"/>
              </a:ext>
            </a:extLst>
          </p:cNvPr>
          <p:cNvSpPr/>
          <p:nvPr/>
        </p:nvSpPr>
        <p:spPr>
          <a:xfrm>
            <a:off x="1104610" y="2611028"/>
            <a:ext cx="4043123" cy="4527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610B4D-D8A4-A573-E862-D14B22A6F869}"/>
              </a:ext>
            </a:extLst>
          </p:cNvPr>
          <p:cNvCxnSpPr>
            <a:cxnSpLocks/>
            <a:stCxn id="3" idx="1"/>
            <a:endCxn id="5" idx="3"/>
          </p:cNvCxnSpPr>
          <p:nvPr/>
        </p:nvCxnSpPr>
        <p:spPr>
          <a:xfrm flipH="1">
            <a:off x="5147733" y="2483470"/>
            <a:ext cx="1146943" cy="3539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D47771A-3DC8-5628-6BCB-9E0E08FCB012}"/>
              </a:ext>
            </a:extLst>
          </p:cNvPr>
          <p:cNvSpPr/>
          <p:nvPr/>
        </p:nvSpPr>
        <p:spPr>
          <a:xfrm>
            <a:off x="5244954" y="220507"/>
            <a:ext cx="267823" cy="4527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B359601-31A4-0086-5689-EC1C903ACF2F}"/>
              </a:ext>
            </a:extLst>
          </p:cNvPr>
          <p:cNvCxnSpPr>
            <a:cxnSpLocks/>
            <a:endCxn id="6" idx="2"/>
          </p:cNvCxnSpPr>
          <p:nvPr/>
        </p:nvCxnSpPr>
        <p:spPr>
          <a:xfrm flipH="1" flipV="1">
            <a:off x="5378866" y="673277"/>
            <a:ext cx="915810" cy="13485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57F24CA-F978-0CFC-17F5-5544B610E629}"/>
              </a:ext>
            </a:extLst>
          </p:cNvPr>
          <p:cNvSpPr txBox="1"/>
          <p:nvPr/>
        </p:nvSpPr>
        <p:spPr>
          <a:xfrm>
            <a:off x="7689849" y="3666626"/>
            <a:ext cx="3079752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The </a:t>
            </a:r>
            <a:r>
              <a:rPr lang="en-CA" b="1"/>
              <a:t>n</a:t>
            </a:r>
            <a:r>
              <a:rPr lang="en-CA"/>
              <a:t> in </a:t>
            </a:r>
            <a:r>
              <a:rPr lang="en-CA" b="1" err="1"/>
              <a:t>print_dashed_line</a:t>
            </a:r>
            <a:r>
              <a:rPr lang="en-CA" b="1"/>
              <a:t> </a:t>
            </a:r>
            <a:r>
              <a:rPr lang="en-CA"/>
              <a:t>is different than </a:t>
            </a:r>
            <a:r>
              <a:rPr lang="en-CA" dirty="0"/>
              <a:t>the</a:t>
            </a:r>
            <a:r>
              <a:rPr lang="en-CA"/>
              <a:t> </a:t>
            </a:r>
            <a:r>
              <a:rPr lang="en-CA" b="1"/>
              <a:t>n</a:t>
            </a:r>
            <a:r>
              <a:rPr lang="en-CA"/>
              <a:t> in </a:t>
            </a:r>
            <a:r>
              <a:rPr lang="en-CA" b="1" err="1"/>
              <a:t>print_in_box</a:t>
            </a:r>
            <a:r>
              <a:rPr lang="en-CA"/>
              <a:t>.</a:t>
            </a:r>
            <a:endParaRPr lang="en-AU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D61ABCA-F4BE-9877-C666-C6ACC0C677DD}"/>
              </a:ext>
            </a:extLst>
          </p:cNvPr>
          <p:cNvCxnSpPr>
            <a:stCxn id="20" idx="0"/>
          </p:cNvCxnSpPr>
          <p:nvPr/>
        </p:nvCxnSpPr>
        <p:spPr>
          <a:xfrm flipH="1" flipV="1">
            <a:off x="8610600" y="2945135"/>
            <a:ext cx="619125" cy="7214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6339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93CDF7-E6E4-BD9A-07B2-D3CA585D6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26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D284A6-37BC-F0E3-3E70-0F2FCEA02C14}"/>
              </a:ext>
            </a:extLst>
          </p:cNvPr>
          <p:cNvSpPr txBox="1"/>
          <p:nvPr/>
        </p:nvSpPr>
        <p:spPr>
          <a:xfrm>
            <a:off x="256116" y="2021805"/>
            <a:ext cx="743373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>
                <a:latin typeface="Consolas" panose="020B0609020204030204" pitchFamily="49" charset="0"/>
              </a:rPr>
              <a:t>def </a:t>
            </a:r>
            <a:r>
              <a:rPr lang="en-US" sz="3200" err="1">
                <a:latin typeface="Consolas" panose="020B0609020204030204" pitchFamily="49" charset="0"/>
              </a:rPr>
              <a:t>print_in_box</a:t>
            </a:r>
            <a:r>
              <a:rPr lang="en-US" sz="3200">
                <a:latin typeface="Consolas" panose="020B0609020204030204" pitchFamily="49" charset="0"/>
              </a:rPr>
              <a:t>(word):</a:t>
            </a:r>
          </a:p>
          <a:p>
            <a:r>
              <a:rPr lang="en-US" sz="3200">
                <a:latin typeface="Consolas" panose="020B0609020204030204" pitchFamily="49" charset="0"/>
              </a:rPr>
              <a:t>   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n</a:t>
            </a:r>
            <a:r>
              <a:rPr lang="en-US" sz="3200">
                <a:latin typeface="Consolas" panose="020B0609020204030204" pitchFamily="49" charset="0"/>
              </a:rPr>
              <a:t> = </a:t>
            </a:r>
            <a:r>
              <a:rPr lang="en-US" sz="3200" err="1">
                <a:latin typeface="Consolas" panose="020B0609020204030204" pitchFamily="49" charset="0"/>
              </a:rPr>
              <a:t>len</a:t>
            </a:r>
            <a:r>
              <a:rPr lang="en-US" sz="3200">
                <a:latin typeface="Consolas" panose="020B0609020204030204" pitchFamily="49" charset="0"/>
              </a:rPr>
              <a:t>(word) + 2</a:t>
            </a:r>
          </a:p>
          <a:p>
            <a:r>
              <a:rPr lang="en-US" sz="3200">
                <a:latin typeface="Consolas" panose="020B0609020204030204" pitchFamily="49" charset="0"/>
              </a:rPr>
              <a:t>    </a:t>
            </a:r>
            <a:r>
              <a:rPr lang="en-US" sz="3200" err="1">
                <a:latin typeface="Consolas" panose="020B0609020204030204" pitchFamily="49" charset="0"/>
              </a:rPr>
              <a:t>print_dashed_line</a:t>
            </a:r>
            <a:r>
              <a:rPr lang="en-US" sz="3200">
                <a:latin typeface="Consolas" panose="020B0609020204030204" pitchFamily="49" charset="0"/>
              </a:rPr>
              <a:t>(n)</a:t>
            </a:r>
          </a:p>
          <a:p>
            <a:r>
              <a:rPr lang="en-US" sz="3200">
                <a:latin typeface="Consolas" panose="020B0609020204030204" pitchFamily="49" charset="0"/>
              </a:rPr>
              <a:t>    print('| ' + word + ' |')</a:t>
            </a:r>
            <a:br>
              <a:rPr lang="en-US" sz="3200">
                <a:latin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</a:rPr>
              <a:t>    </a:t>
            </a:r>
            <a:r>
              <a:rPr lang="en-US" sz="3200" err="1">
                <a:latin typeface="Consolas" panose="020B0609020204030204" pitchFamily="49" charset="0"/>
              </a:rPr>
              <a:t>print_dashed_line</a:t>
            </a:r>
            <a:r>
              <a:rPr lang="en-US" sz="3200">
                <a:latin typeface="Consolas" panose="020B0609020204030204" pitchFamily="49" charset="0"/>
              </a:rPr>
              <a:t>(n)</a:t>
            </a:r>
            <a:endParaRPr lang="en-AU" sz="320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68B450-0CDE-98B7-C107-2BE38CC4B57F}"/>
              </a:ext>
            </a:extLst>
          </p:cNvPr>
          <p:cNvSpPr txBox="1"/>
          <p:nvPr/>
        </p:nvSpPr>
        <p:spPr>
          <a:xfrm>
            <a:off x="264583" y="134668"/>
            <a:ext cx="7001933" cy="1077218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US" sz="3200">
                <a:latin typeface="Consolas" panose="020B0609020204030204" pitchFamily="49" charset="0"/>
              </a:rPr>
              <a:t>def </a:t>
            </a:r>
            <a:r>
              <a:rPr lang="en-US" sz="3200" err="1">
                <a:latin typeface="Consolas" panose="020B0609020204030204" pitchFamily="49" charset="0"/>
              </a:rPr>
              <a:t>print_dashed_line</a:t>
            </a:r>
            <a:r>
              <a:rPr lang="en-US" sz="3200"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n</a:t>
            </a:r>
            <a:r>
              <a:rPr lang="en-US" sz="3200">
                <a:latin typeface="Consolas" panose="020B0609020204030204" pitchFamily="49" charset="0"/>
              </a:rPr>
              <a:t>):</a:t>
            </a:r>
            <a:br>
              <a:rPr lang="en-US" sz="3200">
                <a:latin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</a:rPr>
              <a:t>   print('+' + '-' * n + '+')</a:t>
            </a:r>
            <a:endParaRPr lang="en-AU" sz="3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5F883D-937C-5D1C-7E3B-1C7F97EBBEE3}"/>
              </a:ext>
            </a:extLst>
          </p:cNvPr>
          <p:cNvSpPr txBox="1"/>
          <p:nvPr/>
        </p:nvSpPr>
        <p:spPr>
          <a:xfrm>
            <a:off x="6294676" y="2021805"/>
            <a:ext cx="2392124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Notice a local variable named </a:t>
            </a:r>
            <a:r>
              <a:rPr lang="en-CA" b="1"/>
              <a:t>n</a:t>
            </a:r>
            <a:r>
              <a:rPr lang="en-CA"/>
              <a:t> appears in </a:t>
            </a:r>
            <a:r>
              <a:rPr lang="en-CA" i="1" dirty="0"/>
              <a:t>both</a:t>
            </a:r>
            <a:r>
              <a:rPr lang="en-CA"/>
              <a:t> functions.</a:t>
            </a:r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C269E4-6FB5-E564-42DD-903D30CD8F2C}"/>
              </a:ext>
            </a:extLst>
          </p:cNvPr>
          <p:cNvSpPr/>
          <p:nvPr/>
        </p:nvSpPr>
        <p:spPr>
          <a:xfrm>
            <a:off x="1104610" y="2611028"/>
            <a:ext cx="4043123" cy="4527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610B4D-D8A4-A573-E862-D14B22A6F869}"/>
              </a:ext>
            </a:extLst>
          </p:cNvPr>
          <p:cNvCxnSpPr>
            <a:cxnSpLocks/>
            <a:stCxn id="3" idx="1"/>
            <a:endCxn id="5" idx="3"/>
          </p:cNvCxnSpPr>
          <p:nvPr/>
        </p:nvCxnSpPr>
        <p:spPr>
          <a:xfrm flipH="1">
            <a:off x="5147733" y="2483470"/>
            <a:ext cx="1146943" cy="3539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D47771A-3DC8-5628-6BCB-9E0E08FCB012}"/>
              </a:ext>
            </a:extLst>
          </p:cNvPr>
          <p:cNvSpPr/>
          <p:nvPr/>
        </p:nvSpPr>
        <p:spPr>
          <a:xfrm>
            <a:off x="5244954" y="220507"/>
            <a:ext cx="267823" cy="4527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B359601-31A4-0086-5689-EC1C903ACF2F}"/>
              </a:ext>
            </a:extLst>
          </p:cNvPr>
          <p:cNvCxnSpPr>
            <a:cxnSpLocks/>
            <a:endCxn id="6" idx="2"/>
          </p:cNvCxnSpPr>
          <p:nvPr/>
        </p:nvCxnSpPr>
        <p:spPr>
          <a:xfrm flipH="1" flipV="1">
            <a:off x="5378866" y="673277"/>
            <a:ext cx="915810" cy="13485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57F24CA-F978-0CFC-17F5-5544B610E629}"/>
              </a:ext>
            </a:extLst>
          </p:cNvPr>
          <p:cNvSpPr txBox="1"/>
          <p:nvPr/>
        </p:nvSpPr>
        <p:spPr>
          <a:xfrm>
            <a:off x="7689849" y="3666626"/>
            <a:ext cx="3079752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The </a:t>
            </a:r>
            <a:r>
              <a:rPr lang="en-CA" b="1"/>
              <a:t>n</a:t>
            </a:r>
            <a:r>
              <a:rPr lang="en-CA"/>
              <a:t> in </a:t>
            </a:r>
            <a:r>
              <a:rPr lang="en-CA" b="1" err="1"/>
              <a:t>print_dashed_line</a:t>
            </a:r>
            <a:r>
              <a:rPr lang="en-CA" b="1"/>
              <a:t> </a:t>
            </a:r>
            <a:r>
              <a:rPr lang="en-CA"/>
              <a:t>is different than </a:t>
            </a:r>
            <a:r>
              <a:rPr lang="en-CA" dirty="0"/>
              <a:t>the</a:t>
            </a:r>
            <a:r>
              <a:rPr lang="en-CA"/>
              <a:t> </a:t>
            </a:r>
            <a:r>
              <a:rPr lang="en-CA" b="1"/>
              <a:t>n</a:t>
            </a:r>
            <a:r>
              <a:rPr lang="en-CA"/>
              <a:t> in </a:t>
            </a:r>
            <a:r>
              <a:rPr lang="en-CA" b="1" err="1"/>
              <a:t>print_in_box</a:t>
            </a:r>
            <a:r>
              <a:rPr lang="en-CA"/>
              <a:t>.</a:t>
            </a:r>
            <a:endParaRPr lang="en-A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22C984-7AC8-0C92-F8B0-C9D3D52122D4}"/>
              </a:ext>
            </a:extLst>
          </p:cNvPr>
          <p:cNvSpPr txBox="1"/>
          <p:nvPr/>
        </p:nvSpPr>
        <p:spPr>
          <a:xfrm>
            <a:off x="7689849" y="5230597"/>
            <a:ext cx="307975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Neither function can access the </a:t>
            </a:r>
            <a:r>
              <a:rPr lang="en-CA" b="1"/>
              <a:t>n</a:t>
            </a:r>
            <a:r>
              <a:rPr lang="en-CA"/>
              <a:t> in the other one. Local variables are private in the function they are defined.</a:t>
            </a:r>
            <a:endParaRPr lang="en-AU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2A59D92-6E92-E5C0-32C7-7BFB673D3BCF}"/>
              </a:ext>
            </a:extLst>
          </p:cNvPr>
          <p:cNvCxnSpPr>
            <a:stCxn id="22" idx="0"/>
            <a:endCxn id="20" idx="2"/>
          </p:cNvCxnSpPr>
          <p:nvPr/>
        </p:nvCxnSpPr>
        <p:spPr>
          <a:xfrm flipV="1">
            <a:off x="9229725" y="4589956"/>
            <a:ext cx="0" cy="6406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D61ABCA-F4BE-9877-C666-C6ACC0C677DD}"/>
              </a:ext>
            </a:extLst>
          </p:cNvPr>
          <p:cNvCxnSpPr>
            <a:stCxn id="20" idx="0"/>
          </p:cNvCxnSpPr>
          <p:nvPr/>
        </p:nvCxnSpPr>
        <p:spPr>
          <a:xfrm flipH="1" flipV="1">
            <a:off x="8610600" y="2945135"/>
            <a:ext cx="619125" cy="7214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F4AF9B6-23B1-2BEF-2182-5C30BED4EB5A}"/>
              </a:ext>
            </a:extLst>
          </p:cNvPr>
          <p:cNvSpPr txBox="1"/>
          <p:nvPr/>
        </p:nvSpPr>
        <p:spPr>
          <a:xfrm>
            <a:off x="3460259" y="5538392"/>
            <a:ext cx="3079752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Python automatically keeps track of which </a:t>
            </a:r>
            <a:r>
              <a:rPr lang="en-CA" b="1"/>
              <a:t>n</a:t>
            </a:r>
            <a:r>
              <a:rPr lang="en-CA"/>
              <a:t> is which.</a:t>
            </a:r>
            <a:endParaRPr lang="en-AU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55F7FC4-825C-7071-1AF1-B10A6DD504DB}"/>
              </a:ext>
            </a:extLst>
          </p:cNvPr>
          <p:cNvCxnSpPr>
            <a:cxnSpLocks/>
            <a:stCxn id="28" idx="3"/>
            <a:endCxn id="22" idx="1"/>
          </p:cNvCxnSpPr>
          <p:nvPr/>
        </p:nvCxnSpPr>
        <p:spPr>
          <a:xfrm flipV="1">
            <a:off x="6540011" y="5830762"/>
            <a:ext cx="1149838" cy="307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2493694-7074-EB72-74FB-8CDEF1F379B2}"/>
                  </a:ext>
                </a:extLst>
              </p14:cNvPr>
              <p14:cNvContentPartPr/>
              <p14:nvPr/>
            </p14:nvContentPartPr>
            <p14:xfrm>
              <a:off x="-44640" y="-18720"/>
              <a:ext cx="7433640" cy="45691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2493694-7074-EB72-74FB-8CDEF1F379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54000" y="-28080"/>
                <a:ext cx="7452360" cy="458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44741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93CDF7-E6E4-BD9A-07B2-D3CA585D6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27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D284A6-37BC-F0E3-3E70-0F2FCEA02C14}"/>
              </a:ext>
            </a:extLst>
          </p:cNvPr>
          <p:cNvSpPr txBox="1"/>
          <p:nvPr/>
        </p:nvSpPr>
        <p:spPr>
          <a:xfrm>
            <a:off x="256116" y="2021805"/>
            <a:ext cx="743373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def </a:t>
            </a:r>
            <a:r>
              <a:rPr lang="en-US" sz="3200" dirty="0" err="1">
                <a:latin typeface="Consolas" panose="020B0609020204030204" pitchFamily="49" charset="0"/>
              </a:rPr>
              <a:t>print_in_box</a:t>
            </a:r>
            <a:r>
              <a:rPr lang="en-US" sz="3200" dirty="0">
                <a:latin typeface="Consolas" panose="020B0609020204030204" pitchFamily="49" charset="0"/>
              </a:rPr>
              <a:t>(word):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n</a:t>
            </a:r>
            <a:r>
              <a:rPr lang="en-US" sz="3200" dirty="0">
                <a:latin typeface="Consolas" panose="020B0609020204030204" pitchFamily="49" charset="0"/>
              </a:rPr>
              <a:t> = </a:t>
            </a:r>
            <a:r>
              <a:rPr lang="en-US" sz="3200" dirty="0" err="1">
                <a:latin typeface="Consolas" panose="020B0609020204030204" pitchFamily="49" charset="0"/>
              </a:rPr>
              <a:t>len</a:t>
            </a:r>
            <a:r>
              <a:rPr lang="en-US" sz="3200" dirty="0">
                <a:latin typeface="Consolas" panose="020B0609020204030204" pitchFamily="49" charset="0"/>
              </a:rPr>
              <a:t>(word) + 2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</a:t>
            </a:r>
            <a:r>
              <a:rPr lang="en-US" sz="3200" dirty="0" err="1">
                <a:latin typeface="Consolas" panose="020B0609020204030204" pitchFamily="49" charset="0"/>
              </a:rPr>
              <a:t>print_dashed_line</a:t>
            </a:r>
            <a:r>
              <a:rPr lang="en-US" sz="3200" dirty="0">
                <a:latin typeface="Consolas" panose="020B0609020204030204" pitchFamily="49" charset="0"/>
              </a:rPr>
              <a:t>(n)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print('| ' + word + ' |')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    </a:t>
            </a:r>
            <a:r>
              <a:rPr lang="en-US" sz="3200" dirty="0" err="1">
                <a:latin typeface="Consolas" panose="020B0609020204030204" pitchFamily="49" charset="0"/>
              </a:rPr>
              <a:t>print_dashed_line</a:t>
            </a:r>
            <a:r>
              <a:rPr lang="en-US" sz="3200" dirty="0">
                <a:latin typeface="Consolas" panose="020B0609020204030204" pitchFamily="49" charset="0"/>
              </a:rPr>
              <a:t>(n)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418111-740E-B339-2ED1-2BC013B15505}"/>
              </a:ext>
            </a:extLst>
          </p:cNvPr>
          <p:cNvSpPr txBox="1"/>
          <p:nvPr/>
        </p:nvSpPr>
        <p:spPr>
          <a:xfrm>
            <a:off x="9567334" y="2375748"/>
            <a:ext cx="1405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atin typeface="Consolas" panose="020B0609020204030204" pitchFamily="49" charset="0"/>
              </a:rPr>
              <a:t>+-------+</a:t>
            </a:r>
          </a:p>
          <a:p>
            <a:r>
              <a:rPr lang="en-AU" dirty="0">
                <a:latin typeface="Consolas" panose="020B0609020204030204" pitchFamily="49" charset="0"/>
              </a:rPr>
              <a:t>| Hello |</a:t>
            </a:r>
          </a:p>
          <a:p>
            <a:r>
              <a:rPr lang="en-AU" dirty="0">
                <a:latin typeface="Consolas" panose="020B0609020204030204" pitchFamily="49" charset="0"/>
              </a:rPr>
              <a:t>+-------+</a:t>
            </a:r>
          </a:p>
          <a:p>
            <a:r>
              <a:rPr lang="en-AU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8D3351F3-A898-609E-5961-F04D85E787E1}"/>
              </a:ext>
            </a:extLst>
          </p:cNvPr>
          <p:cNvSpPr/>
          <p:nvPr/>
        </p:nvSpPr>
        <p:spPr>
          <a:xfrm>
            <a:off x="10066867" y="1557867"/>
            <a:ext cx="279400" cy="70273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68B450-0CDE-98B7-C107-2BE38CC4B57F}"/>
              </a:ext>
            </a:extLst>
          </p:cNvPr>
          <p:cNvSpPr txBox="1"/>
          <p:nvPr/>
        </p:nvSpPr>
        <p:spPr>
          <a:xfrm>
            <a:off x="264583" y="134668"/>
            <a:ext cx="7001933" cy="1077218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def </a:t>
            </a:r>
            <a:r>
              <a:rPr lang="en-US" sz="3200" dirty="0" err="1">
                <a:latin typeface="Consolas" panose="020B0609020204030204" pitchFamily="49" charset="0"/>
              </a:rPr>
              <a:t>print_dashed_line</a:t>
            </a:r>
            <a:r>
              <a:rPr lang="en-US" sz="3200" dirty="0"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n</a:t>
            </a:r>
            <a:r>
              <a:rPr lang="en-US" sz="3200" dirty="0">
                <a:latin typeface="Consolas" panose="020B0609020204030204" pitchFamily="49" charset="0"/>
              </a:rPr>
              <a:t>):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   print('+' + '-' * n + '+')</a:t>
            </a:r>
            <a:endParaRPr lang="en-AU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5F883D-937C-5D1C-7E3B-1C7F97EBBEE3}"/>
              </a:ext>
            </a:extLst>
          </p:cNvPr>
          <p:cNvSpPr txBox="1"/>
          <p:nvPr/>
        </p:nvSpPr>
        <p:spPr>
          <a:xfrm>
            <a:off x="6294676" y="2021805"/>
            <a:ext cx="2392124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Now there are three </a:t>
            </a:r>
            <a:r>
              <a:rPr lang="en-CA" b="1"/>
              <a:t>n</a:t>
            </a:r>
            <a:r>
              <a:rPr lang="en-CA"/>
              <a:t> variables! Two local ones, and a </a:t>
            </a:r>
            <a:r>
              <a:rPr lang="en-CA" b="1" dirty="0"/>
              <a:t>global variable</a:t>
            </a:r>
            <a:r>
              <a:rPr lang="en-CA"/>
              <a:t> called </a:t>
            </a:r>
            <a:r>
              <a:rPr lang="en-CA" b="1"/>
              <a:t>n</a:t>
            </a:r>
            <a:r>
              <a:rPr lang="en-CA"/>
              <a:t>.</a:t>
            </a:r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C269E4-6FB5-E564-42DD-903D30CD8F2C}"/>
              </a:ext>
            </a:extLst>
          </p:cNvPr>
          <p:cNvSpPr/>
          <p:nvPr/>
        </p:nvSpPr>
        <p:spPr>
          <a:xfrm>
            <a:off x="1104610" y="2611028"/>
            <a:ext cx="4043123" cy="4527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610B4D-D8A4-A573-E862-D14B22A6F869}"/>
              </a:ext>
            </a:extLst>
          </p:cNvPr>
          <p:cNvCxnSpPr>
            <a:cxnSpLocks/>
            <a:stCxn id="3" idx="1"/>
            <a:endCxn id="5" idx="3"/>
          </p:cNvCxnSpPr>
          <p:nvPr/>
        </p:nvCxnSpPr>
        <p:spPr>
          <a:xfrm flipH="1">
            <a:off x="5147733" y="2621970"/>
            <a:ext cx="1146943" cy="2154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A5485D6-375C-B321-60CA-E800FEB0634D}"/>
              </a:ext>
            </a:extLst>
          </p:cNvPr>
          <p:cNvSpPr txBox="1"/>
          <p:nvPr/>
        </p:nvSpPr>
        <p:spPr>
          <a:xfrm>
            <a:off x="8612717" y="555017"/>
            <a:ext cx="33147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n</a:t>
            </a:r>
            <a:r>
              <a:rPr lang="en-US" sz="2000" dirty="0">
                <a:latin typeface="Consolas" panose="020B0609020204030204" pitchFamily="49" charset="0"/>
              </a:rPr>
              <a:t> = 2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print_in_box</a:t>
            </a:r>
            <a:r>
              <a:rPr lang="en-US" sz="2000" dirty="0">
                <a:latin typeface="Consolas" panose="020B0609020204030204" pitchFamily="49" charset="0"/>
              </a:rPr>
              <a:t>('Hello’)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print(n)</a:t>
            </a:r>
            <a:endParaRPr lang="en-AU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47771A-3DC8-5628-6BCB-9E0E08FCB012}"/>
              </a:ext>
            </a:extLst>
          </p:cNvPr>
          <p:cNvSpPr/>
          <p:nvPr/>
        </p:nvSpPr>
        <p:spPr>
          <a:xfrm>
            <a:off x="5244954" y="220507"/>
            <a:ext cx="267823" cy="4527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B359601-31A4-0086-5689-EC1C903ACF2F}"/>
              </a:ext>
            </a:extLst>
          </p:cNvPr>
          <p:cNvCxnSpPr>
            <a:cxnSpLocks/>
            <a:endCxn id="6" idx="2"/>
          </p:cNvCxnSpPr>
          <p:nvPr/>
        </p:nvCxnSpPr>
        <p:spPr>
          <a:xfrm flipH="1" flipV="1">
            <a:off x="5378866" y="673277"/>
            <a:ext cx="915810" cy="13485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23613C1-1380-A246-C13C-CCC102591B63}"/>
              </a:ext>
            </a:extLst>
          </p:cNvPr>
          <p:cNvCxnSpPr/>
          <p:nvPr/>
        </p:nvCxnSpPr>
        <p:spPr>
          <a:xfrm flipV="1">
            <a:off x="7825154" y="844062"/>
            <a:ext cx="861646" cy="11777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8F4121C-AC77-6AB9-C9E8-B327424B7CDE}"/>
              </a:ext>
            </a:extLst>
          </p:cNvPr>
          <p:cNvSpPr/>
          <p:nvPr/>
        </p:nvSpPr>
        <p:spPr>
          <a:xfrm>
            <a:off x="8688193" y="555017"/>
            <a:ext cx="786170" cy="40334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EC05154-8B96-7E63-62BE-11A878ADF825}"/>
                  </a:ext>
                </a:extLst>
              </p14:cNvPr>
              <p14:cNvContentPartPr/>
              <p14:nvPr/>
            </p14:nvContentPartPr>
            <p14:xfrm>
              <a:off x="1107720" y="280080"/>
              <a:ext cx="9008280" cy="43178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EC05154-8B96-7E63-62BE-11A878ADF8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8360" y="270720"/>
                <a:ext cx="9027000" cy="433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83260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93CDF7-E6E4-BD9A-07B2-D3CA585D6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28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D284A6-37BC-F0E3-3E70-0F2FCEA02C14}"/>
              </a:ext>
            </a:extLst>
          </p:cNvPr>
          <p:cNvSpPr txBox="1"/>
          <p:nvPr/>
        </p:nvSpPr>
        <p:spPr>
          <a:xfrm>
            <a:off x="256116" y="2021805"/>
            <a:ext cx="743373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def </a:t>
            </a:r>
            <a:r>
              <a:rPr lang="en-US" sz="3200" dirty="0" err="1">
                <a:latin typeface="Consolas" panose="020B0609020204030204" pitchFamily="49" charset="0"/>
              </a:rPr>
              <a:t>print_in_box</a:t>
            </a:r>
            <a:r>
              <a:rPr lang="en-US" sz="3200" dirty="0">
                <a:latin typeface="Consolas" panose="020B0609020204030204" pitchFamily="49" charset="0"/>
              </a:rPr>
              <a:t>(word):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n</a:t>
            </a:r>
            <a:r>
              <a:rPr lang="en-US" sz="3200" dirty="0">
                <a:latin typeface="Consolas" panose="020B0609020204030204" pitchFamily="49" charset="0"/>
              </a:rPr>
              <a:t> = </a:t>
            </a:r>
            <a:r>
              <a:rPr lang="en-US" sz="3200" dirty="0" err="1">
                <a:latin typeface="Consolas" panose="020B0609020204030204" pitchFamily="49" charset="0"/>
              </a:rPr>
              <a:t>len</a:t>
            </a:r>
            <a:r>
              <a:rPr lang="en-US" sz="3200" dirty="0">
                <a:latin typeface="Consolas" panose="020B0609020204030204" pitchFamily="49" charset="0"/>
              </a:rPr>
              <a:t>(word) + 2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</a:t>
            </a:r>
            <a:r>
              <a:rPr lang="en-US" sz="3200" dirty="0" err="1">
                <a:latin typeface="Consolas" panose="020B0609020204030204" pitchFamily="49" charset="0"/>
              </a:rPr>
              <a:t>print_dashed_line</a:t>
            </a:r>
            <a:r>
              <a:rPr lang="en-US" sz="3200" dirty="0">
                <a:latin typeface="Consolas" panose="020B0609020204030204" pitchFamily="49" charset="0"/>
              </a:rPr>
              <a:t>(n)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print('| ' + word + ' |')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    </a:t>
            </a:r>
            <a:r>
              <a:rPr lang="en-US" sz="3200" dirty="0" err="1">
                <a:latin typeface="Consolas" panose="020B0609020204030204" pitchFamily="49" charset="0"/>
              </a:rPr>
              <a:t>print_dashed_line</a:t>
            </a:r>
            <a:r>
              <a:rPr lang="en-US" sz="3200" dirty="0">
                <a:latin typeface="Consolas" panose="020B0609020204030204" pitchFamily="49" charset="0"/>
              </a:rPr>
              <a:t>(n)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418111-740E-B339-2ED1-2BC013B15505}"/>
              </a:ext>
            </a:extLst>
          </p:cNvPr>
          <p:cNvSpPr txBox="1"/>
          <p:nvPr/>
        </p:nvSpPr>
        <p:spPr>
          <a:xfrm>
            <a:off x="9567334" y="2375748"/>
            <a:ext cx="1405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atin typeface="Consolas" panose="020B0609020204030204" pitchFamily="49" charset="0"/>
              </a:rPr>
              <a:t>+-------+</a:t>
            </a:r>
          </a:p>
          <a:p>
            <a:r>
              <a:rPr lang="en-AU" dirty="0">
                <a:latin typeface="Consolas" panose="020B0609020204030204" pitchFamily="49" charset="0"/>
              </a:rPr>
              <a:t>| Hello |</a:t>
            </a:r>
          </a:p>
          <a:p>
            <a:r>
              <a:rPr lang="en-AU" dirty="0">
                <a:latin typeface="Consolas" panose="020B0609020204030204" pitchFamily="49" charset="0"/>
              </a:rPr>
              <a:t>+-------+</a:t>
            </a:r>
          </a:p>
          <a:p>
            <a:r>
              <a:rPr lang="en-AU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8D3351F3-A898-609E-5961-F04D85E787E1}"/>
              </a:ext>
            </a:extLst>
          </p:cNvPr>
          <p:cNvSpPr/>
          <p:nvPr/>
        </p:nvSpPr>
        <p:spPr>
          <a:xfrm>
            <a:off x="10066867" y="1557867"/>
            <a:ext cx="279400" cy="70273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68B450-0CDE-98B7-C107-2BE38CC4B57F}"/>
              </a:ext>
            </a:extLst>
          </p:cNvPr>
          <p:cNvSpPr txBox="1"/>
          <p:nvPr/>
        </p:nvSpPr>
        <p:spPr>
          <a:xfrm>
            <a:off x="264583" y="134668"/>
            <a:ext cx="7001933" cy="1077218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def </a:t>
            </a:r>
            <a:r>
              <a:rPr lang="en-US" sz="3200" dirty="0" err="1">
                <a:latin typeface="Consolas" panose="020B0609020204030204" pitchFamily="49" charset="0"/>
              </a:rPr>
              <a:t>print_dashed_line</a:t>
            </a:r>
            <a:r>
              <a:rPr lang="en-US" sz="3200" dirty="0"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n</a:t>
            </a:r>
            <a:r>
              <a:rPr lang="en-US" sz="3200" dirty="0">
                <a:latin typeface="Consolas" panose="020B0609020204030204" pitchFamily="49" charset="0"/>
              </a:rPr>
              <a:t>):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   print('+' + '-' * n + '+')</a:t>
            </a:r>
            <a:endParaRPr lang="en-AU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5F883D-937C-5D1C-7E3B-1C7F97EBBEE3}"/>
              </a:ext>
            </a:extLst>
          </p:cNvPr>
          <p:cNvSpPr txBox="1"/>
          <p:nvPr/>
        </p:nvSpPr>
        <p:spPr>
          <a:xfrm>
            <a:off x="6294676" y="2021805"/>
            <a:ext cx="2392124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Now there are three </a:t>
            </a:r>
            <a:r>
              <a:rPr lang="en-CA" b="1"/>
              <a:t>n</a:t>
            </a:r>
            <a:r>
              <a:rPr lang="en-CA"/>
              <a:t> variables! Two local ones, and a </a:t>
            </a:r>
            <a:r>
              <a:rPr lang="en-CA" b="1" dirty="0"/>
              <a:t>global variable</a:t>
            </a:r>
            <a:r>
              <a:rPr lang="en-CA"/>
              <a:t> called </a:t>
            </a:r>
            <a:r>
              <a:rPr lang="en-CA" b="1"/>
              <a:t>n</a:t>
            </a:r>
            <a:r>
              <a:rPr lang="en-CA"/>
              <a:t>.</a:t>
            </a:r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C269E4-6FB5-E564-42DD-903D30CD8F2C}"/>
              </a:ext>
            </a:extLst>
          </p:cNvPr>
          <p:cNvSpPr/>
          <p:nvPr/>
        </p:nvSpPr>
        <p:spPr>
          <a:xfrm>
            <a:off x="1104610" y="2611028"/>
            <a:ext cx="4043123" cy="4527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610B4D-D8A4-A573-E862-D14B22A6F869}"/>
              </a:ext>
            </a:extLst>
          </p:cNvPr>
          <p:cNvCxnSpPr>
            <a:cxnSpLocks/>
            <a:stCxn id="3" idx="1"/>
            <a:endCxn id="5" idx="3"/>
          </p:cNvCxnSpPr>
          <p:nvPr/>
        </p:nvCxnSpPr>
        <p:spPr>
          <a:xfrm flipH="1">
            <a:off x="5147733" y="2621970"/>
            <a:ext cx="1146943" cy="2154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A5485D6-375C-B321-60CA-E800FEB0634D}"/>
              </a:ext>
            </a:extLst>
          </p:cNvPr>
          <p:cNvSpPr txBox="1"/>
          <p:nvPr/>
        </p:nvSpPr>
        <p:spPr>
          <a:xfrm>
            <a:off x="8612717" y="555017"/>
            <a:ext cx="33147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n</a:t>
            </a:r>
            <a:r>
              <a:rPr lang="en-US" sz="2000" dirty="0">
                <a:latin typeface="Consolas" panose="020B0609020204030204" pitchFamily="49" charset="0"/>
              </a:rPr>
              <a:t> = 2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print_in_box</a:t>
            </a:r>
            <a:r>
              <a:rPr lang="en-US" sz="2000" dirty="0">
                <a:latin typeface="Consolas" panose="020B0609020204030204" pitchFamily="49" charset="0"/>
              </a:rPr>
              <a:t>('Hello’)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print(n)</a:t>
            </a:r>
            <a:endParaRPr lang="en-AU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47771A-3DC8-5628-6BCB-9E0E08FCB012}"/>
              </a:ext>
            </a:extLst>
          </p:cNvPr>
          <p:cNvSpPr/>
          <p:nvPr/>
        </p:nvSpPr>
        <p:spPr>
          <a:xfrm>
            <a:off x="5244954" y="220507"/>
            <a:ext cx="267823" cy="4527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B359601-31A4-0086-5689-EC1C903ACF2F}"/>
              </a:ext>
            </a:extLst>
          </p:cNvPr>
          <p:cNvCxnSpPr>
            <a:cxnSpLocks/>
            <a:endCxn id="6" idx="2"/>
          </p:cNvCxnSpPr>
          <p:nvPr/>
        </p:nvCxnSpPr>
        <p:spPr>
          <a:xfrm flipH="1" flipV="1">
            <a:off x="5378866" y="673277"/>
            <a:ext cx="915810" cy="13485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23613C1-1380-A246-C13C-CCC102591B63}"/>
              </a:ext>
            </a:extLst>
          </p:cNvPr>
          <p:cNvCxnSpPr/>
          <p:nvPr/>
        </p:nvCxnSpPr>
        <p:spPr>
          <a:xfrm flipV="1">
            <a:off x="7825154" y="844062"/>
            <a:ext cx="861646" cy="11777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8F4121C-AC77-6AB9-C9E8-B327424B7CDE}"/>
              </a:ext>
            </a:extLst>
          </p:cNvPr>
          <p:cNvSpPr/>
          <p:nvPr/>
        </p:nvSpPr>
        <p:spPr>
          <a:xfrm>
            <a:off x="8688193" y="555017"/>
            <a:ext cx="786170" cy="40334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07BCF1-6A97-22EE-50AF-90ED5FB017B9}"/>
              </a:ext>
            </a:extLst>
          </p:cNvPr>
          <p:cNvSpPr txBox="1"/>
          <p:nvPr/>
        </p:nvSpPr>
        <p:spPr>
          <a:xfrm>
            <a:off x="8154866" y="4543703"/>
            <a:ext cx="2638994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Code outside of functions can only access global variables, so 2 is printed.</a:t>
            </a:r>
            <a:endParaRPr lang="en-AU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7B50697-28C0-13F8-E32D-3EAC6E2DCA3E}"/>
              </a:ext>
            </a:extLst>
          </p:cNvPr>
          <p:cNvCxnSpPr>
            <a:stCxn id="9" idx="0"/>
          </p:cNvCxnSpPr>
          <p:nvPr/>
        </p:nvCxnSpPr>
        <p:spPr>
          <a:xfrm flipV="1">
            <a:off x="9474363" y="3576077"/>
            <a:ext cx="217074" cy="9676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2122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93CDF7-E6E4-BD9A-07B2-D3CA585D6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29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D284A6-37BC-F0E3-3E70-0F2FCEA02C14}"/>
              </a:ext>
            </a:extLst>
          </p:cNvPr>
          <p:cNvSpPr txBox="1"/>
          <p:nvPr/>
        </p:nvSpPr>
        <p:spPr>
          <a:xfrm>
            <a:off x="256116" y="2021805"/>
            <a:ext cx="743373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def </a:t>
            </a:r>
            <a:r>
              <a:rPr lang="en-US" sz="3200" dirty="0" err="1">
                <a:latin typeface="Consolas" panose="020B0609020204030204" pitchFamily="49" charset="0"/>
              </a:rPr>
              <a:t>print_in_box</a:t>
            </a:r>
            <a:r>
              <a:rPr lang="en-US" sz="3200" dirty="0">
                <a:latin typeface="Consolas" panose="020B0609020204030204" pitchFamily="49" charset="0"/>
              </a:rPr>
              <a:t>(word):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n</a:t>
            </a:r>
            <a:r>
              <a:rPr lang="en-US" sz="3200" dirty="0">
                <a:latin typeface="Consolas" panose="020B0609020204030204" pitchFamily="49" charset="0"/>
              </a:rPr>
              <a:t> = </a:t>
            </a:r>
            <a:r>
              <a:rPr lang="en-US" sz="3200" dirty="0" err="1">
                <a:latin typeface="Consolas" panose="020B0609020204030204" pitchFamily="49" charset="0"/>
              </a:rPr>
              <a:t>len</a:t>
            </a:r>
            <a:r>
              <a:rPr lang="en-US" sz="3200" dirty="0">
                <a:latin typeface="Consolas" panose="020B0609020204030204" pitchFamily="49" charset="0"/>
              </a:rPr>
              <a:t>(word) + 2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</a:t>
            </a:r>
            <a:r>
              <a:rPr lang="en-US" sz="3200" dirty="0" err="1">
                <a:latin typeface="Consolas" panose="020B0609020204030204" pitchFamily="49" charset="0"/>
              </a:rPr>
              <a:t>print_dashed_line</a:t>
            </a:r>
            <a:r>
              <a:rPr lang="en-US" sz="3200" dirty="0">
                <a:latin typeface="Consolas" panose="020B0609020204030204" pitchFamily="49" charset="0"/>
              </a:rPr>
              <a:t>(n)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print('| ' + word + ' |')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    </a:t>
            </a:r>
            <a:r>
              <a:rPr lang="en-US" sz="3200" dirty="0" err="1">
                <a:latin typeface="Consolas" panose="020B0609020204030204" pitchFamily="49" charset="0"/>
              </a:rPr>
              <a:t>print_dashed_line</a:t>
            </a:r>
            <a:r>
              <a:rPr lang="en-US" sz="3200" dirty="0">
                <a:latin typeface="Consolas" panose="020B0609020204030204" pitchFamily="49" charset="0"/>
              </a:rPr>
              <a:t>(n)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418111-740E-B339-2ED1-2BC013B15505}"/>
              </a:ext>
            </a:extLst>
          </p:cNvPr>
          <p:cNvSpPr txBox="1"/>
          <p:nvPr/>
        </p:nvSpPr>
        <p:spPr>
          <a:xfrm>
            <a:off x="9567334" y="2375748"/>
            <a:ext cx="1405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atin typeface="Consolas" panose="020B0609020204030204" pitchFamily="49" charset="0"/>
              </a:rPr>
              <a:t>+-------+</a:t>
            </a:r>
          </a:p>
          <a:p>
            <a:r>
              <a:rPr lang="en-AU" dirty="0">
                <a:latin typeface="Consolas" panose="020B0609020204030204" pitchFamily="49" charset="0"/>
              </a:rPr>
              <a:t>| Hello |</a:t>
            </a:r>
          </a:p>
          <a:p>
            <a:r>
              <a:rPr lang="en-AU" dirty="0">
                <a:latin typeface="Consolas" panose="020B0609020204030204" pitchFamily="49" charset="0"/>
              </a:rPr>
              <a:t>+-------+</a:t>
            </a:r>
          </a:p>
          <a:p>
            <a:r>
              <a:rPr lang="en-AU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8D3351F3-A898-609E-5961-F04D85E787E1}"/>
              </a:ext>
            </a:extLst>
          </p:cNvPr>
          <p:cNvSpPr/>
          <p:nvPr/>
        </p:nvSpPr>
        <p:spPr>
          <a:xfrm>
            <a:off x="10066867" y="1557867"/>
            <a:ext cx="279400" cy="70273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68B450-0CDE-98B7-C107-2BE38CC4B57F}"/>
              </a:ext>
            </a:extLst>
          </p:cNvPr>
          <p:cNvSpPr txBox="1"/>
          <p:nvPr/>
        </p:nvSpPr>
        <p:spPr>
          <a:xfrm>
            <a:off x="264583" y="134668"/>
            <a:ext cx="7001933" cy="1077218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def </a:t>
            </a:r>
            <a:r>
              <a:rPr lang="en-US" sz="3200" dirty="0" err="1">
                <a:latin typeface="Consolas" panose="020B0609020204030204" pitchFamily="49" charset="0"/>
              </a:rPr>
              <a:t>print_dashed_line</a:t>
            </a:r>
            <a:r>
              <a:rPr lang="en-US" sz="3200" dirty="0"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n</a:t>
            </a:r>
            <a:r>
              <a:rPr lang="en-US" sz="3200" dirty="0">
                <a:latin typeface="Consolas" panose="020B0609020204030204" pitchFamily="49" charset="0"/>
              </a:rPr>
              <a:t>):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   print('+' + '-' * n + '+')</a:t>
            </a:r>
            <a:endParaRPr lang="en-AU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5F883D-937C-5D1C-7E3B-1C7F97EBBEE3}"/>
              </a:ext>
            </a:extLst>
          </p:cNvPr>
          <p:cNvSpPr txBox="1"/>
          <p:nvPr/>
        </p:nvSpPr>
        <p:spPr>
          <a:xfrm>
            <a:off x="6294676" y="2021805"/>
            <a:ext cx="2392124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Now there are three </a:t>
            </a:r>
            <a:r>
              <a:rPr lang="en-CA" b="1"/>
              <a:t>n</a:t>
            </a:r>
            <a:r>
              <a:rPr lang="en-CA"/>
              <a:t> variables! Two local ones, and a </a:t>
            </a:r>
            <a:r>
              <a:rPr lang="en-CA" b="1" dirty="0"/>
              <a:t>global variable</a:t>
            </a:r>
            <a:r>
              <a:rPr lang="en-CA"/>
              <a:t> called </a:t>
            </a:r>
            <a:r>
              <a:rPr lang="en-CA" b="1"/>
              <a:t>n</a:t>
            </a:r>
            <a:r>
              <a:rPr lang="en-CA"/>
              <a:t>.</a:t>
            </a:r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C269E4-6FB5-E564-42DD-903D30CD8F2C}"/>
              </a:ext>
            </a:extLst>
          </p:cNvPr>
          <p:cNvSpPr/>
          <p:nvPr/>
        </p:nvSpPr>
        <p:spPr>
          <a:xfrm>
            <a:off x="1104610" y="2611028"/>
            <a:ext cx="4043123" cy="4527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610B4D-D8A4-A573-E862-D14B22A6F869}"/>
              </a:ext>
            </a:extLst>
          </p:cNvPr>
          <p:cNvCxnSpPr>
            <a:cxnSpLocks/>
            <a:stCxn id="3" idx="1"/>
            <a:endCxn id="5" idx="3"/>
          </p:cNvCxnSpPr>
          <p:nvPr/>
        </p:nvCxnSpPr>
        <p:spPr>
          <a:xfrm flipH="1">
            <a:off x="5147733" y="2621970"/>
            <a:ext cx="1146943" cy="2154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A5485D6-375C-B321-60CA-E800FEB0634D}"/>
              </a:ext>
            </a:extLst>
          </p:cNvPr>
          <p:cNvSpPr txBox="1"/>
          <p:nvPr/>
        </p:nvSpPr>
        <p:spPr>
          <a:xfrm>
            <a:off x="8612717" y="555017"/>
            <a:ext cx="33147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n</a:t>
            </a:r>
            <a:r>
              <a:rPr lang="en-US" sz="2000" dirty="0">
                <a:latin typeface="Consolas" panose="020B0609020204030204" pitchFamily="49" charset="0"/>
              </a:rPr>
              <a:t> = 2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print_in_box</a:t>
            </a:r>
            <a:r>
              <a:rPr lang="en-US" sz="2000" dirty="0">
                <a:latin typeface="Consolas" panose="020B0609020204030204" pitchFamily="49" charset="0"/>
              </a:rPr>
              <a:t>('Hello’)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print(n)</a:t>
            </a:r>
            <a:endParaRPr lang="en-AU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47771A-3DC8-5628-6BCB-9E0E08FCB012}"/>
              </a:ext>
            </a:extLst>
          </p:cNvPr>
          <p:cNvSpPr/>
          <p:nvPr/>
        </p:nvSpPr>
        <p:spPr>
          <a:xfrm>
            <a:off x="5244954" y="220507"/>
            <a:ext cx="267823" cy="4527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B359601-31A4-0086-5689-EC1C903ACF2F}"/>
              </a:ext>
            </a:extLst>
          </p:cNvPr>
          <p:cNvCxnSpPr>
            <a:cxnSpLocks/>
            <a:endCxn id="6" idx="2"/>
          </p:cNvCxnSpPr>
          <p:nvPr/>
        </p:nvCxnSpPr>
        <p:spPr>
          <a:xfrm flipH="1" flipV="1">
            <a:off x="5378866" y="673277"/>
            <a:ext cx="915810" cy="13485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23613C1-1380-A246-C13C-CCC102591B63}"/>
              </a:ext>
            </a:extLst>
          </p:cNvPr>
          <p:cNvCxnSpPr/>
          <p:nvPr/>
        </p:nvCxnSpPr>
        <p:spPr>
          <a:xfrm flipV="1">
            <a:off x="7825154" y="844062"/>
            <a:ext cx="861646" cy="11777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8F4121C-AC77-6AB9-C9E8-B327424B7CDE}"/>
              </a:ext>
            </a:extLst>
          </p:cNvPr>
          <p:cNvSpPr/>
          <p:nvPr/>
        </p:nvSpPr>
        <p:spPr>
          <a:xfrm>
            <a:off x="8688193" y="555017"/>
            <a:ext cx="786170" cy="40334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07BCF1-6A97-22EE-50AF-90ED5FB017B9}"/>
              </a:ext>
            </a:extLst>
          </p:cNvPr>
          <p:cNvSpPr txBox="1"/>
          <p:nvPr/>
        </p:nvSpPr>
        <p:spPr>
          <a:xfrm>
            <a:off x="8154866" y="4543703"/>
            <a:ext cx="2638994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Code outside of functions can only access global variables, so 2 is printed.</a:t>
            </a:r>
            <a:endParaRPr lang="en-AU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7B50697-28C0-13F8-E32D-3EAC6E2DCA3E}"/>
              </a:ext>
            </a:extLst>
          </p:cNvPr>
          <p:cNvCxnSpPr>
            <a:stCxn id="9" idx="0"/>
          </p:cNvCxnSpPr>
          <p:nvPr/>
        </p:nvCxnSpPr>
        <p:spPr>
          <a:xfrm flipV="1">
            <a:off x="9474363" y="3576077"/>
            <a:ext cx="217074" cy="9676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48806ED-FBA3-66AF-DEDB-924F8F763B73}"/>
              </a:ext>
            </a:extLst>
          </p:cNvPr>
          <p:cNvSpPr txBox="1"/>
          <p:nvPr/>
        </p:nvSpPr>
        <p:spPr>
          <a:xfrm>
            <a:off x="2313964" y="4684501"/>
            <a:ext cx="3318035" cy="20313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Important</a:t>
            </a:r>
            <a:br>
              <a:rPr lang="en-CA" dirty="0"/>
            </a:br>
            <a:r>
              <a:rPr lang="en-CA" dirty="0"/>
              <a:t>It’s okay, and usually good, for functions to use whatever local variable names make the most sense in them.</a:t>
            </a:r>
            <a:br>
              <a:rPr lang="en-CA" dirty="0"/>
            </a:br>
            <a:r>
              <a:rPr lang="en-CA" b="1" dirty="0"/>
              <a:t>Make your variable names self-descriptive</a:t>
            </a:r>
            <a:r>
              <a:rPr lang="en-CA" dirty="0"/>
              <a:t>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80668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6" y="203993"/>
            <a:ext cx="2692400" cy="1325563"/>
          </a:xfrm>
        </p:spPr>
        <p:txBody>
          <a:bodyPr>
            <a:normAutofit/>
          </a:bodyPr>
          <a:lstStyle/>
          <a:p>
            <a:r>
              <a:rPr lang="en-CA" dirty="0"/>
              <a:t>Functions</a:t>
            </a:r>
            <a:br>
              <a:rPr lang="en-CA" dirty="0"/>
            </a:b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62E8-3DF2-8251-CBDB-1A09A68559D7}"/>
              </a:ext>
            </a:extLst>
          </p:cNvPr>
          <p:cNvSpPr txBox="1"/>
          <p:nvPr/>
        </p:nvSpPr>
        <p:spPr>
          <a:xfrm>
            <a:off x="3595407" y="283521"/>
            <a:ext cx="2500593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function is a “black box” that takes some input and returns some output.</a:t>
            </a:r>
            <a:endParaRPr lang="en-AU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D16F0E4-20B1-98C5-E278-646C060BCF28}"/>
              </a:ext>
            </a:extLst>
          </p:cNvPr>
          <p:cNvGrpSpPr/>
          <p:nvPr/>
        </p:nvGrpSpPr>
        <p:grpSpPr>
          <a:xfrm>
            <a:off x="512837" y="1853182"/>
            <a:ext cx="2341154" cy="3553354"/>
            <a:chOff x="512837" y="1813077"/>
            <a:chExt cx="2341154" cy="355335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C3CB041-437A-DDC4-FD22-B5E3515334BD}"/>
                </a:ext>
              </a:extLst>
            </p:cNvPr>
            <p:cNvSpPr txBox="1"/>
            <p:nvPr/>
          </p:nvSpPr>
          <p:spPr>
            <a:xfrm>
              <a:off x="512837" y="3083159"/>
              <a:ext cx="2341154" cy="7694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sz="4400" dirty="0"/>
                <a:t>Function</a:t>
              </a:r>
              <a:endParaRPr lang="en-AU" sz="4400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1798CF0-1C3E-1382-CB58-57AF961422F3}"/>
                </a:ext>
              </a:extLst>
            </p:cNvPr>
            <p:cNvCxnSpPr>
              <a:cxnSpLocks/>
              <a:stCxn id="8" idx="2"/>
              <a:endCxn id="13" idx="0"/>
            </p:cNvCxnSpPr>
            <p:nvPr/>
          </p:nvCxnSpPr>
          <p:spPr>
            <a:xfrm flipH="1">
              <a:off x="1683414" y="2274742"/>
              <a:ext cx="1" cy="80841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B689EAB-6BB3-0BF6-C2FD-8CDCA9E69CF6}"/>
                </a:ext>
              </a:extLst>
            </p:cNvPr>
            <p:cNvCxnSpPr>
              <a:cxnSpLocks/>
              <a:stCxn id="13" idx="2"/>
              <a:endCxn id="10" idx="0"/>
            </p:cNvCxnSpPr>
            <p:nvPr/>
          </p:nvCxnSpPr>
          <p:spPr>
            <a:xfrm>
              <a:off x="1683414" y="3852600"/>
              <a:ext cx="1" cy="105216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4260181-C68A-8B14-17BB-4F979BCA3981}"/>
                </a:ext>
              </a:extLst>
            </p:cNvPr>
            <p:cNvSpPr txBox="1"/>
            <p:nvPr/>
          </p:nvSpPr>
          <p:spPr>
            <a:xfrm>
              <a:off x="1244031" y="1813077"/>
              <a:ext cx="8787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400" dirty="0"/>
                <a:t>Input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4968467-A8EC-8296-8852-32D585D8625F}"/>
                </a:ext>
              </a:extLst>
            </p:cNvPr>
            <p:cNvSpPr txBox="1"/>
            <p:nvPr/>
          </p:nvSpPr>
          <p:spPr>
            <a:xfrm>
              <a:off x="1120600" y="4904766"/>
              <a:ext cx="11256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400" dirty="0"/>
                <a:t>Output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E93A7F6-F98A-6AA1-D97B-80C284FBF584}"/>
              </a:ext>
            </a:extLst>
          </p:cNvPr>
          <p:cNvGrpSpPr/>
          <p:nvPr/>
        </p:nvGrpSpPr>
        <p:grpSpPr>
          <a:xfrm>
            <a:off x="3987127" y="1853182"/>
            <a:ext cx="2570127" cy="3553354"/>
            <a:chOff x="3835200" y="1893288"/>
            <a:chExt cx="2570127" cy="355335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D9A6DA8-8D5B-A029-741D-B0509D62955A}"/>
                </a:ext>
              </a:extLst>
            </p:cNvPr>
            <p:cNvSpPr txBox="1"/>
            <p:nvPr/>
          </p:nvSpPr>
          <p:spPr>
            <a:xfrm>
              <a:off x="3835200" y="3163370"/>
              <a:ext cx="2570127" cy="7694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4400" dirty="0" err="1"/>
                <a:t>math.sqrt</a:t>
              </a:r>
              <a:endParaRPr lang="en-AU" sz="4400" dirty="0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19293E5-3F00-1B65-0F67-77F6AD9964D5}"/>
                </a:ext>
              </a:extLst>
            </p:cNvPr>
            <p:cNvCxnSpPr>
              <a:cxnSpLocks/>
              <a:stCxn id="30" idx="2"/>
              <a:endCxn id="27" idx="0"/>
            </p:cNvCxnSpPr>
            <p:nvPr/>
          </p:nvCxnSpPr>
          <p:spPr>
            <a:xfrm>
              <a:off x="5120262" y="2354953"/>
              <a:ext cx="2" cy="80841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191187C-9177-409C-7E9F-543B4BB44486}"/>
                </a:ext>
              </a:extLst>
            </p:cNvPr>
            <p:cNvCxnSpPr>
              <a:cxnSpLocks/>
              <a:stCxn id="27" idx="2"/>
              <a:endCxn id="31" idx="0"/>
            </p:cNvCxnSpPr>
            <p:nvPr/>
          </p:nvCxnSpPr>
          <p:spPr>
            <a:xfrm flipH="1">
              <a:off x="5120262" y="3932811"/>
              <a:ext cx="2" cy="105216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0A47144-7308-0F52-D792-A2DB2E15C34D}"/>
                </a:ext>
              </a:extLst>
            </p:cNvPr>
            <p:cNvSpPr txBox="1"/>
            <p:nvPr/>
          </p:nvSpPr>
          <p:spPr>
            <a:xfrm>
              <a:off x="4945374" y="1893288"/>
              <a:ext cx="349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2400" dirty="0"/>
                <a:t>4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EE7DFEC-28D0-40F7-6E60-C1137785F05A}"/>
                </a:ext>
              </a:extLst>
            </p:cNvPr>
            <p:cNvSpPr txBox="1"/>
            <p:nvPr/>
          </p:nvSpPr>
          <p:spPr>
            <a:xfrm>
              <a:off x="4945374" y="4984977"/>
              <a:ext cx="349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2400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18056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B1F615-5A22-031E-959F-551B12DD8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30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D1845F-55F8-9335-3BD4-E2B335EC21B1}"/>
              </a:ext>
            </a:extLst>
          </p:cNvPr>
          <p:cNvSpPr txBox="1"/>
          <p:nvPr/>
        </p:nvSpPr>
        <p:spPr>
          <a:xfrm>
            <a:off x="192506" y="144379"/>
            <a:ext cx="261481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/>
              <a:t>Repeating </a:t>
            </a:r>
          </a:p>
          <a:p>
            <a:r>
              <a:rPr lang="en-CA" sz="3200" dirty="0"/>
              <a:t>with for-loops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25B27D-2319-D939-2283-EB5E133E6FE0}"/>
              </a:ext>
            </a:extLst>
          </p:cNvPr>
          <p:cNvSpPr txBox="1"/>
          <p:nvPr/>
        </p:nvSpPr>
        <p:spPr>
          <a:xfrm>
            <a:off x="1807744" y="2768677"/>
            <a:ext cx="3639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0</a:t>
            </a:r>
          </a:p>
          <a:p>
            <a:r>
              <a:rPr lang="en-CA" dirty="0"/>
              <a:t>1</a:t>
            </a:r>
          </a:p>
          <a:p>
            <a:r>
              <a:rPr lang="en-CA" dirty="0"/>
              <a:t>2</a:t>
            </a:r>
          </a:p>
          <a:p>
            <a:r>
              <a:rPr lang="en-CA" dirty="0"/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2BFCDF-6664-58E4-01B6-2B626643D7F1}"/>
              </a:ext>
            </a:extLst>
          </p:cNvPr>
          <p:cNvSpPr txBox="1"/>
          <p:nvPr/>
        </p:nvSpPr>
        <p:spPr>
          <a:xfrm>
            <a:off x="713334" y="1704251"/>
            <a:ext cx="2638994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Suppose you want to print the numbers 0 to 3.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91455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B1F615-5A22-031E-959F-551B12DD8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31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D1845F-55F8-9335-3BD4-E2B335EC21B1}"/>
              </a:ext>
            </a:extLst>
          </p:cNvPr>
          <p:cNvSpPr txBox="1"/>
          <p:nvPr/>
        </p:nvSpPr>
        <p:spPr>
          <a:xfrm>
            <a:off x="192506" y="144379"/>
            <a:ext cx="261481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/>
              <a:t>Repeating </a:t>
            </a:r>
          </a:p>
          <a:p>
            <a:r>
              <a:rPr lang="en-CA" sz="3200"/>
              <a:t>with for-loops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25B27D-2319-D939-2283-EB5E133E6FE0}"/>
              </a:ext>
            </a:extLst>
          </p:cNvPr>
          <p:cNvSpPr txBox="1"/>
          <p:nvPr/>
        </p:nvSpPr>
        <p:spPr>
          <a:xfrm>
            <a:off x="1807744" y="2768677"/>
            <a:ext cx="3639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0</a:t>
            </a:r>
          </a:p>
          <a:p>
            <a:r>
              <a:rPr lang="en-CA"/>
              <a:t>1</a:t>
            </a:r>
          </a:p>
          <a:p>
            <a:r>
              <a:rPr lang="en-CA"/>
              <a:t>2</a:t>
            </a:r>
          </a:p>
          <a:p>
            <a:r>
              <a:rPr lang="en-CA"/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2BFCDF-6664-58E4-01B6-2B626643D7F1}"/>
              </a:ext>
            </a:extLst>
          </p:cNvPr>
          <p:cNvSpPr txBox="1"/>
          <p:nvPr/>
        </p:nvSpPr>
        <p:spPr>
          <a:xfrm>
            <a:off x="713334" y="1704251"/>
            <a:ext cx="2638994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Suppose you want to print the numbers 0 to 3.</a:t>
            </a:r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F561DF-C3CF-D4F0-936F-2C5CD1424934}"/>
              </a:ext>
            </a:extLst>
          </p:cNvPr>
          <p:cNvSpPr txBox="1"/>
          <p:nvPr/>
        </p:nvSpPr>
        <p:spPr>
          <a:xfrm>
            <a:off x="5347032" y="2460900"/>
            <a:ext cx="213059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print(0)</a:t>
            </a:r>
          </a:p>
          <a:p>
            <a:r>
              <a:rPr lang="en-CA" sz="2800" dirty="0">
                <a:latin typeface="Consolas" panose="020B0609020204030204" pitchFamily="49" charset="0"/>
              </a:rPr>
              <a:t>print(1)</a:t>
            </a:r>
          </a:p>
          <a:p>
            <a:r>
              <a:rPr lang="en-CA" sz="2800" dirty="0">
                <a:latin typeface="Consolas" panose="020B0609020204030204" pitchFamily="49" charset="0"/>
              </a:rPr>
              <a:t>print(2)</a:t>
            </a:r>
          </a:p>
          <a:p>
            <a:r>
              <a:rPr lang="en-CA" sz="2800" dirty="0">
                <a:latin typeface="Consolas" panose="020B0609020204030204" pitchFamily="49" charset="0"/>
              </a:rPr>
              <a:t>print(3)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46CC19-ECB5-0C67-CA6C-45A07D08376C}"/>
              </a:ext>
            </a:extLst>
          </p:cNvPr>
          <p:cNvSpPr txBox="1"/>
          <p:nvPr/>
        </p:nvSpPr>
        <p:spPr>
          <a:xfrm>
            <a:off x="8013963" y="2247677"/>
            <a:ext cx="2638994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This works, but if you want to print out 1000 numbers it will get tedious!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03354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B1F615-5A22-031E-959F-551B12DD8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32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D1845F-55F8-9335-3BD4-E2B335EC21B1}"/>
              </a:ext>
            </a:extLst>
          </p:cNvPr>
          <p:cNvSpPr txBox="1"/>
          <p:nvPr/>
        </p:nvSpPr>
        <p:spPr>
          <a:xfrm>
            <a:off x="192506" y="144379"/>
            <a:ext cx="261481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/>
              <a:t>Repeating </a:t>
            </a:r>
          </a:p>
          <a:p>
            <a:r>
              <a:rPr lang="en-CA" sz="3200" dirty="0"/>
              <a:t>with for-loops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25B27D-2319-D939-2283-EB5E133E6FE0}"/>
              </a:ext>
            </a:extLst>
          </p:cNvPr>
          <p:cNvSpPr txBox="1"/>
          <p:nvPr/>
        </p:nvSpPr>
        <p:spPr>
          <a:xfrm>
            <a:off x="1807744" y="2768677"/>
            <a:ext cx="3639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0</a:t>
            </a:r>
          </a:p>
          <a:p>
            <a:r>
              <a:rPr lang="en-CA" dirty="0"/>
              <a:t>1</a:t>
            </a:r>
          </a:p>
          <a:p>
            <a:r>
              <a:rPr lang="en-CA" dirty="0"/>
              <a:t>2</a:t>
            </a:r>
          </a:p>
          <a:p>
            <a:r>
              <a:rPr lang="en-CA" dirty="0"/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2BFCDF-6664-58E4-01B6-2B626643D7F1}"/>
              </a:ext>
            </a:extLst>
          </p:cNvPr>
          <p:cNvSpPr txBox="1"/>
          <p:nvPr/>
        </p:nvSpPr>
        <p:spPr>
          <a:xfrm>
            <a:off x="713334" y="1704251"/>
            <a:ext cx="2638994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Suppose you want to print the numbers 0 to 3.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F561DF-C3CF-D4F0-936F-2C5CD1424934}"/>
              </a:ext>
            </a:extLst>
          </p:cNvPr>
          <p:cNvSpPr txBox="1"/>
          <p:nvPr/>
        </p:nvSpPr>
        <p:spPr>
          <a:xfrm>
            <a:off x="5347032" y="2460900"/>
            <a:ext cx="40496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for </a:t>
            </a:r>
            <a:r>
              <a:rPr lang="en-CA" sz="2800" dirty="0" err="1">
                <a:latin typeface="Consolas" panose="020B0609020204030204" pitchFamily="49" charset="0"/>
              </a:rPr>
              <a:t>i</a:t>
            </a:r>
            <a:r>
              <a:rPr lang="en-CA" sz="2800" dirty="0">
                <a:latin typeface="Consolas" panose="020B0609020204030204" pitchFamily="49" charset="0"/>
              </a:rPr>
              <a:t> in range(4):</a:t>
            </a:r>
          </a:p>
          <a:p>
            <a:r>
              <a:rPr lang="en-CA" sz="2800" dirty="0">
                <a:latin typeface="Consolas" panose="020B0609020204030204" pitchFamily="49" charset="0"/>
              </a:rPr>
              <a:t>    print(</a:t>
            </a:r>
            <a:r>
              <a:rPr lang="en-CA" sz="2800" dirty="0" err="1">
                <a:latin typeface="Consolas" panose="020B0609020204030204" pitchFamily="49" charset="0"/>
              </a:rPr>
              <a:t>i</a:t>
            </a:r>
            <a:r>
              <a:rPr lang="en-CA" sz="28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46CC19-ECB5-0C67-CA6C-45A07D08376C}"/>
              </a:ext>
            </a:extLst>
          </p:cNvPr>
          <p:cNvSpPr txBox="1"/>
          <p:nvPr/>
        </p:nvSpPr>
        <p:spPr>
          <a:xfrm>
            <a:off x="6096000" y="768725"/>
            <a:ext cx="1915792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prints 0 to 3 using a </a:t>
            </a:r>
            <a:r>
              <a:rPr lang="en-CA" b="1" dirty="0"/>
              <a:t>for-loop</a:t>
            </a:r>
            <a:r>
              <a:rPr lang="en-CA" dirty="0"/>
              <a:t>.</a:t>
            </a:r>
            <a:endParaRPr lang="en-A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AAA96A7-B0A5-391A-6F7E-A6EA675AB4A4}"/>
                  </a:ext>
                </a:extLst>
              </p14:cNvPr>
              <p14:cNvContentPartPr/>
              <p14:nvPr/>
            </p14:nvContentPartPr>
            <p14:xfrm>
              <a:off x="8426160" y="2501280"/>
              <a:ext cx="305640" cy="363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AAA96A7-B0A5-391A-6F7E-A6EA675AB4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16800" y="2491920"/>
                <a:ext cx="324360" cy="38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85212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B1F615-5A22-031E-959F-551B12DD8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33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D1845F-55F8-9335-3BD4-E2B335EC21B1}"/>
              </a:ext>
            </a:extLst>
          </p:cNvPr>
          <p:cNvSpPr txBox="1"/>
          <p:nvPr/>
        </p:nvSpPr>
        <p:spPr>
          <a:xfrm>
            <a:off x="192506" y="144379"/>
            <a:ext cx="261481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/>
              <a:t>Repeating </a:t>
            </a:r>
          </a:p>
          <a:p>
            <a:r>
              <a:rPr lang="en-CA" sz="3200" dirty="0"/>
              <a:t>with for-loops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25B27D-2319-D939-2283-EB5E133E6FE0}"/>
              </a:ext>
            </a:extLst>
          </p:cNvPr>
          <p:cNvSpPr txBox="1"/>
          <p:nvPr/>
        </p:nvSpPr>
        <p:spPr>
          <a:xfrm>
            <a:off x="1807744" y="2768677"/>
            <a:ext cx="3639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0</a:t>
            </a:r>
          </a:p>
          <a:p>
            <a:r>
              <a:rPr lang="en-CA" dirty="0"/>
              <a:t>1</a:t>
            </a:r>
          </a:p>
          <a:p>
            <a:r>
              <a:rPr lang="en-CA" dirty="0"/>
              <a:t>2</a:t>
            </a:r>
          </a:p>
          <a:p>
            <a:r>
              <a:rPr lang="en-CA" dirty="0"/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2BFCDF-6664-58E4-01B6-2B626643D7F1}"/>
              </a:ext>
            </a:extLst>
          </p:cNvPr>
          <p:cNvSpPr txBox="1"/>
          <p:nvPr/>
        </p:nvSpPr>
        <p:spPr>
          <a:xfrm>
            <a:off x="713334" y="1704251"/>
            <a:ext cx="2638994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Suppose you want to print the numbers 0 to 3.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F561DF-C3CF-D4F0-936F-2C5CD1424934}"/>
              </a:ext>
            </a:extLst>
          </p:cNvPr>
          <p:cNvSpPr txBox="1"/>
          <p:nvPr/>
        </p:nvSpPr>
        <p:spPr>
          <a:xfrm>
            <a:off x="4109800" y="2350582"/>
            <a:ext cx="40496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for </a:t>
            </a:r>
            <a:r>
              <a:rPr lang="en-CA" sz="2800" dirty="0" err="1">
                <a:latin typeface="Consolas" panose="020B0609020204030204" pitchFamily="49" charset="0"/>
              </a:rPr>
              <a:t>i</a:t>
            </a:r>
            <a:r>
              <a:rPr lang="en-CA" sz="2800" dirty="0">
                <a:latin typeface="Consolas" panose="020B0609020204030204" pitchFamily="49" charset="0"/>
              </a:rPr>
              <a:t> in range(4):</a:t>
            </a:r>
          </a:p>
          <a:p>
            <a:r>
              <a:rPr lang="en-CA" sz="2800" dirty="0">
                <a:latin typeface="Consolas" panose="020B0609020204030204" pitchFamily="49" charset="0"/>
              </a:rPr>
              <a:t>    print(</a:t>
            </a:r>
            <a:r>
              <a:rPr lang="en-CA" sz="2800" dirty="0" err="1">
                <a:latin typeface="Consolas" panose="020B0609020204030204" pitchFamily="49" charset="0"/>
              </a:rPr>
              <a:t>i</a:t>
            </a:r>
            <a:r>
              <a:rPr lang="en-CA" sz="28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46CC19-ECB5-0C67-CA6C-45A07D08376C}"/>
              </a:ext>
            </a:extLst>
          </p:cNvPr>
          <p:cNvSpPr txBox="1"/>
          <p:nvPr/>
        </p:nvSpPr>
        <p:spPr>
          <a:xfrm>
            <a:off x="8159431" y="1908147"/>
            <a:ext cx="1306664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Prints the same thing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AA0E86-9632-7612-FF8E-CEBB752FB340}"/>
              </a:ext>
            </a:extLst>
          </p:cNvPr>
          <p:cNvSpPr txBox="1"/>
          <p:nvPr/>
        </p:nvSpPr>
        <p:spPr>
          <a:xfrm>
            <a:off x="9886962" y="2231313"/>
            <a:ext cx="213059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print(0)</a:t>
            </a:r>
          </a:p>
          <a:p>
            <a:r>
              <a:rPr lang="en-CA" sz="2800" dirty="0">
                <a:latin typeface="Consolas" panose="020B0609020204030204" pitchFamily="49" charset="0"/>
              </a:rPr>
              <a:t>print(1)</a:t>
            </a:r>
          </a:p>
          <a:p>
            <a:r>
              <a:rPr lang="en-CA" sz="2800" dirty="0">
                <a:latin typeface="Consolas" panose="020B0609020204030204" pitchFamily="49" charset="0"/>
              </a:rPr>
              <a:t>print(2)</a:t>
            </a:r>
          </a:p>
          <a:p>
            <a:r>
              <a:rPr lang="en-CA" sz="2800" dirty="0">
                <a:latin typeface="Consolas" panose="020B0609020204030204" pitchFamily="49" charset="0"/>
              </a:rPr>
              <a:t>print(3)</a:t>
            </a:r>
          </a:p>
        </p:txBody>
      </p:sp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49194A70-E003-CF27-E354-4BF61D0280E6}"/>
              </a:ext>
            </a:extLst>
          </p:cNvPr>
          <p:cNvSpPr/>
          <p:nvPr/>
        </p:nvSpPr>
        <p:spPr>
          <a:xfrm>
            <a:off x="8225691" y="2853112"/>
            <a:ext cx="1240404" cy="636104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06738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B1F615-5A22-031E-959F-551B12DD8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34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D1845F-55F8-9335-3BD4-E2B335EC21B1}"/>
              </a:ext>
            </a:extLst>
          </p:cNvPr>
          <p:cNvSpPr txBox="1"/>
          <p:nvPr/>
        </p:nvSpPr>
        <p:spPr>
          <a:xfrm>
            <a:off x="192506" y="144379"/>
            <a:ext cx="261481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/>
              <a:t>Repeating </a:t>
            </a:r>
          </a:p>
          <a:p>
            <a:r>
              <a:rPr lang="en-CA" sz="3200" dirty="0"/>
              <a:t>with for-loops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25B27D-2319-D939-2283-EB5E133E6FE0}"/>
              </a:ext>
            </a:extLst>
          </p:cNvPr>
          <p:cNvSpPr txBox="1"/>
          <p:nvPr/>
        </p:nvSpPr>
        <p:spPr>
          <a:xfrm>
            <a:off x="1807744" y="2768677"/>
            <a:ext cx="3639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0</a:t>
            </a:r>
          </a:p>
          <a:p>
            <a:r>
              <a:rPr lang="en-CA" dirty="0"/>
              <a:t>1</a:t>
            </a:r>
          </a:p>
          <a:p>
            <a:r>
              <a:rPr lang="en-CA" dirty="0"/>
              <a:t>2</a:t>
            </a:r>
          </a:p>
          <a:p>
            <a:r>
              <a:rPr lang="en-CA" dirty="0"/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2BFCDF-6664-58E4-01B6-2B626643D7F1}"/>
              </a:ext>
            </a:extLst>
          </p:cNvPr>
          <p:cNvSpPr txBox="1"/>
          <p:nvPr/>
        </p:nvSpPr>
        <p:spPr>
          <a:xfrm>
            <a:off x="713334" y="1704251"/>
            <a:ext cx="2638994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Suppose you want to print the numbers 0 to 3.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F561DF-C3CF-D4F0-936F-2C5CD1424934}"/>
              </a:ext>
            </a:extLst>
          </p:cNvPr>
          <p:cNvSpPr txBox="1"/>
          <p:nvPr/>
        </p:nvSpPr>
        <p:spPr>
          <a:xfrm>
            <a:off x="5347032" y="2460900"/>
            <a:ext cx="40496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for </a:t>
            </a:r>
            <a:r>
              <a:rPr lang="en-CA" sz="2800" dirty="0" err="1">
                <a:latin typeface="Consolas" panose="020B0609020204030204" pitchFamily="49" charset="0"/>
              </a:rPr>
              <a:t>i</a:t>
            </a:r>
            <a:r>
              <a:rPr lang="en-CA" sz="2800" dirty="0">
                <a:latin typeface="Consolas" panose="020B0609020204030204" pitchFamily="49" charset="0"/>
              </a:rPr>
              <a:t> in range(4):</a:t>
            </a:r>
          </a:p>
          <a:p>
            <a:r>
              <a:rPr lang="en-CA" sz="2800" dirty="0">
                <a:latin typeface="Consolas" panose="020B0609020204030204" pitchFamily="49" charset="0"/>
              </a:rPr>
              <a:t>    print(</a:t>
            </a:r>
            <a:r>
              <a:rPr lang="en-CA" sz="2800" dirty="0" err="1">
                <a:latin typeface="Consolas" panose="020B0609020204030204" pitchFamily="49" charset="0"/>
              </a:rPr>
              <a:t>i</a:t>
            </a:r>
            <a:r>
              <a:rPr lang="en-CA" sz="28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46CC19-ECB5-0C67-CA6C-45A07D08376C}"/>
              </a:ext>
            </a:extLst>
          </p:cNvPr>
          <p:cNvSpPr txBox="1"/>
          <p:nvPr/>
        </p:nvSpPr>
        <p:spPr>
          <a:xfrm>
            <a:off x="4707285" y="1057920"/>
            <a:ext cx="1904068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is the </a:t>
            </a:r>
            <a:br>
              <a:rPr lang="en-CA" dirty="0"/>
            </a:br>
            <a:r>
              <a:rPr lang="en-CA" dirty="0"/>
              <a:t>for-loop</a:t>
            </a:r>
            <a:r>
              <a:rPr lang="en-CA" b="1" dirty="0"/>
              <a:t> header</a:t>
            </a:r>
            <a:r>
              <a:rPr lang="en-CA" dirty="0"/>
              <a:t>.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345346-B6E4-646B-4FC5-34E4D72BDD21}"/>
              </a:ext>
            </a:extLst>
          </p:cNvPr>
          <p:cNvSpPr txBox="1"/>
          <p:nvPr/>
        </p:nvSpPr>
        <p:spPr>
          <a:xfrm>
            <a:off x="8806043" y="3848490"/>
            <a:ext cx="1904068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is the </a:t>
            </a:r>
            <a:br>
              <a:rPr lang="en-CA" dirty="0"/>
            </a:br>
            <a:r>
              <a:rPr lang="en-CA" dirty="0"/>
              <a:t>for-loop</a:t>
            </a:r>
            <a:r>
              <a:rPr lang="en-CA" b="1" dirty="0"/>
              <a:t> body</a:t>
            </a:r>
            <a:r>
              <a:rPr lang="en-CA" dirty="0"/>
              <a:t>.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B9AE55-D8CD-B1C4-1710-22D3267721CA}"/>
              </a:ext>
            </a:extLst>
          </p:cNvPr>
          <p:cNvSpPr/>
          <p:nvPr/>
        </p:nvSpPr>
        <p:spPr>
          <a:xfrm>
            <a:off x="5347033" y="2495767"/>
            <a:ext cx="3654728" cy="4527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BC43FB-B1C6-C0C0-A609-3A56E1E808D6}"/>
              </a:ext>
            </a:extLst>
          </p:cNvPr>
          <p:cNvCxnSpPr>
            <a:stCxn id="9" idx="2"/>
          </p:cNvCxnSpPr>
          <p:nvPr/>
        </p:nvCxnSpPr>
        <p:spPr>
          <a:xfrm>
            <a:off x="5659319" y="1704251"/>
            <a:ext cx="274121" cy="7341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46B76DF-18A0-D9DA-6A8E-5BD4183230D0}"/>
              </a:ext>
            </a:extLst>
          </p:cNvPr>
          <p:cNvSpPr/>
          <p:nvPr/>
        </p:nvSpPr>
        <p:spPr>
          <a:xfrm>
            <a:off x="5347031" y="2999254"/>
            <a:ext cx="3654728" cy="4527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8DD2A7F-78C1-0D4B-FB02-FE853711252D}"/>
              </a:ext>
            </a:extLst>
          </p:cNvPr>
          <p:cNvCxnSpPr/>
          <p:nvPr/>
        </p:nvCxnSpPr>
        <p:spPr>
          <a:xfrm flipH="1" flipV="1">
            <a:off x="8405446" y="3452024"/>
            <a:ext cx="400597" cy="3964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20384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B1F615-5A22-031E-959F-551B12DD8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35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D1845F-55F8-9335-3BD4-E2B335EC21B1}"/>
              </a:ext>
            </a:extLst>
          </p:cNvPr>
          <p:cNvSpPr txBox="1"/>
          <p:nvPr/>
        </p:nvSpPr>
        <p:spPr>
          <a:xfrm>
            <a:off x="192506" y="144379"/>
            <a:ext cx="261481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/>
              <a:t>Repeating </a:t>
            </a:r>
          </a:p>
          <a:p>
            <a:r>
              <a:rPr lang="en-CA" sz="3200"/>
              <a:t>with for-loops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25B27D-2319-D939-2283-EB5E133E6FE0}"/>
              </a:ext>
            </a:extLst>
          </p:cNvPr>
          <p:cNvSpPr txBox="1"/>
          <p:nvPr/>
        </p:nvSpPr>
        <p:spPr>
          <a:xfrm>
            <a:off x="1807744" y="2768677"/>
            <a:ext cx="3639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0</a:t>
            </a:r>
          </a:p>
          <a:p>
            <a:r>
              <a:rPr lang="en-CA"/>
              <a:t>1</a:t>
            </a:r>
          </a:p>
          <a:p>
            <a:r>
              <a:rPr lang="en-CA"/>
              <a:t>2</a:t>
            </a:r>
          </a:p>
          <a:p>
            <a:r>
              <a:rPr lang="en-CA"/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2BFCDF-6664-58E4-01B6-2B626643D7F1}"/>
              </a:ext>
            </a:extLst>
          </p:cNvPr>
          <p:cNvSpPr txBox="1"/>
          <p:nvPr/>
        </p:nvSpPr>
        <p:spPr>
          <a:xfrm>
            <a:off x="713334" y="1704251"/>
            <a:ext cx="2638994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Suppose you want to print the numbers 0 to 3.</a:t>
            </a:r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F561DF-C3CF-D4F0-936F-2C5CD1424934}"/>
              </a:ext>
            </a:extLst>
          </p:cNvPr>
          <p:cNvSpPr txBox="1"/>
          <p:nvPr/>
        </p:nvSpPr>
        <p:spPr>
          <a:xfrm>
            <a:off x="5347032" y="2460900"/>
            <a:ext cx="40496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for </a:t>
            </a:r>
            <a:r>
              <a:rPr lang="en-CA" sz="2800" dirty="0" err="1">
                <a:latin typeface="Consolas" panose="020B0609020204030204" pitchFamily="49" charset="0"/>
              </a:rPr>
              <a:t>i</a:t>
            </a:r>
            <a:r>
              <a:rPr lang="en-CA" sz="2800" dirty="0">
                <a:latin typeface="Consolas" panose="020B0609020204030204" pitchFamily="49" charset="0"/>
              </a:rPr>
              <a:t> in range(4):</a:t>
            </a:r>
          </a:p>
          <a:p>
            <a:r>
              <a:rPr lang="en-CA" sz="2800" dirty="0">
                <a:latin typeface="Consolas" panose="020B0609020204030204" pitchFamily="49" charset="0"/>
              </a:rPr>
              <a:t>    print(</a:t>
            </a:r>
            <a:r>
              <a:rPr lang="en-CA" sz="2800" dirty="0" err="1">
                <a:latin typeface="Consolas" panose="020B0609020204030204" pitchFamily="49" charset="0"/>
              </a:rPr>
              <a:t>i</a:t>
            </a:r>
            <a:r>
              <a:rPr lang="en-CA" sz="28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46CC19-ECB5-0C67-CA6C-45A07D08376C}"/>
              </a:ext>
            </a:extLst>
          </p:cNvPr>
          <p:cNvSpPr txBox="1"/>
          <p:nvPr/>
        </p:nvSpPr>
        <p:spPr>
          <a:xfrm>
            <a:off x="2992317" y="2833236"/>
            <a:ext cx="1904068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for-loop always starts with the keyword </a:t>
            </a:r>
            <a:r>
              <a:rPr lang="en-CA" b="1" dirty="0"/>
              <a:t>for</a:t>
            </a:r>
            <a:endParaRPr lang="en-AU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B9AE55-D8CD-B1C4-1710-22D3267721CA}"/>
              </a:ext>
            </a:extLst>
          </p:cNvPr>
          <p:cNvSpPr/>
          <p:nvPr/>
        </p:nvSpPr>
        <p:spPr>
          <a:xfrm>
            <a:off x="5347033" y="2495767"/>
            <a:ext cx="748967" cy="4527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BC43FB-B1C6-C0C0-A609-3A56E1E808D6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4896385" y="2948537"/>
            <a:ext cx="450646" cy="346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1779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B1F615-5A22-031E-959F-551B12DD8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36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D1845F-55F8-9335-3BD4-E2B335EC21B1}"/>
              </a:ext>
            </a:extLst>
          </p:cNvPr>
          <p:cNvSpPr txBox="1"/>
          <p:nvPr/>
        </p:nvSpPr>
        <p:spPr>
          <a:xfrm>
            <a:off x="192506" y="144379"/>
            <a:ext cx="261481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/>
              <a:t>Repeating </a:t>
            </a:r>
          </a:p>
          <a:p>
            <a:r>
              <a:rPr lang="en-CA" sz="3200"/>
              <a:t>with for-loops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25B27D-2319-D939-2283-EB5E133E6FE0}"/>
              </a:ext>
            </a:extLst>
          </p:cNvPr>
          <p:cNvSpPr txBox="1"/>
          <p:nvPr/>
        </p:nvSpPr>
        <p:spPr>
          <a:xfrm>
            <a:off x="1807744" y="2768677"/>
            <a:ext cx="3639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0</a:t>
            </a:r>
          </a:p>
          <a:p>
            <a:r>
              <a:rPr lang="en-CA"/>
              <a:t>1</a:t>
            </a:r>
          </a:p>
          <a:p>
            <a:r>
              <a:rPr lang="en-CA"/>
              <a:t>2</a:t>
            </a:r>
          </a:p>
          <a:p>
            <a:r>
              <a:rPr lang="en-CA"/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2BFCDF-6664-58E4-01B6-2B626643D7F1}"/>
              </a:ext>
            </a:extLst>
          </p:cNvPr>
          <p:cNvSpPr txBox="1"/>
          <p:nvPr/>
        </p:nvSpPr>
        <p:spPr>
          <a:xfrm>
            <a:off x="713334" y="1704251"/>
            <a:ext cx="2638994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Suppose you want to print the numbers 0 to 3.</a:t>
            </a:r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F561DF-C3CF-D4F0-936F-2C5CD1424934}"/>
              </a:ext>
            </a:extLst>
          </p:cNvPr>
          <p:cNvSpPr txBox="1"/>
          <p:nvPr/>
        </p:nvSpPr>
        <p:spPr>
          <a:xfrm>
            <a:off x="5347032" y="2460900"/>
            <a:ext cx="40496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>
                <a:latin typeface="Consolas" panose="020B0609020204030204" pitchFamily="49" charset="0"/>
              </a:rPr>
              <a:t>for </a:t>
            </a:r>
            <a:r>
              <a:rPr lang="en-CA" sz="2800" err="1">
                <a:latin typeface="Consolas" panose="020B0609020204030204" pitchFamily="49" charset="0"/>
              </a:rPr>
              <a:t>i</a:t>
            </a:r>
            <a:r>
              <a:rPr lang="en-CA" sz="2800">
                <a:latin typeface="Consolas" panose="020B0609020204030204" pitchFamily="49" charset="0"/>
              </a:rPr>
              <a:t> in range(4):</a:t>
            </a:r>
          </a:p>
          <a:p>
            <a:r>
              <a:rPr lang="en-CA" sz="2800">
                <a:latin typeface="Consolas" panose="020B0609020204030204" pitchFamily="49" charset="0"/>
              </a:rPr>
              <a:t>    print(</a:t>
            </a:r>
            <a:r>
              <a:rPr lang="en-CA" sz="2800" err="1">
                <a:latin typeface="Consolas" panose="020B0609020204030204" pitchFamily="49" charset="0"/>
              </a:rPr>
              <a:t>i</a:t>
            </a:r>
            <a:r>
              <a:rPr lang="en-CA" sz="280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B9AE55-D8CD-B1C4-1710-22D3267721CA}"/>
              </a:ext>
            </a:extLst>
          </p:cNvPr>
          <p:cNvSpPr/>
          <p:nvPr/>
        </p:nvSpPr>
        <p:spPr>
          <a:xfrm>
            <a:off x="5347033" y="2495767"/>
            <a:ext cx="748967" cy="4527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58CB93-4F46-67C4-89C8-4FD2C1795D33}"/>
              </a:ext>
            </a:extLst>
          </p:cNvPr>
          <p:cNvSpPr/>
          <p:nvPr/>
        </p:nvSpPr>
        <p:spPr>
          <a:xfrm>
            <a:off x="6167649" y="2500020"/>
            <a:ext cx="285905" cy="4527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97BED1-97DD-C3D4-FB79-25BF6B1D70DB}"/>
              </a:ext>
            </a:extLst>
          </p:cNvPr>
          <p:cNvSpPr txBox="1"/>
          <p:nvPr/>
        </p:nvSpPr>
        <p:spPr>
          <a:xfrm>
            <a:off x="3944351" y="90663"/>
            <a:ext cx="2509203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is the </a:t>
            </a:r>
            <a:r>
              <a:rPr lang="en-CA" b="1" dirty="0"/>
              <a:t>loop variable</a:t>
            </a:r>
            <a:r>
              <a:rPr lang="en-CA" dirty="0"/>
              <a:t>. It can be any variable name you like. </a:t>
            </a:r>
            <a:r>
              <a:rPr lang="en-CA" b="1" dirty="0" err="1"/>
              <a:t>i</a:t>
            </a:r>
            <a:r>
              <a:rPr lang="en-CA" dirty="0"/>
              <a:t> is the traditional variable, short for “index”</a:t>
            </a:r>
            <a:endParaRPr lang="en-AU" b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03E92C3-9A77-01FE-EAB1-28C016AC9B9E}"/>
              </a:ext>
            </a:extLst>
          </p:cNvPr>
          <p:cNvCxnSpPr/>
          <p:nvPr/>
        </p:nvCxnSpPr>
        <p:spPr>
          <a:xfrm>
            <a:off x="6242538" y="1844989"/>
            <a:ext cx="68063" cy="6159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D2F687F-31D9-B18B-320C-F315FC4EBA7A}"/>
              </a:ext>
            </a:extLst>
          </p:cNvPr>
          <p:cNvSpPr txBox="1"/>
          <p:nvPr/>
        </p:nvSpPr>
        <p:spPr>
          <a:xfrm>
            <a:off x="2992317" y="2833236"/>
            <a:ext cx="1904068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for-loop always starts with the keyword </a:t>
            </a:r>
            <a:r>
              <a:rPr lang="en-CA" b="1" dirty="0"/>
              <a:t>for</a:t>
            </a:r>
            <a:endParaRPr lang="en-AU" b="1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8F2BC29-496A-D5D0-DEFB-F295596166E8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4896385" y="2948537"/>
            <a:ext cx="450646" cy="346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439679E-C2D5-15E1-E599-ACBEB551CE96}"/>
                  </a:ext>
                </a:extLst>
              </p14:cNvPr>
              <p14:cNvContentPartPr/>
              <p14:nvPr/>
            </p14:nvContentPartPr>
            <p14:xfrm>
              <a:off x="7183800" y="2203200"/>
              <a:ext cx="1910880" cy="939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439679E-C2D5-15E1-E599-ACBEB551CE9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74440" y="2193840"/>
                <a:ext cx="1929600" cy="95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9430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B1F615-5A22-031E-959F-551B12DD8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37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D1845F-55F8-9335-3BD4-E2B335EC21B1}"/>
              </a:ext>
            </a:extLst>
          </p:cNvPr>
          <p:cNvSpPr txBox="1"/>
          <p:nvPr/>
        </p:nvSpPr>
        <p:spPr>
          <a:xfrm>
            <a:off x="192506" y="144379"/>
            <a:ext cx="261481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/>
              <a:t>Repeating </a:t>
            </a:r>
          </a:p>
          <a:p>
            <a:r>
              <a:rPr lang="en-CA" sz="3200"/>
              <a:t>with for-loops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25B27D-2319-D939-2283-EB5E133E6FE0}"/>
              </a:ext>
            </a:extLst>
          </p:cNvPr>
          <p:cNvSpPr txBox="1"/>
          <p:nvPr/>
        </p:nvSpPr>
        <p:spPr>
          <a:xfrm>
            <a:off x="1807744" y="2768677"/>
            <a:ext cx="3639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0</a:t>
            </a:r>
          </a:p>
          <a:p>
            <a:r>
              <a:rPr lang="en-CA"/>
              <a:t>1</a:t>
            </a:r>
          </a:p>
          <a:p>
            <a:r>
              <a:rPr lang="en-CA"/>
              <a:t>2</a:t>
            </a:r>
          </a:p>
          <a:p>
            <a:r>
              <a:rPr lang="en-CA"/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2BFCDF-6664-58E4-01B6-2B626643D7F1}"/>
              </a:ext>
            </a:extLst>
          </p:cNvPr>
          <p:cNvSpPr txBox="1"/>
          <p:nvPr/>
        </p:nvSpPr>
        <p:spPr>
          <a:xfrm>
            <a:off x="713334" y="1704251"/>
            <a:ext cx="2638994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Suppose you want to print the numbers 0 to 3.</a:t>
            </a:r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F561DF-C3CF-D4F0-936F-2C5CD1424934}"/>
              </a:ext>
            </a:extLst>
          </p:cNvPr>
          <p:cNvSpPr txBox="1"/>
          <p:nvPr/>
        </p:nvSpPr>
        <p:spPr>
          <a:xfrm>
            <a:off x="5347032" y="2460900"/>
            <a:ext cx="40496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>
                <a:latin typeface="Consolas" panose="020B0609020204030204" pitchFamily="49" charset="0"/>
              </a:rPr>
              <a:t>for </a:t>
            </a:r>
            <a:r>
              <a:rPr lang="en-CA" sz="2800" err="1">
                <a:latin typeface="Consolas" panose="020B0609020204030204" pitchFamily="49" charset="0"/>
              </a:rPr>
              <a:t>i</a:t>
            </a:r>
            <a:r>
              <a:rPr lang="en-CA" sz="2800">
                <a:latin typeface="Consolas" panose="020B0609020204030204" pitchFamily="49" charset="0"/>
              </a:rPr>
              <a:t> in range(4):</a:t>
            </a:r>
          </a:p>
          <a:p>
            <a:r>
              <a:rPr lang="en-CA" sz="2800">
                <a:latin typeface="Consolas" panose="020B0609020204030204" pitchFamily="49" charset="0"/>
              </a:rPr>
              <a:t>    print(</a:t>
            </a:r>
            <a:r>
              <a:rPr lang="en-CA" sz="2800" err="1">
                <a:latin typeface="Consolas" panose="020B0609020204030204" pitchFamily="49" charset="0"/>
              </a:rPr>
              <a:t>i</a:t>
            </a:r>
            <a:r>
              <a:rPr lang="en-CA" sz="280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B9AE55-D8CD-B1C4-1710-22D3267721CA}"/>
              </a:ext>
            </a:extLst>
          </p:cNvPr>
          <p:cNvSpPr/>
          <p:nvPr/>
        </p:nvSpPr>
        <p:spPr>
          <a:xfrm>
            <a:off x="5347033" y="2495767"/>
            <a:ext cx="748967" cy="4527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58CB93-4F46-67C4-89C8-4FD2C1795D33}"/>
              </a:ext>
            </a:extLst>
          </p:cNvPr>
          <p:cNvSpPr/>
          <p:nvPr/>
        </p:nvSpPr>
        <p:spPr>
          <a:xfrm>
            <a:off x="6167649" y="2500020"/>
            <a:ext cx="285905" cy="4527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0565B9-B755-B74F-42CD-81DDDBA4DF1B}"/>
              </a:ext>
            </a:extLst>
          </p:cNvPr>
          <p:cNvSpPr/>
          <p:nvPr/>
        </p:nvSpPr>
        <p:spPr>
          <a:xfrm>
            <a:off x="6611353" y="2495767"/>
            <a:ext cx="420719" cy="4527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97BED1-97DD-C3D4-FB79-25BF6B1D70DB}"/>
              </a:ext>
            </a:extLst>
          </p:cNvPr>
          <p:cNvSpPr txBox="1"/>
          <p:nvPr/>
        </p:nvSpPr>
        <p:spPr>
          <a:xfrm>
            <a:off x="3944351" y="90663"/>
            <a:ext cx="2509203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is the </a:t>
            </a:r>
            <a:r>
              <a:rPr lang="en-CA" b="1" dirty="0"/>
              <a:t>loop variable</a:t>
            </a:r>
            <a:r>
              <a:rPr lang="en-CA" dirty="0"/>
              <a:t>. It can be any variable name you like. </a:t>
            </a:r>
            <a:r>
              <a:rPr lang="en-CA" b="1" dirty="0" err="1"/>
              <a:t>i</a:t>
            </a:r>
            <a:r>
              <a:rPr lang="en-CA" dirty="0"/>
              <a:t> is the traditional variable, short for “index”</a:t>
            </a:r>
            <a:endParaRPr lang="en-AU" b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03E92C3-9A77-01FE-EAB1-28C016AC9B9E}"/>
              </a:ext>
            </a:extLst>
          </p:cNvPr>
          <p:cNvCxnSpPr/>
          <p:nvPr/>
        </p:nvCxnSpPr>
        <p:spPr>
          <a:xfrm>
            <a:off x="6242538" y="1844989"/>
            <a:ext cx="68063" cy="6159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87D7CA5-93ED-A584-B49D-0C09AA085AE4}"/>
              </a:ext>
            </a:extLst>
          </p:cNvPr>
          <p:cNvSpPr txBox="1"/>
          <p:nvPr/>
        </p:nvSpPr>
        <p:spPr>
          <a:xfrm>
            <a:off x="6917547" y="621432"/>
            <a:ext cx="1904068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keyword </a:t>
            </a:r>
            <a:r>
              <a:rPr lang="en-CA" b="1" dirty="0"/>
              <a:t>in </a:t>
            </a:r>
            <a:r>
              <a:rPr lang="en-CA" dirty="0"/>
              <a:t>always comes after the loop variable.</a:t>
            </a:r>
            <a:endParaRPr lang="en-AU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0397D1A-6D77-FA15-D598-CA478730CCFE}"/>
              </a:ext>
            </a:extLst>
          </p:cNvPr>
          <p:cNvCxnSpPr/>
          <p:nvPr/>
        </p:nvCxnSpPr>
        <p:spPr>
          <a:xfrm flipH="1">
            <a:off x="6917547" y="1821761"/>
            <a:ext cx="362484" cy="6391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2A4C64E-D70F-7ACD-1C89-0A9E100141C0}"/>
              </a:ext>
            </a:extLst>
          </p:cNvPr>
          <p:cNvSpPr txBox="1"/>
          <p:nvPr/>
        </p:nvSpPr>
        <p:spPr>
          <a:xfrm>
            <a:off x="2992317" y="2833236"/>
            <a:ext cx="1904068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for-loop always starts with the keyword </a:t>
            </a:r>
            <a:r>
              <a:rPr lang="en-CA" b="1" dirty="0"/>
              <a:t>for</a:t>
            </a:r>
            <a:endParaRPr lang="en-AU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A18E0AC-94E6-C1D1-B487-F737DA3D865E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4896385" y="2948537"/>
            <a:ext cx="450646" cy="346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1041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B1F615-5A22-031E-959F-551B12DD8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38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D1845F-55F8-9335-3BD4-E2B335EC21B1}"/>
              </a:ext>
            </a:extLst>
          </p:cNvPr>
          <p:cNvSpPr txBox="1"/>
          <p:nvPr/>
        </p:nvSpPr>
        <p:spPr>
          <a:xfrm>
            <a:off x="192506" y="144379"/>
            <a:ext cx="261481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/>
              <a:t>Repeating </a:t>
            </a:r>
          </a:p>
          <a:p>
            <a:r>
              <a:rPr lang="en-CA" sz="3200"/>
              <a:t>with for-loops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25B27D-2319-D939-2283-EB5E133E6FE0}"/>
              </a:ext>
            </a:extLst>
          </p:cNvPr>
          <p:cNvSpPr txBox="1"/>
          <p:nvPr/>
        </p:nvSpPr>
        <p:spPr>
          <a:xfrm>
            <a:off x="1807744" y="2768677"/>
            <a:ext cx="3639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0</a:t>
            </a:r>
          </a:p>
          <a:p>
            <a:r>
              <a:rPr lang="en-CA"/>
              <a:t>1</a:t>
            </a:r>
          </a:p>
          <a:p>
            <a:r>
              <a:rPr lang="en-CA"/>
              <a:t>2</a:t>
            </a:r>
          </a:p>
          <a:p>
            <a:r>
              <a:rPr lang="en-CA"/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2BFCDF-6664-58E4-01B6-2B626643D7F1}"/>
              </a:ext>
            </a:extLst>
          </p:cNvPr>
          <p:cNvSpPr txBox="1"/>
          <p:nvPr/>
        </p:nvSpPr>
        <p:spPr>
          <a:xfrm>
            <a:off x="713334" y="1704251"/>
            <a:ext cx="2638994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Suppose you want to print the numbers 0 to 3.</a:t>
            </a:r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F561DF-C3CF-D4F0-936F-2C5CD1424934}"/>
              </a:ext>
            </a:extLst>
          </p:cNvPr>
          <p:cNvSpPr txBox="1"/>
          <p:nvPr/>
        </p:nvSpPr>
        <p:spPr>
          <a:xfrm>
            <a:off x="5347032" y="2460900"/>
            <a:ext cx="40496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>
                <a:latin typeface="Consolas" panose="020B0609020204030204" pitchFamily="49" charset="0"/>
              </a:rPr>
              <a:t>for </a:t>
            </a:r>
            <a:r>
              <a:rPr lang="en-CA" sz="2800" err="1">
                <a:latin typeface="Consolas" panose="020B0609020204030204" pitchFamily="49" charset="0"/>
              </a:rPr>
              <a:t>i</a:t>
            </a:r>
            <a:r>
              <a:rPr lang="en-CA" sz="2800">
                <a:latin typeface="Consolas" panose="020B0609020204030204" pitchFamily="49" charset="0"/>
              </a:rPr>
              <a:t> in range(4):</a:t>
            </a:r>
          </a:p>
          <a:p>
            <a:r>
              <a:rPr lang="en-CA" sz="2800">
                <a:latin typeface="Consolas" panose="020B0609020204030204" pitchFamily="49" charset="0"/>
              </a:rPr>
              <a:t>    print(</a:t>
            </a:r>
            <a:r>
              <a:rPr lang="en-CA" sz="2800" err="1">
                <a:latin typeface="Consolas" panose="020B0609020204030204" pitchFamily="49" charset="0"/>
              </a:rPr>
              <a:t>i</a:t>
            </a:r>
            <a:r>
              <a:rPr lang="en-CA" sz="280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46CC19-ECB5-0C67-CA6C-45A07D08376C}"/>
              </a:ext>
            </a:extLst>
          </p:cNvPr>
          <p:cNvSpPr txBox="1"/>
          <p:nvPr/>
        </p:nvSpPr>
        <p:spPr>
          <a:xfrm>
            <a:off x="2992317" y="2833236"/>
            <a:ext cx="1904068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for-loop always starts with the keyword </a:t>
            </a:r>
            <a:r>
              <a:rPr lang="en-CA" b="1" dirty="0"/>
              <a:t>for</a:t>
            </a:r>
            <a:endParaRPr lang="en-AU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B9AE55-D8CD-B1C4-1710-22D3267721CA}"/>
              </a:ext>
            </a:extLst>
          </p:cNvPr>
          <p:cNvSpPr/>
          <p:nvPr/>
        </p:nvSpPr>
        <p:spPr>
          <a:xfrm>
            <a:off x="5347033" y="2495767"/>
            <a:ext cx="748967" cy="4527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BC43FB-B1C6-C0C0-A609-3A56E1E808D6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4896385" y="2948537"/>
            <a:ext cx="450646" cy="346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758CB93-4F46-67C4-89C8-4FD2C1795D33}"/>
              </a:ext>
            </a:extLst>
          </p:cNvPr>
          <p:cNvSpPr/>
          <p:nvPr/>
        </p:nvSpPr>
        <p:spPr>
          <a:xfrm>
            <a:off x="6167649" y="2500020"/>
            <a:ext cx="285905" cy="4527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0565B9-B755-B74F-42CD-81DDDBA4DF1B}"/>
              </a:ext>
            </a:extLst>
          </p:cNvPr>
          <p:cNvSpPr/>
          <p:nvPr/>
        </p:nvSpPr>
        <p:spPr>
          <a:xfrm>
            <a:off x="6611353" y="2495767"/>
            <a:ext cx="420719" cy="4527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B54298-C28B-391D-D727-AB85F8DD8D9A}"/>
              </a:ext>
            </a:extLst>
          </p:cNvPr>
          <p:cNvSpPr/>
          <p:nvPr/>
        </p:nvSpPr>
        <p:spPr>
          <a:xfrm>
            <a:off x="7189871" y="2495767"/>
            <a:ext cx="1558475" cy="4527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97BED1-97DD-C3D4-FB79-25BF6B1D70DB}"/>
              </a:ext>
            </a:extLst>
          </p:cNvPr>
          <p:cNvSpPr txBox="1"/>
          <p:nvPr/>
        </p:nvSpPr>
        <p:spPr>
          <a:xfrm>
            <a:off x="3944351" y="90663"/>
            <a:ext cx="2509203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is the </a:t>
            </a:r>
            <a:r>
              <a:rPr lang="en-CA" b="1" dirty="0"/>
              <a:t>loop variable</a:t>
            </a:r>
            <a:r>
              <a:rPr lang="en-CA" dirty="0"/>
              <a:t>. It can be any variable name you like. </a:t>
            </a:r>
            <a:r>
              <a:rPr lang="en-CA" b="1" dirty="0" err="1"/>
              <a:t>i</a:t>
            </a:r>
            <a:r>
              <a:rPr lang="en-CA" dirty="0"/>
              <a:t> is the traditional variable, short for “index”</a:t>
            </a:r>
            <a:endParaRPr lang="en-AU" b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03E92C3-9A77-01FE-EAB1-28C016AC9B9E}"/>
              </a:ext>
            </a:extLst>
          </p:cNvPr>
          <p:cNvCxnSpPr/>
          <p:nvPr/>
        </p:nvCxnSpPr>
        <p:spPr>
          <a:xfrm>
            <a:off x="6242538" y="1844989"/>
            <a:ext cx="68063" cy="6159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87D7CA5-93ED-A584-B49D-0C09AA085AE4}"/>
              </a:ext>
            </a:extLst>
          </p:cNvPr>
          <p:cNvSpPr txBox="1"/>
          <p:nvPr/>
        </p:nvSpPr>
        <p:spPr>
          <a:xfrm>
            <a:off x="6917547" y="621432"/>
            <a:ext cx="1904068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keyword </a:t>
            </a:r>
            <a:r>
              <a:rPr lang="en-CA" b="1" dirty="0"/>
              <a:t>in </a:t>
            </a:r>
            <a:r>
              <a:rPr lang="en-CA" dirty="0"/>
              <a:t>always comes after the loop variable.</a:t>
            </a:r>
            <a:endParaRPr lang="en-AU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0397D1A-6D77-FA15-D598-CA478730CCFE}"/>
              </a:ext>
            </a:extLst>
          </p:cNvPr>
          <p:cNvCxnSpPr/>
          <p:nvPr/>
        </p:nvCxnSpPr>
        <p:spPr>
          <a:xfrm flipH="1">
            <a:off x="6917547" y="1821761"/>
            <a:ext cx="362484" cy="6391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4812B0E-CB9E-DF8D-9EE2-34112FA71D25}"/>
              </a:ext>
            </a:extLst>
          </p:cNvPr>
          <p:cNvSpPr txBox="1"/>
          <p:nvPr/>
        </p:nvSpPr>
        <p:spPr>
          <a:xfrm>
            <a:off x="8247648" y="3453981"/>
            <a:ext cx="3106151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expression makes the loop repeat 4 times. Each time through the loop </a:t>
            </a:r>
            <a:r>
              <a:rPr lang="en-CA" b="1" dirty="0" err="1"/>
              <a:t>i</a:t>
            </a:r>
            <a:r>
              <a:rPr lang="en-CA" dirty="0"/>
              <a:t> gets the value 0, then 1, then 2, …</a:t>
            </a:r>
            <a:endParaRPr lang="en-AU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3C3638D-9C67-140E-AD80-010C973E34CA}"/>
              </a:ext>
            </a:extLst>
          </p:cNvPr>
          <p:cNvCxnSpPr/>
          <p:nvPr/>
        </p:nvCxnSpPr>
        <p:spPr>
          <a:xfrm flipH="1" flipV="1">
            <a:off x="8352692" y="2948537"/>
            <a:ext cx="257908" cy="5054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B04EE82-C785-BDA0-CB9E-42135606DB3D}"/>
              </a:ext>
            </a:extLst>
          </p:cNvPr>
          <p:cNvSpPr txBox="1"/>
          <p:nvPr/>
        </p:nvSpPr>
        <p:spPr>
          <a:xfrm>
            <a:off x="8301867" y="5043665"/>
            <a:ext cx="2997714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a for-loop, </a:t>
            </a:r>
            <a:r>
              <a:rPr lang="en-CA" b="1" dirty="0"/>
              <a:t>range(n)</a:t>
            </a:r>
            <a:r>
              <a:rPr lang="en-CA" dirty="0"/>
              <a:t> generates the numbers </a:t>
            </a:r>
            <a:br>
              <a:rPr lang="en-CA" dirty="0"/>
            </a:br>
            <a:r>
              <a:rPr lang="en-CA" dirty="0"/>
              <a:t>0, 1, 2, …, n-1.</a:t>
            </a:r>
          </a:p>
          <a:p>
            <a:pPr algn="ctr"/>
            <a:r>
              <a:rPr lang="en-CA" dirty="0"/>
              <a:t>Starts at 0, ends at n-1.</a:t>
            </a:r>
            <a:endParaRPr lang="en-AU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8C52110-E750-D052-F04E-920E8C4CE543}"/>
              </a:ext>
            </a:extLst>
          </p:cNvPr>
          <p:cNvCxnSpPr>
            <a:cxnSpLocks/>
            <a:stCxn id="27" idx="0"/>
            <a:endCxn id="24" idx="2"/>
          </p:cNvCxnSpPr>
          <p:nvPr/>
        </p:nvCxnSpPr>
        <p:spPr>
          <a:xfrm flipV="1">
            <a:off x="9800724" y="4654310"/>
            <a:ext cx="0" cy="3893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5171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B1F615-5A22-031E-959F-551B12DD8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39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D1845F-55F8-9335-3BD4-E2B335EC21B1}"/>
              </a:ext>
            </a:extLst>
          </p:cNvPr>
          <p:cNvSpPr txBox="1"/>
          <p:nvPr/>
        </p:nvSpPr>
        <p:spPr>
          <a:xfrm>
            <a:off x="192506" y="144379"/>
            <a:ext cx="261481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/>
              <a:t>Repeating </a:t>
            </a:r>
          </a:p>
          <a:p>
            <a:r>
              <a:rPr lang="en-CA" sz="3200"/>
              <a:t>with for-loops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25B27D-2319-D939-2283-EB5E133E6FE0}"/>
              </a:ext>
            </a:extLst>
          </p:cNvPr>
          <p:cNvSpPr txBox="1"/>
          <p:nvPr/>
        </p:nvSpPr>
        <p:spPr>
          <a:xfrm>
            <a:off x="1807744" y="2768677"/>
            <a:ext cx="3639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0</a:t>
            </a:r>
          </a:p>
          <a:p>
            <a:r>
              <a:rPr lang="en-CA"/>
              <a:t>1</a:t>
            </a:r>
          </a:p>
          <a:p>
            <a:r>
              <a:rPr lang="en-CA"/>
              <a:t>2</a:t>
            </a:r>
          </a:p>
          <a:p>
            <a:r>
              <a:rPr lang="en-CA"/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2BFCDF-6664-58E4-01B6-2B626643D7F1}"/>
              </a:ext>
            </a:extLst>
          </p:cNvPr>
          <p:cNvSpPr txBox="1"/>
          <p:nvPr/>
        </p:nvSpPr>
        <p:spPr>
          <a:xfrm>
            <a:off x="713334" y="1704251"/>
            <a:ext cx="2638994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Suppose you want to print the numbers 0 to 3.</a:t>
            </a:r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F561DF-C3CF-D4F0-936F-2C5CD1424934}"/>
              </a:ext>
            </a:extLst>
          </p:cNvPr>
          <p:cNvSpPr txBox="1"/>
          <p:nvPr/>
        </p:nvSpPr>
        <p:spPr>
          <a:xfrm>
            <a:off x="5347032" y="2460900"/>
            <a:ext cx="40496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for </a:t>
            </a:r>
            <a:r>
              <a:rPr lang="en-CA" sz="2800" dirty="0" err="1">
                <a:latin typeface="Consolas" panose="020B0609020204030204" pitchFamily="49" charset="0"/>
              </a:rPr>
              <a:t>i</a:t>
            </a:r>
            <a:r>
              <a:rPr lang="en-CA" sz="2800" dirty="0">
                <a:latin typeface="Consolas" panose="020B0609020204030204" pitchFamily="49" charset="0"/>
              </a:rPr>
              <a:t> in range(4):</a:t>
            </a:r>
          </a:p>
          <a:p>
            <a:r>
              <a:rPr lang="en-CA" sz="2800" dirty="0">
                <a:latin typeface="Consolas" panose="020B0609020204030204" pitchFamily="49" charset="0"/>
              </a:rPr>
              <a:t>    print(</a:t>
            </a:r>
            <a:r>
              <a:rPr lang="en-CA" sz="2800" dirty="0" err="1">
                <a:latin typeface="Consolas" panose="020B0609020204030204" pitchFamily="49" charset="0"/>
              </a:rPr>
              <a:t>i</a:t>
            </a:r>
            <a:r>
              <a:rPr lang="en-CA" sz="28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46CC19-ECB5-0C67-CA6C-45A07D08376C}"/>
              </a:ext>
            </a:extLst>
          </p:cNvPr>
          <p:cNvSpPr txBox="1"/>
          <p:nvPr/>
        </p:nvSpPr>
        <p:spPr>
          <a:xfrm>
            <a:off x="2992317" y="2833236"/>
            <a:ext cx="1904068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for-loop always starts with the keyword </a:t>
            </a:r>
            <a:r>
              <a:rPr lang="en-CA" b="1" dirty="0"/>
              <a:t>for</a:t>
            </a:r>
            <a:endParaRPr lang="en-AU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B9AE55-D8CD-B1C4-1710-22D3267721CA}"/>
              </a:ext>
            </a:extLst>
          </p:cNvPr>
          <p:cNvSpPr/>
          <p:nvPr/>
        </p:nvSpPr>
        <p:spPr>
          <a:xfrm>
            <a:off x="5347033" y="2495767"/>
            <a:ext cx="748967" cy="4527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BC43FB-B1C6-C0C0-A609-3A56E1E808D6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4896385" y="2948537"/>
            <a:ext cx="450646" cy="346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758CB93-4F46-67C4-89C8-4FD2C1795D33}"/>
              </a:ext>
            </a:extLst>
          </p:cNvPr>
          <p:cNvSpPr/>
          <p:nvPr/>
        </p:nvSpPr>
        <p:spPr>
          <a:xfrm>
            <a:off x="6167649" y="2500020"/>
            <a:ext cx="285905" cy="4527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0565B9-B755-B74F-42CD-81DDDBA4DF1B}"/>
              </a:ext>
            </a:extLst>
          </p:cNvPr>
          <p:cNvSpPr/>
          <p:nvPr/>
        </p:nvSpPr>
        <p:spPr>
          <a:xfrm>
            <a:off x="6611353" y="2495767"/>
            <a:ext cx="420719" cy="4527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B54298-C28B-391D-D727-AB85F8DD8D9A}"/>
              </a:ext>
            </a:extLst>
          </p:cNvPr>
          <p:cNvSpPr/>
          <p:nvPr/>
        </p:nvSpPr>
        <p:spPr>
          <a:xfrm>
            <a:off x="7189871" y="2495767"/>
            <a:ext cx="1558475" cy="4527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97BED1-97DD-C3D4-FB79-25BF6B1D70DB}"/>
              </a:ext>
            </a:extLst>
          </p:cNvPr>
          <p:cNvSpPr txBox="1"/>
          <p:nvPr/>
        </p:nvSpPr>
        <p:spPr>
          <a:xfrm>
            <a:off x="3944351" y="90663"/>
            <a:ext cx="2509203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is the </a:t>
            </a:r>
            <a:r>
              <a:rPr lang="en-CA" b="1" dirty="0"/>
              <a:t>loop variable</a:t>
            </a:r>
            <a:r>
              <a:rPr lang="en-CA" dirty="0"/>
              <a:t>. It can be any variable name you like. </a:t>
            </a:r>
            <a:r>
              <a:rPr lang="en-CA" b="1" dirty="0" err="1"/>
              <a:t>i</a:t>
            </a:r>
            <a:r>
              <a:rPr lang="en-CA" dirty="0"/>
              <a:t> is the traditional variable, short for “index”</a:t>
            </a:r>
            <a:endParaRPr lang="en-AU" b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03E92C3-9A77-01FE-EAB1-28C016AC9B9E}"/>
              </a:ext>
            </a:extLst>
          </p:cNvPr>
          <p:cNvCxnSpPr/>
          <p:nvPr/>
        </p:nvCxnSpPr>
        <p:spPr>
          <a:xfrm>
            <a:off x="6242538" y="1844989"/>
            <a:ext cx="68063" cy="6159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87D7CA5-93ED-A584-B49D-0C09AA085AE4}"/>
              </a:ext>
            </a:extLst>
          </p:cNvPr>
          <p:cNvSpPr txBox="1"/>
          <p:nvPr/>
        </p:nvSpPr>
        <p:spPr>
          <a:xfrm>
            <a:off x="6917547" y="621432"/>
            <a:ext cx="1904068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keyword </a:t>
            </a:r>
            <a:r>
              <a:rPr lang="en-CA" b="1" dirty="0"/>
              <a:t>in </a:t>
            </a:r>
            <a:r>
              <a:rPr lang="en-CA" dirty="0"/>
              <a:t>always comes after the loop variable.</a:t>
            </a:r>
            <a:endParaRPr lang="en-AU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0397D1A-6D77-FA15-D598-CA478730CCFE}"/>
              </a:ext>
            </a:extLst>
          </p:cNvPr>
          <p:cNvCxnSpPr/>
          <p:nvPr/>
        </p:nvCxnSpPr>
        <p:spPr>
          <a:xfrm flipH="1">
            <a:off x="6917547" y="1821761"/>
            <a:ext cx="362484" cy="6391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4812B0E-CB9E-DF8D-9EE2-34112FA71D25}"/>
              </a:ext>
            </a:extLst>
          </p:cNvPr>
          <p:cNvSpPr txBox="1"/>
          <p:nvPr/>
        </p:nvSpPr>
        <p:spPr>
          <a:xfrm>
            <a:off x="8247648" y="3453981"/>
            <a:ext cx="3106151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expression makes the loop repeat 4 times. Each time through the loop </a:t>
            </a:r>
            <a:r>
              <a:rPr lang="en-CA" b="1" dirty="0" err="1"/>
              <a:t>i</a:t>
            </a:r>
            <a:r>
              <a:rPr lang="en-CA" dirty="0"/>
              <a:t> gets the value 0, then 1, then 2, …</a:t>
            </a:r>
            <a:endParaRPr lang="en-AU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3C3638D-9C67-140E-AD80-010C973E34CA}"/>
              </a:ext>
            </a:extLst>
          </p:cNvPr>
          <p:cNvCxnSpPr/>
          <p:nvPr/>
        </p:nvCxnSpPr>
        <p:spPr>
          <a:xfrm flipH="1" flipV="1">
            <a:off x="8352692" y="2948537"/>
            <a:ext cx="257908" cy="5054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B04EE82-C785-BDA0-CB9E-42135606DB3D}"/>
              </a:ext>
            </a:extLst>
          </p:cNvPr>
          <p:cNvSpPr txBox="1"/>
          <p:nvPr/>
        </p:nvSpPr>
        <p:spPr>
          <a:xfrm>
            <a:off x="8301867" y="5043665"/>
            <a:ext cx="2997714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a for-loop, </a:t>
            </a:r>
            <a:r>
              <a:rPr lang="en-CA" b="1" dirty="0"/>
              <a:t>range(n)</a:t>
            </a:r>
            <a:r>
              <a:rPr lang="en-CA" dirty="0"/>
              <a:t> generates the numbers </a:t>
            </a:r>
            <a:br>
              <a:rPr lang="en-CA" dirty="0"/>
            </a:br>
            <a:r>
              <a:rPr lang="en-CA" dirty="0"/>
              <a:t>0, 1, 2, …, n-1.</a:t>
            </a:r>
          </a:p>
          <a:p>
            <a:pPr algn="ctr"/>
            <a:r>
              <a:rPr lang="en-CA" dirty="0"/>
              <a:t>Starts at 0, ends at n-1.</a:t>
            </a:r>
            <a:endParaRPr lang="en-AU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8C52110-E750-D052-F04E-920E8C4CE543}"/>
              </a:ext>
            </a:extLst>
          </p:cNvPr>
          <p:cNvCxnSpPr>
            <a:cxnSpLocks/>
            <a:stCxn id="27" idx="0"/>
            <a:endCxn id="24" idx="2"/>
          </p:cNvCxnSpPr>
          <p:nvPr/>
        </p:nvCxnSpPr>
        <p:spPr>
          <a:xfrm flipV="1">
            <a:off x="9800724" y="4654310"/>
            <a:ext cx="0" cy="3893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BD99C177-C779-0EF5-1A22-D1EED08E7F18}"/>
              </a:ext>
            </a:extLst>
          </p:cNvPr>
          <p:cNvSpPr/>
          <p:nvPr/>
        </p:nvSpPr>
        <p:spPr>
          <a:xfrm>
            <a:off x="8786599" y="2495767"/>
            <a:ext cx="144611" cy="4527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9B38AB-D32F-D9D3-0F97-BCF9179AC5EA}"/>
              </a:ext>
            </a:extLst>
          </p:cNvPr>
          <p:cNvSpPr txBox="1"/>
          <p:nvPr/>
        </p:nvSpPr>
        <p:spPr>
          <a:xfrm>
            <a:off x="9982200" y="705257"/>
            <a:ext cx="1904068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colon :</a:t>
            </a:r>
            <a:r>
              <a:rPr lang="en-CA" dirty="0"/>
              <a:t> marks the end of the for-loop header.</a:t>
            </a:r>
            <a:endParaRPr lang="en-AU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00F4C75-4B25-50D6-31BC-42CF9233E374}"/>
              </a:ext>
            </a:extLst>
          </p:cNvPr>
          <p:cNvCxnSpPr>
            <a:cxnSpLocks/>
          </p:cNvCxnSpPr>
          <p:nvPr/>
        </p:nvCxnSpPr>
        <p:spPr>
          <a:xfrm flipH="1">
            <a:off x="8931210" y="1633012"/>
            <a:ext cx="1045746" cy="8426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914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6" y="203993"/>
            <a:ext cx="2692400" cy="1325563"/>
          </a:xfrm>
        </p:spPr>
        <p:txBody>
          <a:bodyPr>
            <a:normAutofit/>
          </a:bodyPr>
          <a:lstStyle/>
          <a:p>
            <a:r>
              <a:rPr lang="en-CA" dirty="0"/>
              <a:t>Functions</a:t>
            </a:r>
            <a:br>
              <a:rPr lang="en-CA" dirty="0"/>
            </a:b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62E8-3DF2-8251-CBDB-1A09A68559D7}"/>
              </a:ext>
            </a:extLst>
          </p:cNvPr>
          <p:cNvSpPr txBox="1"/>
          <p:nvPr/>
        </p:nvSpPr>
        <p:spPr>
          <a:xfrm>
            <a:off x="3595407" y="283521"/>
            <a:ext cx="2500593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function is a “black box” that takes some input and returns some output.</a:t>
            </a:r>
            <a:endParaRPr lang="en-AU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D16F0E4-20B1-98C5-E278-646C060BCF28}"/>
              </a:ext>
            </a:extLst>
          </p:cNvPr>
          <p:cNvGrpSpPr/>
          <p:nvPr/>
        </p:nvGrpSpPr>
        <p:grpSpPr>
          <a:xfrm>
            <a:off x="512837" y="1853182"/>
            <a:ext cx="2341154" cy="3553354"/>
            <a:chOff x="512837" y="1813077"/>
            <a:chExt cx="2341154" cy="355335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C3CB041-437A-DDC4-FD22-B5E3515334BD}"/>
                </a:ext>
              </a:extLst>
            </p:cNvPr>
            <p:cNvSpPr txBox="1"/>
            <p:nvPr/>
          </p:nvSpPr>
          <p:spPr>
            <a:xfrm>
              <a:off x="512837" y="3083159"/>
              <a:ext cx="2341154" cy="7694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sz="4400" dirty="0"/>
                <a:t>Function</a:t>
              </a:r>
              <a:endParaRPr lang="en-AU" sz="4400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1798CF0-1C3E-1382-CB58-57AF961422F3}"/>
                </a:ext>
              </a:extLst>
            </p:cNvPr>
            <p:cNvCxnSpPr>
              <a:cxnSpLocks/>
              <a:stCxn id="8" idx="2"/>
              <a:endCxn id="13" idx="0"/>
            </p:cNvCxnSpPr>
            <p:nvPr/>
          </p:nvCxnSpPr>
          <p:spPr>
            <a:xfrm flipH="1">
              <a:off x="1683414" y="2274742"/>
              <a:ext cx="1" cy="80841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B689EAB-6BB3-0BF6-C2FD-8CDCA9E69CF6}"/>
                </a:ext>
              </a:extLst>
            </p:cNvPr>
            <p:cNvCxnSpPr>
              <a:cxnSpLocks/>
              <a:stCxn id="13" idx="2"/>
              <a:endCxn id="10" idx="0"/>
            </p:cNvCxnSpPr>
            <p:nvPr/>
          </p:nvCxnSpPr>
          <p:spPr>
            <a:xfrm>
              <a:off x="1683414" y="3852600"/>
              <a:ext cx="1" cy="105216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4260181-C68A-8B14-17BB-4F979BCA3981}"/>
                </a:ext>
              </a:extLst>
            </p:cNvPr>
            <p:cNvSpPr txBox="1"/>
            <p:nvPr/>
          </p:nvSpPr>
          <p:spPr>
            <a:xfrm>
              <a:off x="1244031" y="1813077"/>
              <a:ext cx="8787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400" dirty="0"/>
                <a:t>Input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4968467-A8EC-8296-8852-32D585D8625F}"/>
                </a:ext>
              </a:extLst>
            </p:cNvPr>
            <p:cNvSpPr txBox="1"/>
            <p:nvPr/>
          </p:nvSpPr>
          <p:spPr>
            <a:xfrm>
              <a:off x="1120600" y="4904766"/>
              <a:ext cx="11256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400" dirty="0"/>
                <a:t>Output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A4327C5-EFFA-DC23-EC97-E2CA64DCED48}"/>
              </a:ext>
            </a:extLst>
          </p:cNvPr>
          <p:cNvSpPr txBox="1"/>
          <p:nvPr/>
        </p:nvSpPr>
        <p:spPr>
          <a:xfrm>
            <a:off x="7690389" y="3245139"/>
            <a:ext cx="3983976" cy="7694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sz="4400" dirty="0"/>
              <a:t>x = </a:t>
            </a:r>
            <a:r>
              <a:rPr lang="en-CA" sz="4400" dirty="0" err="1"/>
              <a:t>math.sqrt</a:t>
            </a:r>
            <a:r>
              <a:rPr lang="en-CA" sz="4400" dirty="0"/>
              <a:t>(</a:t>
            </a:r>
            <a:r>
              <a:rPr lang="en-CA" sz="4400"/>
              <a:t>4</a:t>
            </a:r>
            <a:r>
              <a:rPr lang="en-CA" sz="4400" dirty="0"/>
              <a:t>)</a:t>
            </a:r>
            <a:endParaRPr lang="en-AU" sz="4400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E93A7F6-F98A-6AA1-D97B-80C284FBF584}"/>
              </a:ext>
            </a:extLst>
          </p:cNvPr>
          <p:cNvGrpSpPr/>
          <p:nvPr/>
        </p:nvGrpSpPr>
        <p:grpSpPr>
          <a:xfrm>
            <a:off x="3987127" y="1853182"/>
            <a:ext cx="2570127" cy="3553354"/>
            <a:chOff x="3835200" y="1893288"/>
            <a:chExt cx="2570127" cy="355335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D9A6DA8-8D5B-A029-741D-B0509D62955A}"/>
                </a:ext>
              </a:extLst>
            </p:cNvPr>
            <p:cNvSpPr txBox="1"/>
            <p:nvPr/>
          </p:nvSpPr>
          <p:spPr>
            <a:xfrm>
              <a:off x="3835200" y="3163370"/>
              <a:ext cx="2570127" cy="7694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4400" dirty="0" err="1"/>
                <a:t>math.sqrt</a:t>
              </a:r>
              <a:endParaRPr lang="en-AU" sz="4400" dirty="0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19293E5-3F00-1B65-0F67-77F6AD9964D5}"/>
                </a:ext>
              </a:extLst>
            </p:cNvPr>
            <p:cNvCxnSpPr>
              <a:cxnSpLocks/>
              <a:stCxn id="30" idx="2"/>
              <a:endCxn id="27" idx="0"/>
            </p:cNvCxnSpPr>
            <p:nvPr/>
          </p:nvCxnSpPr>
          <p:spPr>
            <a:xfrm>
              <a:off x="5120262" y="2354953"/>
              <a:ext cx="2" cy="80841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191187C-9177-409C-7E9F-543B4BB44486}"/>
                </a:ext>
              </a:extLst>
            </p:cNvPr>
            <p:cNvCxnSpPr>
              <a:cxnSpLocks/>
              <a:stCxn id="27" idx="2"/>
              <a:endCxn id="31" idx="0"/>
            </p:cNvCxnSpPr>
            <p:nvPr/>
          </p:nvCxnSpPr>
          <p:spPr>
            <a:xfrm flipH="1">
              <a:off x="5120262" y="3932811"/>
              <a:ext cx="2" cy="105216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0A47144-7308-0F52-D792-A2DB2E15C34D}"/>
                </a:ext>
              </a:extLst>
            </p:cNvPr>
            <p:cNvSpPr txBox="1"/>
            <p:nvPr/>
          </p:nvSpPr>
          <p:spPr>
            <a:xfrm>
              <a:off x="4945374" y="1893288"/>
              <a:ext cx="349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2400" dirty="0"/>
                <a:t>4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EE7DFEC-28D0-40F7-6E60-C1137785F05A}"/>
                </a:ext>
              </a:extLst>
            </p:cNvPr>
            <p:cNvSpPr txBox="1"/>
            <p:nvPr/>
          </p:nvSpPr>
          <p:spPr>
            <a:xfrm>
              <a:off x="4945374" y="4984977"/>
              <a:ext cx="349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2400" dirty="0"/>
                <a:t>2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50AFBF3-8515-8B6D-2D0F-C38AE90B94B3}"/>
                  </a:ext>
                </a:extLst>
              </p14:cNvPr>
              <p14:cNvContentPartPr/>
              <p14:nvPr/>
            </p14:nvContentPartPr>
            <p14:xfrm>
              <a:off x="7719840" y="3353760"/>
              <a:ext cx="687600" cy="4827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50AFBF3-8515-8B6D-2D0F-C38AE90B94B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10480" y="3344400"/>
                <a:ext cx="706320" cy="50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90608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B1F615-5A22-031E-959F-551B12DD8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40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D1845F-55F8-9335-3BD4-E2B335EC21B1}"/>
              </a:ext>
            </a:extLst>
          </p:cNvPr>
          <p:cNvSpPr txBox="1"/>
          <p:nvPr/>
        </p:nvSpPr>
        <p:spPr>
          <a:xfrm>
            <a:off x="192506" y="144379"/>
            <a:ext cx="261481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/>
              <a:t>Repeating </a:t>
            </a:r>
          </a:p>
          <a:p>
            <a:r>
              <a:rPr lang="en-CA" sz="3200" dirty="0"/>
              <a:t>with for-loops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25B27D-2319-D939-2283-EB5E133E6FE0}"/>
              </a:ext>
            </a:extLst>
          </p:cNvPr>
          <p:cNvSpPr txBox="1"/>
          <p:nvPr/>
        </p:nvSpPr>
        <p:spPr>
          <a:xfrm>
            <a:off x="1807744" y="2768677"/>
            <a:ext cx="3639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0</a:t>
            </a:r>
          </a:p>
          <a:p>
            <a:r>
              <a:rPr lang="en-CA"/>
              <a:t>1</a:t>
            </a:r>
          </a:p>
          <a:p>
            <a:r>
              <a:rPr lang="en-CA"/>
              <a:t>2</a:t>
            </a:r>
          </a:p>
          <a:p>
            <a:r>
              <a:rPr lang="en-CA"/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2BFCDF-6664-58E4-01B6-2B626643D7F1}"/>
              </a:ext>
            </a:extLst>
          </p:cNvPr>
          <p:cNvSpPr txBox="1"/>
          <p:nvPr/>
        </p:nvSpPr>
        <p:spPr>
          <a:xfrm>
            <a:off x="713334" y="1704251"/>
            <a:ext cx="2638994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Suppose you want to print the numbers 0 to 3.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F561DF-C3CF-D4F0-936F-2C5CD1424934}"/>
              </a:ext>
            </a:extLst>
          </p:cNvPr>
          <p:cNvSpPr txBox="1"/>
          <p:nvPr/>
        </p:nvSpPr>
        <p:spPr>
          <a:xfrm>
            <a:off x="5347032" y="2460900"/>
            <a:ext cx="40496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for </a:t>
            </a:r>
            <a:r>
              <a:rPr lang="en-CA" sz="2800" dirty="0" err="1">
                <a:latin typeface="Consolas" panose="020B0609020204030204" pitchFamily="49" charset="0"/>
              </a:rPr>
              <a:t>i</a:t>
            </a:r>
            <a:r>
              <a:rPr lang="en-CA" sz="2800" dirty="0">
                <a:latin typeface="Consolas" panose="020B0609020204030204" pitchFamily="49" charset="0"/>
              </a:rPr>
              <a:t> in range(4):</a:t>
            </a:r>
          </a:p>
          <a:p>
            <a:r>
              <a:rPr lang="en-CA" sz="2800" dirty="0">
                <a:latin typeface="Consolas" panose="020B0609020204030204" pitchFamily="49" charset="0"/>
              </a:rPr>
              <a:t>    print(</a:t>
            </a:r>
            <a:r>
              <a:rPr lang="en-CA" sz="2800" dirty="0" err="1">
                <a:latin typeface="Consolas" panose="020B0609020204030204" pitchFamily="49" charset="0"/>
              </a:rPr>
              <a:t>i</a:t>
            </a:r>
            <a:r>
              <a:rPr lang="en-CA" sz="28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46CC19-ECB5-0C67-CA6C-45A07D08376C}"/>
              </a:ext>
            </a:extLst>
          </p:cNvPr>
          <p:cNvSpPr txBox="1"/>
          <p:nvPr/>
        </p:nvSpPr>
        <p:spPr>
          <a:xfrm>
            <a:off x="4569534" y="3969006"/>
            <a:ext cx="2446727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statements </a:t>
            </a:r>
            <a:r>
              <a:rPr lang="en-CA"/>
              <a:t>in the body </a:t>
            </a:r>
            <a:r>
              <a:rPr lang="en-CA" dirty="0"/>
              <a:t>of a for-loop must be consistently indented at least 1 space.</a:t>
            </a:r>
            <a:endParaRPr lang="en-AU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B9AE55-D8CD-B1C4-1710-22D3267721CA}"/>
              </a:ext>
            </a:extLst>
          </p:cNvPr>
          <p:cNvSpPr/>
          <p:nvPr/>
        </p:nvSpPr>
        <p:spPr>
          <a:xfrm>
            <a:off x="5468815" y="2945562"/>
            <a:ext cx="3446585" cy="4527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BC43FB-B1C6-C0C0-A609-3A56E1E808D6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5792898" y="3288323"/>
            <a:ext cx="185871" cy="6806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5F8DC22-C403-199D-D397-D56770794310}"/>
              </a:ext>
            </a:extLst>
          </p:cNvPr>
          <p:cNvSpPr txBox="1"/>
          <p:nvPr/>
        </p:nvSpPr>
        <p:spPr>
          <a:xfrm>
            <a:off x="8045427" y="3969005"/>
            <a:ext cx="2681188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particular body has only one statement. </a:t>
            </a:r>
            <a:br>
              <a:rPr lang="en-CA" dirty="0"/>
            </a:br>
            <a:r>
              <a:rPr lang="en-CA" dirty="0"/>
              <a:t>In general, a for-loop body can have as many statements as you like.</a:t>
            </a:r>
            <a:endParaRPr lang="en-AU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96C3EA9-8FD6-0550-A4C7-3AE00EB1E161}"/>
              </a:ext>
            </a:extLst>
          </p:cNvPr>
          <p:cNvCxnSpPr>
            <a:stCxn id="17" idx="0"/>
          </p:cNvCxnSpPr>
          <p:nvPr/>
        </p:nvCxnSpPr>
        <p:spPr>
          <a:xfrm flipH="1" flipV="1">
            <a:off x="8915400" y="3442994"/>
            <a:ext cx="470621" cy="5260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4849A1DA-FE81-AF69-859F-D48291843328}"/>
              </a:ext>
            </a:extLst>
          </p:cNvPr>
          <p:cNvSpPr/>
          <p:nvPr/>
        </p:nvSpPr>
        <p:spPr>
          <a:xfrm>
            <a:off x="5520801" y="3003655"/>
            <a:ext cx="668984" cy="35266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84462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36012F-6D16-EA43-0C55-7C4768E28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41</a:t>
            </a:fld>
            <a:endParaRPr lang="en-AU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EDB74BC-1BB1-DB9D-7ADC-A2F2A1DD071E}"/>
              </a:ext>
            </a:extLst>
          </p:cNvPr>
          <p:cNvGrpSpPr/>
          <p:nvPr/>
        </p:nvGrpSpPr>
        <p:grpSpPr>
          <a:xfrm>
            <a:off x="345828" y="1335485"/>
            <a:ext cx="5704900" cy="4893060"/>
            <a:chOff x="192506" y="1660800"/>
            <a:chExt cx="5704900" cy="489306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A7242D0-BEB4-E6E6-466F-535FA4C36195}"/>
                </a:ext>
              </a:extLst>
            </p:cNvPr>
            <p:cNvSpPr txBox="1"/>
            <p:nvPr/>
          </p:nvSpPr>
          <p:spPr>
            <a:xfrm>
              <a:off x="192506" y="1660800"/>
              <a:ext cx="4049631" cy="95410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sz="2800" dirty="0">
                  <a:latin typeface="Consolas" panose="020B0609020204030204" pitchFamily="49" charset="0"/>
                </a:rPr>
                <a:t>for </a:t>
              </a:r>
              <a:r>
                <a:rPr lang="en-CA" sz="2800" b="1" dirty="0" err="1">
                  <a:solidFill>
                    <a:srgbClr val="00B050"/>
                  </a:solidFill>
                  <a:latin typeface="Consolas" panose="020B0609020204030204" pitchFamily="49" charset="0"/>
                </a:rPr>
                <a:t>i</a:t>
              </a:r>
              <a:r>
                <a:rPr lang="en-CA" sz="2800" dirty="0">
                  <a:latin typeface="Consolas" panose="020B0609020204030204" pitchFamily="49" charset="0"/>
                </a:rPr>
                <a:t> in range(4):</a:t>
              </a:r>
            </a:p>
            <a:p>
              <a:r>
                <a:rPr lang="en-CA" sz="2800" dirty="0">
                  <a:latin typeface="Consolas" panose="020B0609020204030204" pitchFamily="49" charset="0"/>
                </a:rPr>
                <a:t>    print(</a:t>
              </a:r>
              <a:r>
                <a:rPr lang="en-CA" sz="2800" b="1" dirty="0" err="1">
                  <a:solidFill>
                    <a:srgbClr val="00B050"/>
                  </a:solidFill>
                  <a:latin typeface="Consolas" panose="020B0609020204030204" pitchFamily="49" charset="0"/>
                </a:rPr>
                <a:t>i</a:t>
              </a:r>
              <a:r>
                <a:rPr lang="en-CA" sz="2800" dirty="0">
                  <a:latin typeface="Consolas" panose="020B0609020204030204" pitchFamily="49" charset="0"/>
                </a:rPr>
                <a:t>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D737CEA-E099-70B4-2196-E52108F344AD}"/>
                </a:ext>
              </a:extLst>
            </p:cNvPr>
            <p:cNvSpPr txBox="1"/>
            <p:nvPr/>
          </p:nvSpPr>
          <p:spPr>
            <a:xfrm>
              <a:off x="192506" y="2973784"/>
              <a:ext cx="4049631" cy="95410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sz="2800" dirty="0">
                  <a:latin typeface="Consolas" panose="020B0609020204030204" pitchFamily="49" charset="0"/>
                </a:rPr>
                <a:t>for </a:t>
              </a:r>
              <a:r>
                <a:rPr lang="en-CA" sz="2800" b="1" dirty="0">
                  <a:solidFill>
                    <a:srgbClr val="00B050"/>
                  </a:solidFill>
                  <a:latin typeface="Consolas" panose="020B0609020204030204" pitchFamily="49" charset="0"/>
                </a:rPr>
                <a:t>k</a:t>
              </a:r>
              <a:r>
                <a:rPr lang="en-CA" sz="2800" dirty="0">
                  <a:latin typeface="Consolas" panose="020B0609020204030204" pitchFamily="49" charset="0"/>
                </a:rPr>
                <a:t> in range(4):</a:t>
              </a:r>
            </a:p>
            <a:p>
              <a:r>
                <a:rPr lang="en-CA" sz="2800" dirty="0">
                  <a:latin typeface="Consolas" panose="020B0609020204030204" pitchFamily="49" charset="0"/>
                </a:rPr>
                <a:t>    print(</a:t>
              </a:r>
              <a:r>
                <a:rPr lang="en-CA" sz="2800" b="1" dirty="0">
                  <a:solidFill>
                    <a:srgbClr val="00B050"/>
                  </a:solidFill>
                  <a:latin typeface="Consolas" panose="020B0609020204030204" pitchFamily="49" charset="0"/>
                </a:rPr>
                <a:t>k</a:t>
              </a:r>
              <a:r>
                <a:rPr lang="en-CA" sz="2800" dirty="0">
                  <a:latin typeface="Consolas" panose="020B0609020204030204" pitchFamily="49" charset="0"/>
                </a:rPr>
                <a:t>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1885C77-CD61-C764-1F73-B9DC5E03FB6C}"/>
                </a:ext>
              </a:extLst>
            </p:cNvPr>
            <p:cNvSpPr txBox="1"/>
            <p:nvPr/>
          </p:nvSpPr>
          <p:spPr>
            <a:xfrm>
              <a:off x="192506" y="4286768"/>
              <a:ext cx="5704900" cy="95410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sz="2800" dirty="0">
                  <a:latin typeface="Consolas" panose="020B0609020204030204" pitchFamily="49" charset="0"/>
                </a:rPr>
                <a:t>for </a:t>
              </a:r>
              <a:r>
                <a:rPr lang="en-CA" sz="2800" b="1" dirty="0" err="1">
                  <a:solidFill>
                    <a:srgbClr val="00B050"/>
                  </a:solidFill>
                  <a:latin typeface="Consolas" panose="020B0609020204030204" pitchFamily="49" charset="0"/>
                </a:rPr>
                <a:t>index_value</a:t>
              </a:r>
              <a:r>
                <a:rPr lang="en-CA" sz="2800" dirty="0">
                  <a:latin typeface="Consolas" panose="020B0609020204030204" pitchFamily="49" charset="0"/>
                </a:rPr>
                <a:t> in range(4):</a:t>
              </a:r>
            </a:p>
            <a:p>
              <a:r>
                <a:rPr lang="en-CA" sz="2800" dirty="0">
                  <a:latin typeface="Consolas" panose="020B0609020204030204" pitchFamily="49" charset="0"/>
                </a:rPr>
                <a:t>    print(</a:t>
              </a:r>
              <a:r>
                <a:rPr lang="en-CA" sz="2800" b="1" dirty="0" err="1">
                  <a:solidFill>
                    <a:srgbClr val="00B050"/>
                  </a:solidFill>
                  <a:latin typeface="Consolas" panose="020B0609020204030204" pitchFamily="49" charset="0"/>
                </a:rPr>
                <a:t>index_value</a:t>
              </a:r>
              <a:r>
                <a:rPr lang="en-CA" sz="2800" dirty="0">
                  <a:latin typeface="Consolas" panose="020B0609020204030204" pitchFamily="49" charset="0"/>
                </a:rPr>
                <a:t>)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5FEDCC1-586A-9949-83B0-80B987D6AD30}"/>
                </a:ext>
              </a:extLst>
            </p:cNvPr>
            <p:cNvGrpSpPr/>
            <p:nvPr/>
          </p:nvGrpSpPr>
          <p:grpSpPr>
            <a:xfrm>
              <a:off x="192506" y="5599753"/>
              <a:ext cx="4775148" cy="954107"/>
              <a:chOff x="192506" y="5599753"/>
              <a:chExt cx="4775148" cy="954107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B1E2428-FC26-9D41-24DC-AD82336B8A8C}"/>
                  </a:ext>
                </a:extLst>
              </p:cNvPr>
              <p:cNvSpPr txBox="1"/>
              <p:nvPr/>
            </p:nvSpPr>
            <p:spPr>
              <a:xfrm>
                <a:off x="192506" y="5599753"/>
                <a:ext cx="4775148" cy="95410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CA" sz="2800" dirty="0">
                    <a:latin typeface="Consolas" panose="020B0609020204030204" pitchFamily="49" charset="0"/>
                  </a:rPr>
                  <a:t>for </a:t>
                </a:r>
                <a:r>
                  <a:rPr lang="en-CA" sz="2800" b="1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en-CA" sz="2800" dirty="0">
                    <a:latin typeface="Consolas" panose="020B0609020204030204" pitchFamily="49" charset="0"/>
                  </a:rPr>
                  <a:t> in range(4):</a:t>
                </a:r>
              </a:p>
              <a:p>
                <a:r>
                  <a:rPr lang="en-CA" sz="2800" dirty="0">
                    <a:latin typeface="Consolas" panose="020B0609020204030204" pitchFamily="49" charset="0"/>
                  </a:rPr>
                  <a:t>    print(</a:t>
                </a:r>
                <a:r>
                  <a:rPr lang="en-CA" sz="2800" b="1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en-CA" sz="2800" dirty="0">
                    <a:latin typeface="Consolas" panose="020B0609020204030204" pitchFamily="49" charset="0"/>
                  </a:rPr>
                  <a:t>)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5F0B4DD-CB65-A510-3121-A989C19CE432}"/>
                  </a:ext>
                </a:extLst>
              </p:cNvPr>
              <p:cNvSpPr txBox="1"/>
              <p:nvPr/>
            </p:nvSpPr>
            <p:spPr>
              <a:xfrm>
                <a:off x="3878063" y="6076806"/>
                <a:ext cx="770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b="1" dirty="0">
                    <a:solidFill>
                      <a:srgbClr val="FF0000"/>
                    </a:solidFill>
                  </a:rPr>
                  <a:t>Error!</a:t>
                </a:r>
                <a:endParaRPr lang="en-AU" b="1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0503555-4FA9-EB8E-9338-97C862895AD6}"/>
              </a:ext>
            </a:extLst>
          </p:cNvPr>
          <p:cNvGrpSpPr/>
          <p:nvPr/>
        </p:nvGrpSpPr>
        <p:grpSpPr>
          <a:xfrm>
            <a:off x="7091539" y="1221597"/>
            <a:ext cx="4754633" cy="3783622"/>
            <a:chOff x="7091539" y="1221597"/>
            <a:chExt cx="4754633" cy="378362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67262E2-7FE0-F1A7-E27C-339137F07749}"/>
                </a:ext>
              </a:extLst>
            </p:cNvPr>
            <p:cNvSpPr txBox="1"/>
            <p:nvPr/>
          </p:nvSpPr>
          <p:spPr>
            <a:xfrm>
              <a:off x="7091539" y="2636355"/>
              <a:ext cx="4543617" cy="95410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sz="2800" dirty="0">
                  <a:latin typeface="Consolas" panose="020B0609020204030204" pitchFamily="49" charset="0"/>
                </a:rPr>
                <a:t>for </a:t>
              </a:r>
              <a:r>
                <a:rPr lang="en-CA" sz="2800" dirty="0" err="1">
                  <a:latin typeface="Consolas" panose="020B0609020204030204" pitchFamily="49" charset="0"/>
                </a:rPr>
                <a:t>i</a:t>
              </a:r>
              <a:r>
                <a:rPr lang="en-CA" sz="2800" dirty="0">
                  <a:latin typeface="Consolas" panose="020B0609020204030204" pitchFamily="49" charset="0"/>
                </a:rPr>
                <a:t> in </a:t>
              </a:r>
              <a:r>
                <a:rPr lang="en-CA" sz="2800" b="1" dirty="0">
                  <a:solidFill>
                    <a:srgbClr val="00B050"/>
                  </a:solidFill>
                  <a:latin typeface="Consolas" panose="020B0609020204030204" pitchFamily="49" charset="0"/>
                </a:rPr>
                <a:t>range(0, 4)</a:t>
              </a:r>
              <a:r>
                <a:rPr lang="en-CA" sz="2800" dirty="0">
                  <a:latin typeface="Consolas" panose="020B0609020204030204" pitchFamily="49" charset="0"/>
                </a:rPr>
                <a:t>:</a:t>
              </a:r>
            </a:p>
            <a:p>
              <a:r>
                <a:rPr lang="en-CA" sz="2800" dirty="0">
                  <a:latin typeface="Consolas" panose="020B0609020204030204" pitchFamily="49" charset="0"/>
                </a:rPr>
                <a:t>    print(</a:t>
              </a:r>
              <a:r>
                <a:rPr lang="en-CA" sz="2800" dirty="0" err="1">
                  <a:latin typeface="Consolas" panose="020B0609020204030204" pitchFamily="49" charset="0"/>
                </a:rPr>
                <a:t>i</a:t>
              </a:r>
              <a:r>
                <a:rPr lang="en-CA" sz="2800" dirty="0">
                  <a:latin typeface="Consolas" panose="020B0609020204030204" pitchFamily="49" charset="0"/>
                </a:rPr>
                <a:t>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BB4F958-250E-0A06-A6C2-8F2843E8A6F1}"/>
                </a:ext>
              </a:extLst>
            </p:cNvPr>
            <p:cNvSpPr txBox="1"/>
            <p:nvPr/>
          </p:nvSpPr>
          <p:spPr>
            <a:xfrm>
              <a:off x="7091539" y="1221597"/>
              <a:ext cx="4754633" cy="95410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sz="2800" dirty="0">
                  <a:latin typeface="Consolas" panose="020B0609020204030204" pitchFamily="49" charset="0"/>
                </a:rPr>
                <a:t>for </a:t>
              </a:r>
              <a:r>
                <a:rPr lang="en-CA" sz="2800" dirty="0" err="1">
                  <a:latin typeface="Consolas" panose="020B0609020204030204" pitchFamily="49" charset="0"/>
                </a:rPr>
                <a:t>i</a:t>
              </a:r>
              <a:r>
                <a:rPr lang="en-CA" sz="2800" dirty="0">
                  <a:latin typeface="Consolas" panose="020B0609020204030204" pitchFamily="49" charset="0"/>
                </a:rPr>
                <a:t> in </a:t>
              </a:r>
              <a:r>
                <a:rPr lang="en-CA" sz="2800" b="1" dirty="0">
                  <a:solidFill>
                    <a:srgbClr val="00B050"/>
                  </a:solidFill>
                  <a:latin typeface="Consolas" panose="020B0609020204030204" pitchFamily="49" charset="0"/>
                </a:rPr>
                <a:t>range(3+1)</a:t>
              </a:r>
              <a:r>
                <a:rPr lang="en-CA" sz="2800" dirty="0">
                  <a:latin typeface="Consolas" panose="020B0609020204030204" pitchFamily="49" charset="0"/>
                </a:rPr>
                <a:t>:</a:t>
              </a:r>
            </a:p>
            <a:p>
              <a:r>
                <a:rPr lang="en-CA" sz="2800" dirty="0">
                  <a:latin typeface="Consolas" panose="020B0609020204030204" pitchFamily="49" charset="0"/>
                </a:rPr>
                <a:t>    print(</a:t>
              </a:r>
              <a:r>
                <a:rPr lang="en-CA" sz="2800" dirty="0" err="1">
                  <a:latin typeface="Consolas" panose="020B0609020204030204" pitchFamily="49" charset="0"/>
                </a:rPr>
                <a:t>i</a:t>
              </a:r>
              <a:r>
                <a:rPr lang="en-CA" sz="2800" dirty="0">
                  <a:latin typeface="Consolas" panose="020B0609020204030204" pitchFamily="49" charset="0"/>
                </a:rPr>
                <a:t>)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B0EF7FE-C984-B47B-E891-AFC40AB98A0D}"/>
                </a:ext>
              </a:extLst>
            </p:cNvPr>
            <p:cNvGrpSpPr/>
            <p:nvPr/>
          </p:nvGrpSpPr>
          <p:grpSpPr>
            <a:xfrm>
              <a:off x="7091539" y="4051112"/>
              <a:ext cx="4543617" cy="954107"/>
              <a:chOff x="7091539" y="4051112"/>
              <a:chExt cx="4543617" cy="954107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E360E48-CA7D-6CCD-1AA7-E273EE842938}"/>
                  </a:ext>
                </a:extLst>
              </p:cNvPr>
              <p:cNvSpPr txBox="1"/>
              <p:nvPr/>
            </p:nvSpPr>
            <p:spPr>
              <a:xfrm>
                <a:off x="7091539" y="4051112"/>
                <a:ext cx="4543617" cy="954107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CA" sz="2800" dirty="0">
                    <a:latin typeface="Consolas" panose="020B0609020204030204" pitchFamily="49" charset="0"/>
                  </a:rPr>
                  <a:t>for </a:t>
                </a:r>
                <a:r>
                  <a:rPr lang="en-CA" sz="2800" dirty="0" err="1">
                    <a:latin typeface="Consolas" panose="020B0609020204030204" pitchFamily="49" charset="0"/>
                  </a:rPr>
                  <a:t>i</a:t>
                </a:r>
                <a:r>
                  <a:rPr lang="en-CA" sz="2800" dirty="0">
                    <a:latin typeface="Consolas" panose="020B0609020204030204" pitchFamily="49" charset="0"/>
                  </a:rPr>
                  <a:t> in </a:t>
                </a:r>
                <a:r>
                  <a:rPr lang="en-CA" sz="2800" b="1" dirty="0">
                    <a:solidFill>
                      <a:srgbClr val="00B050"/>
                    </a:solidFill>
                    <a:latin typeface="Consolas" panose="020B0609020204030204" pitchFamily="49" charset="0"/>
                  </a:rPr>
                  <a:t>range(5, 9)</a:t>
                </a:r>
                <a:r>
                  <a:rPr lang="en-CA" sz="2800" dirty="0">
                    <a:latin typeface="Consolas" panose="020B0609020204030204" pitchFamily="49" charset="0"/>
                  </a:rPr>
                  <a:t>:</a:t>
                </a:r>
              </a:p>
              <a:p>
                <a:r>
                  <a:rPr lang="en-CA" sz="2800" dirty="0">
                    <a:latin typeface="Consolas" panose="020B0609020204030204" pitchFamily="49" charset="0"/>
                  </a:rPr>
                  <a:t>    print(i-5)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F698A0B-E6B8-FBC0-EBC2-DC53C56EEDB2}"/>
                  </a:ext>
                </a:extLst>
              </p:cNvPr>
              <p:cNvSpPr txBox="1"/>
              <p:nvPr/>
            </p:nvSpPr>
            <p:spPr>
              <a:xfrm>
                <a:off x="10129370" y="4541872"/>
                <a:ext cx="13035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b="1" dirty="0" err="1">
                    <a:solidFill>
                      <a:srgbClr val="00B050"/>
                    </a:solidFill>
                  </a:rPr>
                  <a:t>i</a:t>
                </a:r>
                <a:r>
                  <a:rPr lang="en-CA" b="1" dirty="0">
                    <a:solidFill>
                      <a:srgbClr val="00B050"/>
                    </a:solidFill>
                  </a:rPr>
                  <a:t> = 5, 6, 7, 8</a:t>
                </a:r>
                <a:endParaRPr lang="en-AU" b="1" dirty="0">
                  <a:solidFill>
                    <a:srgbClr val="00B050"/>
                  </a:solidFill>
                </a:endParaRPr>
              </a:p>
            </p:txBody>
          </p:sp>
        </p:grp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8980C93-15F7-BBF3-055E-38AE77ED3433}"/>
              </a:ext>
            </a:extLst>
          </p:cNvPr>
          <p:cNvSpPr txBox="1"/>
          <p:nvPr/>
        </p:nvSpPr>
        <p:spPr>
          <a:xfrm>
            <a:off x="713334" y="176389"/>
            <a:ext cx="2638994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Loops in green boxes all print the same thing.</a:t>
            </a:r>
            <a:endParaRPr lang="en-A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99844AB-444C-BEA1-EB30-A063C1C8F700}"/>
                  </a:ext>
                </a:extLst>
              </p14:cNvPr>
              <p14:cNvContentPartPr/>
              <p14:nvPr/>
            </p14:nvContentPartPr>
            <p14:xfrm>
              <a:off x="52560" y="198000"/>
              <a:ext cx="11723040" cy="6635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99844AB-444C-BEA1-EB30-A063C1C8F7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200" y="188640"/>
                <a:ext cx="11741760" cy="665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58484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B1F615-5A22-031E-959F-551B12DD8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42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D1845F-55F8-9335-3BD4-E2B335EC21B1}"/>
              </a:ext>
            </a:extLst>
          </p:cNvPr>
          <p:cNvSpPr txBox="1"/>
          <p:nvPr/>
        </p:nvSpPr>
        <p:spPr>
          <a:xfrm>
            <a:off x="192506" y="144379"/>
            <a:ext cx="261481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/>
              <a:t>Repeating </a:t>
            </a:r>
          </a:p>
          <a:p>
            <a:r>
              <a:rPr lang="en-CA" sz="3200" dirty="0"/>
              <a:t>with for-loops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F561DF-C3CF-D4F0-936F-2C5CD1424934}"/>
              </a:ext>
            </a:extLst>
          </p:cNvPr>
          <p:cNvSpPr txBox="1"/>
          <p:nvPr/>
        </p:nvSpPr>
        <p:spPr>
          <a:xfrm>
            <a:off x="1220304" y="2346522"/>
            <a:ext cx="529976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for </a:t>
            </a:r>
            <a:r>
              <a:rPr lang="en-CA" sz="2800" dirty="0" err="1">
                <a:latin typeface="Consolas" panose="020B0609020204030204" pitchFamily="49" charset="0"/>
              </a:rPr>
              <a:t>i</a:t>
            </a:r>
            <a:r>
              <a:rPr lang="en-CA" sz="2800" dirty="0">
                <a:latin typeface="Consolas" panose="020B0609020204030204" pitchFamily="49" charset="0"/>
              </a:rPr>
              <a:t> in range(3):</a:t>
            </a:r>
          </a:p>
          <a:p>
            <a:r>
              <a:rPr lang="en-CA" sz="2800" dirty="0">
                <a:latin typeface="Consolas" panose="020B0609020204030204" pitchFamily="49" charset="0"/>
              </a:rPr>
              <a:t>    for j in range(2):</a:t>
            </a:r>
          </a:p>
          <a:p>
            <a:r>
              <a:rPr lang="en-CA" sz="2800" dirty="0">
                <a:latin typeface="Consolas" panose="020B0609020204030204" pitchFamily="49" charset="0"/>
              </a:rPr>
              <a:t>        print('*', end='')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    print()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963CD39-35C9-05BF-2B83-51213A7BA525}"/>
                  </a:ext>
                </a:extLst>
              </p14:cNvPr>
              <p14:cNvContentPartPr/>
              <p14:nvPr/>
            </p14:nvContentPartPr>
            <p14:xfrm>
              <a:off x="1757160" y="2644920"/>
              <a:ext cx="4938840" cy="17150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963CD39-35C9-05BF-2B83-51213A7BA5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800" y="2635560"/>
                <a:ext cx="4957560" cy="173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32915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B1F615-5A22-031E-959F-551B12DD8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43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D1845F-55F8-9335-3BD4-E2B335EC21B1}"/>
              </a:ext>
            </a:extLst>
          </p:cNvPr>
          <p:cNvSpPr txBox="1"/>
          <p:nvPr/>
        </p:nvSpPr>
        <p:spPr>
          <a:xfrm>
            <a:off x="192506" y="144379"/>
            <a:ext cx="261481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/>
              <a:t>Repeating </a:t>
            </a:r>
          </a:p>
          <a:p>
            <a:r>
              <a:rPr lang="en-CA" sz="3200" dirty="0"/>
              <a:t>with for-loops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25B27D-2319-D939-2283-EB5E133E6FE0}"/>
              </a:ext>
            </a:extLst>
          </p:cNvPr>
          <p:cNvSpPr txBox="1"/>
          <p:nvPr/>
        </p:nvSpPr>
        <p:spPr>
          <a:xfrm>
            <a:off x="287093" y="2551837"/>
            <a:ext cx="617404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3600" dirty="0">
                <a:solidFill>
                  <a:srgbClr val="FF0000"/>
                </a:solidFill>
              </a:rPr>
              <a:t>**</a:t>
            </a:r>
          </a:p>
          <a:p>
            <a:r>
              <a:rPr lang="en-CA" sz="3600" dirty="0">
                <a:solidFill>
                  <a:srgbClr val="FF0000"/>
                </a:solidFill>
              </a:rPr>
              <a:t>**</a:t>
            </a:r>
          </a:p>
          <a:p>
            <a:r>
              <a:rPr lang="en-CA" sz="3600" dirty="0">
                <a:solidFill>
                  <a:srgbClr val="FF0000"/>
                </a:solidFill>
              </a:rPr>
              <a:t>**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F561DF-C3CF-D4F0-936F-2C5CD1424934}"/>
              </a:ext>
            </a:extLst>
          </p:cNvPr>
          <p:cNvSpPr txBox="1"/>
          <p:nvPr/>
        </p:nvSpPr>
        <p:spPr>
          <a:xfrm>
            <a:off x="1220304" y="2346522"/>
            <a:ext cx="529976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for </a:t>
            </a:r>
            <a:r>
              <a:rPr lang="en-CA" sz="2800" dirty="0" err="1">
                <a:latin typeface="Consolas" panose="020B0609020204030204" pitchFamily="49" charset="0"/>
              </a:rPr>
              <a:t>i</a:t>
            </a:r>
            <a:r>
              <a:rPr lang="en-CA" sz="2800" dirty="0">
                <a:latin typeface="Consolas" panose="020B0609020204030204" pitchFamily="49" charset="0"/>
              </a:rPr>
              <a:t> in range(3):</a:t>
            </a:r>
          </a:p>
          <a:p>
            <a:r>
              <a:rPr lang="en-CA" sz="2800" dirty="0">
                <a:latin typeface="Consolas" panose="020B0609020204030204" pitchFamily="49" charset="0"/>
              </a:rPr>
              <a:t>    for j in range(2):</a:t>
            </a:r>
          </a:p>
          <a:p>
            <a:r>
              <a:rPr lang="en-CA" sz="2800" dirty="0">
                <a:latin typeface="Consolas" panose="020B0609020204030204" pitchFamily="49" charset="0"/>
              </a:rPr>
              <a:t>        print('*', end='')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    print()</a:t>
            </a:r>
          </a:p>
        </p:txBody>
      </p:sp>
    </p:spTree>
    <p:extLst>
      <p:ext uri="{BB962C8B-B14F-4D97-AF65-F5344CB8AC3E}">
        <p14:creationId xmlns:p14="http://schemas.microsoft.com/office/powerpoint/2010/main" val="15343708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B1F615-5A22-031E-959F-551B12DD8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44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D1845F-55F8-9335-3BD4-E2B335EC21B1}"/>
              </a:ext>
            </a:extLst>
          </p:cNvPr>
          <p:cNvSpPr txBox="1"/>
          <p:nvPr/>
        </p:nvSpPr>
        <p:spPr>
          <a:xfrm>
            <a:off x="192506" y="144379"/>
            <a:ext cx="261481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/>
              <a:t>Repeating </a:t>
            </a:r>
          </a:p>
          <a:p>
            <a:r>
              <a:rPr lang="en-CA" sz="3200" dirty="0"/>
              <a:t>with for-loops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25B27D-2319-D939-2283-EB5E133E6FE0}"/>
              </a:ext>
            </a:extLst>
          </p:cNvPr>
          <p:cNvSpPr txBox="1"/>
          <p:nvPr/>
        </p:nvSpPr>
        <p:spPr>
          <a:xfrm>
            <a:off x="287093" y="2551837"/>
            <a:ext cx="617404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3600" dirty="0"/>
              <a:t>**</a:t>
            </a:r>
          </a:p>
          <a:p>
            <a:r>
              <a:rPr lang="en-CA" sz="3600" dirty="0"/>
              <a:t>**</a:t>
            </a:r>
          </a:p>
          <a:p>
            <a:r>
              <a:rPr lang="en-CA" sz="3600" dirty="0"/>
              <a:t>**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F561DF-C3CF-D4F0-936F-2C5CD1424934}"/>
              </a:ext>
            </a:extLst>
          </p:cNvPr>
          <p:cNvSpPr txBox="1"/>
          <p:nvPr/>
        </p:nvSpPr>
        <p:spPr>
          <a:xfrm>
            <a:off x="1220304" y="2346522"/>
            <a:ext cx="529976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for </a:t>
            </a:r>
            <a:r>
              <a:rPr lang="en-CA" sz="2800" dirty="0" err="1">
                <a:latin typeface="Consolas" panose="020B0609020204030204" pitchFamily="49" charset="0"/>
              </a:rPr>
              <a:t>i</a:t>
            </a:r>
            <a:r>
              <a:rPr lang="en-CA" sz="2800" dirty="0">
                <a:latin typeface="Consolas" panose="020B0609020204030204" pitchFamily="49" charset="0"/>
              </a:rPr>
              <a:t> in range(3):</a:t>
            </a:r>
          </a:p>
          <a:p>
            <a:r>
              <a:rPr lang="en-CA" sz="2800" dirty="0">
                <a:latin typeface="Consolas" panose="020B0609020204030204" pitchFamily="49" charset="0"/>
              </a:rPr>
              <a:t>    for j in range(2):</a:t>
            </a:r>
          </a:p>
          <a:p>
            <a:r>
              <a:rPr lang="en-CA" sz="2800" dirty="0">
                <a:latin typeface="Consolas" panose="020B0609020204030204" pitchFamily="49" charset="0"/>
              </a:rPr>
              <a:t>        print('*', end='')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    print()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339A5C-CD5E-C63B-CB42-E51F4C4C9D38}"/>
              </a:ext>
            </a:extLst>
          </p:cNvPr>
          <p:cNvSpPr txBox="1"/>
          <p:nvPr/>
        </p:nvSpPr>
        <p:spPr>
          <a:xfrm>
            <a:off x="7216141" y="762501"/>
            <a:ext cx="45756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dirty="0">
                <a:latin typeface="Consolas" panose="020B0609020204030204" pitchFamily="49" charset="0"/>
              </a:rPr>
              <a:t>for j in range(2):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 print('*', end='')</a:t>
            </a:r>
          </a:p>
          <a:p>
            <a:r>
              <a:rPr lang="en-CA" sz="2400" dirty="0"/>
              <a:t>print()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ABAC03-E02D-738A-7E79-869DE20A1543}"/>
              </a:ext>
            </a:extLst>
          </p:cNvPr>
          <p:cNvSpPr txBox="1"/>
          <p:nvPr/>
        </p:nvSpPr>
        <p:spPr>
          <a:xfrm>
            <a:off x="7216141" y="2542981"/>
            <a:ext cx="45756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dirty="0">
                <a:latin typeface="Consolas" panose="020B0609020204030204" pitchFamily="49" charset="0"/>
              </a:rPr>
              <a:t>for j in range(2):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 print('*', end='')</a:t>
            </a:r>
          </a:p>
          <a:p>
            <a:r>
              <a:rPr lang="en-CA" sz="2400" dirty="0"/>
              <a:t>print()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266917-8A66-5CBA-BD59-705FEAF3DF08}"/>
              </a:ext>
            </a:extLst>
          </p:cNvPr>
          <p:cNvSpPr txBox="1"/>
          <p:nvPr/>
        </p:nvSpPr>
        <p:spPr>
          <a:xfrm>
            <a:off x="7216141" y="4323461"/>
            <a:ext cx="45756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dirty="0">
                <a:latin typeface="Consolas" panose="020B0609020204030204" pitchFamily="49" charset="0"/>
              </a:rPr>
              <a:t>for j in range(2):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 print('*', end='')</a:t>
            </a:r>
          </a:p>
          <a:p>
            <a:r>
              <a:rPr lang="en-CA" sz="2400" dirty="0"/>
              <a:t>print()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BEAF719F-1CB6-7CAF-179B-220C65D22F5E}"/>
              </a:ext>
            </a:extLst>
          </p:cNvPr>
          <p:cNvSpPr/>
          <p:nvPr/>
        </p:nvSpPr>
        <p:spPr>
          <a:xfrm>
            <a:off x="6493971" y="850790"/>
            <a:ext cx="683812" cy="4673000"/>
          </a:xfrm>
          <a:prstGeom prst="leftBrace">
            <a:avLst>
              <a:gd name="adj1" fmla="val 8333"/>
              <a:gd name="adj2" fmla="val 4914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1466BEE-0362-75BB-8B8F-119C16D730CC}"/>
                  </a:ext>
                </a:extLst>
              </p14:cNvPr>
              <p14:cNvContentPartPr/>
              <p14:nvPr/>
            </p14:nvContentPartPr>
            <p14:xfrm>
              <a:off x="1660680" y="629280"/>
              <a:ext cx="9630720" cy="3907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1466BEE-0362-75BB-8B8F-119C16D730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1320" y="619920"/>
                <a:ext cx="9649440" cy="392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66128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B1F615-5A22-031E-959F-551B12DD8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45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D1845F-55F8-9335-3BD4-E2B335EC21B1}"/>
              </a:ext>
            </a:extLst>
          </p:cNvPr>
          <p:cNvSpPr txBox="1"/>
          <p:nvPr/>
        </p:nvSpPr>
        <p:spPr>
          <a:xfrm>
            <a:off x="192506" y="144379"/>
            <a:ext cx="261481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/>
              <a:t>Repeating </a:t>
            </a:r>
          </a:p>
          <a:p>
            <a:r>
              <a:rPr lang="en-CA" sz="3200" dirty="0"/>
              <a:t>with for-loops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F561DF-C3CF-D4F0-936F-2C5CD1424934}"/>
              </a:ext>
            </a:extLst>
          </p:cNvPr>
          <p:cNvSpPr txBox="1"/>
          <p:nvPr/>
        </p:nvSpPr>
        <p:spPr>
          <a:xfrm>
            <a:off x="1220304" y="2346522"/>
            <a:ext cx="529976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for </a:t>
            </a:r>
            <a:r>
              <a:rPr lang="en-CA" sz="2800" dirty="0" err="1">
                <a:latin typeface="Consolas" panose="020B0609020204030204" pitchFamily="49" charset="0"/>
              </a:rPr>
              <a:t>i</a:t>
            </a:r>
            <a:r>
              <a:rPr lang="en-CA" sz="2800" dirty="0">
                <a:latin typeface="Consolas" panose="020B0609020204030204" pitchFamily="49" charset="0"/>
              </a:rPr>
              <a:t> in range(3):</a:t>
            </a:r>
          </a:p>
          <a:p>
            <a:r>
              <a:rPr lang="en-CA" sz="2800" dirty="0">
                <a:latin typeface="Consolas" panose="020B0609020204030204" pitchFamily="49" charset="0"/>
              </a:rPr>
              <a:t>    for j in range(</a:t>
            </a:r>
            <a:r>
              <a:rPr lang="en-CA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CA" sz="2800" dirty="0">
                <a:latin typeface="Consolas" panose="020B0609020204030204" pitchFamily="49" charset="0"/>
              </a:rPr>
              <a:t>):</a:t>
            </a:r>
          </a:p>
          <a:p>
            <a:r>
              <a:rPr lang="en-CA" sz="2800" dirty="0">
                <a:latin typeface="Consolas" panose="020B0609020204030204" pitchFamily="49" charset="0"/>
              </a:rPr>
              <a:t>        print('*', end='')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    print()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BD9E9E9-348E-D9AA-2272-EACA444A1118}"/>
                  </a:ext>
                </a:extLst>
              </p14:cNvPr>
              <p14:cNvContentPartPr/>
              <p14:nvPr/>
            </p14:nvContentPartPr>
            <p14:xfrm>
              <a:off x="1998720" y="1987560"/>
              <a:ext cx="3973320" cy="8179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BD9E9E9-348E-D9AA-2272-EACA444A111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89360" y="1978200"/>
                <a:ext cx="3992040" cy="83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66058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B1F615-5A22-031E-959F-551B12DD8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46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D1845F-55F8-9335-3BD4-E2B335EC21B1}"/>
              </a:ext>
            </a:extLst>
          </p:cNvPr>
          <p:cNvSpPr txBox="1"/>
          <p:nvPr/>
        </p:nvSpPr>
        <p:spPr>
          <a:xfrm>
            <a:off x="192506" y="144379"/>
            <a:ext cx="261481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/>
              <a:t>Repeating </a:t>
            </a:r>
          </a:p>
          <a:p>
            <a:r>
              <a:rPr lang="en-CA" sz="3200" dirty="0"/>
              <a:t>with for-loops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25B27D-2319-D939-2283-EB5E133E6FE0}"/>
              </a:ext>
            </a:extLst>
          </p:cNvPr>
          <p:cNvSpPr txBox="1"/>
          <p:nvPr/>
        </p:nvSpPr>
        <p:spPr>
          <a:xfrm>
            <a:off x="287093" y="2551837"/>
            <a:ext cx="617404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CA" sz="3600" dirty="0"/>
          </a:p>
          <a:p>
            <a:r>
              <a:rPr lang="en-CA" sz="3600" dirty="0">
                <a:solidFill>
                  <a:srgbClr val="FF0000"/>
                </a:solidFill>
              </a:rPr>
              <a:t>*</a:t>
            </a:r>
          </a:p>
          <a:p>
            <a:r>
              <a:rPr lang="en-CA" sz="3600" dirty="0">
                <a:solidFill>
                  <a:srgbClr val="FF0000"/>
                </a:solidFill>
              </a:rPr>
              <a:t>**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F561DF-C3CF-D4F0-936F-2C5CD1424934}"/>
              </a:ext>
            </a:extLst>
          </p:cNvPr>
          <p:cNvSpPr txBox="1"/>
          <p:nvPr/>
        </p:nvSpPr>
        <p:spPr>
          <a:xfrm>
            <a:off x="1220304" y="2346522"/>
            <a:ext cx="529976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for </a:t>
            </a:r>
            <a:r>
              <a:rPr lang="en-CA" sz="2800" dirty="0" err="1">
                <a:latin typeface="Consolas" panose="020B0609020204030204" pitchFamily="49" charset="0"/>
              </a:rPr>
              <a:t>i</a:t>
            </a:r>
            <a:r>
              <a:rPr lang="en-CA" sz="2800" dirty="0">
                <a:latin typeface="Consolas" panose="020B0609020204030204" pitchFamily="49" charset="0"/>
              </a:rPr>
              <a:t> in range(3):</a:t>
            </a:r>
          </a:p>
          <a:p>
            <a:r>
              <a:rPr lang="en-CA" sz="2800" dirty="0">
                <a:latin typeface="Consolas" panose="020B0609020204030204" pitchFamily="49" charset="0"/>
              </a:rPr>
              <a:t>    for j in range(</a:t>
            </a:r>
            <a:r>
              <a:rPr lang="en-CA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CA" sz="2800" dirty="0">
                <a:latin typeface="Consolas" panose="020B0609020204030204" pitchFamily="49" charset="0"/>
              </a:rPr>
              <a:t>):</a:t>
            </a:r>
          </a:p>
          <a:p>
            <a:r>
              <a:rPr lang="en-CA" sz="2800" dirty="0">
                <a:latin typeface="Consolas" panose="020B0609020204030204" pitchFamily="49" charset="0"/>
              </a:rPr>
              <a:t>        print('*', end='')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    print()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10E6D9C-C2C6-72C0-9E7F-5E1CCBC846D6}"/>
                  </a:ext>
                </a:extLst>
              </p14:cNvPr>
              <p14:cNvContentPartPr/>
              <p14:nvPr/>
            </p14:nvContentPartPr>
            <p14:xfrm>
              <a:off x="259560" y="2403720"/>
              <a:ext cx="759240" cy="6526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10E6D9C-C2C6-72C0-9E7F-5E1CCBC846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0200" y="2394360"/>
                <a:ext cx="777960" cy="67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32595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B1F615-5A22-031E-959F-551B12DD8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47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D1845F-55F8-9335-3BD4-E2B335EC21B1}"/>
              </a:ext>
            </a:extLst>
          </p:cNvPr>
          <p:cNvSpPr txBox="1"/>
          <p:nvPr/>
        </p:nvSpPr>
        <p:spPr>
          <a:xfrm>
            <a:off x="192506" y="144379"/>
            <a:ext cx="261481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/>
              <a:t>Repeating </a:t>
            </a:r>
          </a:p>
          <a:p>
            <a:r>
              <a:rPr lang="en-CA" sz="3200" dirty="0"/>
              <a:t>with for-loops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25B27D-2319-D939-2283-EB5E133E6FE0}"/>
              </a:ext>
            </a:extLst>
          </p:cNvPr>
          <p:cNvSpPr txBox="1"/>
          <p:nvPr/>
        </p:nvSpPr>
        <p:spPr>
          <a:xfrm>
            <a:off x="287093" y="2551837"/>
            <a:ext cx="617404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CA" sz="3600" dirty="0"/>
          </a:p>
          <a:p>
            <a:r>
              <a:rPr lang="en-CA" sz="3600" dirty="0"/>
              <a:t>*</a:t>
            </a:r>
          </a:p>
          <a:p>
            <a:r>
              <a:rPr lang="en-CA" sz="3600" dirty="0"/>
              <a:t>**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F561DF-C3CF-D4F0-936F-2C5CD1424934}"/>
              </a:ext>
            </a:extLst>
          </p:cNvPr>
          <p:cNvSpPr txBox="1"/>
          <p:nvPr/>
        </p:nvSpPr>
        <p:spPr>
          <a:xfrm>
            <a:off x="1220304" y="2346522"/>
            <a:ext cx="529976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for </a:t>
            </a:r>
            <a:r>
              <a:rPr lang="en-CA" sz="2800" dirty="0" err="1">
                <a:latin typeface="Consolas" panose="020B0609020204030204" pitchFamily="49" charset="0"/>
              </a:rPr>
              <a:t>i</a:t>
            </a:r>
            <a:r>
              <a:rPr lang="en-CA" sz="2800" dirty="0">
                <a:latin typeface="Consolas" panose="020B0609020204030204" pitchFamily="49" charset="0"/>
              </a:rPr>
              <a:t> in range(3):</a:t>
            </a:r>
          </a:p>
          <a:p>
            <a:r>
              <a:rPr lang="en-CA" sz="2800" dirty="0">
                <a:latin typeface="Consolas" panose="020B0609020204030204" pitchFamily="49" charset="0"/>
              </a:rPr>
              <a:t>    for j in range(</a:t>
            </a:r>
            <a:r>
              <a:rPr lang="en-CA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CA" sz="2800" dirty="0">
                <a:latin typeface="Consolas" panose="020B0609020204030204" pitchFamily="49" charset="0"/>
              </a:rPr>
              <a:t>):</a:t>
            </a:r>
          </a:p>
          <a:p>
            <a:r>
              <a:rPr lang="en-CA" sz="2800" dirty="0">
                <a:latin typeface="Consolas" panose="020B0609020204030204" pitchFamily="49" charset="0"/>
              </a:rPr>
              <a:t>        print('*', end='')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    print()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599771-C345-A881-51BF-66C688D95B1F}"/>
              </a:ext>
            </a:extLst>
          </p:cNvPr>
          <p:cNvSpPr txBox="1"/>
          <p:nvPr/>
        </p:nvSpPr>
        <p:spPr>
          <a:xfrm>
            <a:off x="7216141" y="762501"/>
            <a:ext cx="45756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dirty="0">
                <a:latin typeface="Consolas" panose="020B0609020204030204" pitchFamily="49" charset="0"/>
              </a:rPr>
              <a:t>for j in range(</a:t>
            </a:r>
            <a:r>
              <a:rPr lang="en-CA" sz="24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CA" sz="2400" dirty="0">
                <a:latin typeface="Consolas" panose="020B0609020204030204" pitchFamily="49" charset="0"/>
              </a:rPr>
              <a:t>):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 print('*', end='')</a:t>
            </a:r>
          </a:p>
          <a:p>
            <a:r>
              <a:rPr lang="en-CA" sz="2400" dirty="0"/>
              <a:t>print()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756FB8-1EF9-8E0E-8B1D-C56815219947}"/>
              </a:ext>
            </a:extLst>
          </p:cNvPr>
          <p:cNvSpPr txBox="1"/>
          <p:nvPr/>
        </p:nvSpPr>
        <p:spPr>
          <a:xfrm>
            <a:off x="7216141" y="2542981"/>
            <a:ext cx="45756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dirty="0">
                <a:latin typeface="Consolas" panose="020B0609020204030204" pitchFamily="49" charset="0"/>
              </a:rPr>
              <a:t>for j in range(</a:t>
            </a:r>
            <a:r>
              <a:rPr lang="en-CA" sz="24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CA" sz="2400" dirty="0">
                <a:latin typeface="Consolas" panose="020B0609020204030204" pitchFamily="49" charset="0"/>
              </a:rPr>
              <a:t>):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 print('*', end='')</a:t>
            </a:r>
          </a:p>
          <a:p>
            <a:r>
              <a:rPr lang="en-CA" sz="2400" dirty="0"/>
              <a:t>print()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6B48D0-209F-0F30-CD68-695BDA23889C}"/>
              </a:ext>
            </a:extLst>
          </p:cNvPr>
          <p:cNvSpPr txBox="1"/>
          <p:nvPr/>
        </p:nvSpPr>
        <p:spPr>
          <a:xfrm>
            <a:off x="7216141" y="4323461"/>
            <a:ext cx="45756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dirty="0">
                <a:latin typeface="Consolas" panose="020B0609020204030204" pitchFamily="49" charset="0"/>
              </a:rPr>
              <a:t>for j in range(</a:t>
            </a:r>
            <a:r>
              <a:rPr lang="en-CA" sz="24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CA" sz="2400" dirty="0">
                <a:latin typeface="Consolas" panose="020B0609020204030204" pitchFamily="49" charset="0"/>
              </a:rPr>
              <a:t>):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 print('*', end='')</a:t>
            </a:r>
          </a:p>
          <a:p>
            <a:r>
              <a:rPr lang="en-CA" sz="2400" dirty="0"/>
              <a:t>print()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D687DB03-89BB-8770-48DB-778A338A20C9}"/>
              </a:ext>
            </a:extLst>
          </p:cNvPr>
          <p:cNvSpPr/>
          <p:nvPr/>
        </p:nvSpPr>
        <p:spPr>
          <a:xfrm>
            <a:off x="6493971" y="850790"/>
            <a:ext cx="683812" cy="4673000"/>
          </a:xfrm>
          <a:prstGeom prst="leftBrace">
            <a:avLst>
              <a:gd name="adj1" fmla="val 8333"/>
              <a:gd name="adj2" fmla="val 4914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ED1C6EA-0419-BE7D-0406-E6AFFDEA8BA0}"/>
                  </a:ext>
                </a:extLst>
              </p14:cNvPr>
              <p14:cNvContentPartPr/>
              <p14:nvPr/>
            </p14:nvContentPartPr>
            <p14:xfrm>
              <a:off x="146160" y="1088280"/>
              <a:ext cx="11279520" cy="42530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ED1C6EA-0419-BE7D-0406-E6AFFDEA8B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800" y="1078920"/>
                <a:ext cx="11298240" cy="427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51380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CC9C6-0194-A730-5135-8E24D2D90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Example: Multiplication Table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67787-D5EB-D296-A43B-EE6D0E703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48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41AF5C-AC56-38AE-4ED9-81EA0DA5D37E}"/>
              </a:ext>
            </a:extLst>
          </p:cNvPr>
          <p:cNvSpPr txBox="1"/>
          <p:nvPr/>
        </p:nvSpPr>
        <p:spPr>
          <a:xfrm>
            <a:off x="3302245" y="2169248"/>
            <a:ext cx="609746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>
                <a:latin typeface="Consolas" panose="020B0609020204030204" pitchFamily="49" charset="0"/>
              </a:rPr>
              <a:t>       1   2   3   4   5   6   7   8   9  10 </a:t>
            </a:r>
          </a:p>
          <a:p>
            <a:r>
              <a:rPr lang="en-AU" dirty="0">
                <a:latin typeface="Consolas" panose="020B0609020204030204" pitchFamily="49" charset="0"/>
              </a:rPr>
              <a:t>     ----------------------------------------</a:t>
            </a:r>
          </a:p>
          <a:p>
            <a:r>
              <a:rPr lang="en-AU" dirty="0">
                <a:latin typeface="Consolas" panose="020B0609020204030204" pitchFamily="49" charset="0"/>
              </a:rPr>
              <a:t>  1 |  1   2   3   4   5   6   7   8   9  10 </a:t>
            </a:r>
          </a:p>
          <a:p>
            <a:r>
              <a:rPr lang="en-AU" dirty="0">
                <a:latin typeface="Consolas" panose="020B0609020204030204" pitchFamily="49" charset="0"/>
              </a:rPr>
              <a:t>  2 |  2   4   6   8  10  12  14  16  18  20 </a:t>
            </a:r>
          </a:p>
          <a:p>
            <a:r>
              <a:rPr lang="en-AU" dirty="0">
                <a:latin typeface="Consolas" panose="020B0609020204030204" pitchFamily="49" charset="0"/>
              </a:rPr>
              <a:t>  3 |  3   6   9  12  15  18  21  24  27  30 </a:t>
            </a:r>
          </a:p>
          <a:p>
            <a:r>
              <a:rPr lang="en-AU" dirty="0">
                <a:latin typeface="Consolas" panose="020B0609020204030204" pitchFamily="49" charset="0"/>
              </a:rPr>
              <a:t>  4 |  4   8  12  16  20  24  28  32  36  40 </a:t>
            </a:r>
          </a:p>
          <a:p>
            <a:r>
              <a:rPr lang="en-AU" dirty="0">
                <a:latin typeface="Consolas" panose="020B0609020204030204" pitchFamily="49" charset="0"/>
              </a:rPr>
              <a:t>  5 |  5  10  15  20  25  30  35  40  45  50 </a:t>
            </a:r>
          </a:p>
          <a:p>
            <a:r>
              <a:rPr lang="en-AU" dirty="0">
                <a:latin typeface="Consolas" panose="020B0609020204030204" pitchFamily="49" charset="0"/>
              </a:rPr>
              <a:t>  6 |  6  12  18  24  30  36  42  48  54  60 </a:t>
            </a:r>
          </a:p>
          <a:p>
            <a:r>
              <a:rPr lang="en-AU" dirty="0">
                <a:latin typeface="Consolas" panose="020B0609020204030204" pitchFamily="49" charset="0"/>
              </a:rPr>
              <a:t>  7 |  7  14  21  28  35  42  49  56  63  70 </a:t>
            </a:r>
          </a:p>
          <a:p>
            <a:r>
              <a:rPr lang="en-AU" dirty="0">
                <a:latin typeface="Consolas" panose="020B0609020204030204" pitchFamily="49" charset="0"/>
              </a:rPr>
              <a:t>  8 |  8  16  24  32  40  48  56  64  72  80 </a:t>
            </a:r>
          </a:p>
          <a:p>
            <a:r>
              <a:rPr lang="en-AU" dirty="0">
                <a:latin typeface="Consolas" panose="020B0609020204030204" pitchFamily="49" charset="0"/>
              </a:rPr>
              <a:t>  9 |  9  18  27  36  45  54  63  72  81  90 </a:t>
            </a:r>
          </a:p>
          <a:p>
            <a:r>
              <a:rPr lang="en-AU" dirty="0">
                <a:latin typeface="Consolas" panose="020B0609020204030204" pitchFamily="49" charset="0"/>
              </a:rPr>
              <a:t> 10 | 10  20  30  40  50  60  70  80  90 100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4B63D5-E2DE-22B4-9A5D-F5B3861B5FD6}"/>
              </a:ext>
            </a:extLst>
          </p:cNvPr>
          <p:cNvSpPr txBox="1"/>
          <p:nvPr/>
        </p:nvSpPr>
        <p:spPr>
          <a:xfrm>
            <a:off x="472318" y="1542706"/>
            <a:ext cx="2446727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As practice with for-loops, lets build a program that prints a multiplication table like this …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270752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98" y="52220"/>
            <a:ext cx="3324282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Defining</a:t>
            </a:r>
            <a:br>
              <a:rPr lang="en-CA" dirty="0"/>
            </a:br>
            <a:r>
              <a:rPr lang="en-CA" dirty="0"/>
              <a:t>New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62E8-3DF2-8251-CBDB-1A09A68559D7}"/>
              </a:ext>
            </a:extLst>
          </p:cNvPr>
          <p:cNvSpPr txBox="1"/>
          <p:nvPr/>
        </p:nvSpPr>
        <p:spPr>
          <a:xfrm>
            <a:off x="393477" y="1545406"/>
            <a:ext cx="292567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defines a new function named </a:t>
            </a:r>
            <a:r>
              <a:rPr lang="en-CA" b="1" dirty="0" err="1"/>
              <a:t>print_a_joke</a:t>
            </a:r>
            <a:r>
              <a:rPr lang="en-CA" b="1" dirty="0"/>
              <a:t>()</a:t>
            </a:r>
            <a:r>
              <a:rPr lang="en-CA" dirty="0"/>
              <a:t> that takes no input.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E14D8-FE63-BB5F-4767-A4685A7BC3A4}"/>
              </a:ext>
            </a:extLst>
          </p:cNvPr>
          <p:cNvSpPr txBox="1"/>
          <p:nvPr/>
        </p:nvSpPr>
        <p:spPr>
          <a:xfrm>
            <a:off x="1519478" y="2535722"/>
            <a:ext cx="8071440" cy="267765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def </a:t>
            </a:r>
            <a:r>
              <a:rPr lang="en-US" sz="2800" dirty="0" err="1">
                <a:latin typeface="Consolas" panose="020B0609020204030204" pitchFamily="49" charset="0"/>
              </a:rPr>
              <a:t>print_a_joke</a:t>
            </a:r>
            <a:r>
              <a:rPr lang="en-US" sz="2800" dirty="0">
                <a:latin typeface="Consolas" panose="020B0609020204030204" pitchFamily="49" charset="0"/>
              </a:rPr>
              <a:t> () :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print("Knock knock!")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print("Who's there?")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print("A broken pencil.")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print("A broken pencil who?")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print("Never mind, it's pointless.")</a:t>
            </a:r>
            <a:endParaRPr lang="en-AU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604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98" y="52220"/>
            <a:ext cx="3324282" cy="1325563"/>
          </a:xfrm>
        </p:spPr>
        <p:txBody>
          <a:bodyPr>
            <a:normAutofit fontScale="90000"/>
          </a:bodyPr>
          <a:lstStyle/>
          <a:p>
            <a:r>
              <a:rPr lang="en-CA"/>
              <a:t>Defining</a:t>
            </a:r>
            <a:br>
              <a:rPr lang="en-CA"/>
            </a:br>
            <a:r>
              <a:rPr lang="en-CA"/>
              <a:t>New Functions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6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62E8-3DF2-8251-CBDB-1A09A68559D7}"/>
              </a:ext>
            </a:extLst>
          </p:cNvPr>
          <p:cNvSpPr txBox="1"/>
          <p:nvPr/>
        </p:nvSpPr>
        <p:spPr>
          <a:xfrm>
            <a:off x="393477" y="1545406"/>
            <a:ext cx="292567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This defines a new function named </a:t>
            </a:r>
            <a:r>
              <a:rPr lang="en-CA" b="1" err="1"/>
              <a:t>print_a_joke</a:t>
            </a:r>
            <a:r>
              <a:rPr lang="en-CA" b="1"/>
              <a:t>()</a:t>
            </a:r>
            <a:r>
              <a:rPr lang="en-CA"/>
              <a:t> that takes no input.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E14D8-FE63-BB5F-4767-A4685A7BC3A4}"/>
              </a:ext>
            </a:extLst>
          </p:cNvPr>
          <p:cNvSpPr txBox="1"/>
          <p:nvPr/>
        </p:nvSpPr>
        <p:spPr>
          <a:xfrm>
            <a:off x="1519478" y="2535722"/>
            <a:ext cx="8071440" cy="267765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>
                <a:latin typeface="Consolas" panose="020B0609020204030204" pitchFamily="49" charset="0"/>
              </a:rPr>
              <a:t>def </a:t>
            </a:r>
            <a:r>
              <a:rPr lang="en-US" sz="2800" err="1">
                <a:latin typeface="Consolas" panose="020B0609020204030204" pitchFamily="49" charset="0"/>
              </a:rPr>
              <a:t>print_a_joke</a:t>
            </a:r>
            <a:r>
              <a:rPr lang="en-US" sz="2800">
                <a:latin typeface="Consolas" panose="020B0609020204030204" pitchFamily="49" charset="0"/>
              </a:rPr>
              <a:t> () :</a:t>
            </a:r>
          </a:p>
          <a:p>
            <a:r>
              <a:rPr lang="en-US" sz="2800">
                <a:latin typeface="Consolas" panose="020B0609020204030204" pitchFamily="49" charset="0"/>
              </a:rPr>
              <a:t>    print("Knock knock!")</a:t>
            </a:r>
          </a:p>
          <a:p>
            <a:r>
              <a:rPr lang="en-US" sz="2800">
                <a:latin typeface="Consolas" panose="020B0609020204030204" pitchFamily="49" charset="0"/>
              </a:rPr>
              <a:t>    print("Who's there?")</a:t>
            </a:r>
          </a:p>
          <a:p>
            <a:r>
              <a:rPr lang="en-US" sz="2800">
                <a:latin typeface="Consolas" panose="020B0609020204030204" pitchFamily="49" charset="0"/>
              </a:rPr>
              <a:t>    print("A broken pencil.")</a:t>
            </a:r>
          </a:p>
          <a:p>
            <a:r>
              <a:rPr lang="en-US" sz="2800">
                <a:latin typeface="Consolas" panose="020B0609020204030204" pitchFamily="49" charset="0"/>
              </a:rPr>
              <a:t>    print("A broken pencil who?")</a:t>
            </a:r>
          </a:p>
          <a:p>
            <a:r>
              <a:rPr lang="en-US" sz="2800">
                <a:latin typeface="Consolas" panose="020B0609020204030204" pitchFamily="49" charset="0"/>
              </a:rPr>
              <a:t>    print("Never mind, it's pointless.")</a:t>
            </a:r>
            <a:endParaRPr lang="en-AU" sz="2800">
              <a:latin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E2FA9-0F50-8D51-0AA9-3546DE25D3BA}"/>
              </a:ext>
            </a:extLst>
          </p:cNvPr>
          <p:cNvSpPr/>
          <p:nvPr/>
        </p:nvSpPr>
        <p:spPr>
          <a:xfrm>
            <a:off x="1519478" y="2602708"/>
            <a:ext cx="4195522" cy="39102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8BA4FB-38F3-C735-CAA1-B31E8547C214}"/>
              </a:ext>
            </a:extLst>
          </p:cNvPr>
          <p:cNvSpPr txBox="1"/>
          <p:nvPr/>
        </p:nvSpPr>
        <p:spPr>
          <a:xfrm>
            <a:off x="4109229" y="746419"/>
            <a:ext cx="193663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This is the </a:t>
            </a:r>
            <a:r>
              <a:rPr lang="en-CA" b="1"/>
              <a:t>function header</a:t>
            </a:r>
            <a:r>
              <a:rPr lang="en-CA"/>
              <a:t>.</a:t>
            </a:r>
            <a:endParaRPr lang="en-A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5BF6E2F-78CA-E1BC-BE2A-9A5A95604BD1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4812632" y="1392750"/>
            <a:ext cx="264917" cy="10759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4AE80C0-436D-52C6-38FA-8DF421454B21}"/>
              </a:ext>
            </a:extLst>
          </p:cNvPr>
          <p:cNvSpPr/>
          <p:nvPr/>
        </p:nvSpPr>
        <p:spPr>
          <a:xfrm>
            <a:off x="1519477" y="3060720"/>
            <a:ext cx="8071439" cy="225187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1A27BCE-E027-26A2-610F-E33D7A61E431}"/>
              </a:ext>
            </a:extLst>
          </p:cNvPr>
          <p:cNvSpPr txBox="1"/>
          <p:nvPr/>
        </p:nvSpPr>
        <p:spPr>
          <a:xfrm>
            <a:off x="7016860" y="1271417"/>
            <a:ext cx="193663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This is the </a:t>
            </a:r>
            <a:r>
              <a:rPr lang="en-CA" b="1"/>
              <a:t>function body</a:t>
            </a:r>
            <a:r>
              <a:rPr lang="en-CA"/>
              <a:t>.</a:t>
            </a:r>
            <a:endParaRPr lang="en-AU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901D27B-AA60-DBFE-FEDC-0BEACA095F92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7720263" y="1917748"/>
            <a:ext cx="264917" cy="10759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166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98" y="52220"/>
            <a:ext cx="3324282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Defining</a:t>
            </a:r>
            <a:br>
              <a:rPr lang="en-CA" dirty="0"/>
            </a:br>
            <a:r>
              <a:rPr lang="en-CA" dirty="0"/>
              <a:t>New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7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62E8-3DF2-8251-CBDB-1A09A68559D7}"/>
              </a:ext>
            </a:extLst>
          </p:cNvPr>
          <p:cNvSpPr txBox="1"/>
          <p:nvPr/>
        </p:nvSpPr>
        <p:spPr>
          <a:xfrm>
            <a:off x="393477" y="1545406"/>
            <a:ext cx="292567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defines a new function named </a:t>
            </a:r>
            <a:r>
              <a:rPr lang="en-CA" b="1" dirty="0" err="1"/>
              <a:t>print_a_joke</a:t>
            </a:r>
            <a:r>
              <a:rPr lang="en-CA" b="1" dirty="0"/>
              <a:t>()</a:t>
            </a:r>
            <a:r>
              <a:rPr lang="en-CA" dirty="0"/>
              <a:t> that takes no input.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E14D8-FE63-BB5F-4767-A4685A7BC3A4}"/>
              </a:ext>
            </a:extLst>
          </p:cNvPr>
          <p:cNvSpPr txBox="1"/>
          <p:nvPr/>
        </p:nvSpPr>
        <p:spPr>
          <a:xfrm>
            <a:off x="1519478" y="2535722"/>
            <a:ext cx="8071440" cy="267765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def </a:t>
            </a:r>
            <a:r>
              <a:rPr lang="en-US" sz="2800" dirty="0" err="1">
                <a:latin typeface="Consolas" panose="020B0609020204030204" pitchFamily="49" charset="0"/>
              </a:rPr>
              <a:t>print_a_joke</a:t>
            </a:r>
            <a:r>
              <a:rPr lang="en-US" sz="2800" dirty="0">
                <a:latin typeface="Consolas" panose="020B0609020204030204" pitchFamily="49" charset="0"/>
              </a:rPr>
              <a:t> () :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print("Knock knock!")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print("Who's there?")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print("A broken pencil.")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print("A broken pencil who?")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print("Never mind, it's pointless.")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5ACD8A-FC3E-E1AF-A037-B99CA5588DA3}"/>
              </a:ext>
            </a:extLst>
          </p:cNvPr>
          <p:cNvSpPr/>
          <p:nvPr/>
        </p:nvSpPr>
        <p:spPr>
          <a:xfrm>
            <a:off x="1519478" y="2588168"/>
            <a:ext cx="778554" cy="39102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EDCE0B-4AD4-D481-DB38-46BF723CA9C9}"/>
              </a:ext>
            </a:extLst>
          </p:cNvPr>
          <p:cNvSpPr txBox="1"/>
          <p:nvPr/>
        </p:nvSpPr>
        <p:spPr>
          <a:xfrm>
            <a:off x="341339" y="5276477"/>
            <a:ext cx="216122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function definition starts with the keyword </a:t>
            </a:r>
            <a:r>
              <a:rPr lang="en-CA" b="1" dirty="0"/>
              <a:t>def</a:t>
            </a:r>
            <a:r>
              <a:rPr lang="en-CA" dirty="0"/>
              <a:t>.</a:t>
            </a:r>
            <a:endParaRPr lang="en-A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B47BE82-F07A-5F76-5A84-6C96AB7450AE}"/>
              </a:ext>
            </a:extLst>
          </p:cNvPr>
          <p:cNvCxnSpPr>
            <a:stCxn id="7" idx="0"/>
          </p:cNvCxnSpPr>
          <p:nvPr/>
        </p:nvCxnSpPr>
        <p:spPr>
          <a:xfrm flipV="1">
            <a:off x="1421954" y="2989847"/>
            <a:ext cx="486801" cy="22866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951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98" y="52220"/>
            <a:ext cx="3324282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Defining</a:t>
            </a:r>
            <a:br>
              <a:rPr lang="en-CA" dirty="0"/>
            </a:br>
            <a:r>
              <a:rPr lang="en-CA" dirty="0"/>
              <a:t>New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8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62E8-3DF2-8251-CBDB-1A09A68559D7}"/>
              </a:ext>
            </a:extLst>
          </p:cNvPr>
          <p:cNvSpPr txBox="1"/>
          <p:nvPr/>
        </p:nvSpPr>
        <p:spPr>
          <a:xfrm>
            <a:off x="393477" y="1545406"/>
            <a:ext cx="292567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defines a new function named </a:t>
            </a:r>
            <a:r>
              <a:rPr lang="en-CA" b="1" dirty="0" err="1"/>
              <a:t>print_a_joke</a:t>
            </a:r>
            <a:r>
              <a:rPr lang="en-CA" b="1" dirty="0"/>
              <a:t>()</a:t>
            </a:r>
            <a:r>
              <a:rPr lang="en-CA" dirty="0"/>
              <a:t> that takes no input.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E14D8-FE63-BB5F-4767-A4685A7BC3A4}"/>
              </a:ext>
            </a:extLst>
          </p:cNvPr>
          <p:cNvSpPr txBox="1"/>
          <p:nvPr/>
        </p:nvSpPr>
        <p:spPr>
          <a:xfrm>
            <a:off x="1519478" y="2535722"/>
            <a:ext cx="8071440" cy="267765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def </a:t>
            </a:r>
            <a:r>
              <a:rPr lang="en-US" sz="2800" dirty="0" err="1">
                <a:latin typeface="Consolas" panose="020B0609020204030204" pitchFamily="49" charset="0"/>
              </a:rPr>
              <a:t>print_a_joke</a:t>
            </a:r>
            <a:r>
              <a:rPr lang="en-US" sz="2800" dirty="0">
                <a:latin typeface="Consolas" panose="020B0609020204030204" pitchFamily="49" charset="0"/>
              </a:rPr>
              <a:t> () :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print("Knock knock!")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print("Who's there?")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print("A broken pencil.")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print("A broken pencil who?")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print("Never mind, it's pointless.")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5ACD8A-FC3E-E1AF-A037-B99CA5588DA3}"/>
              </a:ext>
            </a:extLst>
          </p:cNvPr>
          <p:cNvSpPr/>
          <p:nvPr/>
        </p:nvSpPr>
        <p:spPr>
          <a:xfrm>
            <a:off x="1519478" y="2588168"/>
            <a:ext cx="778554" cy="39102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EDCE0B-4AD4-D481-DB38-46BF723CA9C9}"/>
              </a:ext>
            </a:extLst>
          </p:cNvPr>
          <p:cNvSpPr txBox="1"/>
          <p:nvPr/>
        </p:nvSpPr>
        <p:spPr>
          <a:xfrm>
            <a:off x="341339" y="5276477"/>
            <a:ext cx="216122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function definition starts with the keyword </a:t>
            </a:r>
            <a:r>
              <a:rPr lang="en-CA" b="1" dirty="0"/>
              <a:t>def</a:t>
            </a:r>
            <a:r>
              <a:rPr lang="en-CA"/>
              <a:t>.</a:t>
            </a:r>
            <a:endParaRPr lang="en-AU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B47BE82-F07A-5F76-5A84-6C96AB7450AE}"/>
              </a:ext>
            </a:extLst>
          </p:cNvPr>
          <p:cNvCxnSpPr>
            <a:stCxn id="7" idx="0"/>
          </p:cNvCxnSpPr>
          <p:nvPr/>
        </p:nvCxnSpPr>
        <p:spPr>
          <a:xfrm flipV="1">
            <a:off x="1421954" y="2989847"/>
            <a:ext cx="486801" cy="22866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E2FA9-0F50-8D51-0AA9-3546DE25D3BA}"/>
              </a:ext>
            </a:extLst>
          </p:cNvPr>
          <p:cNvSpPr/>
          <p:nvPr/>
        </p:nvSpPr>
        <p:spPr>
          <a:xfrm>
            <a:off x="2395555" y="2588168"/>
            <a:ext cx="2393013" cy="39102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8BA4FB-38F3-C735-CAA1-B31E8547C214}"/>
              </a:ext>
            </a:extLst>
          </p:cNvPr>
          <p:cNvSpPr txBox="1"/>
          <p:nvPr/>
        </p:nvSpPr>
        <p:spPr>
          <a:xfrm>
            <a:off x="4109229" y="746419"/>
            <a:ext cx="216122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After </a:t>
            </a:r>
            <a:r>
              <a:rPr lang="en-CA" b="1" dirty="0"/>
              <a:t>def</a:t>
            </a:r>
            <a:r>
              <a:rPr lang="en-CA" dirty="0"/>
              <a:t> comes the function name.</a:t>
            </a:r>
            <a:endParaRPr lang="en-AU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5BF6E2F-78CA-E1BC-BE2A-9A5A95604BD1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3689585" y="1392750"/>
            <a:ext cx="1500259" cy="11429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806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98" y="52220"/>
            <a:ext cx="3324282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Defining</a:t>
            </a:r>
            <a:br>
              <a:rPr lang="en-CA" dirty="0"/>
            </a:br>
            <a:r>
              <a:rPr lang="en-CA" dirty="0"/>
              <a:t>New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9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62E8-3DF2-8251-CBDB-1A09A68559D7}"/>
              </a:ext>
            </a:extLst>
          </p:cNvPr>
          <p:cNvSpPr txBox="1"/>
          <p:nvPr/>
        </p:nvSpPr>
        <p:spPr>
          <a:xfrm>
            <a:off x="393477" y="1545406"/>
            <a:ext cx="292567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defines a new function named </a:t>
            </a:r>
            <a:r>
              <a:rPr lang="en-CA" b="1" dirty="0" err="1"/>
              <a:t>print_a_joke</a:t>
            </a:r>
            <a:r>
              <a:rPr lang="en-CA" b="1" dirty="0"/>
              <a:t>()</a:t>
            </a:r>
            <a:r>
              <a:rPr lang="en-CA" dirty="0"/>
              <a:t> that takes no input.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E14D8-FE63-BB5F-4767-A4685A7BC3A4}"/>
              </a:ext>
            </a:extLst>
          </p:cNvPr>
          <p:cNvSpPr txBox="1"/>
          <p:nvPr/>
        </p:nvSpPr>
        <p:spPr>
          <a:xfrm>
            <a:off x="1519478" y="2535722"/>
            <a:ext cx="8071440" cy="267765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def </a:t>
            </a:r>
            <a:r>
              <a:rPr lang="en-US" sz="2800" dirty="0" err="1">
                <a:latin typeface="Consolas" panose="020B0609020204030204" pitchFamily="49" charset="0"/>
              </a:rPr>
              <a:t>print_a_joke</a:t>
            </a:r>
            <a:r>
              <a:rPr lang="en-US" sz="2800" dirty="0">
                <a:latin typeface="Consolas" panose="020B0609020204030204" pitchFamily="49" charset="0"/>
              </a:rPr>
              <a:t> () :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print("Knock knock!")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print("Who's there?")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print("A broken pencil.")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print("A broken pencil who?")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print("Never mind, it's pointless.")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5ACD8A-FC3E-E1AF-A037-B99CA5588DA3}"/>
              </a:ext>
            </a:extLst>
          </p:cNvPr>
          <p:cNvSpPr/>
          <p:nvPr/>
        </p:nvSpPr>
        <p:spPr>
          <a:xfrm>
            <a:off x="1519478" y="2588168"/>
            <a:ext cx="778554" cy="39102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EDCE0B-4AD4-D481-DB38-46BF723CA9C9}"/>
              </a:ext>
            </a:extLst>
          </p:cNvPr>
          <p:cNvSpPr txBox="1"/>
          <p:nvPr/>
        </p:nvSpPr>
        <p:spPr>
          <a:xfrm>
            <a:off x="341339" y="5276477"/>
            <a:ext cx="216122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function definition starts with the keyword </a:t>
            </a:r>
            <a:r>
              <a:rPr lang="en-CA" b="1" dirty="0"/>
              <a:t>def</a:t>
            </a:r>
            <a:r>
              <a:rPr lang="en-CA" dirty="0"/>
              <a:t>.</a:t>
            </a:r>
            <a:endParaRPr lang="en-A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B47BE82-F07A-5F76-5A84-6C96AB7450AE}"/>
              </a:ext>
            </a:extLst>
          </p:cNvPr>
          <p:cNvCxnSpPr>
            <a:stCxn id="7" idx="0"/>
          </p:cNvCxnSpPr>
          <p:nvPr/>
        </p:nvCxnSpPr>
        <p:spPr>
          <a:xfrm flipV="1">
            <a:off x="1421954" y="2989847"/>
            <a:ext cx="486801" cy="22866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E2FA9-0F50-8D51-0AA9-3546DE25D3BA}"/>
              </a:ext>
            </a:extLst>
          </p:cNvPr>
          <p:cNvSpPr/>
          <p:nvPr/>
        </p:nvSpPr>
        <p:spPr>
          <a:xfrm>
            <a:off x="2395555" y="2588168"/>
            <a:ext cx="2393013" cy="39102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A0BFFD-25E5-32A6-03EF-365C22F0EFB4}"/>
              </a:ext>
            </a:extLst>
          </p:cNvPr>
          <p:cNvSpPr/>
          <p:nvPr/>
        </p:nvSpPr>
        <p:spPr>
          <a:xfrm>
            <a:off x="4886091" y="2588168"/>
            <a:ext cx="479993" cy="39102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8BA4FB-38F3-C735-CAA1-B31E8547C214}"/>
              </a:ext>
            </a:extLst>
          </p:cNvPr>
          <p:cNvSpPr txBox="1"/>
          <p:nvPr/>
        </p:nvSpPr>
        <p:spPr>
          <a:xfrm>
            <a:off x="4109229" y="746419"/>
            <a:ext cx="216122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After </a:t>
            </a:r>
            <a:r>
              <a:rPr lang="en-CA" b="1" dirty="0"/>
              <a:t>def</a:t>
            </a:r>
            <a:r>
              <a:rPr lang="en-CA" dirty="0"/>
              <a:t> comes the function name.</a:t>
            </a:r>
            <a:endParaRPr lang="en-AU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5BF6E2F-78CA-E1BC-BE2A-9A5A95604BD1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3689585" y="1392750"/>
            <a:ext cx="1500259" cy="11429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EBB560C-50DC-8E76-7C51-F8250EE741C9}"/>
              </a:ext>
            </a:extLst>
          </p:cNvPr>
          <p:cNvSpPr txBox="1"/>
          <p:nvPr/>
        </p:nvSpPr>
        <p:spPr>
          <a:xfrm>
            <a:off x="6787627" y="746419"/>
            <a:ext cx="1822973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After the name comes the </a:t>
            </a:r>
            <a:r>
              <a:rPr lang="en-CA" b="1" dirty="0"/>
              <a:t>parameter list</a:t>
            </a:r>
            <a:r>
              <a:rPr lang="en-CA" dirty="0"/>
              <a:t>.</a:t>
            </a:r>
            <a:endParaRPr lang="en-AU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8032F4B-8B17-43F6-40FF-44ECCA26DE88}"/>
              </a:ext>
            </a:extLst>
          </p:cNvPr>
          <p:cNvCxnSpPr>
            <a:cxnSpLocks/>
          </p:cNvCxnSpPr>
          <p:nvPr/>
        </p:nvCxnSpPr>
        <p:spPr>
          <a:xfrm flipH="1">
            <a:off x="5189844" y="1644622"/>
            <a:ext cx="1597783" cy="8911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49274E0-0594-8504-821D-DD9095AA9171}"/>
              </a:ext>
            </a:extLst>
          </p:cNvPr>
          <p:cNvSpPr txBox="1"/>
          <p:nvPr/>
        </p:nvSpPr>
        <p:spPr>
          <a:xfrm>
            <a:off x="9097775" y="746419"/>
            <a:ext cx="274320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(</a:t>
            </a:r>
            <a:r>
              <a:rPr lang="en-CA" dirty="0"/>
              <a:t> is an </a:t>
            </a:r>
            <a:r>
              <a:rPr lang="en-CA" b="1" dirty="0"/>
              <a:t>open</a:t>
            </a:r>
            <a:r>
              <a:rPr lang="en-CA" dirty="0"/>
              <a:t> parenthesis</a:t>
            </a:r>
            <a:br>
              <a:rPr lang="en-CA" dirty="0"/>
            </a:br>
            <a:r>
              <a:rPr lang="en-CA" b="1" dirty="0"/>
              <a:t>)</a:t>
            </a:r>
            <a:r>
              <a:rPr lang="en-CA" dirty="0"/>
              <a:t> is a </a:t>
            </a:r>
            <a:r>
              <a:rPr lang="en-CA" b="1" dirty="0"/>
              <a:t>closed</a:t>
            </a:r>
            <a:r>
              <a:rPr lang="en-CA" dirty="0"/>
              <a:t> parenthesis</a:t>
            </a:r>
            <a:endParaRPr lang="en-AU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6ACA8AA-D02D-2B40-649E-582528B8DD9E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8610600" y="1069585"/>
            <a:ext cx="4871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367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5748</TotalTime>
  <Words>4217</Words>
  <Application>Microsoft Office PowerPoint</Application>
  <PresentationFormat>Widescreen</PresentationFormat>
  <Paragraphs>595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Aptos</vt:lpstr>
      <vt:lpstr>Aptos Display</vt:lpstr>
      <vt:lpstr>Arial</vt:lpstr>
      <vt:lpstr>Consolas</vt:lpstr>
      <vt:lpstr>Office Theme</vt:lpstr>
      <vt:lpstr>Chapter 3 Functions (and simple loops)</vt:lpstr>
      <vt:lpstr>Functions </vt:lpstr>
      <vt:lpstr>Functions </vt:lpstr>
      <vt:lpstr>Functions </vt:lpstr>
      <vt:lpstr>Defining New Functions</vt:lpstr>
      <vt:lpstr>Defining New Functions</vt:lpstr>
      <vt:lpstr>Defining New Functions</vt:lpstr>
      <vt:lpstr>Defining New Functions</vt:lpstr>
      <vt:lpstr>Defining New Functions</vt:lpstr>
      <vt:lpstr>Defining New Functions</vt:lpstr>
      <vt:lpstr>Defining New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Example: Multiplication Table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Toby Donaldson</dc:creator>
  <cp:lastModifiedBy>Toby Donaldson</cp:lastModifiedBy>
  <cp:revision>1</cp:revision>
  <cp:lastPrinted>2024-09-23T20:53:52Z</cp:lastPrinted>
  <dcterms:created xsi:type="dcterms:W3CDTF">2024-09-15T21:36:40Z</dcterms:created>
  <dcterms:modified xsi:type="dcterms:W3CDTF">2024-09-23T22:34:44Z</dcterms:modified>
</cp:coreProperties>
</file>