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98" r:id="rId2"/>
    <p:sldId id="297" r:id="rId3"/>
    <p:sldId id="30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70" r:id="rId12"/>
    <p:sldId id="369" r:id="rId13"/>
    <p:sldId id="371" r:id="rId14"/>
    <p:sldId id="339" r:id="rId15"/>
    <p:sldId id="372" r:id="rId16"/>
    <p:sldId id="357" r:id="rId17"/>
    <p:sldId id="373" r:id="rId18"/>
    <p:sldId id="374" r:id="rId19"/>
    <p:sldId id="375" r:id="rId20"/>
    <p:sldId id="376" r:id="rId21"/>
    <p:sldId id="377" r:id="rId22"/>
    <p:sldId id="384" r:id="rId23"/>
    <p:sldId id="383" r:id="rId24"/>
    <p:sldId id="378" r:id="rId25"/>
    <p:sldId id="379" r:id="rId26"/>
    <p:sldId id="380" r:id="rId27"/>
    <p:sldId id="381" r:id="rId28"/>
    <p:sldId id="382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400" r:id="rId39"/>
    <p:sldId id="404" r:id="rId40"/>
    <p:sldId id="401" r:id="rId41"/>
    <p:sldId id="402" r:id="rId42"/>
    <p:sldId id="403" r:id="rId43"/>
    <p:sldId id="394" r:id="rId44"/>
    <p:sldId id="395" r:id="rId45"/>
    <p:sldId id="396" r:id="rId46"/>
    <p:sldId id="397" r:id="rId47"/>
    <p:sldId id="398" r:id="rId48"/>
    <p:sldId id="399" r:id="rId4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2B4833-AA62-4C40-A7F5-4FBAE7BB0C34}">
          <p14:sldIdLst>
            <p14:sldId id="298"/>
          </p14:sldIdLst>
        </p14:section>
        <p14:section name="Lists" id="{0CC4E389-741B-4EE3-8E10-19599342F38C}">
          <p14:sldIdLst>
            <p14:sldId id="297"/>
            <p14:sldId id="301"/>
            <p14:sldId id="362"/>
            <p14:sldId id="363"/>
            <p14:sldId id="364"/>
            <p14:sldId id="365"/>
          </p14:sldIdLst>
        </p14:section>
        <p14:section name="Negative Indexing" id="{D2B769F5-99ED-4AE7-8414-ADEE9B29FA63}">
          <p14:sldIdLst>
            <p14:sldId id="366"/>
            <p14:sldId id="367"/>
          </p14:sldIdLst>
        </p14:section>
        <p14:section name="List Slices" id="{B64209AF-0794-42C6-BE0B-02AF7475655D}">
          <p14:sldIdLst>
            <p14:sldId id="368"/>
            <p14:sldId id="370"/>
            <p14:sldId id="369"/>
            <p14:sldId id="371"/>
          </p14:sldIdLst>
        </p14:section>
        <p14:section name="Mutability" id="{B801EAF7-AB78-4CA9-8690-4CBFCE7B407C}">
          <p14:sldIdLst>
            <p14:sldId id="339"/>
            <p14:sldId id="372"/>
          </p14:sldIdLst>
        </p14:section>
        <p14:section name="Comparing Lists" id="{395D4AA4-3A0C-420C-BFB2-02877431343A}">
          <p14:sldIdLst>
            <p14:sldId id="357"/>
            <p14:sldId id="373"/>
          </p14:sldIdLst>
        </p14:section>
        <p14:section name="Appending lists with + and *" id="{1F9D5599-692F-D64B-9BBD-960A54F78020}">
          <p14:sldIdLst>
            <p14:sldId id="374"/>
            <p14:sldId id="375"/>
          </p14:sldIdLst>
        </p14:section>
        <p14:section name="min, max and sum functions" id="{0FEB2962-056C-7245-9675-1BDF4C9011BE}">
          <p14:sldIdLst>
            <p14:sldId id="376"/>
            <p14:sldId id="377"/>
          </p14:sldIdLst>
        </p14:section>
        <p14:section name="lists methods" id="{469E1D6E-0E6C-9943-BE96-C550F8F114C2}">
          <p14:sldIdLst>
            <p14:sldId id="384"/>
            <p14:sldId id="383"/>
            <p14:sldId id="378"/>
            <p14:sldId id="379"/>
            <p14:sldId id="380"/>
            <p14:sldId id="381"/>
            <p14:sldId id="382"/>
            <p14:sldId id="385"/>
          </p14:sldIdLst>
        </p14:section>
        <p14:section name="lists and strings" id="{2E70681A-BA7F-E645-A72E-BEF6CB57B012}">
          <p14:sldIdLst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400"/>
            <p14:sldId id="404"/>
            <p14:sldId id="401"/>
            <p14:sldId id="402"/>
            <p14:sldId id="403"/>
            <p14:sldId id="394"/>
            <p14:sldId id="395"/>
            <p14:sldId id="396"/>
          </p14:sldIdLst>
        </p14:section>
        <p14:section name="sorting lists" id="{ACC48E15-7477-8147-8BAE-CDFA47CBE0D2}">
          <p14:sldIdLst>
            <p14:sldId id="397"/>
            <p14:sldId id="398"/>
            <p14:sldId id="3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4E910F-6058-B84E-85A6-5EABE2992E76}" v="45" dt="2024-11-12T22:22:20.001"/>
    <p1510:client id="{DFCC407E-6A28-49CB-9DB6-0FE97A71B51F}" v="1" dt="2024-11-13T23:15:00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A86C17CE-7CFF-443E-96E5-E2C3E6CEFC2B}"/>
    <pc:docChg chg="undo redo custSel addSld delSld modSld sldOrd addSection delSection modSection">
      <pc:chgData name="Toby Donaldson" userId="2e6e5431-bb17-4c41-9985-d39c50d83c73" providerId="ADAL" clId="{A86C17CE-7CFF-443E-96E5-E2C3E6CEFC2B}" dt="2024-10-22T23:37:28.283" v="12821" actId="1076"/>
      <pc:docMkLst>
        <pc:docMk/>
      </pc:docMkLst>
      <pc:sldChg chg="addSp delSp modSp mod ord">
        <pc:chgData name="Toby Donaldson" userId="2e6e5431-bb17-4c41-9985-d39c50d83c73" providerId="ADAL" clId="{A86C17CE-7CFF-443E-96E5-E2C3E6CEFC2B}" dt="2024-10-17T04:35:57.816" v="6310" actId="313"/>
        <pc:sldMkLst>
          <pc:docMk/>
          <pc:sldMk cId="3108921986" sldId="297"/>
        </pc:sldMkLst>
        <pc:spChg chg="mod">
          <ac:chgData name="Toby Donaldson" userId="2e6e5431-bb17-4c41-9985-d39c50d83c73" providerId="ADAL" clId="{A86C17CE-7CFF-443E-96E5-E2C3E6CEFC2B}" dt="2024-10-17T04:31:26.116" v="6048" actId="20577"/>
          <ac:spMkLst>
            <pc:docMk/>
            <pc:sldMk cId="3108921986" sldId="297"/>
            <ac:spMk id="2" creationId="{A5E6C931-848B-61E7-A584-2A3E14781E8C}"/>
          </ac:spMkLst>
        </pc:spChg>
        <pc:spChg chg="mod">
          <ac:chgData name="Toby Donaldson" userId="2e6e5431-bb17-4c41-9985-d39c50d83c73" providerId="ADAL" clId="{A86C17CE-7CFF-443E-96E5-E2C3E6CEFC2B}" dt="2024-10-17T04:35:57.816" v="6310" actId="313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A86C17CE-7CFF-443E-96E5-E2C3E6CEFC2B}" dt="2024-10-17T04:33:30.716" v="6231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A86C17CE-7CFF-443E-96E5-E2C3E6CEFC2B}" dt="2024-10-16T23:15:38.679" v="78" actId="21"/>
          <ac:spMkLst>
            <pc:docMk/>
            <pc:sldMk cId="3108921986" sldId="297"/>
            <ac:spMk id="6" creationId="{FF864FE4-43DC-317D-C5EB-74313B13FB29}"/>
          </ac:spMkLst>
        </pc:spChg>
        <pc:spChg chg="del">
          <ac:chgData name="Toby Donaldson" userId="2e6e5431-bb17-4c41-9985-d39c50d83c73" providerId="ADAL" clId="{A86C17CE-7CFF-443E-96E5-E2C3E6CEFC2B}" dt="2024-10-16T23:15:31.796" v="76" actId="21"/>
          <ac:spMkLst>
            <pc:docMk/>
            <pc:sldMk cId="3108921986" sldId="297"/>
            <ac:spMk id="7" creationId="{764C488F-35F4-2115-0486-6FBC2FD1A0BB}"/>
          </ac:spMkLst>
        </pc:spChg>
        <pc:spChg chg="del">
          <ac:chgData name="Toby Donaldson" userId="2e6e5431-bb17-4c41-9985-d39c50d83c73" providerId="ADAL" clId="{A86C17CE-7CFF-443E-96E5-E2C3E6CEFC2B}" dt="2024-10-16T23:15:31.796" v="76" actId="21"/>
          <ac:spMkLst>
            <pc:docMk/>
            <pc:sldMk cId="3108921986" sldId="297"/>
            <ac:spMk id="8" creationId="{9C9C3309-1DEB-619D-18C1-B1B238C49CCE}"/>
          </ac:spMkLst>
        </pc:spChg>
        <pc:spChg chg="del">
          <ac:chgData name="Toby Donaldson" userId="2e6e5431-bb17-4c41-9985-d39c50d83c73" providerId="ADAL" clId="{A86C17CE-7CFF-443E-96E5-E2C3E6CEFC2B}" dt="2024-10-16T23:15:34.498" v="77" actId="21"/>
          <ac:spMkLst>
            <pc:docMk/>
            <pc:sldMk cId="3108921986" sldId="297"/>
            <ac:spMk id="9" creationId="{E0A6EC99-F123-19E6-C5AD-63136A62ABBE}"/>
          </ac:spMkLst>
        </pc:spChg>
        <pc:spChg chg="del">
          <ac:chgData name="Toby Donaldson" userId="2e6e5431-bb17-4c41-9985-d39c50d83c73" providerId="ADAL" clId="{A86C17CE-7CFF-443E-96E5-E2C3E6CEFC2B}" dt="2024-10-16T23:15:34.498" v="77" actId="21"/>
          <ac:spMkLst>
            <pc:docMk/>
            <pc:sldMk cId="3108921986" sldId="297"/>
            <ac:spMk id="10" creationId="{23209869-6FB1-0A5F-826C-30A3BFC4E650}"/>
          </ac:spMkLst>
        </pc:spChg>
        <pc:spChg chg="add del mod">
          <ac:chgData name="Toby Donaldson" userId="2e6e5431-bb17-4c41-9985-d39c50d83c73" providerId="ADAL" clId="{A86C17CE-7CFF-443E-96E5-E2C3E6CEFC2B}" dt="2024-10-16T23:18:20.448" v="171" actId="21"/>
          <ac:spMkLst>
            <pc:docMk/>
            <pc:sldMk cId="3108921986" sldId="297"/>
            <ac:spMk id="11" creationId="{1FBFEB00-5B4B-2ED6-2100-8BABE70C5D1D}"/>
          </ac:spMkLst>
        </pc:spChg>
        <pc:spChg chg="add mod">
          <ac:chgData name="Toby Donaldson" userId="2e6e5431-bb17-4c41-9985-d39c50d83c73" providerId="ADAL" clId="{A86C17CE-7CFF-443E-96E5-E2C3E6CEFC2B}" dt="2024-10-17T04:33:45.447" v="6234" actId="1076"/>
          <ac:spMkLst>
            <pc:docMk/>
            <pc:sldMk cId="3108921986" sldId="297"/>
            <ac:spMk id="12" creationId="{3AF2C4DB-946E-1805-ACEA-E990CBE59E01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3" creationId="{BEA0C929-9786-B617-4496-82A757BE3C00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4" creationId="{82486540-133E-5A63-BAC4-C3C6B5B65153}"/>
          </ac:spMkLst>
        </pc:spChg>
        <pc:spChg chg="add del mod">
          <ac:chgData name="Toby Donaldson" userId="2e6e5431-bb17-4c41-9985-d39c50d83c73" providerId="ADAL" clId="{A86C17CE-7CFF-443E-96E5-E2C3E6CEFC2B}" dt="2024-10-17T04:34:20.785" v="6247"/>
          <ac:spMkLst>
            <pc:docMk/>
            <pc:sldMk cId="3108921986" sldId="297"/>
            <ac:spMk id="15" creationId="{8081836E-3CE7-B80C-7514-5C3C39C56C8D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6" creationId="{D6556668-3811-F752-FBF1-9B4180ECB1A9}"/>
          </ac:spMkLst>
        </pc:spChg>
        <pc:cxnChg chg="add del mod">
          <ac:chgData name="Toby Donaldson" userId="2e6e5431-bb17-4c41-9985-d39c50d83c73" providerId="ADAL" clId="{A86C17CE-7CFF-443E-96E5-E2C3E6CEFC2B}" dt="2024-10-17T04:35:46.694" v="6297" actId="21"/>
          <ac:cxnSpMkLst>
            <pc:docMk/>
            <pc:sldMk cId="3108921986" sldId="297"/>
            <ac:cxnSpMk id="18" creationId="{0E116121-AEB8-7DC1-6F88-BB2019ECFD78}"/>
          </ac:cxnSpMkLst>
        </pc:cxnChg>
        <pc:cxnChg chg="add del mod">
          <ac:chgData name="Toby Donaldson" userId="2e6e5431-bb17-4c41-9985-d39c50d83c73" providerId="ADAL" clId="{A86C17CE-7CFF-443E-96E5-E2C3E6CEFC2B}" dt="2024-10-17T04:35:46.694" v="6297" actId="21"/>
          <ac:cxnSpMkLst>
            <pc:docMk/>
            <pc:sldMk cId="3108921986" sldId="297"/>
            <ac:cxnSpMk id="22" creationId="{B644F45E-337F-AD88-594D-CCC7A08156CC}"/>
          </ac:cxnSpMkLst>
        </pc:cxnChg>
      </pc:sldChg>
      <pc:sldChg chg="modSp mod">
        <pc:chgData name="Toby Donaldson" userId="2e6e5431-bb17-4c41-9985-d39c50d83c73" providerId="ADAL" clId="{A86C17CE-7CFF-443E-96E5-E2C3E6CEFC2B}" dt="2024-10-16T23:14:45.454" v="44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A86C17CE-7CFF-443E-96E5-E2C3E6CEFC2B}" dt="2024-10-16T23:14:45.454" v="44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26:47.411" v="475"/>
        <pc:sldMkLst>
          <pc:docMk/>
          <pc:sldMk cId="533314460" sldId="299"/>
        </pc:sldMkLst>
        <pc:spChg chg="mod">
          <ac:chgData name="Toby Donaldson" userId="2e6e5431-bb17-4c41-9985-d39c50d83c73" providerId="ADAL" clId="{A86C17CE-7CFF-443E-96E5-E2C3E6CEFC2B}" dt="2024-10-16T23:17:31.699" v="148" actId="313"/>
          <ac:spMkLst>
            <pc:docMk/>
            <pc:sldMk cId="533314460" sldId="299"/>
            <ac:spMk id="3" creationId="{5F7DBFDA-E9B1-3AAE-B122-D4423B777687}"/>
          </ac:spMkLst>
        </pc:spChg>
        <pc:spChg chg="del">
          <ac:chgData name="Toby Donaldson" userId="2e6e5431-bb17-4c41-9985-d39c50d83c73" providerId="ADAL" clId="{A86C17CE-7CFF-443E-96E5-E2C3E6CEFC2B}" dt="2024-10-16T23:18:56.940" v="243" actId="21"/>
          <ac:spMkLst>
            <pc:docMk/>
            <pc:sldMk cId="533314460" sldId="299"/>
            <ac:spMk id="5" creationId="{E9E47148-B25C-1C97-D8E0-9866115E3354}"/>
          </ac:spMkLst>
        </pc:spChg>
        <pc:spChg chg="add mod">
          <ac:chgData name="Toby Donaldson" userId="2e6e5431-bb17-4c41-9985-d39c50d83c73" providerId="ADAL" clId="{A86C17CE-7CFF-443E-96E5-E2C3E6CEFC2B}" dt="2024-10-16T23:19:01.801" v="244"/>
          <ac:spMkLst>
            <pc:docMk/>
            <pc:sldMk cId="533314460" sldId="299"/>
            <ac:spMk id="6" creationId="{7FEB87F0-1EA1-5CB2-580A-C3D91B8A8C5A}"/>
          </ac:spMkLst>
        </pc:spChg>
        <pc:spChg chg="add mod">
          <ac:chgData name="Toby Donaldson" userId="2e6e5431-bb17-4c41-9985-d39c50d83c73" providerId="ADAL" clId="{A86C17CE-7CFF-443E-96E5-E2C3E6CEFC2B}" dt="2024-10-16T23:26:47.411" v="475"/>
          <ac:spMkLst>
            <pc:docMk/>
            <pc:sldMk cId="533314460" sldId="299"/>
            <ac:spMk id="7" creationId="{33E66E63-81BF-7BE1-976D-16DA530A55F8}"/>
          </ac:spMkLst>
        </pc:spChg>
        <pc:spChg chg="del mod">
          <ac:chgData name="Toby Donaldson" userId="2e6e5431-bb17-4c41-9985-d39c50d83c73" providerId="ADAL" clId="{A86C17CE-7CFF-443E-96E5-E2C3E6CEFC2B}" dt="2024-10-16T23:19:56.643" v="246" actId="21"/>
          <ac:spMkLst>
            <pc:docMk/>
            <pc:sldMk cId="533314460" sldId="299"/>
            <ac:spMk id="11" creationId="{DF330C37-84B7-0160-51D4-CE047653DA60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17284084" sldId="2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760274171" sldId="300"/>
        </pc:sldMkLst>
      </pc:sldChg>
      <pc:sldChg chg="addSp delSp modSp add mod">
        <pc:chgData name="Toby Donaldson" userId="2e6e5431-bb17-4c41-9985-d39c50d83c73" providerId="ADAL" clId="{A86C17CE-7CFF-443E-96E5-E2C3E6CEFC2B}" dt="2024-10-16T23:18:49.329" v="242"/>
        <pc:sldMkLst>
          <pc:docMk/>
          <pc:sldMk cId="3585977241" sldId="300"/>
        </pc:sldMkLst>
        <pc:spChg chg="del">
          <ac:chgData name="Toby Donaldson" userId="2e6e5431-bb17-4c41-9985-d39c50d83c73" providerId="ADAL" clId="{A86C17CE-7CFF-443E-96E5-E2C3E6CEFC2B}" dt="2024-10-16T23:18:45.212" v="241" actId="21"/>
          <ac:spMkLst>
            <pc:docMk/>
            <pc:sldMk cId="3585977241" sldId="300"/>
            <ac:spMk id="5" creationId="{F87C0DE4-87F2-EB55-FDA0-F59B9BE6329F}"/>
          </ac:spMkLst>
        </pc:spChg>
        <pc:spChg chg="add mod">
          <ac:chgData name="Toby Donaldson" userId="2e6e5431-bb17-4c41-9985-d39c50d83c73" providerId="ADAL" clId="{A86C17CE-7CFF-443E-96E5-E2C3E6CEFC2B}" dt="2024-10-16T23:18:49.329" v="242"/>
          <ac:spMkLst>
            <pc:docMk/>
            <pc:sldMk cId="3585977241" sldId="300"/>
            <ac:spMk id="6" creationId="{90728A71-2FB4-205B-428A-2E7E351374AC}"/>
          </ac:spMkLst>
        </pc:spChg>
      </pc:sldChg>
      <pc:sldChg chg="add ord">
        <pc:chgData name="Toby Donaldson" userId="2e6e5431-bb17-4c41-9985-d39c50d83c73" providerId="ADAL" clId="{A86C17CE-7CFF-443E-96E5-E2C3E6CEFC2B}" dt="2024-10-17T04:41:10.005" v="6643"/>
        <pc:sldMkLst>
          <pc:docMk/>
          <pc:sldMk cId="1495128168" sldId="3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4322379" sldId="301"/>
        </pc:sldMkLst>
      </pc:sldChg>
      <pc:sldChg chg="addSp delSp modSp add mod ord">
        <pc:chgData name="Toby Donaldson" userId="2e6e5431-bb17-4c41-9985-d39c50d83c73" providerId="ADAL" clId="{A86C17CE-7CFF-443E-96E5-E2C3E6CEFC2B}" dt="2024-10-21T02:58:28.776" v="12009" actId="207"/>
        <pc:sldMkLst>
          <pc:docMk/>
          <pc:sldMk cId="751930175" sldId="302"/>
        </pc:sldMkLst>
        <pc:spChg chg="mod">
          <ac:chgData name="Toby Donaldson" userId="2e6e5431-bb17-4c41-9985-d39c50d83c73" providerId="ADAL" clId="{A86C17CE-7CFF-443E-96E5-E2C3E6CEFC2B}" dt="2024-10-21T02:58:28.776" v="12009" actId="207"/>
          <ac:spMkLst>
            <pc:docMk/>
            <pc:sldMk cId="751930175" sldId="302"/>
            <ac:spMk id="3" creationId="{9FAC634E-2821-6A6E-BBD0-1B332EF06B85}"/>
          </ac:spMkLst>
        </pc:spChg>
        <pc:spChg chg="add del mod">
          <ac:chgData name="Toby Donaldson" userId="2e6e5431-bb17-4c41-9985-d39c50d83c73" providerId="ADAL" clId="{A86C17CE-7CFF-443E-96E5-E2C3E6CEFC2B}" dt="2024-10-16T23:26:09.839" v="465" actId="21"/>
          <ac:spMkLst>
            <pc:docMk/>
            <pc:sldMk cId="751930175" sldId="302"/>
            <ac:spMk id="5" creationId="{87022ECD-1777-2D2C-932F-CD27543CBC55}"/>
          </ac:spMkLst>
        </pc:spChg>
        <pc:spChg chg="mod">
          <ac:chgData name="Toby Donaldson" userId="2e6e5431-bb17-4c41-9985-d39c50d83c73" providerId="ADAL" clId="{A86C17CE-7CFF-443E-96E5-E2C3E6CEFC2B}" dt="2024-10-21T02:58:03.418" v="12006" actId="113"/>
          <ac:spMkLst>
            <pc:docMk/>
            <pc:sldMk cId="751930175" sldId="302"/>
            <ac:spMk id="6" creationId="{BEC5FA2D-4C0D-B277-ABEB-92D2BB8F4A48}"/>
          </ac:spMkLst>
        </pc:spChg>
        <pc:spChg chg="add mod">
          <ac:chgData name="Toby Donaldson" userId="2e6e5431-bb17-4c41-9985-d39c50d83c73" providerId="ADAL" clId="{A86C17CE-7CFF-443E-96E5-E2C3E6CEFC2B}" dt="2024-10-16T23:26:52.059" v="477" actId="1076"/>
          <ac:spMkLst>
            <pc:docMk/>
            <pc:sldMk cId="751930175" sldId="302"/>
            <ac:spMk id="7" creationId="{D38C9D98-35CD-552E-7DC5-E34699CC7F8E}"/>
          </ac:spMkLst>
        </pc:spChg>
        <pc:spChg chg="del">
          <ac:chgData name="Toby Donaldson" userId="2e6e5431-bb17-4c41-9985-d39c50d83c73" providerId="ADAL" clId="{A86C17CE-7CFF-443E-96E5-E2C3E6CEFC2B}" dt="2024-10-16T23:21:21.855" v="256" actId="21"/>
          <ac:spMkLst>
            <pc:docMk/>
            <pc:sldMk cId="751930175" sldId="302"/>
            <ac:spMk id="11" creationId="{B247704A-2CC3-48AF-B851-40E4F6AE8B9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58978882" sldId="302"/>
        </pc:sldMkLst>
      </pc:sldChg>
      <pc:sldChg chg="modSp add mod">
        <pc:chgData name="Toby Donaldson" userId="2e6e5431-bb17-4c41-9985-d39c50d83c73" providerId="ADAL" clId="{A86C17CE-7CFF-443E-96E5-E2C3E6CEFC2B}" dt="2024-10-21T02:58:44.151" v="12012" actId="207"/>
        <pc:sldMkLst>
          <pc:docMk/>
          <pc:sldMk cId="3543262634" sldId="303"/>
        </pc:sldMkLst>
        <pc:spChg chg="mod">
          <ac:chgData name="Toby Donaldson" userId="2e6e5431-bb17-4c41-9985-d39c50d83c73" providerId="ADAL" clId="{A86C17CE-7CFF-443E-96E5-E2C3E6CEFC2B}" dt="2024-10-21T02:58:44.151" v="12012" actId="207"/>
          <ac:spMkLst>
            <pc:docMk/>
            <pc:sldMk cId="3543262634" sldId="303"/>
            <ac:spMk id="3" creationId="{316251F9-DD3A-76B2-DB86-118B0AFEC53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2135005" sldId="304"/>
        </pc:sldMkLst>
      </pc:sldChg>
      <pc:sldChg chg="addSp delSp modSp add mod">
        <pc:chgData name="Toby Donaldson" userId="2e6e5431-bb17-4c41-9985-d39c50d83c73" providerId="ADAL" clId="{A86C17CE-7CFF-443E-96E5-E2C3E6CEFC2B}" dt="2024-10-16T23:30:09.588" v="677" actId="20577"/>
        <pc:sldMkLst>
          <pc:docMk/>
          <pc:sldMk cId="3861186469" sldId="304"/>
        </pc:sldMkLst>
        <pc:spChg chg="mod">
          <ac:chgData name="Toby Donaldson" userId="2e6e5431-bb17-4c41-9985-d39c50d83c73" providerId="ADAL" clId="{A86C17CE-7CFF-443E-96E5-E2C3E6CEFC2B}" dt="2024-10-16T23:27:44.802" v="486" actId="1076"/>
          <ac:spMkLst>
            <pc:docMk/>
            <pc:sldMk cId="3861186469" sldId="304"/>
            <ac:spMk id="3" creationId="{2547A16E-BE9A-9143-3D3D-2D1455C50038}"/>
          </ac:spMkLst>
        </pc:spChg>
        <pc:spChg chg="del mod">
          <ac:chgData name="Toby Donaldson" userId="2e6e5431-bb17-4c41-9985-d39c50d83c73" providerId="ADAL" clId="{A86C17CE-7CFF-443E-96E5-E2C3E6CEFC2B}" dt="2024-10-16T23:29:21.892" v="604" actId="21"/>
          <ac:spMkLst>
            <pc:docMk/>
            <pc:sldMk cId="3861186469" sldId="304"/>
            <ac:spMk id="5" creationId="{7749280E-2A23-F23C-E292-BD66B6090BCB}"/>
          </ac:spMkLst>
        </pc:spChg>
        <pc:spChg chg="mod">
          <ac:chgData name="Toby Donaldson" userId="2e6e5431-bb17-4c41-9985-d39c50d83c73" providerId="ADAL" clId="{A86C17CE-7CFF-443E-96E5-E2C3E6CEFC2B}" dt="2024-10-16T23:30:09.588" v="677" actId="20577"/>
          <ac:spMkLst>
            <pc:docMk/>
            <pc:sldMk cId="3861186469" sldId="304"/>
            <ac:spMk id="6" creationId="{4578AD7C-0FA9-5131-A14D-AD6BB03A6E1D}"/>
          </ac:spMkLst>
        </pc:spChg>
        <pc:spChg chg="add mod">
          <ac:chgData name="Toby Donaldson" userId="2e6e5431-bb17-4c41-9985-d39c50d83c73" providerId="ADAL" clId="{A86C17CE-7CFF-443E-96E5-E2C3E6CEFC2B}" dt="2024-10-16T23:29:26.952" v="605"/>
          <ac:spMkLst>
            <pc:docMk/>
            <pc:sldMk cId="3861186469" sldId="304"/>
            <ac:spMk id="7" creationId="{0159329C-FD46-CECB-CA6C-D6369BA5B619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30:22.972" v="679"/>
        <pc:sldMkLst>
          <pc:docMk/>
          <pc:sldMk cId="2097316468" sldId="305"/>
        </pc:sldMkLst>
        <pc:spChg chg="del">
          <ac:chgData name="Toby Donaldson" userId="2e6e5431-bb17-4c41-9985-d39c50d83c73" providerId="ADAL" clId="{A86C17CE-7CFF-443E-96E5-E2C3E6CEFC2B}" dt="2024-10-16T23:30:17.919" v="678" actId="21"/>
          <ac:spMkLst>
            <pc:docMk/>
            <pc:sldMk cId="2097316468" sldId="305"/>
            <ac:spMk id="6" creationId="{90E08CAA-EC10-0511-5499-2F0470FABDD1}"/>
          </ac:spMkLst>
        </pc:spChg>
        <pc:spChg chg="add mod">
          <ac:chgData name="Toby Donaldson" userId="2e6e5431-bb17-4c41-9985-d39c50d83c73" providerId="ADAL" clId="{A86C17CE-7CFF-443E-96E5-E2C3E6CEFC2B}" dt="2024-10-16T23:30:22.972" v="679"/>
          <ac:spMkLst>
            <pc:docMk/>
            <pc:sldMk cId="2097316468" sldId="305"/>
            <ac:spMk id="7" creationId="{130BA537-43A2-8C00-28EC-3D389EC015E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41349800" sldId="305"/>
        </pc:sldMkLst>
      </pc:sldChg>
      <pc:sldChg chg="addSp delSp modSp add mod">
        <pc:chgData name="Toby Donaldson" userId="2e6e5431-bb17-4c41-9985-d39c50d83c73" providerId="ADAL" clId="{A86C17CE-7CFF-443E-96E5-E2C3E6CEFC2B}" dt="2024-10-17T18:01:35.169" v="8916" actId="11529"/>
        <pc:sldMkLst>
          <pc:docMk/>
          <pc:sldMk cId="1365592690" sldId="306"/>
        </pc:sldMkLst>
        <pc:spChg chg="mod">
          <ac:chgData name="Toby Donaldson" userId="2e6e5431-bb17-4c41-9985-d39c50d83c73" providerId="ADAL" clId="{A86C17CE-7CFF-443E-96E5-E2C3E6CEFC2B}" dt="2024-10-16T23:31:45.382" v="733" actId="1076"/>
          <ac:spMkLst>
            <pc:docMk/>
            <pc:sldMk cId="1365592690" sldId="306"/>
            <ac:spMk id="3" creationId="{EF2AA7DE-00D1-7762-B57F-D2A264A02DEF}"/>
          </ac:spMkLst>
        </pc:spChg>
        <pc:spChg chg="del">
          <ac:chgData name="Toby Donaldson" userId="2e6e5431-bb17-4c41-9985-d39c50d83c73" providerId="ADAL" clId="{A86C17CE-7CFF-443E-96E5-E2C3E6CEFC2B}" dt="2024-10-16T23:31:00.141" v="726" actId="21"/>
          <ac:spMkLst>
            <pc:docMk/>
            <pc:sldMk cId="1365592690" sldId="306"/>
            <ac:spMk id="5" creationId="{CB1AAA45-962F-AF54-B62F-39527BB9DA02}"/>
          </ac:spMkLst>
        </pc:spChg>
        <pc:spChg chg="add mod">
          <ac:chgData name="Toby Donaldson" userId="2e6e5431-bb17-4c41-9985-d39c50d83c73" providerId="ADAL" clId="{A86C17CE-7CFF-443E-96E5-E2C3E6CEFC2B}" dt="2024-10-16T23:31:45.382" v="733" actId="1076"/>
          <ac:spMkLst>
            <pc:docMk/>
            <pc:sldMk cId="1365592690" sldId="306"/>
            <ac:spMk id="6" creationId="{52535553-AABD-85FE-DBDB-1484C459FAF9}"/>
          </ac:spMkLst>
        </pc:spChg>
        <pc:spChg chg="mod">
          <ac:chgData name="Toby Donaldson" userId="2e6e5431-bb17-4c41-9985-d39c50d83c73" providerId="ADAL" clId="{A86C17CE-7CFF-443E-96E5-E2C3E6CEFC2B}" dt="2024-10-16T23:31:51.151" v="734" actId="1076"/>
          <ac:spMkLst>
            <pc:docMk/>
            <pc:sldMk cId="1365592690" sldId="306"/>
            <ac:spMk id="7" creationId="{34CE9A66-49C7-27C1-6733-D15438D7DAB2}"/>
          </ac:spMkLst>
        </pc:spChg>
        <pc:spChg chg="add mod">
          <ac:chgData name="Toby Donaldson" userId="2e6e5431-bb17-4c41-9985-d39c50d83c73" providerId="ADAL" clId="{A86C17CE-7CFF-443E-96E5-E2C3E6CEFC2B}" dt="2024-10-16T23:31:15.356" v="729"/>
          <ac:spMkLst>
            <pc:docMk/>
            <pc:sldMk cId="1365592690" sldId="306"/>
            <ac:spMk id="8" creationId="{423FDBD5-7AFF-E6A3-82CD-59C255766232}"/>
          </ac:spMkLst>
        </pc:spChg>
        <pc:spChg chg="add">
          <ac:chgData name="Toby Donaldson" userId="2e6e5431-bb17-4c41-9985-d39c50d83c73" providerId="ADAL" clId="{A86C17CE-7CFF-443E-96E5-E2C3E6CEFC2B}" dt="2024-10-17T18:01:35.169" v="8916" actId="11529"/>
          <ac:spMkLst>
            <pc:docMk/>
            <pc:sldMk cId="1365592690" sldId="306"/>
            <ac:spMk id="9" creationId="{80A0B3E7-B934-2FB4-6596-6E75000B89A3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30859673" sldId="30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72285377" sldId="307"/>
        </pc:sldMkLst>
      </pc:sldChg>
      <pc:sldChg chg="addSp modSp add mod">
        <pc:chgData name="Toby Donaldson" userId="2e6e5431-bb17-4c41-9985-d39c50d83c73" providerId="ADAL" clId="{A86C17CE-7CFF-443E-96E5-E2C3E6CEFC2B}" dt="2024-10-21T02:59:25.678" v="12015" actId="1076"/>
        <pc:sldMkLst>
          <pc:docMk/>
          <pc:sldMk cId="1753625361" sldId="307"/>
        </pc:sldMkLst>
        <pc:spChg chg="add mod">
          <ac:chgData name="Toby Donaldson" userId="2e6e5431-bb17-4c41-9985-d39c50d83c73" providerId="ADAL" clId="{A86C17CE-7CFF-443E-96E5-E2C3E6CEFC2B}" dt="2024-10-17T18:01:40.204" v="8917"/>
          <ac:spMkLst>
            <pc:docMk/>
            <pc:sldMk cId="1753625361" sldId="307"/>
            <ac:spMk id="5" creationId="{A256F549-13BD-4646-9D25-0DF3E15EE1D1}"/>
          </ac:spMkLst>
        </pc:spChg>
        <pc:spChg chg="mod">
          <ac:chgData name="Toby Donaldson" userId="2e6e5431-bb17-4c41-9985-d39c50d83c73" providerId="ADAL" clId="{A86C17CE-7CFF-443E-96E5-E2C3E6CEFC2B}" dt="2024-10-16T23:32:34.252" v="738" actId="1076"/>
          <ac:spMkLst>
            <pc:docMk/>
            <pc:sldMk cId="1753625361" sldId="307"/>
            <ac:spMk id="6" creationId="{6F79D3ED-6B75-AD46-D088-8638B268DF7B}"/>
          </ac:spMkLst>
        </pc:spChg>
        <pc:spChg chg="mod">
          <ac:chgData name="Toby Donaldson" userId="2e6e5431-bb17-4c41-9985-d39c50d83c73" providerId="ADAL" clId="{A86C17CE-7CFF-443E-96E5-E2C3E6CEFC2B}" dt="2024-10-21T02:59:25.678" v="12015" actId="1076"/>
          <ac:spMkLst>
            <pc:docMk/>
            <pc:sldMk cId="1753625361" sldId="307"/>
            <ac:spMk id="7" creationId="{F47A8882-D3E3-674E-68CD-8474EB7DA63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15663142" sldId="308"/>
        </pc:sldMkLst>
      </pc:sldChg>
      <pc:sldChg chg="addSp delSp modSp add mod">
        <pc:chgData name="Toby Donaldson" userId="2e6e5431-bb17-4c41-9985-d39c50d83c73" providerId="ADAL" clId="{A86C17CE-7CFF-443E-96E5-E2C3E6CEFC2B}" dt="2024-10-21T02:59:44.199" v="12017" actId="1076"/>
        <pc:sldMkLst>
          <pc:docMk/>
          <pc:sldMk cId="2152713045" sldId="308"/>
        </pc:sldMkLst>
        <pc:spChg chg="add mod">
          <ac:chgData name="Toby Donaldson" userId="2e6e5431-bb17-4c41-9985-d39c50d83c73" providerId="ADAL" clId="{A86C17CE-7CFF-443E-96E5-E2C3E6CEFC2B}" dt="2024-10-21T02:59:44.199" v="12017" actId="1076"/>
          <ac:spMkLst>
            <pc:docMk/>
            <pc:sldMk cId="2152713045" sldId="308"/>
            <ac:spMk id="3" creationId="{A7DCF312-9291-8BF9-E7B9-C6905917BFA9}"/>
          </ac:spMkLst>
        </pc:spChg>
        <pc:spChg chg="del">
          <ac:chgData name="Toby Donaldson" userId="2e6e5431-bb17-4c41-9985-d39c50d83c73" providerId="ADAL" clId="{A86C17CE-7CFF-443E-96E5-E2C3E6CEFC2B}" dt="2024-10-16T23:33:00.082" v="826" actId="21"/>
          <ac:spMkLst>
            <pc:docMk/>
            <pc:sldMk cId="2152713045" sldId="308"/>
            <ac:spMk id="3" creationId="{BDE42D5C-CD12-E344-9EC9-34D61CEADB88}"/>
          </ac:spMkLst>
        </pc:spChg>
        <pc:spChg chg="add mod">
          <ac:chgData name="Toby Donaldson" userId="2e6e5431-bb17-4c41-9985-d39c50d83c73" providerId="ADAL" clId="{A86C17CE-7CFF-443E-96E5-E2C3E6CEFC2B}" dt="2024-10-16T23:33:45.910" v="869" actId="20577"/>
          <ac:spMkLst>
            <pc:docMk/>
            <pc:sldMk cId="2152713045" sldId="308"/>
            <ac:spMk id="5" creationId="{315E3D9C-3E36-EF3D-681B-4C1A7CD1CBBF}"/>
          </ac:spMkLst>
        </pc:spChg>
        <pc:spChg chg="mod">
          <ac:chgData name="Toby Donaldson" userId="2e6e5431-bb17-4c41-9985-d39c50d83c73" providerId="ADAL" clId="{A86C17CE-7CFF-443E-96E5-E2C3E6CEFC2B}" dt="2024-10-16T23:33:54.266" v="880" actId="20577"/>
          <ac:spMkLst>
            <pc:docMk/>
            <pc:sldMk cId="2152713045" sldId="308"/>
            <ac:spMk id="6" creationId="{7F7DAAFC-8AD4-8EEA-4DDA-B4920174E64B}"/>
          </ac:spMkLst>
        </pc:spChg>
        <pc:spChg chg="mod">
          <ac:chgData name="Toby Donaldson" userId="2e6e5431-bb17-4c41-9985-d39c50d83c73" providerId="ADAL" clId="{A86C17CE-7CFF-443E-96E5-E2C3E6CEFC2B}" dt="2024-10-16T23:34:54.290" v="1065" actId="1076"/>
          <ac:spMkLst>
            <pc:docMk/>
            <pc:sldMk cId="2152713045" sldId="308"/>
            <ac:spMk id="7" creationId="{091FF1DC-4246-518A-8136-BC562D2907A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23544048" sldId="309"/>
        </pc:sldMkLst>
      </pc:sldChg>
      <pc:sldChg chg="addSp delSp modSp add mod">
        <pc:chgData name="Toby Donaldson" userId="2e6e5431-bb17-4c41-9985-d39c50d83c73" providerId="ADAL" clId="{A86C17CE-7CFF-443E-96E5-E2C3E6CEFC2B}" dt="2024-10-16T23:38:05.387" v="1195"/>
        <pc:sldMkLst>
          <pc:docMk/>
          <pc:sldMk cId="1280064537" sldId="309"/>
        </pc:sldMkLst>
        <pc:spChg chg="add del">
          <ac:chgData name="Toby Donaldson" userId="2e6e5431-bb17-4c41-9985-d39c50d83c73" providerId="ADAL" clId="{A86C17CE-7CFF-443E-96E5-E2C3E6CEFC2B}" dt="2024-10-16T23:36:47.954" v="1179" actId="21"/>
          <ac:spMkLst>
            <pc:docMk/>
            <pc:sldMk cId="1280064537" sldId="309"/>
            <ac:spMk id="3" creationId="{A7AE47A5-3F1C-A5C3-591D-112CC708246D}"/>
          </ac:spMkLst>
        </pc:spChg>
        <pc:spChg chg="mod">
          <ac:chgData name="Toby Donaldson" userId="2e6e5431-bb17-4c41-9985-d39c50d83c73" providerId="ADAL" clId="{A86C17CE-7CFF-443E-96E5-E2C3E6CEFC2B}" dt="2024-10-16T23:35:13.989" v="1068" actId="1076"/>
          <ac:spMkLst>
            <pc:docMk/>
            <pc:sldMk cId="1280064537" sldId="309"/>
            <ac:spMk id="5" creationId="{60111911-A4DA-4338-B256-2CC3B41A8F91}"/>
          </ac:spMkLst>
        </pc:spChg>
        <pc:spChg chg="del mod">
          <ac:chgData name="Toby Donaldson" userId="2e6e5431-bb17-4c41-9985-d39c50d83c73" providerId="ADAL" clId="{A86C17CE-7CFF-443E-96E5-E2C3E6CEFC2B}" dt="2024-10-16T23:36:47.954" v="1179" actId="21"/>
          <ac:spMkLst>
            <pc:docMk/>
            <pc:sldMk cId="1280064537" sldId="309"/>
            <ac:spMk id="6" creationId="{CCBCA4D0-1C11-8489-0091-3699F9B99C08}"/>
          </ac:spMkLst>
        </pc:spChg>
        <pc:spChg chg="mod">
          <ac:chgData name="Toby Donaldson" userId="2e6e5431-bb17-4c41-9985-d39c50d83c73" providerId="ADAL" clId="{A86C17CE-7CFF-443E-96E5-E2C3E6CEFC2B}" dt="2024-10-16T23:35:48.155" v="1144" actId="14100"/>
          <ac:spMkLst>
            <pc:docMk/>
            <pc:sldMk cId="1280064537" sldId="309"/>
            <ac:spMk id="7" creationId="{0DE37E92-F3B7-37BD-FA88-1E0ED65BEC0C}"/>
          </ac:spMkLst>
        </pc:spChg>
        <pc:spChg chg="add mod">
          <ac:chgData name="Toby Donaldson" userId="2e6e5431-bb17-4c41-9985-d39c50d83c73" providerId="ADAL" clId="{A86C17CE-7CFF-443E-96E5-E2C3E6CEFC2B}" dt="2024-10-16T23:37:56.530" v="1194" actId="1076"/>
          <ac:spMkLst>
            <pc:docMk/>
            <pc:sldMk cId="1280064537" sldId="309"/>
            <ac:spMk id="8" creationId="{892B802B-332C-4F42-0FF7-475BCFAE0F05}"/>
          </ac:spMkLst>
        </pc:spChg>
        <pc:spChg chg="add del mod">
          <ac:chgData name="Toby Donaldson" userId="2e6e5431-bb17-4c41-9985-d39c50d83c73" providerId="ADAL" clId="{A86C17CE-7CFF-443E-96E5-E2C3E6CEFC2B}" dt="2024-10-16T23:37:37.897" v="1191" actId="21"/>
          <ac:spMkLst>
            <pc:docMk/>
            <pc:sldMk cId="1280064537" sldId="309"/>
            <ac:spMk id="9" creationId="{8D7C4799-C2B9-5827-6A71-487902455D8D}"/>
          </ac:spMkLst>
        </pc:spChg>
        <pc:spChg chg="add mod">
          <ac:chgData name="Toby Donaldson" userId="2e6e5431-bb17-4c41-9985-d39c50d83c73" providerId="ADAL" clId="{A86C17CE-7CFF-443E-96E5-E2C3E6CEFC2B}" dt="2024-10-16T23:37:51.058" v="1193" actId="20577"/>
          <ac:spMkLst>
            <pc:docMk/>
            <pc:sldMk cId="1280064537" sldId="309"/>
            <ac:spMk id="10" creationId="{13C14423-E61F-1922-C372-712C6927C8FF}"/>
          </ac:spMkLst>
        </pc:spChg>
        <pc:spChg chg="add mod">
          <ac:chgData name="Toby Donaldson" userId="2e6e5431-bb17-4c41-9985-d39c50d83c73" providerId="ADAL" clId="{A86C17CE-7CFF-443E-96E5-E2C3E6CEFC2B}" dt="2024-10-16T23:38:05.387" v="1195"/>
          <ac:spMkLst>
            <pc:docMk/>
            <pc:sldMk cId="1280064537" sldId="309"/>
            <ac:spMk id="11" creationId="{A18D1480-BD70-4C7E-D16A-F2C2EF014E22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38:26.218" v="1196" actId="207"/>
        <pc:sldMkLst>
          <pc:docMk/>
          <pc:sldMk cId="2808343893" sldId="310"/>
        </pc:sldMkLst>
        <pc:spChg chg="mod">
          <ac:chgData name="Toby Donaldson" userId="2e6e5431-bb17-4c41-9985-d39c50d83c73" providerId="ADAL" clId="{A86C17CE-7CFF-443E-96E5-E2C3E6CEFC2B}" dt="2024-10-16T23:38:26.218" v="1196" actId="207"/>
          <ac:spMkLst>
            <pc:docMk/>
            <pc:sldMk cId="2808343893" sldId="310"/>
            <ac:spMk id="6" creationId="{7BA52524-A5A6-C2E4-3F53-E201C8E55D83}"/>
          </ac:spMkLst>
        </pc:spChg>
        <pc:spChg chg="add del mod">
          <ac:chgData name="Toby Donaldson" userId="2e6e5431-bb17-4c41-9985-d39c50d83c73" providerId="ADAL" clId="{A86C17CE-7CFF-443E-96E5-E2C3E6CEFC2B}" dt="2024-10-16T23:37:05.677" v="1181" actId="21"/>
          <ac:spMkLst>
            <pc:docMk/>
            <pc:sldMk cId="2808343893" sldId="310"/>
            <ac:spMk id="8" creationId="{892B802B-332C-4F42-0FF7-475BCFAE0F05}"/>
          </ac:spMkLst>
        </pc:spChg>
        <pc:spChg chg="add del mod">
          <ac:chgData name="Toby Donaldson" userId="2e6e5431-bb17-4c41-9985-d39c50d83c73" providerId="ADAL" clId="{A86C17CE-7CFF-443E-96E5-E2C3E6CEFC2B}" dt="2024-10-16T23:37:23.875" v="1186" actId="21"/>
          <ac:spMkLst>
            <pc:docMk/>
            <pc:sldMk cId="2808343893" sldId="310"/>
            <ac:spMk id="9" creationId="{8D7C4799-C2B9-5827-6A71-487902455D8D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46999849" sldId="310"/>
        </pc:sldMkLst>
      </pc:sldChg>
      <pc:sldChg chg="addSp delSp modSp add mod">
        <pc:chgData name="Toby Donaldson" userId="2e6e5431-bb17-4c41-9985-d39c50d83c73" providerId="ADAL" clId="{A86C17CE-7CFF-443E-96E5-E2C3E6CEFC2B}" dt="2024-10-21T03:03:02.298" v="12045" actId="2711"/>
        <pc:sldMkLst>
          <pc:docMk/>
          <pc:sldMk cId="1178667518" sldId="311"/>
        </pc:sldMkLst>
        <pc:spChg chg="add mod">
          <ac:chgData name="Toby Donaldson" userId="2e6e5431-bb17-4c41-9985-d39c50d83c73" providerId="ADAL" clId="{A86C17CE-7CFF-443E-96E5-E2C3E6CEFC2B}" dt="2024-10-21T03:01:20.271" v="12023" actId="20577"/>
          <ac:spMkLst>
            <pc:docMk/>
            <pc:sldMk cId="1178667518" sldId="311"/>
            <ac:spMk id="3" creationId="{39F88C1D-F3E5-FD2F-F7CD-30883642F284}"/>
          </ac:spMkLst>
        </pc:spChg>
        <pc:spChg chg="del">
          <ac:chgData name="Toby Donaldson" userId="2e6e5431-bb17-4c41-9985-d39c50d83c73" providerId="ADAL" clId="{A86C17CE-7CFF-443E-96E5-E2C3E6CEFC2B}" dt="2024-10-16T23:39:10.388" v="1198" actId="21"/>
          <ac:spMkLst>
            <pc:docMk/>
            <pc:sldMk cId="1178667518" sldId="311"/>
            <ac:spMk id="3" creationId="{D7A8613F-437C-C01E-D478-2B80C6783D13}"/>
          </ac:spMkLst>
        </pc:spChg>
        <pc:spChg chg="mod">
          <ac:chgData name="Toby Donaldson" userId="2e6e5431-bb17-4c41-9985-d39c50d83c73" providerId="ADAL" clId="{A86C17CE-7CFF-443E-96E5-E2C3E6CEFC2B}" dt="2024-10-16T23:41:34.405" v="1325" actId="207"/>
          <ac:spMkLst>
            <pc:docMk/>
            <pc:sldMk cId="1178667518" sldId="311"/>
            <ac:spMk id="5" creationId="{EED70111-B059-72CC-B0E4-D6B5EEAF4706}"/>
          </ac:spMkLst>
        </pc:spChg>
        <pc:spChg chg="del">
          <ac:chgData name="Toby Donaldson" userId="2e6e5431-bb17-4c41-9985-d39c50d83c73" providerId="ADAL" clId="{A86C17CE-7CFF-443E-96E5-E2C3E6CEFC2B}" dt="2024-10-16T23:39:10.388" v="1198" actId="21"/>
          <ac:spMkLst>
            <pc:docMk/>
            <pc:sldMk cId="1178667518" sldId="311"/>
            <ac:spMk id="6" creationId="{05FFC884-FDFE-CCBC-C0DF-585DA4062269}"/>
          </ac:spMkLst>
        </pc:spChg>
        <pc:spChg chg="add mod">
          <ac:chgData name="Toby Donaldson" userId="2e6e5431-bb17-4c41-9985-d39c50d83c73" providerId="ADAL" clId="{A86C17CE-7CFF-443E-96E5-E2C3E6CEFC2B}" dt="2024-10-21T03:02:05.042" v="12033" actId="1076"/>
          <ac:spMkLst>
            <pc:docMk/>
            <pc:sldMk cId="1178667518" sldId="311"/>
            <ac:spMk id="6" creationId="{3D44D4C3-6D53-6E7F-AA84-28DEB98BE84A}"/>
          </ac:spMkLst>
        </pc:spChg>
        <pc:spChg chg="mod">
          <ac:chgData name="Toby Donaldson" userId="2e6e5431-bb17-4c41-9985-d39c50d83c73" providerId="ADAL" clId="{A86C17CE-7CFF-443E-96E5-E2C3E6CEFC2B}" dt="2024-10-16T23:55:10.305" v="2204" actId="1076"/>
          <ac:spMkLst>
            <pc:docMk/>
            <pc:sldMk cId="1178667518" sldId="311"/>
            <ac:spMk id="7" creationId="{112E5B17-BA4C-5026-B057-CBA5D95EBEA1}"/>
          </ac:spMkLst>
        </pc:spChg>
        <pc:spChg chg="add mod">
          <ac:chgData name="Toby Donaldson" userId="2e6e5431-bb17-4c41-9985-d39c50d83c73" providerId="ADAL" clId="{A86C17CE-7CFF-443E-96E5-E2C3E6CEFC2B}" dt="2024-10-16T23:55:14.555" v="2205" actId="1076"/>
          <ac:spMkLst>
            <pc:docMk/>
            <pc:sldMk cId="1178667518" sldId="311"/>
            <ac:spMk id="8" creationId="{DB0F47C4-F0DD-6CB6-EDE9-590F98045FF6}"/>
          </ac:spMkLst>
        </pc:spChg>
        <pc:spChg chg="add mod">
          <ac:chgData name="Toby Donaldson" userId="2e6e5431-bb17-4c41-9985-d39c50d83c73" providerId="ADAL" clId="{A86C17CE-7CFF-443E-96E5-E2C3E6CEFC2B}" dt="2024-10-16T23:55:18.958" v="2206" actId="1076"/>
          <ac:spMkLst>
            <pc:docMk/>
            <pc:sldMk cId="1178667518" sldId="311"/>
            <ac:spMk id="9" creationId="{EF116D67-CD6F-A15C-FEFE-BD06FFEB5027}"/>
          </ac:spMkLst>
        </pc:spChg>
        <pc:spChg chg="add del mod">
          <ac:chgData name="Toby Donaldson" userId="2e6e5431-bb17-4c41-9985-d39c50d83c73" providerId="ADAL" clId="{A86C17CE-7CFF-443E-96E5-E2C3E6CEFC2B}" dt="2024-10-16T23:56:24.965" v="2221" actId="21"/>
          <ac:spMkLst>
            <pc:docMk/>
            <pc:sldMk cId="1178667518" sldId="311"/>
            <ac:spMk id="10" creationId="{13577280-2278-7C6B-08D9-50AB78BB3C01}"/>
          </ac:spMkLst>
        </pc:spChg>
        <pc:spChg chg="add mod">
          <ac:chgData name="Toby Donaldson" userId="2e6e5431-bb17-4c41-9985-d39c50d83c73" providerId="ADAL" clId="{A86C17CE-7CFF-443E-96E5-E2C3E6CEFC2B}" dt="2024-10-21T03:01:53.038" v="12032" actId="1076"/>
          <ac:spMkLst>
            <pc:docMk/>
            <pc:sldMk cId="1178667518" sldId="311"/>
            <ac:spMk id="10" creationId="{A4A5D173-8047-BC65-C524-3B2DB27ACCB6}"/>
          </ac:spMkLst>
        </pc:spChg>
        <pc:spChg chg="add mod">
          <ac:chgData name="Toby Donaldson" userId="2e6e5431-bb17-4c41-9985-d39c50d83c73" providerId="ADAL" clId="{A86C17CE-7CFF-443E-96E5-E2C3E6CEFC2B}" dt="2024-10-16T23:56:06.827" v="2217" actId="207"/>
          <ac:spMkLst>
            <pc:docMk/>
            <pc:sldMk cId="1178667518" sldId="311"/>
            <ac:spMk id="11" creationId="{69093AF8-3C65-028C-9839-09B5C5E93872}"/>
          </ac:spMkLst>
        </pc:spChg>
        <pc:spChg chg="add del mod">
          <ac:chgData name="Toby Donaldson" userId="2e6e5431-bb17-4c41-9985-d39c50d83c73" providerId="ADAL" clId="{A86C17CE-7CFF-443E-96E5-E2C3E6CEFC2B}" dt="2024-10-16T23:56:21.645" v="2220" actId="21"/>
          <ac:spMkLst>
            <pc:docMk/>
            <pc:sldMk cId="1178667518" sldId="311"/>
            <ac:spMk id="12" creationId="{47084832-E443-B3B7-FC63-AF7AA5D05D37}"/>
          </ac:spMkLst>
        </pc:spChg>
        <pc:spChg chg="add mod">
          <ac:chgData name="Toby Donaldson" userId="2e6e5431-bb17-4c41-9985-d39c50d83c73" providerId="ADAL" clId="{A86C17CE-7CFF-443E-96E5-E2C3E6CEFC2B}" dt="2024-10-21T03:02:20.549" v="12036" actId="20577"/>
          <ac:spMkLst>
            <pc:docMk/>
            <pc:sldMk cId="1178667518" sldId="311"/>
            <ac:spMk id="12" creationId="{B50EABD3-A674-E6B1-C327-CF8900625BD4}"/>
          </ac:spMkLst>
        </pc:spChg>
        <pc:spChg chg="add mod">
          <ac:chgData name="Toby Donaldson" userId="2e6e5431-bb17-4c41-9985-d39c50d83c73" providerId="ADAL" clId="{A86C17CE-7CFF-443E-96E5-E2C3E6CEFC2B}" dt="2024-10-21T03:02:55.319" v="12044" actId="20577"/>
          <ac:spMkLst>
            <pc:docMk/>
            <pc:sldMk cId="1178667518" sldId="311"/>
            <ac:spMk id="13" creationId="{9FDDBA58-0280-4BBF-B4A5-AA0CBEF8356E}"/>
          </ac:spMkLst>
        </pc:spChg>
        <pc:spChg chg="add mod">
          <ac:chgData name="Toby Donaldson" userId="2e6e5431-bb17-4c41-9985-d39c50d83c73" providerId="ADAL" clId="{A86C17CE-7CFF-443E-96E5-E2C3E6CEFC2B}" dt="2024-10-17T18:04:30.072" v="8925" actId="1076"/>
          <ac:spMkLst>
            <pc:docMk/>
            <pc:sldMk cId="1178667518" sldId="311"/>
            <ac:spMk id="14" creationId="{121373BE-B27B-928B-7EF8-35003CF2CCFB}"/>
          </ac:spMkLst>
        </pc:spChg>
        <pc:spChg chg="add mod">
          <ac:chgData name="Toby Donaldson" userId="2e6e5431-bb17-4c41-9985-d39c50d83c73" providerId="ADAL" clId="{A86C17CE-7CFF-443E-96E5-E2C3E6CEFC2B}" dt="2024-10-17T18:04:30.072" v="8925" actId="1076"/>
          <ac:spMkLst>
            <pc:docMk/>
            <pc:sldMk cId="1178667518" sldId="311"/>
            <ac:spMk id="15" creationId="{3F5D9317-D9C5-27B7-EC42-D9184F7D3450}"/>
          </ac:spMkLst>
        </pc:spChg>
        <pc:spChg chg="add mod">
          <ac:chgData name="Toby Donaldson" userId="2e6e5431-bb17-4c41-9985-d39c50d83c73" providerId="ADAL" clId="{A86C17CE-7CFF-443E-96E5-E2C3E6CEFC2B}" dt="2024-10-21T03:03:02.298" v="12045" actId="2711"/>
          <ac:spMkLst>
            <pc:docMk/>
            <pc:sldMk cId="1178667518" sldId="311"/>
            <ac:spMk id="16" creationId="{6D824CD7-76AE-0D73-752B-40AEB3B3B27B}"/>
          </ac:spMkLst>
        </pc:spChg>
        <pc:spChg chg="add mod">
          <ac:chgData name="Toby Donaldson" userId="2e6e5431-bb17-4c41-9985-d39c50d83c73" providerId="ADAL" clId="{A86C17CE-7CFF-443E-96E5-E2C3E6CEFC2B}" dt="2024-10-17T18:03:51.226" v="8918" actId="1076"/>
          <ac:spMkLst>
            <pc:docMk/>
            <pc:sldMk cId="1178667518" sldId="311"/>
            <ac:spMk id="17" creationId="{5F443D6B-4ECB-532D-F089-20D48C7E25A7}"/>
          </ac:spMkLst>
        </pc:spChg>
        <pc:spChg chg="add mod">
          <ac:chgData name="Toby Donaldson" userId="2e6e5431-bb17-4c41-9985-d39c50d83c73" providerId="ADAL" clId="{A86C17CE-7CFF-443E-96E5-E2C3E6CEFC2B}" dt="2024-10-17T18:03:51.226" v="8918" actId="1076"/>
          <ac:spMkLst>
            <pc:docMk/>
            <pc:sldMk cId="1178667518" sldId="311"/>
            <ac:spMk id="18" creationId="{936AB6A7-6B9A-8838-F300-2306A0449B92}"/>
          </ac:spMkLst>
        </pc:spChg>
        <pc:spChg chg="add del">
          <ac:chgData name="Toby Donaldson" userId="2e6e5431-bb17-4c41-9985-d39c50d83c73" providerId="ADAL" clId="{A86C17CE-7CFF-443E-96E5-E2C3E6CEFC2B}" dt="2024-10-17T18:03:58.105" v="8920" actId="11529"/>
          <ac:spMkLst>
            <pc:docMk/>
            <pc:sldMk cId="1178667518" sldId="311"/>
            <ac:spMk id="19" creationId="{6252A924-48DC-7855-21B4-5B6313E4BC12}"/>
          </ac:spMkLst>
        </pc:spChg>
        <pc:spChg chg="add mod">
          <ac:chgData name="Toby Donaldson" userId="2e6e5431-bb17-4c41-9985-d39c50d83c73" providerId="ADAL" clId="{A86C17CE-7CFF-443E-96E5-E2C3E6CEFC2B}" dt="2024-10-17T18:04:13.390" v="8924" actId="1076"/>
          <ac:spMkLst>
            <pc:docMk/>
            <pc:sldMk cId="1178667518" sldId="311"/>
            <ac:spMk id="20" creationId="{72ADE662-A66F-D281-0F4C-8E750392AFE0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95134196" sldId="31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2164051" sldId="312"/>
        </pc:sldMkLst>
      </pc:sldChg>
      <pc:sldChg chg="addSp modSp add del mod ord">
        <pc:chgData name="Toby Donaldson" userId="2e6e5431-bb17-4c41-9985-d39c50d83c73" providerId="ADAL" clId="{A86C17CE-7CFF-443E-96E5-E2C3E6CEFC2B}" dt="2024-10-17T18:06:49.795" v="8952" actId="2696"/>
        <pc:sldMkLst>
          <pc:docMk/>
          <pc:sldMk cId="3040261936" sldId="312"/>
        </pc:sldMkLst>
        <pc:spChg chg="add mod">
          <ac:chgData name="Toby Donaldson" userId="2e6e5431-bb17-4c41-9985-d39c50d83c73" providerId="ADAL" clId="{A86C17CE-7CFF-443E-96E5-E2C3E6CEFC2B}" dt="2024-10-16T23:45:40.589" v="1753" actId="14100"/>
          <ac:spMkLst>
            <pc:docMk/>
            <pc:sldMk cId="3040261936" sldId="312"/>
            <ac:spMk id="3" creationId="{61516041-5B28-B1BA-238A-451A2215ECA9}"/>
          </ac:spMkLst>
        </pc:spChg>
        <pc:spChg chg="add mod">
          <ac:chgData name="Toby Donaldson" userId="2e6e5431-bb17-4c41-9985-d39c50d83c73" providerId="ADAL" clId="{A86C17CE-7CFF-443E-96E5-E2C3E6CEFC2B}" dt="2024-10-16T23:46:34.216" v="1877" actId="14100"/>
          <ac:spMkLst>
            <pc:docMk/>
            <pc:sldMk cId="3040261936" sldId="312"/>
            <ac:spMk id="6" creationId="{18D61B87-07FA-6DF2-2350-2CED0025C009}"/>
          </ac:spMkLst>
        </pc:spChg>
        <pc:spChg chg="mod">
          <ac:chgData name="Toby Donaldson" userId="2e6e5431-bb17-4c41-9985-d39c50d83c73" providerId="ADAL" clId="{A86C17CE-7CFF-443E-96E5-E2C3E6CEFC2B}" dt="2024-10-16T23:45:37.033" v="1752" actId="14100"/>
          <ac:spMkLst>
            <pc:docMk/>
            <pc:sldMk cId="3040261936" sldId="312"/>
            <ac:spMk id="10" creationId="{481DCE33-7562-D27D-5834-9A2B147C1DC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95443414" sldId="313"/>
        </pc:sldMkLst>
      </pc:sldChg>
      <pc:sldChg chg="addSp delSp modSp add mod">
        <pc:chgData name="Toby Donaldson" userId="2e6e5431-bb17-4c41-9985-d39c50d83c73" providerId="ADAL" clId="{A86C17CE-7CFF-443E-96E5-E2C3E6CEFC2B}" dt="2024-10-21T03:04:04.659" v="12052" actId="113"/>
        <pc:sldMkLst>
          <pc:docMk/>
          <pc:sldMk cId="3679495432" sldId="313"/>
        </pc:sldMkLst>
        <pc:spChg chg="add mod">
          <ac:chgData name="Toby Donaldson" userId="2e6e5431-bb17-4c41-9985-d39c50d83c73" providerId="ADAL" clId="{A86C17CE-7CFF-443E-96E5-E2C3E6CEFC2B}" dt="2024-10-16T23:48:49.029" v="1960" actId="113"/>
          <ac:spMkLst>
            <pc:docMk/>
            <pc:sldMk cId="3679495432" sldId="313"/>
            <ac:spMk id="3" creationId="{D277C8E7-295D-B098-B714-153201C32B25}"/>
          </ac:spMkLst>
        </pc:spChg>
        <pc:spChg chg="mod">
          <ac:chgData name="Toby Donaldson" userId="2e6e5431-bb17-4c41-9985-d39c50d83c73" providerId="ADAL" clId="{A86C17CE-7CFF-443E-96E5-E2C3E6CEFC2B}" dt="2024-10-21T03:04:04.659" v="12052" actId="113"/>
          <ac:spMkLst>
            <pc:docMk/>
            <pc:sldMk cId="3679495432" sldId="313"/>
            <ac:spMk id="5" creationId="{EC11C209-5D22-0AE8-7432-32EBE4162219}"/>
          </ac:spMkLst>
        </pc:spChg>
        <pc:spChg chg="add mod">
          <ac:chgData name="Toby Donaldson" userId="2e6e5431-bb17-4c41-9985-d39c50d83c73" providerId="ADAL" clId="{A86C17CE-7CFF-443E-96E5-E2C3E6CEFC2B}" dt="2024-10-16T23:48:49.029" v="1960" actId="113"/>
          <ac:spMkLst>
            <pc:docMk/>
            <pc:sldMk cId="3679495432" sldId="313"/>
            <ac:spMk id="6" creationId="{3EF9E2F5-F4FF-9D2A-ED84-3581E8857D65}"/>
          </ac:spMkLst>
        </pc:spChg>
        <pc:spChg chg="mod">
          <ac:chgData name="Toby Donaldson" userId="2e6e5431-bb17-4c41-9985-d39c50d83c73" providerId="ADAL" clId="{A86C17CE-7CFF-443E-96E5-E2C3E6CEFC2B}" dt="2024-10-16T23:48:52.174" v="1961" actId="113"/>
          <ac:spMkLst>
            <pc:docMk/>
            <pc:sldMk cId="3679495432" sldId="313"/>
            <ac:spMk id="7" creationId="{F4D852F0-BCBD-D5D3-75D5-90E0024878D5}"/>
          </ac:spMkLst>
        </pc:spChg>
        <pc:spChg chg="del">
          <ac:chgData name="Toby Donaldson" userId="2e6e5431-bb17-4c41-9985-d39c50d83c73" providerId="ADAL" clId="{A86C17CE-7CFF-443E-96E5-E2C3E6CEFC2B}" dt="2024-10-16T23:48:04.490" v="1899" actId="21"/>
          <ac:spMkLst>
            <pc:docMk/>
            <pc:sldMk cId="3679495432" sldId="313"/>
            <ac:spMk id="8" creationId="{D277C8E7-295D-B098-B714-153201C32B25}"/>
          </ac:spMkLst>
        </pc:spChg>
        <pc:spChg chg="del">
          <ac:chgData name="Toby Donaldson" userId="2e6e5431-bb17-4c41-9985-d39c50d83c73" providerId="ADAL" clId="{A86C17CE-7CFF-443E-96E5-E2C3E6CEFC2B}" dt="2024-10-16T23:48:04.490" v="1899" actId="21"/>
          <ac:spMkLst>
            <pc:docMk/>
            <pc:sldMk cId="3679495432" sldId="313"/>
            <ac:spMk id="9" creationId="{3EF9E2F5-F4FF-9D2A-ED84-3581E8857D65}"/>
          </ac:spMkLst>
        </pc:spChg>
        <pc:spChg chg="del">
          <ac:chgData name="Toby Donaldson" userId="2e6e5431-bb17-4c41-9985-d39c50d83c73" providerId="ADAL" clId="{A86C17CE-7CFF-443E-96E5-E2C3E6CEFC2B}" dt="2024-10-16T23:48:01.310" v="1898" actId="21"/>
          <ac:spMkLst>
            <pc:docMk/>
            <pc:sldMk cId="3679495432" sldId="313"/>
            <ac:spMk id="10" creationId="{8E70E23A-4A4F-1475-48B3-3D823D5F3F50}"/>
          </ac:spMkLst>
        </pc:spChg>
        <pc:spChg chg="add del mod">
          <ac:chgData name="Toby Donaldson" userId="2e6e5431-bb17-4c41-9985-d39c50d83c73" providerId="ADAL" clId="{A86C17CE-7CFF-443E-96E5-E2C3E6CEFC2B}" dt="2024-10-16T23:50:54.469" v="2092" actId="21"/>
          <ac:spMkLst>
            <pc:docMk/>
            <pc:sldMk cId="3679495432" sldId="313"/>
            <ac:spMk id="11" creationId="{F31B4B85-9BF6-04EB-FF8C-2AE7F9E33370}"/>
          </ac:spMkLst>
        </pc:spChg>
        <pc:spChg chg="add del mod">
          <ac:chgData name="Toby Donaldson" userId="2e6e5431-bb17-4c41-9985-d39c50d83c73" providerId="ADAL" clId="{A86C17CE-7CFF-443E-96E5-E2C3E6CEFC2B}" dt="2024-10-16T23:50:54.469" v="2092" actId="21"/>
          <ac:spMkLst>
            <pc:docMk/>
            <pc:sldMk cId="3679495432" sldId="313"/>
            <ac:spMk id="12" creationId="{33069E63-1040-5CC9-EC7F-42660F66A3AF}"/>
          </ac:spMkLst>
        </pc:spChg>
        <pc:spChg chg="add mod">
          <ac:chgData name="Toby Donaldson" userId="2e6e5431-bb17-4c41-9985-d39c50d83c73" providerId="ADAL" clId="{A86C17CE-7CFF-443E-96E5-E2C3E6CEFC2B}" dt="2024-10-16T23:51:09.322" v="2094" actId="1076"/>
          <ac:spMkLst>
            <pc:docMk/>
            <pc:sldMk cId="3679495432" sldId="313"/>
            <ac:spMk id="13" creationId="{BDB2C2B9-FCEF-75EC-3EF9-BEDF46F0EFEB}"/>
          </ac:spMkLst>
        </pc:spChg>
      </pc:sldChg>
      <pc:sldChg chg="modSp add mod">
        <pc:chgData name="Toby Donaldson" userId="2e6e5431-bb17-4c41-9985-d39c50d83c73" providerId="ADAL" clId="{A86C17CE-7CFF-443E-96E5-E2C3E6CEFC2B}" dt="2024-10-17T18:07:54.492" v="8954" actId="113"/>
        <pc:sldMkLst>
          <pc:docMk/>
          <pc:sldMk cId="3919650652" sldId="314"/>
        </pc:sldMkLst>
        <pc:spChg chg="mod">
          <ac:chgData name="Toby Donaldson" userId="2e6e5431-bb17-4c41-9985-d39c50d83c73" providerId="ADAL" clId="{A86C17CE-7CFF-443E-96E5-E2C3E6CEFC2B}" dt="2024-10-17T18:07:54.492" v="8954" actId="113"/>
          <ac:spMkLst>
            <pc:docMk/>
            <pc:sldMk cId="3919650652" sldId="314"/>
            <ac:spMk id="5" creationId="{3352C0C8-821C-BD1C-874C-5E21672E62A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23133742" sldId="314"/>
        </pc:sldMkLst>
      </pc:sldChg>
      <pc:sldChg chg="addSp delSp modSp add mod ord">
        <pc:chgData name="Toby Donaldson" userId="2e6e5431-bb17-4c41-9985-d39c50d83c73" providerId="ADAL" clId="{A86C17CE-7CFF-443E-96E5-E2C3E6CEFC2B}" dt="2024-10-17T18:07:49.160" v="8953" actId="113"/>
        <pc:sldMkLst>
          <pc:docMk/>
          <pc:sldMk cId="1760039024" sldId="315"/>
        </pc:sldMkLst>
        <pc:spChg chg="add del mod">
          <ac:chgData name="Toby Donaldson" userId="2e6e5431-bb17-4c41-9985-d39c50d83c73" providerId="ADAL" clId="{A86C17CE-7CFF-443E-96E5-E2C3E6CEFC2B}" dt="2024-10-16T23:53:02.695" v="2202" actId="21"/>
          <ac:spMkLst>
            <pc:docMk/>
            <pc:sldMk cId="1760039024" sldId="315"/>
            <ac:spMk id="3" creationId="{3EA8CEA1-2A98-2757-6EF2-CEB8BD7202E7}"/>
          </ac:spMkLst>
        </pc:spChg>
        <pc:spChg chg="mod">
          <ac:chgData name="Toby Donaldson" userId="2e6e5431-bb17-4c41-9985-d39c50d83c73" providerId="ADAL" clId="{A86C17CE-7CFF-443E-96E5-E2C3E6CEFC2B}" dt="2024-10-17T18:07:49.160" v="8953" actId="113"/>
          <ac:spMkLst>
            <pc:docMk/>
            <pc:sldMk cId="1760039024" sldId="315"/>
            <ac:spMk id="5" creationId="{8B90F348-3D07-C9AD-5AE6-4C2CE540B599}"/>
          </ac:spMkLst>
        </pc:spChg>
        <pc:spChg chg="add mod">
          <ac:chgData name="Toby Donaldson" userId="2e6e5431-bb17-4c41-9985-d39c50d83c73" providerId="ADAL" clId="{A86C17CE-7CFF-443E-96E5-E2C3E6CEFC2B}" dt="2024-10-16T23:53:12.277" v="2203"/>
          <ac:spMkLst>
            <pc:docMk/>
            <pc:sldMk cId="1760039024" sldId="315"/>
            <ac:spMk id="6" creationId="{392B391E-247E-A181-0CFB-5BD33C49B993}"/>
          </ac:spMkLst>
        </pc:spChg>
        <pc:spChg chg="del">
          <ac:chgData name="Toby Donaldson" userId="2e6e5431-bb17-4c41-9985-d39c50d83c73" providerId="ADAL" clId="{A86C17CE-7CFF-443E-96E5-E2C3E6CEFC2B}" dt="2024-10-16T23:51:50.174" v="2110" actId="21"/>
          <ac:spMkLst>
            <pc:docMk/>
            <pc:sldMk cId="1760039024" sldId="315"/>
            <ac:spMk id="11" creationId="{AEB75DA2-C2BB-03F4-2E06-86F459AF72C3}"/>
          </ac:spMkLst>
        </pc:spChg>
        <pc:spChg chg="del mod">
          <ac:chgData name="Toby Donaldson" userId="2e6e5431-bb17-4c41-9985-d39c50d83c73" providerId="ADAL" clId="{A86C17CE-7CFF-443E-96E5-E2C3E6CEFC2B}" dt="2024-10-16T23:52:59.814" v="2201" actId="21"/>
          <ac:spMkLst>
            <pc:docMk/>
            <pc:sldMk cId="1760039024" sldId="315"/>
            <ac:spMk id="12" creationId="{606F497D-E2A2-2647-0AB3-88B5D1B71933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3693695" sldId="31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09062917" sldId="316"/>
        </pc:sldMkLst>
      </pc:sldChg>
      <pc:sldChg chg="modSp add mod">
        <pc:chgData name="Toby Donaldson" userId="2e6e5431-bb17-4c41-9985-d39c50d83c73" providerId="ADAL" clId="{A86C17CE-7CFF-443E-96E5-E2C3E6CEFC2B}" dt="2024-10-17T18:08:02.016" v="8955" actId="113"/>
        <pc:sldMkLst>
          <pc:docMk/>
          <pc:sldMk cId="3344777113" sldId="316"/>
        </pc:sldMkLst>
        <pc:spChg chg="mod">
          <ac:chgData name="Toby Donaldson" userId="2e6e5431-bb17-4c41-9985-d39c50d83c73" providerId="ADAL" clId="{A86C17CE-7CFF-443E-96E5-E2C3E6CEFC2B}" dt="2024-10-17T18:08:02.016" v="8955" actId="113"/>
          <ac:spMkLst>
            <pc:docMk/>
            <pc:sldMk cId="3344777113" sldId="316"/>
            <ac:spMk id="5" creationId="{7C711135-56E1-3583-1BC5-59CFF10FD20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75522744" sldId="317"/>
        </pc:sldMkLst>
      </pc:sldChg>
      <pc:sldChg chg="addSp modSp add mod">
        <pc:chgData name="Toby Donaldson" userId="2e6e5431-bb17-4c41-9985-d39c50d83c73" providerId="ADAL" clId="{A86C17CE-7CFF-443E-96E5-E2C3E6CEFC2B}" dt="2024-10-21T03:03:46.679" v="12051" actId="20577"/>
        <pc:sldMkLst>
          <pc:docMk/>
          <pc:sldMk cId="2217005126" sldId="317"/>
        </pc:sldMkLst>
        <pc:spChg chg="add mod">
          <ac:chgData name="Toby Donaldson" userId="2e6e5431-bb17-4c41-9985-d39c50d83c73" providerId="ADAL" clId="{A86C17CE-7CFF-443E-96E5-E2C3E6CEFC2B}" dt="2024-10-17T18:05:41.150" v="8945" actId="1076"/>
          <ac:spMkLst>
            <pc:docMk/>
            <pc:sldMk cId="2217005126" sldId="317"/>
            <ac:spMk id="3" creationId="{0E8CE8ED-02FE-697A-96F6-1A9A53DFA619}"/>
          </ac:spMkLst>
        </pc:spChg>
        <pc:spChg chg="add mod">
          <ac:chgData name="Toby Donaldson" userId="2e6e5431-bb17-4c41-9985-d39c50d83c73" providerId="ADAL" clId="{A86C17CE-7CFF-443E-96E5-E2C3E6CEFC2B}" dt="2024-10-17T18:05:14.861" v="8940" actId="14100"/>
          <ac:spMkLst>
            <pc:docMk/>
            <pc:sldMk cId="2217005126" sldId="317"/>
            <ac:spMk id="6" creationId="{7C87726D-0277-5095-0691-5C32A652DD5C}"/>
          </ac:spMkLst>
        </pc:spChg>
        <pc:spChg chg="add mod">
          <ac:chgData name="Toby Donaldson" userId="2e6e5431-bb17-4c41-9985-d39c50d83c73" providerId="ADAL" clId="{A86C17CE-7CFF-443E-96E5-E2C3E6CEFC2B}" dt="2024-10-21T03:03:46.679" v="12051" actId="20577"/>
          <ac:spMkLst>
            <pc:docMk/>
            <pc:sldMk cId="2217005126" sldId="317"/>
            <ac:spMk id="10" creationId="{E7F4B539-4DD0-2F94-C5D1-EC9D32FE3C37}"/>
          </ac:spMkLst>
        </pc:spChg>
        <pc:spChg chg="add mod">
          <ac:chgData name="Toby Donaldson" userId="2e6e5431-bb17-4c41-9985-d39c50d83c73" providerId="ADAL" clId="{A86C17CE-7CFF-443E-96E5-E2C3E6CEFC2B}" dt="2024-10-17T18:05:46.220" v="8946" actId="1076"/>
          <ac:spMkLst>
            <pc:docMk/>
            <pc:sldMk cId="2217005126" sldId="317"/>
            <ac:spMk id="12" creationId="{4822C9E7-8CDB-2D52-F214-D387B2718CE9}"/>
          </ac:spMkLst>
        </pc:spChg>
        <pc:spChg chg="add mod">
          <ac:chgData name="Toby Donaldson" userId="2e6e5431-bb17-4c41-9985-d39c50d83c73" providerId="ADAL" clId="{A86C17CE-7CFF-443E-96E5-E2C3E6CEFC2B}" dt="2024-10-17T18:06:01.940" v="8951" actId="1076"/>
          <ac:spMkLst>
            <pc:docMk/>
            <pc:sldMk cId="2217005126" sldId="317"/>
            <ac:spMk id="13" creationId="{EDB9E9B7-ECC5-D5F8-DE02-841F20196FBA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21T03:04:46.692" v="12061" actId="20577"/>
        <pc:sldMkLst>
          <pc:docMk/>
          <pc:sldMk cId="307709859" sldId="318"/>
        </pc:sldMkLst>
        <pc:spChg chg="mod">
          <ac:chgData name="Toby Donaldson" userId="2e6e5431-bb17-4c41-9985-d39c50d83c73" providerId="ADAL" clId="{A86C17CE-7CFF-443E-96E5-E2C3E6CEFC2B}" dt="2024-10-17T00:58:05.689" v="2706" actId="20577"/>
          <ac:spMkLst>
            <pc:docMk/>
            <pc:sldMk cId="307709859" sldId="318"/>
            <ac:spMk id="2" creationId="{A22E22D2-4AA1-32C8-529C-CA811C25EC24}"/>
          </ac:spMkLst>
        </pc:spChg>
        <pc:spChg chg="del">
          <ac:chgData name="Toby Donaldson" userId="2e6e5431-bb17-4c41-9985-d39c50d83c73" providerId="ADAL" clId="{A86C17CE-7CFF-443E-96E5-E2C3E6CEFC2B}" dt="2024-10-17T00:58:17.817" v="2708" actId="21"/>
          <ac:spMkLst>
            <pc:docMk/>
            <pc:sldMk cId="307709859" sldId="318"/>
            <ac:spMk id="3" creationId="{B9A873DE-E86C-DE8A-6C85-CB38ABCBCA99}"/>
          </ac:spMkLst>
        </pc:spChg>
        <pc:spChg chg="mod">
          <ac:chgData name="Toby Donaldson" userId="2e6e5431-bb17-4c41-9985-d39c50d83c73" providerId="ADAL" clId="{A86C17CE-7CFF-443E-96E5-E2C3E6CEFC2B}" dt="2024-10-17T00:59:10.922" v="2730" actId="164"/>
          <ac:spMkLst>
            <pc:docMk/>
            <pc:sldMk cId="307709859" sldId="318"/>
            <ac:spMk id="5" creationId="{1C276263-C0D7-6166-292A-9741D18F8BA4}"/>
          </ac:spMkLst>
        </pc:spChg>
        <pc:spChg chg="add mod">
          <ac:chgData name="Toby Donaldson" userId="2e6e5431-bb17-4c41-9985-d39c50d83c73" providerId="ADAL" clId="{A86C17CE-7CFF-443E-96E5-E2C3E6CEFC2B}" dt="2024-10-17T00:59:10.922" v="2730" actId="164"/>
          <ac:spMkLst>
            <pc:docMk/>
            <pc:sldMk cId="307709859" sldId="318"/>
            <ac:spMk id="6" creationId="{52297B3D-7CE4-C9A4-91B0-BDB474B7883D}"/>
          </ac:spMkLst>
        </pc:spChg>
        <pc:spChg chg="mod">
          <ac:chgData name="Toby Donaldson" userId="2e6e5431-bb17-4c41-9985-d39c50d83c73" providerId="ADAL" clId="{A86C17CE-7CFF-443E-96E5-E2C3E6CEFC2B}" dt="2024-10-17T01:01:01.880" v="2850" actId="1076"/>
          <ac:spMkLst>
            <pc:docMk/>
            <pc:sldMk cId="307709859" sldId="318"/>
            <ac:spMk id="7" creationId="{AF7F67E3-FAC0-3711-CC18-D7EBBEAB5FC8}"/>
          </ac:spMkLst>
        </pc:spChg>
        <pc:spChg chg="add del mod">
          <ac:chgData name="Toby Donaldson" userId="2e6e5431-bb17-4c41-9985-d39c50d83c73" providerId="ADAL" clId="{A86C17CE-7CFF-443E-96E5-E2C3E6CEFC2B}" dt="2024-10-17T01:07:21.375" v="3466" actId="21"/>
          <ac:spMkLst>
            <pc:docMk/>
            <pc:sldMk cId="307709859" sldId="318"/>
            <ac:spMk id="9" creationId="{462A4C08-C58F-8EE6-3C78-E3F41478DAF8}"/>
          </ac:spMkLst>
        </pc:spChg>
        <pc:spChg chg="add mod">
          <ac:chgData name="Toby Donaldson" userId="2e6e5431-bb17-4c41-9985-d39c50d83c73" providerId="ADAL" clId="{A86C17CE-7CFF-443E-96E5-E2C3E6CEFC2B}" dt="2024-10-17T01:01:33.644" v="2940" actId="113"/>
          <ac:spMkLst>
            <pc:docMk/>
            <pc:sldMk cId="307709859" sldId="318"/>
            <ac:spMk id="10" creationId="{63F6CDD3-B393-565A-74FE-64771403A045}"/>
          </ac:spMkLst>
        </pc:spChg>
        <pc:spChg chg="add mod">
          <ac:chgData name="Toby Donaldson" userId="2e6e5431-bb17-4c41-9985-d39c50d83c73" providerId="ADAL" clId="{A86C17CE-7CFF-443E-96E5-E2C3E6CEFC2B}" dt="2024-10-17T01:02:56.290" v="3087" actId="1076"/>
          <ac:spMkLst>
            <pc:docMk/>
            <pc:sldMk cId="307709859" sldId="318"/>
            <ac:spMk id="11" creationId="{6120AF85-83C1-E156-6D35-CDB1819B2FA1}"/>
          </ac:spMkLst>
        </pc:spChg>
        <pc:spChg chg="del">
          <ac:chgData name="Toby Donaldson" userId="2e6e5431-bb17-4c41-9985-d39c50d83c73" providerId="ADAL" clId="{A86C17CE-7CFF-443E-96E5-E2C3E6CEFC2B}" dt="2024-10-17T00:58:20.249" v="2709" actId="21"/>
          <ac:spMkLst>
            <pc:docMk/>
            <pc:sldMk cId="307709859" sldId="318"/>
            <ac:spMk id="12" creationId="{BCA085A7-007C-5E4F-9E1C-BC13604AC2EF}"/>
          </ac:spMkLst>
        </pc:spChg>
        <pc:spChg chg="add mod">
          <ac:chgData name="Toby Donaldson" userId="2e6e5431-bb17-4c41-9985-d39c50d83c73" providerId="ADAL" clId="{A86C17CE-7CFF-443E-96E5-E2C3E6CEFC2B}" dt="2024-10-21T03:04:46.692" v="12061" actId="20577"/>
          <ac:spMkLst>
            <pc:docMk/>
            <pc:sldMk cId="307709859" sldId="318"/>
            <ac:spMk id="15" creationId="{9D3822C7-B853-C548-0300-732AECA113CF}"/>
          </ac:spMkLst>
        </pc:spChg>
        <pc:spChg chg="add mod">
          <ac:chgData name="Toby Donaldson" userId="2e6e5431-bb17-4c41-9985-d39c50d83c73" providerId="ADAL" clId="{A86C17CE-7CFF-443E-96E5-E2C3E6CEFC2B}" dt="2024-10-17T01:07:33.782" v="3469" actId="20577"/>
          <ac:spMkLst>
            <pc:docMk/>
            <pc:sldMk cId="307709859" sldId="318"/>
            <ac:spMk id="18" creationId="{A0657D72-910C-8C9B-C1DF-521FA0E7F205}"/>
          </ac:spMkLst>
        </pc:spChg>
        <pc:grpChg chg="add mod">
          <ac:chgData name="Toby Donaldson" userId="2e6e5431-bb17-4c41-9985-d39c50d83c73" providerId="ADAL" clId="{A86C17CE-7CFF-443E-96E5-E2C3E6CEFC2B}" dt="2024-10-17T00:59:55.854" v="2822" actId="1076"/>
          <ac:grpSpMkLst>
            <pc:docMk/>
            <pc:sldMk cId="307709859" sldId="318"/>
            <ac:grpSpMk id="8" creationId="{68CCE517-0642-8FDA-F218-E93414E210B8}"/>
          </ac:grpSpMkLst>
        </pc:grpChg>
        <pc:cxnChg chg="add mod">
          <ac:chgData name="Toby Donaldson" userId="2e6e5431-bb17-4c41-9985-d39c50d83c73" providerId="ADAL" clId="{A86C17CE-7CFF-443E-96E5-E2C3E6CEFC2B}" dt="2024-10-17T01:02:56.290" v="3087" actId="1076"/>
          <ac:cxnSpMkLst>
            <pc:docMk/>
            <pc:sldMk cId="307709859" sldId="318"/>
            <ac:cxnSpMk id="14" creationId="{1EEA8FF4-B16A-5DF4-DC50-3C7E0F641009}"/>
          </ac:cxnSpMkLst>
        </pc:cxnChg>
      </pc:sldChg>
      <pc:sldChg chg="new del">
        <pc:chgData name="Toby Donaldson" userId="2e6e5431-bb17-4c41-9985-d39c50d83c73" providerId="ADAL" clId="{A86C17CE-7CFF-443E-96E5-E2C3E6CEFC2B}" dt="2024-10-17T00:03:28.388" v="2685" actId="2696"/>
        <pc:sldMkLst>
          <pc:docMk/>
          <pc:sldMk cId="1591535756" sldId="31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4276353" sldId="318"/>
        </pc:sldMkLst>
      </pc:sldChg>
      <pc:sldChg chg="modSp add del mod">
        <pc:chgData name="Toby Donaldson" userId="2e6e5431-bb17-4c41-9985-d39c50d83c73" providerId="ADAL" clId="{A86C17CE-7CFF-443E-96E5-E2C3E6CEFC2B}" dt="2024-10-17T01:06:46.632" v="3457" actId="2696"/>
        <pc:sldMkLst>
          <pc:docMk/>
          <pc:sldMk cId="340711916" sldId="319"/>
        </pc:sldMkLst>
        <pc:spChg chg="mod">
          <ac:chgData name="Toby Donaldson" userId="2e6e5431-bb17-4c41-9985-d39c50d83c73" providerId="ADAL" clId="{A86C17CE-7CFF-443E-96E5-E2C3E6CEFC2B}" dt="2024-10-17T01:04:05.521" v="3250" actId="207"/>
          <ac:spMkLst>
            <pc:docMk/>
            <pc:sldMk cId="340711916" sldId="319"/>
            <ac:spMk id="9" creationId="{548A3699-9684-C77A-B4CC-47EA2A5BFF4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895108163" sldId="320"/>
        </pc:sldMkLst>
      </pc:sldChg>
      <pc:sldChg chg="addSp delSp modSp add mod">
        <pc:chgData name="Toby Donaldson" userId="2e6e5431-bb17-4c41-9985-d39c50d83c73" providerId="ADAL" clId="{A86C17CE-7CFF-443E-96E5-E2C3E6CEFC2B}" dt="2024-10-21T03:05:01.312" v="12063"/>
        <pc:sldMkLst>
          <pc:docMk/>
          <pc:sldMk cId="2223747460" sldId="320"/>
        </pc:sldMkLst>
        <pc:spChg chg="add del mod">
          <ac:chgData name="Toby Donaldson" userId="2e6e5431-bb17-4c41-9985-d39c50d83c73" providerId="ADAL" clId="{A86C17CE-7CFF-443E-96E5-E2C3E6CEFC2B}" dt="2024-10-21T03:04:53.155" v="12062" actId="21"/>
          <ac:spMkLst>
            <pc:docMk/>
            <pc:sldMk cId="2223747460" sldId="320"/>
            <ac:spMk id="3" creationId="{A00AEE4C-CFC1-E55B-7DE0-92CB7AE993A1}"/>
          </ac:spMkLst>
        </pc:spChg>
        <pc:spChg chg="mod">
          <ac:chgData name="Toby Donaldson" userId="2e6e5431-bb17-4c41-9985-d39c50d83c73" providerId="ADAL" clId="{A86C17CE-7CFF-443E-96E5-E2C3E6CEFC2B}" dt="2024-10-17T01:06:53.246" v="3461" actId="313"/>
          <ac:spMkLst>
            <pc:docMk/>
            <pc:sldMk cId="2223747460" sldId="320"/>
            <ac:spMk id="9" creationId="{D6C29811-D649-9F03-6B05-68ADDEA58B2E}"/>
          </ac:spMkLst>
        </pc:spChg>
        <pc:spChg chg="add mod">
          <ac:chgData name="Toby Donaldson" userId="2e6e5431-bb17-4c41-9985-d39c50d83c73" providerId="ADAL" clId="{A86C17CE-7CFF-443E-96E5-E2C3E6CEFC2B}" dt="2024-10-21T03:05:01.312" v="12063"/>
          <ac:spMkLst>
            <pc:docMk/>
            <pc:sldMk cId="2223747460" sldId="320"/>
            <ac:spMk id="12" creationId="{65086AB1-A204-EB06-7737-E89040012A29}"/>
          </ac:spMkLst>
        </pc:spChg>
        <pc:spChg chg="del mod">
          <ac:chgData name="Toby Donaldson" userId="2e6e5431-bb17-4c41-9985-d39c50d83c73" providerId="ADAL" clId="{A86C17CE-7CFF-443E-96E5-E2C3E6CEFC2B}" dt="2024-10-17T01:06:13.056" v="3455" actId="21"/>
          <ac:spMkLst>
            <pc:docMk/>
            <pc:sldMk cId="2223747460" sldId="320"/>
            <ac:spMk id="15" creationId="{4BFC0AEC-21CA-2B04-7510-0330BA3FF83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63832036" sldId="321"/>
        </pc:sldMkLst>
      </pc:sldChg>
      <pc:sldChg chg="addSp modSp add mod">
        <pc:chgData name="Toby Donaldson" userId="2e6e5431-bb17-4c41-9985-d39c50d83c73" providerId="ADAL" clId="{A86C17CE-7CFF-443E-96E5-E2C3E6CEFC2B}" dt="2024-10-21T03:06:09.013" v="12136" actId="11529"/>
        <pc:sldMkLst>
          <pc:docMk/>
          <pc:sldMk cId="3909857899" sldId="321"/>
        </pc:sldMkLst>
        <pc:spChg chg="add mod">
          <ac:chgData name="Toby Donaldson" userId="2e6e5431-bb17-4c41-9985-d39c50d83c73" providerId="ADAL" clId="{A86C17CE-7CFF-443E-96E5-E2C3E6CEFC2B}" dt="2024-10-21T03:06:02.335" v="12135" actId="1076"/>
          <ac:spMkLst>
            <pc:docMk/>
            <pc:sldMk cId="3909857899" sldId="321"/>
            <ac:spMk id="3" creationId="{41CEAF84-12CB-A527-262C-5A76E95D4CDF}"/>
          </ac:spMkLst>
        </pc:spChg>
        <pc:spChg chg="mod">
          <ac:chgData name="Toby Donaldson" userId="2e6e5431-bb17-4c41-9985-d39c50d83c73" providerId="ADAL" clId="{A86C17CE-7CFF-443E-96E5-E2C3E6CEFC2B}" dt="2024-10-17T01:06:57.386" v="3465" actId="313"/>
          <ac:spMkLst>
            <pc:docMk/>
            <pc:sldMk cId="3909857899" sldId="321"/>
            <ac:spMk id="9" creationId="{B64409EA-2074-23B6-91F5-395E5C627A62}"/>
          </ac:spMkLst>
        </pc:spChg>
        <pc:spChg chg="mod">
          <ac:chgData name="Toby Donaldson" userId="2e6e5431-bb17-4c41-9985-d39c50d83c73" providerId="ADAL" clId="{A86C17CE-7CFF-443E-96E5-E2C3E6CEFC2B}" dt="2024-10-17T01:07:59.982" v="3475" actId="20577"/>
          <ac:spMkLst>
            <pc:docMk/>
            <pc:sldMk cId="3909857899" sldId="321"/>
            <ac:spMk id="15" creationId="{791319F6-E241-2A63-4D7E-4904D6264F93}"/>
          </ac:spMkLst>
        </pc:spChg>
        <pc:cxnChg chg="add">
          <ac:chgData name="Toby Donaldson" userId="2e6e5431-bb17-4c41-9985-d39c50d83c73" providerId="ADAL" clId="{A86C17CE-7CFF-443E-96E5-E2C3E6CEFC2B}" dt="2024-10-21T03:06:09.013" v="12136" actId="11529"/>
          <ac:cxnSpMkLst>
            <pc:docMk/>
            <pc:sldMk cId="3909857899" sldId="321"/>
            <ac:cxnSpMk id="13" creationId="{56A4AE81-BF13-DB3F-AFAD-855A9A35E0CB}"/>
          </ac:cxnSpMkLst>
        </pc:cxnChg>
      </pc:sldChg>
      <pc:sldChg chg="addSp modSp add mod">
        <pc:chgData name="Toby Donaldson" userId="2e6e5431-bb17-4c41-9985-d39c50d83c73" providerId="ADAL" clId="{A86C17CE-7CFF-443E-96E5-E2C3E6CEFC2B}" dt="2024-10-21T03:07:07.181" v="12142" actId="20577"/>
        <pc:sldMkLst>
          <pc:docMk/>
          <pc:sldMk cId="2509614308" sldId="322"/>
        </pc:sldMkLst>
        <pc:spChg chg="mod">
          <ac:chgData name="Toby Donaldson" userId="2e6e5431-bb17-4c41-9985-d39c50d83c73" providerId="ADAL" clId="{A86C17CE-7CFF-443E-96E5-E2C3E6CEFC2B}" dt="2024-10-21T03:07:07.181" v="12142" actId="20577"/>
          <ac:spMkLst>
            <pc:docMk/>
            <pc:sldMk cId="2509614308" sldId="322"/>
            <ac:spMk id="5" creationId="{D838DE17-79CA-67F5-7734-743805622543}"/>
          </ac:spMkLst>
        </pc:spChg>
        <pc:spChg chg="mod">
          <ac:chgData name="Toby Donaldson" userId="2e6e5431-bb17-4c41-9985-d39c50d83c73" providerId="ADAL" clId="{A86C17CE-7CFF-443E-96E5-E2C3E6CEFC2B}" dt="2024-10-17T01:08:44.895" v="3485" actId="20577"/>
          <ac:spMkLst>
            <pc:docMk/>
            <pc:sldMk cId="2509614308" sldId="322"/>
            <ac:spMk id="9" creationId="{EC4A0E57-30C3-8F62-95F7-84A8591E38DF}"/>
          </ac:spMkLst>
        </pc:spChg>
        <pc:spChg chg="mod">
          <ac:chgData name="Toby Donaldson" userId="2e6e5431-bb17-4c41-9985-d39c50d83c73" providerId="ADAL" clId="{A86C17CE-7CFF-443E-96E5-E2C3E6CEFC2B}" dt="2024-10-17T01:09:56.391" v="3533" actId="1076"/>
          <ac:spMkLst>
            <pc:docMk/>
            <pc:sldMk cId="2509614308" sldId="322"/>
            <ac:spMk id="11" creationId="{7A83BF50-21C2-4FFF-0EE9-02E89FC20785}"/>
          </ac:spMkLst>
        </pc:spChg>
        <pc:spChg chg="add mod">
          <ac:chgData name="Toby Donaldson" userId="2e6e5431-bb17-4c41-9985-d39c50d83c73" providerId="ADAL" clId="{A86C17CE-7CFF-443E-96E5-E2C3E6CEFC2B}" dt="2024-10-17T01:11:50.270" v="3697" actId="1076"/>
          <ac:spMkLst>
            <pc:docMk/>
            <pc:sldMk cId="2509614308" sldId="322"/>
            <ac:spMk id="12" creationId="{5343C5A2-3545-0255-C663-61DB07284D38}"/>
          </ac:spMkLst>
        </pc:spChg>
        <pc:spChg chg="add mod">
          <ac:chgData name="Toby Donaldson" userId="2e6e5431-bb17-4c41-9985-d39c50d83c73" providerId="ADAL" clId="{A86C17CE-7CFF-443E-96E5-E2C3E6CEFC2B}" dt="2024-10-17T01:11:59.194" v="3700" actId="1076"/>
          <ac:spMkLst>
            <pc:docMk/>
            <pc:sldMk cId="2509614308" sldId="322"/>
            <ac:spMk id="13" creationId="{B17EDFC6-BA65-D2A1-F3CE-87B96E127B1F}"/>
          </ac:spMkLst>
        </pc:spChg>
        <pc:spChg chg="mod">
          <ac:chgData name="Toby Donaldson" userId="2e6e5431-bb17-4c41-9985-d39c50d83c73" providerId="ADAL" clId="{A86C17CE-7CFF-443E-96E5-E2C3E6CEFC2B}" dt="2024-10-17T01:11:50.270" v="3697" actId="1076"/>
          <ac:spMkLst>
            <pc:docMk/>
            <pc:sldMk cId="2509614308" sldId="322"/>
            <ac:spMk id="15" creationId="{8C4504C9-00E6-79BE-9C1E-F61D67E40859}"/>
          </ac:spMkLst>
        </pc:spChg>
        <pc:cxnChg chg="mod">
          <ac:chgData name="Toby Donaldson" userId="2e6e5431-bb17-4c41-9985-d39c50d83c73" providerId="ADAL" clId="{A86C17CE-7CFF-443E-96E5-E2C3E6CEFC2B}" dt="2024-10-21T03:07:06.769" v="12141" actId="20577"/>
          <ac:cxnSpMkLst>
            <pc:docMk/>
            <pc:sldMk cId="2509614308" sldId="322"/>
            <ac:cxnSpMk id="14" creationId="{12F5E453-52BE-0963-F281-9516D6B74BE9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01:16:04.478" v="3869" actId="1076"/>
        <pc:sldMkLst>
          <pc:docMk/>
          <pc:sldMk cId="1337895630" sldId="323"/>
        </pc:sldMkLst>
        <pc:spChg chg="add mod">
          <ac:chgData name="Toby Donaldson" userId="2e6e5431-bb17-4c41-9985-d39c50d83c73" providerId="ADAL" clId="{A86C17CE-7CFF-443E-96E5-E2C3E6CEFC2B}" dt="2024-10-17T01:16:04.478" v="3869" actId="1076"/>
          <ac:spMkLst>
            <pc:docMk/>
            <pc:sldMk cId="1337895630" sldId="323"/>
            <ac:spMk id="3" creationId="{77845491-55A6-77C1-9036-A1B5F861CCEB}"/>
          </ac:spMkLst>
        </pc:spChg>
        <pc:spChg chg="mod">
          <ac:chgData name="Toby Donaldson" userId="2e6e5431-bb17-4c41-9985-d39c50d83c73" providerId="ADAL" clId="{A86C17CE-7CFF-443E-96E5-E2C3E6CEFC2B}" dt="2024-10-17T01:14:53.425" v="3733" actId="20577"/>
          <ac:spMkLst>
            <pc:docMk/>
            <pc:sldMk cId="1337895630" sldId="323"/>
            <ac:spMk id="7" creationId="{CAA7F8ED-2E74-6344-9E13-3772C380D6E9}"/>
          </ac:spMkLst>
        </pc:spChg>
        <pc:spChg chg="mod">
          <ac:chgData name="Toby Donaldson" userId="2e6e5431-bb17-4c41-9985-d39c50d83c73" providerId="ADAL" clId="{A86C17CE-7CFF-443E-96E5-E2C3E6CEFC2B}" dt="2024-10-17T01:14:45.792" v="3731" actId="207"/>
          <ac:spMkLst>
            <pc:docMk/>
            <pc:sldMk cId="1337895630" sldId="323"/>
            <ac:spMk id="9" creationId="{B7ED086A-F955-43F4-EE35-328925911F6D}"/>
          </ac:spMkLst>
        </pc:spChg>
        <pc:spChg chg="mod">
          <ac:chgData name="Toby Donaldson" userId="2e6e5431-bb17-4c41-9985-d39c50d83c73" providerId="ADAL" clId="{A86C17CE-7CFF-443E-96E5-E2C3E6CEFC2B}" dt="2024-10-17T01:14:08.510" v="3728" actId="1076"/>
          <ac:spMkLst>
            <pc:docMk/>
            <pc:sldMk cId="1337895630" sldId="323"/>
            <ac:spMk id="12" creationId="{0BB32F7F-AF0A-2673-C94C-DAF33E38ED59}"/>
          </ac:spMkLst>
        </pc:spChg>
        <pc:spChg chg="del">
          <ac:chgData name="Toby Donaldson" userId="2e6e5431-bb17-4c41-9985-d39c50d83c73" providerId="ADAL" clId="{A86C17CE-7CFF-443E-96E5-E2C3E6CEFC2B}" dt="2024-10-17T01:13:41.001" v="3703" actId="21"/>
          <ac:spMkLst>
            <pc:docMk/>
            <pc:sldMk cId="1337895630" sldId="323"/>
            <ac:spMk id="13" creationId="{453D4AF6-AF8D-90E9-0877-64DBDB3390EE}"/>
          </ac:spMkLst>
        </pc:spChg>
        <pc:spChg chg="del">
          <ac:chgData name="Toby Donaldson" userId="2e6e5431-bb17-4c41-9985-d39c50d83c73" providerId="ADAL" clId="{A86C17CE-7CFF-443E-96E5-E2C3E6CEFC2B}" dt="2024-10-17T01:13:37.102" v="3702" actId="21"/>
          <ac:spMkLst>
            <pc:docMk/>
            <pc:sldMk cId="1337895630" sldId="323"/>
            <ac:spMk id="15" creationId="{D6FB6B35-A5F7-9128-69AF-66BCB177E61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74777796" sldId="32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13562658" sldId="324"/>
        </pc:sldMkLst>
      </pc:sldChg>
      <pc:sldChg chg="modSp add mod">
        <pc:chgData name="Toby Donaldson" userId="2e6e5431-bb17-4c41-9985-d39c50d83c73" providerId="ADAL" clId="{A86C17CE-7CFF-443E-96E5-E2C3E6CEFC2B}" dt="2024-10-17T01:18:00.090" v="3955" actId="1076"/>
        <pc:sldMkLst>
          <pc:docMk/>
          <pc:sldMk cId="4190628659" sldId="324"/>
        </pc:sldMkLst>
        <pc:spChg chg="mod">
          <ac:chgData name="Toby Donaldson" userId="2e6e5431-bb17-4c41-9985-d39c50d83c73" providerId="ADAL" clId="{A86C17CE-7CFF-443E-96E5-E2C3E6CEFC2B}" dt="2024-10-17T01:18:00.090" v="3955" actId="1076"/>
          <ac:spMkLst>
            <pc:docMk/>
            <pc:sldMk cId="4190628659" sldId="324"/>
            <ac:spMk id="3" creationId="{56E8DF5A-09A4-EE06-F9D3-21F26A80E6DA}"/>
          </ac:spMkLst>
        </pc:spChg>
        <pc:spChg chg="mod">
          <ac:chgData name="Toby Donaldson" userId="2e6e5431-bb17-4c41-9985-d39c50d83c73" providerId="ADAL" clId="{A86C17CE-7CFF-443E-96E5-E2C3E6CEFC2B}" dt="2024-10-17T01:17:35.461" v="3950" actId="207"/>
          <ac:spMkLst>
            <pc:docMk/>
            <pc:sldMk cId="4190628659" sldId="324"/>
            <ac:spMk id="9" creationId="{EC65ABF3-61B1-1372-68AC-F6DFAA438DD5}"/>
          </ac:spMkLst>
        </pc:spChg>
        <pc:spChg chg="mod">
          <ac:chgData name="Toby Donaldson" userId="2e6e5431-bb17-4c41-9985-d39c50d83c73" providerId="ADAL" clId="{A86C17CE-7CFF-443E-96E5-E2C3E6CEFC2B}" dt="2024-10-17T01:17:55.549" v="3954" actId="20577"/>
          <ac:spMkLst>
            <pc:docMk/>
            <pc:sldMk cId="4190628659" sldId="324"/>
            <ac:spMk id="12" creationId="{4B2C0C1B-BDC9-E8B6-417E-F0717BBC8650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7T01:19:26.952" v="4106" actId="2711"/>
        <pc:sldMkLst>
          <pc:docMk/>
          <pc:sldMk cId="1098311652" sldId="325"/>
        </pc:sldMkLst>
        <pc:spChg chg="del">
          <ac:chgData name="Toby Donaldson" userId="2e6e5431-bb17-4c41-9985-d39c50d83c73" providerId="ADAL" clId="{A86C17CE-7CFF-443E-96E5-E2C3E6CEFC2B}" dt="2024-10-17T01:18:29.626" v="3959" actId="21"/>
          <ac:spMkLst>
            <pc:docMk/>
            <pc:sldMk cId="1098311652" sldId="325"/>
            <ac:spMk id="3" creationId="{0F10C3CB-FCF9-27D9-6023-2B959F922043}"/>
          </ac:spMkLst>
        </pc:spChg>
        <pc:spChg chg="del">
          <ac:chgData name="Toby Donaldson" userId="2e6e5431-bb17-4c41-9985-d39c50d83c73" providerId="ADAL" clId="{A86C17CE-7CFF-443E-96E5-E2C3E6CEFC2B}" dt="2024-10-17T01:18:29.626" v="3959" actId="21"/>
          <ac:spMkLst>
            <pc:docMk/>
            <pc:sldMk cId="1098311652" sldId="325"/>
            <ac:spMk id="12" creationId="{0E59A1EF-220D-422A-AF25-AA50E4160020}"/>
          </ac:spMkLst>
        </pc:spChg>
        <pc:spChg chg="add mod">
          <ac:chgData name="Toby Donaldson" userId="2e6e5431-bb17-4c41-9985-d39c50d83c73" providerId="ADAL" clId="{A86C17CE-7CFF-443E-96E5-E2C3E6CEFC2B}" dt="2024-10-17T01:19:18.646" v="4105" actId="1076"/>
          <ac:spMkLst>
            <pc:docMk/>
            <pc:sldMk cId="1098311652" sldId="325"/>
            <ac:spMk id="13" creationId="{5FAFDCF6-370A-DB06-DD41-C5C544C88BF4}"/>
          </ac:spMkLst>
        </pc:spChg>
        <pc:spChg chg="add mod">
          <ac:chgData name="Toby Donaldson" userId="2e6e5431-bb17-4c41-9985-d39c50d83c73" providerId="ADAL" clId="{A86C17CE-7CFF-443E-96E5-E2C3E6CEFC2B}" dt="2024-10-17T01:19:26.952" v="4106" actId="2711"/>
          <ac:spMkLst>
            <pc:docMk/>
            <pc:sldMk cId="1098311652" sldId="325"/>
            <ac:spMk id="15" creationId="{BD1838B0-0F34-AEB9-A431-C2D88AE576D7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67165854" sldId="32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42930591" sldId="326"/>
        </pc:sldMkLst>
      </pc:sldChg>
      <pc:sldChg chg="addSp delSp modSp add mod">
        <pc:chgData name="Toby Donaldson" userId="2e6e5431-bb17-4c41-9985-d39c50d83c73" providerId="ADAL" clId="{A86C17CE-7CFF-443E-96E5-E2C3E6CEFC2B}" dt="2024-10-17T01:20:35.213" v="4206" actId="14100"/>
        <pc:sldMkLst>
          <pc:docMk/>
          <pc:sldMk cId="3354571621" sldId="326"/>
        </pc:sldMkLst>
        <pc:spChg chg="add mod">
          <ac:chgData name="Toby Donaldson" userId="2e6e5431-bb17-4c41-9985-d39c50d83c73" providerId="ADAL" clId="{A86C17CE-7CFF-443E-96E5-E2C3E6CEFC2B}" dt="2024-10-17T01:20:35.213" v="4206" actId="14100"/>
          <ac:spMkLst>
            <pc:docMk/>
            <pc:sldMk cId="3354571621" sldId="326"/>
            <ac:spMk id="3" creationId="{6AEF7D2B-6C23-C66A-3B9C-014CE2B918E5}"/>
          </ac:spMkLst>
        </pc:spChg>
        <pc:spChg chg="mod">
          <ac:chgData name="Toby Donaldson" userId="2e6e5431-bb17-4c41-9985-d39c50d83c73" providerId="ADAL" clId="{A86C17CE-7CFF-443E-96E5-E2C3E6CEFC2B}" dt="2024-10-17T01:20:09.594" v="4157" actId="207"/>
          <ac:spMkLst>
            <pc:docMk/>
            <pc:sldMk cId="3354571621" sldId="326"/>
            <ac:spMk id="9" creationId="{6B9DED66-71DD-8FC9-554B-6438B00D051D}"/>
          </ac:spMkLst>
        </pc:spChg>
        <pc:spChg chg="del">
          <ac:chgData name="Toby Donaldson" userId="2e6e5431-bb17-4c41-9985-d39c50d83c73" providerId="ADAL" clId="{A86C17CE-7CFF-443E-96E5-E2C3E6CEFC2B}" dt="2024-10-17T01:20:12.528" v="4158" actId="21"/>
          <ac:spMkLst>
            <pc:docMk/>
            <pc:sldMk cId="3354571621" sldId="326"/>
            <ac:spMk id="13" creationId="{1228EDFD-F705-9A45-E0BA-544697CEC71A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21T03:08:02.176" v="12144" actId="207"/>
        <pc:sldMkLst>
          <pc:docMk/>
          <pc:sldMk cId="2782017614" sldId="327"/>
        </pc:sldMkLst>
        <pc:spChg chg="del">
          <ac:chgData name="Toby Donaldson" userId="2e6e5431-bb17-4c41-9985-d39c50d83c73" providerId="ADAL" clId="{A86C17CE-7CFF-443E-96E5-E2C3E6CEFC2B}" dt="2024-10-17T01:21:50.372" v="4212" actId="21"/>
          <ac:spMkLst>
            <pc:docMk/>
            <pc:sldMk cId="2782017614" sldId="327"/>
            <ac:spMk id="3" creationId="{DE85F342-1455-20E9-BAC5-BFA850870D5B}"/>
          </ac:spMkLst>
        </pc:spChg>
        <pc:spChg chg="mod">
          <ac:chgData name="Toby Donaldson" userId="2e6e5431-bb17-4c41-9985-d39c50d83c73" providerId="ADAL" clId="{A86C17CE-7CFF-443E-96E5-E2C3E6CEFC2B}" dt="2024-10-21T03:08:02.176" v="12144" actId="207"/>
          <ac:spMkLst>
            <pc:docMk/>
            <pc:sldMk cId="2782017614" sldId="327"/>
            <ac:spMk id="9" creationId="{692CB4F5-4CB1-5EEC-95C9-EA0A1D9C57AD}"/>
          </ac:spMkLst>
        </pc:spChg>
        <pc:spChg chg="add mod">
          <ac:chgData name="Toby Donaldson" userId="2e6e5431-bb17-4c41-9985-d39c50d83c73" providerId="ADAL" clId="{A86C17CE-7CFF-443E-96E5-E2C3E6CEFC2B}" dt="2024-10-17T01:23:36.125" v="4435" actId="20577"/>
          <ac:spMkLst>
            <pc:docMk/>
            <pc:sldMk cId="2782017614" sldId="327"/>
            <ac:spMk id="12" creationId="{8F385633-1B62-A9CF-754B-6C7CF7865C54}"/>
          </ac:spMkLst>
        </pc:spChg>
        <pc:spChg chg="del">
          <ac:chgData name="Toby Donaldson" userId="2e6e5431-bb17-4c41-9985-d39c50d83c73" providerId="ADAL" clId="{A86C17CE-7CFF-443E-96E5-E2C3E6CEFC2B}" dt="2024-10-17T01:21:48.432" v="4211" actId="21"/>
          <ac:spMkLst>
            <pc:docMk/>
            <pc:sldMk cId="2782017614" sldId="327"/>
            <ac:spMk id="15" creationId="{C180137C-828B-962F-52DA-E1D2C487B04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1386130" sldId="327"/>
        </pc:sldMkLst>
      </pc:sldChg>
      <pc:sldChg chg="addSp delSp modSp add mod">
        <pc:chgData name="Toby Donaldson" userId="2e6e5431-bb17-4c41-9985-d39c50d83c73" providerId="ADAL" clId="{A86C17CE-7CFF-443E-96E5-E2C3E6CEFC2B}" dt="2024-10-21T03:09:52.395" v="12168" actId="1076"/>
        <pc:sldMkLst>
          <pc:docMk/>
          <pc:sldMk cId="291094791" sldId="328"/>
        </pc:sldMkLst>
        <pc:spChg chg="add mod">
          <ac:chgData name="Toby Donaldson" userId="2e6e5431-bb17-4c41-9985-d39c50d83c73" providerId="ADAL" clId="{A86C17CE-7CFF-443E-96E5-E2C3E6CEFC2B}" dt="2024-10-21T03:09:52.395" v="12168" actId="1076"/>
          <ac:spMkLst>
            <pc:docMk/>
            <pc:sldMk cId="291094791" sldId="328"/>
            <ac:spMk id="3" creationId="{4C9E5FFD-F60C-3057-FC9B-B7095D2ABF60}"/>
          </ac:spMkLst>
        </pc:spChg>
        <pc:spChg chg="mod">
          <ac:chgData name="Toby Donaldson" userId="2e6e5431-bb17-4c41-9985-d39c50d83c73" providerId="ADAL" clId="{A86C17CE-7CFF-443E-96E5-E2C3E6CEFC2B}" dt="2024-10-17T18:11:45.798" v="8959" actId="207"/>
          <ac:spMkLst>
            <pc:docMk/>
            <pc:sldMk cId="291094791" sldId="328"/>
            <ac:spMk id="9" creationId="{89D05729-CC84-0DEA-EA87-4919481CA92F}"/>
          </ac:spMkLst>
        </pc:spChg>
        <pc:spChg chg="del mod">
          <ac:chgData name="Toby Donaldson" userId="2e6e5431-bb17-4c41-9985-d39c50d83c73" providerId="ADAL" clId="{A86C17CE-7CFF-443E-96E5-E2C3E6CEFC2B}" dt="2024-10-21T03:09:30.015" v="12166" actId="21"/>
          <ac:spMkLst>
            <pc:docMk/>
            <pc:sldMk cId="291094791" sldId="328"/>
            <ac:spMk id="12" creationId="{55F28B44-6A8B-B865-D613-F452D2E4729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74395922" sldId="328"/>
        </pc:sldMkLst>
      </pc:sldChg>
      <pc:sldChg chg="addSp modSp add mod">
        <pc:chgData name="Toby Donaldson" userId="2e6e5431-bb17-4c41-9985-d39c50d83c73" providerId="ADAL" clId="{A86C17CE-7CFF-443E-96E5-E2C3E6CEFC2B}" dt="2024-10-17T01:28:28.098" v="4858"/>
        <pc:sldMkLst>
          <pc:docMk/>
          <pc:sldMk cId="727847569" sldId="329"/>
        </pc:sldMkLst>
        <pc:spChg chg="add mod">
          <ac:chgData name="Toby Donaldson" userId="2e6e5431-bb17-4c41-9985-d39c50d83c73" providerId="ADAL" clId="{A86C17CE-7CFF-443E-96E5-E2C3E6CEFC2B}" dt="2024-10-17T01:28:28.098" v="4858"/>
          <ac:spMkLst>
            <pc:docMk/>
            <pc:sldMk cId="727847569" sldId="329"/>
            <ac:spMk id="3" creationId="{540DD182-704C-7282-E1AC-5C99E1520CAE}"/>
          </ac:spMkLst>
        </pc:spChg>
        <pc:spChg chg="mod">
          <ac:chgData name="Toby Donaldson" userId="2e6e5431-bb17-4c41-9985-d39c50d83c73" providerId="ADAL" clId="{A86C17CE-7CFF-443E-96E5-E2C3E6CEFC2B}" dt="2024-10-17T01:27:18.489" v="4855" actId="207"/>
          <ac:spMkLst>
            <pc:docMk/>
            <pc:sldMk cId="727847569" sldId="329"/>
            <ac:spMk id="9" creationId="{40EE5F8C-F3CE-2299-9254-A981E2BCAD7D}"/>
          </ac:spMkLst>
        </pc:spChg>
        <pc:spChg chg="mod">
          <ac:chgData name="Toby Donaldson" userId="2e6e5431-bb17-4c41-9985-d39c50d83c73" providerId="ADAL" clId="{A86C17CE-7CFF-443E-96E5-E2C3E6CEFC2B}" dt="2024-10-17T01:27:08.683" v="4854" actId="1076"/>
          <ac:spMkLst>
            <pc:docMk/>
            <pc:sldMk cId="727847569" sldId="329"/>
            <ac:spMk id="12" creationId="{DE006313-2B6B-A3E1-D14A-CA6096835D7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29072067" sldId="329"/>
        </pc:sldMkLst>
      </pc:sldChg>
      <pc:sldChg chg="addSp delSp modSp mod">
        <pc:chgData name="Toby Donaldson" userId="2e6e5431-bb17-4c41-9985-d39c50d83c73" providerId="ADAL" clId="{A86C17CE-7CFF-443E-96E5-E2C3E6CEFC2B}" dt="2024-10-17T18:12:12.787" v="8960" actId="113"/>
        <pc:sldMkLst>
          <pc:docMk/>
          <pc:sldMk cId="943254403" sldId="330"/>
        </pc:sldMkLst>
        <pc:spChg chg="mod">
          <ac:chgData name="Toby Donaldson" userId="2e6e5431-bb17-4c41-9985-d39c50d83c73" providerId="ADAL" clId="{A86C17CE-7CFF-443E-96E5-E2C3E6CEFC2B}" dt="2024-10-17T01:29:01.986" v="4889" actId="20577"/>
          <ac:spMkLst>
            <pc:docMk/>
            <pc:sldMk cId="943254403" sldId="330"/>
            <ac:spMk id="2" creationId="{BD9E1B43-E915-6F7A-4945-BB0CF5BF2361}"/>
          </ac:spMkLst>
        </pc:spChg>
        <pc:spChg chg="add mod">
          <ac:chgData name="Toby Donaldson" userId="2e6e5431-bb17-4c41-9985-d39c50d83c73" providerId="ADAL" clId="{A86C17CE-7CFF-443E-96E5-E2C3E6CEFC2B}" dt="2024-10-17T01:32:03.551" v="5073" actId="164"/>
          <ac:spMkLst>
            <pc:docMk/>
            <pc:sldMk cId="943254403" sldId="330"/>
            <ac:spMk id="3" creationId="{27050CDB-430D-F1AF-A7E3-5B81487787EE}"/>
          </ac:spMkLst>
        </pc:spChg>
        <pc:spChg chg="mod">
          <ac:chgData name="Toby Donaldson" userId="2e6e5431-bb17-4c41-9985-d39c50d83c73" providerId="ADAL" clId="{A86C17CE-7CFF-443E-96E5-E2C3E6CEFC2B}" dt="2024-10-17T01:32:03.551" v="5073" actId="164"/>
          <ac:spMkLst>
            <pc:docMk/>
            <pc:sldMk cId="943254403" sldId="330"/>
            <ac:spMk id="5" creationId="{3A627B1F-8E59-25A8-602C-13A9BD936E7F}"/>
          </ac:spMkLst>
        </pc:spChg>
        <pc:spChg chg="del">
          <ac:chgData name="Toby Donaldson" userId="2e6e5431-bb17-4c41-9985-d39c50d83c73" providerId="ADAL" clId="{A86C17CE-7CFF-443E-96E5-E2C3E6CEFC2B}" dt="2024-10-17T01:30:33.537" v="5031" actId="21"/>
          <ac:spMkLst>
            <pc:docMk/>
            <pc:sldMk cId="943254403" sldId="330"/>
            <ac:spMk id="6" creationId="{63C170E1-45D2-FF8C-D064-7FF7F7B5BC6D}"/>
          </ac:spMkLst>
        </pc:spChg>
        <pc:spChg chg="mod">
          <ac:chgData name="Toby Donaldson" userId="2e6e5431-bb17-4c41-9985-d39c50d83c73" providerId="ADAL" clId="{A86C17CE-7CFF-443E-96E5-E2C3E6CEFC2B}" dt="2024-10-17T01:32:38.320" v="5082" actId="20577"/>
          <ac:spMkLst>
            <pc:docMk/>
            <pc:sldMk cId="943254403" sldId="330"/>
            <ac:spMk id="7" creationId="{625F8F35-6907-9A87-317F-0BA911AA4D80}"/>
          </ac:spMkLst>
        </pc:spChg>
        <pc:spChg chg="add mod">
          <ac:chgData name="Toby Donaldson" userId="2e6e5431-bb17-4c41-9985-d39c50d83c73" providerId="ADAL" clId="{A86C17CE-7CFF-443E-96E5-E2C3E6CEFC2B}" dt="2024-10-17T18:12:12.787" v="8960" actId="113"/>
          <ac:spMkLst>
            <pc:docMk/>
            <pc:sldMk cId="943254403" sldId="330"/>
            <ac:spMk id="9" creationId="{A56D9CE1-09B8-0E9F-AE75-E179FEFE1494}"/>
          </ac:spMkLst>
        </pc:spChg>
        <pc:grpChg chg="add mod">
          <ac:chgData name="Toby Donaldson" userId="2e6e5431-bb17-4c41-9985-d39c50d83c73" providerId="ADAL" clId="{A86C17CE-7CFF-443E-96E5-E2C3E6CEFC2B}" dt="2024-10-17T01:32:03.551" v="5073" actId="164"/>
          <ac:grpSpMkLst>
            <pc:docMk/>
            <pc:sldMk cId="943254403" sldId="330"/>
            <ac:grpSpMk id="8" creationId="{0F31DEF6-FF09-548E-8F28-48349860EFB7}"/>
          </ac:grpSpMkLst>
        </pc:gr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93665967" sldId="33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30828984" sldId="331"/>
        </pc:sldMkLst>
      </pc:sldChg>
      <pc:sldChg chg="addSp delSp modSp add mod">
        <pc:chgData name="Toby Donaldson" userId="2e6e5431-bb17-4c41-9985-d39c50d83c73" providerId="ADAL" clId="{A86C17CE-7CFF-443E-96E5-E2C3E6CEFC2B}" dt="2024-10-21T03:10:34.681" v="12170" actId="11529"/>
        <pc:sldMkLst>
          <pc:docMk/>
          <pc:sldMk cId="1743895988" sldId="331"/>
        </pc:sldMkLst>
        <pc:spChg chg="add mod">
          <ac:chgData name="Toby Donaldson" userId="2e6e5431-bb17-4c41-9985-d39c50d83c73" providerId="ADAL" clId="{A86C17CE-7CFF-443E-96E5-E2C3E6CEFC2B}" dt="2024-10-17T01:35:08.787" v="5235" actId="1076"/>
          <ac:spMkLst>
            <pc:docMk/>
            <pc:sldMk cId="1743895988" sldId="331"/>
            <ac:spMk id="6" creationId="{AA5AB09A-1BFE-BF7E-D034-8DF0722692EB}"/>
          </ac:spMkLst>
        </pc:spChg>
        <pc:spChg chg="del">
          <ac:chgData name="Toby Donaldson" userId="2e6e5431-bb17-4c41-9985-d39c50d83c73" providerId="ADAL" clId="{A86C17CE-7CFF-443E-96E5-E2C3E6CEFC2B}" dt="2024-10-17T01:33:45.183" v="5221" actId="21"/>
          <ac:spMkLst>
            <pc:docMk/>
            <pc:sldMk cId="1743895988" sldId="331"/>
            <ac:spMk id="7" creationId="{D4CAB7AB-CDFC-0316-D535-CB02BD65AAB7}"/>
          </ac:spMkLst>
        </pc:spChg>
        <pc:spChg chg="del">
          <ac:chgData name="Toby Donaldson" userId="2e6e5431-bb17-4c41-9985-d39c50d83c73" providerId="ADAL" clId="{A86C17CE-7CFF-443E-96E5-E2C3E6CEFC2B}" dt="2024-10-17T01:33:45.183" v="5221" actId="21"/>
          <ac:spMkLst>
            <pc:docMk/>
            <pc:sldMk cId="1743895988" sldId="331"/>
            <ac:spMk id="9" creationId="{563AD237-035A-7590-0F02-7C68F9488A18}"/>
          </ac:spMkLst>
        </pc:spChg>
        <pc:spChg chg="add mod">
          <ac:chgData name="Toby Donaldson" userId="2e6e5431-bb17-4c41-9985-d39c50d83c73" providerId="ADAL" clId="{A86C17CE-7CFF-443E-96E5-E2C3E6CEFC2B}" dt="2024-10-17T01:36:12.472" v="5247" actId="1076"/>
          <ac:spMkLst>
            <pc:docMk/>
            <pc:sldMk cId="1743895988" sldId="331"/>
            <ac:spMk id="10" creationId="{830A303A-A148-D4E8-2879-BD7D9144993A}"/>
          </ac:spMkLst>
        </pc:spChg>
        <pc:spChg chg="add mod">
          <ac:chgData name="Toby Donaldson" userId="2e6e5431-bb17-4c41-9985-d39c50d83c73" providerId="ADAL" clId="{A86C17CE-7CFF-443E-96E5-E2C3E6CEFC2B}" dt="2024-10-17T01:35:32.076" v="5239" actId="1582"/>
          <ac:spMkLst>
            <pc:docMk/>
            <pc:sldMk cId="1743895988" sldId="331"/>
            <ac:spMk id="11" creationId="{4D55F5ED-7FF8-C5F8-78BC-2DC0A6ED5E92}"/>
          </ac:spMkLst>
        </pc:spChg>
        <pc:grpChg chg="mod">
          <ac:chgData name="Toby Donaldson" userId="2e6e5431-bb17-4c41-9985-d39c50d83c73" providerId="ADAL" clId="{A86C17CE-7CFF-443E-96E5-E2C3E6CEFC2B}" dt="2024-10-17T01:33:50.253" v="5222" actId="1076"/>
          <ac:grpSpMkLst>
            <pc:docMk/>
            <pc:sldMk cId="1743895988" sldId="331"/>
            <ac:grpSpMk id="8" creationId="{34C75ADD-EF60-2CC0-03DB-62176DE642E7}"/>
          </ac:grpSpMkLst>
        </pc:grpChg>
        <pc:cxnChg chg="add">
          <ac:chgData name="Toby Donaldson" userId="2e6e5431-bb17-4c41-9985-d39c50d83c73" providerId="ADAL" clId="{A86C17CE-7CFF-443E-96E5-E2C3E6CEFC2B}" dt="2024-10-21T03:10:28.280" v="12169" actId="11529"/>
          <ac:cxnSpMkLst>
            <pc:docMk/>
            <pc:sldMk cId="1743895988" sldId="331"/>
            <ac:cxnSpMk id="9" creationId="{0B699E73-B45D-E537-8B4C-9FB02571AF13}"/>
          </ac:cxnSpMkLst>
        </pc:cxnChg>
        <pc:cxnChg chg="add">
          <ac:chgData name="Toby Donaldson" userId="2e6e5431-bb17-4c41-9985-d39c50d83c73" providerId="ADAL" clId="{A86C17CE-7CFF-443E-96E5-E2C3E6CEFC2B}" dt="2024-10-21T03:10:34.681" v="12170" actId="11529"/>
          <ac:cxnSpMkLst>
            <pc:docMk/>
            <pc:sldMk cId="1743895988" sldId="331"/>
            <ac:cxnSpMk id="13" creationId="{29B1B82C-E0E5-BD5B-26F3-A607325652F3}"/>
          </ac:cxnSpMkLst>
        </pc:cxnChg>
        <pc:cxnChg chg="add del mod">
          <ac:chgData name="Toby Donaldson" userId="2e6e5431-bb17-4c41-9985-d39c50d83c73" providerId="ADAL" clId="{A86C17CE-7CFF-443E-96E5-E2C3E6CEFC2B}" dt="2024-10-17T01:35:47.267" v="5241" actId="21"/>
          <ac:cxnSpMkLst>
            <pc:docMk/>
            <pc:sldMk cId="1743895988" sldId="331"/>
            <ac:cxnSpMk id="13" creationId="{47152DAA-4BB7-15F3-77A8-E370F8C4D732}"/>
          </ac:cxnSpMkLst>
        </pc:cxnChg>
      </pc:sldChg>
      <pc:sldChg chg="addSp delSp modSp add del mod">
        <pc:chgData name="Toby Donaldson" userId="2e6e5431-bb17-4c41-9985-d39c50d83c73" providerId="ADAL" clId="{A86C17CE-7CFF-443E-96E5-E2C3E6CEFC2B}" dt="2024-10-22T23:27:15.648" v="12462" actId="2696"/>
        <pc:sldMkLst>
          <pc:docMk/>
          <pc:sldMk cId="1316409034" sldId="332"/>
        </pc:sldMkLst>
        <pc:spChg chg="mod">
          <ac:chgData name="Toby Donaldson" userId="2e6e5431-bb17-4c41-9985-d39c50d83c73" providerId="ADAL" clId="{A86C17CE-7CFF-443E-96E5-E2C3E6CEFC2B}" dt="2024-10-17T01:41:36.350" v="5457" actId="33524"/>
          <ac:spMkLst>
            <pc:docMk/>
            <pc:sldMk cId="1316409034" sldId="332"/>
            <ac:spMk id="6" creationId="{EBB8EA6C-2A78-AC14-04F7-9AE35488606E}"/>
          </ac:spMkLst>
        </pc:spChg>
        <pc:spChg chg="add mod">
          <ac:chgData name="Toby Donaldson" userId="2e6e5431-bb17-4c41-9985-d39c50d83c73" providerId="ADAL" clId="{A86C17CE-7CFF-443E-96E5-E2C3E6CEFC2B}" dt="2024-10-17T01:40:29.930" v="5402" actId="1076"/>
          <ac:spMkLst>
            <pc:docMk/>
            <pc:sldMk cId="1316409034" sldId="332"/>
            <ac:spMk id="7" creationId="{CF3D059A-82C7-45FF-1D25-605FA3DE8AA7}"/>
          </ac:spMkLst>
        </pc:spChg>
        <pc:spChg chg="mod">
          <ac:chgData name="Toby Donaldson" userId="2e6e5431-bb17-4c41-9985-d39c50d83c73" providerId="ADAL" clId="{A86C17CE-7CFF-443E-96E5-E2C3E6CEFC2B}" dt="2024-10-17T01:42:19.116" v="5461" actId="1076"/>
          <ac:spMkLst>
            <pc:docMk/>
            <pc:sldMk cId="1316409034" sldId="332"/>
            <ac:spMk id="10" creationId="{E5BC9E82-243A-7498-FCB6-3204C5DC224B}"/>
          </ac:spMkLst>
        </pc:spChg>
        <pc:spChg chg="del">
          <ac:chgData name="Toby Donaldson" userId="2e6e5431-bb17-4c41-9985-d39c50d83c73" providerId="ADAL" clId="{A86C17CE-7CFF-443E-96E5-E2C3E6CEFC2B}" dt="2024-10-17T01:40:35.125" v="5403" actId="21"/>
          <ac:spMkLst>
            <pc:docMk/>
            <pc:sldMk cId="1316409034" sldId="332"/>
            <ac:spMk id="11" creationId="{975E0586-DAE9-C2FE-CEFA-5847C04C27F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99979245" sldId="332"/>
        </pc:sldMkLst>
      </pc:sldChg>
      <pc:sldChg chg="addSp modSp add del mod">
        <pc:chgData name="Toby Donaldson" userId="2e6e5431-bb17-4c41-9985-d39c50d83c73" providerId="ADAL" clId="{A86C17CE-7CFF-443E-96E5-E2C3E6CEFC2B}" dt="2024-10-22T23:27:20.604" v="12463" actId="2696"/>
        <pc:sldMkLst>
          <pc:docMk/>
          <pc:sldMk cId="135699873" sldId="333"/>
        </pc:sldMkLst>
        <pc:spChg chg="mod">
          <ac:chgData name="Toby Donaldson" userId="2e6e5431-bb17-4c41-9985-d39c50d83c73" providerId="ADAL" clId="{A86C17CE-7CFF-443E-96E5-E2C3E6CEFC2B}" dt="2024-10-17T01:42:59.409" v="5490" actId="207"/>
          <ac:spMkLst>
            <pc:docMk/>
            <pc:sldMk cId="135699873" sldId="333"/>
            <ac:spMk id="10" creationId="{56BA10F2-7C3A-5389-63FD-5A351437349A}"/>
          </ac:spMkLst>
        </pc:spChg>
        <pc:cxnChg chg="add mod">
          <ac:chgData name="Toby Donaldson" userId="2e6e5431-bb17-4c41-9985-d39c50d83c73" providerId="ADAL" clId="{A86C17CE-7CFF-443E-96E5-E2C3E6CEFC2B}" dt="2024-10-17T18:13:56.333" v="8962" actId="14100"/>
          <ac:cxnSpMkLst>
            <pc:docMk/>
            <pc:sldMk cId="135699873" sldId="333"/>
            <ac:cxnSpMk id="11" creationId="{9A302B34-CA5B-207B-81B8-B2346C24EBDB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08506782" sldId="33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26431452" sldId="334"/>
        </pc:sldMkLst>
      </pc:sldChg>
      <pc:sldChg chg="addSp delSp modSp add mod">
        <pc:chgData name="Toby Donaldson" userId="2e6e5431-bb17-4c41-9985-d39c50d83c73" providerId="ADAL" clId="{A86C17CE-7CFF-443E-96E5-E2C3E6CEFC2B}" dt="2024-10-22T23:37:28.283" v="12821" actId="1076"/>
        <pc:sldMkLst>
          <pc:docMk/>
          <pc:sldMk cId="4232506138" sldId="334"/>
        </pc:sldMkLst>
        <pc:spChg chg="del mod">
          <ac:chgData name="Toby Donaldson" userId="2e6e5431-bb17-4c41-9985-d39c50d83c73" providerId="ADAL" clId="{A86C17CE-7CFF-443E-96E5-E2C3E6CEFC2B}" dt="2024-10-21T03:11:38.098" v="12171" actId="21"/>
          <ac:spMkLst>
            <pc:docMk/>
            <pc:sldMk cId="4232506138" sldId="334"/>
            <ac:spMk id="6" creationId="{DE8232BB-4DAC-3620-FB31-2F02687679C7}"/>
          </ac:spMkLst>
        </pc:spChg>
        <pc:spChg chg="del mod">
          <ac:chgData name="Toby Donaldson" userId="2e6e5431-bb17-4c41-9985-d39c50d83c73" providerId="ADAL" clId="{A86C17CE-7CFF-443E-96E5-E2C3E6CEFC2B}" dt="2024-10-21T03:12:11.424" v="12174" actId="21"/>
          <ac:spMkLst>
            <pc:docMk/>
            <pc:sldMk cId="4232506138" sldId="334"/>
            <ac:spMk id="7" creationId="{20F85E3D-9790-0439-EB4E-C56C6B53CF72}"/>
          </ac:spMkLst>
        </pc:spChg>
        <pc:spChg chg="add mod">
          <ac:chgData name="Toby Donaldson" userId="2e6e5431-bb17-4c41-9985-d39c50d83c73" providerId="ADAL" clId="{A86C17CE-7CFF-443E-96E5-E2C3E6CEFC2B}" dt="2024-10-22T23:37:28.283" v="12821" actId="1076"/>
          <ac:spMkLst>
            <pc:docMk/>
            <pc:sldMk cId="4232506138" sldId="334"/>
            <ac:spMk id="7" creationId="{A131D818-CA4F-43D5-2D3F-26A068FF2303}"/>
          </ac:spMkLst>
        </pc:spChg>
        <pc:spChg chg="add mod">
          <ac:chgData name="Toby Donaldson" userId="2e6e5431-bb17-4c41-9985-d39c50d83c73" providerId="ADAL" clId="{A86C17CE-7CFF-443E-96E5-E2C3E6CEFC2B}" dt="2024-10-21T03:12:18.100" v="12175"/>
          <ac:spMkLst>
            <pc:docMk/>
            <pc:sldMk cId="4232506138" sldId="334"/>
            <ac:spMk id="9" creationId="{CC71110F-F23D-3BED-E80B-FC1B40DFE4EE}"/>
          </ac:spMkLst>
        </pc:spChg>
        <pc:spChg chg="mod">
          <ac:chgData name="Toby Donaldson" userId="2e6e5431-bb17-4c41-9985-d39c50d83c73" providerId="ADAL" clId="{A86C17CE-7CFF-443E-96E5-E2C3E6CEFC2B}" dt="2024-10-22T23:29:06.642" v="12667" actId="207"/>
          <ac:spMkLst>
            <pc:docMk/>
            <pc:sldMk cId="4232506138" sldId="334"/>
            <ac:spMk id="10" creationId="{E172D1F3-5619-6C48-4DCC-A0D22A423902}"/>
          </ac:spMkLst>
        </pc:spChg>
        <pc:inkChg chg="del mod">
          <ac:chgData name="Toby Donaldson" userId="2e6e5431-bb17-4c41-9985-d39c50d83c73" providerId="ADAL" clId="{A86C17CE-7CFF-443E-96E5-E2C3E6CEFC2B}" dt="2024-10-22T23:27:28.222" v="12465" actId="21"/>
          <ac:inkMkLst>
            <pc:docMk/>
            <pc:sldMk cId="4232506138" sldId="334"/>
            <ac:inkMk id="6" creationId="{BD07C4E5-A4D7-1096-4D94-44A962A8EA1B}"/>
          </ac:inkMkLst>
        </pc:inkChg>
        <pc:cxnChg chg="del mod">
          <ac:chgData name="Toby Donaldson" userId="2e6e5431-bb17-4c41-9985-d39c50d83c73" providerId="ADAL" clId="{A86C17CE-7CFF-443E-96E5-E2C3E6CEFC2B}" dt="2024-10-17T18:15:09.823" v="8963" actId="21"/>
          <ac:cxnSpMkLst>
            <pc:docMk/>
            <pc:sldMk cId="4232506138" sldId="334"/>
            <ac:cxnSpMk id="11" creationId="{47047480-5EB3-23F4-6078-BEF2CA70C5CF}"/>
          </ac:cxnSpMkLst>
        </pc:cxnChg>
      </pc:sldChg>
      <pc:sldChg chg="addSp delSp modSp add mod ord">
        <pc:chgData name="Toby Donaldson" userId="2e6e5431-bb17-4c41-9985-d39c50d83c73" providerId="ADAL" clId="{A86C17CE-7CFF-443E-96E5-E2C3E6CEFC2B}" dt="2024-10-21T03:12:07.284" v="12173" actId="1076"/>
        <pc:sldMkLst>
          <pc:docMk/>
          <pc:sldMk cId="1940314753" sldId="335"/>
        </pc:sldMkLst>
        <pc:spChg chg="mod">
          <ac:chgData name="Toby Donaldson" userId="2e6e5431-bb17-4c41-9985-d39c50d83c73" providerId="ADAL" clId="{A86C17CE-7CFF-443E-96E5-E2C3E6CEFC2B}" dt="2024-10-17T18:16:13.706" v="8971" actId="313"/>
          <ac:spMkLst>
            <pc:docMk/>
            <pc:sldMk cId="1940314753" sldId="335"/>
            <ac:spMk id="6" creationId="{EA1911D9-9DD9-4D34-2692-1681E5DFB666}"/>
          </ac:spMkLst>
        </pc:spChg>
        <pc:spChg chg="add mod">
          <ac:chgData name="Toby Donaldson" userId="2e6e5431-bb17-4c41-9985-d39c50d83c73" providerId="ADAL" clId="{A86C17CE-7CFF-443E-96E5-E2C3E6CEFC2B}" dt="2024-10-21T03:12:07.284" v="12173" actId="1076"/>
          <ac:spMkLst>
            <pc:docMk/>
            <pc:sldMk cId="1940314753" sldId="335"/>
            <ac:spMk id="7" creationId="{2BB86912-4A1B-E2D1-2204-126B5A5541A9}"/>
          </ac:spMkLst>
        </pc:spChg>
        <pc:spChg chg="add del mod">
          <ac:chgData name="Toby Donaldson" userId="2e6e5431-bb17-4c41-9985-d39c50d83c73" providerId="ADAL" clId="{A86C17CE-7CFF-443E-96E5-E2C3E6CEFC2B}" dt="2024-10-17T01:50:55.759" v="5795" actId="21"/>
          <ac:spMkLst>
            <pc:docMk/>
            <pc:sldMk cId="1940314753" sldId="335"/>
            <ac:spMk id="7" creationId="{93E18D11-80A5-5AF5-B1FA-D9E53BA9340E}"/>
          </ac:spMkLst>
        </pc:spChg>
        <pc:spChg chg="del">
          <ac:chgData name="Toby Donaldson" userId="2e6e5431-bb17-4c41-9985-d39c50d83c73" providerId="ADAL" clId="{A86C17CE-7CFF-443E-96E5-E2C3E6CEFC2B}" dt="2024-10-17T01:46:04.295" v="5646" actId="21"/>
          <ac:spMkLst>
            <pc:docMk/>
            <pc:sldMk cId="1940314753" sldId="335"/>
            <ac:spMk id="10" creationId="{80F3716C-53B6-7A59-46A6-71E47912616D}"/>
          </ac:spMkLst>
        </pc:spChg>
        <pc:spChg chg="del">
          <ac:chgData name="Toby Donaldson" userId="2e6e5431-bb17-4c41-9985-d39c50d83c73" providerId="ADAL" clId="{A86C17CE-7CFF-443E-96E5-E2C3E6CEFC2B}" dt="2024-10-17T01:47:08.110" v="5719" actId="21"/>
          <ac:spMkLst>
            <pc:docMk/>
            <pc:sldMk cId="1940314753" sldId="335"/>
            <ac:spMk id="11" creationId="{2D1A1A47-8FCC-93D0-A627-DF77C2D3C12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2350121" sldId="33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74394563" sldId="336"/>
        </pc:sldMkLst>
      </pc:sldChg>
      <pc:sldChg chg="addSp modSp add mod">
        <pc:chgData name="Toby Donaldson" userId="2e6e5431-bb17-4c41-9985-d39c50d83c73" providerId="ADAL" clId="{A86C17CE-7CFF-443E-96E5-E2C3E6CEFC2B}" dt="2024-10-21T03:12:45.306" v="12177"/>
        <pc:sldMkLst>
          <pc:docMk/>
          <pc:sldMk cId="3542897958" sldId="336"/>
        </pc:sldMkLst>
        <pc:spChg chg="mod">
          <ac:chgData name="Toby Donaldson" userId="2e6e5431-bb17-4c41-9985-d39c50d83c73" providerId="ADAL" clId="{A86C17CE-7CFF-443E-96E5-E2C3E6CEFC2B}" dt="2024-10-17T18:16:08.546" v="8967" actId="313"/>
          <ac:spMkLst>
            <pc:docMk/>
            <pc:sldMk cId="3542897958" sldId="336"/>
            <ac:spMk id="6" creationId="{EE0C15D7-CDA7-22C8-96B1-87E6B11A501F}"/>
          </ac:spMkLst>
        </pc:spChg>
        <pc:spChg chg="add mod">
          <ac:chgData name="Toby Donaldson" userId="2e6e5431-bb17-4c41-9985-d39c50d83c73" providerId="ADAL" clId="{A86C17CE-7CFF-443E-96E5-E2C3E6CEFC2B}" dt="2024-10-21T03:12:45.306" v="12177"/>
          <ac:spMkLst>
            <pc:docMk/>
            <pc:sldMk cId="3542897958" sldId="336"/>
            <ac:spMk id="9" creationId="{B463B19F-5A29-4CB5-A7E1-E952F4AA73AE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1794041" sldId="337"/>
        </pc:sldMkLst>
      </pc:sldChg>
      <pc:sldChg chg="addSp delSp modSp add mod ord">
        <pc:chgData name="Toby Donaldson" userId="2e6e5431-bb17-4c41-9985-d39c50d83c73" providerId="ADAL" clId="{A86C17CE-7CFF-443E-96E5-E2C3E6CEFC2B}" dt="2024-10-17T01:56:38.098" v="5994" actId="21"/>
        <pc:sldMkLst>
          <pc:docMk/>
          <pc:sldMk cId="3082123790" sldId="337"/>
        </pc:sldMkLst>
        <pc:spChg chg="mod">
          <ac:chgData name="Toby Donaldson" userId="2e6e5431-bb17-4c41-9985-d39c50d83c73" providerId="ADAL" clId="{A86C17CE-7CFF-443E-96E5-E2C3E6CEFC2B}" dt="2024-10-17T01:55:17.767" v="5975" actId="207"/>
          <ac:spMkLst>
            <pc:docMk/>
            <pc:sldMk cId="3082123790" sldId="337"/>
            <ac:spMk id="6" creationId="{63A2B347-EDD2-E307-EC69-E65F84FC2363}"/>
          </ac:spMkLst>
        </pc:spChg>
        <pc:spChg chg="del mod">
          <ac:chgData name="Toby Donaldson" userId="2e6e5431-bb17-4c41-9985-d39c50d83c73" providerId="ADAL" clId="{A86C17CE-7CFF-443E-96E5-E2C3E6CEFC2B}" dt="2024-10-17T01:56:38.098" v="5994" actId="21"/>
          <ac:spMkLst>
            <pc:docMk/>
            <pc:sldMk cId="3082123790" sldId="337"/>
            <ac:spMk id="7" creationId="{92FEB14F-8B3B-5191-7F9B-5AE2F1FA8A84}"/>
          </ac:spMkLst>
        </pc:spChg>
        <pc:spChg chg="add del mod">
          <ac:chgData name="Toby Donaldson" userId="2e6e5431-bb17-4c41-9985-d39c50d83c73" providerId="ADAL" clId="{A86C17CE-7CFF-443E-96E5-E2C3E6CEFC2B}" dt="2024-10-17T01:54:24.893" v="5970" actId="21"/>
          <ac:spMkLst>
            <pc:docMk/>
            <pc:sldMk cId="3082123790" sldId="337"/>
            <ac:spMk id="9" creationId="{D2EBE40A-9838-0AD9-3F95-B7A849A89FB4}"/>
          </ac:spMkLst>
        </pc:spChg>
        <pc:spChg chg="add mod">
          <ac:chgData name="Toby Donaldson" userId="2e6e5431-bb17-4c41-9985-d39c50d83c73" providerId="ADAL" clId="{A86C17CE-7CFF-443E-96E5-E2C3E6CEFC2B}" dt="2024-10-17T01:54:29.593" v="5971"/>
          <ac:spMkLst>
            <pc:docMk/>
            <pc:sldMk cId="3082123790" sldId="337"/>
            <ac:spMk id="10" creationId="{A3633883-68BE-7862-3913-06AFBF15ED2C}"/>
          </ac:spMkLst>
        </pc:spChg>
        <pc:spChg chg="add mod">
          <ac:chgData name="Toby Donaldson" userId="2e6e5431-bb17-4c41-9985-d39c50d83c73" providerId="ADAL" clId="{A86C17CE-7CFF-443E-96E5-E2C3E6CEFC2B}" dt="2024-10-17T01:55:55.078" v="5984" actId="767"/>
          <ac:spMkLst>
            <pc:docMk/>
            <pc:sldMk cId="3082123790" sldId="337"/>
            <ac:spMk id="11" creationId="{5CF3DDF6-3C79-E0C6-39B0-18CC9CE5F661}"/>
          </ac:spMkLst>
        </pc:spChg>
      </pc:sldChg>
      <pc:sldChg chg="addSp modSp add mod">
        <pc:chgData name="Toby Donaldson" userId="2e6e5431-bb17-4c41-9985-d39c50d83c73" providerId="ADAL" clId="{A86C17CE-7CFF-443E-96E5-E2C3E6CEFC2B}" dt="2024-10-21T03:13:16.455" v="12185"/>
        <pc:sldMkLst>
          <pc:docMk/>
          <pc:sldMk cId="489289677" sldId="338"/>
        </pc:sldMkLst>
        <pc:spChg chg="mod">
          <ac:chgData name="Toby Donaldson" userId="2e6e5431-bb17-4c41-9985-d39c50d83c73" providerId="ADAL" clId="{A86C17CE-7CFF-443E-96E5-E2C3E6CEFC2B}" dt="2024-10-17T18:16:47.007" v="8975" actId="313"/>
          <ac:spMkLst>
            <pc:docMk/>
            <pc:sldMk cId="489289677" sldId="338"/>
            <ac:spMk id="6" creationId="{4F8A2E4D-2FDA-E84B-3062-E14D6E2D3D84}"/>
          </ac:spMkLst>
        </pc:spChg>
        <pc:spChg chg="mod">
          <ac:chgData name="Toby Donaldson" userId="2e6e5431-bb17-4c41-9985-d39c50d83c73" providerId="ADAL" clId="{A86C17CE-7CFF-443E-96E5-E2C3E6CEFC2B}" dt="2024-10-21T03:13:08.675" v="12184" actId="5793"/>
          <ac:spMkLst>
            <pc:docMk/>
            <pc:sldMk cId="489289677" sldId="338"/>
            <ac:spMk id="9" creationId="{D76D9749-AEAA-D3B1-92CB-45EBF0ED7911}"/>
          </ac:spMkLst>
        </pc:spChg>
        <pc:spChg chg="add mod">
          <ac:chgData name="Toby Donaldson" userId="2e6e5431-bb17-4c41-9985-d39c50d83c73" providerId="ADAL" clId="{A86C17CE-7CFF-443E-96E5-E2C3E6CEFC2B}" dt="2024-10-21T03:13:16.455" v="12185"/>
          <ac:spMkLst>
            <pc:docMk/>
            <pc:sldMk cId="489289677" sldId="338"/>
            <ac:spMk id="10" creationId="{FA95AF86-EBF4-BA2B-153A-59787DFDBC5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642937533" sldId="338"/>
        </pc:sldMkLst>
      </pc:sldChg>
      <pc:sldChg chg="add">
        <pc:chgData name="Toby Donaldson" userId="2e6e5431-bb17-4c41-9985-d39c50d83c73" providerId="ADAL" clId="{A86C17CE-7CFF-443E-96E5-E2C3E6CEFC2B}" dt="2024-10-17T01:56:35.246" v="5993" actId="2890"/>
        <pc:sldMkLst>
          <pc:docMk/>
          <pc:sldMk cId="69219913" sldId="33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46697709" sldId="339"/>
        </pc:sldMkLst>
      </pc:sldChg>
      <pc:sldChg chg="modSp new del mod">
        <pc:chgData name="Toby Donaldson" userId="2e6e5431-bb17-4c41-9985-d39c50d83c73" providerId="ADAL" clId="{A86C17CE-7CFF-443E-96E5-E2C3E6CEFC2B}" dt="2024-10-17T01:57:53.957" v="6030" actId="2696"/>
        <pc:sldMkLst>
          <pc:docMk/>
          <pc:sldMk cId="2571044576" sldId="340"/>
        </pc:sldMkLst>
        <pc:spChg chg="mod">
          <ac:chgData name="Toby Donaldson" userId="2e6e5431-bb17-4c41-9985-d39c50d83c73" providerId="ADAL" clId="{A86C17CE-7CFF-443E-96E5-E2C3E6CEFC2B}" dt="2024-10-17T01:57:49.331" v="6029" actId="20577"/>
          <ac:spMkLst>
            <pc:docMk/>
            <pc:sldMk cId="2571044576" sldId="340"/>
            <ac:spMk id="2" creationId="{C7EF85FE-6BB6-A92B-6FD2-99820C2A7C59}"/>
          </ac:spMkLst>
        </pc:spChg>
      </pc:sldChg>
      <pc:sldChg chg="add">
        <pc:chgData name="Toby Donaldson" userId="2e6e5431-bb17-4c41-9985-d39c50d83c73" providerId="ADAL" clId="{A86C17CE-7CFF-443E-96E5-E2C3E6CEFC2B}" dt="2024-10-17T04:31:18.332" v="6034" actId="2890"/>
        <pc:sldMkLst>
          <pc:docMk/>
          <pc:sldMk cId="2760845824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55798031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9854315" sldId="341"/>
        </pc:sldMkLst>
      </pc:sldChg>
      <pc:sldChg chg="addSp delSp modSp add mod">
        <pc:chgData name="Toby Donaldson" userId="2e6e5431-bb17-4c41-9985-d39c50d83c73" providerId="ADAL" clId="{A86C17CE-7CFF-443E-96E5-E2C3E6CEFC2B}" dt="2024-10-21T02:52:48.588" v="11848"/>
        <pc:sldMkLst>
          <pc:docMk/>
          <pc:sldMk cId="3900862578" sldId="341"/>
        </pc:sldMkLst>
        <pc:spChg chg="mod">
          <ac:chgData name="Toby Donaldson" userId="2e6e5431-bb17-4c41-9985-d39c50d83c73" providerId="ADAL" clId="{A86C17CE-7CFF-443E-96E5-E2C3E6CEFC2B}" dt="2024-10-17T04:36:27.888" v="6336" actId="20577"/>
          <ac:spMkLst>
            <pc:docMk/>
            <pc:sldMk cId="3900862578" sldId="341"/>
            <ac:spMk id="3" creationId="{3272181C-56E0-D722-0D71-1BFAA6FDD228}"/>
          </ac:spMkLst>
        </pc:spChg>
        <pc:spChg chg="add mod">
          <ac:chgData name="Toby Donaldson" userId="2e6e5431-bb17-4c41-9985-d39c50d83c73" providerId="ADAL" clId="{A86C17CE-7CFF-443E-96E5-E2C3E6CEFC2B}" dt="2024-10-21T02:52:48.588" v="11848"/>
          <ac:spMkLst>
            <pc:docMk/>
            <pc:sldMk cId="3900862578" sldId="341"/>
            <ac:spMk id="6" creationId="{37418A62-CEFB-3864-43CA-AC49F54CDB28}"/>
          </ac:spMkLst>
        </pc:spChg>
        <pc:spChg chg="del">
          <ac:chgData name="Toby Donaldson" userId="2e6e5431-bb17-4c41-9985-d39c50d83c73" providerId="ADAL" clId="{A86C17CE-7CFF-443E-96E5-E2C3E6CEFC2B}" dt="2024-10-17T04:36:17.140" v="6316" actId="21"/>
          <ac:spMkLst>
            <pc:docMk/>
            <pc:sldMk cId="3900862578" sldId="341"/>
            <ac:spMk id="12" creationId="{B95B9AA7-3795-D4CF-D657-9AD4EAAC003F}"/>
          </ac:spMkLst>
        </pc:spChg>
        <pc:spChg chg="del mod">
          <ac:chgData name="Toby Donaldson" userId="2e6e5431-bb17-4c41-9985-d39c50d83c73" providerId="ADAL" clId="{A86C17CE-7CFF-443E-96E5-E2C3E6CEFC2B}" dt="2024-10-21T02:52:37.074" v="11846" actId="21"/>
          <ac:spMkLst>
            <pc:docMk/>
            <pc:sldMk cId="3900862578" sldId="341"/>
            <ac:spMk id="14" creationId="{8EA9CCF6-24BE-AE01-EDDB-EFC096922ADE}"/>
          </ac:spMkLst>
        </pc:spChg>
        <pc:spChg chg="del">
          <ac:chgData name="Toby Donaldson" userId="2e6e5431-bb17-4c41-9985-d39c50d83c73" providerId="ADAL" clId="{A86C17CE-7CFF-443E-96E5-E2C3E6CEFC2B}" dt="2024-10-17T04:36:17.140" v="6316" actId="21"/>
          <ac:spMkLst>
            <pc:docMk/>
            <pc:sldMk cId="3900862578" sldId="341"/>
            <ac:spMk id="16" creationId="{0B2ED3A4-A96F-8251-E88B-B62400EC9284}"/>
          </ac:spMkLst>
        </pc:spChg>
        <pc:cxnChg chg="del mod">
          <ac:chgData name="Toby Donaldson" userId="2e6e5431-bb17-4c41-9985-d39c50d83c73" providerId="ADAL" clId="{A86C17CE-7CFF-443E-96E5-E2C3E6CEFC2B}" dt="2024-10-17T04:36:17.140" v="6316" actId="21"/>
          <ac:cxnSpMkLst>
            <pc:docMk/>
            <pc:sldMk cId="3900862578" sldId="341"/>
            <ac:cxnSpMk id="18" creationId="{70A55C28-8A07-6BCE-C980-18A24F1E38CD}"/>
          </ac:cxnSpMkLst>
        </pc:cxnChg>
        <pc:cxnChg chg="del mod">
          <ac:chgData name="Toby Donaldson" userId="2e6e5431-bb17-4c41-9985-d39c50d83c73" providerId="ADAL" clId="{A86C17CE-7CFF-443E-96E5-E2C3E6CEFC2B}" dt="2024-10-17T04:36:17.140" v="6316" actId="21"/>
          <ac:cxnSpMkLst>
            <pc:docMk/>
            <pc:sldMk cId="3900862578" sldId="341"/>
            <ac:cxnSpMk id="22" creationId="{45C70853-56BD-33AA-095A-BF8080B1B1E1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085550" sldId="342"/>
        </pc:sldMkLst>
      </pc:sldChg>
      <pc:sldChg chg="addSp delSp modSp add mod">
        <pc:chgData name="Toby Donaldson" userId="2e6e5431-bb17-4c41-9985-d39c50d83c73" providerId="ADAL" clId="{A86C17CE-7CFF-443E-96E5-E2C3E6CEFC2B}" dt="2024-10-21T02:53:23.700" v="11872" actId="20577"/>
        <pc:sldMkLst>
          <pc:docMk/>
          <pc:sldMk cId="2817996570" sldId="342"/>
        </pc:sldMkLst>
        <pc:spChg chg="mod">
          <ac:chgData name="Toby Donaldson" userId="2e6e5431-bb17-4c41-9985-d39c50d83c73" providerId="ADAL" clId="{A86C17CE-7CFF-443E-96E5-E2C3E6CEFC2B}" dt="2024-10-17T17:53:00.544" v="8851" actId="207"/>
          <ac:spMkLst>
            <pc:docMk/>
            <pc:sldMk cId="2817996570" sldId="342"/>
            <ac:spMk id="3" creationId="{FDE58487-0240-1172-D3E6-9B4EA1296253}"/>
          </ac:spMkLst>
        </pc:spChg>
        <pc:spChg chg="add mod">
          <ac:chgData name="Toby Donaldson" userId="2e6e5431-bb17-4c41-9985-d39c50d83c73" providerId="ADAL" clId="{A86C17CE-7CFF-443E-96E5-E2C3E6CEFC2B}" dt="2024-10-17T04:38:07.450" v="6431"/>
          <ac:spMkLst>
            <pc:docMk/>
            <pc:sldMk cId="2817996570" sldId="342"/>
            <ac:spMk id="6" creationId="{1859BC8A-7DEA-F8A6-2A59-0180239197A3}"/>
          </ac:spMkLst>
        </pc:spChg>
        <pc:spChg chg="add mod">
          <ac:chgData name="Toby Donaldson" userId="2e6e5431-bb17-4c41-9985-d39c50d83c73" providerId="ADAL" clId="{A86C17CE-7CFF-443E-96E5-E2C3E6CEFC2B}" dt="2024-10-21T02:53:23.700" v="11872" actId="20577"/>
          <ac:spMkLst>
            <pc:docMk/>
            <pc:sldMk cId="2817996570" sldId="342"/>
            <ac:spMk id="7" creationId="{9C2C001F-82BD-D8C2-5B67-5C84736643DD}"/>
          </ac:spMkLst>
        </pc:spChg>
        <pc:spChg chg="del">
          <ac:chgData name="Toby Donaldson" userId="2e6e5431-bb17-4c41-9985-d39c50d83c73" providerId="ADAL" clId="{A86C17CE-7CFF-443E-96E5-E2C3E6CEFC2B}" dt="2024-10-17T04:38:01.112" v="6430" actId="21"/>
          <ac:spMkLst>
            <pc:docMk/>
            <pc:sldMk cId="2817996570" sldId="342"/>
            <ac:spMk id="12" creationId="{F9CB3EEC-35E8-750D-B46E-648AD41C8ACD}"/>
          </ac:spMkLst>
        </pc:spChg>
        <pc:cxnChg chg="add mod">
          <ac:chgData name="Toby Donaldson" userId="2e6e5431-bb17-4c41-9985-d39c50d83c73" providerId="ADAL" clId="{A86C17CE-7CFF-443E-96E5-E2C3E6CEFC2B}" dt="2024-10-21T02:53:21.992" v="11860" actId="20577"/>
          <ac:cxnSpMkLst>
            <pc:docMk/>
            <pc:sldMk cId="2817996570" sldId="342"/>
            <ac:cxnSpMk id="9" creationId="{C5EA5E28-C3C5-C867-B3B2-9CC087A7D42C}"/>
          </ac:cxnSpMkLst>
        </pc:cxnChg>
      </pc:sldChg>
      <pc:sldChg chg="addSp delSp modSp add mod ord">
        <pc:chgData name="Toby Donaldson" userId="2e6e5431-bb17-4c41-9985-d39c50d83c73" providerId="ADAL" clId="{A86C17CE-7CFF-443E-96E5-E2C3E6CEFC2B}" dt="2024-10-21T02:52:42.769" v="11847" actId="2711"/>
        <pc:sldMkLst>
          <pc:docMk/>
          <pc:sldMk cId="3610070950" sldId="343"/>
        </pc:sldMkLst>
        <pc:spChg chg="mod">
          <ac:chgData name="Toby Donaldson" userId="2e6e5431-bb17-4c41-9985-d39c50d83c73" providerId="ADAL" clId="{A86C17CE-7CFF-443E-96E5-E2C3E6CEFC2B}" dt="2024-10-17T04:37:41.197" v="6429" actId="20577"/>
          <ac:spMkLst>
            <pc:docMk/>
            <pc:sldMk cId="3610070950" sldId="343"/>
            <ac:spMk id="3" creationId="{1339B6AD-9500-77DF-BF00-DEDA020107CE}"/>
          </ac:spMkLst>
        </pc:spChg>
        <pc:spChg chg="add del mod">
          <ac:chgData name="Toby Donaldson" userId="2e6e5431-bb17-4c41-9985-d39c50d83c73" providerId="ADAL" clId="{A86C17CE-7CFF-443E-96E5-E2C3E6CEFC2B}" dt="2024-10-17T04:37:16.602" v="6424"/>
          <ac:spMkLst>
            <pc:docMk/>
            <pc:sldMk cId="3610070950" sldId="343"/>
            <ac:spMk id="6" creationId="{7C571A80-7301-8F58-5D09-EA3142B4E47C}"/>
          </ac:spMkLst>
        </pc:spChg>
        <pc:spChg chg="add mod">
          <ac:chgData name="Toby Donaldson" userId="2e6e5431-bb17-4c41-9985-d39c50d83c73" providerId="ADAL" clId="{A86C17CE-7CFF-443E-96E5-E2C3E6CEFC2B}" dt="2024-10-17T04:37:15.270" v="6422" actId="1076"/>
          <ac:spMkLst>
            <pc:docMk/>
            <pc:sldMk cId="3610070950" sldId="343"/>
            <ac:spMk id="7" creationId="{3BD63983-5C6F-94E8-21E8-A591B79F9ABC}"/>
          </ac:spMkLst>
        </pc:spChg>
        <pc:spChg chg="del">
          <ac:chgData name="Toby Donaldson" userId="2e6e5431-bb17-4c41-9985-d39c50d83c73" providerId="ADAL" clId="{A86C17CE-7CFF-443E-96E5-E2C3E6CEFC2B}" dt="2024-10-17T04:36:36.976" v="6338" actId="21"/>
          <ac:spMkLst>
            <pc:docMk/>
            <pc:sldMk cId="3610070950" sldId="343"/>
            <ac:spMk id="12" creationId="{3276D375-797A-40D1-B173-4E5A892D2231}"/>
          </ac:spMkLst>
        </pc:spChg>
        <pc:spChg chg="mod">
          <ac:chgData name="Toby Donaldson" userId="2e6e5431-bb17-4c41-9985-d39c50d83c73" providerId="ADAL" clId="{A86C17CE-7CFF-443E-96E5-E2C3E6CEFC2B}" dt="2024-10-21T02:52:42.769" v="11847" actId="2711"/>
          <ac:spMkLst>
            <pc:docMk/>
            <pc:sldMk cId="3610070950" sldId="343"/>
            <ac:spMk id="14" creationId="{688965C0-8566-DBC9-4556-7160D32CE3F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7917573" sldId="344"/>
        </pc:sldMkLst>
      </pc:sldChg>
      <pc:sldChg chg="addSp delSp modSp add mod ord">
        <pc:chgData name="Toby Donaldson" userId="2e6e5431-bb17-4c41-9985-d39c50d83c73" providerId="ADAL" clId="{A86C17CE-7CFF-443E-96E5-E2C3E6CEFC2B}" dt="2024-10-17T17:53:41.211" v="8869" actId="14100"/>
        <pc:sldMkLst>
          <pc:docMk/>
          <pc:sldMk cId="1556383594" sldId="344"/>
        </pc:sldMkLst>
        <pc:spChg chg="mod">
          <ac:chgData name="Toby Donaldson" userId="2e6e5431-bb17-4c41-9985-d39c50d83c73" providerId="ADAL" clId="{A86C17CE-7CFF-443E-96E5-E2C3E6CEFC2B}" dt="2024-10-17T04:40:48.486" v="6640" actId="20577"/>
          <ac:spMkLst>
            <pc:docMk/>
            <pc:sldMk cId="1556383594" sldId="344"/>
            <ac:spMk id="3" creationId="{CFCDA5FF-DB69-6B86-5EAE-BF36BF4A6F77}"/>
          </ac:spMkLst>
        </pc:spChg>
        <pc:spChg chg="mod">
          <ac:chgData name="Toby Donaldson" userId="2e6e5431-bb17-4c41-9985-d39c50d83c73" providerId="ADAL" clId="{A86C17CE-7CFF-443E-96E5-E2C3E6CEFC2B}" dt="2024-10-17T04:40:09.640" v="6614" actId="20577"/>
          <ac:spMkLst>
            <pc:docMk/>
            <pc:sldMk cId="1556383594" sldId="344"/>
            <ac:spMk id="5" creationId="{29C2C30D-7543-DFE4-AD0C-6915C91F9691}"/>
          </ac:spMkLst>
        </pc:spChg>
        <pc:spChg chg="add mod">
          <ac:chgData name="Toby Donaldson" userId="2e6e5431-bb17-4c41-9985-d39c50d83c73" providerId="ADAL" clId="{A86C17CE-7CFF-443E-96E5-E2C3E6CEFC2B}" dt="2024-10-17T17:53:34.470" v="8867" actId="14100"/>
          <ac:spMkLst>
            <pc:docMk/>
            <pc:sldMk cId="1556383594" sldId="344"/>
            <ac:spMk id="6" creationId="{46700993-58D6-AD66-AF76-F4F8061A02DB}"/>
          </ac:spMkLst>
        </pc:spChg>
        <pc:spChg chg="add del mod">
          <ac:chgData name="Toby Donaldson" userId="2e6e5431-bb17-4c41-9985-d39c50d83c73" providerId="ADAL" clId="{A86C17CE-7CFF-443E-96E5-E2C3E6CEFC2B}" dt="2024-10-17T04:44:24.479" v="6820" actId="21"/>
          <ac:spMkLst>
            <pc:docMk/>
            <pc:sldMk cId="1556383594" sldId="344"/>
            <ac:spMk id="7" creationId="{7BA0FE24-CA49-985F-270B-01F5E09DF32C}"/>
          </ac:spMkLst>
        </pc:spChg>
        <pc:spChg chg="add mod">
          <ac:chgData name="Toby Donaldson" userId="2e6e5431-bb17-4c41-9985-d39c50d83c73" providerId="ADAL" clId="{A86C17CE-7CFF-443E-96E5-E2C3E6CEFC2B}" dt="2024-10-17T04:44:30.750" v="6822" actId="14100"/>
          <ac:spMkLst>
            <pc:docMk/>
            <pc:sldMk cId="1556383594" sldId="344"/>
            <ac:spMk id="8" creationId="{A8956FAC-59C9-8072-DDC4-2441EA8C5DAD}"/>
          </ac:spMkLst>
        </pc:spChg>
        <pc:spChg chg="add del mod">
          <ac:chgData name="Toby Donaldson" userId="2e6e5431-bb17-4c41-9985-d39c50d83c73" providerId="ADAL" clId="{A86C17CE-7CFF-443E-96E5-E2C3E6CEFC2B}" dt="2024-10-17T04:44:24.479" v="6820" actId="21"/>
          <ac:spMkLst>
            <pc:docMk/>
            <pc:sldMk cId="1556383594" sldId="344"/>
            <ac:spMk id="9" creationId="{1B11486B-C0F1-2C0D-CBA8-9EA40E8A50ED}"/>
          </ac:spMkLst>
        </pc:spChg>
        <pc:spChg chg="del">
          <ac:chgData name="Toby Donaldson" userId="2e6e5431-bb17-4c41-9985-d39c50d83c73" providerId="ADAL" clId="{A86C17CE-7CFF-443E-96E5-E2C3E6CEFC2B}" dt="2024-10-17T04:40:28.331" v="6618" actId="21"/>
          <ac:spMkLst>
            <pc:docMk/>
            <pc:sldMk cId="1556383594" sldId="344"/>
            <ac:spMk id="12" creationId="{E1765328-5BBA-D2B7-C63B-CB8C52624D1D}"/>
          </ac:spMkLst>
        </pc:spChg>
        <pc:cxnChg chg="add mod">
          <ac:chgData name="Toby Donaldson" userId="2e6e5431-bb17-4c41-9985-d39c50d83c73" providerId="ADAL" clId="{A86C17CE-7CFF-443E-96E5-E2C3E6CEFC2B}" dt="2024-10-17T17:53:41.211" v="8869" actId="14100"/>
          <ac:cxnSpMkLst>
            <pc:docMk/>
            <pc:sldMk cId="1556383594" sldId="344"/>
            <ac:cxnSpMk id="11" creationId="{881BCFCC-6472-B938-122B-8D1E70528583}"/>
          </ac:cxnSpMkLst>
        </pc:cxnChg>
        <pc:cxnChg chg="add del mod">
          <ac:chgData name="Toby Donaldson" userId="2e6e5431-bb17-4c41-9985-d39c50d83c73" providerId="ADAL" clId="{A86C17CE-7CFF-443E-96E5-E2C3E6CEFC2B}" dt="2024-10-17T04:44:24.479" v="6820" actId="21"/>
          <ac:cxnSpMkLst>
            <pc:docMk/>
            <pc:sldMk cId="1556383594" sldId="344"/>
            <ac:cxnSpMk id="15" creationId="{E44A1B0D-9A80-5BB3-1B92-8D182E489CC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1939366" sldId="345"/>
        </pc:sldMkLst>
      </pc:sldChg>
      <pc:sldChg chg="addSp delSp modSp add mod ord">
        <pc:chgData name="Toby Donaldson" userId="2e6e5431-bb17-4c41-9985-d39c50d83c73" providerId="ADAL" clId="{A86C17CE-7CFF-443E-96E5-E2C3E6CEFC2B}" dt="2024-10-21T02:54:45.032" v="11987" actId="2711"/>
        <pc:sldMkLst>
          <pc:docMk/>
          <pc:sldMk cId="3264327507" sldId="345"/>
        </pc:sldMkLst>
        <pc:spChg chg="del">
          <ac:chgData name="Toby Donaldson" userId="2e6e5431-bb17-4c41-9985-d39c50d83c73" providerId="ADAL" clId="{A86C17CE-7CFF-443E-96E5-E2C3E6CEFC2B}" dt="2024-10-21T02:53:52.642" v="11875" actId="21"/>
          <ac:spMkLst>
            <pc:docMk/>
            <pc:sldMk cId="3264327507" sldId="345"/>
            <ac:spMk id="6" creationId="{EC62E400-7E37-B71D-029B-44D24866676B}"/>
          </ac:spMkLst>
        </pc:spChg>
        <pc:spChg chg="del mod">
          <ac:chgData name="Toby Donaldson" userId="2e6e5431-bb17-4c41-9985-d39c50d83c73" providerId="ADAL" clId="{A86C17CE-7CFF-443E-96E5-E2C3E6CEFC2B}" dt="2024-10-21T02:53:56.143" v="11876" actId="21"/>
          <ac:spMkLst>
            <pc:docMk/>
            <pc:sldMk cId="3264327507" sldId="345"/>
            <ac:spMk id="7" creationId="{E539F05B-D852-EE32-A6E4-32AD5CF50B1A}"/>
          </ac:spMkLst>
        </pc:spChg>
        <pc:spChg chg="del">
          <ac:chgData name="Toby Donaldson" userId="2e6e5431-bb17-4c41-9985-d39c50d83c73" providerId="ADAL" clId="{A86C17CE-7CFF-443E-96E5-E2C3E6CEFC2B}" dt="2024-10-21T02:53:49.105" v="11874" actId="21"/>
          <ac:spMkLst>
            <pc:docMk/>
            <pc:sldMk cId="3264327507" sldId="345"/>
            <ac:spMk id="8" creationId="{87C7457F-5DDD-9DF2-204D-286B51691F4F}"/>
          </ac:spMkLst>
        </pc:spChg>
        <pc:spChg chg="del">
          <ac:chgData name="Toby Donaldson" userId="2e6e5431-bb17-4c41-9985-d39c50d83c73" providerId="ADAL" clId="{A86C17CE-7CFF-443E-96E5-E2C3E6CEFC2B}" dt="2024-10-21T02:53:49.105" v="11874" actId="21"/>
          <ac:spMkLst>
            <pc:docMk/>
            <pc:sldMk cId="3264327507" sldId="345"/>
            <ac:spMk id="9" creationId="{EDD44757-B68C-E609-85EE-7156E49EA6D3}"/>
          </ac:spMkLst>
        </pc:spChg>
        <pc:spChg chg="add mod">
          <ac:chgData name="Toby Donaldson" userId="2e6e5431-bb17-4c41-9985-d39c50d83c73" providerId="ADAL" clId="{A86C17CE-7CFF-443E-96E5-E2C3E6CEFC2B}" dt="2024-10-21T02:54:45.032" v="11987" actId="2711"/>
          <ac:spMkLst>
            <pc:docMk/>
            <pc:sldMk cId="3264327507" sldId="345"/>
            <ac:spMk id="10" creationId="{2AF4541D-29DC-1535-D05D-3233D477C8A4}"/>
          </ac:spMkLst>
        </pc:spChg>
        <pc:cxnChg chg="del mod">
          <ac:chgData name="Toby Donaldson" userId="2e6e5431-bb17-4c41-9985-d39c50d83c73" providerId="ADAL" clId="{A86C17CE-7CFF-443E-96E5-E2C3E6CEFC2B}" dt="2024-10-21T02:53:52.642" v="11875" actId="21"/>
          <ac:cxnSpMkLst>
            <pc:docMk/>
            <pc:sldMk cId="3264327507" sldId="345"/>
            <ac:cxnSpMk id="11" creationId="{5F6F46B7-7239-84EB-ABC7-4A353253972C}"/>
          </ac:cxnSpMkLst>
        </pc:cxnChg>
        <pc:cxnChg chg="del mod">
          <ac:chgData name="Toby Donaldson" userId="2e6e5431-bb17-4c41-9985-d39c50d83c73" providerId="ADAL" clId="{A86C17CE-7CFF-443E-96E5-E2C3E6CEFC2B}" dt="2024-10-21T02:53:56.143" v="11876" actId="21"/>
          <ac:cxnSpMkLst>
            <pc:docMk/>
            <pc:sldMk cId="3264327507" sldId="345"/>
            <ac:cxnSpMk id="15" creationId="{43D16402-3C52-B92D-DDFD-FBFBE0179F5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5766" sldId="346"/>
        </pc:sldMkLst>
      </pc:sldChg>
      <pc:sldChg chg="modSp add mod">
        <pc:chgData name="Toby Donaldson" userId="2e6e5431-bb17-4c41-9985-d39c50d83c73" providerId="ADAL" clId="{A86C17CE-7CFF-443E-96E5-E2C3E6CEFC2B}" dt="2024-10-17T17:54:21.654" v="8891" actId="14100"/>
        <pc:sldMkLst>
          <pc:docMk/>
          <pc:sldMk cId="2255662188" sldId="346"/>
        </pc:sldMkLst>
        <pc:spChg chg="mod">
          <ac:chgData name="Toby Donaldson" userId="2e6e5431-bb17-4c41-9985-d39c50d83c73" providerId="ADAL" clId="{A86C17CE-7CFF-443E-96E5-E2C3E6CEFC2B}" dt="2024-10-17T17:54:21.654" v="8891" actId="14100"/>
          <ac:spMkLst>
            <pc:docMk/>
            <pc:sldMk cId="2255662188" sldId="346"/>
            <ac:spMk id="6" creationId="{038BA53D-12A9-3850-7424-00B8F5B1CB5C}"/>
          </ac:spMkLst>
        </pc:spChg>
        <pc:spChg chg="mod">
          <ac:chgData name="Toby Donaldson" userId="2e6e5431-bb17-4c41-9985-d39c50d83c73" providerId="ADAL" clId="{A86C17CE-7CFF-443E-96E5-E2C3E6CEFC2B}" dt="2024-10-17T04:46:09.213" v="6944" actId="1076"/>
          <ac:spMkLst>
            <pc:docMk/>
            <pc:sldMk cId="2255662188" sldId="346"/>
            <ac:spMk id="8" creationId="{A47682A6-17DC-C8A7-731E-B8A2BA20BC31}"/>
          </ac:spMkLst>
        </pc:spChg>
        <pc:cxnChg chg="mod">
          <ac:chgData name="Toby Donaldson" userId="2e6e5431-bb17-4c41-9985-d39c50d83c73" providerId="ADAL" clId="{A86C17CE-7CFF-443E-96E5-E2C3E6CEFC2B}" dt="2024-10-17T17:54:21.654" v="8891" actId="14100"/>
          <ac:cxnSpMkLst>
            <pc:docMk/>
            <pc:sldMk cId="2255662188" sldId="346"/>
            <ac:cxnSpMk id="11" creationId="{136F6D17-1FAB-7458-0AF0-24FC046CEF8A}"/>
          </ac:cxnSpMkLst>
        </pc:cxnChg>
      </pc:sldChg>
      <pc:sldChg chg="modSp add mod">
        <pc:chgData name="Toby Donaldson" userId="2e6e5431-bb17-4c41-9985-d39c50d83c73" providerId="ADAL" clId="{A86C17CE-7CFF-443E-96E5-E2C3E6CEFC2B}" dt="2024-10-17T04:47:31.347" v="6989" actId="1076"/>
        <pc:sldMkLst>
          <pc:docMk/>
          <pc:sldMk cId="518592599" sldId="347"/>
        </pc:sldMkLst>
        <pc:spChg chg="mod">
          <ac:chgData name="Toby Donaldson" userId="2e6e5431-bb17-4c41-9985-d39c50d83c73" providerId="ADAL" clId="{A86C17CE-7CFF-443E-96E5-E2C3E6CEFC2B}" dt="2024-10-17T04:47:31.347" v="6989" actId="1076"/>
          <ac:spMkLst>
            <pc:docMk/>
            <pc:sldMk cId="518592599" sldId="347"/>
            <ac:spMk id="6" creationId="{73E9BCEF-E222-5F7E-EA5E-3880AD0C724D}"/>
          </ac:spMkLst>
        </pc:spChg>
        <pc:spChg chg="mod">
          <ac:chgData name="Toby Donaldson" userId="2e6e5431-bb17-4c41-9985-d39c50d83c73" providerId="ADAL" clId="{A86C17CE-7CFF-443E-96E5-E2C3E6CEFC2B}" dt="2024-10-17T04:47:01.706" v="6954" actId="14100"/>
          <ac:spMkLst>
            <pc:docMk/>
            <pc:sldMk cId="518592599" sldId="347"/>
            <ac:spMk id="8" creationId="{4D608887-7814-3F00-DA67-3DB7BE0E9988}"/>
          </ac:spMkLst>
        </pc:spChg>
        <pc:cxnChg chg="mod">
          <ac:chgData name="Toby Donaldson" userId="2e6e5431-bb17-4c41-9985-d39c50d83c73" providerId="ADAL" clId="{A86C17CE-7CFF-443E-96E5-E2C3E6CEFC2B}" dt="2024-10-17T04:47:31.347" v="6989" actId="1076"/>
          <ac:cxnSpMkLst>
            <pc:docMk/>
            <pc:sldMk cId="518592599" sldId="347"/>
            <ac:cxnSpMk id="11" creationId="{3C1F9838-D4BC-0E21-8082-C488111E0E4E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0768386" sldId="347"/>
        </pc:sldMkLst>
      </pc:sldChg>
      <pc:sldChg chg="addSp delSp modSp add mod">
        <pc:chgData name="Toby Donaldson" userId="2e6e5431-bb17-4c41-9985-d39c50d83c73" providerId="ADAL" clId="{A86C17CE-7CFF-443E-96E5-E2C3E6CEFC2B}" dt="2024-10-21T02:55:45.940" v="11994" actId="1076"/>
        <pc:sldMkLst>
          <pc:docMk/>
          <pc:sldMk cId="3938777344" sldId="348"/>
        </pc:sldMkLst>
        <pc:spChg chg="mod">
          <ac:chgData name="Toby Donaldson" userId="2e6e5431-bb17-4c41-9985-d39c50d83c73" providerId="ADAL" clId="{A86C17CE-7CFF-443E-96E5-E2C3E6CEFC2B}" dt="2024-10-17T04:51:58.190" v="7328" actId="1076"/>
          <ac:spMkLst>
            <pc:docMk/>
            <pc:sldMk cId="3938777344" sldId="348"/>
            <ac:spMk id="3" creationId="{31AB2983-EE8A-C379-E2BB-617F774F8C05}"/>
          </ac:spMkLst>
        </pc:spChg>
        <pc:spChg chg="del">
          <ac:chgData name="Toby Donaldson" userId="2e6e5431-bb17-4c41-9985-d39c50d83c73" providerId="ADAL" clId="{A86C17CE-7CFF-443E-96E5-E2C3E6CEFC2B}" dt="2024-10-17T05:01:03.370" v="7469" actId="21"/>
          <ac:spMkLst>
            <pc:docMk/>
            <pc:sldMk cId="3938777344" sldId="348"/>
            <ac:spMk id="5" creationId="{B92A20A2-5C49-6924-53B2-BACED46D24D7}"/>
          </ac:spMkLst>
        </pc:spChg>
        <pc:spChg chg="del">
          <ac:chgData name="Toby Donaldson" userId="2e6e5431-bb17-4c41-9985-d39c50d83c73" providerId="ADAL" clId="{A86C17CE-7CFF-443E-96E5-E2C3E6CEFC2B}" dt="2024-10-17T04:50:09.122" v="7304" actId="21"/>
          <ac:spMkLst>
            <pc:docMk/>
            <pc:sldMk cId="3938777344" sldId="348"/>
            <ac:spMk id="6" creationId="{3DB28B72-DED1-1856-1DD7-DE91B921E113}"/>
          </ac:spMkLst>
        </pc:spChg>
        <pc:spChg chg="del mod">
          <ac:chgData name="Toby Donaldson" userId="2e6e5431-bb17-4c41-9985-d39c50d83c73" providerId="ADAL" clId="{A86C17CE-7CFF-443E-96E5-E2C3E6CEFC2B}" dt="2024-10-17T04:59:35.979" v="7414" actId="21"/>
          <ac:spMkLst>
            <pc:docMk/>
            <pc:sldMk cId="3938777344" sldId="348"/>
            <ac:spMk id="7" creationId="{AC913099-631A-7846-A3D7-EDDF37DD2DF6}"/>
          </ac:spMkLst>
        </pc:spChg>
        <pc:spChg chg="del">
          <ac:chgData name="Toby Donaldson" userId="2e6e5431-bb17-4c41-9985-d39c50d83c73" providerId="ADAL" clId="{A86C17CE-7CFF-443E-96E5-E2C3E6CEFC2B}" dt="2024-10-17T04:50:07.073" v="7303" actId="21"/>
          <ac:spMkLst>
            <pc:docMk/>
            <pc:sldMk cId="3938777344" sldId="348"/>
            <ac:spMk id="8" creationId="{EE0AFAA8-D2A1-6C81-1AFD-392C039051D4}"/>
          </ac:spMkLst>
        </pc:spChg>
        <pc:spChg chg="del">
          <ac:chgData name="Toby Donaldson" userId="2e6e5431-bb17-4c41-9985-d39c50d83c73" providerId="ADAL" clId="{A86C17CE-7CFF-443E-96E5-E2C3E6CEFC2B}" dt="2024-10-17T04:50:07.073" v="7303" actId="21"/>
          <ac:spMkLst>
            <pc:docMk/>
            <pc:sldMk cId="3938777344" sldId="348"/>
            <ac:spMk id="9" creationId="{DD4C5E11-97D2-836E-DF65-CD3A89C5DF42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0" creationId="{EA6E3023-84B4-C907-8032-FDD67CEC06EA}"/>
          </ac:spMkLst>
        </pc:spChg>
        <pc:spChg chg="add del mod">
          <ac:chgData name="Toby Donaldson" userId="2e6e5431-bb17-4c41-9985-d39c50d83c73" providerId="ADAL" clId="{A86C17CE-7CFF-443E-96E5-E2C3E6CEFC2B}" dt="2024-10-17T04:58:57.675" v="7409" actId="21"/>
          <ac:spMkLst>
            <pc:docMk/>
            <pc:sldMk cId="3938777344" sldId="348"/>
            <ac:spMk id="12" creationId="{F901D720-851C-CF22-55E9-8700A5D780EC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3" creationId="{F0C09535-9BAE-F955-20A0-F8C6E187EE74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4" creationId="{95031F4F-1236-3164-B571-7EFA4DE9B77B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8" creationId="{68F76FA0-066F-BDEE-2054-CC24DDCA6AD9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23" creationId="{083E118A-0B5F-3506-97E8-737942404A51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35" creationId="{1EDDE0F9-360E-9C2F-5E8C-B4EC6ED7251E}"/>
          </ac:spMkLst>
        </pc:spChg>
        <pc:spChg chg="add mod">
          <ac:chgData name="Toby Donaldson" userId="2e6e5431-bb17-4c41-9985-d39c50d83c73" providerId="ADAL" clId="{A86C17CE-7CFF-443E-96E5-E2C3E6CEFC2B}" dt="2024-10-17T05:01:13.658" v="7471" actId="1076"/>
          <ac:spMkLst>
            <pc:docMk/>
            <pc:sldMk cId="3938777344" sldId="348"/>
            <ac:spMk id="40" creationId="{68B1A846-F6CB-3E4B-A33A-67421E183C89}"/>
          </ac:spMkLst>
        </pc:spChg>
        <pc:spChg chg="add mod">
          <ac:chgData name="Toby Donaldson" userId="2e6e5431-bb17-4c41-9985-d39c50d83c73" providerId="ADAL" clId="{A86C17CE-7CFF-443E-96E5-E2C3E6CEFC2B}" dt="2024-10-21T02:55:45.940" v="11994" actId="1076"/>
          <ac:spMkLst>
            <pc:docMk/>
            <pc:sldMk cId="3938777344" sldId="348"/>
            <ac:spMk id="41" creationId="{2A99CCC1-6679-93C1-2DAF-6E95644AE53F}"/>
          </ac:spMkLst>
        </pc:spChg>
        <pc:grpChg chg="add del mod">
          <ac:chgData name="Toby Donaldson" userId="2e6e5431-bb17-4c41-9985-d39c50d83c73" providerId="ADAL" clId="{A86C17CE-7CFF-443E-96E5-E2C3E6CEFC2B}" dt="2024-10-17T04:53:20.735" v="7352" actId="165"/>
          <ac:grpSpMkLst>
            <pc:docMk/>
            <pc:sldMk cId="3938777344" sldId="348"/>
            <ac:grpSpMk id="16" creationId="{17B62AF3-9A8B-719F-25A9-919492EFC331}"/>
          </ac:grpSpMkLst>
        </pc:grpChg>
        <pc:grpChg chg="add mod topLvl">
          <ac:chgData name="Toby Donaldson" userId="2e6e5431-bb17-4c41-9985-d39c50d83c73" providerId="ADAL" clId="{A86C17CE-7CFF-443E-96E5-E2C3E6CEFC2B}" dt="2024-10-17T17:56:27.181" v="8905" actId="165"/>
          <ac:grpSpMkLst>
            <pc:docMk/>
            <pc:sldMk cId="3938777344" sldId="348"/>
            <ac:grpSpMk id="17" creationId="{4344315E-DCE1-8ECD-4A92-D7A17B15765C}"/>
          </ac:grpSpMkLst>
        </pc:grpChg>
        <pc:grpChg chg="add del mod">
          <ac:chgData name="Toby Donaldson" userId="2e6e5431-bb17-4c41-9985-d39c50d83c73" providerId="ADAL" clId="{A86C17CE-7CFF-443E-96E5-E2C3E6CEFC2B}" dt="2024-10-17T17:56:27.181" v="8905" actId="165"/>
          <ac:grpSpMkLst>
            <pc:docMk/>
            <pc:sldMk cId="3938777344" sldId="348"/>
            <ac:grpSpMk id="39" creationId="{A7BEABB0-1168-2B8F-AAEE-B9613B250849}"/>
          </ac:grpSpMkLst>
        </pc:grpChg>
        <pc:cxnChg chg="del mod">
          <ac:chgData name="Toby Donaldson" userId="2e6e5431-bb17-4c41-9985-d39c50d83c73" providerId="ADAL" clId="{A86C17CE-7CFF-443E-96E5-E2C3E6CEFC2B}" dt="2024-10-17T04:50:10.104" v="7305" actId="21"/>
          <ac:cxnSpMkLst>
            <pc:docMk/>
            <pc:sldMk cId="3938777344" sldId="348"/>
            <ac:cxnSpMk id="11" creationId="{03E89CF9-D8A9-C417-6DA5-08BF3245E3E7}"/>
          </ac:cxnSpMkLst>
        </pc:cxnChg>
        <pc:cxnChg chg="del mod">
          <ac:chgData name="Toby Donaldson" userId="2e6e5431-bb17-4c41-9985-d39c50d83c73" providerId="ADAL" clId="{A86C17CE-7CFF-443E-96E5-E2C3E6CEFC2B}" dt="2024-10-17T04:50:02.995" v="7302" actId="21"/>
          <ac:cxnSpMkLst>
            <pc:docMk/>
            <pc:sldMk cId="3938777344" sldId="348"/>
            <ac:cxnSpMk id="15" creationId="{8325C85A-83B6-8938-C201-702A4EBC7E27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20" creationId="{805AD949-AF69-3443-1434-8D6EEFAFA01B}"/>
          </ac:cxnSpMkLst>
        </pc:cxnChg>
        <pc:cxnChg chg="add del mod">
          <ac:chgData name="Toby Donaldson" userId="2e6e5431-bb17-4c41-9985-d39c50d83c73" providerId="ADAL" clId="{A86C17CE-7CFF-443E-96E5-E2C3E6CEFC2B}" dt="2024-10-17T04:57:16.714" v="7387" actId="21"/>
          <ac:cxnSpMkLst>
            <pc:docMk/>
            <pc:sldMk cId="3938777344" sldId="348"/>
            <ac:cxnSpMk id="22" creationId="{9672D89A-8A01-5A2D-0ADD-9A3B95AB429E}"/>
          </ac:cxnSpMkLst>
        </pc:cxnChg>
        <pc:cxnChg chg="add del mod">
          <ac:chgData name="Toby Donaldson" userId="2e6e5431-bb17-4c41-9985-d39c50d83c73" providerId="ADAL" clId="{A86C17CE-7CFF-443E-96E5-E2C3E6CEFC2B}" dt="2024-10-17T04:57:15.420" v="7386" actId="21"/>
          <ac:cxnSpMkLst>
            <pc:docMk/>
            <pc:sldMk cId="3938777344" sldId="348"/>
            <ac:cxnSpMk id="25" creationId="{523DE79C-74EB-53DA-4835-43A396DF1FFF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29" creationId="{D1DC13AD-6511-FCDA-75D2-C1880EC0A49A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32" creationId="{79BD92B3-2EC4-2021-AEC1-A134DF59084E}"/>
          </ac:cxnSpMkLst>
        </pc:cxnChg>
        <pc:cxnChg chg="add mod topLvl">
          <ac:chgData name="Toby Donaldson" userId="2e6e5431-bb17-4c41-9985-d39c50d83c73" providerId="ADAL" clId="{A86C17CE-7CFF-443E-96E5-E2C3E6CEFC2B}" dt="2024-10-17T17:56:44.960" v="8908" actId="14100"/>
          <ac:cxnSpMkLst>
            <pc:docMk/>
            <pc:sldMk cId="3938777344" sldId="348"/>
            <ac:cxnSpMk id="34" creationId="{BCB27755-136C-7EB1-520F-9C11FE47BAB5}"/>
          </ac:cxnSpMkLst>
        </pc:cxnChg>
        <pc:cxnChg chg="add mod topLvl">
          <ac:chgData name="Toby Donaldson" userId="2e6e5431-bb17-4c41-9985-d39c50d83c73" providerId="ADAL" clId="{A86C17CE-7CFF-443E-96E5-E2C3E6CEFC2B}" dt="2024-10-17T17:56:31.070" v="8906" actId="14100"/>
          <ac:cxnSpMkLst>
            <pc:docMk/>
            <pc:sldMk cId="3938777344" sldId="348"/>
            <ac:cxnSpMk id="36" creationId="{17F7443A-8275-EA63-635D-65075611AA0D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55971920" sldId="348"/>
        </pc:sldMkLst>
      </pc:sldChg>
      <pc:sldChg chg="addSp delSp modSp add mod">
        <pc:chgData name="Toby Donaldson" userId="2e6e5431-bb17-4c41-9985-d39c50d83c73" providerId="ADAL" clId="{A86C17CE-7CFF-443E-96E5-E2C3E6CEFC2B}" dt="2024-10-21T02:55:19.134" v="11990" actId="114"/>
        <pc:sldMkLst>
          <pc:docMk/>
          <pc:sldMk cId="1074488400" sldId="349"/>
        </pc:sldMkLst>
        <pc:spChg chg="del">
          <ac:chgData name="Toby Donaldson" userId="2e6e5431-bb17-4c41-9985-d39c50d83c73" providerId="ADAL" clId="{A86C17CE-7CFF-443E-96E5-E2C3E6CEFC2B}" dt="2024-10-17T04:59:18.102" v="7411" actId="21"/>
          <ac:spMkLst>
            <pc:docMk/>
            <pc:sldMk cId="1074488400" sldId="349"/>
            <ac:spMk id="6" creationId="{E36C638A-AD81-173C-59C4-23211E663B24}"/>
          </ac:spMkLst>
        </pc:spChg>
        <pc:spChg chg="del">
          <ac:chgData name="Toby Donaldson" userId="2e6e5431-bb17-4c41-9985-d39c50d83c73" providerId="ADAL" clId="{A86C17CE-7CFF-443E-96E5-E2C3E6CEFC2B}" dt="2024-10-17T04:59:24.600" v="7413" actId="21"/>
          <ac:spMkLst>
            <pc:docMk/>
            <pc:sldMk cId="1074488400" sldId="349"/>
            <ac:spMk id="7" creationId="{FB2A9E73-B528-0C53-50B1-7A2CC6EFE002}"/>
          </ac:spMkLst>
        </pc:spChg>
        <pc:spChg chg="del">
          <ac:chgData name="Toby Donaldson" userId="2e6e5431-bb17-4c41-9985-d39c50d83c73" providerId="ADAL" clId="{A86C17CE-7CFF-443E-96E5-E2C3E6CEFC2B}" dt="2024-10-17T04:59:18.102" v="7411" actId="21"/>
          <ac:spMkLst>
            <pc:docMk/>
            <pc:sldMk cId="1074488400" sldId="349"/>
            <ac:spMk id="8" creationId="{D7EBAB01-3C51-2498-C478-5FA2053DE516}"/>
          </ac:spMkLst>
        </pc:spChg>
        <pc:spChg chg="del">
          <ac:chgData name="Toby Donaldson" userId="2e6e5431-bb17-4c41-9985-d39c50d83c73" providerId="ADAL" clId="{A86C17CE-7CFF-443E-96E5-E2C3E6CEFC2B}" dt="2024-10-17T04:59:21.335" v="7412" actId="21"/>
          <ac:spMkLst>
            <pc:docMk/>
            <pc:sldMk cId="1074488400" sldId="349"/>
            <ac:spMk id="9" creationId="{EDDC8349-A960-1A2B-F666-4B2DA6979CD4}"/>
          </ac:spMkLst>
        </pc:spChg>
        <pc:spChg chg="add mod">
          <ac:chgData name="Toby Donaldson" userId="2e6e5431-bb17-4c41-9985-d39c50d83c73" providerId="ADAL" clId="{A86C17CE-7CFF-443E-96E5-E2C3E6CEFC2B}" dt="2024-10-21T02:55:19.134" v="11990" actId="114"/>
          <ac:spMkLst>
            <pc:docMk/>
            <pc:sldMk cId="1074488400" sldId="349"/>
            <ac:spMk id="10" creationId="{AC913099-631A-7846-A3D7-EDDF37DD2DF6}"/>
          </ac:spMkLst>
        </pc:spChg>
        <pc:cxnChg chg="del mod">
          <ac:chgData name="Toby Donaldson" userId="2e6e5431-bb17-4c41-9985-d39c50d83c73" providerId="ADAL" clId="{A86C17CE-7CFF-443E-96E5-E2C3E6CEFC2B}" dt="2024-10-17T04:59:18.102" v="7411" actId="21"/>
          <ac:cxnSpMkLst>
            <pc:docMk/>
            <pc:sldMk cId="1074488400" sldId="349"/>
            <ac:cxnSpMk id="11" creationId="{0923096E-AA4B-10BB-933E-9494847BEF4E}"/>
          </ac:cxnSpMkLst>
        </pc:cxnChg>
        <pc:cxnChg chg="del mod">
          <ac:chgData name="Toby Donaldson" userId="2e6e5431-bb17-4c41-9985-d39c50d83c73" providerId="ADAL" clId="{A86C17CE-7CFF-443E-96E5-E2C3E6CEFC2B}" dt="2024-10-17T04:59:24.600" v="7413" actId="21"/>
          <ac:cxnSpMkLst>
            <pc:docMk/>
            <pc:sldMk cId="1074488400" sldId="349"/>
            <ac:cxnSpMk id="15" creationId="{0A42902A-EACD-3003-A96C-203E83F0EFF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144644832" sldId="349"/>
        </pc:sldMkLst>
      </pc:sldChg>
      <pc:sldChg chg="addSp modSp add mod">
        <pc:chgData name="Toby Donaldson" userId="2e6e5431-bb17-4c41-9985-d39c50d83c73" providerId="ADAL" clId="{A86C17CE-7CFF-443E-96E5-E2C3E6CEFC2B}" dt="2024-10-17T05:02:42.425" v="7608" actId="1076"/>
        <pc:sldMkLst>
          <pc:docMk/>
          <pc:sldMk cId="2693912225" sldId="350"/>
        </pc:sldMkLst>
        <pc:spChg chg="add mod">
          <ac:chgData name="Toby Donaldson" userId="2e6e5431-bb17-4c41-9985-d39c50d83c73" providerId="ADAL" clId="{A86C17CE-7CFF-443E-96E5-E2C3E6CEFC2B}" dt="2024-10-17T05:02:42.425" v="7608" actId="1076"/>
          <ac:spMkLst>
            <pc:docMk/>
            <pc:sldMk cId="2693912225" sldId="350"/>
            <ac:spMk id="5" creationId="{5F2F50EB-4B29-7D07-113A-F35AB7BF8168}"/>
          </ac:spMkLst>
        </pc:spChg>
        <pc:spChg chg="mod">
          <ac:chgData name="Toby Donaldson" userId="2e6e5431-bb17-4c41-9985-d39c50d83c73" providerId="ADAL" clId="{A86C17CE-7CFF-443E-96E5-E2C3E6CEFC2B}" dt="2024-10-17T05:02:23.408" v="7606" actId="20577"/>
          <ac:spMkLst>
            <pc:docMk/>
            <pc:sldMk cId="2693912225" sldId="350"/>
            <ac:spMk id="41" creationId="{E5CBE02D-89B2-6D60-189D-FC0E5877696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00028437" sldId="35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768896395" sldId="351"/>
        </pc:sldMkLst>
      </pc:sldChg>
      <pc:sldChg chg="addSp delSp modSp add mod">
        <pc:chgData name="Toby Donaldson" userId="2e6e5431-bb17-4c41-9985-d39c50d83c73" providerId="ADAL" clId="{A86C17CE-7CFF-443E-96E5-E2C3E6CEFC2B}" dt="2024-10-21T02:56:08.463" v="12000" actId="14100"/>
        <pc:sldMkLst>
          <pc:docMk/>
          <pc:sldMk cId="2698669342" sldId="351"/>
        </pc:sldMkLst>
        <pc:spChg chg="del">
          <ac:chgData name="Toby Donaldson" userId="2e6e5431-bb17-4c41-9985-d39c50d83c73" providerId="ADAL" clId="{A86C17CE-7CFF-443E-96E5-E2C3E6CEFC2B}" dt="2024-10-17T05:02:50.189" v="7610" actId="21"/>
          <ac:spMkLst>
            <pc:docMk/>
            <pc:sldMk cId="2698669342" sldId="351"/>
            <ac:spMk id="5" creationId="{363336EA-DE02-4BAE-6D57-8325839589D9}"/>
          </ac:spMkLst>
        </pc:spChg>
        <pc:spChg chg="add mod">
          <ac:chgData name="Toby Donaldson" userId="2e6e5431-bb17-4c41-9985-d39c50d83c73" providerId="ADAL" clId="{A86C17CE-7CFF-443E-96E5-E2C3E6CEFC2B}" dt="2024-10-21T02:56:08.463" v="12000" actId="14100"/>
          <ac:spMkLst>
            <pc:docMk/>
            <pc:sldMk cId="2698669342" sldId="351"/>
            <ac:spMk id="6" creationId="{03CBB2E0-FBFF-9440-DA85-7BFE1FF4EA1D}"/>
          </ac:spMkLst>
        </pc:spChg>
        <pc:spChg chg="mod">
          <ac:chgData name="Toby Donaldson" userId="2e6e5431-bb17-4c41-9985-d39c50d83c73" providerId="ADAL" clId="{A86C17CE-7CFF-443E-96E5-E2C3E6CEFC2B}" dt="2024-10-21T02:55:56.225" v="11995" actId="113"/>
          <ac:spMkLst>
            <pc:docMk/>
            <pc:sldMk cId="2698669342" sldId="351"/>
            <ac:spMk id="41" creationId="{F6AD9B95-9D1B-5CEE-C1E6-EE5CF0935786}"/>
          </ac:spMkLst>
        </pc:spChg>
      </pc:sldChg>
      <pc:sldChg chg="addSp delSp modSp add mod ord">
        <pc:chgData name="Toby Donaldson" userId="2e6e5431-bb17-4c41-9985-d39c50d83c73" providerId="ADAL" clId="{A86C17CE-7CFF-443E-96E5-E2C3E6CEFC2B}" dt="2024-10-17T17:57:59.599" v="8913" actId="1076"/>
        <pc:sldMkLst>
          <pc:docMk/>
          <pc:sldMk cId="1615613375" sldId="352"/>
        </pc:sldMkLst>
        <pc:spChg chg="mod">
          <ac:chgData name="Toby Donaldson" userId="2e6e5431-bb17-4c41-9985-d39c50d83c73" providerId="ADAL" clId="{A86C17CE-7CFF-443E-96E5-E2C3E6CEFC2B}" dt="2024-10-17T05:06:02.260" v="7953" actId="554"/>
          <ac:spMkLst>
            <pc:docMk/>
            <pc:sldMk cId="1615613375" sldId="352"/>
            <ac:spMk id="3" creationId="{1CECC2D1-B6FE-6E24-50E2-A4379A6187AF}"/>
          </ac:spMkLst>
        </pc:spChg>
        <pc:spChg chg="mod">
          <ac:chgData name="Toby Donaldson" userId="2e6e5431-bb17-4c41-9985-d39c50d83c73" providerId="ADAL" clId="{A86C17CE-7CFF-443E-96E5-E2C3E6CEFC2B}" dt="2024-10-17T05:06:28.686" v="7957" actId="1076"/>
          <ac:spMkLst>
            <pc:docMk/>
            <pc:sldMk cId="1615613375" sldId="352"/>
            <ac:spMk id="5" creationId="{0556AC98-2EFB-4B0D-D76A-50C6803E8738}"/>
          </ac:spMkLst>
        </pc:spChg>
        <pc:spChg chg="del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6" creationId="{2AD6AF40-EA18-7359-C09C-7DE952A1C23C}"/>
          </ac:spMkLst>
        </pc:spChg>
        <pc:spChg chg="del mod">
          <ac:chgData name="Toby Donaldson" userId="2e6e5431-bb17-4c41-9985-d39c50d83c73" providerId="ADAL" clId="{A86C17CE-7CFF-443E-96E5-E2C3E6CEFC2B}" dt="2024-10-17T05:06:25.621" v="7956" actId="21"/>
          <ac:spMkLst>
            <pc:docMk/>
            <pc:sldMk cId="1615613375" sldId="352"/>
            <ac:spMk id="7" creationId="{7B46D00F-F883-386E-E653-BCCC0C2AB402}"/>
          </ac:spMkLst>
        </pc:spChg>
        <pc:spChg chg="del mod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8" creationId="{9E9DD409-AD65-B086-FD02-0E8757E1FBB0}"/>
          </ac:spMkLst>
        </pc:spChg>
        <pc:spChg chg="del mod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9" creationId="{A3759121-AC84-E0EB-CC6E-BEAD88E33696}"/>
          </ac:spMkLst>
        </pc:spChg>
        <pc:spChg chg="add del mod">
          <ac:chgData name="Toby Donaldson" userId="2e6e5431-bb17-4c41-9985-d39c50d83c73" providerId="ADAL" clId="{A86C17CE-7CFF-443E-96E5-E2C3E6CEFC2B}" dt="2024-10-17T17:57:46.519" v="8911" actId="21"/>
          <ac:spMkLst>
            <pc:docMk/>
            <pc:sldMk cId="1615613375" sldId="352"/>
            <ac:spMk id="12" creationId="{7B226C07-3275-1E87-725B-36925A45B129}"/>
          </ac:spMkLst>
        </pc:spChg>
        <pc:spChg chg="add mod">
          <ac:chgData name="Toby Donaldson" userId="2e6e5431-bb17-4c41-9985-d39c50d83c73" providerId="ADAL" clId="{A86C17CE-7CFF-443E-96E5-E2C3E6CEFC2B}" dt="2024-10-17T05:06:18.641" v="7955" actId="1076"/>
          <ac:spMkLst>
            <pc:docMk/>
            <pc:sldMk cId="1615613375" sldId="352"/>
            <ac:spMk id="13" creationId="{F401F5E1-5B64-55B1-504D-FE6D710C86F7}"/>
          </ac:spMkLst>
        </pc:spChg>
        <pc:spChg chg="add mod">
          <ac:chgData name="Toby Donaldson" userId="2e6e5431-bb17-4c41-9985-d39c50d83c73" providerId="ADAL" clId="{A86C17CE-7CFF-443E-96E5-E2C3E6CEFC2B}" dt="2024-10-17T17:57:59.599" v="8913" actId="1076"/>
          <ac:spMkLst>
            <pc:docMk/>
            <pc:sldMk cId="1615613375" sldId="352"/>
            <ac:spMk id="14" creationId="{C475307A-41A1-7041-17FD-0972CEC30F7A}"/>
          </ac:spMkLst>
        </pc:spChg>
        <pc:cxnChg chg="del mod">
          <ac:chgData name="Toby Donaldson" userId="2e6e5431-bb17-4c41-9985-d39c50d83c73" providerId="ADAL" clId="{A86C17CE-7CFF-443E-96E5-E2C3E6CEFC2B}" dt="2024-10-17T05:04:46.989" v="7825" actId="21"/>
          <ac:cxnSpMkLst>
            <pc:docMk/>
            <pc:sldMk cId="1615613375" sldId="352"/>
            <ac:cxnSpMk id="11" creationId="{7B76FD0F-B5A3-2A04-9128-E41AFD2D825F}"/>
          </ac:cxnSpMkLst>
        </pc:cxnChg>
        <pc:cxnChg chg="del mod">
          <ac:chgData name="Toby Donaldson" userId="2e6e5431-bb17-4c41-9985-d39c50d83c73" providerId="ADAL" clId="{A86C17CE-7CFF-443E-96E5-E2C3E6CEFC2B}" dt="2024-10-17T05:04:46.989" v="7825" actId="21"/>
          <ac:cxnSpMkLst>
            <pc:docMk/>
            <pc:sldMk cId="1615613375" sldId="352"/>
            <ac:cxnSpMk id="15" creationId="{D26765DA-20F1-64AC-689F-E9505A53592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78372094" sldId="352"/>
        </pc:sldMkLst>
      </pc:sldChg>
      <pc:sldChg chg="addSp modSp add mod">
        <pc:chgData name="Toby Donaldson" userId="2e6e5431-bb17-4c41-9985-d39c50d83c73" providerId="ADAL" clId="{A86C17CE-7CFF-443E-96E5-E2C3E6CEFC2B}" dt="2024-10-17T17:58:19.183" v="8915" actId="14100"/>
        <pc:sldMkLst>
          <pc:docMk/>
          <pc:sldMk cId="1063097408" sldId="353"/>
        </pc:sldMkLst>
        <pc:spChg chg="add mod">
          <ac:chgData name="Toby Donaldson" userId="2e6e5431-bb17-4c41-9985-d39c50d83c73" providerId="ADAL" clId="{A86C17CE-7CFF-443E-96E5-E2C3E6CEFC2B}" dt="2024-10-17T05:07:13.308" v="7998" actId="1076"/>
          <ac:spMkLst>
            <pc:docMk/>
            <pc:sldMk cId="1063097408" sldId="353"/>
            <ac:spMk id="6" creationId="{A9863DFC-40D9-3BC5-6BBF-25AC55608504}"/>
          </ac:spMkLst>
        </pc:spChg>
        <pc:spChg chg="add mod">
          <ac:chgData name="Toby Donaldson" userId="2e6e5431-bb17-4c41-9985-d39c50d83c73" providerId="ADAL" clId="{A86C17CE-7CFF-443E-96E5-E2C3E6CEFC2B}" dt="2024-10-17T17:58:16.108" v="8914" actId="1076"/>
          <ac:spMkLst>
            <pc:docMk/>
            <pc:sldMk cId="1063097408" sldId="353"/>
            <ac:spMk id="7" creationId="{48CE093E-3C1B-D097-27E5-AD656C76CDFE}"/>
          </ac:spMkLst>
        </pc:spChg>
        <pc:spChg chg="add mod">
          <ac:chgData name="Toby Donaldson" userId="2e6e5431-bb17-4c41-9985-d39c50d83c73" providerId="ADAL" clId="{A86C17CE-7CFF-443E-96E5-E2C3E6CEFC2B}" dt="2024-10-17T05:08:24.917" v="8107" actId="1076"/>
          <ac:spMkLst>
            <pc:docMk/>
            <pc:sldMk cId="1063097408" sldId="353"/>
            <ac:spMk id="8" creationId="{C9FE06EA-DB9C-2DB8-AF61-BECBE4D293E2}"/>
          </ac:spMkLst>
        </pc:spChg>
        <pc:cxnChg chg="add">
          <ac:chgData name="Toby Donaldson" userId="2e6e5431-bb17-4c41-9985-d39c50d83c73" providerId="ADAL" clId="{A86C17CE-7CFF-443E-96E5-E2C3E6CEFC2B}" dt="2024-10-17T05:08:32.643" v="8108" actId="11529"/>
          <ac:cxnSpMkLst>
            <pc:docMk/>
            <pc:sldMk cId="1063097408" sldId="353"/>
            <ac:cxnSpMk id="10" creationId="{DF933FDF-7373-D0C8-6063-409FB4EB1FC9}"/>
          </ac:cxnSpMkLst>
        </pc:cxnChg>
        <pc:cxnChg chg="add mod">
          <ac:chgData name="Toby Donaldson" userId="2e6e5431-bb17-4c41-9985-d39c50d83c73" providerId="ADAL" clId="{A86C17CE-7CFF-443E-96E5-E2C3E6CEFC2B}" dt="2024-10-17T17:58:19.183" v="8915" actId="14100"/>
          <ac:cxnSpMkLst>
            <pc:docMk/>
            <pc:sldMk cId="1063097408" sldId="353"/>
            <ac:cxnSpMk id="14" creationId="{5AD912C6-E561-F04F-AC0F-9FA1104E87A1}"/>
          </ac:cxnSpMkLst>
        </pc:cxnChg>
        <pc:cxnChg chg="add">
          <ac:chgData name="Toby Donaldson" userId="2e6e5431-bb17-4c41-9985-d39c50d83c73" providerId="ADAL" clId="{A86C17CE-7CFF-443E-96E5-E2C3E6CEFC2B}" dt="2024-10-17T05:08:47.071" v="8110" actId="11529"/>
          <ac:cxnSpMkLst>
            <pc:docMk/>
            <pc:sldMk cId="1063097408" sldId="353"/>
            <ac:cxnSpMk id="16" creationId="{32B38B65-B8F2-E8AC-4C55-FF0458427CD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40492478" sldId="353"/>
        </pc:sldMkLst>
      </pc:sldChg>
      <pc:sldChg chg="modSp add mod">
        <pc:chgData name="Toby Donaldson" userId="2e6e5431-bb17-4c41-9985-d39c50d83c73" providerId="ADAL" clId="{A86C17CE-7CFF-443E-96E5-E2C3E6CEFC2B}" dt="2024-10-17T05:10:27.534" v="8217" actId="5793"/>
        <pc:sldMkLst>
          <pc:docMk/>
          <pc:sldMk cId="437704892" sldId="354"/>
        </pc:sldMkLst>
        <pc:spChg chg="mod">
          <ac:chgData name="Toby Donaldson" userId="2e6e5431-bb17-4c41-9985-d39c50d83c73" providerId="ADAL" clId="{A86C17CE-7CFF-443E-96E5-E2C3E6CEFC2B}" dt="2024-10-17T05:09:52.306" v="8132" actId="1076"/>
          <ac:spMkLst>
            <pc:docMk/>
            <pc:sldMk cId="437704892" sldId="354"/>
            <ac:spMk id="3" creationId="{9943B764-4706-0014-BD25-4A3CF8D44015}"/>
          </ac:spMkLst>
        </pc:spChg>
        <pc:spChg chg="mod">
          <ac:chgData name="Toby Donaldson" userId="2e6e5431-bb17-4c41-9985-d39c50d83c73" providerId="ADAL" clId="{A86C17CE-7CFF-443E-96E5-E2C3E6CEFC2B}" dt="2024-10-17T05:10:27.534" v="8217" actId="5793"/>
          <ac:spMkLst>
            <pc:docMk/>
            <pc:sldMk cId="437704892" sldId="354"/>
            <ac:spMk id="5" creationId="{9630CC66-DFDB-9A37-7F2E-5AABA143149E}"/>
          </ac:spMkLst>
        </pc:spChg>
        <pc:spChg chg="mod">
          <ac:chgData name="Toby Donaldson" userId="2e6e5431-bb17-4c41-9985-d39c50d83c73" providerId="ADAL" clId="{A86C17CE-7CFF-443E-96E5-E2C3E6CEFC2B}" dt="2024-10-17T05:09:47.068" v="8131" actId="207"/>
          <ac:spMkLst>
            <pc:docMk/>
            <pc:sldMk cId="437704892" sldId="354"/>
            <ac:spMk id="12" creationId="{066E2E20-37CC-C89E-21D9-257CD0B8BBE9}"/>
          </ac:spMkLst>
        </pc:spChg>
        <pc:spChg chg="mod">
          <ac:chgData name="Toby Donaldson" userId="2e6e5431-bb17-4c41-9985-d39c50d83c73" providerId="ADAL" clId="{A86C17CE-7CFF-443E-96E5-E2C3E6CEFC2B}" dt="2024-10-17T05:09:54.832" v="8133" actId="1076"/>
          <ac:spMkLst>
            <pc:docMk/>
            <pc:sldMk cId="437704892" sldId="354"/>
            <ac:spMk id="13" creationId="{B8BF20C8-A403-F3E8-7153-87B86874CC4D}"/>
          </ac:spMkLst>
        </pc:spChg>
        <pc:cxnChg chg="mod">
          <ac:chgData name="Toby Donaldson" userId="2e6e5431-bb17-4c41-9985-d39c50d83c73" providerId="ADAL" clId="{A86C17CE-7CFF-443E-96E5-E2C3E6CEFC2B}" dt="2024-10-17T05:09:32.974" v="8129" actId="14100"/>
          <ac:cxnSpMkLst>
            <pc:docMk/>
            <pc:sldMk cId="437704892" sldId="354"/>
            <ac:cxnSpMk id="14" creationId="{791B0751-D78A-CC11-51FA-2530A93E3869}"/>
          </ac:cxnSpMkLst>
        </pc:cxnChg>
        <pc:cxnChg chg="mod">
          <ac:chgData name="Toby Donaldson" userId="2e6e5431-bb17-4c41-9985-d39c50d83c73" providerId="ADAL" clId="{A86C17CE-7CFF-443E-96E5-E2C3E6CEFC2B}" dt="2024-10-17T05:09:29.187" v="8128" actId="14100"/>
          <ac:cxnSpMkLst>
            <pc:docMk/>
            <pc:sldMk cId="437704892" sldId="354"/>
            <ac:cxnSpMk id="16" creationId="{A312F13B-DF60-E594-4DB7-A7C79E31CEF9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88601082" sldId="355"/>
        </pc:sldMkLst>
      </pc:sldChg>
      <pc:sldChg chg="addSp delSp modSp add mod">
        <pc:chgData name="Toby Donaldson" userId="2e6e5431-bb17-4c41-9985-d39c50d83c73" providerId="ADAL" clId="{A86C17CE-7CFF-443E-96E5-E2C3E6CEFC2B}" dt="2024-10-21T02:57:12.151" v="12002" actId="20577"/>
        <pc:sldMkLst>
          <pc:docMk/>
          <pc:sldMk cId="2809845948" sldId="355"/>
        </pc:sldMkLst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3" creationId="{F6975072-06F0-4E73-01FE-F4434C8378AD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5" creationId="{9E9C4982-0F78-BB1A-6EB8-8A3709BBA781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6" creationId="{30676151-1C3E-7EBF-40DA-FCB0519382C1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7" creationId="{111A0C25-DA79-A829-3E7C-2AF2D298CC7F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8" creationId="{948A945F-4EBE-D85F-0934-E60ABD761E80}"/>
          </ac:spMkLst>
        </pc:spChg>
        <pc:spChg chg="add 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9" creationId="{2085CE64-8C6A-FD18-753E-7DA0B4C18575}"/>
          </ac:spMkLst>
        </pc:spChg>
        <pc:spChg chg="add mod">
          <ac:chgData name="Toby Donaldson" userId="2e6e5431-bb17-4c41-9985-d39c50d83c73" providerId="ADAL" clId="{A86C17CE-7CFF-443E-96E5-E2C3E6CEFC2B}" dt="2024-10-21T02:57:12.151" v="12002" actId="20577"/>
          <ac:spMkLst>
            <pc:docMk/>
            <pc:sldMk cId="2809845948" sldId="355"/>
            <ac:spMk id="11" creationId="{6CFDC11D-8170-8D79-62C7-35459FFC25C1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12" creationId="{A5B6119D-5D69-035A-9B90-D566D1C30ED3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13" creationId="{221215A4-44CF-CE78-A95F-E620638585DC}"/>
          </ac:spMkLst>
        </pc:sp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0" creationId="{B838A381-C58C-93F4-3661-5B059585B053}"/>
          </ac:cxnSpMkLst>
        </pc:cxn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4" creationId="{1ED1A4F0-807B-E300-163F-C9D3E72B3422}"/>
          </ac:cxnSpMkLst>
        </pc:cxn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6" creationId="{E204B1BB-6526-0A10-9E6B-C0181AF796AF}"/>
          </ac:cxnSpMkLst>
        </pc:cxnChg>
      </pc:sldChg>
      <pc:sldChg chg="addSp modSp add mod">
        <pc:chgData name="Toby Donaldson" userId="2e6e5431-bb17-4c41-9985-d39c50d83c73" providerId="ADAL" clId="{A86C17CE-7CFF-443E-96E5-E2C3E6CEFC2B}" dt="2024-10-17T05:14:47.051" v="8850" actId="14100"/>
        <pc:sldMkLst>
          <pc:docMk/>
          <pc:sldMk cId="2745005155" sldId="356"/>
        </pc:sldMkLst>
        <pc:spChg chg="add mod">
          <ac:chgData name="Toby Donaldson" userId="2e6e5431-bb17-4c41-9985-d39c50d83c73" providerId="ADAL" clId="{A86C17CE-7CFF-443E-96E5-E2C3E6CEFC2B}" dt="2024-10-17T05:14:47.051" v="8850" actId="14100"/>
          <ac:spMkLst>
            <pc:docMk/>
            <pc:sldMk cId="2745005155" sldId="356"/>
            <ac:spMk id="6" creationId="{BB8FC3F0-6035-89BB-73A5-6565F497EF82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05743955" sldId="35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6104049" sldId="357"/>
        </pc:sldMkLst>
      </pc:sldChg>
      <pc:sldChg chg="add">
        <pc:chgData name="Toby Donaldson" userId="2e6e5431-bb17-4c41-9985-d39c50d83c73" providerId="ADAL" clId="{A86C17CE-7CFF-443E-96E5-E2C3E6CEFC2B}" dt="2024-10-17T17:57:42.511" v="8910" actId="2890"/>
        <pc:sldMkLst>
          <pc:docMk/>
          <pc:sldMk cId="3119766122" sldId="357"/>
        </pc:sldMkLst>
      </pc:sldChg>
      <pc:sldChg chg="addSp delSp modSp new mod">
        <pc:chgData name="Toby Donaldson" userId="2e6e5431-bb17-4c41-9985-d39c50d83c73" providerId="ADAL" clId="{A86C17CE-7CFF-443E-96E5-E2C3E6CEFC2B}" dt="2024-10-17T18:59:39.699" v="10501" actId="1076"/>
        <pc:sldMkLst>
          <pc:docMk/>
          <pc:sldMk cId="554056988" sldId="358"/>
        </pc:sldMkLst>
        <pc:spChg chg="del">
          <ac:chgData name="Toby Donaldson" userId="2e6e5431-bb17-4c41-9985-d39c50d83c73" providerId="ADAL" clId="{A86C17CE-7CFF-443E-96E5-E2C3E6CEFC2B}" dt="2024-10-17T18:21:13.509" v="8980" actId="21"/>
          <ac:spMkLst>
            <pc:docMk/>
            <pc:sldMk cId="554056988" sldId="358"/>
            <ac:spMk id="2" creationId="{2FD2FF3D-48BE-ECC5-A184-CBA42A095CBA}"/>
          </ac:spMkLst>
        </pc:spChg>
        <pc:spChg chg="del">
          <ac:chgData name="Toby Donaldson" userId="2e6e5431-bb17-4c41-9985-d39c50d83c73" providerId="ADAL" clId="{A86C17CE-7CFF-443E-96E5-E2C3E6CEFC2B}" dt="2024-10-17T18:21:18.083" v="8981" actId="21"/>
          <ac:spMkLst>
            <pc:docMk/>
            <pc:sldMk cId="554056988" sldId="358"/>
            <ac:spMk id="3" creationId="{2260418F-6B20-FC31-4FE3-20D5E1A157F0}"/>
          </ac:spMkLst>
        </pc:spChg>
        <pc:spChg chg="add del mod">
          <ac:chgData name="Toby Donaldson" userId="2e6e5431-bb17-4c41-9985-d39c50d83c73" providerId="ADAL" clId="{A86C17CE-7CFF-443E-96E5-E2C3E6CEFC2B}" dt="2024-10-17T18:38:30.269" v="9779" actId="21"/>
          <ac:spMkLst>
            <pc:docMk/>
            <pc:sldMk cId="554056988" sldId="358"/>
            <ac:spMk id="7" creationId="{3BFADD1C-0D17-0E37-4779-088D4A8CB97F}"/>
          </ac:spMkLst>
        </pc:spChg>
        <pc:spChg chg="add mod">
          <ac:chgData name="Toby Donaldson" userId="2e6e5431-bb17-4c41-9985-d39c50d83c73" providerId="ADAL" clId="{A86C17CE-7CFF-443E-96E5-E2C3E6CEFC2B}" dt="2024-10-17T18:38:40.065" v="9782" actId="14100"/>
          <ac:spMkLst>
            <pc:docMk/>
            <pc:sldMk cId="554056988" sldId="358"/>
            <ac:spMk id="8" creationId="{99B784FE-CE35-2203-2AE3-773A19BAF3BB}"/>
          </ac:spMkLst>
        </pc:spChg>
        <pc:spChg chg="add mod">
          <ac:chgData name="Toby Donaldson" userId="2e6e5431-bb17-4c41-9985-d39c50d83c73" providerId="ADAL" clId="{A86C17CE-7CFF-443E-96E5-E2C3E6CEFC2B}" dt="2024-10-17T18:59:37.038" v="10500" actId="1076"/>
          <ac:spMkLst>
            <pc:docMk/>
            <pc:sldMk cId="554056988" sldId="358"/>
            <ac:spMk id="9" creationId="{80C8FA80-D8DC-D8D4-376F-8DD45D66817B}"/>
          </ac:spMkLst>
        </pc:spChg>
        <pc:spChg chg="add del mod">
          <ac:chgData name="Toby Donaldson" userId="2e6e5431-bb17-4c41-9985-d39c50d83c73" providerId="ADAL" clId="{A86C17CE-7CFF-443E-96E5-E2C3E6CEFC2B}" dt="2024-10-17T18:59:21.533" v="10498" actId="21"/>
          <ac:spMkLst>
            <pc:docMk/>
            <pc:sldMk cId="554056988" sldId="358"/>
            <ac:spMk id="10" creationId="{C4634BCC-7EC3-C058-8259-A16D9DD27BC7}"/>
          </ac:spMkLst>
        </pc:spChg>
        <pc:spChg chg="add del mod">
          <ac:chgData name="Toby Donaldson" userId="2e6e5431-bb17-4c41-9985-d39c50d83c73" providerId="ADAL" clId="{A86C17CE-7CFF-443E-96E5-E2C3E6CEFC2B}" dt="2024-10-17T18:38:33.936" v="9780" actId="21"/>
          <ac:spMkLst>
            <pc:docMk/>
            <pc:sldMk cId="554056988" sldId="358"/>
            <ac:spMk id="12" creationId="{54725F44-A922-951E-1F96-9944BB4BF532}"/>
          </ac:spMkLst>
        </pc:spChg>
        <pc:spChg chg="add mod">
          <ac:chgData name="Toby Donaldson" userId="2e6e5431-bb17-4c41-9985-d39c50d83c73" providerId="ADAL" clId="{A86C17CE-7CFF-443E-96E5-E2C3E6CEFC2B}" dt="2024-10-17T18:58:42.053" v="10497" actId="20577"/>
          <ac:spMkLst>
            <pc:docMk/>
            <pc:sldMk cId="554056988" sldId="358"/>
            <ac:spMk id="13" creationId="{2AAFF7AE-6FFF-20F5-E870-C30C5520DC04}"/>
          </ac:spMkLst>
        </pc:spChg>
        <pc:spChg chg="add mod">
          <ac:chgData name="Toby Donaldson" userId="2e6e5431-bb17-4c41-9985-d39c50d83c73" providerId="ADAL" clId="{A86C17CE-7CFF-443E-96E5-E2C3E6CEFC2B}" dt="2024-10-17T18:39:12.892" v="9806" actId="113"/>
          <ac:spMkLst>
            <pc:docMk/>
            <pc:sldMk cId="554056988" sldId="358"/>
            <ac:spMk id="14" creationId="{E663C218-EC34-CD9E-2E55-68E4EB886100}"/>
          </ac:spMkLst>
        </pc:spChg>
        <pc:picChg chg="add mod">
          <ac:chgData name="Toby Donaldson" userId="2e6e5431-bb17-4c41-9985-d39c50d83c73" providerId="ADAL" clId="{A86C17CE-7CFF-443E-96E5-E2C3E6CEFC2B}" dt="2024-10-17T18:59:39.699" v="10501" actId="1076"/>
          <ac:picMkLst>
            <pc:docMk/>
            <pc:sldMk cId="554056988" sldId="358"/>
            <ac:picMk id="6" creationId="{D860047A-A304-87AB-BAE0-7A9C899CF79D}"/>
          </ac:picMkLst>
        </pc:pic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446095" sldId="358"/>
        </pc:sldMkLst>
      </pc:sldChg>
      <pc:sldChg chg="add del">
        <pc:chgData name="Toby Donaldson" userId="2e6e5431-bb17-4c41-9985-d39c50d83c73" providerId="ADAL" clId="{A86C17CE-7CFF-443E-96E5-E2C3E6CEFC2B}" dt="2024-10-17T19:01:15.309" v="10504" actId="2696"/>
        <pc:sldMkLst>
          <pc:docMk/>
          <pc:sldMk cId="2198964978" sldId="35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9385683" sldId="359"/>
        </pc:sldMkLst>
      </pc:sldChg>
      <pc:sldChg chg="addSp delSp modSp add mod">
        <pc:chgData name="Toby Donaldson" userId="2e6e5431-bb17-4c41-9985-d39c50d83c73" providerId="ADAL" clId="{A86C17CE-7CFF-443E-96E5-E2C3E6CEFC2B}" dt="2024-10-17T19:30:42.433" v="11200" actId="20577"/>
        <pc:sldMkLst>
          <pc:docMk/>
          <pc:sldMk cId="4070484776" sldId="359"/>
        </pc:sldMkLst>
        <pc:spChg chg="add del">
          <ac:chgData name="Toby Donaldson" userId="2e6e5431-bb17-4c41-9985-d39c50d83c73" providerId="ADAL" clId="{A86C17CE-7CFF-443E-96E5-E2C3E6CEFC2B}" dt="2024-10-17T19:01:54.162" v="10507" actId="22"/>
          <ac:spMkLst>
            <pc:docMk/>
            <pc:sldMk cId="4070484776" sldId="359"/>
            <ac:spMk id="3" creationId="{CD0CC94F-39D8-77DF-F75F-77296C4D2F0E}"/>
          </ac:spMkLst>
        </pc:spChg>
        <pc:spChg chg="add mod">
          <ac:chgData name="Toby Donaldson" userId="2e6e5431-bb17-4c41-9985-d39c50d83c73" providerId="ADAL" clId="{A86C17CE-7CFF-443E-96E5-E2C3E6CEFC2B}" dt="2024-10-17T19:20:14.035" v="10911" actId="20577"/>
          <ac:spMkLst>
            <pc:docMk/>
            <pc:sldMk cId="4070484776" sldId="359"/>
            <ac:spMk id="5" creationId="{26539832-25B9-B678-FC28-155BA30DF887}"/>
          </ac:spMkLst>
        </pc:spChg>
        <pc:spChg chg="add mod">
          <ac:chgData name="Toby Donaldson" userId="2e6e5431-bb17-4c41-9985-d39c50d83c73" providerId="ADAL" clId="{A86C17CE-7CFF-443E-96E5-E2C3E6CEFC2B}" dt="2024-10-17T19:04:45.741" v="10575" actId="1076"/>
          <ac:spMkLst>
            <pc:docMk/>
            <pc:sldMk cId="4070484776" sldId="359"/>
            <ac:spMk id="7" creationId="{14ADD18A-0947-E9F8-6291-FC26DB89D96F}"/>
          </ac:spMkLst>
        </pc:spChg>
        <pc:spChg chg="del">
          <ac:chgData name="Toby Donaldson" userId="2e6e5431-bb17-4c41-9985-d39c50d83c73" providerId="ADAL" clId="{A86C17CE-7CFF-443E-96E5-E2C3E6CEFC2B}" dt="2024-10-17T19:02:42.604" v="10522" actId="21"/>
          <ac:spMkLst>
            <pc:docMk/>
            <pc:sldMk cId="4070484776" sldId="359"/>
            <ac:spMk id="8" creationId="{F6B1629C-9D80-74FF-44E8-6F972BBE0C28}"/>
          </ac:spMkLst>
        </pc:spChg>
        <pc:spChg chg="mod">
          <ac:chgData name="Toby Donaldson" userId="2e6e5431-bb17-4c41-9985-d39c50d83c73" providerId="ADAL" clId="{A86C17CE-7CFF-443E-96E5-E2C3E6CEFC2B}" dt="2024-10-17T19:03:41.823" v="10539" actId="1076"/>
          <ac:spMkLst>
            <pc:docMk/>
            <pc:sldMk cId="4070484776" sldId="359"/>
            <ac:spMk id="9" creationId="{B334E2B2-4798-5B0E-D023-723599DEB4D0}"/>
          </ac:spMkLst>
        </pc:spChg>
        <pc:spChg chg="add mod">
          <ac:chgData name="Toby Donaldson" userId="2e6e5431-bb17-4c41-9985-d39c50d83c73" providerId="ADAL" clId="{A86C17CE-7CFF-443E-96E5-E2C3E6CEFC2B}" dt="2024-10-17T19:30:42.433" v="11200" actId="20577"/>
          <ac:spMkLst>
            <pc:docMk/>
            <pc:sldMk cId="4070484776" sldId="359"/>
            <ac:spMk id="12" creationId="{330AC1AF-D9DA-F15A-6CAC-29EB2DF44A63}"/>
          </ac:spMkLst>
        </pc:spChg>
        <pc:spChg chg="mod">
          <ac:chgData name="Toby Donaldson" userId="2e6e5431-bb17-4c41-9985-d39c50d83c73" providerId="ADAL" clId="{A86C17CE-7CFF-443E-96E5-E2C3E6CEFC2B}" dt="2024-10-17T19:02:45.262" v="10523" actId="1076"/>
          <ac:spMkLst>
            <pc:docMk/>
            <pc:sldMk cId="4070484776" sldId="359"/>
            <ac:spMk id="13" creationId="{175E9AE4-A71D-D55A-E235-33328B96C5C6}"/>
          </ac:spMkLst>
        </pc:spChg>
        <pc:spChg chg="add mod">
          <ac:chgData name="Toby Donaldson" userId="2e6e5431-bb17-4c41-9985-d39c50d83c73" providerId="ADAL" clId="{A86C17CE-7CFF-443E-96E5-E2C3E6CEFC2B}" dt="2024-10-17T19:06:11.316" v="10643" actId="1076"/>
          <ac:spMkLst>
            <pc:docMk/>
            <pc:sldMk cId="4070484776" sldId="359"/>
            <ac:spMk id="16" creationId="{70C58170-0CB1-4EC2-2A7A-CED3E74C023E}"/>
          </ac:spMkLst>
        </pc:spChg>
        <pc:picChg chg="mod">
          <ac:chgData name="Toby Donaldson" userId="2e6e5431-bb17-4c41-9985-d39c50d83c73" providerId="ADAL" clId="{A86C17CE-7CFF-443E-96E5-E2C3E6CEFC2B}" dt="2024-10-17T19:03:38.347" v="10538" actId="1076"/>
          <ac:picMkLst>
            <pc:docMk/>
            <pc:sldMk cId="4070484776" sldId="359"/>
            <ac:picMk id="6" creationId="{9295327E-4043-046E-E4C0-C2B3E8006154}"/>
          </ac:picMkLst>
        </pc:picChg>
        <pc:cxnChg chg="add mod">
          <ac:chgData name="Toby Donaldson" userId="2e6e5431-bb17-4c41-9985-d39c50d83c73" providerId="ADAL" clId="{A86C17CE-7CFF-443E-96E5-E2C3E6CEFC2B}" dt="2024-10-17T19:16:33.719" v="10878" actId="14100"/>
          <ac:cxnSpMkLst>
            <pc:docMk/>
            <pc:sldMk cId="4070484776" sldId="359"/>
            <ac:cxnSpMk id="11" creationId="{CA0117A1-DAFC-B40C-8001-43FB746304E7}"/>
          </ac:cxnSpMkLst>
        </pc:cxnChg>
        <pc:cxnChg chg="add mod">
          <ac:chgData name="Toby Donaldson" userId="2e6e5431-bb17-4c41-9985-d39c50d83c73" providerId="ADAL" clId="{A86C17CE-7CFF-443E-96E5-E2C3E6CEFC2B}" dt="2024-10-17T19:16:36.107" v="10879" actId="14100"/>
          <ac:cxnSpMkLst>
            <pc:docMk/>
            <pc:sldMk cId="4070484776" sldId="359"/>
            <ac:cxnSpMk id="15" creationId="{E55351D7-5425-8198-5A55-CFF7176C01D0}"/>
          </ac:cxnSpMkLst>
        </pc:cxnChg>
        <pc:cxnChg chg="add mod">
          <ac:chgData name="Toby Donaldson" userId="2e6e5431-bb17-4c41-9985-d39c50d83c73" providerId="ADAL" clId="{A86C17CE-7CFF-443E-96E5-E2C3E6CEFC2B}" dt="2024-10-17T19:16:30.119" v="10877" actId="14100"/>
          <ac:cxnSpMkLst>
            <pc:docMk/>
            <pc:sldMk cId="4070484776" sldId="359"/>
            <ac:cxnSpMk id="19" creationId="{ED2364AB-92C2-6949-21B9-B23553816618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19:31:46.542" v="11204"/>
        <pc:sldMkLst>
          <pc:docMk/>
          <pc:sldMk cId="917755974" sldId="360"/>
        </pc:sldMkLst>
        <pc:spChg chg="add mod">
          <ac:chgData name="Toby Donaldson" userId="2e6e5431-bb17-4c41-9985-d39c50d83c73" providerId="ADAL" clId="{A86C17CE-7CFF-443E-96E5-E2C3E6CEFC2B}" dt="2024-10-17T19:17:22.423" v="10883" actId="1076"/>
          <ac:spMkLst>
            <pc:docMk/>
            <pc:sldMk cId="917755974" sldId="360"/>
            <ac:spMk id="2" creationId="{1F272470-CA87-89FE-B3B5-6B4118379D1C}"/>
          </ac:spMkLst>
        </pc:spChg>
        <pc:spChg chg="add del mod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3" creationId="{C3420E58-8236-5B2A-FB44-F931B9D158C7}"/>
          </ac:spMkLst>
        </pc:spChg>
        <pc:spChg chg="del mod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5" creationId="{2814B1DF-64AB-C532-FA80-B4AFFD05A152}"/>
          </ac:spMkLst>
        </pc:spChg>
        <pc:spChg chg="del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7" creationId="{D0A67635-A40F-89CA-C490-EAAB7D2922CB}"/>
          </ac:spMkLst>
        </pc:spChg>
        <pc:spChg chg="add mod ord">
          <ac:chgData name="Toby Donaldson" userId="2e6e5431-bb17-4c41-9985-d39c50d83c73" providerId="ADAL" clId="{A86C17CE-7CFF-443E-96E5-E2C3E6CEFC2B}" dt="2024-10-17T19:20:08.232" v="10904" actId="20577"/>
          <ac:spMkLst>
            <pc:docMk/>
            <pc:sldMk cId="917755974" sldId="360"/>
            <ac:spMk id="8" creationId="{AAC66A44-560B-8BFA-02DA-5682F9C14FCC}"/>
          </ac:spMkLst>
        </pc:spChg>
        <pc:spChg chg="add mod">
          <ac:chgData name="Toby Donaldson" userId="2e6e5431-bb17-4c41-9985-d39c50d83c73" providerId="ADAL" clId="{A86C17CE-7CFF-443E-96E5-E2C3E6CEFC2B}" dt="2024-10-17T19:17:03.264" v="10881"/>
          <ac:spMkLst>
            <pc:docMk/>
            <pc:sldMk cId="917755974" sldId="360"/>
            <ac:spMk id="10" creationId="{CF4E586D-12EB-413A-80A3-8CB44A6F0F3E}"/>
          </ac:spMkLst>
        </pc:spChg>
        <pc:spChg chg="del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12" creationId="{B3C0885D-E367-CC94-5EA4-649851704641}"/>
          </ac:spMkLst>
        </pc:spChg>
        <pc:spChg chg="mod">
          <ac:chgData name="Toby Donaldson" userId="2e6e5431-bb17-4c41-9985-d39c50d83c73" providerId="ADAL" clId="{A86C17CE-7CFF-443E-96E5-E2C3E6CEFC2B}" dt="2024-10-17T19:07:36.296" v="10743" actId="1076"/>
          <ac:spMkLst>
            <pc:docMk/>
            <pc:sldMk cId="917755974" sldId="360"/>
            <ac:spMk id="16" creationId="{8F98E940-4951-D9A2-84A7-78769ADB4710}"/>
          </ac:spMkLst>
        </pc:spChg>
        <pc:spChg chg="add mod">
          <ac:chgData name="Toby Donaldson" userId="2e6e5431-bb17-4c41-9985-d39c50d83c73" providerId="ADAL" clId="{A86C17CE-7CFF-443E-96E5-E2C3E6CEFC2B}" dt="2024-10-17T19:31:46.542" v="11204"/>
          <ac:spMkLst>
            <pc:docMk/>
            <pc:sldMk cId="917755974" sldId="360"/>
            <ac:spMk id="17" creationId="{00C96747-79A2-7849-1169-3000FE289C41}"/>
          </ac:spMkLst>
        </pc:spChg>
        <pc:spChg chg="add mod">
          <ac:chgData name="Toby Donaldson" userId="2e6e5431-bb17-4c41-9985-d39c50d83c73" providerId="ADAL" clId="{A86C17CE-7CFF-443E-96E5-E2C3E6CEFC2B}" dt="2024-10-17T19:17:03.264" v="10881"/>
          <ac:spMkLst>
            <pc:docMk/>
            <pc:sldMk cId="917755974" sldId="360"/>
            <ac:spMk id="20" creationId="{1EBC4A0B-E1A3-2BA8-94CD-A78E294D68F3}"/>
          </ac:spMkLst>
        </pc:spChg>
        <pc:cxnChg chg="del mod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1" creationId="{774B5789-663D-AC9B-F355-CA017ABC9958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14" creationId="{80A55F8F-98FB-C936-4C9C-BB21CA369EB0}"/>
          </ac:cxnSpMkLst>
        </pc:cxnChg>
        <pc:cxnChg chg="del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5" creationId="{308ADDF3-AC09-35AC-78CC-F5C5B2CD62EB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18" creationId="{C59CEFFF-BA04-71D5-29F1-C5CF480C7084}"/>
          </ac:cxnSpMkLst>
        </pc:cxnChg>
        <pc:cxnChg chg="del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9" creationId="{D61A98E3-8C09-291D-07A7-AFB0BB92B122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21" creationId="{8362BEB2-D4E5-5134-B259-D0FB53B7FDD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09197238" sldId="360"/>
        </pc:sldMkLst>
      </pc:sldChg>
      <pc:sldChg chg="add del">
        <pc:chgData name="Toby Donaldson" userId="2e6e5431-bb17-4c41-9985-d39c50d83c73" providerId="ADAL" clId="{A86C17CE-7CFF-443E-96E5-E2C3E6CEFC2B}" dt="2024-10-17T19:01:12.594" v="10503" actId="2696"/>
        <pc:sldMkLst>
          <pc:docMk/>
          <pc:sldMk cId="3515328179" sldId="360"/>
        </pc:sldMkLst>
      </pc:sldChg>
      <pc:sldChg chg="addSp delSp modSp add mod">
        <pc:chgData name="Toby Donaldson" userId="2e6e5431-bb17-4c41-9985-d39c50d83c73" providerId="ADAL" clId="{A86C17CE-7CFF-443E-96E5-E2C3E6CEFC2B}" dt="2024-10-17T19:31:51.115" v="11205"/>
        <pc:sldMkLst>
          <pc:docMk/>
          <pc:sldMk cId="1138805861" sldId="361"/>
        </pc:sldMkLst>
        <pc:spChg chg="mod">
          <ac:chgData name="Toby Donaldson" userId="2e6e5431-bb17-4c41-9985-d39c50d83c73" providerId="ADAL" clId="{A86C17CE-7CFF-443E-96E5-E2C3E6CEFC2B}" dt="2024-10-17T19:19:56.416" v="10890" actId="1076"/>
          <ac:spMkLst>
            <pc:docMk/>
            <pc:sldMk cId="1138805861" sldId="361"/>
            <ac:spMk id="2" creationId="{A7BBBC06-819D-D710-12A4-73A5BFFCF9E2}"/>
          </ac:spMkLst>
        </pc:spChg>
        <pc:spChg chg="del mod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3" creationId="{931BD0B1-ABC4-1E6B-2156-D56F7661C668}"/>
          </ac:spMkLst>
        </pc:spChg>
        <pc:spChg chg="del mod">
          <ac:chgData name="Toby Donaldson" userId="2e6e5431-bb17-4c41-9985-d39c50d83c73" providerId="ADAL" clId="{A86C17CE-7CFF-443E-96E5-E2C3E6CEFC2B}" dt="2024-10-17T19:19:19.242" v="10884" actId="21"/>
          <ac:spMkLst>
            <pc:docMk/>
            <pc:sldMk cId="1138805861" sldId="361"/>
            <ac:spMk id="5" creationId="{569C69B6-4B30-A00F-A186-CE9F720AD327}"/>
          </ac:spMkLst>
        </pc:spChg>
        <pc:spChg chg="del mod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7" creationId="{6663CAE8-5A6D-E23F-5E51-8CF718201922}"/>
          </ac:spMkLst>
        </pc:spChg>
        <pc:spChg chg="add mod ord">
          <ac:chgData name="Toby Donaldson" userId="2e6e5431-bb17-4c41-9985-d39c50d83c73" providerId="ADAL" clId="{A86C17CE-7CFF-443E-96E5-E2C3E6CEFC2B}" dt="2024-10-17T19:20:02.924" v="10897" actId="20577"/>
          <ac:spMkLst>
            <pc:docMk/>
            <pc:sldMk cId="1138805861" sldId="361"/>
            <ac:spMk id="8" creationId="{61006462-9941-5204-4860-72F9C8680662}"/>
          </ac:spMkLst>
        </pc:spChg>
        <pc:spChg chg="add mod">
          <ac:chgData name="Toby Donaldson" userId="2e6e5431-bb17-4c41-9985-d39c50d83c73" providerId="ADAL" clId="{A86C17CE-7CFF-443E-96E5-E2C3E6CEFC2B}" dt="2024-10-17T19:19:39.560" v="10888"/>
          <ac:spMkLst>
            <pc:docMk/>
            <pc:sldMk cId="1138805861" sldId="361"/>
            <ac:spMk id="10" creationId="{A64AAE55-5405-EFFC-E1B6-EEDE8DCD3E8D}"/>
          </ac:spMkLst>
        </pc:spChg>
        <pc:spChg chg="del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12" creationId="{C7A6E63C-EC38-E81B-F866-4EAAC406017F}"/>
          </ac:spMkLst>
        </pc:spChg>
        <pc:spChg chg="mod">
          <ac:chgData name="Toby Donaldson" userId="2e6e5431-bb17-4c41-9985-d39c50d83c73" providerId="ADAL" clId="{A86C17CE-7CFF-443E-96E5-E2C3E6CEFC2B}" dt="2024-10-17T19:15:09.977" v="10835" actId="1076"/>
          <ac:spMkLst>
            <pc:docMk/>
            <pc:sldMk cId="1138805861" sldId="361"/>
            <ac:spMk id="16" creationId="{5CB688F5-CBE0-8FBD-B6C7-6B21664493F1}"/>
          </ac:spMkLst>
        </pc:spChg>
        <pc:spChg chg="add mod">
          <ac:chgData name="Toby Donaldson" userId="2e6e5431-bb17-4c41-9985-d39c50d83c73" providerId="ADAL" clId="{A86C17CE-7CFF-443E-96E5-E2C3E6CEFC2B}" dt="2024-10-17T19:31:51.115" v="11205"/>
          <ac:spMkLst>
            <pc:docMk/>
            <pc:sldMk cId="1138805861" sldId="361"/>
            <ac:spMk id="17" creationId="{238FEFBE-E8F5-6212-3680-0C60E1086252}"/>
          </ac:spMkLst>
        </pc:spChg>
        <pc:spChg chg="add mod">
          <ac:chgData name="Toby Donaldson" userId="2e6e5431-bb17-4c41-9985-d39c50d83c73" providerId="ADAL" clId="{A86C17CE-7CFF-443E-96E5-E2C3E6CEFC2B}" dt="2024-10-17T19:19:39.560" v="10888"/>
          <ac:spMkLst>
            <pc:docMk/>
            <pc:sldMk cId="1138805861" sldId="361"/>
            <ac:spMk id="20" creationId="{4F2B426C-4B5F-B6BE-0013-944ECFAEFB56}"/>
          </ac:spMkLst>
        </pc:spChg>
        <pc:cxnChg chg="del mod">
          <ac:chgData name="Toby Donaldson" userId="2e6e5431-bb17-4c41-9985-d39c50d83c73" providerId="ADAL" clId="{A86C17CE-7CFF-443E-96E5-E2C3E6CEFC2B}" dt="2024-10-17T19:19:25.114" v="10887" actId="21"/>
          <ac:cxnSpMkLst>
            <pc:docMk/>
            <pc:sldMk cId="1138805861" sldId="361"/>
            <ac:cxnSpMk id="11" creationId="{444F4B12-2969-CC11-7834-13445443700A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14" creationId="{DB54C31D-C47A-5BE0-5F8D-77BD00EFEAAB}"/>
          </ac:cxnSpMkLst>
        </pc:cxnChg>
        <pc:cxnChg chg="del">
          <ac:chgData name="Toby Donaldson" userId="2e6e5431-bb17-4c41-9985-d39c50d83c73" providerId="ADAL" clId="{A86C17CE-7CFF-443E-96E5-E2C3E6CEFC2B}" dt="2024-10-17T19:19:23.156" v="10886" actId="21"/>
          <ac:cxnSpMkLst>
            <pc:docMk/>
            <pc:sldMk cId="1138805861" sldId="361"/>
            <ac:cxnSpMk id="15" creationId="{40D3CAED-B98B-E5C0-6E4F-33D745C7C880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18" creationId="{F3345EA4-DE84-FF1F-2A55-5D3B139D7971}"/>
          </ac:cxnSpMkLst>
        </pc:cxnChg>
        <pc:cxnChg chg="del mod">
          <ac:chgData name="Toby Donaldson" userId="2e6e5431-bb17-4c41-9985-d39c50d83c73" providerId="ADAL" clId="{A86C17CE-7CFF-443E-96E5-E2C3E6CEFC2B}" dt="2024-10-17T19:19:23.156" v="10886" actId="21"/>
          <ac:cxnSpMkLst>
            <pc:docMk/>
            <pc:sldMk cId="1138805861" sldId="361"/>
            <ac:cxnSpMk id="19" creationId="{32E07DA8-8E8E-AD20-C353-C1FF63D6F84C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21" creationId="{109DA0BF-EC22-E636-78D5-24E7FF0A1B5F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092794" sldId="36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0601291" sldId="362"/>
        </pc:sldMkLst>
      </pc:sldChg>
      <pc:sldChg chg="modSp add mod">
        <pc:chgData name="Toby Donaldson" userId="2e6e5431-bb17-4c41-9985-d39c50d83c73" providerId="ADAL" clId="{A86C17CE-7CFF-443E-96E5-E2C3E6CEFC2B}" dt="2024-10-17T19:31:55.216" v="11206"/>
        <pc:sldMkLst>
          <pc:docMk/>
          <pc:sldMk cId="1284719906" sldId="362"/>
        </pc:sldMkLst>
        <pc:spChg chg="mod">
          <ac:chgData name="Toby Donaldson" userId="2e6e5431-bb17-4c41-9985-d39c50d83c73" providerId="ADAL" clId="{A86C17CE-7CFF-443E-96E5-E2C3E6CEFC2B}" dt="2024-10-17T19:20:49.692" v="10915" actId="14100"/>
          <ac:spMkLst>
            <pc:docMk/>
            <pc:sldMk cId="1284719906" sldId="362"/>
            <ac:spMk id="2" creationId="{AE2F2F70-61F3-6D30-823C-4300AB1FE4D1}"/>
          </ac:spMkLst>
        </pc:spChg>
        <pc:spChg chg="mod">
          <ac:chgData name="Toby Donaldson" userId="2e6e5431-bb17-4c41-9985-d39c50d83c73" providerId="ADAL" clId="{A86C17CE-7CFF-443E-96E5-E2C3E6CEFC2B}" dt="2024-10-17T19:21:25.631" v="11016" actId="1076"/>
          <ac:spMkLst>
            <pc:docMk/>
            <pc:sldMk cId="1284719906" sldId="362"/>
            <ac:spMk id="16" creationId="{48AD8FBE-0821-ADF3-3C3E-D20D83F36C86}"/>
          </ac:spMkLst>
        </pc:spChg>
        <pc:spChg chg="mod">
          <ac:chgData name="Toby Donaldson" userId="2e6e5431-bb17-4c41-9985-d39c50d83c73" providerId="ADAL" clId="{A86C17CE-7CFF-443E-96E5-E2C3E6CEFC2B}" dt="2024-10-17T19:31:55.216" v="11206"/>
          <ac:spMkLst>
            <pc:docMk/>
            <pc:sldMk cId="1284719906" sldId="362"/>
            <ac:spMk id="17" creationId="{04DB4B91-4213-FFD8-A270-45DBFE17565C}"/>
          </ac:spMkLst>
        </pc:spChg>
      </pc:sldChg>
      <pc:sldChg chg="modSp add del mod">
        <pc:chgData name="Toby Donaldson" userId="2e6e5431-bb17-4c41-9985-d39c50d83c73" providerId="ADAL" clId="{A86C17CE-7CFF-443E-96E5-E2C3E6CEFC2B}" dt="2024-10-17T19:20:34.517" v="10912" actId="2696"/>
        <pc:sldMkLst>
          <pc:docMk/>
          <pc:sldMk cId="2350590832" sldId="362"/>
        </pc:sldMkLst>
        <pc:spChg chg="mod">
          <ac:chgData name="Toby Donaldson" userId="2e6e5431-bb17-4c41-9985-d39c50d83c73" providerId="ADAL" clId="{A86C17CE-7CFF-443E-96E5-E2C3E6CEFC2B}" dt="2024-10-17T19:14:06.445" v="10811" actId="20577"/>
          <ac:spMkLst>
            <pc:docMk/>
            <pc:sldMk cId="2350590832" sldId="362"/>
            <ac:spMk id="5" creationId="{B96B95D9-1FC4-8AE1-07DD-82043F0705D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484672" sldId="363"/>
        </pc:sldMkLst>
      </pc:sldChg>
      <pc:sldChg chg="addSp delSp modSp add mod">
        <pc:chgData name="Toby Donaldson" userId="2e6e5431-bb17-4c41-9985-d39c50d83c73" providerId="ADAL" clId="{A86C17CE-7CFF-443E-96E5-E2C3E6CEFC2B}" dt="2024-10-21T03:16:35.879" v="12233" actId="1076"/>
        <pc:sldMkLst>
          <pc:docMk/>
          <pc:sldMk cId="2449079006" sldId="363"/>
        </pc:sldMkLst>
        <pc:spChg chg="add mod">
          <ac:chgData name="Toby Donaldson" userId="2e6e5431-bb17-4c41-9985-d39c50d83c73" providerId="ADAL" clId="{A86C17CE-7CFF-443E-96E5-E2C3E6CEFC2B}" dt="2024-10-17T19:22:47.414" v="11035" actId="1076"/>
          <ac:spMkLst>
            <pc:docMk/>
            <pc:sldMk cId="2449079006" sldId="363"/>
            <ac:spMk id="3" creationId="{4746548D-4ABA-E7FA-38EE-76DEC52242C3}"/>
          </ac:spMkLst>
        </pc:spChg>
        <pc:spChg chg="add mod">
          <ac:chgData name="Toby Donaldson" userId="2e6e5431-bb17-4c41-9985-d39c50d83c73" providerId="ADAL" clId="{A86C17CE-7CFF-443E-96E5-E2C3E6CEFC2B}" dt="2024-10-21T03:16:35.879" v="12233" actId="1076"/>
          <ac:spMkLst>
            <pc:docMk/>
            <pc:sldMk cId="2449079006" sldId="363"/>
            <ac:spMk id="5" creationId="{6645F8FC-DCDA-3D59-9227-37AE13804B63}"/>
          </ac:spMkLst>
        </pc:spChg>
        <pc:spChg chg="mod">
          <ac:chgData name="Toby Donaldson" userId="2e6e5431-bb17-4c41-9985-d39c50d83c73" providerId="ADAL" clId="{A86C17CE-7CFF-443E-96E5-E2C3E6CEFC2B}" dt="2024-10-17T19:22:35.788" v="11034" actId="207"/>
          <ac:spMkLst>
            <pc:docMk/>
            <pc:sldMk cId="2449079006" sldId="363"/>
            <ac:spMk id="8" creationId="{2E7B6826-0853-7587-6564-CFAF19DAA755}"/>
          </ac:spMkLst>
        </pc:spChg>
        <pc:spChg chg="del">
          <ac:chgData name="Toby Donaldson" userId="2e6e5431-bb17-4c41-9985-d39c50d83c73" providerId="ADAL" clId="{A86C17CE-7CFF-443E-96E5-E2C3E6CEFC2B}" dt="2024-10-17T19:21:55.440" v="11023" actId="21"/>
          <ac:spMkLst>
            <pc:docMk/>
            <pc:sldMk cId="2449079006" sldId="363"/>
            <ac:spMk id="16" creationId="{78305E80-9DF5-E20C-6D5B-CDACF38C7AD0}"/>
          </ac:spMkLst>
        </pc:spChg>
        <pc:spChg chg="mod">
          <ac:chgData name="Toby Donaldson" userId="2e6e5431-bb17-4c41-9985-d39c50d83c73" providerId="ADAL" clId="{A86C17CE-7CFF-443E-96E5-E2C3E6CEFC2B}" dt="2024-10-17T19:31:58.294" v="11207"/>
          <ac:spMkLst>
            <pc:docMk/>
            <pc:sldMk cId="2449079006" sldId="363"/>
            <ac:spMk id="17" creationId="{A3AF6012-3D35-32D8-A561-A631544857A1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756334" sldId="364"/>
        </pc:sldMkLst>
      </pc:sldChg>
      <pc:sldChg chg="addSp delSp modSp add mod">
        <pc:chgData name="Toby Donaldson" userId="2e6e5431-bb17-4c41-9985-d39c50d83c73" providerId="ADAL" clId="{A86C17CE-7CFF-443E-96E5-E2C3E6CEFC2B}" dt="2024-10-17T19:31:31.548" v="11203"/>
        <pc:sldMkLst>
          <pc:docMk/>
          <pc:sldMk cId="4126514322" sldId="364"/>
        </pc:sldMkLst>
        <pc:spChg chg="del">
          <ac:chgData name="Toby Donaldson" userId="2e6e5431-bb17-4c41-9985-d39c50d83c73" providerId="ADAL" clId="{A86C17CE-7CFF-443E-96E5-E2C3E6CEFC2B}" dt="2024-10-17T19:26:07.459" v="11180" actId="21"/>
          <ac:spMkLst>
            <pc:docMk/>
            <pc:sldMk cId="4126514322" sldId="364"/>
            <ac:spMk id="2" creationId="{84A20170-13DD-1461-E712-765C3AAF6A13}"/>
          </ac:spMkLst>
        </pc:spChg>
        <pc:spChg chg="del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3" creationId="{F92346FA-E205-D355-EECC-24C259C9C790}"/>
          </ac:spMkLst>
        </pc:spChg>
        <pc:spChg chg="del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5" creationId="{24FB9A50-7423-F736-BE78-2292D9230BD9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7" creationId="{C7D9C2EF-D1AF-A497-C4A3-1E32896641C3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8" creationId="{C7D9C2EF-D1AF-A497-C4A3-1E32896641C3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10" creationId="{DCC721D1-BC12-0E4F-9C6B-8AB47635DC52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1" creationId="{DCC721D1-BC12-0E4F-9C6B-8AB47635DC52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5" creationId="{40E2B132-4B9A-8905-5A21-260722F39E4C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17" creationId="{40E2B132-4B9A-8905-5A21-260722F39E4C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9" creationId="{817B892F-48C7-8F92-1FEF-E1A4A7C2284D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20" creationId="{817B892F-48C7-8F92-1FEF-E1A4A7C2284D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23" creationId="{F92346FA-E205-D355-EECC-24C259C9C790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24" creationId="{24FB9A50-7423-F736-BE78-2292D9230BD9}"/>
          </ac:spMkLst>
        </pc:spChg>
        <pc:spChg chg="add mod">
          <ac:chgData name="Toby Donaldson" userId="2e6e5431-bb17-4c41-9985-d39c50d83c73" providerId="ADAL" clId="{A86C17CE-7CFF-443E-96E5-E2C3E6CEFC2B}" dt="2024-10-17T19:31:31.548" v="11203"/>
          <ac:spMkLst>
            <pc:docMk/>
            <pc:sldMk cId="4126514322" sldId="364"/>
            <ac:spMk id="25" creationId="{4332F2AD-5609-7C67-8159-11510EC2111D}"/>
          </ac:spMkLst>
        </pc:sp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12" creationId="{180B265E-568C-ADFA-666F-94FF774B13A0}"/>
          </ac:cxnSpMkLst>
        </pc:cxnChg>
        <pc:cxnChg chg="del mod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14" creationId="{180B265E-568C-ADFA-666F-94FF774B13A0}"/>
          </ac:cxnSpMkLst>
        </pc:cxn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16" creationId="{22EE09D3-48BB-658E-C3B7-8162D4850235}"/>
          </ac:cxnSpMkLst>
        </pc:cxnChg>
        <pc:cxnChg chg="del mod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18" creationId="{22EE09D3-48BB-658E-C3B7-8162D4850235}"/>
          </ac:cxnSpMkLst>
        </pc:cxnChg>
        <pc:cxnChg chg="del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21" creationId="{35DC3B7B-F635-7F57-8B13-B9065A1FB784}"/>
          </ac:cxnSpMkLst>
        </pc:cxn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22" creationId="{35DC3B7B-F635-7F57-8B13-B9065A1FB784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22:52:20.681" v="11309" actId="2711"/>
        <pc:sldMkLst>
          <pc:docMk/>
          <pc:sldMk cId="1293448474" sldId="365"/>
        </pc:sldMkLst>
        <pc:spChg chg="add mod">
          <ac:chgData name="Toby Donaldson" userId="2e6e5431-bb17-4c41-9985-d39c50d83c73" providerId="ADAL" clId="{A86C17CE-7CFF-443E-96E5-E2C3E6CEFC2B}" dt="2024-10-17T22:52:20.681" v="11309" actId="2711"/>
          <ac:spMkLst>
            <pc:docMk/>
            <pc:sldMk cId="1293448474" sldId="365"/>
            <ac:spMk id="2" creationId="{97A7E02D-F94E-03EF-BB37-95D82E705B72}"/>
          </ac:spMkLst>
        </pc:spChg>
        <pc:spChg chg="del mod">
          <ac:chgData name="Toby Donaldson" userId="2e6e5431-bb17-4c41-9985-d39c50d83c73" providerId="ADAL" clId="{A86C17CE-7CFF-443E-96E5-E2C3E6CEFC2B}" dt="2024-10-17T22:51:33.707" v="11210" actId="21"/>
          <ac:spMkLst>
            <pc:docMk/>
            <pc:sldMk cId="1293448474" sldId="365"/>
            <ac:spMk id="25" creationId="{86F7FF2C-F1A3-98F1-F90D-12571D597EC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6851511" sldId="365"/>
        </pc:sldMkLst>
      </pc:sldChg>
      <pc:sldChg chg="addSp delSp modSp add mod">
        <pc:chgData name="Toby Donaldson" userId="2e6e5431-bb17-4c41-9985-d39c50d83c73" providerId="ADAL" clId="{A86C17CE-7CFF-443E-96E5-E2C3E6CEFC2B}" dt="2024-10-21T03:17:41.237" v="12234" actId="113"/>
        <pc:sldMkLst>
          <pc:docMk/>
          <pc:sldMk cId="421622308" sldId="366"/>
        </pc:sldMkLst>
        <pc:spChg chg="mod">
          <ac:chgData name="Toby Donaldson" userId="2e6e5431-bb17-4c41-9985-d39c50d83c73" providerId="ADAL" clId="{A86C17CE-7CFF-443E-96E5-E2C3E6CEFC2B}" dt="2024-10-17T22:52:26.962" v="11310" actId="2711"/>
          <ac:spMkLst>
            <pc:docMk/>
            <pc:sldMk cId="421622308" sldId="366"/>
            <ac:spMk id="2" creationId="{E6AC7D00-8FA8-8E6A-F822-4F5436216ACD}"/>
          </ac:spMkLst>
        </pc:spChg>
        <pc:spChg chg="add del">
          <ac:chgData name="Toby Donaldson" userId="2e6e5431-bb17-4c41-9985-d39c50d83c73" providerId="ADAL" clId="{A86C17CE-7CFF-443E-96E5-E2C3E6CEFC2B}" dt="2024-10-17T23:00:50.734" v="11312" actId="11529"/>
          <ac:spMkLst>
            <pc:docMk/>
            <pc:sldMk cId="421622308" sldId="366"/>
            <ac:spMk id="3" creationId="{C0ED08D1-3350-CF22-B2B0-C3649DCF5B71}"/>
          </ac:spMkLst>
        </pc:spChg>
        <pc:spChg chg="add mod">
          <ac:chgData name="Toby Donaldson" userId="2e6e5431-bb17-4c41-9985-d39c50d83c73" providerId="ADAL" clId="{A86C17CE-7CFF-443E-96E5-E2C3E6CEFC2B}" dt="2024-10-21T03:17:41.237" v="12234" actId="113"/>
          <ac:spMkLst>
            <pc:docMk/>
            <pc:sldMk cId="421622308" sldId="366"/>
            <ac:spMk id="5" creationId="{EDFCCC38-741F-1EFA-71D0-132B48B6DB6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84118100" sldId="366"/>
        </pc:sldMkLst>
      </pc:sldChg>
      <pc:sldChg chg="modSp add mod">
        <pc:chgData name="Toby Donaldson" userId="2e6e5431-bb17-4c41-9985-d39c50d83c73" providerId="ADAL" clId="{A86C17CE-7CFF-443E-96E5-E2C3E6CEFC2B}" dt="2024-10-17T23:07:08.755" v="11752" actId="14100"/>
        <pc:sldMkLst>
          <pc:docMk/>
          <pc:sldMk cId="1753056197" sldId="367"/>
        </pc:sldMkLst>
        <pc:spChg chg="mod">
          <ac:chgData name="Toby Donaldson" userId="2e6e5431-bb17-4c41-9985-d39c50d83c73" providerId="ADAL" clId="{A86C17CE-7CFF-443E-96E5-E2C3E6CEFC2B}" dt="2024-10-17T23:07:08.755" v="11752" actId="14100"/>
          <ac:spMkLst>
            <pc:docMk/>
            <pc:sldMk cId="1753056197" sldId="367"/>
            <ac:spMk id="5" creationId="{74500349-6A04-0D1E-FD63-9FD1660106D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13328223" sldId="367"/>
        </pc:sldMkLst>
      </pc:sldChg>
      <pc:sldChg chg="addSp modSp add mod">
        <pc:chgData name="Toby Donaldson" userId="2e6e5431-bb17-4c41-9985-d39c50d83c73" providerId="ADAL" clId="{A86C17CE-7CFF-443E-96E5-E2C3E6CEFC2B}" dt="2024-10-17T23:11:14.478" v="11843" actId="1076"/>
        <pc:sldMkLst>
          <pc:docMk/>
          <pc:sldMk cId="231730313" sldId="368"/>
        </pc:sldMkLst>
        <pc:spChg chg="add mod">
          <ac:chgData name="Toby Donaldson" userId="2e6e5431-bb17-4c41-9985-d39c50d83c73" providerId="ADAL" clId="{A86C17CE-7CFF-443E-96E5-E2C3E6CEFC2B}" dt="2024-10-17T23:11:14.478" v="11843" actId="1076"/>
          <ac:spMkLst>
            <pc:docMk/>
            <pc:sldMk cId="231730313" sldId="368"/>
            <ac:spMk id="3" creationId="{92BE6071-8F04-B4E8-794B-DBCC72027577}"/>
          </ac:spMkLst>
        </pc:spChg>
        <pc:spChg chg="mod">
          <ac:chgData name="Toby Donaldson" userId="2e6e5431-bb17-4c41-9985-d39c50d83c73" providerId="ADAL" clId="{A86C17CE-7CFF-443E-96E5-E2C3E6CEFC2B}" dt="2024-10-17T23:10:37.417" v="11768"/>
          <ac:spMkLst>
            <pc:docMk/>
            <pc:sldMk cId="231730313" sldId="368"/>
            <ac:spMk id="5" creationId="{D43E71ED-3E6E-4891-EC34-E9120BA46C87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57840613" sldId="36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488476" sldId="369"/>
        </pc:sldMkLst>
      </pc:sldChg>
      <pc:sldChg chg="add">
        <pc:chgData name="Toby Donaldson" userId="2e6e5431-bb17-4c41-9985-d39c50d83c73" providerId="ADAL" clId="{A86C17CE-7CFF-443E-96E5-E2C3E6CEFC2B}" dt="2024-10-21T02:53:39.060" v="11873" actId="2890"/>
        <pc:sldMkLst>
          <pc:docMk/>
          <pc:sldMk cId="3115980825" sldId="369"/>
        </pc:sldMkLst>
      </pc:sldChg>
      <pc:sldChg chg="addSp delSp modSp add mod">
        <pc:chgData name="Toby Donaldson" userId="2e6e5431-bb17-4c41-9985-d39c50d83c73" providerId="ADAL" clId="{A86C17CE-7CFF-443E-96E5-E2C3E6CEFC2B}" dt="2024-10-21T03:09:18.588" v="12165" actId="1076"/>
        <pc:sldMkLst>
          <pc:docMk/>
          <pc:sldMk cId="2110725605" sldId="370"/>
        </pc:sldMkLst>
        <pc:spChg chg="del">
          <ac:chgData name="Toby Donaldson" userId="2e6e5431-bb17-4c41-9985-d39c50d83c73" providerId="ADAL" clId="{A86C17CE-7CFF-443E-96E5-E2C3E6CEFC2B}" dt="2024-10-21T03:08:40.366" v="12146" actId="21"/>
          <ac:spMkLst>
            <pc:docMk/>
            <pc:sldMk cId="2110725605" sldId="370"/>
            <ac:spMk id="12" creationId="{1977B31F-D61D-D541-0A2D-6A4A1527DD83}"/>
          </ac:spMkLst>
        </pc:spChg>
        <pc:spChg chg="mod topLvl">
          <ac:chgData name="Toby Donaldson" userId="2e6e5431-bb17-4c41-9985-d39c50d83c73" providerId="ADAL" clId="{A86C17CE-7CFF-443E-96E5-E2C3E6CEFC2B}" dt="2024-10-21T03:09:18.588" v="12165" actId="1076"/>
          <ac:spMkLst>
            <pc:docMk/>
            <pc:sldMk cId="2110725605" sldId="370"/>
            <ac:spMk id="13" creationId="{3EE617A4-1AC4-DB48-7055-B33E07D2D1CA}"/>
          </ac:spMkLst>
        </pc:spChg>
        <pc:spChg chg="del mod topLvl">
          <ac:chgData name="Toby Donaldson" userId="2e6e5431-bb17-4c41-9985-d39c50d83c73" providerId="ADAL" clId="{A86C17CE-7CFF-443E-96E5-E2C3E6CEFC2B}" dt="2024-10-21T03:08:51.349" v="12149" actId="21"/>
          <ac:spMkLst>
            <pc:docMk/>
            <pc:sldMk cId="2110725605" sldId="370"/>
            <ac:spMk id="15" creationId="{EF6E9783-8D69-E261-4924-B627D10BD3B3}"/>
          </ac:spMkLst>
        </pc:spChg>
        <pc:grpChg chg="add del mod">
          <ac:chgData name="Toby Donaldson" userId="2e6e5431-bb17-4c41-9985-d39c50d83c73" providerId="ADAL" clId="{A86C17CE-7CFF-443E-96E5-E2C3E6CEFC2B}" dt="2024-10-21T03:08:51.349" v="12149" actId="21"/>
          <ac:grpSpMkLst>
            <pc:docMk/>
            <pc:sldMk cId="2110725605" sldId="370"/>
            <ac:grpSpMk id="3" creationId="{0ADD1195-5585-8E07-F640-91BBF8582E39}"/>
          </ac:grpSpMkLst>
        </pc:gr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13898507" sldId="370"/>
        </pc:sldMkLst>
      </pc:sldChg>
      <pc:sldChg chg="addSp modSp add mod">
        <pc:chgData name="Toby Donaldson" userId="2e6e5431-bb17-4c41-9985-d39c50d83c73" providerId="ADAL" clId="{A86C17CE-7CFF-443E-96E5-E2C3E6CEFC2B}" dt="2024-10-21T03:19:09.755" v="12461" actId="1076"/>
        <pc:sldMkLst>
          <pc:docMk/>
          <pc:sldMk cId="1183669396" sldId="371"/>
        </pc:sldMkLst>
        <pc:spChg chg="mod">
          <ac:chgData name="Toby Donaldson" userId="2e6e5431-bb17-4c41-9985-d39c50d83c73" providerId="ADAL" clId="{A86C17CE-7CFF-443E-96E5-E2C3E6CEFC2B}" dt="2024-10-21T03:19:05.685" v="12460" actId="1076"/>
          <ac:spMkLst>
            <pc:docMk/>
            <pc:sldMk cId="1183669396" sldId="371"/>
            <ac:spMk id="5" creationId="{CD4C86CB-11A0-D5A4-B9F6-1961C208F04E}"/>
          </ac:spMkLst>
        </pc:spChg>
        <pc:spChg chg="add mod">
          <ac:chgData name="Toby Donaldson" userId="2e6e5431-bb17-4c41-9985-d39c50d83c73" providerId="ADAL" clId="{A86C17CE-7CFF-443E-96E5-E2C3E6CEFC2B}" dt="2024-10-21T03:19:09.755" v="12461" actId="1076"/>
          <ac:spMkLst>
            <pc:docMk/>
            <pc:sldMk cId="1183669396" sldId="371"/>
            <ac:spMk id="7" creationId="{F616990B-4AF3-DD0B-9C3A-C6E4BF6C45F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45780534" sldId="37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63441422" sldId="37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69997775" sldId="37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0953719" sldId="37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23492479" sldId="37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5341117" sldId="37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7091156" sldId="37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29617682" sldId="37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36171663" sldId="37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93311143" sldId="38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50130683" sldId="38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963131715" sldId="38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808253120" sldId="38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86952131" sldId="38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274651573" sldId="38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88711429" sldId="38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36620219" sldId="38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77716139" sldId="38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30378055" sldId="39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3137732" sldId="39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49001916" sldId="39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867936421" sldId="39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7394535" sldId="39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82964049" sldId="39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35541044" sldId="39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36512137" sldId="39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55208171" sldId="39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741981752" sldId="3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50531365" sldId="40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7416096" sldId="4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0819765" sldId="40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57367200" sldId="40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4169941" sldId="40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9581558" sldId="405"/>
        </pc:sldMkLst>
      </pc:sldChg>
    </pc:docChg>
  </pc:docChgLst>
  <pc:docChgLst>
    <pc:chgData name="Toby Donaldson" userId="2e6e5431-bb17-4c41-9985-d39c50d83c73" providerId="ADAL" clId="{65DA46F3-C033-4AB1-A623-5FD9368B4889}"/>
    <pc:docChg chg="custSel modSld">
      <pc:chgData name="Toby Donaldson" userId="2e6e5431-bb17-4c41-9985-d39c50d83c73" providerId="ADAL" clId="{65DA46F3-C033-4AB1-A623-5FD9368B4889}" dt="2024-10-21T23:11:01.707" v="198"/>
      <pc:docMkLst>
        <pc:docMk/>
      </pc:docMkLst>
      <pc:sldChg chg="addSp modSp mod">
        <pc:chgData name="Toby Donaldson" userId="2e6e5431-bb17-4c41-9985-d39c50d83c73" providerId="ADAL" clId="{65DA46F3-C033-4AB1-A623-5FD9368B4889}" dt="2024-10-21T21:21:09.533" v="196" actId="14100"/>
        <pc:sldMkLst>
          <pc:docMk/>
          <pc:sldMk cId="3108921986" sldId="297"/>
        </pc:sldMkLst>
        <pc:spChg chg="add mod">
          <ac:chgData name="Toby Donaldson" userId="2e6e5431-bb17-4c41-9985-d39c50d83c73" providerId="ADAL" clId="{65DA46F3-C033-4AB1-A623-5FD9368B4889}" dt="2024-10-21T21:21:09.533" v="196" actId="14100"/>
          <ac:spMkLst>
            <pc:docMk/>
            <pc:sldMk cId="3108921986" sldId="297"/>
            <ac:spMk id="6" creationId="{C5195972-F651-208B-00D4-47D63C6CCCFC}"/>
          </ac:spMkLst>
        </pc:spChg>
        <pc:spChg chg="add mod">
          <ac:chgData name="Toby Donaldson" userId="2e6e5431-bb17-4c41-9985-d39c50d83c73" providerId="ADAL" clId="{65DA46F3-C033-4AB1-A623-5FD9368B4889}" dt="2024-10-21T21:19:16.180" v="174"/>
          <ac:spMkLst>
            <pc:docMk/>
            <pc:sldMk cId="3108921986" sldId="297"/>
            <ac:spMk id="7" creationId="{B4C28E95-3D15-623C-2100-DC8567CF8637}"/>
          </ac:spMkLst>
        </pc:spChg>
      </pc:sldChg>
      <pc:sldChg chg="addSp delSp modSp mod">
        <pc:chgData name="Toby Donaldson" userId="2e6e5431-bb17-4c41-9985-d39c50d83c73" providerId="ADAL" clId="{65DA46F3-C033-4AB1-A623-5FD9368B4889}" dt="2024-10-21T21:21:18.769" v="197" actId="21"/>
        <pc:sldMkLst>
          <pc:docMk/>
          <pc:sldMk cId="2532483914" sldId="298"/>
        </pc:sldMkLst>
        <pc:spChg chg="add del mod">
          <ac:chgData name="Toby Donaldson" userId="2e6e5431-bb17-4c41-9985-d39c50d83c73" providerId="ADAL" clId="{65DA46F3-C033-4AB1-A623-5FD9368B4889}" dt="2024-10-21T21:21:18.769" v="197" actId="21"/>
          <ac:spMkLst>
            <pc:docMk/>
            <pc:sldMk cId="2532483914" sldId="298"/>
            <ac:spMk id="2" creationId="{736063F9-BE4D-14F7-8DFB-78EE66E0DCA2}"/>
          </ac:spMkLst>
        </pc:spChg>
        <pc:spChg chg="mod">
          <ac:chgData name="Toby Donaldson" userId="2e6e5431-bb17-4c41-9985-d39c50d83c73" providerId="ADAL" clId="{65DA46F3-C033-4AB1-A623-5FD9368B4889}" dt="2024-10-21T17:49:32.941" v="1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33314460" sldId="29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33314460" sldId="299"/>
            <ac:inkMk id="5" creationId="{DBAE6A1C-4241-0FAA-98A0-E02791288CE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585977241" sldId="30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585977241" sldId="300"/>
            <ac:inkMk id="5" creationId="{BD1D9B83-7FD1-4C5D-735F-0B606748E55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495128168" sldId="30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495128168" sldId="301"/>
            <ac:inkMk id="5" creationId="{B9E5F4C1-3738-00A7-621E-D878557CC5C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751930175" sldId="30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751930175" sldId="302"/>
            <ac:inkMk id="5" creationId="{8269446F-0DBC-F18B-FB6B-71E6E5881AD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097316468" sldId="30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097316468" sldId="305"/>
            <ac:inkMk id="6" creationId="{309F9678-C5FB-B3ED-1138-63033B476E8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65592690" sldId="30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65592690" sldId="306"/>
            <ac:inkMk id="5" creationId="{BAAB2E85-DBC9-ECCD-58A9-BD14BAC4001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625361" sldId="30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53625361" sldId="307"/>
            <ac:inkMk id="8" creationId="{C4B74F50-BD2B-D008-28F3-9B08AF538A9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152713045" sldId="30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152713045" sldId="308"/>
            <ac:inkMk id="8" creationId="{2342F41E-BE79-6E61-5FB8-8A520E5C638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808343893" sldId="31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808343893" sldId="310"/>
            <ac:inkMk id="8" creationId="{444E1562-24A6-A184-5F99-E8B6BD2AA19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178667518" sldId="31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178667518" sldId="311"/>
            <ac:inkMk id="19" creationId="{ED9DE99B-FF66-6C91-BAF1-015B984795A7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679495432" sldId="31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679495432" sldId="313"/>
            <ac:inkMk id="3" creationId="{9E509132-2C0F-818E-CB92-DD787936FB7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344777113" sldId="31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344777113" sldId="316"/>
            <ac:inkMk id="6" creationId="{6A6BBBDD-3E66-9C6C-A127-DAEFB7E1054C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17005126" sldId="31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217005126" sldId="317"/>
            <ac:inkMk id="14" creationId="{BCB7814C-A2D1-732E-7B19-32C1B799C29A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7709859" sldId="31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07709859" sldId="318"/>
            <ac:inkMk id="3" creationId="{88FE6EA7-A1F5-C21F-945E-8D3B60B76D2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23747460" sldId="32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223747460" sldId="320"/>
            <ac:inkMk id="3" creationId="{D6E4EF62-7137-EAC5-4C6E-DEC7201DD0A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509614308" sldId="32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509614308" sldId="322"/>
            <ac:inkMk id="3" creationId="{B81A9710-AC7E-31CB-EBE0-0D4FED4ADEE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37895630" sldId="32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37895630" sldId="323"/>
            <ac:inkMk id="13" creationId="{4F5C8127-DE2E-F6DC-8C5F-EE253ED5A72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190628659" sldId="32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190628659" sldId="324"/>
            <ac:inkMk id="13" creationId="{733D6BC8-C6DF-339F-374E-D76355410E37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91094791" sldId="32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91094791" sldId="328"/>
            <ac:inkMk id="12" creationId="{13B4E2E3-7D6B-C8B1-89AB-A23FA3AF345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43895988" sldId="33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43895988" sldId="331"/>
            <ac:inkMk id="7" creationId="{7E41C816-062E-FD3C-3532-11D3651FF43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16409034" sldId="33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16409034" sldId="332"/>
            <ac:inkMk id="9" creationId="{B30885F5-32EB-C673-BDD0-BED9E521A02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5699873" sldId="33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5699873" sldId="333"/>
            <ac:inkMk id="9" creationId="{E47A7B2F-E4AD-4329-CB02-AF30165DECC5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32506138" sldId="33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232506138" sldId="334"/>
            <ac:inkMk id="6" creationId="{BD07C4E5-A4D7-1096-4D94-44A962A8EA1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940314753" sldId="33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940314753" sldId="335"/>
            <ac:inkMk id="9" creationId="{FB56C3EF-253B-EF66-3576-5301A35309D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82123790" sldId="33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082123790" sldId="337"/>
            <ac:inkMk id="7" creationId="{C78C12E9-4B18-1011-90AF-5F28C22CB82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264327507" sldId="34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264327507" sldId="345"/>
            <ac:inkMk id="6" creationId="{EF39A3E5-6804-ACDF-83A5-FD68E824CFBE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18592599" sldId="34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18592599" sldId="347"/>
            <ac:inkMk id="7" creationId="{9826B1FA-BFC3-2EB3-B728-03B293A25E4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938777344" sldId="34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938777344" sldId="348"/>
            <ac:inkMk id="5" creationId="{F33E6CCC-63E4-8B50-FB24-88665C0B0EE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74488400" sldId="34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074488400" sldId="349"/>
            <ac:inkMk id="6" creationId="{4F6A5C32-8AD9-76F5-0332-972CB6D582C0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3912225" sldId="35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693912225" sldId="350"/>
            <ac:inkMk id="6" creationId="{200D74FF-7609-0483-F782-B383B364A42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8669342" sldId="35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698669342" sldId="351"/>
            <ac:inkMk id="5" creationId="{56F27692-0822-1E58-DF92-E2E26455178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615613375" sldId="35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615613375" sldId="352"/>
            <ac:inkMk id="6" creationId="{BED559A3-226E-5689-BB9D-05DA17DC1DF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63097408" sldId="35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063097408" sldId="353"/>
            <ac:inkMk id="9" creationId="{7AA10AE8-BD0D-5A5F-DF73-F87AD3DAE50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37704892" sldId="35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37704892" sldId="354"/>
            <ac:inkMk id="9" creationId="{F7C3F91F-CBBC-1775-7BA6-39E1490156A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745005155" sldId="35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745005155" sldId="356"/>
            <ac:inkMk id="7" creationId="{81EA1475-86A4-51F3-F57C-E56FE657898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54056988" sldId="35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54056988" sldId="358"/>
            <ac:inkMk id="2" creationId="{CA023343-7A23-BDF2-5A04-4A11DAB39BCA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070484776" sldId="35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070484776" sldId="359"/>
            <ac:inkMk id="2" creationId="{1767E23B-22AC-851F-5264-4776C21D1A16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449079006" sldId="36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449079006" sldId="363"/>
            <ac:inkMk id="7" creationId="{027E67EF-B394-4816-3ADB-6CA831947AA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293448474" sldId="36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293448474" sldId="365"/>
            <ac:inkMk id="3" creationId="{131FEA76-6D51-91A2-EE2C-5FFC400981F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1622308" sldId="36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21622308" sldId="366"/>
            <ac:inkMk id="3" creationId="{9D4AB466-1D8D-C065-7C89-6DE1E1BBBE5C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056197" sldId="36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53056197" sldId="367"/>
            <ac:inkMk id="3" creationId="{74FB4A2E-3629-00B7-551E-F4AC11D7E5F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115980825" sldId="36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115980825" sldId="369"/>
            <ac:inkMk id="10" creationId="{E9A62968-1E7F-A949-E9C7-47F3DCFE3EC0}"/>
          </ac:inkMkLst>
        </pc:inkChg>
      </pc:sldChg>
    </pc:docChg>
  </pc:docChgLst>
  <pc:docChgLst>
    <pc:chgData name="Toby Donaldson" userId="2e6e5431-bb17-4c41-9985-d39c50d83c73" providerId="ADAL" clId="{0825D956-6B86-4A33-AE7B-8E9A1880C1EA}"/>
    <pc:docChg chg="undo redo custSel addSld delSld modSld sldOrd addSection delSection modSection">
      <pc:chgData name="Toby Donaldson" userId="2e6e5431-bb17-4c41-9985-d39c50d83c73" providerId="ADAL" clId="{0825D956-6B86-4A33-AE7B-8E9A1880C1EA}" dt="2024-11-05T00:00:04.349" v="2140"/>
      <pc:docMkLst>
        <pc:docMk/>
      </pc:docMkLst>
      <pc:sldChg chg="delSp mod ord">
        <pc:chgData name="Toby Donaldson" userId="2e6e5431-bb17-4c41-9985-d39c50d83c73" providerId="ADAL" clId="{0825D956-6B86-4A33-AE7B-8E9A1880C1EA}" dt="2024-11-04T21:11:05.685" v="1733" actId="21"/>
        <pc:sldMkLst>
          <pc:docMk/>
          <pc:sldMk cId="233389791" sldId="299"/>
        </pc:sldMkLst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7" creationId="{175743B0-BFA5-E91E-9DB9-84963DC79407}"/>
          </ac:spMkLst>
        </pc:spChg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46" creationId="{ABC67CC9-382F-0F88-F967-1FEFD5395F45}"/>
          </ac:spMkLst>
        </pc:spChg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47" creationId="{8D029C6C-CD53-F0DB-9F68-E363C036DCC0}"/>
          </ac:spMkLst>
        </pc:spChg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49" creationId="{A26DFAB4-147F-221F-460A-81D186103F30}"/>
          </ac:spMkLst>
        </pc:sp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10511591" sldId="301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2310511591" sldId="301"/>
            <ac:inkMk id="2" creationId="{BAA68101-B5B9-D77F-F57E-5246392426A6}"/>
          </ac:inkMkLst>
        </pc:inkChg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682139714" sldId="303"/>
        </pc:sldMkLst>
        <pc:spChg chg="del">
          <ac:chgData name="Toby Donaldson" userId="2e6e5431-bb17-4c41-9985-d39c50d83c73" providerId="ADAL" clId="{0825D956-6B86-4A33-AE7B-8E9A1880C1EA}" dt="2024-11-04T21:06:36.580" v="1722" actId="21"/>
          <ac:spMkLst>
            <pc:docMk/>
            <pc:sldMk cId="1682139714" sldId="303"/>
            <ac:spMk id="59" creationId="{A105F003-CA66-18BF-C731-5F05E9D7F949}"/>
          </ac:spMkLst>
        </pc:spChg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682139714" sldId="303"/>
            <ac:inkMk id="9" creationId="{0A5701F1-CF56-7BC4-EBBB-FB8A7F3E22DE}"/>
          </ac:inkMkLst>
        </pc:inkChg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756750088" sldId="304"/>
        </pc:sldMkLst>
        <pc:spChg chg="del">
          <ac:chgData name="Toby Donaldson" userId="2e6e5431-bb17-4c41-9985-d39c50d83c73" providerId="ADAL" clId="{0825D956-6B86-4A33-AE7B-8E9A1880C1EA}" dt="2024-11-04T21:06:44.003" v="1723" actId="21"/>
          <ac:spMkLst>
            <pc:docMk/>
            <pc:sldMk cId="1756750088" sldId="304"/>
            <ac:spMk id="59" creationId="{8FF38A6D-CDED-617C-F2B0-3A3AF8FBA8FC}"/>
          </ac:spMkLst>
        </pc:spChg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756750088" sldId="304"/>
            <ac:inkMk id="9" creationId="{72967051-F348-7E06-964F-5179338DCBC8}"/>
          </ac:inkMkLst>
        </pc:inkChg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747596697" sldId="305"/>
        </pc:sldMkLst>
        <pc:spChg chg="del">
          <ac:chgData name="Toby Donaldson" userId="2e6e5431-bb17-4c41-9985-d39c50d83c73" providerId="ADAL" clId="{0825D956-6B86-4A33-AE7B-8E9A1880C1EA}" dt="2024-11-04T21:06:59.800" v="1724" actId="21"/>
          <ac:spMkLst>
            <pc:docMk/>
            <pc:sldMk cId="747596697" sldId="305"/>
            <ac:spMk id="59" creationId="{6A50E057-7C9D-9F83-F198-4AD0F092F398}"/>
          </ac:spMkLst>
        </pc:spChg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747596697" sldId="305"/>
            <ac:inkMk id="5" creationId="{9A3F2E75-DC17-DDC7-68CA-6AFB8D68226A}"/>
          </ac:inkMkLst>
        </pc:inkChg>
      </pc:sldChg>
      <pc:sldChg chg="delSp mod">
        <pc:chgData name="Toby Donaldson" userId="2e6e5431-bb17-4c41-9985-d39c50d83c73" providerId="ADAL" clId="{0825D956-6B86-4A33-AE7B-8E9A1880C1EA}" dt="2024-11-04T21:07:17.739" v="1725" actId="21"/>
        <pc:sldMkLst>
          <pc:docMk/>
          <pc:sldMk cId="1743394338" sldId="307"/>
        </pc:sldMkLst>
        <pc:spChg chg="del">
          <ac:chgData name="Toby Donaldson" userId="2e6e5431-bb17-4c41-9985-d39c50d83c73" providerId="ADAL" clId="{0825D956-6B86-4A33-AE7B-8E9A1880C1EA}" dt="2024-11-04T21:07:17.739" v="1725" actId="21"/>
          <ac:spMkLst>
            <pc:docMk/>
            <pc:sldMk cId="1743394338" sldId="307"/>
            <ac:spMk id="59" creationId="{D5A09822-601D-F492-38AA-AA183E0E9DF8}"/>
          </ac:spMkLst>
        </pc:spChg>
      </pc:sldChg>
      <pc:sldChg chg="delSp mod">
        <pc:chgData name="Toby Donaldson" userId="2e6e5431-bb17-4c41-9985-d39c50d83c73" providerId="ADAL" clId="{0825D956-6B86-4A33-AE7B-8E9A1880C1EA}" dt="2024-11-04T21:07:27.209" v="1726" actId="21"/>
        <pc:sldMkLst>
          <pc:docMk/>
          <pc:sldMk cId="1219074393" sldId="308"/>
        </pc:sldMkLst>
        <pc:spChg chg="del">
          <ac:chgData name="Toby Donaldson" userId="2e6e5431-bb17-4c41-9985-d39c50d83c73" providerId="ADAL" clId="{0825D956-6B86-4A33-AE7B-8E9A1880C1EA}" dt="2024-11-04T21:07:27.209" v="1726" actId="21"/>
          <ac:spMkLst>
            <pc:docMk/>
            <pc:sldMk cId="1219074393" sldId="308"/>
            <ac:spMk id="59" creationId="{29B2C8C3-9828-6B1A-0E09-3F7989C6DEFB}"/>
          </ac:spMkLst>
        </pc:sp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65037268" sldId="310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2365037268" sldId="310"/>
            <ac:inkMk id="7" creationId="{EBF80385-ED14-447C-AA5F-27D2688A3238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09796186" sldId="311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709796186" sldId="311"/>
            <ac:inkMk id="2" creationId="{D12E8DF0-B22E-B386-118A-22B039B134E4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178009219" sldId="312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3178009219" sldId="312"/>
            <ac:inkMk id="2" creationId="{7957E8AF-DF9F-2994-F7CB-E34D61907036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44715140" sldId="315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744715140" sldId="315"/>
            <ac:inkMk id="2" creationId="{4C3E0328-AE3C-8A6F-333E-E3CD62432530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26560552" sldId="316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2326560552" sldId="316"/>
            <ac:inkMk id="2" creationId="{FDC0340B-81DE-463E-CDDE-1A3FD6FE6606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30077512" sldId="317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330077512" sldId="317"/>
            <ac:inkMk id="7" creationId="{D685A6D8-7333-BCFE-89F7-F509B2F7A86C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716439672" sldId="318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3716439672" sldId="318"/>
            <ac:inkMk id="2" creationId="{46F76D85-5A45-3C6C-B48D-805C890347B6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826297932" sldId="320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826297932" sldId="320"/>
            <ac:inkMk id="8" creationId="{8A7D227D-EF83-B7F3-6ADD-582470E23E26}"/>
          </ac:inkMkLst>
        </pc:inkChg>
      </pc:sldChg>
      <pc:sldChg chg="del">
        <pc:chgData name="Toby Donaldson" userId="2e6e5431-bb17-4c41-9985-d39c50d83c73" providerId="ADAL" clId="{0825D956-6B86-4A33-AE7B-8E9A1880C1EA}" dt="2024-11-04T21:10:34.209" v="1727" actId="2696"/>
        <pc:sldMkLst>
          <pc:docMk/>
          <pc:sldMk cId="243781180" sldId="325"/>
        </pc:sldMkLst>
      </pc:sldChg>
      <pc:sldChg chg="del">
        <pc:chgData name="Toby Donaldson" userId="2e6e5431-bb17-4c41-9985-d39c50d83c73" providerId="ADAL" clId="{0825D956-6B86-4A33-AE7B-8E9A1880C1EA}" dt="2024-11-04T23:31:00.931" v="2139" actId="2696"/>
        <pc:sldMkLst>
          <pc:docMk/>
          <pc:sldMk cId="3639081737" sldId="329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956606302" sldId="330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956606302" sldId="330"/>
            <ac:inkMk id="5" creationId="{F8850C7D-C90C-19CD-5E64-D7304C4B5F43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004727309" sldId="331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004727309" sldId="331"/>
            <ac:inkMk id="24" creationId="{BCCECDB3-ECDE-FE09-0750-CF0F679F88C8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971578157" sldId="332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971578157" sldId="332"/>
            <ac:inkMk id="2" creationId="{8BC53AB1-3E35-559B-E0FF-A83D3DAA005D}"/>
          </ac:inkMkLst>
        </pc:inkChg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2470756863" sldId="333"/>
        </pc:sldMkLst>
        <pc:spChg chg="mod">
          <ac:chgData name="Toby Donaldson" userId="2e6e5431-bb17-4c41-9985-d39c50d83c73" providerId="ADAL" clId="{0825D956-6B86-4A33-AE7B-8E9A1880C1EA}" dt="2024-11-04T21:20:55.667" v="1745" actId="20577"/>
          <ac:spMkLst>
            <pc:docMk/>
            <pc:sldMk cId="2470756863" sldId="333"/>
            <ac:spMk id="3" creationId="{47A0A65E-F475-D6E2-B997-749E85216437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470756863" sldId="333"/>
            <ac:inkMk id="6" creationId="{E0F29388-8E4B-5539-E2F5-103BE15CFE88}"/>
          </ac:inkMkLst>
        </pc:inkChg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2869353474" sldId="336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869353474" sldId="336"/>
            <ac:inkMk id="6" creationId="{B17E9F14-C6ED-6CA7-B54D-E1AC37657495}"/>
          </ac:inkMkLst>
        </pc:inkChg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1379946002" sldId="337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1379946002" sldId="337"/>
            <ac:inkMk id="3" creationId="{6D9EACDC-FB34-C3DF-D41F-0BAA8242B8D9}"/>
          </ac:inkMkLst>
        </pc:inkChg>
      </pc:sldChg>
      <pc:sldChg chg="addSp delSp modSp mod ord">
        <pc:chgData name="Toby Donaldson" userId="2e6e5431-bb17-4c41-9985-d39c50d83c73" providerId="ADAL" clId="{0825D956-6B86-4A33-AE7B-8E9A1880C1EA}" dt="2024-11-04T21:42:06.537" v="2122" actId="21"/>
        <pc:sldMkLst>
          <pc:docMk/>
          <pc:sldMk cId="3675363778" sldId="338"/>
        </pc:sldMkLst>
        <pc:spChg chg="mod">
          <ac:chgData name="Toby Donaldson" userId="2e6e5431-bb17-4c41-9985-d39c50d83c73" providerId="ADAL" clId="{0825D956-6B86-4A33-AE7B-8E9A1880C1EA}" dt="2024-11-04T18:51:54.885" v="17" actId="20577"/>
          <ac:spMkLst>
            <pc:docMk/>
            <pc:sldMk cId="3675363778" sldId="338"/>
            <ac:spMk id="2" creationId="{FBE9F7BB-2F63-B285-874C-A824204A1826}"/>
          </ac:spMkLst>
        </pc:spChg>
        <pc:spChg chg="del mod">
          <ac:chgData name="Toby Donaldson" userId="2e6e5431-bb17-4c41-9985-d39c50d83c73" providerId="ADAL" clId="{0825D956-6B86-4A33-AE7B-8E9A1880C1EA}" dt="2024-11-04T21:23:38.157" v="1754" actId="21"/>
          <ac:spMkLst>
            <pc:docMk/>
            <pc:sldMk cId="3675363778" sldId="338"/>
            <ac:spMk id="3" creationId="{54843A64-F6F9-88B1-0306-5D887C55AFDB}"/>
          </ac:spMkLst>
        </pc:spChg>
        <pc:spChg chg="mod">
          <ac:chgData name="Toby Donaldson" userId="2e6e5431-bb17-4c41-9985-d39c50d83c73" providerId="ADAL" clId="{0825D956-6B86-4A33-AE7B-8E9A1880C1EA}" dt="2024-11-04T21:33:31.661" v="2032" actId="20577"/>
          <ac:spMkLst>
            <pc:docMk/>
            <pc:sldMk cId="3675363778" sldId="338"/>
            <ac:spMk id="5" creationId="{C2F3C338-1B78-AF40-785D-E0C4C35F3A30}"/>
          </ac:spMkLst>
        </pc:spChg>
        <pc:spChg chg="add del mod">
          <ac:chgData name="Toby Donaldson" userId="2e6e5431-bb17-4c41-9985-d39c50d83c73" providerId="ADAL" clId="{0825D956-6B86-4A33-AE7B-8E9A1880C1EA}" dt="2024-11-04T19:24:51.506" v="264" actId="21"/>
          <ac:spMkLst>
            <pc:docMk/>
            <pc:sldMk cId="3675363778" sldId="338"/>
            <ac:spMk id="6" creationId="{8238E571-35F8-6A3D-E87B-635BB71979E7}"/>
          </ac:spMkLst>
        </pc:spChg>
        <pc:spChg chg="del">
          <ac:chgData name="Toby Donaldson" userId="2e6e5431-bb17-4c41-9985-d39c50d83c73" providerId="ADAL" clId="{0825D956-6B86-4A33-AE7B-8E9A1880C1EA}" dt="2024-11-04T18:52:02.768" v="18" actId="21"/>
          <ac:spMkLst>
            <pc:docMk/>
            <pc:sldMk cId="3675363778" sldId="338"/>
            <ac:spMk id="7" creationId="{B8C5BCDC-A0C2-A5A2-4522-000B4A275997}"/>
          </ac:spMkLst>
        </pc:spChg>
        <pc:spChg chg="add del mod">
          <ac:chgData name="Toby Donaldson" userId="2e6e5431-bb17-4c41-9985-d39c50d83c73" providerId="ADAL" clId="{0825D956-6B86-4A33-AE7B-8E9A1880C1EA}" dt="2024-11-04T21:23:38.157" v="1754" actId="21"/>
          <ac:spMkLst>
            <pc:docMk/>
            <pc:sldMk cId="3675363778" sldId="338"/>
            <ac:spMk id="8" creationId="{E4A4E67E-01BF-2042-82C2-7E19E0F38B87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9" creationId="{8DE1C9B3-F76C-4971-03BA-08757B3482C4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0" creationId="{21419133-F860-E0BB-DFD3-1A15431E22B3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1" creationId="{912ABED5-2B00-3993-8763-866A10DE0228}"/>
          </ac:spMkLst>
        </pc:spChg>
        <pc:spChg chg="del">
          <ac:chgData name="Toby Donaldson" userId="2e6e5431-bb17-4c41-9985-d39c50d83c73" providerId="ADAL" clId="{0825D956-6B86-4A33-AE7B-8E9A1880C1EA}" dt="2024-11-04T19:24:10.788" v="258" actId="21"/>
          <ac:spMkLst>
            <pc:docMk/>
            <pc:sldMk cId="3675363778" sldId="338"/>
            <ac:spMk id="12" creationId="{C20CAA2C-3C73-8C43-85B9-433BC786E862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3" creationId="{ADDCBCB9-AC39-EFA2-937D-AF463FD5A692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4" creationId="{0E834622-864C-B397-7DC8-B13B784D1C4D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5" creationId="{676FE4B5-B03F-F208-CEC9-204E8CCC5EE2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6" creationId="{B68C1CBB-2524-6F67-0FA6-2F63F6A415F8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7" creationId="{0B83E320-DA43-A2AA-5D19-2B7E9228B4B8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8" creationId="{FC2EC49E-67A4-3F9B-B2CF-3ACF1B56501B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19" creationId="{4BFEF411-D195-C26D-D060-1B650879EF5E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20" creationId="{B57124A8-1C51-5F87-15CA-1E58FCEA6D0D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21" creationId="{49227AA5-2BA7-FDE9-83CF-CCF868AD446C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22" creationId="{DD368FA2-D94C-4319-9028-81B762C0D442}"/>
          </ac:spMkLst>
        </pc:spChg>
        <pc:spChg chg="add mod">
          <ac:chgData name="Toby Donaldson" userId="2e6e5431-bb17-4c41-9985-d39c50d83c73" providerId="ADAL" clId="{0825D956-6B86-4A33-AE7B-8E9A1880C1EA}" dt="2024-11-04T21:35:16.924" v="2086" actId="1076"/>
          <ac:spMkLst>
            <pc:docMk/>
            <pc:sldMk cId="3675363778" sldId="338"/>
            <ac:spMk id="23" creationId="{044FC04C-33AB-96FF-812C-B3E337ADC5E7}"/>
          </ac:spMkLst>
        </pc:spChg>
        <pc:spChg chg="add del mod">
          <ac:chgData name="Toby Donaldson" userId="2e6e5431-bb17-4c41-9985-d39c50d83c73" providerId="ADAL" clId="{0825D956-6B86-4A33-AE7B-8E9A1880C1EA}" dt="2024-11-04T21:33:08.005" v="2026" actId="21"/>
          <ac:spMkLst>
            <pc:docMk/>
            <pc:sldMk cId="3675363778" sldId="338"/>
            <ac:spMk id="24" creationId="{4C60745D-F644-34A7-C69E-FFC7FBBC10AE}"/>
          </ac:spMkLst>
        </pc:spChg>
        <pc:spChg chg="add del mod">
          <ac:chgData name="Toby Donaldson" userId="2e6e5431-bb17-4c41-9985-d39c50d83c73" providerId="ADAL" clId="{0825D956-6B86-4A33-AE7B-8E9A1880C1EA}" dt="2024-11-04T21:41:55.769" v="2120" actId="21"/>
          <ac:spMkLst>
            <pc:docMk/>
            <pc:sldMk cId="3675363778" sldId="338"/>
            <ac:spMk id="25" creationId="{FF592275-D3D8-5E27-9ABB-2C55A0E737B5}"/>
          </ac:spMkLst>
        </pc:spChg>
        <pc:spChg chg="add del mod">
          <ac:chgData name="Toby Donaldson" userId="2e6e5431-bb17-4c41-9985-d39c50d83c73" providerId="ADAL" clId="{0825D956-6B86-4A33-AE7B-8E9A1880C1EA}" dt="2024-11-04T21:41:58.716" v="2121" actId="21"/>
          <ac:spMkLst>
            <pc:docMk/>
            <pc:sldMk cId="3675363778" sldId="338"/>
            <ac:spMk id="26" creationId="{DBAD1D51-5FD5-9BDA-D705-51CDC253991F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27" creationId="{7F280BA8-E580-C78C-B218-577B9EE17628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28" creationId="{562359D0-85AC-9748-B4A5-3500F451221A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30" creationId="{9D8A8C75-D0AF-5610-A5B8-67967B75EBFE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31" creationId="{304D9D60-A0AA-778F-9B91-BE6B69CF2B3E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32" creationId="{2F80EB03-D315-F29A-DA86-05DE3CEFD51B}"/>
          </ac:spMkLst>
        </pc:spChg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508083452" sldId="340"/>
        </pc:sldMkLst>
        <pc:spChg chg="mod">
          <ac:chgData name="Toby Donaldson" userId="2e6e5431-bb17-4c41-9985-d39c50d83c73" providerId="ADAL" clId="{0825D956-6B86-4A33-AE7B-8E9A1880C1EA}" dt="2024-11-04T21:23:05.214" v="1751" actId="207"/>
          <ac:spMkLst>
            <pc:docMk/>
            <pc:sldMk cId="508083452" sldId="340"/>
            <ac:spMk id="7" creationId="{DB9C8790-5005-C5E0-2C56-2819130399DF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508083452" sldId="340"/>
            <ac:inkMk id="11" creationId="{E70BDDFA-6D2B-D886-A386-7AEED5F4104E}"/>
          </ac:inkMkLst>
        </pc:inkChg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1757061586" sldId="341"/>
        </pc:sldMkLst>
        <pc:spChg chg="mod">
          <ac:chgData name="Toby Donaldson" userId="2e6e5431-bb17-4c41-9985-d39c50d83c73" providerId="ADAL" clId="{0825D956-6B86-4A33-AE7B-8E9A1880C1EA}" dt="2024-11-04T21:22:57.986" v="1750" actId="207"/>
          <ac:spMkLst>
            <pc:docMk/>
            <pc:sldMk cId="1757061586" sldId="341"/>
            <ac:spMk id="7" creationId="{DAAE3941-D22E-CAA1-04EA-E4F86C459D44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1757061586" sldId="341"/>
            <ac:inkMk id="11" creationId="{6912B049-D178-046C-A93A-EFEA1561847D}"/>
          </ac:inkMkLst>
        </pc:inkChg>
      </pc:sldChg>
      <pc:sldChg chg="modSp mod">
        <pc:chgData name="Toby Donaldson" userId="2e6e5431-bb17-4c41-9985-d39c50d83c73" providerId="ADAL" clId="{0825D956-6B86-4A33-AE7B-8E9A1880C1EA}" dt="2024-11-04T18:50:29.198" v="0" actId="33524"/>
        <pc:sldMkLst>
          <pc:docMk/>
          <pc:sldMk cId="1165086782" sldId="342"/>
        </pc:sldMkLst>
        <pc:spChg chg="mod">
          <ac:chgData name="Toby Donaldson" userId="2e6e5431-bb17-4c41-9985-d39c50d83c73" providerId="ADAL" clId="{0825D956-6B86-4A33-AE7B-8E9A1880C1EA}" dt="2024-11-04T18:50:29.198" v="0" actId="33524"/>
          <ac:spMkLst>
            <pc:docMk/>
            <pc:sldMk cId="1165086782" sldId="342"/>
            <ac:spMk id="6" creationId="{EEBAED55-32F1-B350-899F-5ACB74E9F152}"/>
          </ac:spMkLst>
        </pc:spChg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3029673995" sldId="343"/>
        </pc:sldMkLst>
        <pc:spChg chg="mod">
          <ac:chgData name="Toby Donaldson" userId="2e6e5431-bb17-4c41-9985-d39c50d83c73" providerId="ADAL" clId="{0825D956-6B86-4A33-AE7B-8E9A1880C1EA}" dt="2024-11-04T19:54:27.989" v="667" actId="1076"/>
          <ac:spMkLst>
            <pc:docMk/>
            <pc:sldMk cId="3029673995" sldId="343"/>
            <ac:spMk id="3" creationId="{0B62FD6E-9FED-884C-D53C-0B94D10532CA}"/>
          </ac:spMkLst>
        </pc:spChg>
        <pc:spChg chg="mod">
          <ac:chgData name="Toby Donaldson" userId="2e6e5431-bb17-4c41-9985-d39c50d83c73" providerId="ADAL" clId="{0825D956-6B86-4A33-AE7B-8E9A1880C1EA}" dt="2024-11-04T19:53:33.752" v="656" actId="20577"/>
          <ac:spMkLst>
            <pc:docMk/>
            <pc:sldMk cId="3029673995" sldId="343"/>
            <ac:spMk id="5" creationId="{5EDAA3BF-EA68-3475-28FE-97AE4BB69E54}"/>
          </ac:spMkLst>
        </pc:spChg>
        <pc:spChg chg="add mod">
          <ac:chgData name="Toby Donaldson" userId="2e6e5431-bb17-4c41-9985-d39c50d83c73" providerId="ADAL" clId="{0825D956-6B86-4A33-AE7B-8E9A1880C1EA}" dt="2024-11-04T19:55:31.340" v="737" actId="20577"/>
          <ac:spMkLst>
            <pc:docMk/>
            <pc:sldMk cId="3029673995" sldId="343"/>
            <ac:spMk id="6" creationId="{45099D69-FD29-7F2E-A089-8935DB177822}"/>
          </ac:spMkLst>
        </pc:spChg>
        <pc:spChg chg="add mod">
          <ac:chgData name="Toby Donaldson" userId="2e6e5431-bb17-4c41-9985-d39c50d83c73" providerId="ADAL" clId="{0825D956-6B86-4A33-AE7B-8E9A1880C1EA}" dt="2024-11-04T19:55:16.040" v="729" actId="1076"/>
          <ac:spMkLst>
            <pc:docMk/>
            <pc:sldMk cId="3029673995" sldId="343"/>
            <ac:spMk id="7" creationId="{BFC3EDD6-29F7-9700-E782-F25CF0825BEE}"/>
          </ac:spMkLst>
        </pc:spChg>
        <pc:spChg chg="mod">
          <ac:chgData name="Toby Donaldson" userId="2e6e5431-bb17-4c41-9985-d39c50d83c73" providerId="ADAL" clId="{0825D956-6B86-4A33-AE7B-8E9A1880C1EA}" dt="2024-11-04T19:54:34.086" v="668" actId="1076"/>
          <ac:spMkLst>
            <pc:docMk/>
            <pc:sldMk cId="3029673995" sldId="343"/>
            <ac:spMk id="12" creationId="{3C38F1AE-91DC-CDF9-1AA4-E9DCEDDDD380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3029673995" sldId="343"/>
            <ac:inkMk id="8" creationId="{293A2905-FE6D-E551-52C4-BF5930E21BF5}"/>
          </ac:inkMkLst>
        </pc:inkChg>
      </pc:sldChg>
      <pc:sldChg chg="delSp add mod">
        <pc:chgData name="Toby Donaldson" userId="2e6e5431-bb17-4c41-9985-d39c50d83c73" providerId="ADAL" clId="{0825D956-6B86-4A33-AE7B-8E9A1880C1EA}" dt="2024-11-04T19:25:10.427" v="266" actId="21"/>
        <pc:sldMkLst>
          <pc:docMk/>
          <pc:sldMk cId="2247830890" sldId="344"/>
        </pc:sldMkLst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0" creationId="{99E0116C-C542-57E1-6A2C-238413F00206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1" creationId="{D9A01B31-EEF3-FE01-4291-E385DEDB6B44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3" creationId="{22E4C666-7B06-4A14-1311-802DB61275CB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4" creationId="{31D4F74B-DD7D-91F9-9E67-55629D154890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5" creationId="{36F3E3FD-D93C-0324-E8EE-D04258F09C00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6" creationId="{6772AC25-68AF-4028-CB97-6ABB4A87E9BE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7" creationId="{5650D652-9685-8632-4C3D-AA7DD2B9E72D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8" creationId="{D9BBB071-3E08-0D67-80B4-407D139CFF91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9" creationId="{C0BA00C9-B5F2-F2CA-EDA6-DE8787F9292B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20" creationId="{52E6778B-757D-320A-C8F9-6DB1DB1E22CC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21" creationId="{6B1D3128-7AD5-3C09-23B9-6918CDDF9509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22" creationId="{16C0D5AE-3491-B668-6483-A1C2B48E32A8}"/>
          </ac:spMkLst>
        </pc:spChg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3225904827" sldId="345"/>
        </pc:sldMkLst>
        <pc:spChg chg="del">
          <ac:chgData name="Toby Donaldson" userId="2e6e5431-bb17-4c41-9985-d39c50d83c73" providerId="ADAL" clId="{0825D956-6B86-4A33-AE7B-8E9A1880C1EA}" dt="2024-11-04T19:25:31.299" v="269" actId="21"/>
          <ac:spMkLst>
            <pc:docMk/>
            <pc:sldMk cId="3225904827" sldId="345"/>
            <ac:spMk id="11" creationId="{0EAAA8ED-1442-05C7-8FA6-7F488A922994}"/>
          </ac:spMkLst>
        </pc:spChg>
        <pc:spChg chg="del">
          <ac:chgData name="Toby Donaldson" userId="2e6e5431-bb17-4c41-9985-d39c50d83c73" providerId="ADAL" clId="{0825D956-6B86-4A33-AE7B-8E9A1880C1EA}" dt="2024-11-04T19:25:31.299" v="269" actId="21"/>
          <ac:spMkLst>
            <pc:docMk/>
            <pc:sldMk cId="3225904827" sldId="345"/>
            <ac:spMk id="14" creationId="{D5FBA851-AD9D-0831-CB49-AE146B6BB4B5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5" creationId="{151DA3D7-9C1A-FB63-AB91-BF3BA3211ADD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6" creationId="{E02B2C8E-6E68-7C79-3C42-F24DDB3D1216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7" creationId="{08BA70ED-5FC8-8B9C-D320-30F56F6FB595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8" creationId="{AE4276DB-9D0C-BB8D-C70D-8CFDCBC71790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21" creationId="{043CB67F-B123-AC8A-3734-D07DEEF53E33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22" creationId="{3152AAB6-C4DD-2906-EF54-FA3C7AEB56F3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3225904827" sldId="345"/>
            <ac:inkMk id="7" creationId="{CF294C2B-A5E7-CABD-7C33-ED030CA7E7AC}"/>
          </ac:inkMkLst>
        </pc:inkChg>
      </pc:sldChg>
      <pc:sldChg chg="delSp add mod">
        <pc:chgData name="Toby Donaldson" userId="2e6e5431-bb17-4c41-9985-d39c50d83c73" providerId="ADAL" clId="{0825D956-6B86-4A33-AE7B-8E9A1880C1EA}" dt="2024-11-04T19:26:11.710" v="271" actId="21"/>
        <pc:sldMkLst>
          <pc:docMk/>
          <pc:sldMk cId="3127852689" sldId="346"/>
        </pc:sldMkLst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5" creationId="{81EFE182-7DC0-8F1C-5981-F97010A7C628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6" creationId="{A262E43C-5596-3FA5-88DB-7331774CC2ED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7" creationId="{3957DBC6-F951-27F0-18B7-76B2DAE21A95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8" creationId="{96439FEE-ECD1-DFBE-7719-FC6B2DF4BBA9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21" creationId="{6F01657F-FF39-FA5D-D71F-3E627DB890D2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22" creationId="{B5C4544F-25F0-0431-F60C-EFB2E84733DA}"/>
          </ac:spMkLst>
        </pc:spChg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2985627581" sldId="347"/>
        </pc:sldMkLst>
        <pc:spChg chg="del">
          <ac:chgData name="Toby Donaldson" userId="2e6e5431-bb17-4c41-9985-d39c50d83c73" providerId="ADAL" clId="{0825D956-6B86-4A33-AE7B-8E9A1880C1EA}" dt="2024-11-04T19:26:24.893" v="273" actId="21"/>
          <ac:spMkLst>
            <pc:docMk/>
            <pc:sldMk cId="2985627581" sldId="347"/>
            <ac:spMk id="16" creationId="{C5CFDDA1-8A7D-6FC2-06D3-77134F9786A7}"/>
          </ac:spMkLst>
        </pc:spChg>
        <pc:spChg chg="del">
          <ac:chgData name="Toby Donaldson" userId="2e6e5431-bb17-4c41-9985-d39c50d83c73" providerId="ADAL" clId="{0825D956-6B86-4A33-AE7B-8E9A1880C1EA}" dt="2024-11-04T19:26:24.893" v="273" actId="21"/>
          <ac:spMkLst>
            <pc:docMk/>
            <pc:sldMk cId="2985627581" sldId="347"/>
            <ac:spMk id="18" creationId="{00064B24-7DFB-E497-1C56-E762CC3DCAEA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985627581" sldId="347"/>
            <ac:inkMk id="7" creationId="{680C9725-C851-4603-2B70-9400F7846115}"/>
          </ac:inkMkLst>
        </pc:inkChg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580786466" sldId="348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580786466" sldId="348"/>
            <ac:inkMk id="7" creationId="{1AE65247-4F27-149C-D286-D6B2BAF8B582}"/>
          </ac:inkMkLst>
        </pc:inkChg>
      </pc:sldChg>
      <pc:sldChg chg="new del">
        <pc:chgData name="Toby Donaldson" userId="2e6e5431-bb17-4c41-9985-d39c50d83c73" providerId="ADAL" clId="{0825D956-6B86-4A33-AE7B-8E9A1880C1EA}" dt="2024-11-04T19:26:44.281" v="275" actId="2696"/>
        <pc:sldMkLst>
          <pc:docMk/>
          <pc:sldMk cId="1647366222" sldId="349"/>
        </pc:sldMkLst>
      </pc:sldChg>
      <pc:sldChg chg="add del ord">
        <pc:chgData name="Toby Donaldson" userId="2e6e5431-bb17-4c41-9985-d39c50d83c73" providerId="ADAL" clId="{0825D956-6B86-4A33-AE7B-8E9A1880C1EA}" dt="2024-11-04T20:10:23.978" v="1313" actId="2696"/>
        <pc:sldMkLst>
          <pc:docMk/>
          <pc:sldMk cId="3918260192" sldId="349"/>
        </pc:sldMkLst>
      </pc:sldChg>
      <pc:sldChg chg="modSp add mod">
        <pc:chgData name="Toby Donaldson" userId="2e6e5431-bb17-4c41-9985-d39c50d83c73" providerId="ADAL" clId="{0825D956-6B86-4A33-AE7B-8E9A1880C1EA}" dt="2024-11-04T19:59:37.131" v="1064" actId="20577"/>
        <pc:sldMkLst>
          <pc:docMk/>
          <pc:sldMk cId="2425616480" sldId="350"/>
        </pc:sldMkLst>
        <pc:spChg chg="mod">
          <ac:chgData name="Toby Donaldson" userId="2e6e5431-bb17-4c41-9985-d39c50d83c73" providerId="ADAL" clId="{0825D956-6B86-4A33-AE7B-8E9A1880C1EA}" dt="2024-11-04T19:56:20.263" v="750" actId="20577"/>
          <ac:spMkLst>
            <pc:docMk/>
            <pc:sldMk cId="2425616480" sldId="350"/>
            <ac:spMk id="2" creationId="{8135937F-35F8-A14C-40A1-098506BFBAA0}"/>
          </ac:spMkLst>
        </pc:spChg>
        <pc:spChg chg="mod">
          <ac:chgData name="Toby Donaldson" userId="2e6e5431-bb17-4c41-9985-d39c50d83c73" providerId="ADAL" clId="{0825D956-6B86-4A33-AE7B-8E9A1880C1EA}" dt="2024-11-04T19:58:19.973" v="1032" actId="313"/>
          <ac:spMkLst>
            <pc:docMk/>
            <pc:sldMk cId="2425616480" sldId="350"/>
            <ac:spMk id="3" creationId="{6DE5CF22-D11E-55E8-BBB2-1F6E919F2566}"/>
          </ac:spMkLst>
        </pc:spChg>
        <pc:spChg chg="mod">
          <ac:chgData name="Toby Donaldson" userId="2e6e5431-bb17-4c41-9985-d39c50d83c73" providerId="ADAL" clId="{0825D956-6B86-4A33-AE7B-8E9A1880C1EA}" dt="2024-11-04T19:59:37.131" v="1064" actId="20577"/>
          <ac:spMkLst>
            <pc:docMk/>
            <pc:sldMk cId="2425616480" sldId="350"/>
            <ac:spMk id="5" creationId="{A40125B9-6D30-C7FE-5084-33116636D937}"/>
          </ac:spMkLst>
        </pc:spChg>
        <pc:spChg chg="mod">
          <ac:chgData name="Toby Donaldson" userId="2e6e5431-bb17-4c41-9985-d39c50d83c73" providerId="ADAL" clId="{0825D956-6B86-4A33-AE7B-8E9A1880C1EA}" dt="2024-11-04T19:59:24.146" v="1063" actId="20577"/>
          <ac:spMkLst>
            <pc:docMk/>
            <pc:sldMk cId="2425616480" sldId="350"/>
            <ac:spMk id="6" creationId="{97D509AA-0E9B-953B-D488-65B6A7F52CB0}"/>
          </ac:spMkLst>
        </pc:spChg>
      </pc:sldChg>
      <pc:sldChg chg="modSp add mod">
        <pc:chgData name="Toby Donaldson" userId="2e6e5431-bb17-4c41-9985-d39c50d83c73" providerId="ADAL" clId="{0825D956-6B86-4A33-AE7B-8E9A1880C1EA}" dt="2024-11-04T20:03:30.007" v="1311" actId="1076"/>
        <pc:sldMkLst>
          <pc:docMk/>
          <pc:sldMk cId="3014335125" sldId="351"/>
        </pc:sldMkLst>
        <pc:spChg chg="mod">
          <ac:chgData name="Toby Donaldson" userId="2e6e5431-bb17-4c41-9985-d39c50d83c73" providerId="ADAL" clId="{0825D956-6B86-4A33-AE7B-8E9A1880C1EA}" dt="2024-11-04T20:01:47.063" v="1232" actId="20577"/>
          <ac:spMkLst>
            <pc:docMk/>
            <pc:sldMk cId="3014335125" sldId="351"/>
            <ac:spMk id="2" creationId="{B69CF4A0-EED9-FCFF-3033-E7DA527B99D5}"/>
          </ac:spMkLst>
        </pc:spChg>
        <pc:spChg chg="mod">
          <ac:chgData name="Toby Donaldson" userId="2e6e5431-bb17-4c41-9985-d39c50d83c73" providerId="ADAL" clId="{0825D956-6B86-4A33-AE7B-8E9A1880C1EA}" dt="2024-11-04T20:03:15.098" v="1309" actId="1076"/>
          <ac:spMkLst>
            <pc:docMk/>
            <pc:sldMk cId="3014335125" sldId="351"/>
            <ac:spMk id="3" creationId="{2945B8C8-F4EA-F634-B5FB-BD1306A22E3B}"/>
          </ac:spMkLst>
        </pc:spChg>
        <pc:spChg chg="mod">
          <ac:chgData name="Toby Donaldson" userId="2e6e5431-bb17-4c41-9985-d39c50d83c73" providerId="ADAL" clId="{0825D956-6B86-4A33-AE7B-8E9A1880C1EA}" dt="2024-11-04T20:03:25.852" v="1310" actId="1076"/>
          <ac:spMkLst>
            <pc:docMk/>
            <pc:sldMk cId="3014335125" sldId="351"/>
            <ac:spMk id="5" creationId="{BC52D1A3-2F76-3133-F59F-C279E0A46F33}"/>
          </ac:spMkLst>
        </pc:spChg>
        <pc:spChg chg="mod">
          <ac:chgData name="Toby Donaldson" userId="2e6e5431-bb17-4c41-9985-d39c50d83c73" providerId="ADAL" clId="{0825D956-6B86-4A33-AE7B-8E9A1880C1EA}" dt="2024-11-04T20:03:05.844" v="1308" actId="20577"/>
          <ac:spMkLst>
            <pc:docMk/>
            <pc:sldMk cId="3014335125" sldId="351"/>
            <ac:spMk id="6" creationId="{9E5556E1-000F-E28A-3031-7E2B7315964C}"/>
          </ac:spMkLst>
        </pc:spChg>
        <pc:spChg chg="mod">
          <ac:chgData name="Toby Donaldson" userId="2e6e5431-bb17-4c41-9985-d39c50d83c73" providerId="ADAL" clId="{0825D956-6B86-4A33-AE7B-8E9A1880C1EA}" dt="2024-11-04T20:03:30.007" v="1311" actId="1076"/>
          <ac:spMkLst>
            <pc:docMk/>
            <pc:sldMk cId="3014335125" sldId="351"/>
            <ac:spMk id="7" creationId="{9551DF91-82B6-68A1-12B7-FACDA4FE08DE}"/>
          </ac:spMkLst>
        </pc:spChg>
        <pc:spChg chg="mod">
          <ac:chgData name="Toby Donaldson" userId="2e6e5431-bb17-4c41-9985-d39c50d83c73" providerId="ADAL" clId="{0825D956-6B86-4A33-AE7B-8E9A1880C1EA}" dt="2024-11-04T20:03:15.098" v="1309" actId="1076"/>
          <ac:spMkLst>
            <pc:docMk/>
            <pc:sldMk cId="3014335125" sldId="351"/>
            <ac:spMk id="12" creationId="{D94043B5-B065-F61A-1871-3C75916C15ED}"/>
          </ac:spMkLst>
        </pc:spChg>
      </pc:sldChg>
      <pc:sldChg chg="addSp delSp modSp new mod">
        <pc:chgData name="Toby Donaldson" userId="2e6e5431-bb17-4c41-9985-d39c50d83c73" providerId="ADAL" clId="{0825D956-6B86-4A33-AE7B-8E9A1880C1EA}" dt="2024-11-04T20:48:29.958" v="1721" actId="1076"/>
        <pc:sldMkLst>
          <pc:docMk/>
          <pc:sldMk cId="95739150" sldId="352"/>
        </pc:sldMkLst>
        <pc:spChg chg="del">
          <ac:chgData name="Toby Donaldson" userId="2e6e5431-bb17-4c41-9985-d39c50d83c73" providerId="ADAL" clId="{0825D956-6B86-4A33-AE7B-8E9A1880C1EA}" dt="2024-11-04T20:45:49.379" v="1321" actId="21"/>
          <ac:spMkLst>
            <pc:docMk/>
            <pc:sldMk cId="95739150" sldId="352"/>
            <ac:spMk id="2" creationId="{66BBD20B-2637-4177-80C3-7AF65ED5200F}"/>
          </ac:spMkLst>
        </pc:spChg>
        <pc:spChg chg="del">
          <ac:chgData name="Toby Donaldson" userId="2e6e5431-bb17-4c41-9985-d39c50d83c73" providerId="ADAL" clId="{0825D956-6B86-4A33-AE7B-8E9A1880C1EA}" dt="2024-11-04T20:45:51.564" v="1322" actId="21"/>
          <ac:spMkLst>
            <pc:docMk/>
            <pc:sldMk cId="95739150" sldId="352"/>
            <ac:spMk id="3" creationId="{931B1FC6-DFED-15AB-F112-0DA324A1384F}"/>
          </ac:spMkLst>
        </pc:spChg>
        <pc:spChg chg="add del mod">
          <ac:chgData name="Toby Donaldson" userId="2e6e5431-bb17-4c41-9985-d39c50d83c73" providerId="ADAL" clId="{0825D956-6B86-4A33-AE7B-8E9A1880C1EA}" dt="2024-11-04T20:46:29.941" v="1343"/>
          <ac:spMkLst>
            <pc:docMk/>
            <pc:sldMk cId="95739150" sldId="352"/>
            <ac:spMk id="7" creationId="{DFD0C902-BBE8-293C-D6A8-B04F81F17DBC}"/>
          </ac:spMkLst>
        </pc:spChg>
        <pc:spChg chg="add del">
          <ac:chgData name="Toby Donaldson" userId="2e6e5431-bb17-4c41-9985-d39c50d83c73" providerId="ADAL" clId="{0825D956-6B86-4A33-AE7B-8E9A1880C1EA}" dt="2024-11-04T20:46:35.113" v="1345" actId="21"/>
          <ac:spMkLst>
            <pc:docMk/>
            <pc:sldMk cId="95739150" sldId="352"/>
            <ac:spMk id="9" creationId="{161D6C70-E9FF-7C1A-0E30-DE330D408403}"/>
          </ac:spMkLst>
        </pc:spChg>
        <pc:spChg chg="add mod">
          <ac:chgData name="Toby Donaldson" userId="2e6e5431-bb17-4c41-9985-d39c50d83c73" providerId="ADAL" clId="{0825D956-6B86-4A33-AE7B-8E9A1880C1EA}" dt="2024-11-04T20:48:19.075" v="1719" actId="113"/>
          <ac:spMkLst>
            <pc:docMk/>
            <pc:sldMk cId="95739150" sldId="352"/>
            <ac:spMk id="10" creationId="{E3593831-C98F-5125-3FDE-D4BDB2DA75C5}"/>
          </ac:spMkLst>
        </pc:spChg>
        <pc:spChg chg="add mod">
          <ac:chgData name="Toby Donaldson" userId="2e6e5431-bb17-4c41-9985-d39c50d83c73" providerId="ADAL" clId="{0825D956-6B86-4A33-AE7B-8E9A1880C1EA}" dt="2024-11-04T20:48:29.958" v="1721" actId="1076"/>
          <ac:spMkLst>
            <pc:docMk/>
            <pc:sldMk cId="95739150" sldId="352"/>
            <ac:spMk id="11" creationId="{1625BB7B-2AC8-368A-CD57-578DB35D721D}"/>
          </ac:spMkLst>
        </pc:spChg>
        <pc:picChg chg="add mod">
          <ac:chgData name="Toby Donaldson" userId="2e6e5431-bb17-4c41-9985-d39c50d83c73" providerId="ADAL" clId="{0825D956-6B86-4A33-AE7B-8E9A1880C1EA}" dt="2024-11-04T20:45:59.944" v="1323" actId="1076"/>
          <ac:picMkLst>
            <pc:docMk/>
            <pc:sldMk cId="95739150" sldId="352"/>
            <ac:picMk id="6" creationId="{1ECC9580-B149-98C4-893C-C9F6284F9399}"/>
          </ac:picMkLst>
        </pc:picChg>
      </pc:sldChg>
      <pc:sldChg chg="delSp add mod">
        <pc:chgData name="Toby Donaldson" userId="2e6e5431-bb17-4c41-9985-d39c50d83c73" providerId="ADAL" clId="{0825D956-6B86-4A33-AE7B-8E9A1880C1EA}" dt="2024-11-04T21:11:19.451" v="1735" actId="21"/>
        <pc:sldMkLst>
          <pc:docMk/>
          <pc:sldMk cId="3690368091" sldId="353"/>
        </pc:sldMkLst>
        <pc:spChg chg="del">
          <ac:chgData name="Toby Donaldson" userId="2e6e5431-bb17-4c41-9985-d39c50d83c73" providerId="ADAL" clId="{0825D956-6B86-4A33-AE7B-8E9A1880C1EA}" dt="2024-11-04T21:11:19.451" v="1735" actId="21"/>
          <ac:spMkLst>
            <pc:docMk/>
            <pc:sldMk cId="3690368091" sldId="353"/>
            <ac:spMk id="46" creationId="{8314DDD7-D7B0-8F3F-F7EF-7BE2A8469914}"/>
          </ac:spMkLst>
        </pc:spChg>
        <pc:spChg chg="del">
          <ac:chgData name="Toby Donaldson" userId="2e6e5431-bb17-4c41-9985-d39c50d83c73" providerId="ADAL" clId="{0825D956-6B86-4A33-AE7B-8E9A1880C1EA}" dt="2024-11-04T21:11:19.451" v="1735" actId="21"/>
          <ac:spMkLst>
            <pc:docMk/>
            <pc:sldMk cId="3690368091" sldId="353"/>
            <ac:spMk id="47" creationId="{5EC94AE4-6171-9417-390D-D70EB271E944}"/>
          </ac:spMkLst>
        </pc:spChg>
        <pc:spChg chg="del">
          <ac:chgData name="Toby Donaldson" userId="2e6e5431-bb17-4c41-9985-d39c50d83c73" providerId="ADAL" clId="{0825D956-6B86-4A33-AE7B-8E9A1880C1EA}" dt="2024-11-04T21:11:19.451" v="1735" actId="21"/>
          <ac:spMkLst>
            <pc:docMk/>
            <pc:sldMk cId="3690368091" sldId="353"/>
            <ac:spMk id="49" creationId="{B0064C83-F3D3-D741-18E7-D8E28B154798}"/>
          </ac:spMkLst>
        </pc:spChg>
      </pc:sldChg>
      <pc:sldChg chg="delSp add mod">
        <pc:chgData name="Toby Donaldson" userId="2e6e5431-bb17-4c41-9985-d39c50d83c73" providerId="ADAL" clId="{0825D956-6B86-4A33-AE7B-8E9A1880C1EA}" dt="2024-11-04T21:11:36.801" v="1737" actId="21"/>
        <pc:sldMkLst>
          <pc:docMk/>
          <pc:sldMk cId="1251879132" sldId="354"/>
        </pc:sldMkLst>
        <pc:spChg chg="del">
          <ac:chgData name="Toby Donaldson" userId="2e6e5431-bb17-4c41-9985-d39c50d83c73" providerId="ADAL" clId="{0825D956-6B86-4A33-AE7B-8E9A1880C1EA}" dt="2024-11-04T21:11:36.801" v="1737" actId="21"/>
          <ac:spMkLst>
            <pc:docMk/>
            <pc:sldMk cId="1251879132" sldId="354"/>
            <ac:spMk id="46" creationId="{53E4987A-C777-53A6-8F24-9D0E6C57E2A4}"/>
          </ac:spMkLst>
        </pc:spChg>
        <pc:spChg chg="del">
          <ac:chgData name="Toby Donaldson" userId="2e6e5431-bb17-4c41-9985-d39c50d83c73" providerId="ADAL" clId="{0825D956-6B86-4A33-AE7B-8E9A1880C1EA}" dt="2024-11-04T21:11:36.801" v="1737" actId="21"/>
          <ac:spMkLst>
            <pc:docMk/>
            <pc:sldMk cId="1251879132" sldId="354"/>
            <ac:spMk id="47" creationId="{9685A164-5CAD-239A-2985-1AF80D986BAA}"/>
          </ac:spMkLst>
        </pc:spChg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537946873" sldId="355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537946873" sldId="355"/>
            <ac:inkMk id="3" creationId="{752EBB63-E926-01EB-DB30-F487545ECA30}"/>
          </ac:inkMkLst>
        </pc:inkChg>
      </pc:sldChg>
      <pc:sldChg chg="modSp add mod">
        <pc:chgData name="Toby Donaldson" userId="2e6e5431-bb17-4c41-9985-d39c50d83c73" providerId="ADAL" clId="{0825D956-6B86-4A33-AE7B-8E9A1880C1EA}" dt="2024-11-04T21:21:07.446" v="1748" actId="20577"/>
        <pc:sldMkLst>
          <pc:docMk/>
          <pc:sldMk cId="2802425358" sldId="356"/>
        </pc:sldMkLst>
        <pc:spChg chg="mod">
          <ac:chgData name="Toby Donaldson" userId="2e6e5431-bb17-4c41-9985-d39c50d83c73" providerId="ADAL" clId="{0825D956-6B86-4A33-AE7B-8E9A1880C1EA}" dt="2024-11-04T21:21:07.446" v="1748" actId="20577"/>
          <ac:spMkLst>
            <pc:docMk/>
            <pc:sldMk cId="2802425358" sldId="356"/>
            <ac:spMk id="3" creationId="{B3D89F91-A3EC-A7A2-3EA3-7B0C7FB63F0A}"/>
          </ac:spMkLst>
        </pc:spChg>
      </pc:sldChg>
      <pc:sldChg chg="add del">
        <pc:chgData name="Toby Donaldson" userId="2e6e5431-bb17-4c41-9985-d39c50d83c73" providerId="ADAL" clId="{0825D956-6B86-4A33-AE7B-8E9A1880C1EA}" dt="2024-11-04T21:21:47.844" v="1749" actId="2696"/>
        <pc:sldMkLst>
          <pc:docMk/>
          <pc:sldMk cId="1613820491" sldId="357"/>
        </pc:sldMkLst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266901553" sldId="357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266901553" sldId="357"/>
            <ac:inkMk id="6" creationId="{33DC7B99-B374-0149-8130-29CBBF559C90}"/>
          </ac:inkMkLst>
        </pc:inkChg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2589050326" sldId="358"/>
        </pc:sldMkLst>
        <pc:spChg chg="mod">
          <ac:chgData name="Toby Donaldson" userId="2e6e5431-bb17-4c41-9985-d39c50d83c73" providerId="ADAL" clId="{0825D956-6B86-4A33-AE7B-8E9A1880C1EA}" dt="2024-11-04T21:45:12.766" v="2137" actId="207"/>
          <ac:spMkLst>
            <pc:docMk/>
            <pc:sldMk cId="2589050326" sldId="358"/>
            <ac:spMk id="26" creationId="{398F7FF8-CEEC-F3C9-64FB-9CE485C30AC8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589050326" sldId="358"/>
            <ac:inkMk id="3" creationId="{84630F24-7531-3F86-C1B0-0769E9F5E18F}"/>
          </ac:inkMkLst>
        </pc:inkChg>
      </pc:sldChg>
      <pc:sldChg chg="add del">
        <pc:chgData name="Toby Donaldson" userId="2e6e5431-bb17-4c41-9985-d39c50d83c73" providerId="ADAL" clId="{0825D956-6B86-4A33-AE7B-8E9A1880C1EA}" dt="2024-11-04T21:36:07.470" v="2088" actId="2696"/>
        <pc:sldMkLst>
          <pc:docMk/>
          <pc:sldMk cId="4008553429" sldId="358"/>
        </pc:sldMkLst>
      </pc:sldChg>
      <pc:sldChg chg="delSp add mod ord">
        <pc:chgData name="Toby Donaldson" userId="2e6e5431-bb17-4c41-9985-d39c50d83c73" providerId="ADAL" clId="{0825D956-6B86-4A33-AE7B-8E9A1880C1EA}" dt="2024-11-04T21:44:03.924" v="2128"/>
        <pc:sldMkLst>
          <pc:docMk/>
          <pc:sldMk cId="748725112" sldId="359"/>
        </pc:sldMkLst>
        <pc:spChg chg="del">
          <ac:chgData name="Toby Donaldson" userId="2e6e5431-bb17-4c41-9985-d39c50d83c73" providerId="ADAL" clId="{0825D956-6B86-4A33-AE7B-8E9A1880C1EA}" dt="2024-11-04T21:42:34.205" v="2125" actId="21"/>
          <ac:spMkLst>
            <pc:docMk/>
            <pc:sldMk cId="748725112" sldId="359"/>
            <ac:spMk id="25" creationId="{B77A0583-617A-0567-1E72-2965BE4DE7D8}"/>
          </ac:spMkLst>
        </pc:spChg>
        <pc:spChg chg="del">
          <ac:chgData name="Toby Donaldson" userId="2e6e5431-bb17-4c41-9985-d39c50d83c73" providerId="ADAL" clId="{0825D956-6B86-4A33-AE7B-8E9A1880C1EA}" dt="2024-11-04T21:42:31.685" v="2124" actId="21"/>
          <ac:spMkLst>
            <pc:docMk/>
            <pc:sldMk cId="748725112" sldId="359"/>
            <ac:spMk id="26" creationId="{80981DB6-EC62-C261-9F89-69C6E408719D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27" creationId="{F0F3E135-C675-392D-B115-6A0C05D6F1D1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28" creationId="{7FDA2EB9-346E-9ADF-91A6-327EF7A9F473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30" creationId="{E4468E50-D684-078E-B3EC-015DA0F5BC0A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31" creationId="{097BAF1C-6ED8-FB62-9CC7-C02A119674FD}"/>
          </ac:spMkLst>
        </pc:spChg>
      </pc:sldChg>
      <pc:sldChg chg="addSp delSp add mod ord">
        <pc:chgData name="Toby Donaldson" userId="2e6e5431-bb17-4c41-9985-d39c50d83c73" providerId="ADAL" clId="{0825D956-6B86-4A33-AE7B-8E9A1880C1EA}" dt="2024-11-05T00:00:04.349" v="2140"/>
        <pc:sldMkLst>
          <pc:docMk/>
          <pc:sldMk cId="2962435463" sldId="360"/>
        </pc:sldMkLst>
        <pc:spChg chg="del">
          <ac:chgData name="Toby Donaldson" userId="2e6e5431-bb17-4c41-9985-d39c50d83c73" providerId="ADAL" clId="{0825D956-6B86-4A33-AE7B-8E9A1880C1EA}" dt="2024-11-04T21:44:13.394" v="2130" actId="21"/>
          <ac:spMkLst>
            <pc:docMk/>
            <pc:sldMk cId="2962435463" sldId="360"/>
            <ac:spMk id="26" creationId="{A9E869C3-3C4F-C87F-A1B9-B0A7ABB08499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962435463" sldId="360"/>
            <ac:inkMk id="9" creationId="{0003D742-FAD4-93AB-87F9-A6F78732B637}"/>
          </ac:inkMkLst>
        </pc:inkChg>
        <pc:cxnChg chg="add del">
          <ac:chgData name="Toby Donaldson" userId="2e6e5431-bb17-4c41-9985-d39c50d83c73" providerId="ADAL" clId="{0825D956-6B86-4A33-AE7B-8E9A1880C1EA}" dt="2024-11-04T21:44:50.660" v="2134" actId="21"/>
          <ac:cxnSpMkLst>
            <pc:docMk/>
            <pc:sldMk cId="2962435463" sldId="360"/>
            <ac:cxnSpMk id="6" creationId="{D0B14D83-8F9B-DB46-B3A2-D8E325F88E28}"/>
          </ac:cxnSpMkLst>
        </pc:cxnChg>
        <pc:cxnChg chg="add del">
          <ac:chgData name="Toby Donaldson" userId="2e6e5431-bb17-4c41-9985-d39c50d83c73" providerId="ADAL" clId="{0825D956-6B86-4A33-AE7B-8E9A1880C1EA}" dt="2024-11-04T21:44:45.419" v="2133" actId="21"/>
          <ac:cxnSpMkLst>
            <pc:docMk/>
            <pc:sldMk cId="2962435463" sldId="360"/>
            <ac:cxnSpMk id="8" creationId="{A599F7A2-2C4A-C271-6FC5-A94D5905D9E7}"/>
          </ac:cxnSpMkLst>
        </pc:cxnChg>
      </pc:sldChg>
    </pc:docChg>
  </pc:docChgLst>
  <pc:docChgLst>
    <pc:chgData name="Toby Donaldson" userId="2e6e5431-bb17-4c41-9985-d39c50d83c73" providerId="ADAL" clId="{DFCC407E-6A28-49CB-9DB6-0FE97A71B51F}"/>
    <pc:docChg chg="undo custSel addSld delSld modSld sldOrd delSection modSection">
      <pc:chgData name="Toby Donaldson" userId="2e6e5431-bb17-4c41-9985-d39c50d83c73" providerId="ADAL" clId="{DFCC407E-6A28-49CB-9DB6-0FE97A71B51F}" dt="2024-11-13T23:15:00.382" v="2255"/>
      <pc:docMkLst>
        <pc:docMk/>
      </pc:docMkLst>
      <pc:sldChg chg="addSp delSp modSp mod">
        <pc:chgData name="Toby Donaldson" userId="2e6e5431-bb17-4c41-9985-d39c50d83c73" providerId="ADAL" clId="{DFCC407E-6A28-49CB-9DB6-0FE97A71B51F}" dt="2024-11-06T19:13:40.928" v="964"/>
        <pc:sldMkLst>
          <pc:docMk/>
          <pc:sldMk cId="3108921986" sldId="297"/>
        </pc:sldMkLst>
        <pc:spChg chg="add mod">
          <ac:chgData name="Toby Donaldson" userId="2e6e5431-bb17-4c41-9985-d39c50d83c73" providerId="ADAL" clId="{DFCC407E-6A28-49CB-9DB6-0FE97A71B51F}" dt="2024-11-06T19:09:53.267" v="767"/>
          <ac:spMkLst>
            <pc:docMk/>
            <pc:sldMk cId="3108921986" sldId="297"/>
            <ac:spMk id="2" creationId="{2920CB0B-054D-8EE0-6FE5-91021E150C43}"/>
          </ac:spMkLst>
        </pc:spChg>
        <pc:spChg chg="add del mod">
          <ac:chgData name="Toby Donaldson" userId="2e6e5431-bb17-4c41-9985-d39c50d83c73" providerId="ADAL" clId="{DFCC407E-6A28-49CB-9DB6-0FE97A71B51F}" dt="2024-11-06T18:49:45.210" v="278" actId="21"/>
          <ac:spMkLst>
            <pc:docMk/>
            <pc:sldMk cId="3108921986" sldId="297"/>
            <ac:spMk id="2" creationId="{A36EA69C-94AD-A0F9-02DB-0535E6043CD1}"/>
          </ac:spMkLst>
        </pc:spChg>
        <pc:spChg chg="add mod">
          <ac:chgData name="Toby Donaldson" userId="2e6e5431-bb17-4c41-9985-d39c50d83c73" providerId="ADAL" clId="{DFCC407E-6A28-49CB-9DB6-0FE97A71B51F}" dt="2024-11-06T19:12:42.940" v="963" actId="465"/>
          <ac:spMkLst>
            <pc:docMk/>
            <pc:sldMk cId="3108921986" sldId="297"/>
            <ac:spMk id="3" creationId="{5195C85F-4867-44D8-F82F-C687C968B64D}"/>
          </ac:spMkLst>
        </pc:spChg>
        <pc:spChg chg="add del mod">
          <ac:chgData name="Toby Donaldson" userId="2e6e5431-bb17-4c41-9985-d39c50d83c73" providerId="ADAL" clId="{DFCC407E-6A28-49CB-9DB6-0FE97A71B51F}" dt="2024-11-06T19:09:56.142" v="768" actId="21"/>
          <ac:spMkLst>
            <pc:docMk/>
            <pc:sldMk cId="3108921986" sldId="297"/>
            <ac:spMk id="5" creationId="{94E43FA4-0DDD-9B26-E639-74115D5E7213}"/>
          </ac:spMkLst>
        </pc:spChg>
        <pc:spChg chg="add mod">
          <ac:chgData name="Toby Donaldson" userId="2e6e5431-bb17-4c41-9985-d39c50d83c73" providerId="ADAL" clId="{DFCC407E-6A28-49CB-9DB6-0FE97A71B51F}" dt="2024-11-06T19:09:53.267" v="767"/>
          <ac:spMkLst>
            <pc:docMk/>
            <pc:sldMk cId="3108921986" sldId="297"/>
            <ac:spMk id="6" creationId="{5550C728-CE90-ED07-A1E0-CC11F63B049D}"/>
          </ac:spMkLst>
        </pc:spChg>
        <pc:spChg chg="add mod">
          <ac:chgData name="Toby Donaldson" userId="2e6e5431-bb17-4c41-9985-d39c50d83c73" providerId="ADAL" clId="{DFCC407E-6A28-49CB-9DB6-0FE97A71B51F}" dt="2024-11-06T19:12:42.940" v="963" actId="465"/>
          <ac:spMkLst>
            <pc:docMk/>
            <pc:sldMk cId="3108921986" sldId="297"/>
            <ac:spMk id="7" creationId="{439FCDCB-9430-72E2-16D1-9794DFB696FB}"/>
          </ac:spMkLst>
        </pc:spChg>
        <pc:spChg chg="del">
          <ac:chgData name="Toby Donaldson" userId="2e6e5431-bb17-4c41-9985-d39c50d83c73" providerId="ADAL" clId="{DFCC407E-6A28-49CB-9DB6-0FE97A71B51F}" dt="2024-11-06T18:47:51.095" v="190" actId="21"/>
          <ac:spMkLst>
            <pc:docMk/>
            <pc:sldMk cId="3108921986" sldId="297"/>
            <ac:spMk id="7" creationId="{FA63A31D-E742-6EA2-3A66-E7EF7F21155E}"/>
          </ac:spMkLst>
        </pc:spChg>
        <pc:spChg chg="add mod">
          <ac:chgData name="Toby Donaldson" userId="2e6e5431-bb17-4c41-9985-d39c50d83c73" providerId="ADAL" clId="{DFCC407E-6A28-49CB-9DB6-0FE97A71B51F}" dt="2024-11-06T19:12:19.734" v="962" actId="113"/>
          <ac:spMkLst>
            <pc:docMk/>
            <pc:sldMk cId="3108921986" sldId="297"/>
            <ac:spMk id="8" creationId="{6FA9EC1A-99FB-8125-9766-B5F1D143922C}"/>
          </ac:spMkLst>
        </pc:spChg>
        <pc:spChg chg="add mod">
          <ac:chgData name="Toby Donaldson" userId="2e6e5431-bb17-4c41-9985-d39c50d83c73" providerId="ADAL" clId="{DFCC407E-6A28-49CB-9DB6-0FE97A71B51F}" dt="2024-11-06T19:13:40.928" v="964"/>
          <ac:spMkLst>
            <pc:docMk/>
            <pc:sldMk cId="3108921986" sldId="297"/>
            <ac:spMk id="9" creationId="{030E937C-432A-2C97-0F51-7ECD2827F9FC}"/>
          </ac:spMkLst>
        </pc:spChg>
        <pc:spChg chg="del">
          <ac:chgData name="Toby Donaldson" userId="2e6e5431-bb17-4c41-9985-d39c50d83c73" providerId="ADAL" clId="{DFCC407E-6A28-49CB-9DB6-0FE97A71B51F}" dt="2024-11-06T18:47:51.095" v="190" actId="21"/>
          <ac:spMkLst>
            <pc:docMk/>
            <pc:sldMk cId="3108921986" sldId="297"/>
            <ac:spMk id="10" creationId="{08005E07-6728-1669-553A-1D05E4709E6B}"/>
          </ac:spMkLst>
        </pc:spChg>
        <pc:spChg chg="del">
          <ac:chgData name="Toby Donaldson" userId="2e6e5431-bb17-4c41-9985-d39c50d83c73" providerId="ADAL" clId="{DFCC407E-6A28-49CB-9DB6-0FE97A71B51F}" dt="2024-11-06T18:47:51.095" v="190" actId="21"/>
          <ac:spMkLst>
            <pc:docMk/>
            <pc:sldMk cId="3108921986" sldId="297"/>
            <ac:spMk id="11" creationId="{6FE9185B-1DD9-E60F-60D4-326ACE64B77E}"/>
          </ac:spMkLst>
        </pc:spChg>
        <pc:spChg chg="mod">
          <ac:chgData name="Toby Donaldson" userId="2e6e5431-bb17-4c41-9985-d39c50d83c73" providerId="ADAL" clId="{DFCC407E-6A28-49CB-9DB6-0FE97A71B51F}" dt="2024-11-06T18:54:04.501" v="478" actId="20577"/>
          <ac:spMkLst>
            <pc:docMk/>
            <pc:sldMk cId="3108921986" sldId="297"/>
            <ac:spMk id="15" creationId="{0BF736B8-C93F-7669-F7AD-A834CC36A3B0}"/>
          </ac:spMkLst>
        </pc:spChg>
        <pc:spChg chg="mod">
          <ac:chgData name="Toby Donaldson" userId="2e6e5431-bb17-4c41-9985-d39c50d83c73" providerId="ADAL" clId="{DFCC407E-6A28-49CB-9DB6-0FE97A71B51F}" dt="2024-11-06T18:46:52.476" v="28" actId="20577"/>
          <ac:spMkLst>
            <pc:docMk/>
            <pc:sldMk cId="3108921986" sldId="297"/>
            <ac:spMk id="16" creationId="{0D472E8E-1529-AD09-DACE-002A79E6E2F3}"/>
          </ac:spMkLst>
        </pc:spChg>
        <pc:picChg chg="del">
          <ac:chgData name="Toby Donaldson" userId="2e6e5431-bb17-4c41-9985-d39c50d83c73" providerId="ADAL" clId="{DFCC407E-6A28-49CB-9DB6-0FE97A71B51F}" dt="2024-11-06T18:47:51.095" v="190" actId="21"/>
          <ac:picMkLst>
            <pc:docMk/>
            <pc:sldMk cId="3108921986" sldId="297"/>
            <ac:picMk id="9" creationId="{5B6864FD-F799-F82E-2670-19A5785BC87F}"/>
          </ac:picMkLst>
        </pc:picChg>
        <pc:picChg chg="del">
          <ac:chgData name="Toby Donaldson" userId="2e6e5431-bb17-4c41-9985-d39c50d83c73" providerId="ADAL" clId="{DFCC407E-6A28-49CB-9DB6-0FE97A71B51F}" dt="2024-11-06T18:47:51.095" v="190" actId="21"/>
          <ac:picMkLst>
            <pc:docMk/>
            <pc:sldMk cId="3108921986" sldId="297"/>
            <ac:picMk id="1026" creationId="{9CE3234A-2E95-CBCC-2762-27882E629C29}"/>
          </ac:picMkLst>
        </pc:picChg>
        <pc:picChg chg="del">
          <ac:chgData name="Toby Donaldson" userId="2e6e5431-bb17-4c41-9985-d39c50d83c73" providerId="ADAL" clId="{DFCC407E-6A28-49CB-9DB6-0FE97A71B51F}" dt="2024-11-06T18:47:51.095" v="190" actId="21"/>
          <ac:picMkLst>
            <pc:docMk/>
            <pc:sldMk cId="3108921986" sldId="297"/>
            <ac:picMk id="1028" creationId="{FC260E1D-3B39-2036-CAB3-DE8ED9DD98B6}"/>
          </ac:picMkLst>
        </pc:picChg>
      </pc:sldChg>
      <pc:sldChg chg="modSp mod">
        <pc:chgData name="Toby Donaldson" userId="2e6e5431-bb17-4c41-9985-d39c50d83c73" providerId="ADAL" clId="{DFCC407E-6A28-49CB-9DB6-0FE97A71B51F}" dt="2024-11-06T18:46:33.494" v="6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DFCC407E-6A28-49CB-9DB6-0FE97A71B51F}" dt="2024-11-06T18:46:33.494" v="6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modSp del mod">
        <pc:chgData name="Toby Donaldson" userId="2e6e5431-bb17-4c41-9985-d39c50d83c73" providerId="ADAL" clId="{DFCC407E-6A28-49CB-9DB6-0FE97A71B51F}" dt="2024-11-06T19:32:36.435" v="1308" actId="47"/>
        <pc:sldMkLst>
          <pc:docMk/>
          <pc:sldMk cId="233389791" sldId="299"/>
        </pc:sldMkLst>
        <pc:spChg chg="mod">
          <ac:chgData name="Toby Donaldson" userId="2e6e5431-bb17-4c41-9985-d39c50d83c73" providerId="ADAL" clId="{DFCC407E-6A28-49CB-9DB6-0FE97A71B51F}" dt="2024-11-06T19:27:02.650" v="1200" actId="20577"/>
          <ac:spMkLst>
            <pc:docMk/>
            <pc:sldMk cId="233389791" sldId="299"/>
            <ac:spMk id="5" creationId="{3A79C901-96C6-9F74-6544-5CC5C594147A}"/>
          </ac:spMkLst>
        </pc:spChg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2394251928" sldId="300"/>
        </pc:sldMkLst>
      </pc:sldChg>
      <pc:sldChg chg="addSp delSp modSp mod">
        <pc:chgData name="Toby Donaldson" userId="2e6e5431-bb17-4c41-9985-d39c50d83c73" providerId="ADAL" clId="{DFCC407E-6A28-49CB-9DB6-0FE97A71B51F}" dt="2024-11-06T18:58:00.459" v="565" actId="1076"/>
        <pc:sldMkLst>
          <pc:docMk/>
          <pc:sldMk cId="2310511591" sldId="301"/>
        </pc:sldMkLst>
        <pc:spChg chg="add del mod">
          <ac:chgData name="Toby Donaldson" userId="2e6e5431-bb17-4c41-9985-d39c50d83c73" providerId="ADAL" clId="{DFCC407E-6A28-49CB-9DB6-0FE97A71B51F}" dt="2024-11-06T18:54:26.818" v="482" actId="21"/>
          <ac:spMkLst>
            <pc:docMk/>
            <pc:sldMk cId="2310511591" sldId="301"/>
            <ac:spMk id="5" creationId="{674AD5E2-516F-11CC-1799-8F09A01F8B5C}"/>
          </ac:spMkLst>
        </pc:spChg>
        <pc:spChg chg="add mod">
          <ac:chgData name="Toby Donaldson" userId="2e6e5431-bb17-4c41-9985-d39c50d83c73" providerId="ADAL" clId="{DFCC407E-6A28-49CB-9DB6-0FE97A71B51F}" dt="2024-11-06T18:54:34.090" v="483"/>
          <ac:spMkLst>
            <pc:docMk/>
            <pc:sldMk cId="2310511591" sldId="301"/>
            <ac:spMk id="6" creationId="{7B4B64E9-920C-991C-C81F-8CBD1B84DCEC}"/>
          </ac:spMkLst>
        </pc:spChg>
        <pc:spChg chg="add mod">
          <ac:chgData name="Toby Donaldson" userId="2e6e5431-bb17-4c41-9985-d39c50d83c73" providerId="ADAL" clId="{DFCC407E-6A28-49CB-9DB6-0FE97A71B51F}" dt="2024-11-06T18:54:34.090" v="483"/>
          <ac:spMkLst>
            <pc:docMk/>
            <pc:sldMk cId="2310511591" sldId="301"/>
            <ac:spMk id="7" creationId="{DEDFFDFE-782C-39FF-D6A6-15EA76604528}"/>
          </ac:spMkLst>
        </pc:spChg>
        <pc:spChg chg="add del mod">
          <ac:chgData name="Toby Donaldson" userId="2e6e5431-bb17-4c41-9985-d39c50d83c73" providerId="ADAL" clId="{DFCC407E-6A28-49CB-9DB6-0FE97A71B51F}" dt="2024-11-06T18:57:30.163" v="559" actId="21"/>
          <ac:spMkLst>
            <pc:docMk/>
            <pc:sldMk cId="2310511591" sldId="301"/>
            <ac:spMk id="8" creationId="{C8A88270-707E-7E80-15D6-0B9953BF93C3}"/>
          </ac:spMkLst>
        </pc:spChg>
        <pc:spChg chg="del">
          <ac:chgData name="Toby Donaldson" userId="2e6e5431-bb17-4c41-9985-d39c50d83c73" providerId="ADAL" clId="{DFCC407E-6A28-49CB-9DB6-0FE97A71B51F}" dt="2024-11-06T18:54:24.571" v="481" actId="21"/>
          <ac:spMkLst>
            <pc:docMk/>
            <pc:sldMk cId="2310511591" sldId="301"/>
            <ac:spMk id="9" creationId="{82D1EB41-CC4A-A9BE-3204-58C7D3BE81FF}"/>
          </ac:spMkLst>
        </pc:spChg>
        <pc:spChg chg="del">
          <ac:chgData name="Toby Donaldson" userId="2e6e5431-bb17-4c41-9985-d39c50d83c73" providerId="ADAL" clId="{DFCC407E-6A28-49CB-9DB6-0FE97A71B51F}" dt="2024-11-06T18:54:24.571" v="481" actId="21"/>
          <ac:spMkLst>
            <pc:docMk/>
            <pc:sldMk cId="2310511591" sldId="301"/>
            <ac:spMk id="10" creationId="{E7A7A0FC-0B3D-9135-947D-8709D84E764B}"/>
          </ac:spMkLst>
        </pc:spChg>
        <pc:spChg chg="mod">
          <ac:chgData name="Toby Donaldson" userId="2e6e5431-bb17-4c41-9985-d39c50d83c73" providerId="ADAL" clId="{DFCC407E-6A28-49CB-9DB6-0FE97A71B51F}" dt="2024-11-06T18:54:41.297" v="487" actId="20577"/>
          <ac:spMkLst>
            <pc:docMk/>
            <pc:sldMk cId="2310511591" sldId="301"/>
            <ac:spMk id="11" creationId="{C321291C-3890-70DA-E603-7EAD2A32E261}"/>
          </ac:spMkLst>
        </pc:spChg>
        <pc:spChg chg="mod">
          <ac:chgData name="Toby Donaldson" userId="2e6e5431-bb17-4c41-9985-d39c50d83c73" providerId="ADAL" clId="{DFCC407E-6A28-49CB-9DB6-0FE97A71B51F}" dt="2024-11-06T18:54:51.563" v="489" actId="20577"/>
          <ac:spMkLst>
            <pc:docMk/>
            <pc:sldMk cId="2310511591" sldId="301"/>
            <ac:spMk id="15" creationId="{1839DF0A-60E9-EA34-AFFA-90338EC3524A}"/>
          </ac:spMkLst>
        </pc:spChg>
        <pc:spChg chg="mod">
          <ac:chgData name="Toby Donaldson" userId="2e6e5431-bb17-4c41-9985-d39c50d83c73" providerId="ADAL" clId="{DFCC407E-6A28-49CB-9DB6-0FE97A71B51F}" dt="2024-11-06T18:54:55.119" v="491" actId="20577"/>
          <ac:spMkLst>
            <pc:docMk/>
            <pc:sldMk cId="2310511591" sldId="301"/>
            <ac:spMk id="20" creationId="{8F71ACBC-FA77-B08B-C03D-E152276AE1A9}"/>
          </ac:spMkLst>
        </pc:spChg>
        <pc:spChg chg="mod">
          <ac:chgData name="Toby Donaldson" userId="2e6e5431-bb17-4c41-9985-d39c50d83c73" providerId="ADAL" clId="{DFCC407E-6A28-49CB-9DB6-0FE97A71B51F}" dt="2024-11-06T18:54:58.075" v="493" actId="20577"/>
          <ac:spMkLst>
            <pc:docMk/>
            <pc:sldMk cId="2310511591" sldId="301"/>
            <ac:spMk id="25" creationId="{DAF19539-3BA5-1C14-5162-A1DD65FF0B91}"/>
          </ac:spMkLst>
        </pc:spChg>
        <pc:spChg chg="add del mod">
          <ac:chgData name="Toby Donaldson" userId="2e6e5431-bb17-4c41-9985-d39c50d83c73" providerId="ADAL" clId="{DFCC407E-6A28-49CB-9DB6-0FE97A71B51F}" dt="2024-11-06T18:56:57.065" v="528" actId="21"/>
          <ac:spMkLst>
            <pc:docMk/>
            <pc:sldMk cId="2310511591" sldId="301"/>
            <ac:spMk id="27" creationId="{B34E6817-130E-DD88-5602-6A1FDC8ED825}"/>
          </ac:spMkLst>
        </pc:spChg>
        <pc:spChg chg="add del mod">
          <ac:chgData name="Toby Donaldson" userId="2e6e5431-bb17-4c41-9985-d39c50d83c73" providerId="ADAL" clId="{DFCC407E-6A28-49CB-9DB6-0FE97A71B51F}" dt="2024-11-06T18:56:57.065" v="528" actId="21"/>
          <ac:spMkLst>
            <pc:docMk/>
            <pc:sldMk cId="2310511591" sldId="301"/>
            <ac:spMk id="28" creationId="{B1305333-D600-6B86-D5EA-C23562E821F8}"/>
          </ac:spMkLst>
        </pc:spChg>
        <pc:spChg chg="add del mod">
          <ac:chgData name="Toby Donaldson" userId="2e6e5431-bb17-4c41-9985-d39c50d83c73" providerId="ADAL" clId="{DFCC407E-6A28-49CB-9DB6-0FE97A71B51F}" dt="2024-11-06T18:56:57.065" v="528" actId="21"/>
          <ac:spMkLst>
            <pc:docMk/>
            <pc:sldMk cId="2310511591" sldId="301"/>
            <ac:spMk id="29" creationId="{0A2E72A4-D3B8-14C3-46C0-1604E37D443A}"/>
          </ac:spMkLst>
        </pc:spChg>
        <pc:spChg chg="add mod">
          <ac:chgData name="Toby Donaldson" userId="2e6e5431-bb17-4c41-9985-d39c50d83c73" providerId="ADAL" clId="{DFCC407E-6A28-49CB-9DB6-0FE97A71B51F}" dt="2024-11-06T18:57:24.712" v="558" actId="1076"/>
          <ac:spMkLst>
            <pc:docMk/>
            <pc:sldMk cId="2310511591" sldId="301"/>
            <ac:spMk id="30" creationId="{8D787908-2410-8B98-EE11-A2C509B68567}"/>
          </ac:spMkLst>
        </pc:spChg>
        <pc:spChg chg="add del">
          <ac:chgData name="Toby Donaldson" userId="2e6e5431-bb17-4c41-9985-d39c50d83c73" providerId="ADAL" clId="{DFCC407E-6A28-49CB-9DB6-0FE97A71B51F}" dt="2024-11-06T18:57:42.136" v="561" actId="21"/>
          <ac:spMkLst>
            <pc:docMk/>
            <pc:sldMk cId="2310511591" sldId="301"/>
            <ac:spMk id="32" creationId="{58130295-DAA0-D3DE-9FE7-8053B8E9DE01}"/>
          </ac:spMkLst>
        </pc:spChg>
        <pc:spChg chg="add mod">
          <ac:chgData name="Toby Donaldson" userId="2e6e5431-bb17-4c41-9985-d39c50d83c73" providerId="ADAL" clId="{DFCC407E-6A28-49CB-9DB6-0FE97A71B51F}" dt="2024-11-06T18:58:00.459" v="565" actId="1076"/>
          <ac:spMkLst>
            <pc:docMk/>
            <pc:sldMk cId="2310511591" sldId="301"/>
            <ac:spMk id="33" creationId="{EB4A0913-97A1-9109-1E5B-8BF657085C8D}"/>
          </ac:spMkLst>
        </pc:spChg>
        <pc:spChg chg="mod">
          <ac:chgData name="Toby Donaldson" userId="2e6e5431-bb17-4c41-9985-d39c50d83c73" providerId="ADAL" clId="{DFCC407E-6A28-49CB-9DB6-0FE97A71B51F}" dt="2024-11-06T18:55:00.413" v="495" actId="20577"/>
          <ac:spMkLst>
            <pc:docMk/>
            <pc:sldMk cId="2310511591" sldId="301"/>
            <ac:spMk id="58" creationId="{E5BD2F29-2013-39D3-A40F-7D70A3A441A0}"/>
          </ac:spMkLst>
        </pc:spChg>
        <pc:spChg chg="mod">
          <ac:chgData name="Toby Donaldson" userId="2e6e5431-bb17-4c41-9985-d39c50d83c73" providerId="ADAL" clId="{DFCC407E-6A28-49CB-9DB6-0FE97A71B51F}" dt="2024-11-06T18:55:04.239" v="497" actId="20577"/>
          <ac:spMkLst>
            <pc:docMk/>
            <pc:sldMk cId="2310511591" sldId="301"/>
            <ac:spMk id="63" creationId="{3366056D-2085-4D34-3F2D-C43F90CB6974}"/>
          </ac:spMkLst>
        </pc:spChg>
        <pc:spChg chg="mod">
          <ac:chgData name="Toby Donaldson" userId="2e6e5431-bb17-4c41-9985-d39c50d83c73" providerId="ADAL" clId="{DFCC407E-6A28-49CB-9DB6-0FE97A71B51F}" dt="2024-11-06T18:55:07.441" v="499" actId="20577"/>
          <ac:spMkLst>
            <pc:docMk/>
            <pc:sldMk cId="2310511591" sldId="301"/>
            <ac:spMk id="68" creationId="{0FCAA4F7-6340-E7FC-5BE7-1E0353903B03}"/>
          </ac:spMkLst>
        </pc:spChg>
        <pc:inkChg chg="del">
          <ac:chgData name="Toby Donaldson" userId="2e6e5431-bb17-4c41-9985-d39c50d83c73" providerId="ADAL" clId="{DFCC407E-6A28-49CB-9DB6-0FE97A71B51F}" dt="2024-11-06T18:54:16.153" v="480" actId="21"/>
          <ac:inkMkLst>
            <pc:docMk/>
            <pc:sldMk cId="2310511591" sldId="301"/>
            <ac:inkMk id="2" creationId="{BAA68101-B5B9-D77F-F57E-5246392426A6}"/>
          </ac:inkMkLst>
        </pc:inkChg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3742433670" sldId="302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1682139714" sldId="303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1756750088" sldId="304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747596697" sldId="305"/>
        </pc:sldMkLst>
      </pc:sldChg>
      <pc:sldChg chg="del">
        <pc:chgData name="Toby Donaldson" userId="2e6e5431-bb17-4c41-9985-d39c50d83c73" providerId="ADAL" clId="{DFCC407E-6A28-49CB-9DB6-0FE97A71B51F}" dt="2024-11-06T18:53:57.788" v="469" actId="2696"/>
        <pc:sldMkLst>
          <pc:docMk/>
          <pc:sldMk cId="1743394338" sldId="307"/>
        </pc:sldMkLst>
      </pc:sldChg>
      <pc:sldChg chg="del">
        <pc:chgData name="Toby Donaldson" userId="2e6e5431-bb17-4c41-9985-d39c50d83c73" providerId="ADAL" clId="{DFCC407E-6A28-49CB-9DB6-0FE97A71B51F}" dt="2024-11-06T18:53:57.788" v="469" actId="2696"/>
        <pc:sldMkLst>
          <pc:docMk/>
          <pc:sldMk cId="1219074393" sldId="308"/>
        </pc:sldMkLst>
      </pc:sldChg>
      <pc:sldChg chg="del">
        <pc:chgData name="Toby Donaldson" userId="2e6e5431-bb17-4c41-9985-d39c50d83c73" providerId="ADAL" clId="{DFCC407E-6A28-49CB-9DB6-0FE97A71B51F}" dt="2024-11-06T18:56:18.894" v="526" actId="2696"/>
        <pc:sldMkLst>
          <pc:docMk/>
          <pc:sldMk cId="4136958964" sldId="309"/>
        </pc:sldMkLst>
      </pc:sldChg>
      <pc:sldChg chg="del">
        <pc:chgData name="Toby Donaldson" userId="2e6e5431-bb17-4c41-9985-d39c50d83c73" providerId="ADAL" clId="{DFCC407E-6A28-49CB-9DB6-0FE97A71B51F}" dt="2024-11-06T18:56:14.124" v="525" actId="2696"/>
        <pc:sldMkLst>
          <pc:docMk/>
          <pc:sldMk cId="2365037268" sldId="310"/>
        </pc:sldMkLst>
      </pc:sldChg>
      <pc:sldChg chg="del">
        <pc:chgData name="Toby Donaldson" userId="2e6e5431-bb17-4c41-9985-d39c50d83c73" providerId="ADAL" clId="{DFCC407E-6A28-49CB-9DB6-0FE97A71B51F}" dt="2024-11-06T19:00:23.233" v="591" actId="47"/>
        <pc:sldMkLst>
          <pc:docMk/>
          <pc:sldMk cId="1709796186" sldId="311"/>
        </pc:sldMkLst>
      </pc:sldChg>
      <pc:sldChg chg="del">
        <pc:chgData name="Toby Donaldson" userId="2e6e5431-bb17-4c41-9985-d39c50d83c73" providerId="ADAL" clId="{DFCC407E-6A28-49CB-9DB6-0FE97A71B51F}" dt="2024-11-06T19:00:27" v="592" actId="47"/>
        <pc:sldMkLst>
          <pc:docMk/>
          <pc:sldMk cId="3178009219" sldId="312"/>
        </pc:sldMkLst>
      </pc:sldChg>
      <pc:sldChg chg="del">
        <pc:chgData name="Toby Donaldson" userId="2e6e5431-bb17-4c41-9985-d39c50d83c73" providerId="ADAL" clId="{DFCC407E-6A28-49CB-9DB6-0FE97A71B51F}" dt="2024-11-06T19:02:43.026" v="632" actId="2696"/>
        <pc:sldMkLst>
          <pc:docMk/>
          <pc:sldMk cId="1426103505" sldId="313"/>
        </pc:sldMkLst>
      </pc:sldChg>
      <pc:sldChg chg="del">
        <pc:chgData name="Toby Donaldson" userId="2e6e5431-bb17-4c41-9985-d39c50d83c73" providerId="ADAL" clId="{DFCC407E-6A28-49CB-9DB6-0FE97A71B51F}" dt="2024-11-06T19:08:15.828" v="760" actId="47"/>
        <pc:sldMkLst>
          <pc:docMk/>
          <pc:sldMk cId="2594522910" sldId="314"/>
        </pc:sldMkLst>
      </pc:sldChg>
      <pc:sldChg chg="del">
        <pc:chgData name="Toby Donaldson" userId="2e6e5431-bb17-4c41-9985-d39c50d83c73" providerId="ADAL" clId="{DFCC407E-6A28-49CB-9DB6-0FE97A71B51F}" dt="2024-11-06T19:08:10.511" v="759" actId="47"/>
        <pc:sldMkLst>
          <pc:docMk/>
          <pc:sldMk cId="1744715140" sldId="315"/>
        </pc:sldMkLst>
      </pc:sldChg>
      <pc:sldChg chg="del">
        <pc:chgData name="Toby Donaldson" userId="2e6e5431-bb17-4c41-9985-d39c50d83c73" providerId="ADAL" clId="{DFCC407E-6A28-49CB-9DB6-0FE97A71B51F}" dt="2024-11-06T19:08:21.373" v="761" actId="47"/>
        <pc:sldMkLst>
          <pc:docMk/>
          <pc:sldMk cId="2326560552" sldId="316"/>
        </pc:sldMkLst>
      </pc:sldChg>
      <pc:sldChg chg="del">
        <pc:chgData name="Toby Donaldson" userId="2e6e5431-bb17-4c41-9985-d39c50d83c73" providerId="ADAL" clId="{DFCC407E-6A28-49CB-9DB6-0FE97A71B51F}" dt="2024-11-06T19:08:26.203" v="762" actId="47"/>
        <pc:sldMkLst>
          <pc:docMk/>
          <pc:sldMk cId="330077512" sldId="317"/>
        </pc:sldMkLst>
      </pc:sldChg>
      <pc:sldChg chg="del">
        <pc:chgData name="Toby Donaldson" userId="2e6e5431-bb17-4c41-9985-d39c50d83c73" providerId="ADAL" clId="{DFCC407E-6A28-49CB-9DB6-0FE97A71B51F}" dt="2024-11-06T19:20:47.781" v="1132" actId="47"/>
        <pc:sldMkLst>
          <pc:docMk/>
          <pc:sldMk cId="3716439672" sldId="318"/>
        </pc:sldMkLst>
      </pc:sldChg>
      <pc:sldChg chg="del">
        <pc:chgData name="Toby Donaldson" userId="2e6e5431-bb17-4c41-9985-d39c50d83c73" providerId="ADAL" clId="{DFCC407E-6A28-49CB-9DB6-0FE97A71B51F}" dt="2024-11-06T19:20:50.150" v="1133" actId="47"/>
        <pc:sldMkLst>
          <pc:docMk/>
          <pc:sldMk cId="3670977749" sldId="319"/>
        </pc:sldMkLst>
      </pc:sldChg>
      <pc:sldChg chg="del">
        <pc:chgData name="Toby Donaldson" userId="2e6e5431-bb17-4c41-9985-d39c50d83c73" providerId="ADAL" clId="{DFCC407E-6A28-49CB-9DB6-0FE97A71B51F}" dt="2024-11-06T19:20:51.893" v="1134" actId="47"/>
        <pc:sldMkLst>
          <pc:docMk/>
          <pc:sldMk cId="1826297932" sldId="320"/>
        </pc:sldMkLst>
      </pc:sldChg>
      <pc:sldChg chg="del">
        <pc:chgData name="Toby Donaldson" userId="2e6e5431-bb17-4c41-9985-d39c50d83c73" providerId="ADAL" clId="{DFCC407E-6A28-49CB-9DB6-0FE97A71B51F}" dt="2024-11-06T19:20:52.931" v="1135" actId="47"/>
        <pc:sldMkLst>
          <pc:docMk/>
          <pc:sldMk cId="3564239030" sldId="327"/>
        </pc:sldMkLst>
      </pc:sldChg>
      <pc:sldChg chg="del">
        <pc:chgData name="Toby Donaldson" userId="2e6e5431-bb17-4c41-9985-d39c50d83c73" providerId="ADAL" clId="{DFCC407E-6A28-49CB-9DB6-0FE97A71B51F}" dt="2024-11-06T19:20:54.282" v="1136" actId="47"/>
        <pc:sldMkLst>
          <pc:docMk/>
          <pc:sldMk cId="3945989254" sldId="328"/>
        </pc:sldMkLst>
      </pc:sldChg>
      <pc:sldChg chg="del">
        <pc:chgData name="Toby Donaldson" userId="2e6e5431-bb17-4c41-9985-d39c50d83c73" providerId="ADAL" clId="{DFCC407E-6A28-49CB-9DB6-0FE97A71B51F}" dt="2024-11-06T19:26:05.882" v="1192" actId="47"/>
        <pc:sldMkLst>
          <pc:docMk/>
          <pc:sldMk cId="956606302" sldId="330"/>
        </pc:sldMkLst>
      </pc:sldChg>
      <pc:sldChg chg="del">
        <pc:chgData name="Toby Donaldson" userId="2e6e5431-bb17-4c41-9985-d39c50d83c73" providerId="ADAL" clId="{DFCC407E-6A28-49CB-9DB6-0FE97A71B51F}" dt="2024-11-06T19:26:14.437" v="1193" actId="47"/>
        <pc:sldMkLst>
          <pc:docMk/>
          <pc:sldMk cId="1004727309" sldId="331"/>
        </pc:sldMkLst>
      </pc:sldChg>
      <pc:sldChg chg="del">
        <pc:chgData name="Toby Donaldson" userId="2e6e5431-bb17-4c41-9985-d39c50d83c73" providerId="ADAL" clId="{DFCC407E-6A28-49CB-9DB6-0FE97A71B51F}" dt="2024-11-06T19:26:17.819" v="1194" actId="47"/>
        <pc:sldMkLst>
          <pc:docMk/>
          <pc:sldMk cId="1971578157" sldId="332"/>
        </pc:sldMkLst>
      </pc:sldChg>
      <pc:sldChg chg="delSp del mod">
        <pc:chgData name="Toby Donaldson" userId="2e6e5431-bb17-4c41-9985-d39c50d83c73" providerId="ADAL" clId="{DFCC407E-6A28-49CB-9DB6-0FE97A71B51F}" dt="2024-11-06T19:40:40.943" v="1471" actId="47"/>
        <pc:sldMkLst>
          <pc:docMk/>
          <pc:sldMk cId="2470756863" sldId="333"/>
        </pc:sldMkLst>
        <pc:inkChg chg="del">
          <ac:chgData name="Toby Donaldson" userId="2e6e5431-bb17-4c41-9985-d39c50d83c73" providerId="ADAL" clId="{DFCC407E-6A28-49CB-9DB6-0FE97A71B51F}" dt="2024-11-06T19:40:28.314" v="1470" actId="21"/>
          <ac:inkMkLst>
            <pc:docMk/>
            <pc:sldMk cId="2470756863" sldId="333"/>
            <ac:inkMk id="6" creationId="{E0F29388-8E4B-5539-E2F5-103BE15CFE88}"/>
          </ac:inkMkLst>
        </pc:inkChg>
      </pc:sldChg>
      <pc:sldChg chg="del">
        <pc:chgData name="Toby Donaldson" userId="2e6e5431-bb17-4c41-9985-d39c50d83c73" providerId="ADAL" clId="{DFCC407E-6A28-49CB-9DB6-0FE97A71B51F}" dt="2024-11-06T19:37:38.668" v="1390" actId="2696"/>
        <pc:sldMkLst>
          <pc:docMk/>
          <pc:sldMk cId="2555486784" sldId="335"/>
        </pc:sldMkLst>
      </pc:sldChg>
      <pc:sldChg chg="del">
        <pc:chgData name="Toby Donaldson" userId="2e6e5431-bb17-4c41-9985-d39c50d83c73" providerId="ADAL" clId="{DFCC407E-6A28-49CB-9DB6-0FE97A71B51F}" dt="2024-11-06T19:40:12.715" v="1469" actId="47"/>
        <pc:sldMkLst>
          <pc:docMk/>
          <pc:sldMk cId="2869353474" sldId="336"/>
        </pc:sldMkLst>
      </pc:sldChg>
      <pc:sldChg chg="del">
        <pc:chgData name="Toby Donaldson" userId="2e6e5431-bb17-4c41-9985-d39c50d83c73" providerId="ADAL" clId="{DFCC407E-6A28-49CB-9DB6-0FE97A71B51F}" dt="2024-11-06T19:40:11.703" v="1468" actId="47"/>
        <pc:sldMkLst>
          <pc:docMk/>
          <pc:sldMk cId="1379946002" sldId="337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3675363778" sldId="338"/>
        </pc:sldMkLst>
      </pc:sldChg>
      <pc:sldChg chg="addSp modSp mod ord">
        <pc:chgData name="Toby Donaldson" userId="2e6e5431-bb17-4c41-9985-d39c50d83c73" providerId="ADAL" clId="{DFCC407E-6A28-49CB-9DB6-0FE97A71B51F}" dt="2024-11-06T23:08:48.776" v="2246"/>
        <pc:sldMkLst>
          <pc:docMk/>
          <pc:sldMk cId="2579216949" sldId="339"/>
        </pc:sldMkLst>
        <pc:spChg chg="mod">
          <ac:chgData name="Toby Donaldson" userId="2e6e5431-bb17-4c41-9985-d39c50d83c73" providerId="ADAL" clId="{DFCC407E-6A28-49CB-9DB6-0FE97A71B51F}" dt="2024-11-06T19:48:41.793" v="1827" actId="20577"/>
          <ac:spMkLst>
            <pc:docMk/>
            <pc:sldMk cId="2579216949" sldId="339"/>
            <ac:spMk id="2" creationId="{4296AD42-A1C5-FDE0-A14D-D4B3CDC53AF8}"/>
          </ac:spMkLst>
        </pc:spChg>
        <pc:spChg chg="mod">
          <ac:chgData name="Toby Donaldson" userId="2e6e5431-bb17-4c41-9985-d39c50d83c73" providerId="ADAL" clId="{DFCC407E-6A28-49CB-9DB6-0FE97A71B51F}" dt="2024-11-06T19:44:50.961" v="1600" actId="207"/>
          <ac:spMkLst>
            <pc:docMk/>
            <pc:sldMk cId="2579216949" sldId="339"/>
            <ac:spMk id="3" creationId="{BBE5F24A-F278-04FB-E808-A1929775A6C4}"/>
          </ac:spMkLst>
        </pc:spChg>
        <pc:spChg chg="mod">
          <ac:chgData name="Toby Donaldson" userId="2e6e5431-bb17-4c41-9985-d39c50d83c73" providerId="ADAL" clId="{DFCC407E-6A28-49CB-9DB6-0FE97A71B51F}" dt="2024-11-06T19:45:26.789" v="1601" actId="20577"/>
          <ac:spMkLst>
            <pc:docMk/>
            <pc:sldMk cId="2579216949" sldId="339"/>
            <ac:spMk id="5" creationId="{6EC98C60-FF64-56FA-EC63-54C4F40E9253}"/>
          </ac:spMkLst>
        </pc:s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579216949" sldId="339"/>
            <ac:inkMk id="6" creationId="{F6D3CAF4-74DF-B4D4-4BCF-9AEC818F197E}"/>
          </ac:inkMkLst>
        </pc:inkChg>
      </pc:sldChg>
      <pc:sldChg chg="del">
        <pc:chgData name="Toby Donaldson" userId="2e6e5431-bb17-4c41-9985-d39c50d83c73" providerId="ADAL" clId="{DFCC407E-6A28-49CB-9DB6-0FE97A71B51F}" dt="2024-11-06T19:45:40.025" v="1603" actId="47"/>
        <pc:sldMkLst>
          <pc:docMk/>
          <pc:sldMk cId="508083452" sldId="340"/>
        </pc:sldMkLst>
      </pc:sldChg>
      <pc:sldChg chg="del">
        <pc:chgData name="Toby Donaldson" userId="2e6e5431-bb17-4c41-9985-d39c50d83c73" providerId="ADAL" clId="{DFCC407E-6A28-49CB-9DB6-0FE97A71B51F}" dt="2024-11-06T19:45:38.586" v="1602" actId="47"/>
        <pc:sldMkLst>
          <pc:docMk/>
          <pc:sldMk cId="1757061586" sldId="341"/>
        </pc:sldMkLst>
      </pc:sldChg>
      <pc:sldChg chg="del">
        <pc:chgData name="Toby Donaldson" userId="2e6e5431-bb17-4c41-9985-d39c50d83c73" providerId="ADAL" clId="{DFCC407E-6A28-49CB-9DB6-0FE97A71B51F}" dt="2024-11-06T19:45:41.505" v="1604" actId="47"/>
        <pc:sldMkLst>
          <pc:docMk/>
          <pc:sldMk cId="1165086782" sldId="342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3029673995" sldId="343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2247830890" sldId="344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3225904827" sldId="345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3127852689" sldId="346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2985627581" sldId="347"/>
        </pc:sldMkLst>
      </pc:sldChg>
      <pc:sldChg chg="del">
        <pc:chgData name="Toby Donaldson" userId="2e6e5431-bb17-4c41-9985-d39c50d83c73" providerId="ADAL" clId="{DFCC407E-6A28-49CB-9DB6-0FE97A71B51F}" dt="2024-11-06T19:59:51.851" v="2234" actId="2696"/>
        <pc:sldMkLst>
          <pc:docMk/>
          <pc:sldMk cId="580786466" sldId="348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2425616480" sldId="350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3014335125" sldId="351"/>
        </pc:sldMkLst>
      </pc:sldChg>
      <pc:sldChg chg="del">
        <pc:chgData name="Toby Donaldson" userId="2e6e5431-bb17-4c41-9985-d39c50d83c73" providerId="ADAL" clId="{DFCC407E-6A28-49CB-9DB6-0FE97A71B51F}" dt="2024-11-06T18:48:44.135" v="195" actId="2696"/>
        <pc:sldMkLst>
          <pc:docMk/>
          <pc:sldMk cId="95739150" sldId="352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3690368091" sldId="353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1251879132" sldId="354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2537946873" sldId="355"/>
        </pc:sldMkLst>
      </pc:sldChg>
      <pc:sldChg chg="del">
        <pc:chgData name="Toby Donaldson" userId="2e6e5431-bb17-4c41-9985-d39c50d83c73" providerId="ADAL" clId="{DFCC407E-6A28-49CB-9DB6-0FE97A71B51F}" dt="2024-11-06T19:40:42.487" v="1472" actId="47"/>
        <pc:sldMkLst>
          <pc:docMk/>
          <pc:sldMk cId="2802425358" sldId="356"/>
        </pc:sldMkLst>
      </pc:sldChg>
      <pc:sldChg chg="addSp delSp modSp mod">
        <pc:chgData name="Toby Donaldson" userId="2e6e5431-bb17-4c41-9985-d39c50d83c73" providerId="ADAL" clId="{DFCC407E-6A28-49CB-9DB6-0FE97A71B51F}" dt="2024-11-06T23:09:41.319" v="2254" actId="313"/>
        <pc:sldMkLst>
          <pc:docMk/>
          <pc:sldMk cId="2266901553" sldId="357"/>
        </pc:sldMkLst>
        <pc:spChg chg="mod">
          <ac:chgData name="Toby Donaldson" userId="2e6e5431-bb17-4c41-9985-d39c50d83c73" providerId="ADAL" clId="{DFCC407E-6A28-49CB-9DB6-0FE97A71B51F}" dt="2024-11-06T19:59:40.071" v="2233" actId="20577"/>
          <ac:spMkLst>
            <pc:docMk/>
            <pc:sldMk cId="2266901553" sldId="357"/>
            <ac:spMk id="2" creationId="{8F9C20B3-6E90-419A-9CE5-052DE768C8A9}"/>
          </ac:spMkLst>
        </pc:spChg>
        <pc:spChg chg="mod">
          <ac:chgData name="Toby Donaldson" userId="2e6e5431-bb17-4c41-9985-d39c50d83c73" providerId="ADAL" clId="{DFCC407E-6A28-49CB-9DB6-0FE97A71B51F}" dt="2024-11-06T20:00:53.115" v="2242" actId="20577"/>
          <ac:spMkLst>
            <pc:docMk/>
            <pc:sldMk cId="2266901553" sldId="357"/>
            <ac:spMk id="3" creationId="{32DDD140-F951-2121-677B-F1B1B722F586}"/>
          </ac:spMkLst>
        </pc:spChg>
        <pc:spChg chg="mod">
          <ac:chgData name="Toby Donaldson" userId="2e6e5431-bb17-4c41-9985-d39c50d83c73" providerId="ADAL" clId="{DFCC407E-6A28-49CB-9DB6-0FE97A71B51F}" dt="2024-11-06T19:53:54.704" v="2057" actId="20577"/>
          <ac:spMkLst>
            <pc:docMk/>
            <pc:sldMk cId="2266901553" sldId="357"/>
            <ac:spMk id="5" creationId="{4D6393A4-550F-89B0-B4F9-5BE06D589287}"/>
          </ac:spMkLst>
        </pc:spChg>
        <pc:spChg chg="add mod">
          <ac:chgData name="Toby Donaldson" userId="2e6e5431-bb17-4c41-9985-d39c50d83c73" providerId="ADAL" clId="{DFCC407E-6A28-49CB-9DB6-0FE97A71B51F}" dt="2024-11-06T20:00:42.523" v="2239" actId="20577"/>
          <ac:spMkLst>
            <pc:docMk/>
            <pc:sldMk cId="2266901553" sldId="357"/>
            <ac:spMk id="7" creationId="{A040E5D0-DF89-01F5-7A3A-BB5553FE05AF}"/>
          </ac:spMkLst>
        </pc:spChg>
        <pc:spChg chg="del">
          <ac:chgData name="Toby Donaldson" userId="2e6e5431-bb17-4c41-9985-d39c50d83c73" providerId="ADAL" clId="{DFCC407E-6A28-49CB-9DB6-0FE97A71B51F}" dt="2024-11-06T19:52:03.689" v="1926" actId="21"/>
          <ac:spMkLst>
            <pc:docMk/>
            <pc:sldMk cId="2266901553" sldId="357"/>
            <ac:spMk id="8" creationId="{4EAA2A49-99D5-457A-21B6-984C160AB560}"/>
          </ac:spMkLst>
        </pc:spChg>
        <pc:spChg chg="add mod">
          <ac:chgData name="Toby Donaldson" userId="2e6e5431-bb17-4c41-9985-d39c50d83c73" providerId="ADAL" clId="{DFCC407E-6A28-49CB-9DB6-0FE97A71B51F}" dt="2024-11-06T23:09:41.319" v="2254" actId="313"/>
          <ac:spMkLst>
            <pc:docMk/>
            <pc:sldMk cId="2266901553" sldId="357"/>
            <ac:spMk id="9" creationId="{D1C493E9-3574-F702-C14C-173F964A9801}"/>
          </ac:spMkLst>
        </pc:spChg>
        <pc:inkChg chg="del">
          <ac:chgData name="Toby Donaldson" userId="2e6e5431-bb17-4c41-9985-d39c50d83c73" providerId="ADAL" clId="{DFCC407E-6A28-49CB-9DB6-0FE97A71B51F}" dt="2024-11-06T19:51:58.562" v="1925" actId="21"/>
          <ac:inkMkLst>
            <pc:docMk/>
            <pc:sldMk cId="2266901553" sldId="357"/>
            <ac:inkMk id="6" creationId="{33DC7B99-B374-0149-8130-29CBBF559C90}"/>
          </ac:inkMkLst>
        </pc:ink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266901553" sldId="357"/>
            <ac:inkMk id="6" creationId="{EF72C79C-FC4E-C166-F907-FA772E376A80}"/>
          </ac:inkMkLst>
        </pc:inkChg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2589050326" sldId="358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748725112" sldId="359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2962435463" sldId="360"/>
        </pc:sldMkLst>
      </pc:sldChg>
      <pc:sldChg chg="add del">
        <pc:chgData name="Toby Donaldson" userId="2e6e5431-bb17-4c41-9985-d39c50d83c73" providerId="ADAL" clId="{DFCC407E-6A28-49CB-9DB6-0FE97A71B51F}" dt="2024-11-06T18:54:11.721" v="479" actId="2696"/>
        <pc:sldMkLst>
          <pc:docMk/>
          <pc:sldMk cId="1043226718" sldId="361"/>
        </pc:sldMkLst>
      </pc:sldChg>
      <pc:sldChg chg="add del">
        <pc:chgData name="Toby Donaldson" userId="2e6e5431-bb17-4c41-9985-d39c50d83c73" providerId="ADAL" clId="{DFCC407E-6A28-49CB-9DB6-0FE97A71B51F}" dt="2024-11-06T19:00:15.307" v="590" actId="47"/>
        <pc:sldMkLst>
          <pc:docMk/>
          <pc:sldMk cId="1838570046" sldId="361"/>
        </pc:sldMkLst>
      </pc:sldChg>
      <pc:sldChg chg="addSp modSp add mod">
        <pc:chgData name="Toby Donaldson" userId="2e6e5431-bb17-4c41-9985-d39c50d83c73" providerId="ADAL" clId="{DFCC407E-6A28-49CB-9DB6-0FE97A71B51F}" dt="2024-11-06T19:00:02.143" v="589" actId="20577"/>
        <pc:sldMkLst>
          <pc:docMk/>
          <pc:sldMk cId="3785498372" sldId="362"/>
        </pc:sldMkLst>
        <pc:spChg chg="add mod">
          <ac:chgData name="Toby Donaldson" userId="2e6e5431-bb17-4c41-9985-d39c50d83c73" providerId="ADAL" clId="{DFCC407E-6A28-49CB-9DB6-0FE97A71B51F}" dt="2024-11-06T18:59:31.082" v="582" actId="554"/>
          <ac:spMkLst>
            <pc:docMk/>
            <pc:sldMk cId="3785498372" sldId="362"/>
            <ac:spMk id="2" creationId="{FCBE0D2D-861B-3658-B8C1-65B344B9601A}"/>
          </ac:spMkLst>
        </pc:spChg>
        <pc:spChg chg="add mod">
          <ac:chgData name="Toby Donaldson" userId="2e6e5431-bb17-4c41-9985-d39c50d83c73" providerId="ADAL" clId="{DFCC407E-6A28-49CB-9DB6-0FE97A71B51F}" dt="2024-11-06T18:59:50.024" v="585" actId="20577"/>
          <ac:spMkLst>
            <pc:docMk/>
            <pc:sldMk cId="3785498372" sldId="362"/>
            <ac:spMk id="3" creationId="{A8A3505F-BAC0-02FB-1CC5-9A0BA390B250}"/>
          </ac:spMkLst>
        </pc:spChg>
        <pc:spChg chg="add mod">
          <ac:chgData name="Toby Donaldson" userId="2e6e5431-bb17-4c41-9985-d39c50d83c73" providerId="ADAL" clId="{DFCC407E-6A28-49CB-9DB6-0FE97A71B51F}" dt="2024-11-06T18:59:52.406" v="586" actId="20577"/>
          <ac:spMkLst>
            <pc:docMk/>
            <pc:sldMk cId="3785498372" sldId="362"/>
            <ac:spMk id="5" creationId="{4A10BAE8-ED8A-F607-5A0F-9CB87EBE9AAD}"/>
          </ac:spMkLst>
        </pc:spChg>
        <pc:spChg chg="add mod">
          <ac:chgData name="Toby Donaldson" userId="2e6e5431-bb17-4c41-9985-d39c50d83c73" providerId="ADAL" clId="{DFCC407E-6A28-49CB-9DB6-0FE97A71B51F}" dt="2024-11-06T18:59:56.472" v="587" actId="20577"/>
          <ac:spMkLst>
            <pc:docMk/>
            <pc:sldMk cId="3785498372" sldId="362"/>
            <ac:spMk id="8" creationId="{15D370C0-E2AF-A623-B574-EAD66C46C1EE}"/>
          </ac:spMkLst>
        </pc:spChg>
        <pc:spChg chg="add mod">
          <ac:chgData name="Toby Donaldson" userId="2e6e5431-bb17-4c41-9985-d39c50d83c73" providerId="ADAL" clId="{DFCC407E-6A28-49CB-9DB6-0FE97A71B51F}" dt="2024-11-06T18:59:59.512" v="588" actId="20577"/>
          <ac:spMkLst>
            <pc:docMk/>
            <pc:sldMk cId="3785498372" sldId="362"/>
            <ac:spMk id="9" creationId="{CAAEDFB5-60E0-662F-DCDD-355CE738F177}"/>
          </ac:spMkLst>
        </pc:spChg>
        <pc:spChg chg="add mod">
          <ac:chgData name="Toby Donaldson" userId="2e6e5431-bb17-4c41-9985-d39c50d83c73" providerId="ADAL" clId="{DFCC407E-6A28-49CB-9DB6-0FE97A71B51F}" dt="2024-11-06T19:00:02.143" v="589" actId="20577"/>
          <ac:spMkLst>
            <pc:docMk/>
            <pc:sldMk cId="3785498372" sldId="362"/>
            <ac:spMk id="10" creationId="{09A4C46D-85D3-5373-DCFB-713B2FF9A7C3}"/>
          </ac:spMkLst>
        </pc:spChg>
      </pc:sldChg>
      <pc:sldChg chg="add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3819978950" sldId="363"/>
        </pc:sldMkLst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2" creationId="{FFD048C8-22CB-1A9D-16E7-79C4462CE920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3" creationId="{80EAEEB1-D3BB-AA2D-DD73-20D2883F32A6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5" creationId="{391A4139-C500-B545-64CD-311B105D50F2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8" creationId="{237B4F67-E8C5-CC36-BDBB-C0739D709C42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9" creationId="{74CC81CB-8E23-C568-DB93-44C12B71114C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10" creationId="{BAA47179-7AD8-8946-9E79-118E865BDCA0}"/>
          </ac:spMkLst>
        </pc:spChg>
        <pc:spChg chg="add mod">
          <ac:chgData name="Toby Donaldson" userId="2e6e5431-bb17-4c41-9985-d39c50d83c73" providerId="ADAL" clId="{DFCC407E-6A28-49CB-9DB6-0FE97A71B51F}" dt="2024-11-06T19:02:27.550" v="630" actId="207"/>
          <ac:spMkLst>
            <pc:docMk/>
            <pc:sldMk cId="3819978950" sldId="363"/>
            <ac:spMk id="27" creationId="{847C7588-7DA2-AE14-1866-4237C209C63C}"/>
          </ac:spMkLst>
        </pc:spChg>
        <pc:spChg chg="add mod">
          <ac:chgData name="Toby Donaldson" userId="2e6e5431-bb17-4c41-9985-d39c50d83c73" providerId="ADAL" clId="{DFCC407E-6A28-49CB-9DB6-0FE97A71B51F}" dt="2024-11-06T19:02:35.567" v="631" actId="207"/>
          <ac:spMkLst>
            <pc:docMk/>
            <pc:sldMk cId="3819978950" sldId="363"/>
            <ac:spMk id="28" creationId="{17E64220-0383-61C8-9295-20DC03373E96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30" creationId="{9439B609-3F92-C667-FF84-3C1EC70EB304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33" creationId="{99FBAF5A-413E-7687-AB09-DC4B7EAC6677}"/>
          </ac:spMkLst>
        </pc:s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12" creationId="{CC04A20D-1DBD-1EEF-F930-685190738557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17" creationId="{91B7E520-F9EE-949D-5E55-6CE08A896F2A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22" creationId="{8B279790-2BC5-4B91-1BB2-C7D709A1AD70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55" creationId="{48AB3585-F51D-CF4B-AE18-E55F3AC0B6D3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60" creationId="{864C41C3-D4D2-ADCC-F9E2-62D091AC3137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65" creationId="{555B9DCB-9368-471B-2D48-BE4E372E3E03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3819978950" sldId="363"/>
            <ac:inkMk id="29" creationId="{8216270B-A4FA-B084-5F14-1F68EB44ED3B}"/>
          </ac:inkMkLst>
        </pc:inkChg>
      </pc:sldChg>
      <pc:sldChg chg="addSp delSp modSp add mod ord">
        <pc:chgData name="Toby Donaldson" userId="2e6e5431-bb17-4c41-9985-d39c50d83c73" providerId="ADAL" clId="{DFCC407E-6A28-49CB-9DB6-0FE97A71B51F}" dt="2024-11-06T23:08:48.776" v="2246"/>
        <pc:sldMkLst>
          <pc:docMk/>
          <pc:sldMk cId="2225316138" sldId="364"/>
        </pc:sldMkLst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2" creationId="{ECA35B05-F5BA-86C9-7685-D6ACBB218403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3" creationId="{96771550-FA4D-88C9-DB19-7EC7B594D7E8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5" creationId="{664B91C4-81AF-9FB0-D998-8BEB75E7D765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8" creationId="{F4AAD378-9CB7-81D0-DB11-09854555B0A9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9" creationId="{33DF11EF-8FF3-7835-A18B-B6D45D02CEE2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10" creationId="{3C03232C-D1BE-4787-4A5A-167A73505E72}"/>
          </ac:spMkLst>
        </pc:spChg>
        <pc:spChg chg="del">
          <ac:chgData name="Toby Donaldson" userId="2e6e5431-bb17-4c41-9985-d39c50d83c73" providerId="ADAL" clId="{DFCC407E-6A28-49CB-9DB6-0FE97A71B51F}" dt="2024-11-06T19:03:11.166" v="635" actId="21"/>
          <ac:spMkLst>
            <pc:docMk/>
            <pc:sldMk cId="2225316138" sldId="364"/>
            <ac:spMk id="27" creationId="{001BE453-7F0C-20CC-D277-37FB9534BA90}"/>
          </ac:spMkLst>
        </pc:spChg>
        <pc:spChg chg="del">
          <ac:chgData name="Toby Donaldson" userId="2e6e5431-bb17-4c41-9985-d39c50d83c73" providerId="ADAL" clId="{DFCC407E-6A28-49CB-9DB6-0FE97A71B51F}" dt="2024-11-06T19:03:14.756" v="636" actId="21"/>
          <ac:spMkLst>
            <pc:docMk/>
            <pc:sldMk cId="2225316138" sldId="364"/>
            <ac:spMk id="28" creationId="{69DC903F-C896-B6FE-DE35-B2EC54DB74E2}"/>
          </ac:spMkLst>
        </pc:spChg>
        <pc:spChg chg="add mod">
          <ac:chgData name="Toby Donaldson" userId="2e6e5431-bb17-4c41-9985-d39c50d83c73" providerId="ADAL" clId="{DFCC407E-6A28-49CB-9DB6-0FE97A71B51F}" dt="2024-11-06T19:05:54.944" v="734" actId="1076"/>
          <ac:spMkLst>
            <pc:docMk/>
            <pc:sldMk cId="2225316138" sldId="364"/>
            <ac:spMk id="29" creationId="{9AB72773-0A47-D9DF-49FC-245DD8D3A1B4}"/>
          </ac:spMkLst>
        </pc:spChg>
        <pc:spChg chg="add mod">
          <ac:chgData name="Toby Donaldson" userId="2e6e5431-bb17-4c41-9985-d39c50d83c73" providerId="ADAL" clId="{DFCC407E-6A28-49CB-9DB6-0FE97A71B51F}" dt="2024-11-06T19:06:48.792" v="750" actId="164"/>
          <ac:spMkLst>
            <pc:docMk/>
            <pc:sldMk cId="2225316138" sldId="364"/>
            <ac:spMk id="31" creationId="{2B6DD1FE-6CE8-0D10-1736-01A55CC20ED7}"/>
          </ac:spMkLst>
        </pc:spChg>
        <pc:spChg chg="add del mod">
          <ac:chgData name="Toby Donaldson" userId="2e6e5431-bb17-4c41-9985-d39c50d83c73" providerId="ADAL" clId="{DFCC407E-6A28-49CB-9DB6-0FE97A71B51F}" dt="2024-11-06T19:07:29.607" v="757" actId="21"/>
          <ac:spMkLst>
            <pc:docMk/>
            <pc:sldMk cId="2225316138" sldId="364"/>
            <ac:spMk id="32" creationId="{2920CB0B-054D-8EE0-6FE5-91021E150C43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33" creationId="{E6A3528E-BD0B-5A08-DFA2-054031B9470A}"/>
          </ac:spMkLst>
        </pc:spChg>
        <pc:spChg chg="add mod">
          <ac:chgData name="Toby Donaldson" userId="2e6e5431-bb17-4c41-9985-d39c50d83c73" providerId="ADAL" clId="{DFCC407E-6A28-49CB-9DB6-0FE97A71B51F}" dt="2024-11-06T19:06:48.792" v="750" actId="164"/>
          <ac:spMkLst>
            <pc:docMk/>
            <pc:sldMk cId="2225316138" sldId="364"/>
            <ac:spMk id="34" creationId="{0B1EA9D4-6030-B0BD-063D-6BA3E7AF76CC}"/>
          </ac:spMkLst>
        </pc:spChg>
        <pc:spChg chg="add">
          <ac:chgData name="Toby Donaldson" userId="2e6e5431-bb17-4c41-9985-d39c50d83c73" providerId="ADAL" clId="{DFCC407E-6A28-49CB-9DB6-0FE97A71B51F}" dt="2024-11-06T19:07:00.308" v="751" actId="11529"/>
          <ac:spMkLst>
            <pc:docMk/>
            <pc:sldMk cId="2225316138" sldId="364"/>
            <ac:spMk id="36" creationId="{EF574554-67D7-EA29-74DA-38C27D704C27}"/>
          </ac:spMkLst>
        </pc:spChg>
        <pc:spChg chg="add del mod">
          <ac:chgData name="Toby Donaldson" userId="2e6e5431-bb17-4c41-9985-d39c50d83c73" providerId="ADAL" clId="{DFCC407E-6A28-49CB-9DB6-0FE97A71B51F}" dt="2024-11-06T19:07:29.607" v="757" actId="21"/>
          <ac:spMkLst>
            <pc:docMk/>
            <pc:sldMk cId="2225316138" sldId="364"/>
            <ac:spMk id="37" creationId="{5550C728-CE90-ED07-A1E0-CC11F63B049D}"/>
          </ac:spMkLst>
        </pc:s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12" creationId="{8F82909B-9EAB-8042-8593-CD9915DC0C9E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17" creationId="{356397DC-A3BE-D136-1D1B-4369EF454073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22" creationId="{460886C1-6C7B-39EF-BD31-529338ED8AC4}"/>
          </ac:grpSpMkLst>
        </pc:grpChg>
        <pc:grpChg chg="add mod">
          <ac:chgData name="Toby Donaldson" userId="2e6e5431-bb17-4c41-9985-d39c50d83c73" providerId="ADAL" clId="{DFCC407E-6A28-49CB-9DB6-0FE97A71B51F}" dt="2024-11-06T19:06:48.792" v="750" actId="164"/>
          <ac:grpSpMkLst>
            <pc:docMk/>
            <pc:sldMk cId="2225316138" sldId="364"/>
            <ac:grpSpMk id="35" creationId="{0933BC91-CB9C-3472-B86C-9B0A0E081CD0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55" creationId="{025580C4-4FB3-A903-A02B-A34885472655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60" creationId="{BECC4A6A-E016-F48D-BB41-CF8977D76114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65" creationId="{732FB269-D561-83F9-BCBA-50B9D4E2CA09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225316138" sldId="364"/>
            <ac:inkMk id="27" creationId="{41C0DD45-A228-CDD8-D63F-3432F4F85C80}"/>
          </ac:inkMkLst>
        </pc:inkChg>
      </pc:sldChg>
      <pc:sldChg chg="addSp add">
        <pc:chgData name="Toby Donaldson" userId="2e6e5431-bb17-4c41-9985-d39c50d83c73" providerId="ADAL" clId="{DFCC407E-6A28-49CB-9DB6-0FE97A71B51F}" dt="2024-11-06T23:08:48.776" v="2246"/>
        <pc:sldMkLst>
          <pc:docMk/>
          <pc:sldMk cId="858480520" sldId="365"/>
        </pc:sldMkLst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858480520" sldId="365"/>
            <ac:inkMk id="27" creationId="{C0C2A945-5538-98C7-2B70-6480E56BD6B0}"/>
          </ac:inkMkLst>
        </pc:inkChg>
      </pc:sldChg>
      <pc:sldChg chg="add del">
        <pc:chgData name="Toby Donaldson" userId="2e6e5431-bb17-4c41-9985-d39c50d83c73" providerId="ADAL" clId="{DFCC407E-6A28-49CB-9DB6-0FE97A71B51F}" dt="2024-11-06T19:13:47.760" v="965" actId="2696"/>
        <pc:sldMkLst>
          <pc:docMk/>
          <pc:sldMk cId="224991245" sldId="366"/>
        </pc:sldMkLst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2877039528" sldId="366"/>
        </pc:sldMkLst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2" creationId="{D5B4966C-C85F-2A5F-2747-2AEF33DF76C6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3" creationId="{4AE3F830-AAB5-245E-56D1-035F3627F9A0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5" creationId="{ECB547C3-8F4C-1A1A-545B-76AA2F28E368}"/>
          </ac:spMkLst>
        </pc:spChg>
        <pc:spChg chg="del">
          <ac:chgData name="Toby Donaldson" userId="2e6e5431-bb17-4c41-9985-d39c50d83c73" providerId="ADAL" clId="{DFCC407E-6A28-49CB-9DB6-0FE97A71B51F}" dt="2024-11-06T19:15:57.373" v="1089" actId="21"/>
          <ac:spMkLst>
            <pc:docMk/>
            <pc:sldMk cId="2877039528" sldId="366"/>
            <ac:spMk id="7" creationId="{82F99AB5-5665-3CEF-AF7C-DE58F635E388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8" creationId="{A91344F1-07FD-A93E-5B7A-CFE4A9BAC543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9" creationId="{D20CCB73-F8D7-3AD8-B7C4-8A6236BFB0FD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10" creationId="{48554F9F-6AFC-31D8-13BB-4C10846366A8}"/>
          </ac:spMkLst>
        </pc:spChg>
        <pc:spChg chg="del">
          <ac:chgData name="Toby Donaldson" userId="2e6e5431-bb17-4c41-9985-d39c50d83c73" providerId="ADAL" clId="{DFCC407E-6A28-49CB-9DB6-0FE97A71B51F}" dt="2024-11-06T19:14:55.690" v="970" actId="21"/>
          <ac:spMkLst>
            <pc:docMk/>
            <pc:sldMk cId="2877039528" sldId="366"/>
            <ac:spMk id="11" creationId="{CA2E5CB7-2FA0-1730-B28A-3EC025E51676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27" creationId="{541F6795-3605-13FA-E206-D9500234EDF7}"/>
          </ac:spMkLst>
        </pc:spChg>
        <pc:spChg chg="add mod">
          <ac:chgData name="Toby Donaldson" userId="2e6e5431-bb17-4c41-9985-d39c50d83c73" providerId="ADAL" clId="{DFCC407E-6A28-49CB-9DB6-0FE97A71B51F}" dt="2024-11-06T19:26:36.664" v="1195" actId="113"/>
          <ac:spMkLst>
            <pc:docMk/>
            <pc:sldMk cId="2877039528" sldId="366"/>
            <ac:spMk id="28" creationId="{9426C969-357C-10CF-6157-08484F89C7FC}"/>
          </ac:spMkLst>
        </pc:spChg>
        <pc:spChg chg="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33" creationId="{B7A4F8EB-2694-98B6-C24B-34B0E0C8C15E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4" creationId="{98898078-6F6E-C853-28D7-DA11603DBB66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5" creationId="{5E6C9A32-F8FA-BECC-3023-BB162822EE8F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6" creationId="{127A9E31-5DA4-2B34-229D-CBAF08107C16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7" creationId="{05642317-DC3D-1144-3674-E9741CA96543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8" creationId="{1E8030E5-F176-63E5-5697-EB38FEAFC19A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9" creationId="{7DC93F5B-149E-2693-75FC-F0CF32C8E0FB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2" creationId="{E7ABB738-2FBF-4310-D6FF-28122E354694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3" creationId="{DD9639DF-FA8C-C966-EB03-E966710CA4AD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4" creationId="{B5573E67-18ED-F645-D374-6DA8ABF2BD15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5" creationId="{DDBC3B29-531C-CA3A-B4FC-9FB316836CEA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6" creationId="{5772444F-37B7-3CFB-AD83-8DD07F284975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7" creationId="{0B7F140F-EF30-881D-2D9E-898190B684F9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8" creationId="{F608A688-4F3D-9D5A-49A7-F4926680079A}"/>
          </ac:spMkLst>
        </pc:s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12" creationId="{1535EC1E-F84F-E19F-1B35-340B3604741D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17" creationId="{EBD3660A-6917-3E29-C768-9C8A8F8C5F80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22" creationId="{9761160D-A3E7-4DCB-55F1-F4746F349502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55" creationId="{5FCA07EA-890B-6219-747D-980BA261519F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60" creationId="{EF27592D-1B46-206A-AD7B-00BFE0563A83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65" creationId="{7AB4B930-98B9-4F82-D590-655ECB3611D6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877039528" sldId="366"/>
            <ac:inkMk id="7" creationId="{E55B6908-C3EA-B442-06A6-9E9765F1B15C}"/>
          </ac:inkMkLst>
        </pc:inkChg>
        <pc:cxnChg chg="add mod">
          <ac:chgData name="Toby Donaldson" userId="2e6e5431-bb17-4c41-9985-d39c50d83c73" providerId="ADAL" clId="{DFCC407E-6A28-49CB-9DB6-0FE97A71B51F}" dt="2024-11-06T19:16:46.387" v="1093" actId="1076"/>
          <ac:cxnSpMkLst>
            <pc:docMk/>
            <pc:sldMk cId="2877039528" sldId="366"/>
            <ac:cxnSpMk id="31" creationId="{A7A5CE9B-9A6D-1F28-C0CB-B53B5116F992}"/>
          </ac:cxnSpMkLst>
        </pc:cxnChg>
        <pc:cxnChg chg="add mod">
          <ac:chgData name="Toby Donaldson" userId="2e6e5431-bb17-4c41-9985-d39c50d83c73" providerId="ADAL" clId="{DFCC407E-6A28-49CB-9DB6-0FE97A71B51F}" dt="2024-11-06T19:22:48.123" v="1149" actId="1076"/>
          <ac:cxnSpMkLst>
            <pc:docMk/>
            <pc:sldMk cId="2877039528" sldId="366"/>
            <ac:cxnSpMk id="49" creationId="{84146DFD-CA2B-426B-5817-C3EAD9B40796}"/>
          </ac:cxnSpMkLst>
        </pc:cxnChg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2395036816" sldId="367"/>
        </pc:sldMkLst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2" creationId="{D2B7EA24-5B8F-FB93-FC22-A3486EDC381E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" creationId="{A09F5464-EA86-2826-13E2-34BF40CF6D10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5" creationId="{E7C8812D-EA74-EEB6-9E84-68BFFEDE13CD}"/>
          </ac:spMkLst>
        </pc:spChg>
        <pc:spChg chg="add mod">
          <ac:chgData name="Toby Donaldson" userId="2e6e5431-bb17-4c41-9985-d39c50d83c73" providerId="ADAL" clId="{DFCC407E-6A28-49CB-9DB6-0FE97A71B51F}" dt="2024-11-06T19:25:08.326" v="1177" actId="1076"/>
          <ac:spMkLst>
            <pc:docMk/>
            <pc:sldMk cId="2395036816" sldId="367"/>
            <ac:spMk id="7" creationId="{992861EA-2ADD-D655-57AA-A76EF6394A80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8" creationId="{66FDF682-BEC1-27E2-42CE-4D5F65732784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9" creationId="{710D6BBC-8872-0B8C-B260-77B2C6A5E1CB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10" creationId="{1E49A0AC-B8AE-FA4E-5719-7287EB1F4BC2}"/>
          </ac:spMkLst>
        </pc:spChg>
        <pc:spChg chg="add mod">
          <ac:chgData name="Toby Donaldson" userId="2e6e5431-bb17-4c41-9985-d39c50d83c73" providerId="ADAL" clId="{DFCC407E-6A28-49CB-9DB6-0FE97A71B51F}" dt="2024-11-06T19:25:54.167" v="1191" actId="20577"/>
          <ac:spMkLst>
            <pc:docMk/>
            <pc:sldMk cId="2395036816" sldId="367"/>
            <ac:spMk id="11" creationId="{435990B2-9B3A-BD59-3EF2-568905A56F02}"/>
          </ac:spMkLst>
        </pc:spChg>
        <pc:spChg chg="del mod">
          <ac:chgData name="Toby Donaldson" userId="2e6e5431-bb17-4c41-9985-d39c50d83c73" providerId="ADAL" clId="{DFCC407E-6A28-49CB-9DB6-0FE97A71B51F}" dt="2024-11-06T19:24:25.133" v="1169" actId="21"/>
          <ac:spMkLst>
            <pc:docMk/>
            <pc:sldMk cId="2395036816" sldId="367"/>
            <ac:spMk id="27" creationId="{B706F258-4614-AA84-440C-1D3A4BD01617}"/>
          </ac:spMkLst>
        </pc:spChg>
        <pc:spChg chg="del">
          <ac:chgData name="Toby Donaldson" userId="2e6e5431-bb17-4c41-9985-d39c50d83c73" providerId="ADAL" clId="{DFCC407E-6A28-49CB-9DB6-0FE97A71B51F}" dt="2024-11-06T19:23:27.787" v="1152" actId="21"/>
          <ac:spMkLst>
            <pc:docMk/>
            <pc:sldMk cId="2395036816" sldId="367"/>
            <ac:spMk id="28" creationId="{E59DC7E7-CB30-6C80-8ABA-1E565F6A6D03}"/>
          </ac:spMkLst>
        </pc:spChg>
        <pc:spChg chg="mod">
          <ac:chgData name="Toby Donaldson" userId="2e6e5431-bb17-4c41-9985-d39c50d83c73" providerId="ADAL" clId="{DFCC407E-6A28-49CB-9DB6-0FE97A71B51F}" dt="2024-11-06T19:23:37.428" v="1153" actId="1076"/>
          <ac:spMkLst>
            <pc:docMk/>
            <pc:sldMk cId="2395036816" sldId="367"/>
            <ac:spMk id="30" creationId="{549CAEE7-A00B-3400-B431-5C17E3344462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3" creationId="{F594F646-1CAC-4D75-CF9B-4B4F7F663536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4" creationId="{4F244767-BAD8-EC5E-7344-1277DA49D743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5" creationId="{412544D2-2416-5157-CF0B-AC2BD6509A38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6" creationId="{EAB19F56-A225-83E1-D48E-3691B96957F7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7" creationId="{43CB86DF-8E6D-557B-9FDE-B3CA2766B323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8" creationId="{72805704-675F-3E4F-C058-A347FDBE5A00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9" creationId="{A004CE32-3A2D-649A-746D-D992A8797496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2" creationId="{FCFE287F-152F-38B6-215B-9AD8F9D49AD6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3" creationId="{120536C9-3693-0F44-CB6D-024CD568F774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4" creationId="{C1A76C6B-3EC8-A6E8-8EE1-62A79B231260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5" creationId="{F4C02CA0-9BB3-FDBA-FA78-509787D447EA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6" creationId="{84AD0719-B448-340A-2B0B-FC728C8CFDFE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7" creationId="{B3F6A08A-30D6-706D-C7B2-94905AD11E47}"/>
          </ac:spMkLst>
        </pc:spChg>
        <pc:spChg chg="del mod">
          <ac:chgData name="Toby Donaldson" userId="2e6e5431-bb17-4c41-9985-d39c50d83c73" providerId="ADAL" clId="{DFCC407E-6A28-49CB-9DB6-0FE97A71B51F}" dt="2024-11-06T19:24:21" v="1168" actId="21"/>
          <ac:spMkLst>
            <pc:docMk/>
            <pc:sldMk cId="2395036816" sldId="367"/>
            <ac:spMk id="48" creationId="{73F3C693-5C19-1E53-413D-57AAB95A5FAB}"/>
          </ac:spMkLst>
        </pc:s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12" creationId="{79880B69-0A93-4E81-72EF-2C5EEB81B97A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17" creationId="{ABB2BF8B-A250-798E-0624-B5BE521BE857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22" creationId="{EA7F1082-5DB5-62DE-670A-03C7C1978B96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55" creationId="{08548F76-E252-D379-D0B6-A1B435830CC3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60" creationId="{1A9D0792-7285-729B-6BEE-A8C819B6880B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65" creationId="{AAD0D3B7-8D2D-C0FC-7FD3-F0C993DAE2F8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395036816" sldId="367"/>
            <ac:inkMk id="27" creationId="{08D8AB2D-99F1-0F85-840F-F1634A00A86B}"/>
          </ac:inkMkLst>
        </pc:inkChg>
        <pc:cxnChg chg="del mod">
          <ac:chgData name="Toby Donaldson" userId="2e6e5431-bb17-4c41-9985-d39c50d83c73" providerId="ADAL" clId="{DFCC407E-6A28-49CB-9DB6-0FE97A71B51F}" dt="2024-11-06T19:23:27.787" v="1152" actId="21"/>
          <ac:cxnSpMkLst>
            <pc:docMk/>
            <pc:sldMk cId="2395036816" sldId="367"/>
            <ac:cxnSpMk id="31" creationId="{D1086C17-6B84-2F75-B1CA-D747D8D2D47E}"/>
          </ac:cxnSpMkLst>
        </pc:cxnChg>
        <pc:cxnChg chg="del mod">
          <ac:chgData name="Toby Donaldson" userId="2e6e5431-bb17-4c41-9985-d39c50d83c73" providerId="ADAL" clId="{DFCC407E-6A28-49CB-9DB6-0FE97A71B51F}" dt="2024-11-06T19:23:27.787" v="1152" actId="21"/>
          <ac:cxnSpMkLst>
            <pc:docMk/>
            <pc:sldMk cId="2395036816" sldId="367"/>
            <ac:cxnSpMk id="49" creationId="{7F3B0264-E81D-87DA-3C9A-A556E4A9584C}"/>
          </ac:cxnSpMkLst>
        </pc:cxnChg>
      </pc:sldChg>
      <pc:sldChg chg="delSp modSp add del mod">
        <pc:chgData name="Toby Donaldson" userId="2e6e5431-bb17-4c41-9985-d39c50d83c73" providerId="ADAL" clId="{DFCC407E-6A28-49CB-9DB6-0FE97A71B51F}" dt="2024-11-06T19:23:00.182" v="1150" actId="2696"/>
        <pc:sldMkLst>
          <pc:docMk/>
          <pc:sldMk cId="3214354650" sldId="367"/>
        </pc:sldMkLst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2" creationId="{BC922F53-6BC4-DA9C-4FFD-67342D9C12C6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" creationId="{255112CE-8A24-B219-2663-197AFBD14561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5" creationId="{3ED3738E-D064-2455-670F-4E7D776C0928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8" creationId="{15F12C4A-E153-7384-B91C-891EE40B83EB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9" creationId="{D349D388-3F89-5902-3158-AEE57BED51F1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10" creationId="{6DB96B3B-EDFC-43ED-C7CF-4F4BB32B901F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27" creationId="{D580A004-6B9B-0758-FCBF-EDFD202F739C}"/>
          </ac:spMkLst>
        </pc:spChg>
        <pc:spChg chg="del">
          <ac:chgData name="Toby Donaldson" userId="2e6e5431-bb17-4c41-9985-d39c50d83c73" providerId="ADAL" clId="{DFCC407E-6A28-49CB-9DB6-0FE97A71B51F}" dt="2024-11-06T19:21:12.788" v="1138" actId="21"/>
          <ac:spMkLst>
            <pc:docMk/>
            <pc:sldMk cId="3214354650" sldId="367"/>
            <ac:spMk id="28" creationId="{C8483C4C-EDCF-25CE-9455-257FE637B8FC}"/>
          </ac:spMkLst>
        </pc:spChg>
        <pc:spChg chg="mod">
          <ac:chgData name="Toby Donaldson" userId="2e6e5431-bb17-4c41-9985-d39c50d83c73" providerId="ADAL" clId="{DFCC407E-6A28-49CB-9DB6-0FE97A71B51F}" dt="2024-11-06T19:21:22.090" v="1139" actId="1076"/>
          <ac:spMkLst>
            <pc:docMk/>
            <pc:sldMk cId="3214354650" sldId="367"/>
            <ac:spMk id="30" creationId="{1E37C423-563F-6C06-FEBB-8BD21FE576D8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3" creationId="{F05B4CD8-5BEA-9BC2-4882-54DFCBA15E3C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4" creationId="{7F3E9CA4-1698-5F57-E1D3-992776B8FF36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5" creationId="{0E332DB4-087B-7AD8-FAC3-37921F59E949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6" creationId="{CCEC51BF-36A1-ED9C-BE6A-66C65B779287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7" creationId="{251D1E85-F624-A61E-D47C-94E1013C35C5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8" creationId="{691592BB-8E25-681E-A399-41635D1B15B4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9" creationId="{0C29CAF3-0E37-550C-576B-AC1327DEBE69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2" creationId="{9E80263C-C899-26F4-E1FB-4CFB02560E37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3" creationId="{EB45B345-6AAA-666C-AF1E-D227807278AB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4" creationId="{0C663AAD-699C-9541-22E0-593F616537CF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5" creationId="{930EC085-7F9D-963A-C0BF-7619487EB095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6" creationId="{8C47BDC5-C7B6-E647-573E-88AF3DB1FFFB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7" creationId="{6773E44F-9E15-535C-EF9E-C6EA5A043EBA}"/>
          </ac:spMkLst>
        </pc:s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12" creationId="{1CCEBF8B-90D0-1FA8-E1C4-4613DAB4FFBD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17" creationId="{10C65890-7F53-CFA7-E822-2C9AA739C590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22" creationId="{34205681-3455-1738-F21B-97BA3FE69DF2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55" creationId="{B9265420-10F2-2318-FFA1-E470256B18FE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60" creationId="{96CDE17B-258D-D6D3-AA40-601FF16561A0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65" creationId="{FB7680F9-5FA9-5C5B-AFE0-EF7A25D535E6}"/>
          </ac:grpSpMkLst>
        </pc:grpChg>
        <pc:cxnChg chg="del mod">
          <ac:chgData name="Toby Donaldson" userId="2e6e5431-bb17-4c41-9985-d39c50d83c73" providerId="ADAL" clId="{DFCC407E-6A28-49CB-9DB6-0FE97A71B51F}" dt="2024-11-06T19:21:12.788" v="1138" actId="21"/>
          <ac:cxnSpMkLst>
            <pc:docMk/>
            <pc:sldMk cId="3214354650" sldId="367"/>
            <ac:cxnSpMk id="31" creationId="{F4BCB4EA-2EFB-1F4B-0A0C-D9BC878B12B4}"/>
          </ac:cxnSpMkLst>
        </pc:cxnChg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618014523" sldId="368"/>
        </pc:sldMkLst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2" creationId="{440F26BA-D1ED-5052-77A5-C88DEC487C9E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3" creationId="{048C64EB-9AB4-E3D7-F2F0-E6991BD17E79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5" creationId="{50133F69-A8AA-5CC8-C8A3-9DA47F434725}"/>
          </ac:spMkLst>
        </pc:spChg>
        <pc:spChg chg="del">
          <ac:chgData name="Toby Donaldson" userId="2e6e5431-bb17-4c41-9985-d39c50d83c73" providerId="ADAL" clId="{DFCC407E-6A28-49CB-9DB6-0FE97A71B51F}" dt="2024-11-06T19:28:16.477" v="1203" actId="21"/>
          <ac:spMkLst>
            <pc:docMk/>
            <pc:sldMk cId="618014523" sldId="368"/>
            <ac:spMk id="7" creationId="{297213F1-03C5-7A27-23E6-AD618F48BDAD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8" creationId="{9CD3C261-8D76-1EC4-8339-1DB65D0B371E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9" creationId="{3323592A-DBF6-4AD5-C3FD-DE5FCD0504E2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10" creationId="{F152884B-351C-4EE7-AA2E-F469AD2B5F91}"/>
          </ac:spMkLst>
        </pc:spChg>
        <pc:spChg chg="del">
          <ac:chgData name="Toby Donaldson" userId="2e6e5431-bb17-4c41-9985-d39c50d83c73" providerId="ADAL" clId="{DFCC407E-6A28-49CB-9DB6-0FE97A71B51F}" dt="2024-11-06T19:28:16.477" v="1203" actId="21"/>
          <ac:spMkLst>
            <pc:docMk/>
            <pc:sldMk cId="618014523" sldId="368"/>
            <ac:spMk id="11" creationId="{EC2D1051-5001-331B-9CD2-DBC72962ADAE}"/>
          </ac:spMkLst>
        </pc:spChg>
        <pc:spChg chg="add del mod">
          <ac:chgData name="Toby Donaldson" userId="2e6e5431-bb17-4c41-9985-d39c50d83c73" providerId="ADAL" clId="{DFCC407E-6A28-49CB-9DB6-0FE97A71B51F}" dt="2024-11-06T19:36:57.014" v="1387" actId="21"/>
          <ac:spMkLst>
            <pc:docMk/>
            <pc:sldMk cId="618014523" sldId="368"/>
            <ac:spMk id="27" creationId="{07BFC5C3-B8A6-3DDE-CBA7-F327D4FBA7E3}"/>
          </ac:spMkLst>
        </pc:spChg>
        <pc:spChg chg="add del mod">
          <ac:chgData name="Toby Donaldson" userId="2e6e5431-bb17-4c41-9985-d39c50d83c73" providerId="ADAL" clId="{DFCC407E-6A28-49CB-9DB6-0FE97A71B51F}" dt="2024-11-06T19:34:04.738" v="1342" actId="21"/>
          <ac:spMkLst>
            <pc:docMk/>
            <pc:sldMk cId="618014523" sldId="368"/>
            <ac:spMk id="28" creationId="{8D08E4E8-BF4B-FC08-4EA5-0476BB74EC48}"/>
          </ac:spMkLst>
        </pc:spChg>
        <pc:spChg chg="del">
          <ac:chgData name="Toby Donaldson" userId="2e6e5431-bb17-4c41-9985-d39c50d83c73" providerId="ADAL" clId="{DFCC407E-6A28-49CB-9DB6-0FE97A71B51F}" dt="2024-11-06T19:28:31.902" v="1212" actId="21"/>
          <ac:spMkLst>
            <pc:docMk/>
            <pc:sldMk cId="618014523" sldId="368"/>
            <ac:spMk id="29" creationId="{BC9115BB-8C9A-D14C-2C88-A7F3F87B1D4A}"/>
          </ac:spMkLst>
        </pc:spChg>
        <pc:spChg chg="del">
          <ac:chgData name="Toby Donaldson" userId="2e6e5431-bb17-4c41-9985-d39c50d83c73" providerId="ADAL" clId="{DFCC407E-6A28-49CB-9DB6-0FE97A71B51F}" dt="2024-11-06T19:33:21.433" v="1313" actId="21"/>
          <ac:spMkLst>
            <pc:docMk/>
            <pc:sldMk cId="618014523" sldId="368"/>
            <ac:spMk id="30" creationId="{CD8BB27D-C27A-7A0D-1023-FABFBD7BA5F7}"/>
          </ac:spMkLst>
        </pc:spChg>
        <pc:spChg chg="del mod">
          <ac:chgData name="Toby Donaldson" userId="2e6e5431-bb17-4c41-9985-d39c50d83c73" providerId="ADAL" clId="{DFCC407E-6A28-49CB-9DB6-0FE97A71B51F}" dt="2024-11-06T19:28:58.307" v="1215" actId="21"/>
          <ac:spMkLst>
            <pc:docMk/>
            <pc:sldMk cId="618014523" sldId="368"/>
            <ac:spMk id="32" creationId="{09048CFB-3B3D-AD04-B989-60F648D0A7A2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33" creationId="{AF5AA5E3-6930-3AA6-3256-8A9CC8509F89}"/>
          </ac:spMkLst>
        </pc:spChg>
        <pc:spChg chg="del">
          <ac:chgData name="Toby Donaldson" userId="2e6e5431-bb17-4c41-9985-d39c50d83c73" providerId="ADAL" clId="{DFCC407E-6A28-49CB-9DB6-0FE97A71B51F}" dt="2024-11-06T19:28:31.902" v="1212" actId="21"/>
          <ac:spMkLst>
            <pc:docMk/>
            <pc:sldMk cId="618014523" sldId="368"/>
            <ac:spMk id="36" creationId="{A380625B-FF73-99D0-54A3-DA4D13754FF4}"/>
          </ac:spMkLst>
        </pc:spChg>
        <pc:spChg chg="del">
          <ac:chgData name="Toby Donaldson" userId="2e6e5431-bb17-4c41-9985-d39c50d83c73" providerId="ADAL" clId="{DFCC407E-6A28-49CB-9DB6-0FE97A71B51F}" dt="2024-11-06T19:28:31.902" v="1212" actId="21"/>
          <ac:spMkLst>
            <pc:docMk/>
            <pc:sldMk cId="618014523" sldId="368"/>
            <ac:spMk id="37" creationId="{4948BF77-E109-38AF-164A-4ACCF3E60906}"/>
          </ac:spMkLst>
        </pc:spChg>
        <pc:spChg chg="add del mod">
          <ac:chgData name="Toby Donaldson" userId="2e6e5431-bb17-4c41-9985-d39c50d83c73" providerId="ADAL" clId="{DFCC407E-6A28-49CB-9DB6-0FE97A71B51F}" dt="2024-11-06T19:31:29.265" v="1286" actId="21"/>
          <ac:spMkLst>
            <pc:docMk/>
            <pc:sldMk cId="618014523" sldId="368"/>
            <ac:spMk id="38" creationId="{F44775F3-3B91-D799-8B24-E6735C6596D4}"/>
          </ac:spMkLst>
        </pc:spChg>
        <pc:spChg chg="add mod">
          <ac:chgData name="Toby Donaldson" userId="2e6e5431-bb17-4c41-9985-d39c50d83c73" providerId="ADAL" clId="{DFCC407E-6A28-49CB-9DB6-0FE97A71B51F}" dt="2024-11-06T19:35:03.474" v="1345" actId="1076"/>
          <ac:spMkLst>
            <pc:docMk/>
            <pc:sldMk cId="618014523" sldId="368"/>
            <ac:spMk id="39" creationId="{52CBEB54-0C06-D85C-DEF5-6F7F182A379B}"/>
          </ac:spMkLst>
        </pc:spChg>
        <pc:spChg chg="add mod">
          <ac:chgData name="Toby Donaldson" userId="2e6e5431-bb17-4c41-9985-d39c50d83c73" providerId="ADAL" clId="{DFCC407E-6A28-49CB-9DB6-0FE97A71B51F}" dt="2024-11-06T19:36:08.929" v="1366" actId="1076"/>
          <ac:spMkLst>
            <pc:docMk/>
            <pc:sldMk cId="618014523" sldId="368"/>
            <ac:spMk id="40" creationId="{7494FE8F-C7A7-4D05-0A79-CD60A727D1C4}"/>
          </ac:spMkLst>
        </pc:spChg>
        <pc:spChg chg="add mod">
          <ac:chgData name="Toby Donaldson" userId="2e6e5431-bb17-4c41-9985-d39c50d83c73" providerId="ADAL" clId="{DFCC407E-6A28-49CB-9DB6-0FE97A71B51F}" dt="2024-11-06T19:36:17.111" v="1368" actId="14100"/>
          <ac:spMkLst>
            <pc:docMk/>
            <pc:sldMk cId="618014523" sldId="368"/>
            <ac:spMk id="41" creationId="{6232A438-A27B-F1E0-F9C3-9D187686E246}"/>
          </ac:spMkLst>
        </pc:spChg>
        <pc:spChg chg="add mod">
          <ac:chgData name="Toby Donaldson" userId="2e6e5431-bb17-4c41-9985-d39c50d83c73" providerId="ADAL" clId="{DFCC407E-6A28-49CB-9DB6-0FE97A71B51F}" dt="2024-11-06T19:37:03.608" v="1388"/>
          <ac:spMkLst>
            <pc:docMk/>
            <pc:sldMk cId="618014523" sldId="368"/>
            <ac:spMk id="42" creationId="{C75FBEB7-E08B-D444-8933-0CFE7B68130F}"/>
          </ac:spMkLst>
        </pc:s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12" creationId="{8C76950B-94BC-B489-3462-85D00272E833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17" creationId="{CF54943D-7DDC-652B-3C10-BD7B2A1FC048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22" creationId="{389D7EC7-8F42-9322-DEB8-8F0882BF6541}"/>
          </ac:grpSpMkLst>
        </pc:grpChg>
        <pc:grpChg chg="del">
          <ac:chgData name="Toby Donaldson" userId="2e6e5431-bb17-4c41-9985-d39c50d83c73" providerId="ADAL" clId="{DFCC407E-6A28-49CB-9DB6-0FE97A71B51F}" dt="2024-11-06T19:28:31.902" v="1212" actId="21"/>
          <ac:grpSpMkLst>
            <pc:docMk/>
            <pc:sldMk cId="618014523" sldId="368"/>
            <ac:grpSpMk id="35" creationId="{25F1D10C-56C5-3A1A-DB8E-19F38630768D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55" creationId="{874BF1ED-E980-BA05-9D20-6A38DF86DB33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60" creationId="{C32AF47B-DE42-FAE2-0524-941937128213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65" creationId="{F3AF73BE-78C1-B7EC-D38E-2BCCF3DDA8C6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618014523" sldId="368"/>
            <ac:inkMk id="2" creationId="{AE960697-21E1-E196-7FD8-235FD5A94625}"/>
          </ac:inkMkLst>
        </pc:inkChg>
      </pc:sldChg>
      <pc:sldChg chg="addSp delSp modSp add mod">
        <pc:chgData name="Toby Donaldson" userId="2e6e5431-bb17-4c41-9985-d39c50d83c73" providerId="ADAL" clId="{DFCC407E-6A28-49CB-9DB6-0FE97A71B51F}" dt="2024-11-06T19:39:48.076" v="1466"/>
        <pc:sldMkLst>
          <pc:docMk/>
          <pc:sldMk cId="4266276714" sldId="369"/>
        </pc:sldMkLst>
        <pc:spChg chg="add mod">
          <ac:chgData name="Toby Donaldson" userId="2e6e5431-bb17-4c41-9985-d39c50d83c73" providerId="ADAL" clId="{DFCC407E-6A28-49CB-9DB6-0FE97A71B51F}" dt="2024-11-06T19:39:48.076" v="1466"/>
          <ac:spMkLst>
            <pc:docMk/>
            <pc:sldMk cId="4266276714" sldId="369"/>
            <ac:spMk id="7" creationId="{00A1E84B-974A-4961-F661-BCA1D6CC4033}"/>
          </ac:spMkLst>
        </pc:spChg>
        <pc:spChg chg="del">
          <ac:chgData name="Toby Donaldson" userId="2e6e5431-bb17-4c41-9985-d39c50d83c73" providerId="ADAL" clId="{DFCC407E-6A28-49CB-9DB6-0FE97A71B51F}" dt="2024-11-06T19:39:39.338" v="1465" actId="21"/>
          <ac:spMkLst>
            <pc:docMk/>
            <pc:sldMk cId="4266276714" sldId="369"/>
            <ac:spMk id="27" creationId="{CD78ADBE-416B-D59D-6E67-CA29511FBF0B}"/>
          </ac:spMkLst>
        </pc:spChg>
      </pc:sldChg>
      <pc:sldChg chg="add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1248740256" sldId="370"/>
        </pc:sldMkLst>
        <pc:spChg chg="mod">
          <ac:chgData name="Toby Donaldson" userId="2e6e5431-bb17-4c41-9985-d39c50d83c73" providerId="ADAL" clId="{DFCC407E-6A28-49CB-9DB6-0FE97A71B51F}" dt="2024-11-06T19:36:49.188" v="1386" actId="14100"/>
          <ac:spMkLst>
            <pc:docMk/>
            <pc:sldMk cId="1248740256" sldId="370"/>
            <ac:spMk id="27" creationId="{64984ADE-74CF-6B31-CDFB-A14D8E8240CB}"/>
          </ac:spMkLst>
        </pc:s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1248740256" sldId="370"/>
            <ac:inkMk id="7" creationId="{3CDA072C-1CB4-313E-D9CD-83E77548BBEB}"/>
          </ac:inkMkLst>
        </pc:inkChg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4039314859" sldId="371"/>
        </pc:sldMkLst>
        <pc:spChg chg="add mod">
          <ac:chgData name="Toby Donaldson" userId="2e6e5431-bb17-4c41-9985-d39c50d83c73" providerId="ADAL" clId="{DFCC407E-6A28-49CB-9DB6-0FE97A71B51F}" dt="2024-11-06T19:39:50.477" v="1467"/>
          <ac:spMkLst>
            <pc:docMk/>
            <pc:sldMk cId="4039314859" sldId="371"/>
            <ac:spMk id="7" creationId="{6D6ADEF7-E49E-1155-42C5-670A652F2002}"/>
          </ac:spMkLst>
        </pc:spChg>
        <pc:spChg chg="del">
          <ac:chgData name="Toby Donaldson" userId="2e6e5431-bb17-4c41-9985-d39c50d83c73" providerId="ADAL" clId="{DFCC407E-6A28-49CB-9DB6-0FE97A71B51F}" dt="2024-11-06T19:39:33.871" v="1464" actId="21"/>
          <ac:spMkLst>
            <pc:docMk/>
            <pc:sldMk cId="4039314859" sldId="371"/>
            <ac:spMk id="27" creationId="{187B9903-9252-721A-015F-C28ED2E6BDCA}"/>
          </ac:spMkLst>
        </pc:spChg>
        <pc:spChg chg="mod">
          <ac:chgData name="Toby Donaldson" userId="2e6e5431-bb17-4c41-9985-d39c50d83c73" providerId="ADAL" clId="{DFCC407E-6A28-49CB-9DB6-0FE97A71B51F}" dt="2024-11-06T19:38:58.519" v="1463" actId="207"/>
          <ac:spMkLst>
            <pc:docMk/>
            <pc:sldMk cId="4039314859" sldId="371"/>
            <ac:spMk id="28" creationId="{2CEB85BC-3AD7-4655-9FF6-AA500F526D1F}"/>
          </ac:spMkLst>
        </pc:s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4039314859" sldId="371"/>
            <ac:inkMk id="11" creationId="{AB6189AE-C7F5-DD2B-1D20-5C1BDB9303A0}"/>
          </ac:inkMkLst>
        </pc:inkChg>
      </pc:sldChg>
      <pc:sldChg chg="addSp modSp add mod ord">
        <pc:chgData name="Toby Donaldson" userId="2e6e5431-bb17-4c41-9985-d39c50d83c73" providerId="ADAL" clId="{DFCC407E-6A28-49CB-9DB6-0FE97A71B51F}" dt="2024-11-06T23:08:48.776" v="2246"/>
        <pc:sldMkLst>
          <pc:docMk/>
          <pc:sldMk cId="3828095324" sldId="372"/>
        </pc:sldMkLst>
        <pc:spChg chg="mod">
          <ac:chgData name="Toby Donaldson" userId="2e6e5431-bb17-4c41-9985-d39c50d83c73" providerId="ADAL" clId="{DFCC407E-6A28-49CB-9DB6-0FE97A71B51F}" dt="2024-11-06T19:48:32.405" v="1819" actId="20577"/>
          <ac:spMkLst>
            <pc:docMk/>
            <pc:sldMk cId="3828095324" sldId="372"/>
            <ac:spMk id="2" creationId="{1F6E7B37-5FE2-D6E9-5B82-81DDE35FB46F}"/>
          </ac:spMkLst>
        </pc:spChg>
        <pc:spChg chg="mod">
          <ac:chgData name="Toby Donaldson" userId="2e6e5431-bb17-4c41-9985-d39c50d83c73" providerId="ADAL" clId="{DFCC407E-6A28-49CB-9DB6-0FE97A71B51F}" dt="2024-11-06T19:50:36.876" v="1906" actId="313"/>
          <ac:spMkLst>
            <pc:docMk/>
            <pc:sldMk cId="3828095324" sldId="372"/>
            <ac:spMk id="3" creationId="{9220D8EB-024F-E874-C612-CA17C65E12FF}"/>
          </ac:spMkLst>
        </pc:spChg>
        <pc:spChg chg="mod">
          <ac:chgData name="Toby Donaldson" userId="2e6e5431-bb17-4c41-9985-d39c50d83c73" providerId="ADAL" clId="{DFCC407E-6A28-49CB-9DB6-0FE97A71B51F}" dt="2024-11-06T19:48:28.071" v="1815" actId="113"/>
          <ac:spMkLst>
            <pc:docMk/>
            <pc:sldMk cId="3828095324" sldId="372"/>
            <ac:spMk id="5" creationId="{06BD6234-109B-B8B5-F949-9FDCE2FA1461}"/>
          </ac:spMkLst>
        </pc:s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3828095324" sldId="372"/>
            <ac:inkMk id="6" creationId="{AC8C0255-FCDF-D90C-45DE-ABC307FF738D}"/>
          </ac:inkMkLst>
        </pc:inkChg>
      </pc:sldChg>
      <pc:sldChg chg="modSp add mod">
        <pc:chgData name="Toby Donaldson" userId="2e6e5431-bb17-4c41-9985-d39c50d83c73" providerId="ADAL" clId="{DFCC407E-6A28-49CB-9DB6-0FE97A71B51F}" dt="2024-11-06T23:09:26.252" v="2250" actId="313"/>
        <pc:sldMkLst>
          <pc:docMk/>
          <pc:sldMk cId="807447019" sldId="373"/>
        </pc:sldMkLst>
        <pc:spChg chg="mod">
          <ac:chgData name="Toby Donaldson" userId="2e6e5431-bb17-4c41-9985-d39c50d83c73" providerId="ADAL" clId="{DFCC407E-6A28-49CB-9DB6-0FE97A71B51F}" dt="2024-11-06T23:09:26.252" v="2250" actId="313"/>
          <ac:spMkLst>
            <pc:docMk/>
            <pc:sldMk cId="807447019" sldId="373"/>
            <ac:spMk id="9" creationId="{EB5C2940-0771-955B-B4E1-91B2707454F7}"/>
          </ac:spMkLst>
        </pc:spChg>
      </pc:sldChg>
      <pc:sldChg chg="add del">
        <pc:chgData name="Toby Donaldson" userId="2e6e5431-bb17-4c41-9985-d39c50d83c73" providerId="ADAL" clId="{DFCC407E-6A28-49CB-9DB6-0FE97A71B51F}" dt="2024-11-06T19:59:51.851" v="2234" actId="2696"/>
        <pc:sldMkLst>
          <pc:docMk/>
          <pc:sldMk cId="1612706861" sldId="373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162034591" sldId="374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162034591" sldId="374"/>
            <ac:inkMk id="6" creationId="{5A5611C9-B840-709E-B3A1-E48F3045E7C4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307807174" sldId="376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307807174" sldId="376"/>
            <ac:inkMk id="8" creationId="{16CDB0CF-E1D3-72E4-87E1-1A8FE719843C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29957749" sldId="377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329957749" sldId="377"/>
            <ac:inkMk id="6" creationId="{9926AF05-070B-DBB4-C832-A70D99F89303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668762976" sldId="378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668762976" sldId="378"/>
            <ac:inkMk id="7" creationId="{F3B3A196-0779-EE8B-EAC7-B0D9CCDCDE36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192649226" sldId="379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192649226" sldId="379"/>
            <ac:inkMk id="6" creationId="{58611B21-8A3E-C4CB-B69C-4E1D6A9A72ED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916349276" sldId="380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916349276" sldId="380"/>
            <ac:inkMk id="6" creationId="{D5C8C4E9-C65E-7DD4-175E-A57D51F49B5B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889743009" sldId="381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889743009" sldId="381"/>
            <ac:inkMk id="6" creationId="{E0E0E602-6605-E108-2595-86498FE7B968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617323450" sldId="382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617323450" sldId="382"/>
            <ac:inkMk id="6" creationId="{8B48F706-9F1F-2391-4A7A-FA8235F4DDE7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176652831" sldId="383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176652831" sldId="383"/>
            <ac:inkMk id="6" creationId="{B84051FA-2EC0-79F8-55EC-05AC9F85BA21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703714514" sldId="384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703714514" sldId="384"/>
            <ac:inkMk id="9" creationId="{8AADCC3E-03DD-DCCC-5F81-1A5607EF7329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586481752" sldId="385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586481752" sldId="385"/>
            <ac:inkMk id="6" creationId="{A5988622-0B52-4F5F-AA3E-462A71777487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807038965" sldId="386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807038965" sldId="386"/>
            <ac:inkMk id="6" creationId="{269BFD27-82DC-34D3-C4FF-DF4EAB4A5C0C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92166506" sldId="387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392166506" sldId="387"/>
            <ac:inkMk id="8" creationId="{4622E977-C0D8-4970-C7E2-A6AB1CFAF07B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192686135" sldId="388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192686135" sldId="388"/>
            <ac:inkMk id="8" creationId="{D3411907-BEF4-4028-D91B-1FAE5E6778C9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266760611" sldId="389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266760611" sldId="389"/>
            <ac:inkMk id="6" creationId="{0A333F34-FB98-44DA-8C59-DA96EFB0E551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45693054" sldId="390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45693054" sldId="390"/>
            <ac:inkMk id="8" creationId="{316C3E9B-4CE4-CEE2-BD15-3BBE0D67ED31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521158521" sldId="391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521158521" sldId="391"/>
            <ac:inkMk id="7" creationId="{3C9DEC19-7DC2-0723-34A6-FC92B20283B9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483271642" sldId="392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483271642" sldId="392"/>
            <ac:inkMk id="6" creationId="{8D93D867-0BE7-7615-45B2-38C7FF858408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446351697" sldId="393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3446351697" sldId="393"/>
            <ac:inkMk id="7" creationId="{BC5FA861-DEE1-DA45-9A70-AA73E5470F65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889113382" sldId="394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889113382" sldId="394"/>
            <ac:inkMk id="3" creationId="{713D3C3C-5AFB-8288-DDDC-5F0C81CBB957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750629644" sldId="395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750629644" sldId="395"/>
            <ac:inkMk id="6" creationId="{0316E10D-8D4C-5854-8140-8F845646B11B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67320005" sldId="396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67320005" sldId="396"/>
            <ac:inkMk id="3" creationId="{3F3B4A81-8B58-1186-0592-279E31D47D7A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753928923" sldId="397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3753928923" sldId="397"/>
            <ac:inkMk id="3" creationId="{D0ADE542-35B5-163E-3F29-A02DA78B39E9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435781492" sldId="398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435781492" sldId="398"/>
            <ac:inkMk id="6" creationId="{0B07C122-E21C-B727-B0DE-26D9DD125E31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511488615" sldId="400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511488615" sldId="400"/>
            <ac:inkMk id="6" creationId="{4CFA5BBE-B2AB-8D05-D215-2AE86252C2BC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4262481010" sldId="402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4262481010" sldId="402"/>
            <ac:inkMk id="6" creationId="{B3593320-E658-6CF3-69B4-55BF478B64F1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759866411" sldId="403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759866411" sldId="403"/>
            <ac:inkMk id="2" creationId="{161307FA-99E3-64F8-C6E2-911EE1BDC768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713464181" sldId="404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3713464181" sldId="404"/>
            <ac:inkMk id="6" creationId="{21021C1E-CEF1-11CA-15F9-0D32E3D95365}"/>
          </ac:inkMkLst>
        </pc:inkChg>
      </pc:sldChg>
    </pc:docChg>
  </pc:docChgLst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  <pc:spChg chg="mod">
          <ac:chgData name="Toby Donaldson" userId="2e6e5431-bb17-4c41-9985-d39c50d83c73" providerId="ADAL" clId="{D9E01E68-3093-4328-BB93-1B8A087A0E58}" dt="2024-09-18T18:27:33.601" v="13" actId="20577"/>
          <ac:spMkLst>
            <pc:docMk/>
            <pc:sldMk cId="976387272" sldId="283"/>
            <ac:spMk id="21" creationId="{D740259B-6CB5-F639-4EA8-154D270E96F9}"/>
          </ac:spMkLst>
        </pc:spChg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  <pc:spChg chg="mod">
          <ac:chgData name="Toby Donaldson" userId="2e6e5431-bb17-4c41-9985-d39c50d83c73" providerId="ADAL" clId="{D9E01E68-3093-4328-BB93-1B8A087A0E58}" dt="2024-09-18T18:27:25.303" v="9" actId="20577"/>
          <ac:spMkLst>
            <pc:docMk/>
            <pc:sldMk cId="3461707693" sldId="285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D9E01E68-3093-4328-BB93-1B8A087A0E58}" dt="2024-09-18T18:27:40.509" v="17" actId="20577"/>
          <ac:spMkLst>
            <pc:docMk/>
            <pc:sldMk cId="2835686456" sldId="287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  <pc:spChg chg="mod">
          <ac:chgData name="Toby Donaldson" userId="2e6e5431-bb17-4c41-9985-d39c50d83c73" providerId="ADAL" clId="{D9E01E68-3093-4328-BB93-1B8A087A0E58}" dt="2024-09-18T18:27:45.927" v="21" actId="20577"/>
          <ac:spMkLst>
            <pc:docMk/>
            <pc:sldMk cId="3265458198" sldId="288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  <pc:spChg chg="mod">
          <ac:chgData name="Toby Donaldson" userId="2e6e5431-bb17-4c41-9985-d39c50d83c73" providerId="ADAL" clId="{D9E01E68-3093-4328-BB93-1B8A087A0E58}" dt="2024-09-18T18:27:52.669" v="25" actId="20577"/>
          <ac:spMkLst>
            <pc:docMk/>
            <pc:sldMk cId="4208034066" sldId="289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D9E01E68-3093-4328-BB93-1B8A087A0E58}" dt="2024-09-18T18:27:58.461" v="29" actId="20577"/>
          <ac:spMkLst>
            <pc:docMk/>
            <pc:sldMk cId="3579788506" sldId="290"/>
            <ac:spMk id="21" creationId="{D740259B-6CB5-F639-4EA8-154D270E96F9}"/>
          </ac:spMkLst>
        </pc:spChg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D9E01E68-3093-4328-BB93-1B8A087A0E58}" dt="2024-09-18T18:28:58.298" v="41" actId="20577"/>
          <ac:spMkLst>
            <pc:docMk/>
            <pc:sldMk cId="3231735434" sldId="293"/>
            <ac:spMk id="3" creationId="{282A2FBA-A14A-54E6-FB37-8B6ACF7815D5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5" creationId="{D63A62E8-3DF2-8251-CBDB-1A09A68559D7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8" creationId="{7DD5D3D6-7129-8221-FC11-413AC997465C}"/>
          </ac:spMkLst>
        </pc:spChg>
        <pc:cxnChg chg="mod">
          <ac:chgData name="Toby Donaldson" userId="2e6e5431-bb17-4c41-9985-d39c50d83c73" providerId="ADAL" clId="{D9E01E68-3093-4328-BB93-1B8A087A0E58}" dt="2024-09-18T18:28:54.138" v="3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  <pc:spChg chg="mod">
          <ac:chgData name="Toby Donaldson" userId="2e6e5431-bb17-4c41-9985-d39c50d83c73" providerId="ADAL" clId="{D9E01E68-3093-4328-BB93-1B8A087A0E58}" dt="2024-09-18T18:31:20.286" v="90" actId="20577"/>
          <ac:spMkLst>
            <pc:docMk/>
            <pc:sldMk cId="3762144442" sldId="304"/>
            <ac:spMk id="5" creationId="{D00CB93A-3320-C18B-4C74-541FB845D35B}"/>
          </ac:spMkLst>
        </pc:spChg>
        <pc:cxnChg chg="mod">
          <ac:chgData name="Toby Donaldson" userId="2e6e5431-bb17-4c41-9985-d39c50d83c73" providerId="ADAL" clId="{D9E01E68-3093-4328-BB93-1B8A087A0E58}" dt="2024-09-18T18:30:47.827" v="85" actId="20577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  <pc:spChg chg="del">
          <ac:chgData name="Toby Donaldson" userId="2e6e5431-bb17-4c41-9985-d39c50d83c73" providerId="ADAL" clId="{D9E01E68-3093-4328-BB93-1B8A087A0E58}" dt="2024-09-18T18:31:33.243" v="91" actId="21"/>
          <ac:spMkLst>
            <pc:docMk/>
            <pc:sldMk cId="3098928990" sldId="305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39.528" v="92"/>
          <ac:spMkLst>
            <pc:docMk/>
            <pc:sldMk cId="3098928990" sldId="305"/>
            <ac:spMk id="12" creationId="{6E24C089-FBD4-4FBE-8C60-4C1F6C0C0E10}"/>
          </ac:spMkLst>
        </pc:spChg>
        <pc:cxnChg chg="mod">
          <ac:chgData name="Toby Donaldson" userId="2e6e5431-bb17-4c41-9985-d39c50d83c73" providerId="ADAL" clId="{D9E01E68-3093-4328-BB93-1B8A087A0E58}" dt="2024-09-18T18:31:33.243" v="91" actId="21"/>
          <ac:cxnSpMkLst>
            <pc:docMk/>
            <pc:sldMk cId="3098928990" sldId="305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  <pc:spChg chg="del">
          <ac:chgData name="Toby Donaldson" userId="2e6e5431-bb17-4c41-9985-d39c50d83c73" providerId="ADAL" clId="{D9E01E68-3093-4328-BB93-1B8A087A0E58}" dt="2024-09-18T18:32:04.287" v="93" actId="21"/>
          <ac:spMkLst>
            <pc:docMk/>
            <pc:sldMk cId="2186739661" sldId="306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7.435" v="99"/>
          <ac:spMkLst>
            <pc:docMk/>
            <pc:sldMk cId="2186739661" sldId="306"/>
            <ac:spMk id="15" creationId="{BE934AA0-733F-CA0C-7880-EABCB78809EA}"/>
          </ac:spMkLst>
        </pc:spChg>
        <pc:cxnChg chg="mod">
          <ac:chgData name="Toby Donaldson" userId="2e6e5431-bb17-4c41-9985-d39c50d83c73" providerId="ADAL" clId="{D9E01E68-3093-4328-BB93-1B8A087A0E58}" dt="2024-09-18T18:32:04.287" v="93" actId="21"/>
          <ac:cxnSpMkLst>
            <pc:docMk/>
            <pc:sldMk cId="2186739661" sldId="306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  <pc:spChg chg="del">
          <ac:chgData name="Toby Donaldson" userId="2e6e5431-bb17-4c41-9985-d39c50d83c73" providerId="ADAL" clId="{D9E01E68-3093-4328-BB93-1B8A087A0E58}" dt="2024-09-18T18:32:09.491" v="94" actId="21"/>
          <ac:spMkLst>
            <pc:docMk/>
            <pc:sldMk cId="711128939" sldId="307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9.547" v="100"/>
          <ac:spMkLst>
            <pc:docMk/>
            <pc:sldMk cId="711128939" sldId="307"/>
            <ac:spMk id="6" creationId="{8AED4BCC-5322-034C-4295-990D254C4CB1}"/>
          </ac:spMkLst>
        </pc:spChg>
        <pc:cxnChg chg="mod">
          <ac:chgData name="Toby Donaldson" userId="2e6e5431-bb17-4c41-9985-d39c50d83c73" providerId="ADAL" clId="{D9E01E68-3093-4328-BB93-1B8A087A0E58}" dt="2024-09-18T18:32:09.491" v="94" actId="21"/>
          <ac:cxnSpMkLst>
            <pc:docMk/>
            <pc:sldMk cId="711128939" sldId="307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  <pc:spChg chg="del">
          <ac:chgData name="Toby Donaldson" userId="2e6e5431-bb17-4c41-9985-d39c50d83c73" providerId="ADAL" clId="{D9E01E68-3093-4328-BB93-1B8A087A0E58}" dt="2024-09-18T18:32:17.148" v="95" actId="21"/>
          <ac:spMkLst>
            <pc:docMk/>
            <pc:sldMk cId="3381048815" sldId="308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2.417" v="101"/>
          <ac:spMkLst>
            <pc:docMk/>
            <pc:sldMk cId="3381048815" sldId="308"/>
            <ac:spMk id="6" creationId="{432A2FDA-9F3E-BDA1-7228-3285824944C9}"/>
          </ac:spMkLst>
        </pc:spChg>
        <pc:cxnChg chg="mod">
          <ac:chgData name="Toby Donaldson" userId="2e6e5431-bb17-4c41-9985-d39c50d83c73" providerId="ADAL" clId="{D9E01E68-3093-4328-BB93-1B8A087A0E58}" dt="2024-09-18T18:32:17.148" v="95" actId="21"/>
          <ac:cxnSpMkLst>
            <pc:docMk/>
            <pc:sldMk cId="3381048815" sldId="308"/>
            <ac:cxnSpMk id="8" creationId="{6981BB04-4450-2F6F-4355-503A5A6C203A}"/>
          </ac:cxnSpMkLst>
        </pc:cxnChg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  <pc:spChg chg="mod">
          <ac:chgData name="Toby Donaldson" userId="2e6e5431-bb17-4c41-9985-d39c50d83c73" providerId="ADAL" clId="{D9E01E68-3093-4328-BB93-1B8A087A0E58}" dt="2024-09-18T19:03:55.309" v="395" actId="20577"/>
          <ac:spMkLst>
            <pc:docMk/>
            <pc:sldMk cId="2722314743" sldId="310"/>
            <ac:spMk id="19" creationId="{083497FF-725C-07A4-B731-4337A7DCB4FE}"/>
          </ac:spMkLst>
        </pc:spChg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  <pc:spChg chg="del">
          <ac:chgData name="Toby Donaldson" userId="2e6e5431-bb17-4c41-9985-d39c50d83c73" providerId="ADAL" clId="{D9E01E68-3093-4328-BB93-1B8A087A0E58}" dt="2024-09-18T18:32:25.726" v="96" actId="21"/>
          <ac:spMkLst>
            <pc:docMk/>
            <pc:sldMk cId="1234247253" sldId="311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7.255" v="102"/>
          <ac:spMkLst>
            <pc:docMk/>
            <pc:sldMk cId="1234247253" sldId="311"/>
            <ac:spMk id="6" creationId="{61060C32-3D21-5D71-636D-62F58CE32F99}"/>
          </ac:spMkLst>
        </pc:spChg>
        <pc:spChg chg="mod">
          <ac:chgData name="Toby Donaldson" userId="2e6e5431-bb17-4c41-9985-d39c50d83c73" providerId="ADAL" clId="{D9E01E68-3093-4328-BB93-1B8A087A0E58}" dt="2024-09-18T18:33:44.707" v="105" actId="113"/>
          <ac:spMkLst>
            <pc:docMk/>
            <pc:sldMk cId="1234247253" sldId="311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25.726" v="96" actId="21"/>
          <ac:cxnSpMkLst>
            <pc:docMk/>
            <pc:sldMk cId="1234247253" sldId="311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  <pc:spChg chg="del">
          <ac:chgData name="Toby Donaldson" userId="2e6e5431-bb17-4c41-9985-d39c50d83c73" providerId="ADAL" clId="{D9E01E68-3093-4328-BB93-1B8A087A0E58}" dt="2024-09-18T18:32:32.807" v="97" actId="21"/>
          <ac:spMkLst>
            <pc:docMk/>
            <pc:sldMk cId="2540764007" sldId="312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05.292" v="89"/>
          <ac:spMkLst>
            <pc:docMk/>
            <pc:sldMk cId="2540764007" sldId="312"/>
            <ac:spMk id="9" creationId="{0F2AB426-0FF2-A04A-D997-E780E6432133}"/>
          </ac:spMkLst>
        </pc:spChg>
        <pc:spChg chg="add mod">
          <ac:chgData name="Toby Donaldson" userId="2e6e5431-bb17-4c41-9985-d39c50d83c73" providerId="ADAL" clId="{D9E01E68-3093-4328-BB93-1B8A087A0E58}" dt="2024-09-18T18:33:00.907" v="103"/>
          <ac:spMkLst>
            <pc:docMk/>
            <pc:sldMk cId="2540764007" sldId="312"/>
            <ac:spMk id="10" creationId="{E1737975-5825-205B-A41A-239EEEFB5B87}"/>
          </ac:spMkLst>
        </pc:spChg>
        <pc:spChg chg="mod">
          <ac:chgData name="Toby Donaldson" userId="2e6e5431-bb17-4c41-9985-d39c50d83c73" providerId="ADAL" clId="{D9E01E68-3093-4328-BB93-1B8A087A0E58}" dt="2024-09-18T18:33:50.174" v="106" actId="113"/>
          <ac:spMkLst>
            <pc:docMk/>
            <pc:sldMk cId="2540764007" sldId="312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32.807" v="97" actId="21"/>
          <ac:cxnSpMkLst>
            <pc:docMk/>
            <pc:sldMk cId="2540764007" sldId="312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  <pc:spChg chg="del">
          <ac:chgData name="Toby Donaldson" userId="2e6e5431-bb17-4c41-9985-d39c50d83c73" providerId="ADAL" clId="{D9E01E68-3093-4328-BB93-1B8A087A0E58}" dt="2024-09-18T18:32:37.041" v="98" actId="21"/>
          <ac:spMkLst>
            <pc:docMk/>
            <pc:sldMk cId="280561526" sldId="314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3:02.438" v="104"/>
          <ac:spMkLst>
            <pc:docMk/>
            <pc:sldMk cId="280561526" sldId="314"/>
            <ac:spMk id="6" creationId="{47EAFE7E-F8B7-82D2-B56A-37FA9C90D6BC}"/>
          </ac:spMkLst>
        </pc:spChg>
        <pc:cxnChg chg="mod">
          <ac:chgData name="Toby Donaldson" userId="2e6e5431-bb17-4c41-9985-d39c50d83c73" providerId="ADAL" clId="{D9E01E68-3093-4328-BB93-1B8A087A0E58}" dt="2024-09-18T18:32:37.041" v="98" actId="21"/>
          <ac:cxnSpMkLst>
            <pc:docMk/>
            <pc:sldMk cId="280561526" sldId="314"/>
            <ac:cxnSpMk id="8" creationId="{6981BB04-4450-2F6F-4355-503A5A6C203A}"/>
          </ac:cxnSpMkLst>
        </pc:cxnChg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  <pc:spChg chg="add mod">
          <ac:chgData name="Toby Donaldson" userId="2e6e5431-bb17-4c41-9985-d39c50d83c73" providerId="ADAL" clId="{D9E01E68-3093-4328-BB93-1B8A087A0E58}" dt="2024-09-18T18:40:21.548" v="190"/>
          <ac:spMkLst>
            <pc:docMk/>
            <pc:sldMk cId="988044877" sldId="315"/>
            <ac:spMk id="3" creationId="{9F7D2E78-F15D-E2D9-1160-8E4ED8E49D82}"/>
          </ac:spMkLst>
        </pc:spChg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  <pc:spChg chg="mod">
          <ac:chgData name="Toby Donaldson" userId="2e6e5431-bb17-4c41-9985-d39c50d83c73" providerId="ADAL" clId="{D9E01E68-3093-4328-BB93-1B8A087A0E58}" dt="2024-09-18T18:39:34.997" v="184" actId="20577"/>
          <ac:spMkLst>
            <pc:docMk/>
            <pc:sldMk cId="2086371819" sldId="316"/>
            <ac:spMk id="11" creationId="{9B2C2A61-4298-4DD1-294E-B1B3004D90FF}"/>
          </ac:spMkLst>
        </pc:spChg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  <pc:spChg chg="add mod">
          <ac:chgData name="Toby Donaldson" userId="2e6e5431-bb17-4c41-9985-d39c50d83c73" providerId="ADAL" clId="{D9E01E68-3093-4328-BB93-1B8A087A0E58}" dt="2024-09-18T19:05:20.157" v="516" actId="1076"/>
          <ac:spMkLst>
            <pc:docMk/>
            <pc:sldMk cId="1963568937" sldId="317"/>
            <ac:spMk id="3" creationId="{4079A83F-EC68-AFF0-6B91-95901D869450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3" creationId="{6D93479A-CA2F-FB20-C0DB-0A9F7CF2E14F}"/>
          </ac:spMkLst>
        </pc:spChg>
        <pc:spChg chg="add mod">
          <ac:chgData name="Toby Donaldson" userId="2e6e5431-bb17-4c41-9985-d39c50d83c73" providerId="ADAL" clId="{D9E01E68-3093-4328-BB93-1B8A087A0E58}" dt="2024-09-18T18:41:51.854" v="339" actId="14100"/>
          <ac:spMkLst>
            <pc:docMk/>
            <pc:sldMk cId="1963568937" sldId="317"/>
            <ac:spMk id="5" creationId="{E44F6A4F-48D2-9A0B-B9D7-889B8BBBF9EB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6" creationId="{432A2FDA-9F3E-BDA1-7228-3285824944C9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2" creationId="{431A6EBB-A203-8787-4E34-76813F5D9DB4}"/>
          </ac:spMkLst>
        </pc:spChg>
        <pc:spChg chg="mod">
          <ac:chgData name="Toby Donaldson" userId="2e6e5431-bb17-4c41-9985-d39c50d83c73" providerId="ADAL" clId="{D9E01E68-3093-4328-BB93-1B8A087A0E58}" dt="2024-09-18T18:42:16.385" v="351" actId="20577"/>
          <ac:spMkLst>
            <pc:docMk/>
            <pc:sldMk cId="1963568937" sldId="317"/>
            <ac:spMk id="13" creationId="{5C3CB041-437A-DDC4-FD22-B5E3515334BD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5" creationId="{E92F2C95-4E44-8150-7503-55166FD05140}"/>
          </ac:spMkLst>
        </pc:spChg>
        <pc:spChg chg="del">
          <ac:chgData name="Toby Donaldson" userId="2e6e5431-bb17-4c41-9985-d39c50d83c73" providerId="ADAL" clId="{D9E01E68-3093-4328-BB93-1B8A087A0E58}" dt="2024-09-18T18:41:00.801" v="194" actId="21"/>
          <ac:spMkLst>
            <pc:docMk/>
            <pc:sldMk cId="1963568937" sldId="317"/>
            <ac:spMk id="22" creationId="{1F01744D-64D4-FDEA-99EB-411094AB7619}"/>
          </ac:spMkLst>
        </pc:sp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31" creationId="{1100C525-50A7-733C-8BE1-2972CBA67814}"/>
          </ac:cxnSpMkLst>
        </pc:cxnChg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  <pc:spChg chg="mod">
          <ac:chgData name="Toby Donaldson" userId="2e6e5431-bb17-4c41-9985-d39c50d83c73" providerId="ADAL" clId="{D9E01E68-3093-4328-BB93-1B8A087A0E58}" dt="2024-09-18T18:43:00.662" v="383" actId="20577"/>
          <ac:spMkLst>
            <pc:docMk/>
            <pc:sldMk cId="3184009082" sldId="318"/>
            <ac:spMk id="13" creationId="{5C3CB041-437A-DDC4-FD22-B5E3515334BD}"/>
          </ac:spMkLst>
        </pc:spChg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  <pc:spChg chg="mod">
          <ac:chgData name="Toby Donaldson" userId="2e6e5431-bb17-4c41-9985-d39c50d83c73" providerId="ADAL" clId="{D9E01E68-3093-4328-BB93-1B8A087A0E58}" dt="2024-09-18T18:42:43.864" v="375" actId="20577"/>
          <ac:spMkLst>
            <pc:docMk/>
            <pc:sldMk cId="155828000" sldId="319"/>
            <ac:spMk id="13" creationId="{5C3CB041-437A-DDC4-FD22-B5E3515334BD}"/>
          </ac:spMkLst>
        </pc:spChg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104E910F-6058-B84E-85A6-5EABE2992E76}"/>
    <pc:docChg chg="undo redo custSel addSld modSld sldOrd addSection delSection modSection">
      <pc:chgData name="Toby Donaldson" userId="2e6e5431-bb17-4c41-9985-d39c50d83c73" providerId="ADAL" clId="{104E910F-6058-B84E-85A6-5EABE2992E76}" dt="2024-11-13T00:00:45.231" v="7052" actId="20577"/>
      <pc:docMkLst>
        <pc:docMk/>
      </pc:docMkLst>
      <pc:sldChg chg="modSp mod">
        <pc:chgData name="Toby Donaldson" userId="2e6e5431-bb17-4c41-9985-d39c50d83c73" providerId="ADAL" clId="{104E910F-6058-B84E-85A6-5EABE2992E76}" dt="2024-11-12T23:58:33.925" v="7047" actId="313"/>
        <pc:sldMkLst>
          <pc:docMk/>
          <pc:sldMk cId="3108921986" sldId="297"/>
        </pc:sldMkLst>
        <pc:spChg chg="mod">
          <ac:chgData name="Toby Donaldson" userId="2e6e5431-bb17-4c41-9985-d39c50d83c73" providerId="ADAL" clId="{104E910F-6058-B84E-85A6-5EABE2992E76}" dt="2024-11-12T23:58:33.925" v="7047" actId="313"/>
          <ac:spMkLst>
            <pc:docMk/>
            <pc:sldMk cId="3108921986" sldId="297"/>
            <ac:spMk id="9" creationId="{030E937C-432A-2C97-0F51-7ECD2827F9FC}"/>
          </ac:spMkLst>
        </pc:spChg>
      </pc:sldChg>
      <pc:sldChg chg="delSp modSp add mod">
        <pc:chgData name="Toby Donaldson" userId="2e6e5431-bb17-4c41-9985-d39c50d83c73" providerId="ADAL" clId="{104E910F-6058-B84E-85A6-5EABE2992E76}" dt="2024-11-12T02:52:48.019" v="101" actId="207"/>
        <pc:sldMkLst>
          <pc:docMk/>
          <pc:sldMk cId="1162034591" sldId="374"/>
        </pc:sldMkLst>
        <pc:spChg chg="mod">
          <ac:chgData name="Toby Donaldson" userId="2e6e5431-bb17-4c41-9985-d39c50d83c73" providerId="ADAL" clId="{104E910F-6058-B84E-85A6-5EABE2992E76}" dt="2024-11-12T02:48:04.836" v="25" actId="20577"/>
          <ac:spMkLst>
            <pc:docMk/>
            <pc:sldMk cId="1162034591" sldId="374"/>
            <ac:spMk id="2" creationId="{15369EAF-A976-D3D8-2E10-70EA6E7DF36A}"/>
          </ac:spMkLst>
        </pc:spChg>
        <pc:spChg chg="mod">
          <ac:chgData name="Toby Donaldson" userId="2e6e5431-bb17-4c41-9985-d39c50d83c73" providerId="ADAL" clId="{104E910F-6058-B84E-85A6-5EABE2992E76}" dt="2024-11-12T02:52:48.019" v="101" actId="207"/>
          <ac:spMkLst>
            <pc:docMk/>
            <pc:sldMk cId="1162034591" sldId="374"/>
            <ac:spMk id="3" creationId="{D8FE6D91-DE5A-EAB1-5624-B5DEF550AE1C}"/>
          </ac:spMkLst>
        </pc:spChg>
        <pc:spChg chg="mod">
          <ac:chgData name="Toby Donaldson" userId="2e6e5431-bb17-4c41-9985-d39c50d83c73" providerId="ADAL" clId="{104E910F-6058-B84E-85A6-5EABE2992E76}" dt="2024-11-12T02:49:14.744" v="85" actId="14100"/>
          <ac:spMkLst>
            <pc:docMk/>
            <pc:sldMk cId="1162034591" sldId="374"/>
            <ac:spMk id="5" creationId="{26AC8D05-FA55-1EC6-B03E-EB9212D214D1}"/>
          </ac:spMkLst>
        </pc:spChg>
        <pc:inkChg chg="del">
          <ac:chgData name="Toby Donaldson" userId="2e6e5431-bb17-4c41-9985-d39c50d83c73" providerId="ADAL" clId="{104E910F-6058-B84E-85A6-5EABE2992E76}" dt="2024-11-12T02:49:36.057" v="89" actId="21"/>
          <ac:inkMkLst>
            <pc:docMk/>
            <pc:sldMk cId="1162034591" sldId="374"/>
            <ac:inkMk id="6" creationId="{F6A22316-183E-AD46-F8BD-7A43E6D4550F}"/>
          </ac:inkMkLst>
        </pc:inkChg>
      </pc:sldChg>
      <pc:sldChg chg="modSp add mod">
        <pc:chgData name="Toby Donaldson" userId="2e6e5431-bb17-4c41-9985-d39c50d83c73" providerId="ADAL" clId="{104E910F-6058-B84E-85A6-5EABE2992E76}" dt="2024-11-12T02:54:39.110" v="131" actId="20577"/>
        <pc:sldMkLst>
          <pc:docMk/>
          <pc:sldMk cId="3872114948" sldId="375"/>
        </pc:sldMkLst>
        <pc:spChg chg="mod">
          <ac:chgData name="Toby Donaldson" userId="2e6e5431-bb17-4c41-9985-d39c50d83c73" providerId="ADAL" clId="{104E910F-6058-B84E-85A6-5EABE2992E76}" dt="2024-11-12T02:54:39.110" v="131" actId="20577"/>
          <ac:spMkLst>
            <pc:docMk/>
            <pc:sldMk cId="3872114948" sldId="375"/>
            <ac:spMk id="3" creationId="{1E84C829-FCA2-34D8-F051-14BDDA42EF8F}"/>
          </ac:spMkLst>
        </pc:spChg>
      </pc:sldChg>
      <pc:sldChg chg="addSp modSp add mod">
        <pc:chgData name="Toby Donaldson" userId="2e6e5431-bb17-4c41-9985-d39c50d83c73" providerId="ADAL" clId="{104E910F-6058-B84E-85A6-5EABE2992E76}" dt="2024-11-13T00:00:19.438" v="7049" actId="1076"/>
        <pc:sldMkLst>
          <pc:docMk/>
          <pc:sldMk cId="2307807174" sldId="376"/>
        </pc:sldMkLst>
        <pc:spChg chg="mod">
          <ac:chgData name="Toby Donaldson" userId="2e6e5431-bb17-4c41-9985-d39c50d83c73" providerId="ADAL" clId="{104E910F-6058-B84E-85A6-5EABE2992E76}" dt="2024-11-12T03:05:35.104" v="384" actId="20577"/>
          <ac:spMkLst>
            <pc:docMk/>
            <pc:sldMk cId="2307807174" sldId="376"/>
            <ac:spMk id="2" creationId="{2CAE9604-581A-FF8D-AC57-A2107D983AF0}"/>
          </ac:spMkLst>
        </pc:spChg>
        <pc:spChg chg="mod">
          <ac:chgData name="Toby Donaldson" userId="2e6e5431-bb17-4c41-9985-d39c50d83c73" providerId="ADAL" clId="{104E910F-6058-B84E-85A6-5EABE2992E76}" dt="2024-11-12T03:07:18.520" v="397" actId="20577"/>
          <ac:spMkLst>
            <pc:docMk/>
            <pc:sldMk cId="2307807174" sldId="376"/>
            <ac:spMk id="3" creationId="{64D8070A-7D97-8200-D346-021373FDCBBC}"/>
          </ac:spMkLst>
        </pc:spChg>
        <pc:spChg chg="mod">
          <ac:chgData name="Toby Donaldson" userId="2e6e5431-bb17-4c41-9985-d39c50d83c73" providerId="ADAL" clId="{104E910F-6058-B84E-85A6-5EABE2992E76}" dt="2024-11-12T03:05:27.330" v="367" actId="2711"/>
          <ac:spMkLst>
            <pc:docMk/>
            <pc:sldMk cId="2307807174" sldId="376"/>
            <ac:spMk id="5" creationId="{F034FB53-3253-832C-2D74-199A38DA7F23}"/>
          </ac:spMkLst>
        </pc:spChg>
        <pc:spChg chg="add mod">
          <ac:chgData name="Toby Donaldson" userId="2e6e5431-bb17-4c41-9985-d39c50d83c73" providerId="ADAL" clId="{104E910F-6058-B84E-85A6-5EABE2992E76}" dt="2024-11-13T00:00:19.438" v="7049" actId="1076"/>
          <ac:spMkLst>
            <pc:docMk/>
            <pc:sldMk cId="2307807174" sldId="376"/>
            <ac:spMk id="6" creationId="{2AF5EEAD-92F6-8B0F-01CE-1065B8013187}"/>
          </ac:spMkLst>
        </pc:spChg>
        <pc:spChg chg="add mod">
          <ac:chgData name="Toby Donaldson" userId="2e6e5431-bb17-4c41-9985-d39c50d83c73" providerId="ADAL" clId="{104E910F-6058-B84E-85A6-5EABE2992E76}" dt="2024-11-13T00:00:16.828" v="7048" actId="1076"/>
          <ac:spMkLst>
            <pc:docMk/>
            <pc:sldMk cId="2307807174" sldId="376"/>
            <ac:spMk id="7" creationId="{2B8EB335-A770-C866-4309-EAD67B7BCAEB}"/>
          </ac:spMkLst>
        </pc:spChg>
      </pc:sldChg>
      <pc:sldChg chg="delSp modSp add mod">
        <pc:chgData name="Toby Donaldson" userId="2e6e5431-bb17-4c41-9985-d39c50d83c73" providerId="ADAL" clId="{104E910F-6058-B84E-85A6-5EABE2992E76}" dt="2024-11-12T03:15:57.589" v="647" actId="20577"/>
        <pc:sldMkLst>
          <pc:docMk/>
          <pc:sldMk cId="329957749" sldId="377"/>
        </pc:sldMkLst>
        <pc:spChg chg="mod">
          <ac:chgData name="Toby Donaldson" userId="2e6e5431-bb17-4c41-9985-d39c50d83c73" providerId="ADAL" clId="{104E910F-6058-B84E-85A6-5EABE2992E76}" dt="2024-11-12T03:15:40.954" v="645" actId="20577"/>
          <ac:spMkLst>
            <pc:docMk/>
            <pc:sldMk cId="329957749" sldId="377"/>
            <ac:spMk id="2" creationId="{DB956FAF-DAF0-31FA-C6F5-8C2D73A141DB}"/>
          </ac:spMkLst>
        </pc:spChg>
        <pc:spChg chg="mod">
          <ac:chgData name="Toby Donaldson" userId="2e6e5431-bb17-4c41-9985-d39c50d83c73" providerId="ADAL" clId="{104E910F-6058-B84E-85A6-5EABE2992E76}" dt="2024-11-12T03:15:57.589" v="647" actId="20577"/>
          <ac:spMkLst>
            <pc:docMk/>
            <pc:sldMk cId="329957749" sldId="377"/>
            <ac:spMk id="3" creationId="{80B19C31-EC19-09A6-6A49-816BD338EC5B}"/>
          </ac:spMkLst>
        </pc:spChg>
        <pc:spChg chg="mod">
          <ac:chgData name="Toby Donaldson" userId="2e6e5431-bb17-4c41-9985-d39c50d83c73" providerId="ADAL" clId="{104E910F-6058-B84E-85A6-5EABE2992E76}" dt="2024-11-12T03:15:14.691" v="633" actId="14100"/>
          <ac:spMkLst>
            <pc:docMk/>
            <pc:sldMk cId="329957749" sldId="377"/>
            <ac:spMk id="5" creationId="{B4E72420-940E-E291-0EB1-7459083941B4}"/>
          </ac:spMkLst>
        </pc:spChg>
        <pc:spChg chg="del">
          <ac:chgData name="Toby Donaldson" userId="2e6e5431-bb17-4c41-9985-d39c50d83c73" providerId="ADAL" clId="{104E910F-6058-B84E-85A6-5EABE2992E76}" dt="2024-11-12T03:13:30.783" v="497" actId="21"/>
          <ac:spMkLst>
            <pc:docMk/>
            <pc:sldMk cId="329957749" sldId="377"/>
            <ac:spMk id="6" creationId="{4680FC37-728D-B279-CB8F-D5B599188D46}"/>
          </ac:spMkLst>
        </pc:spChg>
        <pc:spChg chg="del">
          <ac:chgData name="Toby Donaldson" userId="2e6e5431-bb17-4c41-9985-d39c50d83c73" providerId="ADAL" clId="{104E910F-6058-B84E-85A6-5EABE2992E76}" dt="2024-11-12T03:13:28.877" v="496" actId="21"/>
          <ac:spMkLst>
            <pc:docMk/>
            <pc:sldMk cId="329957749" sldId="377"/>
            <ac:spMk id="7" creationId="{DE53A1F6-ED5E-38A8-20BB-A42828784393}"/>
          </ac:spMkLst>
        </pc:spChg>
      </pc:sldChg>
      <pc:sldChg chg="addSp modSp add mod">
        <pc:chgData name="Toby Donaldson" userId="2e6e5431-bb17-4c41-9985-d39c50d83c73" providerId="ADAL" clId="{104E910F-6058-B84E-85A6-5EABE2992E76}" dt="2024-11-12T03:31:07.601" v="1151" actId="313"/>
        <pc:sldMkLst>
          <pc:docMk/>
          <pc:sldMk cId="2668762976" sldId="378"/>
        </pc:sldMkLst>
        <pc:spChg chg="mod">
          <ac:chgData name="Toby Donaldson" userId="2e6e5431-bb17-4c41-9985-d39c50d83c73" providerId="ADAL" clId="{104E910F-6058-B84E-85A6-5EABE2992E76}" dt="2024-11-12T03:16:57.142" v="664" actId="20577"/>
          <ac:spMkLst>
            <pc:docMk/>
            <pc:sldMk cId="2668762976" sldId="378"/>
            <ac:spMk id="2" creationId="{9A79B9C6-9FA9-F250-59B4-A644C41740A2}"/>
          </ac:spMkLst>
        </pc:spChg>
        <pc:spChg chg="mod">
          <ac:chgData name="Toby Donaldson" userId="2e6e5431-bb17-4c41-9985-d39c50d83c73" providerId="ADAL" clId="{104E910F-6058-B84E-85A6-5EABE2992E76}" dt="2024-11-12T03:31:07.601" v="1151" actId="313"/>
          <ac:spMkLst>
            <pc:docMk/>
            <pc:sldMk cId="2668762976" sldId="378"/>
            <ac:spMk id="3" creationId="{E0C88BCA-3D8B-42D1-88F5-7FD35EB888B2}"/>
          </ac:spMkLst>
        </pc:spChg>
        <pc:spChg chg="mod">
          <ac:chgData name="Toby Donaldson" userId="2e6e5431-bb17-4c41-9985-d39c50d83c73" providerId="ADAL" clId="{104E910F-6058-B84E-85A6-5EABE2992E76}" dt="2024-11-12T03:17:52.292" v="839" actId="5793"/>
          <ac:spMkLst>
            <pc:docMk/>
            <pc:sldMk cId="2668762976" sldId="378"/>
            <ac:spMk id="5" creationId="{EB4673B2-2809-6B1B-F8F7-FDBB72804884}"/>
          </ac:spMkLst>
        </pc:spChg>
        <pc:spChg chg="add mod">
          <ac:chgData name="Toby Donaldson" userId="2e6e5431-bb17-4c41-9985-d39c50d83c73" providerId="ADAL" clId="{104E910F-6058-B84E-85A6-5EABE2992E76}" dt="2024-11-12T03:21:17.970" v="996" actId="1076"/>
          <ac:spMkLst>
            <pc:docMk/>
            <pc:sldMk cId="2668762976" sldId="378"/>
            <ac:spMk id="6" creationId="{E18AD90F-D571-CEC4-427D-958977B809F4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03:34:35.980" v="1382" actId="1076"/>
        <pc:sldMkLst>
          <pc:docMk/>
          <pc:sldMk cId="2192649226" sldId="379"/>
        </pc:sldMkLst>
        <pc:spChg chg="mod">
          <ac:chgData name="Toby Donaldson" userId="2e6e5431-bb17-4c41-9985-d39c50d83c73" providerId="ADAL" clId="{104E910F-6058-B84E-85A6-5EABE2992E76}" dt="2024-11-12T03:34:25.526" v="1380" actId="207"/>
          <ac:spMkLst>
            <pc:docMk/>
            <pc:sldMk cId="2192649226" sldId="379"/>
            <ac:spMk id="3" creationId="{B2B216EE-DE76-25DD-EB78-738CA24D5BD0}"/>
          </ac:spMkLst>
        </pc:spChg>
        <pc:spChg chg="del">
          <ac:chgData name="Toby Donaldson" userId="2e6e5431-bb17-4c41-9985-d39c50d83c73" providerId="ADAL" clId="{104E910F-6058-B84E-85A6-5EABE2992E76}" dt="2024-11-12T03:28:41.370" v="1000" actId="21"/>
          <ac:spMkLst>
            <pc:docMk/>
            <pc:sldMk cId="2192649226" sldId="379"/>
            <ac:spMk id="6" creationId="{96ADC30D-A0D9-8757-74DF-99F8D25900FA}"/>
          </ac:spMkLst>
        </pc:spChg>
        <pc:spChg chg="add mod">
          <ac:chgData name="Toby Donaldson" userId="2e6e5431-bb17-4c41-9985-d39c50d83c73" providerId="ADAL" clId="{104E910F-6058-B84E-85A6-5EABE2992E76}" dt="2024-11-12T03:34:35.980" v="1382" actId="1076"/>
          <ac:spMkLst>
            <pc:docMk/>
            <pc:sldMk cId="2192649226" sldId="379"/>
            <ac:spMk id="7" creationId="{548C85A4-7F2B-7F81-9C42-99DD5CE4A96F}"/>
          </ac:spMkLst>
        </pc:spChg>
      </pc:sldChg>
      <pc:sldChg chg="modSp add mod">
        <pc:chgData name="Toby Donaldson" userId="2e6e5431-bb17-4c41-9985-d39c50d83c73" providerId="ADAL" clId="{104E910F-6058-B84E-85A6-5EABE2992E76}" dt="2024-11-12T03:58:44.479" v="2198" actId="207"/>
        <pc:sldMkLst>
          <pc:docMk/>
          <pc:sldMk cId="916349276" sldId="380"/>
        </pc:sldMkLst>
        <pc:spChg chg="mod">
          <ac:chgData name="Toby Donaldson" userId="2e6e5431-bb17-4c41-9985-d39c50d83c73" providerId="ADAL" clId="{104E910F-6058-B84E-85A6-5EABE2992E76}" dt="2024-11-12T03:58:44.479" v="2198" actId="207"/>
          <ac:spMkLst>
            <pc:docMk/>
            <pc:sldMk cId="916349276" sldId="380"/>
            <ac:spMk id="3" creationId="{AC85E6D6-028B-B37C-A08D-ED4DBCC0AAD2}"/>
          </ac:spMkLst>
        </pc:spChg>
        <pc:spChg chg="mod">
          <ac:chgData name="Toby Donaldson" userId="2e6e5431-bb17-4c41-9985-d39c50d83c73" providerId="ADAL" clId="{104E910F-6058-B84E-85A6-5EABE2992E76}" dt="2024-11-12T03:34:46.470" v="1386" actId="20577"/>
          <ac:spMkLst>
            <pc:docMk/>
            <pc:sldMk cId="916349276" sldId="380"/>
            <ac:spMk id="7" creationId="{1324B247-8BAD-C4F1-4633-ACB47143A1DA}"/>
          </ac:spMkLst>
        </pc:spChg>
      </pc:sldChg>
      <pc:sldChg chg="modSp add mod">
        <pc:chgData name="Toby Donaldson" userId="2e6e5431-bb17-4c41-9985-d39c50d83c73" providerId="ADAL" clId="{104E910F-6058-B84E-85A6-5EABE2992E76}" dt="2024-11-12T03:57:19.171" v="2192" actId="207"/>
        <pc:sldMkLst>
          <pc:docMk/>
          <pc:sldMk cId="1889743009" sldId="381"/>
        </pc:sldMkLst>
        <pc:spChg chg="mod">
          <ac:chgData name="Toby Donaldson" userId="2e6e5431-bb17-4c41-9985-d39c50d83c73" providerId="ADAL" clId="{104E910F-6058-B84E-85A6-5EABE2992E76}" dt="2024-11-12T03:57:19.171" v="2192" actId="207"/>
          <ac:spMkLst>
            <pc:docMk/>
            <pc:sldMk cId="1889743009" sldId="381"/>
            <ac:spMk id="3" creationId="{B54C4522-506E-5776-2373-FD9A7EF4ACDF}"/>
          </ac:spMkLst>
        </pc:spChg>
        <pc:spChg chg="mod">
          <ac:chgData name="Toby Donaldson" userId="2e6e5431-bb17-4c41-9985-d39c50d83c73" providerId="ADAL" clId="{104E910F-6058-B84E-85A6-5EABE2992E76}" dt="2024-11-12T03:38:54.372" v="1490" actId="1076"/>
          <ac:spMkLst>
            <pc:docMk/>
            <pc:sldMk cId="1889743009" sldId="381"/>
            <ac:spMk id="7" creationId="{29E3FDD7-26C9-5764-B70B-9C5D72F66297}"/>
          </ac:spMkLst>
        </pc:spChg>
      </pc:sldChg>
      <pc:sldChg chg="modSp add mod">
        <pc:chgData name="Toby Donaldson" userId="2e6e5431-bb17-4c41-9985-d39c50d83c73" providerId="ADAL" clId="{104E910F-6058-B84E-85A6-5EABE2992E76}" dt="2024-11-12T03:47:03.098" v="1818" actId="313"/>
        <pc:sldMkLst>
          <pc:docMk/>
          <pc:sldMk cId="1617323450" sldId="382"/>
        </pc:sldMkLst>
        <pc:spChg chg="mod">
          <ac:chgData name="Toby Donaldson" userId="2e6e5431-bb17-4c41-9985-d39c50d83c73" providerId="ADAL" clId="{104E910F-6058-B84E-85A6-5EABE2992E76}" dt="2024-11-12T03:47:03.098" v="1818" actId="313"/>
          <ac:spMkLst>
            <pc:docMk/>
            <pc:sldMk cId="1617323450" sldId="382"/>
            <ac:spMk id="3" creationId="{F74AD7A6-2114-0C02-BC8B-1B22611D5CBA}"/>
          </ac:spMkLst>
        </pc:spChg>
        <pc:spChg chg="mod">
          <ac:chgData name="Toby Donaldson" userId="2e6e5431-bb17-4c41-9985-d39c50d83c73" providerId="ADAL" clId="{104E910F-6058-B84E-85A6-5EABE2992E76}" dt="2024-11-12T03:44:23.357" v="1652" actId="1076"/>
          <ac:spMkLst>
            <pc:docMk/>
            <pc:sldMk cId="1617323450" sldId="382"/>
            <ac:spMk id="7" creationId="{B76D7889-4D6E-2598-6D7A-F70D78015768}"/>
          </ac:spMkLst>
        </pc:spChg>
      </pc:sldChg>
      <pc:sldChg chg="modSp add mod ord">
        <pc:chgData name="Toby Donaldson" userId="2e6e5431-bb17-4c41-9985-d39c50d83c73" providerId="ADAL" clId="{104E910F-6058-B84E-85A6-5EABE2992E76}" dt="2024-11-12T03:58:16.221" v="2196" actId="20578"/>
        <pc:sldMkLst>
          <pc:docMk/>
          <pc:sldMk cId="2176652831" sldId="383"/>
        </pc:sldMkLst>
        <pc:spChg chg="mod">
          <ac:chgData name="Toby Donaldson" userId="2e6e5431-bb17-4c41-9985-d39c50d83c73" providerId="ADAL" clId="{104E910F-6058-B84E-85A6-5EABE2992E76}" dt="2024-11-12T03:51:12.370" v="1969" actId="313"/>
          <ac:spMkLst>
            <pc:docMk/>
            <pc:sldMk cId="2176652831" sldId="383"/>
            <ac:spMk id="3" creationId="{5764E5A6-A778-480D-172D-90DBD0A2AA5A}"/>
          </ac:spMkLst>
        </pc:spChg>
        <pc:spChg chg="mod">
          <ac:chgData name="Toby Donaldson" userId="2e6e5431-bb17-4c41-9985-d39c50d83c73" providerId="ADAL" clId="{104E910F-6058-B84E-85A6-5EABE2992E76}" dt="2024-11-12T03:50:29.984" v="1946" actId="2711"/>
          <ac:spMkLst>
            <pc:docMk/>
            <pc:sldMk cId="2176652831" sldId="383"/>
            <ac:spMk id="7" creationId="{94151E83-BD6A-393A-6B2E-A3E0FF5696CC}"/>
          </ac:spMkLst>
        </pc:spChg>
      </pc:sldChg>
      <pc:sldChg chg="addSp modSp add mod ord">
        <pc:chgData name="Toby Donaldson" userId="2e6e5431-bb17-4c41-9985-d39c50d83c73" providerId="ADAL" clId="{104E910F-6058-B84E-85A6-5EABE2992E76}" dt="2024-11-13T00:00:45.231" v="7052" actId="20577"/>
        <pc:sldMkLst>
          <pc:docMk/>
          <pc:sldMk cId="1703714514" sldId="384"/>
        </pc:sldMkLst>
        <pc:spChg chg="mod">
          <ac:chgData name="Toby Donaldson" userId="2e6e5431-bb17-4c41-9985-d39c50d83c73" providerId="ADAL" clId="{104E910F-6058-B84E-85A6-5EABE2992E76}" dt="2024-11-12T03:54:55.257" v="2152" actId="313"/>
          <ac:spMkLst>
            <pc:docMk/>
            <pc:sldMk cId="1703714514" sldId="384"/>
            <ac:spMk id="3" creationId="{AEF59E82-576F-3522-1D1A-C65D506A54B1}"/>
          </ac:spMkLst>
        </pc:spChg>
        <pc:spChg chg="add mod">
          <ac:chgData name="Toby Donaldson" userId="2e6e5431-bb17-4c41-9985-d39c50d83c73" providerId="ADAL" clId="{104E910F-6058-B84E-85A6-5EABE2992E76}" dt="2024-11-13T00:00:45.231" v="7052" actId="20577"/>
          <ac:spMkLst>
            <pc:docMk/>
            <pc:sldMk cId="1703714514" sldId="384"/>
            <ac:spMk id="6" creationId="{380D7B20-8DF8-2F04-A3EC-52425D2628C6}"/>
          </ac:spMkLst>
        </pc:spChg>
        <pc:spChg chg="mod">
          <ac:chgData name="Toby Donaldson" userId="2e6e5431-bb17-4c41-9985-d39c50d83c73" providerId="ADAL" clId="{104E910F-6058-B84E-85A6-5EABE2992E76}" dt="2024-11-12T03:55:57.558" v="2184" actId="12788"/>
          <ac:spMkLst>
            <pc:docMk/>
            <pc:sldMk cId="1703714514" sldId="384"/>
            <ac:spMk id="7" creationId="{C5E7D748-E7EA-13EA-C903-572F165A29C4}"/>
          </ac:spMkLst>
        </pc:spChg>
        <pc:spChg chg="add mod">
          <ac:chgData name="Toby Donaldson" userId="2e6e5431-bb17-4c41-9985-d39c50d83c73" providerId="ADAL" clId="{104E910F-6058-B84E-85A6-5EABE2992E76}" dt="2024-11-12T03:56:14.417" v="2186" actId="1076"/>
          <ac:spMkLst>
            <pc:docMk/>
            <pc:sldMk cId="1703714514" sldId="384"/>
            <ac:spMk id="8" creationId="{73119B46-ABD0-DA29-2911-DE7D21A42BE4}"/>
          </ac:spMkLst>
        </pc:spChg>
      </pc:sldChg>
      <pc:sldChg chg="modSp add mod">
        <pc:chgData name="Toby Donaldson" userId="2e6e5431-bb17-4c41-9985-d39c50d83c73" providerId="ADAL" clId="{104E910F-6058-B84E-85A6-5EABE2992E76}" dt="2024-11-12T04:02:54.439" v="2315" actId="1076"/>
        <pc:sldMkLst>
          <pc:docMk/>
          <pc:sldMk cId="586481752" sldId="385"/>
        </pc:sldMkLst>
        <pc:spChg chg="mod">
          <ac:chgData name="Toby Donaldson" userId="2e6e5431-bb17-4c41-9985-d39c50d83c73" providerId="ADAL" clId="{104E910F-6058-B84E-85A6-5EABE2992E76}" dt="2024-11-12T04:01:34.337" v="2241" actId="207"/>
          <ac:spMkLst>
            <pc:docMk/>
            <pc:sldMk cId="586481752" sldId="385"/>
            <ac:spMk id="3" creationId="{D0CE577B-CEAA-7AB0-8D58-9282E4F2A56F}"/>
          </ac:spMkLst>
        </pc:spChg>
        <pc:spChg chg="mod">
          <ac:chgData name="Toby Donaldson" userId="2e6e5431-bb17-4c41-9985-d39c50d83c73" providerId="ADAL" clId="{104E910F-6058-B84E-85A6-5EABE2992E76}" dt="2024-11-12T04:02:54.439" v="2315" actId="1076"/>
          <ac:spMkLst>
            <pc:docMk/>
            <pc:sldMk cId="586481752" sldId="385"/>
            <ac:spMk id="7" creationId="{97F9CE4B-C9B5-6ABA-0C5E-55AB375DEA3E}"/>
          </ac:spMkLst>
        </pc:spChg>
      </pc:sldChg>
      <pc:sldChg chg="modSp add mod">
        <pc:chgData name="Toby Donaldson" userId="2e6e5431-bb17-4c41-9985-d39c50d83c73" providerId="ADAL" clId="{104E910F-6058-B84E-85A6-5EABE2992E76}" dt="2024-11-12T04:07:37.721" v="2472" actId="1076"/>
        <pc:sldMkLst>
          <pc:docMk/>
          <pc:sldMk cId="2807038965" sldId="386"/>
        </pc:sldMkLst>
        <pc:spChg chg="mod">
          <ac:chgData name="Toby Donaldson" userId="2e6e5431-bb17-4c41-9985-d39c50d83c73" providerId="ADAL" clId="{104E910F-6058-B84E-85A6-5EABE2992E76}" dt="2024-11-12T04:04:27.250" v="2333" actId="20577"/>
          <ac:spMkLst>
            <pc:docMk/>
            <pc:sldMk cId="2807038965" sldId="386"/>
            <ac:spMk id="2" creationId="{6655C45F-C445-1B7C-BA61-E5DFE0EB0C96}"/>
          </ac:spMkLst>
        </pc:spChg>
        <pc:spChg chg="mod">
          <ac:chgData name="Toby Donaldson" userId="2e6e5431-bb17-4c41-9985-d39c50d83c73" providerId="ADAL" clId="{104E910F-6058-B84E-85A6-5EABE2992E76}" dt="2024-11-12T04:07:32.467" v="2471" actId="313"/>
          <ac:spMkLst>
            <pc:docMk/>
            <pc:sldMk cId="2807038965" sldId="386"/>
            <ac:spMk id="3" creationId="{B235F1DE-DC40-8B80-5205-0E5670D625DB}"/>
          </ac:spMkLst>
        </pc:spChg>
        <pc:spChg chg="mod">
          <ac:chgData name="Toby Donaldson" userId="2e6e5431-bb17-4c41-9985-d39c50d83c73" providerId="ADAL" clId="{104E910F-6058-B84E-85A6-5EABE2992E76}" dt="2024-11-12T04:07:37.721" v="2472" actId="1076"/>
          <ac:spMkLst>
            <pc:docMk/>
            <pc:sldMk cId="2807038965" sldId="386"/>
            <ac:spMk id="7" creationId="{F7EFBA4F-5770-9A73-274B-939EA14B20F7}"/>
          </ac:spMkLst>
        </pc:spChg>
      </pc:sldChg>
      <pc:sldChg chg="addSp modSp add mod">
        <pc:chgData name="Toby Donaldson" userId="2e6e5431-bb17-4c41-9985-d39c50d83c73" providerId="ADAL" clId="{104E910F-6058-B84E-85A6-5EABE2992E76}" dt="2024-11-12T04:17:59.201" v="3046" actId="1076"/>
        <pc:sldMkLst>
          <pc:docMk/>
          <pc:sldMk cId="392166506" sldId="387"/>
        </pc:sldMkLst>
        <pc:spChg chg="mod">
          <ac:chgData name="Toby Donaldson" userId="2e6e5431-bb17-4c41-9985-d39c50d83c73" providerId="ADAL" clId="{104E910F-6058-B84E-85A6-5EABE2992E76}" dt="2024-11-12T04:11:28.664" v="2664" actId="20577"/>
          <ac:spMkLst>
            <pc:docMk/>
            <pc:sldMk cId="392166506" sldId="387"/>
            <ac:spMk id="3" creationId="{35413D8A-9FBA-3DC8-57BE-8D58B8DAB8E2}"/>
          </ac:spMkLst>
        </pc:spChg>
        <pc:spChg chg="add mod">
          <ac:chgData name="Toby Donaldson" userId="2e6e5431-bb17-4c41-9985-d39c50d83c73" providerId="ADAL" clId="{104E910F-6058-B84E-85A6-5EABE2992E76}" dt="2024-11-12T04:17:59.201" v="3046" actId="1076"/>
          <ac:spMkLst>
            <pc:docMk/>
            <pc:sldMk cId="392166506" sldId="387"/>
            <ac:spMk id="6" creationId="{6AEE5047-A680-C41F-00FC-0A8817807394}"/>
          </ac:spMkLst>
        </pc:spChg>
        <pc:spChg chg="mod">
          <ac:chgData name="Toby Donaldson" userId="2e6e5431-bb17-4c41-9985-d39c50d83c73" providerId="ADAL" clId="{104E910F-6058-B84E-85A6-5EABE2992E76}" dt="2024-11-12T04:12:24.309" v="2757" actId="1076"/>
          <ac:spMkLst>
            <pc:docMk/>
            <pc:sldMk cId="392166506" sldId="387"/>
            <ac:spMk id="7" creationId="{3F2A241C-5F41-D254-A737-4253951F9ABB}"/>
          </ac:spMkLst>
        </pc:spChg>
      </pc:sldChg>
      <pc:sldChg chg="addSp modSp add mod">
        <pc:chgData name="Toby Donaldson" userId="2e6e5431-bb17-4c41-9985-d39c50d83c73" providerId="ADAL" clId="{104E910F-6058-B84E-85A6-5EABE2992E76}" dt="2024-11-12T23:49:58.962" v="7033" actId="20577"/>
        <pc:sldMkLst>
          <pc:docMk/>
          <pc:sldMk cId="2192686135" sldId="388"/>
        </pc:sldMkLst>
        <pc:spChg chg="mod">
          <ac:chgData name="Toby Donaldson" userId="2e6e5431-bb17-4c41-9985-d39c50d83c73" providerId="ADAL" clId="{104E910F-6058-B84E-85A6-5EABE2992E76}" dt="2024-11-12T23:49:58.962" v="7033" actId="20577"/>
          <ac:spMkLst>
            <pc:docMk/>
            <pc:sldMk cId="2192686135" sldId="388"/>
            <ac:spMk id="3" creationId="{170DF69E-7077-2399-5033-225FF13C80DD}"/>
          </ac:spMkLst>
        </pc:spChg>
        <pc:spChg chg="add mod">
          <ac:chgData name="Toby Donaldson" userId="2e6e5431-bb17-4c41-9985-d39c50d83c73" providerId="ADAL" clId="{104E910F-6058-B84E-85A6-5EABE2992E76}" dt="2024-11-12T23:49:35.103" v="7032" actId="313"/>
          <ac:spMkLst>
            <pc:docMk/>
            <pc:sldMk cId="2192686135" sldId="388"/>
            <ac:spMk id="6" creationId="{3C5B8619-E158-EBEA-5223-F7E95562C213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04:38:07.082" v="4022" actId="21"/>
        <pc:sldMkLst>
          <pc:docMk/>
          <pc:sldMk cId="1266760611" sldId="389"/>
        </pc:sldMkLst>
        <pc:spChg chg="mod">
          <ac:chgData name="Toby Donaldson" userId="2e6e5431-bb17-4c41-9985-d39c50d83c73" providerId="ADAL" clId="{104E910F-6058-B84E-85A6-5EABE2992E76}" dt="2024-11-12T04:24:13.376" v="3267" actId="1076"/>
          <ac:spMkLst>
            <pc:docMk/>
            <pc:sldMk cId="1266760611" sldId="389"/>
            <ac:spMk id="3" creationId="{65B0C942-F3A8-63AD-67BC-5E89F6CB2E59}"/>
          </ac:spMkLst>
        </pc:spChg>
        <pc:spChg chg="del">
          <ac:chgData name="Toby Donaldson" userId="2e6e5431-bb17-4c41-9985-d39c50d83c73" providerId="ADAL" clId="{104E910F-6058-B84E-85A6-5EABE2992E76}" dt="2024-11-12T04:19:19.866" v="3067" actId="21"/>
          <ac:spMkLst>
            <pc:docMk/>
            <pc:sldMk cId="1266760611" sldId="389"/>
            <ac:spMk id="6" creationId="{F874594E-FEDB-F5D4-7C49-695F87BB446E}"/>
          </ac:spMkLst>
        </pc:spChg>
        <pc:spChg chg="del">
          <ac:chgData name="Toby Donaldson" userId="2e6e5431-bb17-4c41-9985-d39c50d83c73" providerId="ADAL" clId="{104E910F-6058-B84E-85A6-5EABE2992E76}" dt="2024-11-12T04:19:19.866" v="3067" actId="21"/>
          <ac:spMkLst>
            <pc:docMk/>
            <pc:sldMk cId="1266760611" sldId="389"/>
            <ac:spMk id="7" creationId="{70C2FB0F-F751-3DCA-A9D0-2AA2508E4B5D}"/>
          </ac:spMkLst>
        </pc:spChg>
        <pc:spChg chg="add del mod">
          <ac:chgData name="Toby Donaldson" userId="2e6e5431-bb17-4c41-9985-d39c50d83c73" providerId="ADAL" clId="{104E910F-6058-B84E-85A6-5EABE2992E76}" dt="2024-11-12T04:38:07.082" v="4022" actId="21"/>
          <ac:spMkLst>
            <pc:docMk/>
            <pc:sldMk cId="1266760611" sldId="389"/>
            <ac:spMk id="8" creationId="{4A05A437-0832-FDFF-D37B-1B0CE293EB72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04:37:59.840" v="4020" actId="21"/>
        <pc:sldMkLst>
          <pc:docMk/>
          <pc:sldMk cId="145693054" sldId="390"/>
        </pc:sldMkLst>
        <pc:spChg chg="mod">
          <ac:chgData name="Toby Donaldson" userId="2e6e5431-bb17-4c41-9985-d39c50d83c73" providerId="ADAL" clId="{104E910F-6058-B84E-85A6-5EABE2992E76}" dt="2024-11-12T04:25:46.720" v="3277" actId="207"/>
          <ac:spMkLst>
            <pc:docMk/>
            <pc:sldMk cId="145693054" sldId="390"/>
            <ac:spMk id="3" creationId="{B588FB47-0276-DCC2-8870-C1189D113540}"/>
          </ac:spMkLst>
        </pc:spChg>
        <pc:spChg chg="add mod">
          <ac:chgData name="Toby Donaldson" userId="2e6e5431-bb17-4c41-9985-d39c50d83c73" providerId="ADAL" clId="{104E910F-6058-B84E-85A6-5EABE2992E76}" dt="2024-11-12T04:28:47.139" v="3465" actId="1076"/>
          <ac:spMkLst>
            <pc:docMk/>
            <pc:sldMk cId="145693054" sldId="390"/>
            <ac:spMk id="6" creationId="{164AED99-4F97-4DEF-B76B-991DE3601CEB}"/>
          </ac:spMkLst>
        </pc:spChg>
        <pc:spChg chg="add mod">
          <ac:chgData name="Toby Donaldson" userId="2e6e5431-bb17-4c41-9985-d39c50d83c73" providerId="ADAL" clId="{104E910F-6058-B84E-85A6-5EABE2992E76}" dt="2024-11-12T04:26:37.986" v="3289" actId="1076"/>
          <ac:spMkLst>
            <pc:docMk/>
            <pc:sldMk cId="145693054" sldId="390"/>
            <ac:spMk id="7" creationId="{84809AB8-8808-C8BB-1B9E-CE4EC02B09F4}"/>
          </ac:spMkLst>
        </pc:spChg>
        <pc:spChg chg="del">
          <ac:chgData name="Toby Donaldson" userId="2e6e5431-bb17-4c41-9985-d39c50d83c73" providerId="ADAL" clId="{104E910F-6058-B84E-85A6-5EABE2992E76}" dt="2024-11-12T04:37:59.840" v="4020" actId="21"/>
          <ac:spMkLst>
            <pc:docMk/>
            <pc:sldMk cId="145693054" sldId="390"/>
            <ac:spMk id="8" creationId="{BD52F724-2EE4-2DD1-5620-B05C676971C0}"/>
          </ac:spMkLst>
        </pc:spChg>
        <pc:spChg chg="add mod">
          <ac:chgData name="Toby Donaldson" userId="2e6e5431-bb17-4c41-9985-d39c50d83c73" providerId="ADAL" clId="{104E910F-6058-B84E-85A6-5EABE2992E76}" dt="2024-11-12T04:28:06.744" v="3459" actId="1076"/>
          <ac:spMkLst>
            <pc:docMk/>
            <pc:sldMk cId="145693054" sldId="390"/>
            <ac:spMk id="9" creationId="{82BA368E-2300-8006-7AFF-5E4DAE22B38F}"/>
          </ac:spMkLst>
        </pc:spChg>
        <pc:cxnChg chg="add">
          <ac:chgData name="Toby Donaldson" userId="2e6e5431-bb17-4c41-9985-d39c50d83c73" providerId="ADAL" clId="{104E910F-6058-B84E-85A6-5EABE2992E76}" dt="2024-11-12T04:28:15.332" v="3460" actId="11529"/>
          <ac:cxnSpMkLst>
            <pc:docMk/>
            <pc:sldMk cId="145693054" sldId="390"/>
            <ac:cxnSpMk id="11" creationId="{C8AF113E-DA3D-8EFF-2415-F9625EF157E6}"/>
          </ac:cxnSpMkLst>
        </pc:cxnChg>
        <pc:cxnChg chg="add mod">
          <ac:chgData name="Toby Donaldson" userId="2e6e5431-bb17-4c41-9985-d39c50d83c73" providerId="ADAL" clId="{104E910F-6058-B84E-85A6-5EABE2992E76}" dt="2024-11-12T04:28:36.024" v="3464" actId="14100"/>
          <ac:cxnSpMkLst>
            <pc:docMk/>
            <pc:sldMk cId="145693054" sldId="390"/>
            <ac:cxnSpMk id="12" creationId="{EDBC4602-1C3A-0914-BD7F-F7AE33E15BFA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04:37:55.942" v="4019" actId="21"/>
        <pc:sldMkLst>
          <pc:docMk/>
          <pc:sldMk cId="1521158521" sldId="391"/>
        </pc:sldMkLst>
        <pc:spChg chg="mod">
          <ac:chgData name="Toby Donaldson" userId="2e6e5431-bb17-4c41-9985-d39c50d83c73" providerId="ADAL" clId="{104E910F-6058-B84E-85A6-5EABE2992E76}" dt="2024-11-12T04:30:30.196" v="3550" actId="207"/>
          <ac:spMkLst>
            <pc:docMk/>
            <pc:sldMk cId="1521158521" sldId="391"/>
            <ac:spMk id="3" creationId="{45758FD4-781E-DC4D-C018-11BB5295A37C}"/>
          </ac:spMkLst>
        </pc:spChg>
        <pc:spChg chg="mod">
          <ac:chgData name="Toby Donaldson" userId="2e6e5431-bb17-4c41-9985-d39c50d83c73" providerId="ADAL" clId="{104E910F-6058-B84E-85A6-5EABE2992E76}" dt="2024-11-12T04:29:15.880" v="3470" actId="1076"/>
          <ac:spMkLst>
            <pc:docMk/>
            <pc:sldMk cId="1521158521" sldId="391"/>
            <ac:spMk id="6" creationId="{EF5D5948-1EF1-32AD-2453-DD3152A09AF8}"/>
          </ac:spMkLst>
        </pc:spChg>
        <pc:spChg chg="del">
          <ac:chgData name="Toby Donaldson" userId="2e6e5431-bb17-4c41-9985-d39c50d83c73" providerId="ADAL" clId="{104E910F-6058-B84E-85A6-5EABE2992E76}" dt="2024-11-12T04:30:03.004" v="3545" actId="21"/>
          <ac:spMkLst>
            <pc:docMk/>
            <pc:sldMk cId="1521158521" sldId="391"/>
            <ac:spMk id="7" creationId="{D3A06022-9C8E-564C-9BF7-1C3F4B917CCC}"/>
          </ac:spMkLst>
        </pc:spChg>
        <pc:spChg chg="del">
          <ac:chgData name="Toby Donaldson" userId="2e6e5431-bb17-4c41-9985-d39c50d83c73" providerId="ADAL" clId="{104E910F-6058-B84E-85A6-5EABE2992E76}" dt="2024-11-12T04:37:55.942" v="4019" actId="21"/>
          <ac:spMkLst>
            <pc:docMk/>
            <pc:sldMk cId="1521158521" sldId="391"/>
            <ac:spMk id="8" creationId="{028232C0-CFA1-23AF-3CC1-E27FDAAF9F12}"/>
          </ac:spMkLst>
        </pc:spChg>
        <pc:spChg chg="mod">
          <ac:chgData name="Toby Donaldson" userId="2e6e5431-bb17-4c41-9985-d39c50d83c73" providerId="ADAL" clId="{104E910F-6058-B84E-85A6-5EABE2992E76}" dt="2024-11-12T04:31:15.760" v="3561" actId="113"/>
          <ac:spMkLst>
            <pc:docMk/>
            <pc:sldMk cId="1521158521" sldId="391"/>
            <ac:spMk id="9" creationId="{EC5BE5E0-26A3-FD52-B774-0FE83D574501}"/>
          </ac:spMkLst>
        </pc:spChg>
        <pc:cxnChg chg="del">
          <ac:chgData name="Toby Donaldson" userId="2e6e5431-bb17-4c41-9985-d39c50d83c73" providerId="ADAL" clId="{104E910F-6058-B84E-85A6-5EABE2992E76}" dt="2024-11-12T04:30:04.188" v="3546" actId="21"/>
          <ac:cxnSpMkLst>
            <pc:docMk/>
            <pc:sldMk cId="1521158521" sldId="391"/>
            <ac:cxnSpMk id="11" creationId="{F8E1021A-B263-8A5C-C36E-8F0C6C5A3244}"/>
          </ac:cxnSpMkLst>
        </pc:cxnChg>
        <pc:cxnChg chg="del mod">
          <ac:chgData name="Toby Donaldson" userId="2e6e5431-bb17-4c41-9985-d39c50d83c73" providerId="ADAL" clId="{104E910F-6058-B84E-85A6-5EABE2992E76}" dt="2024-11-12T04:29:23.211" v="3472" actId="21"/>
          <ac:cxnSpMkLst>
            <pc:docMk/>
            <pc:sldMk cId="1521158521" sldId="391"/>
            <ac:cxnSpMk id="12" creationId="{F5CF8D10-A2DC-1530-7596-7E3D9EC3BE1B}"/>
          </ac:cxnSpMkLst>
        </pc:cxnChg>
        <pc:cxnChg chg="add">
          <ac:chgData name="Toby Donaldson" userId="2e6e5431-bb17-4c41-9985-d39c50d83c73" providerId="ADAL" clId="{104E910F-6058-B84E-85A6-5EABE2992E76}" dt="2024-11-12T04:30:46.937" v="3552" actId="11529"/>
          <ac:cxnSpMkLst>
            <pc:docMk/>
            <pc:sldMk cId="1521158521" sldId="391"/>
            <ac:cxnSpMk id="13" creationId="{D00D8BCB-E453-0F87-6BEF-4EFF0439E960}"/>
          </ac:cxnSpMkLst>
        </pc:cxnChg>
        <pc:cxnChg chg="add mod">
          <ac:chgData name="Toby Donaldson" userId="2e6e5431-bb17-4c41-9985-d39c50d83c73" providerId="ADAL" clId="{104E910F-6058-B84E-85A6-5EABE2992E76}" dt="2024-11-12T04:30:55.636" v="3555" actId="14100"/>
          <ac:cxnSpMkLst>
            <pc:docMk/>
            <pc:sldMk cId="1521158521" sldId="391"/>
            <ac:cxnSpMk id="14" creationId="{4A25850E-C60F-3269-8B6C-D17E6C69F81F}"/>
          </ac:cxnSpMkLst>
        </pc:cxnChg>
        <pc:cxnChg chg="add mod">
          <ac:chgData name="Toby Donaldson" userId="2e6e5431-bb17-4c41-9985-d39c50d83c73" providerId="ADAL" clId="{104E910F-6058-B84E-85A6-5EABE2992E76}" dt="2024-11-12T04:31:02.973" v="3558" actId="14100"/>
          <ac:cxnSpMkLst>
            <pc:docMk/>
            <pc:sldMk cId="1521158521" sldId="391"/>
            <ac:cxnSpMk id="17" creationId="{24E7595A-D7BE-55D6-40F9-D746CAE408E7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23:50:33.103" v="7035" actId="14100"/>
        <pc:sldMkLst>
          <pc:docMk/>
          <pc:sldMk cId="1483271642" sldId="392"/>
        </pc:sldMkLst>
        <pc:spChg chg="mod">
          <ac:chgData name="Toby Donaldson" userId="2e6e5431-bb17-4c41-9985-d39c50d83c73" providerId="ADAL" clId="{104E910F-6058-B84E-85A6-5EABE2992E76}" dt="2024-11-12T04:32:41.268" v="3579" actId="313"/>
          <ac:spMkLst>
            <pc:docMk/>
            <pc:sldMk cId="1483271642" sldId="392"/>
            <ac:spMk id="3" creationId="{C03C4A2A-2DD5-FE15-CA35-B5011479FF5B}"/>
          </ac:spMkLst>
        </pc:spChg>
        <pc:spChg chg="del">
          <ac:chgData name="Toby Donaldson" userId="2e6e5431-bb17-4c41-9985-d39c50d83c73" providerId="ADAL" clId="{104E910F-6058-B84E-85A6-5EABE2992E76}" dt="2024-11-12T04:31:40.688" v="3569" actId="21"/>
          <ac:spMkLst>
            <pc:docMk/>
            <pc:sldMk cId="1483271642" sldId="392"/>
            <ac:spMk id="6" creationId="{949F0C9C-2B82-95BB-88F6-0ECB351EE8C5}"/>
          </ac:spMkLst>
        </pc:spChg>
        <pc:spChg chg="add mod">
          <ac:chgData name="Toby Donaldson" userId="2e6e5431-bb17-4c41-9985-d39c50d83c73" providerId="ADAL" clId="{104E910F-6058-B84E-85A6-5EABE2992E76}" dt="2024-11-12T23:50:33.103" v="7035" actId="14100"/>
          <ac:spMkLst>
            <pc:docMk/>
            <pc:sldMk cId="1483271642" sldId="392"/>
            <ac:spMk id="7" creationId="{50B33D44-33E1-001D-A41E-44240EBB5201}"/>
          </ac:spMkLst>
        </pc:spChg>
        <pc:spChg chg="del">
          <ac:chgData name="Toby Donaldson" userId="2e6e5431-bb17-4c41-9985-d39c50d83c73" providerId="ADAL" clId="{104E910F-6058-B84E-85A6-5EABE2992E76}" dt="2024-11-12T04:37:49.508" v="4018" actId="21"/>
          <ac:spMkLst>
            <pc:docMk/>
            <pc:sldMk cId="1483271642" sldId="392"/>
            <ac:spMk id="8" creationId="{8184FA27-19F9-9C83-60B7-34BE96E83914}"/>
          </ac:spMkLst>
        </pc:spChg>
        <pc:spChg chg="del">
          <ac:chgData name="Toby Donaldson" userId="2e6e5431-bb17-4c41-9985-d39c50d83c73" providerId="ADAL" clId="{104E910F-6058-B84E-85A6-5EABE2992E76}" dt="2024-11-12T04:31:43.914" v="3570" actId="21"/>
          <ac:spMkLst>
            <pc:docMk/>
            <pc:sldMk cId="1483271642" sldId="392"/>
            <ac:spMk id="9" creationId="{6174794F-FE01-B327-D252-2EA0D508B488}"/>
          </ac:spMkLst>
        </pc:spChg>
        <pc:spChg chg="add mod">
          <ac:chgData name="Toby Donaldson" userId="2e6e5431-bb17-4c41-9985-d39c50d83c73" providerId="ADAL" clId="{104E910F-6058-B84E-85A6-5EABE2992E76}" dt="2024-11-12T04:35:31.255" v="3824" actId="5793"/>
          <ac:spMkLst>
            <pc:docMk/>
            <pc:sldMk cId="1483271642" sldId="392"/>
            <ac:spMk id="10" creationId="{39F3FDFF-C6E7-7F73-C8BC-D5952F0A1543}"/>
          </ac:spMkLst>
        </pc:spChg>
        <pc:spChg chg="add mod">
          <ac:chgData name="Toby Donaldson" userId="2e6e5431-bb17-4c41-9985-d39c50d83c73" providerId="ADAL" clId="{104E910F-6058-B84E-85A6-5EABE2992E76}" dt="2024-11-12T04:35:06.585" v="3815" actId="1076"/>
          <ac:spMkLst>
            <pc:docMk/>
            <pc:sldMk cId="1483271642" sldId="392"/>
            <ac:spMk id="11" creationId="{913870D3-B6C8-9C77-A37B-CE68196961F3}"/>
          </ac:spMkLst>
        </pc:spChg>
        <pc:cxnChg chg="del">
          <ac:chgData name="Toby Donaldson" userId="2e6e5431-bb17-4c41-9985-d39c50d83c73" providerId="ADAL" clId="{104E910F-6058-B84E-85A6-5EABE2992E76}" dt="2024-11-12T04:31:47.587" v="3571" actId="21"/>
          <ac:cxnSpMkLst>
            <pc:docMk/>
            <pc:sldMk cId="1483271642" sldId="392"/>
            <ac:cxnSpMk id="13" creationId="{D5DA3B16-C3E4-A6A4-33D9-68BCFF3C398B}"/>
          </ac:cxnSpMkLst>
        </pc:cxnChg>
        <pc:cxnChg chg="del">
          <ac:chgData name="Toby Donaldson" userId="2e6e5431-bb17-4c41-9985-d39c50d83c73" providerId="ADAL" clId="{104E910F-6058-B84E-85A6-5EABE2992E76}" dt="2024-11-12T04:31:47.587" v="3571" actId="21"/>
          <ac:cxnSpMkLst>
            <pc:docMk/>
            <pc:sldMk cId="1483271642" sldId="392"/>
            <ac:cxnSpMk id="14" creationId="{1D9716F2-3D25-98A3-4346-E411C82556CF}"/>
          </ac:cxnSpMkLst>
        </pc:cxnChg>
        <pc:cxnChg chg="del">
          <ac:chgData name="Toby Donaldson" userId="2e6e5431-bb17-4c41-9985-d39c50d83c73" providerId="ADAL" clId="{104E910F-6058-B84E-85A6-5EABE2992E76}" dt="2024-11-12T04:31:47.587" v="3571" actId="21"/>
          <ac:cxnSpMkLst>
            <pc:docMk/>
            <pc:sldMk cId="1483271642" sldId="392"/>
            <ac:cxnSpMk id="17" creationId="{913A2B1F-E0A1-8FE7-0985-3EFE5FEFF7FB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04:39:28.775" v="4161" actId="20577"/>
        <pc:sldMkLst>
          <pc:docMk/>
          <pc:sldMk cId="3446351697" sldId="393"/>
        </pc:sldMkLst>
        <pc:spChg chg="mod">
          <ac:chgData name="Toby Donaldson" userId="2e6e5431-bb17-4c41-9985-d39c50d83c73" providerId="ADAL" clId="{104E910F-6058-B84E-85A6-5EABE2992E76}" dt="2024-11-12T04:37:28.174" v="4016" actId="207"/>
          <ac:spMkLst>
            <pc:docMk/>
            <pc:sldMk cId="3446351697" sldId="393"/>
            <ac:spMk id="3" creationId="{1A6992D6-934D-CD42-D83F-A36707246805}"/>
          </ac:spMkLst>
        </pc:spChg>
        <pc:spChg chg="add mod">
          <ac:chgData name="Toby Donaldson" userId="2e6e5431-bb17-4c41-9985-d39c50d83c73" providerId="ADAL" clId="{104E910F-6058-B84E-85A6-5EABE2992E76}" dt="2024-11-12T04:39:28.775" v="4161" actId="20577"/>
          <ac:spMkLst>
            <pc:docMk/>
            <pc:sldMk cId="3446351697" sldId="393"/>
            <ac:spMk id="6" creationId="{4D1BCC85-8E43-EEDA-AA3E-E08D88E7E89F}"/>
          </ac:spMkLst>
        </pc:spChg>
        <pc:spChg chg="del">
          <ac:chgData name="Toby Donaldson" userId="2e6e5431-bb17-4c41-9985-d39c50d83c73" providerId="ADAL" clId="{104E910F-6058-B84E-85A6-5EABE2992E76}" dt="2024-11-12T04:35:39.785" v="3826" actId="21"/>
          <ac:spMkLst>
            <pc:docMk/>
            <pc:sldMk cId="3446351697" sldId="393"/>
            <ac:spMk id="7" creationId="{D37A94F0-9E48-DF2D-FE1D-0DBC4C4BE428}"/>
          </ac:spMkLst>
        </pc:spChg>
        <pc:spChg chg="del">
          <ac:chgData name="Toby Donaldson" userId="2e6e5431-bb17-4c41-9985-d39c50d83c73" providerId="ADAL" clId="{104E910F-6058-B84E-85A6-5EABE2992E76}" dt="2024-11-12T04:37:45.954" v="4017" actId="21"/>
          <ac:spMkLst>
            <pc:docMk/>
            <pc:sldMk cId="3446351697" sldId="393"/>
            <ac:spMk id="8" creationId="{B6F542FC-2B55-3405-4BAD-6FECCB6A736A}"/>
          </ac:spMkLst>
        </pc:spChg>
        <pc:spChg chg="del">
          <ac:chgData name="Toby Donaldson" userId="2e6e5431-bb17-4c41-9985-d39c50d83c73" providerId="ADAL" clId="{104E910F-6058-B84E-85A6-5EABE2992E76}" dt="2024-11-12T04:35:39.785" v="3826" actId="21"/>
          <ac:spMkLst>
            <pc:docMk/>
            <pc:sldMk cId="3446351697" sldId="393"/>
            <ac:spMk id="10" creationId="{9DC267BF-F056-E058-C335-776A4C245430}"/>
          </ac:spMkLst>
        </pc:spChg>
        <pc:spChg chg="del">
          <ac:chgData name="Toby Donaldson" userId="2e6e5431-bb17-4c41-9985-d39c50d83c73" providerId="ADAL" clId="{104E910F-6058-B84E-85A6-5EABE2992E76}" dt="2024-11-12T04:35:39.785" v="3826" actId="21"/>
          <ac:spMkLst>
            <pc:docMk/>
            <pc:sldMk cId="3446351697" sldId="393"/>
            <ac:spMk id="11" creationId="{AA1333CD-1075-3101-44AF-1283A55567C4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3:53:04.393" v="7043" actId="207"/>
        <pc:sldMkLst>
          <pc:docMk/>
          <pc:sldMk cId="2889113382" sldId="394"/>
        </pc:sldMkLst>
        <pc:spChg chg="del mod">
          <ac:chgData name="Toby Donaldson" userId="2e6e5431-bb17-4c41-9985-d39c50d83c73" providerId="ADAL" clId="{104E910F-6058-B84E-85A6-5EABE2992E76}" dt="2024-11-12T04:41:26.917" v="4165"/>
          <ac:spMkLst>
            <pc:docMk/>
            <pc:sldMk cId="2889113382" sldId="394"/>
            <ac:spMk id="3" creationId="{1E3003B5-0095-83EE-5772-D99E71D30FD5}"/>
          </ac:spMkLst>
        </pc:spChg>
        <pc:spChg chg="del">
          <ac:chgData name="Toby Donaldson" userId="2e6e5431-bb17-4c41-9985-d39c50d83c73" providerId="ADAL" clId="{104E910F-6058-B84E-85A6-5EABE2992E76}" dt="2024-11-12T04:45:28.289" v="4358" actId="21"/>
          <ac:spMkLst>
            <pc:docMk/>
            <pc:sldMk cId="2889113382" sldId="394"/>
            <ac:spMk id="5" creationId="{5119B81F-00F3-E1ED-B7EE-9D1C4BA07FDE}"/>
          </ac:spMkLst>
        </pc:spChg>
        <pc:spChg chg="mod">
          <ac:chgData name="Toby Donaldson" userId="2e6e5431-bb17-4c41-9985-d39c50d83c73" providerId="ADAL" clId="{104E910F-6058-B84E-85A6-5EABE2992E76}" dt="2024-11-12T22:16:57.839" v="6831" actId="20577"/>
          <ac:spMkLst>
            <pc:docMk/>
            <pc:sldMk cId="2889113382" sldId="394"/>
            <ac:spMk id="6" creationId="{FEA9B65D-0F1A-BDD5-F9D2-56E75A5C8D13}"/>
          </ac:spMkLst>
        </pc:spChg>
        <pc:spChg chg="add mod">
          <ac:chgData name="Toby Donaldson" userId="2e6e5431-bb17-4c41-9985-d39c50d83c73" providerId="ADAL" clId="{104E910F-6058-B84E-85A6-5EABE2992E76}" dt="2024-11-12T04:43:59.497" v="4204" actId="692"/>
          <ac:spMkLst>
            <pc:docMk/>
            <pc:sldMk cId="2889113382" sldId="394"/>
            <ac:spMk id="7" creationId="{53AE6B67-D56C-4FC3-9533-649DB701F12F}"/>
          </ac:spMkLst>
        </pc:spChg>
        <pc:spChg chg="add mod">
          <ac:chgData name="Toby Donaldson" userId="2e6e5431-bb17-4c41-9985-d39c50d83c73" providerId="ADAL" clId="{104E910F-6058-B84E-85A6-5EABE2992E76}" dt="2024-11-12T04:45:15.135" v="4356" actId="1076"/>
          <ac:spMkLst>
            <pc:docMk/>
            <pc:sldMk cId="2889113382" sldId="394"/>
            <ac:spMk id="8" creationId="{6328284B-1BD0-2D06-F42D-F691E5EB9B9C}"/>
          </ac:spMkLst>
        </pc:spChg>
        <pc:spChg chg="add mod">
          <ac:chgData name="Toby Donaldson" userId="2e6e5431-bb17-4c41-9985-d39c50d83c73" providerId="ADAL" clId="{104E910F-6058-B84E-85A6-5EABE2992E76}" dt="2024-11-12T04:47:30.795" v="4477" actId="207"/>
          <ac:spMkLst>
            <pc:docMk/>
            <pc:sldMk cId="2889113382" sldId="394"/>
            <ac:spMk id="10" creationId="{99A9B57C-4DB6-7738-8434-5834F260FABE}"/>
          </ac:spMkLst>
        </pc:spChg>
        <pc:spChg chg="add mod">
          <ac:chgData name="Toby Donaldson" userId="2e6e5431-bb17-4c41-9985-d39c50d83c73" providerId="ADAL" clId="{104E910F-6058-B84E-85A6-5EABE2992E76}" dt="2024-11-12T04:47:07.631" v="4474" actId="1076"/>
          <ac:spMkLst>
            <pc:docMk/>
            <pc:sldMk cId="2889113382" sldId="394"/>
            <ac:spMk id="11" creationId="{49E66197-ABD5-52C4-DDA1-542A8FDA57BF}"/>
          </ac:spMkLst>
        </pc:spChg>
        <pc:spChg chg="add del mod">
          <ac:chgData name="Toby Donaldson" userId="2e6e5431-bb17-4c41-9985-d39c50d83c73" providerId="ADAL" clId="{104E910F-6058-B84E-85A6-5EABE2992E76}" dt="2024-11-12T04:48:00.347" v="4482" actId="22"/>
          <ac:spMkLst>
            <pc:docMk/>
            <pc:sldMk cId="2889113382" sldId="394"/>
            <ac:spMk id="15" creationId="{5EE5116F-F83A-B815-1DFA-6519C2263334}"/>
          </ac:spMkLst>
        </pc:spChg>
        <pc:spChg chg="add mod">
          <ac:chgData name="Toby Donaldson" userId="2e6e5431-bb17-4c41-9985-d39c50d83c73" providerId="ADAL" clId="{104E910F-6058-B84E-85A6-5EABE2992E76}" dt="2024-11-12T23:53:04.393" v="7043" actId="207"/>
          <ac:spMkLst>
            <pc:docMk/>
            <pc:sldMk cId="2889113382" sldId="394"/>
            <ac:spMk id="17" creationId="{27EED0FF-6AFB-CE99-57EA-5BDE76684A32}"/>
          </ac:spMkLst>
        </pc:spChg>
        <pc:cxnChg chg="add">
          <ac:chgData name="Toby Donaldson" userId="2e6e5431-bb17-4c41-9985-d39c50d83c73" providerId="ADAL" clId="{104E910F-6058-B84E-85A6-5EABE2992E76}" dt="2024-11-12T04:47:17.776" v="4475" actId="11529"/>
          <ac:cxnSpMkLst>
            <pc:docMk/>
            <pc:sldMk cId="2889113382" sldId="394"/>
            <ac:cxnSpMk id="13" creationId="{ED06AFD1-CE14-2A01-0FC7-560E3E4C7D9A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04:56:19.071" v="4929" actId="5793"/>
        <pc:sldMkLst>
          <pc:docMk/>
          <pc:sldMk cId="750629644" sldId="395"/>
        </pc:sldMkLst>
        <pc:spChg chg="add mod">
          <ac:chgData name="Toby Donaldson" userId="2e6e5431-bb17-4c41-9985-d39c50d83c73" providerId="ADAL" clId="{104E910F-6058-B84E-85A6-5EABE2992E76}" dt="2024-11-12T04:55:04.095" v="4835" actId="313"/>
          <ac:spMkLst>
            <pc:docMk/>
            <pc:sldMk cId="750629644" sldId="395"/>
            <ac:spMk id="3" creationId="{4C73CF33-B3C8-2D71-0B33-260CCB78D146}"/>
          </ac:spMkLst>
        </pc:spChg>
        <pc:spChg chg="add mod">
          <ac:chgData name="Toby Donaldson" userId="2e6e5431-bb17-4c41-9985-d39c50d83c73" providerId="ADAL" clId="{104E910F-6058-B84E-85A6-5EABE2992E76}" dt="2024-11-12T04:56:19.071" v="4929" actId="5793"/>
          <ac:spMkLst>
            <pc:docMk/>
            <pc:sldMk cId="750629644" sldId="395"/>
            <ac:spMk id="5" creationId="{6CC0A7A2-DE8A-F989-0599-6BAD07FA3E3A}"/>
          </ac:spMkLst>
        </pc:spChg>
        <pc:spChg chg="del">
          <ac:chgData name="Toby Donaldson" userId="2e6e5431-bb17-4c41-9985-d39c50d83c73" providerId="ADAL" clId="{104E910F-6058-B84E-85A6-5EABE2992E76}" dt="2024-11-12T04:52:02.732" v="4554" actId="21"/>
          <ac:spMkLst>
            <pc:docMk/>
            <pc:sldMk cId="750629644" sldId="395"/>
            <ac:spMk id="6" creationId="{38ADFF68-AD89-D0E2-E036-4A276E6224B9}"/>
          </ac:spMkLst>
        </pc:spChg>
        <pc:spChg chg="del">
          <ac:chgData name="Toby Donaldson" userId="2e6e5431-bb17-4c41-9985-d39c50d83c73" providerId="ADAL" clId="{104E910F-6058-B84E-85A6-5EABE2992E76}" dt="2024-11-12T04:52:02.732" v="4554" actId="21"/>
          <ac:spMkLst>
            <pc:docMk/>
            <pc:sldMk cId="750629644" sldId="395"/>
            <ac:spMk id="7" creationId="{89573062-A14C-CCCA-E351-9EB589EB5E0C}"/>
          </ac:spMkLst>
        </pc:spChg>
        <pc:spChg chg="del">
          <ac:chgData name="Toby Donaldson" userId="2e6e5431-bb17-4c41-9985-d39c50d83c73" providerId="ADAL" clId="{104E910F-6058-B84E-85A6-5EABE2992E76}" dt="2024-11-12T04:52:05.385" v="4555" actId="21"/>
          <ac:spMkLst>
            <pc:docMk/>
            <pc:sldMk cId="750629644" sldId="395"/>
            <ac:spMk id="8" creationId="{64C33F2F-6E03-DB42-76CC-F7AE1EE73AD3}"/>
          </ac:spMkLst>
        </pc:spChg>
        <pc:spChg chg="mod">
          <ac:chgData name="Toby Donaldson" userId="2e6e5431-bb17-4c41-9985-d39c50d83c73" providerId="ADAL" clId="{104E910F-6058-B84E-85A6-5EABE2992E76}" dt="2024-11-12T04:55:54.977" v="4908" actId="313"/>
          <ac:spMkLst>
            <pc:docMk/>
            <pc:sldMk cId="750629644" sldId="395"/>
            <ac:spMk id="10" creationId="{10A50A9A-D672-E508-A3B5-7152D544D452}"/>
          </ac:spMkLst>
        </pc:spChg>
        <pc:spChg chg="del">
          <ac:chgData name="Toby Donaldson" userId="2e6e5431-bb17-4c41-9985-d39c50d83c73" providerId="ADAL" clId="{104E910F-6058-B84E-85A6-5EABE2992E76}" dt="2024-11-12T04:52:02.732" v="4554" actId="21"/>
          <ac:spMkLst>
            <pc:docMk/>
            <pc:sldMk cId="750629644" sldId="395"/>
            <ac:spMk id="11" creationId="{6D825C52-DF98-2B4D-6B5D-F2501F064C06}"/>
          </ac:spMkLst>
        </pc:spChg>
        <pc:spChg chg="del">
          <ac:chgData name="Toby Donaldson" userId="2e6e5431-bb17-4c41-9985-d39c50d83c73" providerId="ADAL" clId="{104E910F-6058-B84E-85A6-5EABE2992E76}" dt="2024-11-12T04:51:38.110" v="4535" actId="21"/>
          <ac:spMkLst>
            <pc:docMk/>
            <pc:sldMk cId="750629644" sldId="395"/>
            <ac:spMk id="17" creationId="{BE585C79-4F92-AEEA-B7EF-40AA4DB255A8}"/>
          </ac:spMkLst>
        </pc:spChg>
        <pc:cxnChg chg="del mod">
          <ac:chgData name="Toby Donaldson" userId="2e6e5431-bb17-4c41-9985-d39c50d83c73" providerId="ADAL" clId="{104E910F-6058-B84E-85A6-5EABE2992E76}" dt="2024-11-12T04:52:02.732" v="4554" actId="21"/>
          <ac:cxnSpMkLst>
            <pc:docMk/>
            <pc:sldMk cId="750629644" sldId="395"/>
            <ac:cxnSpMk id="13" creationId="{0E651882-0EEA-88D5-E4D5-187AB7A2DC15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21:33:26.986" v="5060" actId="1076"/>
        <pc:sldMkLst>
          <pc:docMk/>
          <pc:sldMk cId="67320005" sldId="396"/>
        </pc:sldMkLst>
        <pc:spChg chg="del mod">
          <ac:chgData name="Toby Donaldson" userId="2e6e5431-bb17-4c41-9985-d39c50d83c73" providerId="ADAL" clId="{104E910F-6058-B84E-85A6-5EABE2992E76}" dt="2024-11-12T04:57:49.660" v="4979" actId="21"/>
          <ac:spMkLst>
            <pc:docMk/>
            <pc:sldMk cId="67320005" sldId="396"/>
            <ac:spMk id="3" creationId="{A330691F-F25B-F3E4-6625-D1B4377D76A8}"/>
          </ac:spMkLst>
        </pc:spChg>
        <pc:spChg chg="mod">
          <ac:chgData name="Toby Donaldson" userId="2e6e5431-bb17-4c41-9985-d39c50d83c73" providerId="ADAL" clId="{104E910F-6058-B84E-85A6-5EABE2992E76}" dt="2024-11-12T21:33:26.986" v="5060" actId="1076"/>
          <ac:spMkLst>
            <pc:docMk/>
            <pc:sldMk cId="67320005" sldId="396"/>
            <ac:spMk id="5" creationId="{4D8F85F0-626D-F628-66AC-D00574CE15C9}"/>
          </ac:spMkLst>
        </pc:spChg>
        <pc:spChg chg="add mod">
          <ac:chgData name="Toby Donaldson" userId="2e6e5431-bb17-4c41-9985-d39c50d83c73" providerId="ADAL" clId="{104E910F-6058-B84E-85A6-5EABE2992E76}" dt="2024-11-12T21:33:23.240" v="5059" actId="14100"/>
          <ac:spMkLst>
            <pc:docMk/>
            <pc:sldMk cId="67320005" sldId="396"/>
            <ac:spMk id="6" creationId="{85859521-1F5F-50ED-353A-271E33FC9C6E}"/>
          </ac:spMkLst>
        </pc:spChg>
        <pc:spChg chg="mod">
          <ac:chgData name="Toby Donaldson" userId="2e6e5431-bb17-4c41-9985-d39c50d83c73" providerId="ADAL" clId="{104E910F-6058-B84E-85A6-5EABE2992E76}" dt="2024-11-12T04:58:36.282" v="5052" actId="1076"/>
          <ac:spMkLst>
            <pc:docMk/>
            <pc:sldMk cId="67320005" sldId="396"/>
            <ac:spMk id="10" creationId="{C8D70E68-134D-24C4-A54C-029F1D8ECBB3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1:53:25.180" v="5897" actId="21"/>
        <pc:sldMkLst>
          <pc:docMk/>
          <pc:sldMk cId="3753928923" sldId="397"/>
        </pc:sldMkLst>
        <pc:spChg chg="mod">
          <ac:chgData name="Toby Donaldson" userId="2e6e5431-bb17-4c41-9985-d39c50d83c73" providerId="ADAL" clId="{104E910F-6058-B84E-85A6-5EABE2992E76}" dt="2024-11-12T21:34:39.936" v="5077" actId="20577"/>
          <ac:spMkLst>
            <pc:docMk/>
            <pc:sldMk cId="3753928923" sldId="397"/>
            <ac:spMk id="2" creationId="{83867DAC-D4C3-1930-F775-3C98FDEA9E6B}"/>
          </ac:spMkLst>
        </pc:spChg>
        <pc:spChg chg="mod">
          <ac:chgData name="Toby Donaldson" userId="2e6e5431-bb17-4c41-9985-d39c50d83c73" providerId="ADAL" clId="{104E910F-6058-B84E-85A6-5EABE2992E76}" dt="2024-11-12T21:42:30.486" v="5323" actId="1076"/>
          <ac:spMkLst>
            <pc:docMk/>
            <pc:sldMk cId="3753928923" sldId="397"/>
            <ac:spMk id="5" creationId="{A5688209-F7F3-0BFC-5909-CF2D3FEA54CC}"/>
          </ac:spMkLst>
        </pc:spChg>
        <pc:spChg chg="del">
          <ac:chgData name="Toby Donaldson" userId="2e6e5431-bb17-4c41-9985-d39c50d83c73" providerId="ADAL" clId="{104E910F-6058-B84E-85A6-5EABE2992E76}" dt="2024-11-12T21:35:26.089" v="5213" actId="21"/>
          <ac:spMkLst>
            <pc:docMk/>
            <pc:sldMk cId="3753928923" sldId="397"/>
            <ac:spMk id="6" creationId="{892427E3-EBE1-796C-43F7-2E74F28632D2}"/>
          </ac:spMkLst>
        </pc:spChg>
        <pc:spChg chg="add del">
          <ac:chgData name="Toby Donaldson" userId="2e6e5431-bb17-4c41-9985-d39c50d83c73" providerId="ADAL" clId="{104E910F-6058-B84E-85A6-5EABE2992E76}" dt="2024-11-12T21:35:38.645" v="5216" actId="21"/>
          <ac:spMkLst>
            <pc:docMk/>
            <pc:sldMk cId="3753928923" sldId="397"/>
            <ac:spMk id="7" creationId="{7727CF5B-A5A7-5AE4-8F3D-CA4AB8EBCFAB}"/>
          </ac:spMkLst>
        </pc:spChg>
        <pc:spChg chg="add mod">
          <ac:chgData name="Toby Donaldson" userId="2e6e5431-bb17-4c41-9985-d39c50d83c73" providerId="ADAL" clId="{104E910F-6058-B84E-85A6-5EABE2992E76}" dt="2024-11-12T21:41:14.825" v="5318" actId="1076"/>
          <ac:spMkLst>
            <pc:docMk/>
            <pc:sldMk cId="3753928923" sldId="397"/>
            <ac:spMk id="8" creationId="{D8B58BD3-BD49-68E8-6330-6DD6FB865ECC}"/>
          </ac:spMkLst>
        </pc:spChg>
        <pc:spChg chg="add mod">
          <ac:chgData name="Toby Donaldson" userId="2e6e5431-bb17-4c41-9985-d39c50d83c73" providerId="ADAL" clId="{104E910F-6058-B84E-85A6-5EABE2992E76}" dt="2024-11-12T21:41:14.825" v="5318" actId="1076"/>
          <ac:spMkLst>
            <pc:docMk/>
            <pc:sldMk cId="3753928923" sldId="397"/>
            <ac:spMk id="9" creationId="{874A6009-1EDC-2445-78A4-96D661C1AD5D}"/>
          </ac:spMkLst>
        </pc:spChg>
        <pc:spChg chg="mod">
          <ac:chgData name="Toby Donaldson" userId="2e6e5431-bb17-4c41-9985-d39c50d83c73" providerId="ADAL" clId="{104E910F-6058-B84E-85A6-5EABE2992E76}" dt="2024-11-12T21:41:14.825" v="5318" actId="1076"/>
          <ac:spMkLst>
            <pc:docMk/>
            <pc:sldMk cId="3753928923" sldId="397"/>
            <ac:spMk id="10" creationId="{011DB869-D3B7-B17F-15B6-A07758BBC60F}"/>
          </ac:spMkLst>
        </pc:spChg>
        <pc:spChg chg="add mod">
          <ac:chgData name="Toby Donaldson" userId="2e6e5431-bb17-4c41-9985-d39c50d83c73" providerId="ADAL" clId="{104E910F-6058-B84E-85A6-5EABE2992E76}" dt="2024-11-12T21:41:57.395" v="5321" actId="1076"/>
          <ac:spMkLst>
            <pc:docMk/>
            <pc:sldMk cId="3753928923" sldId="397"/>
            <ac:spMk id="11" creationId="{408F4DDE-2125-0672-13B7-0422AB9423CF}"/>
          </ac:spMkLst>
        </pc:spChg>
        <pc:spChg chg="add mod">
          <ac:chgData name="Toby Donaldson" userId="2e6e5431-bb17-4c41-9985-d39c50d83c73" providerId="ADAL" clId="{104E910F-6058-B84E-85A6-5EABE2992E76}" dt="2024-11-12T21:41:14.825" v="5318" actId="1076"/>
          <ac:spMkLst>
            <pc:docMk/>
            <pc:sldMk cId="3753928923" sldId="397"/>
            <ac:spMk id="12" creationId="{421181D2-F2F9-918F-15D8-99CF50FAB699}"/>
          </ac:spMkLst>
        </pc:spChg>
        <pc:spChg chg="add del mod">
          <ac:chgData name="Toby Donaldson" userId="2e6e5431-bb17-4c41-9985-d39c50d83c73" providerId="ADAL" clId="{104E910F-6058-B84E-85A6-5EABE2992E76}" dt="2024-11-12T21:46:52.858" v="5665" actId="21"/>
          <ac:spMkLst>
            <pc:docMk/>
            <pc:sldMk cId="3753928923" sldId="397"/>
            <ac:spMk id="13" creationId="{699BE5C1-41A8-3891-BFAB-14FCD89F43D6}"/>
          </ac:spMkLst>
        </pc:spChg>
        <pc:spChg chg="add del mod">
          <ac:chgData name="Toby Donaldson" userId="2e6e5431-bb17-4c41-9985-d39c50d83c73" providerId="ADAL" clId="{104E910F-6058-B84E-85A6-5EABE2992E76}" dt="2024-11-12T21:46:52.858" v="5665" actId="21"/>
          <ac:spMkLst>
            <pc:docMk/>
            <pc:sldMk cId="3753928923" sldId="397"/>
            <ac:spMk id="14" creationId="{1B4485EB-9CAE-2C2D-D8D9-5F5317F1E9B8}"/>
          </ac:spMkLst>
        </pc:spChg>
        <pc:spChg chg="add mod">
          <ac:chgData name="Toby Donaldson" userId="2e6e5431-bb17-4c41-9985-d39c50d83c73" providerId="ADAL" clId="{104E910F-6058-B84E-85A6-5EABE2992E76}" dt="2024-11-12T21:42:22.469" v="5322" actId="1076"/>
          <ac:spMkLst>
            <pc:docMk/>
            <pc:sldMk cId="3753928923" sldId="397"/>
            <ac:spMk id="15" creationId="{3527D7D3-AFA0-D6C4-0F9F-D5A8A32ADD40}"/>
          </ac:spMkLst>
        </pc:spChg>
        <pc:spChg chg="add mod">
          <ac:chgData name="Toby Donaldson" userId="2e6e5431-bb17-4c41-9985-d39c50d83c73" providerId="ADAL" clId="{104E910F-6058-B84E-85A6-5EABE2992E76}" dt="2024-11-12T21:42:22.469" v="5322" actId="1076"/>
          <ac:spMkLst>
            <pc:docMk/>
            <pc:sldMk cId="3753928923" sldId="397"/>
            <ac:spMk id="16" creationId="{9FBDF4CE-FF0C-0461-0742-819985198343}"/>
          </ac:spMkLst>
        </pc:spChg>
        <pc:spChg chg="add mod">
          <ac:chgData name="Toby Donaldson" userId="2e6e5431-bb17-4c41-9985-d39c50d83c73" providerId="ADAL" clId="{104E910F-6058-B84E-85A6-5EABE2992E76}" dt="2024-11-12T21:42:22.469" v="5322" actId="1076"/>
          <ac:spMkLst>
            <pc:docMk/>
            <pc:sldMk cId="3753928923" sldId="397"/>
            <ac:spMk id="17" creationId="{82D0FEA5-C8FC-16AF-4539-D0EDEA10286B}"/>
          </ac:spMkLst>
        </pc:spChg>
        <pc:spChg chg="add del mod">
          <ac:chgData name="Toby Donaldson" userId="2e6e5431-bb17-4c41-9985-d39c50d83c73" providerId="ADAL" clId="{104E910F-6058-B84E-85A6-5EABE2992E76}" dt="2024-11-12T21:53:25.180" v="5897" actId="21"/>
          <ac:spMkLst>
            <pc:docMk/>
            <pc:sldMk cId="3753928923" sldId="397"/>
            <ac:spMk id="18" creationId="{53C2B869-C08C-5E3A-01BD-FA7DE5EE5E56}"/>
          </ac:spMkLst>
        </pc:spChg>
        <pc:spChg chg="add mod">
          <ac:chgData name="Toby Donaldson" userId="2e6e5431-bb17-4c41-9985-d39c50d83c73" providerId="ADAL" clId="{104E910F-6058-B84E-85A6-5EABE2992E76}" dt="2024-11-12T21:46:59.878" v="5666"/>
          <ac:spMkLst>
            <pc:docMk/>
            <pc:sldMk cId="3753928923" sldId="397"/>
            <ac:spMk id="19" creationId="{93CC6B64-58AC-D72A-C450-9C9AF90C8C8F}"/>
          </ac:spMkLst>
        </pc:spChg>
        <pc:spChg chg="add mod">
          <ac:chgData name="Toby Donaldson" userId="2e6e5431-bb17-4c41-9985-d39c50d83c73" providerId="ADAL" clId="{104E910F-6058-B84E-85A6-5EABE2992E76}" dt="2024-11-12T21:46:59.878" v="5666"/>
          <ac:spMkLst>
            <pc:docMk/>
            <pc:sldMk cId="3753928923" sldId="397"/>
            <ac:spMk id="20" creationId="{86AABBAA-080A-1863-6273-523D7529AD51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1:54:37.959" v="5961" actId="20577"/>
        <pc:sldMkLst>
          <pc:docMk/>
          <pc:sldMk cId="2435781492" sldId="398"/>
        </pc:sldMkLst>
        <pc:spChg chg="add mod">
          <ac:chgData name="Toby Donaldson" userId="2e6e5431-bb17-4c41-9985-d39c50d83c73" providerId="ADAL" clId="{104E910F-6058-B84E-85A6-5EABE2992E76}" dt="2024-11-12T21:54:37.959" v="5961" actId="20577"/>
          <ac:spMkLst>
            <pc:docMk/>
            <pc:sldMk cId="2435781492" sldId="398"/>
            <ac:spMk id="3" creationId="{60886D1B-81FC-A7CF-0C95-8F18C65A72D0}"/>
          </ac:spMkLst>
        </pc:spChg>
        <pc:spChg chg="del">
          <ac:chgData name="Toby Donaldson" userId="2e6e5431-bb17-4c41-9985-d39c50d83c73" providerId="ADAL" clId="{104E910F-6058-B84E-85A6-5EABE2992E76}" dt="2024-11-12T21:44:27.201" v="5560" actId="21"/>
          <ac:spMkLst>
            <pc:docMk/>
            <pc:sldMk cId="2435781492" sldId="398"/>
            <ac:spMk id="8" creationId="{2E7D1E58-65AC-D0AE-8597-7E3C3045A8E6}"/>
          </ac:spMkLst>
        </pc:spChg>
        <pc:spChg chg="del">
          <ac:chgData name="Toby Donaldson" userId="2e6e5431-bb17-4c41-9985-d39c50d83c73" providerId="ADAL" clId="{104E910F-6058-B84E-85A6-5EABE2992E76}" dt="2024-11-12T21:44:27.201" v="5560" actId="21"/>
          <ac:spMkLst>
            <pc:docMk/>
            <pc:sldMk cId="2435781492" sldId="398"/>
            <ac:spMk id="9" creationId="{905D506A-D166-D3A7-8688-943E2E26472F}"/>
          </ac:spMkLst>
        </pc:spChg>
        <pc:spChg chg="mod">
          <ac:chgData name="Toby Donaldson" userId="2e6e5431-bb17-4c41-9985-d39c50d83c73" providerId="ADAL" clId="{104E910F-6058-B84E-85A6-5EABE2992E76}" dt="2024-11-12T21:48:25.761" v="5676" actId="1076"/>
          <ac:spMkLst>
            <pc:docMk/>
            <pc:sldMk cId="2435781492" sldId="398"/>
            <ac:spMk id="10" creationId="{3FBC7BBA-EDDF-AF45-D21E-DC011091C572}"/>
          </ac:spMkLst>
        </pc:spChg>
        <pc:spChg chg="del">
          <ac:chgData name="Toby Donaldson" userId="2e6e5431-bb17-4c41-9985-d39c50d83c73" providerId="ADAL" clId="{104E910F-6058-B84E-85A6-5EABE2992E76}" dt="2024-11-12T21:44:27.201" v="5560" actId="21"/>
          <ac:spMkLst>
            <pc:docMk/>
            <pc:sldMk cId="2435781492" sldId="398"/>
            <ac:spMk id="11" creationId="{3B13F392-C8AA-3DD2-9C4C-B338BB137B87}"/>
          </ac:spMkLst>
        </pc:spChg>
        <pc:spChg chg="del">
          <ac:chgData name="Toby Donaldson" userId="2e6e5431-bb17-4c41-9985-d39c50d83c73" providerId="ADAL" clId="{104E910F-6058-B84E-85A6-5EABE2992E76}" dt="2024-11-12T21:44:27.201" v="5560" actId="21"/>
          <ac:spMkLst>
            <pc:docMk/>
            <pc:sldMk cId="2435781492" sldId="398"/>
            <ac:spMk id="12" creationId="{3E2F5C58-2F2D-4A94-3919-01AE606C3FFB}"/>
          </ac:spMkLst>
        </pc:spChg>
        <pc:spChg chg="mod">
          <ac:chgData name="Toby Donaldson" userId="2e6e5431-bb17-4c41-9985-d39c50d83c73" providerId="ADAL" clId="{104E910F-6058-B84E-85A6-5EABE2992E76}" dt="2024-11-12T21:50:52.578" v="5713" actId="20577"/>
          <ac:spMkLst>
            <pc:docMk/>
            <pc:sldMk cId="2435781492" sldId="398"/>
            <ac:spMk id="13" creationId="{63F5C386-041D-F8E5-0FA0-BEFED91C219F}"/>
          </ac:spMkLst>
        </pc:spChg>
        <pc:spChg chg="del mod">
          <ac:chgData name="Toby Donaldson" userId="2e6e5431-bb17-4c41-9985-d39c50d83c73" providerId="ADAL" clId="{104E910F-6058-B84E-85A6-5EABE2992E76}" dt="2024-11-12T21:48:13.598" v="5673" actId="21"/>
          <ac:spMkLst>
            <pc:docMk/>
            <pc:sldMk cId="2435781492" sldId="398"/>
            <ac:spMk id="14" creationId="{61EE980E-CE32-1927-7E26-3747D4E278B4}"/>
          </ac:spMkLst>
        </pc:spChg>
        <pc:spChg chg="del">
          <ac:chgData name="Toby Donaldson" userId="2e6e5431-bb17-4c41-9985-d39c50d83c73" providerId="ADAL" clId="{104E910F-6058-B84E-85A6-5EABE2992E76}" dt="2024-11-12T21:48:04.607" v="5670" actId="21"/>
          <ac:spMkLst>
            <pc:docMk/>
            <pc:sldMk cId="2435781492" sldId="398"/>
            <ac:spMk id="15" creationId="{0F5D8325-66CB-B192-BD9E-C687C34B4E65}"/>
          </ac:spMkLst>
        </pc:spChg>
        <pc:spChg chg="del">
          <ac:chgData name="Toby Donaldson" userId="2e6e5431-bb17-4c41-9985-d39c50d83c73" providerId="ADAL" clId="{104E910F-6058-B84E-85A6-5EABE2992E76}" dt="2024-11-12T21:48:07.544" v="5671" actId="21"/>
          <ac:spMkLst>
            <pc:docMk/>
            <pc:sldMk cId="2435781492" sldId="398"/>
            <ac:spMk id="16" creationId="{63DF5D35-DC3B-ED93-68B1-C9BB628B48F4}"/>
          </ac:spMkLst>
        </pc:spChg>
        <pc:spChg chg="del">
          <ac:chgData name="Toby Donaldson" userId="2e6e5431-bb17-4c41-9985-d39c50d83c73" providerId="ADAL" clId="{104E910F-6058-B84E-85A6-5EABE2992E76}" dt="2024-11-12T21:48:07.544" v="5671" actId="21"/>
          <ac:spMkLst>
            <pc:docMk/>
            <pc:sldMk cId="2435781492" sldId="398"/>
            <ac:spMk id="17" creationId="{FF09FD04-5B4D-5D18-E3D2-96B8FBDFC9F0}"/>
          </ac:spMkLst>
        </pc:spChg>
        <pc:spChg chg="del mod">
          <ac:chgData name="Toby Donaldson" userId="2e6e5431-bb17-4c41-9985-d39c50d83c73" providerId="ADAL" clId="{104E910F-6058-B84E-85A6-5EABE2992E76}" dt="2024-11-12T21:53:07.812" v="5894" actId="21"/>
          <ac:spMkLst>
            <pc:docMk/>
            <pc:sldMk cId="2435781492" sldId="398"/>
            <ac:spMk id="18" creationId="{0635B1A3-3E08-AB5B-5B83-FA71EBCF9D7E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1:54:56.428" v="5965" actId="1076"/>
        <pc:sldMkLst>
          <pc:docMk/>
          <pc:sldMk cId="2870848995" sldId="399"/>
        </pc:sldMkLst>
        <pc:spChg chg="add mod">
          <ac:chgData name="Toby Donaldson" userId="2e6e5431-bb17-4c41-9985-d39c50d83c73" providerId="ADAL" clId="{104E910F-6058-B84E-85A6-5EABE2992E76}" dt="2024-11-12T21:54:56.428" v="5965" actId="1076"/>
          <ac:spMkLst>
            <pc:docMk/>
            <pc:sldMk cId="2870848995" sldId="399"/>
            <ac:spMk id="3" creationId="{01A1E8DB-D9B5-AE8A-C3A1-94DE176C3CEB}"/>
          </ac:spMkLst>
        </pc:spChg>
        <pc:spChg chg="add mod">
          <ac:chgData name="Toby Donaldson" userId="2e6e5431-bb17-4c41-9985-d39c50d83c73" providerId="ADAL" clId="{104E910F-6058-B84E-85A6-5EABE2992E76}" dt="2024-11-12T21:54:49.297" v="5963"/>
          <ac:spMkLst>
            <pc:docMk/>
            <pc:sldMk cId="2870848995" sldId="399"/>
            <ac:spMk id="6" creationId="{09B00291-54B1-B481-81D6-3144BC14CAB0}"/>
          </ac:spMkLst>
        </pc:spChg>
        <pc:spChg chg="mod">
          <ac:chgData name="Toby Donaldson" userId="2e6e5431-bb17-4c41-9985-d39c50d83c73" providerId="ADAL" clId="{104E910F-6058-B84E-85A6-5EABE2992E76}" dt="2024-11-12T21:52:52.157" v="5890" actId="20577"/>
          <ac:spMkLst>
            <pc:docMk/>
            <pc:sldMk cId="2870848995" sldId="399"/>
            <ac:spMk id="10" creationId="{6FA233B5-F51D-7FA4-5CA3-AA13D94A4CE0}"/>
          </ac:spMkLst>
        </pc:spChg>
        <pc:spChg chg="mod">
          <ac:chgData name="Toby Donaldson" userId="2e6e5431-bb17-4c41-9985-d39c50d83c73" providerId="ADAL" clId="{104E910F-6058-B84E-85A6-5EABE2992E76}" dt="2024-11-12T21:52:41.186" v="5874" actId="313"/>
          <ac:spMkLst>
            <pc:docMk/>
            <pc:sldMk cId="2870848995" sldId="399"/>
            <ac:spMk id="13" creationId="{DA34247F-F48C-149B-61A2-E20DB315069E}"/>
          </ac:spMkLst>
        </pc:spChg>
        <pc:spChg chg="del mod">
          <ac:chgData name="Toby Donaldson" userId="2e6e5431-bb17-4c41-9985-d39c50d83c73" providerId="ADAL" clId="{104E910F-6058-B84E-85A6-5EABE2992E76}" dt="2024-11-12T21:54:44.863" v="5962" actId="21"/>
          <ac:spMkLst>
            <pc:docMk/>
            <pc:sldMk cId="2870848995" sldId="399"/>
            <ac:spMk id="18" creationId="{A69BC673-F189-1F53-4A32-71CE155A10EA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3:51:38.089" v="7038" actId="207"/>
        <pc:sldMkLst>
          <pc:docMk/>
          <pc:sldMk cId="511488615" sldId="400"/>
        </pc:sldMkLst>
        <pc:spChg chg="mod">
          <ac:chgData name="Toby Donaldson" userId="2e6e5431-bb17-4c41-9985-d39c50d83c73" providerId="ADAL" clId="{104E910F-6058-B84E-85A6-5EABE2992E76}" dt="2024-11-12T23:51:38.089" v="7038" actId="207"/>
          <ac:spMkLst>
            <pc:docMk/>
            <pc:sldMk cId="511488615" sldId="400"/>
            <ac:spMk id="3" creationId="{11CACF3E-E440-AEDD-785F-59076283A533}"/>
          </ac:spMkLst>
        </pc:spChg>
        <pc:spChg chg="mod">
          <ac:chgData name="Toby Donaldson" userId="2e6e5431-bb17-4c41-9985-d39c50d83c73" providerId="ADAL" clId="{104E910F-6058-B84E-85A6-5EABE2992E76}" dt="2024-11-12T22:01:13.070" v="6409" actId="1076"/>
          <ac:spMkLst>
            <pc:docMk/>
            <pc:sldMk cId="511488615" sldId="400"/>
            <ac:spMk id="5" creationId="{C3489FA6-E41E-C46B-25FF-D3573F74E053}"/>
          </ac:spMkLst>
        </pc:spChg>
        <pc:spChg chg="del">
          <ac:chgData name="Toby Donaldson" userId="2e6e5431-bb17-4c41-9985-d39c50d83c73" providerId="ADAL" clId="{104E910F-6058-B84E-85A6-5EABE2992E76}" dt="2024-11-12T21:56:00.590" v="5967" actId="21"/>
          <ac:spMkLst>
            <pc:docMk/>
            <pc:sldMk cId="511488615" sldId="400"/>
            <ac:spMk id="6" creationId="{FF3B9CC2-7C85-6228-183F-AE5EA9910F7C}"/>
          </ac:spMkLst>
        </pc:spChg>
        <pc:spChg chg="add del mod">
          <ac:chgData name="Toby Donaldson" userId="2e6e5431-bb17-4c41-9985-d39c50d83c73" providerId="ADAL" clId="{104E910F-6058-B84E-85A6-5EABE2992E76}" dt="2024-11-12T21:59:38.246" v="6157" actId="21"/>
          <ac:spMkLst>
            <pc:docMk/>
            <pc:sldMk cId="511488615" sldId="400"/>
            <ac:spMk id="7" creationId="{F5479FA2-DA97-B7BC-01E3-73B1088E4FD2}"/>
          </ac:spMkLst>
        </pc:spChg>
        <pc:spChg chg="add del mod">
          <ac:chgData name="Toby Donaldson" userId="2e6e5431-bb17-4c41-9985-d39c50d83c73" providerId="ADAL" clId="{104E910F-6058-B84E-85A6-5EABE2992E76}" dt="2024-11-12T22:02:55.927" v="6536" actId="21"/>
          <ac:spMkLst>
            <pc:docMk/>
            <pc:sldMk cId="511488615" sldId="400"/>
            <ac:spMk id="8" creationId="{28CDAB2A-2BC9-481E-7DE7-1D68072D8D44}"/>
          </ac:spMkLst>
        </pc:spChg>
        <pc:spChg chg="add del mod">
          <ac:chgData name="Toby Donaldson" userId="2e6e5431-bb17-4c41-9985-d39c50d83c73" providerId="ADAL" clId="{104E910F-6058-B84E-85A6-5EABE2992E76}" dt="2024-11-12T22:02:55.927" v="6536" actId="21"/>
          <ac:spMkLst>
            <pc:docMk/>
            <pc:sldMk cId="511488615" sldId="400"/>
            <ac:spMk id="9" creationId="{5C08B170-637C-9348-4724-B86DD0F1D2D3}"/>
          </ac:spMkLst>
        </pc:spChg>
        <pc:spChg chg="add mod">
          <ac:chgData name="Toby Donaldson" userId="2e6e5431-bb17-4c41-9985-d39c50d83c73" providerId="ADAL" clId="{104E910F-6058-B84E-85A6-5EABE2992E76}" dt="2024-11-12T22:01:00.201" v="6407" actId="571"/>
          <ac:spMkLst>
            <pc:docMk/>
            <pc:sldMk cId="511488615" sldId="400"/>
            <ac:spMk id="10" creationId="{D2105AD1-E15B-8B7C-AFF7-ED436DA7D809}"/>
          </ac:spMkLst>
        </pc:spChg>
        <pc:spChg chg="add mod">
          <ac:chgData name="Toby Donaldson" userId="2e6e5431-bb17-4c41-9985-d39c50d83c73" providerId="ADAL" clId="{104E910F-6058-B84E-85A6-5EABE2992E76}" dt="2024-11-12T22:01:00.201" v="6407" actId="571"/>
          <ac:spMkLst>
            <pc:docMk/>
            <pc:sldMk cId="511488615" sldId="400"/>
            <ac:spMk id="11" creationId="{3A195AFE-8D38-CDE2-B3A6-1B36F4D500BA}"/>
          </ac:spMkLst>
        </pc:spChg>
        <pc:spChg chg="add mod">
          <ac:chgData name="Toby Donaldson" userId="2e6e5431-bb17-4c41-9985-d39c50d83c73" providerId="ADAL" clId="{104E910F-6058-B84E-85A6-5EABE2992E76}" dt="2024-11-12T22:01:00.201" v="6407" actId="571"/>
          <ac:spMkLst>
            <pc:docMk/>
            <pc:sldMk cId="511488615" sldId="400"/>
            <ac:spMk id="12" creationId="{D51AF48B-89FE-65B6-B2C8-3090C29B90DF}"/>
          </ac:spMkLst>
        </pc:spChg>
        <pc:spChg chg="add del mod">
          <ac:chgData name="Toby Donaldson" userId="2e6e5431-bb17-4c41-9985-d39c50d83c73" providerId="ADAL" clId="{104E910F-6058-B84E-85A6-5EABE2992E76}" dt="2024-11-12T23:51:31.848" v="7037" actId="21"/>
          <ac:spMkLst>
            <pc:docMk/>
            <pc:sldMk cId="511488615" sldId="400"/>
            <ac:spMk id="13" creationId="{8343083C-4BD3-EA0F-C721-2B42572AE791}"/>
          </ac:spMkLst>
        </pc:spChg>
        <pc:spChg chg="add del mod">
          <ac:chgData name="Toby Donaldson" userId="2e6e5431-bb17-4c41-9985-d39c50d83c73" providerId="ADAL" clId="{104E910F-6058-B84E-85A6-5EABE2992E76}" dt="2024-11-12T22:04:53.108" v="6644" actId="21"/>
          <ac:spMkLst>
            <pc:docMk/>
            <pc:sldMk cId="511488615" sldId="400"/>
            <ac:spMk id="17" creationId="{0225B02F-2D04-7591-02E9-7CC7A1BB5A6C}"/>
          </ac:spMkLst>
        </pc:spChg>
        <pc:cxnChg chg="add del mod">
          <ac:chgData name="Toby Donaldson" userId="2e6e5431-bb17-4c41-9985-d39c50d83c73" providerId="ADAL" clId="{104E910F-6058-B84E-85A6-5EABE2992E76}" dt="2024-11-12T23:51:31.848" v="7037" actId="21"/>
          <ac:cxnSpMkLst>
            <pc:docMk/>
            <pc:sldMk cId="511488615" sldId="400"/>
            <ac:cxnSpMk id="15" creationId="{68908A57-93E0-38DE-B27E-24D29DCBDFAA}"/>
          </ac:cxnSpMkLst>
        </pc:cxnChg>
      </pc:sldChg>
      <pc:sldChg chg="addSp delSp modSp add mod ord">
        <pc:chgData name="Toby Donaldson" userId="2e6e5431-bb17-4c41-9985-d39c50d83c73" providerId="ADAL" clId="{104E910F-6058-B84E-85A6-5EABE2992E76}" dt="2024-11-12T22:18:05.739" v="6832" actId="21"/>
        <pc:sldMkLst>
          <pc:docMk/>
          <pc:sldMk cId="142309767" sldId="401"/>
        </pc:sldMkLst>
        <pc:spChg chg="add del mod">
          <ac:chgData name="Toby Donaldson" userId="2e6e5431-bb17-4c41-9985-d39c50d83c73" providerId="ADAL" clId="{104E910F-6058-B84E-85A6-5EABE2992E76}" dt="2024-11-12T22:18:05.739" v="6832" actId="21"/>
          <ac:spMkLst>
            <pc:docMk/>
            <pc:sldMk cId="142309767" sldId="401"/>
            <ac:spMk id="7" creationId="{53B41D52-949D-5B24-5511-B7435C9F6553}"/>
          </ac:spMkLst>
        </pc:spChg>
        <pc:spChg chg="mod">
          <ac:chgData name="Toby Donaldson" userId="2e6e5431-bb17-4c41-9985-d39c50d83c73" providerId="ADAL" clId="{104E910F-6058-B84E-85A6-5EABE2992E76}" dt="2024-11-12T22:14:41.417" v="6805" actId="20577"/>
          <ac:spMkLst>
            <pc:docMk/>
            <pc:sldMk cId="142309767" sldId="401"/>
            <ac:spMk id="9" creationId="{FC93E586-BD05-89C2-0A18-22743BE087C2}"/>
          </ac:spMkLst>
        </pc:spChg>
        <pc:spChg chg="del">
          <ac:chgData name="Toby Donaldson" userId="2e6e5431-bb17-4c41-9985-d39c50d83c73" providerId="ADAL" clId="{104E910F-6058-B84E-85A6-5EABE2992E76}" dt="2024-11-12T22:13:52.519" v="6803" actId="21"/>
          <ac:spMkLst>
            <pc:docMk/>
            <pc:sldMk cId="142309767" sldId="401"/>
            <ac:spMk id="13" creationId="{51C919D9-75A3-0A42-F226-C17BB9F44909}"/>
          </ac:spMkLst>
        </pc:spChg>
        <pc:cxnChg chg="add del mod">
          <ac:chgData name="Toby Donaldson" userId="2e6e5431-bb17-4c41-9985-d39c50d83c73" providerId="ADAL" clId="{104E910F-6058-B84E-85A6-5EABE2992E76}" dt="2024-11-12T22:18:05.739" v="6832" actId="21"/>
          <ac:cxnSpMkLst>
            <pc:docMk/>
            <pc:sldMk cId="142309767" sldId="401"/>
            <ac:cxnSpMk id="6" creationId="{8BF8E407-04AC-6F71-1422-FE61593A0245}"/>
          </ac:cxnSpMkLst>
        </pc:cxnChg>
        <pc:cxnChg chg="del mod">
          <ac:chgData name="Toby Donaldson" userId="2e6e5431-bb17-4c41-9985-d39c50d83c73" providerId="ADAL" clId="{104E910F-6058-B84E-85A6-5EABE2992E76}" dt="2024-11-12T22:05:00.280" v="6645" actId="21"/>
          <ac:cxnSpMkLst>
            <pc:docMk/>
            <pc:sldMk cId="142309767" sldId="401"/>
            <ac:cxnSpMk id="15" creationId="{A1EA7A87-7FEB-9A24-CA79-258789F47AA7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23:52:25.365" v="7039" actId="21"/>
        <pc:sldMkLst>
          <pc:docMk/>
          <pc:sldMk cId="4262481010" sldId="402"/>
        </pc:sldMkLst>
        <pc:spChg chg="mod">
          <ac:chgData name="Toby Donaldson" userId="2e6e5431-bb17-4c41-9985-d39c50d83c73" providerId="ADAL" clId="{104E910F-6058-B84E-85A6-5EABE2992E76}" dt="2024-11-12T22:16:06.738" v="6814" actId="1076"/>
          <ac:spMkLst>
            <pc:docMk/>
            <pc:sldMk cId="4262481010" sldId="402"/>
            <ac:spMk id="3" creationId="{5C0E9B5E-ACCC-E260-E39B-8E57D85493C1}"/>
          </ac:spMkLst>
        </pc:spChg>
        <pc:spChg chg="add del mod">
          <ac:chgData name="Toby Donaldson" userId="2e6e5431-bb17-4c41-9985-d39c50d83c73" providerId="ADAL" clId="{104E910F-6058-B84E-85A6-5EABE2992E76}" dt="2024-11-12T22:07:13.006" v="6683" actId="21"/>
          <ac:spMkLst>
            <pc:docMk/>
            <pc:sldMk cId="4262481010" sldId="402"/>
            <ac:spMk id="6" creationId="{D5AD5988-3E99-EB27-FE95-CEC219B26B6F}"/>
          </ac:spMkLst>
        </pc:spChg>
        <pc:spChg chg="add mod">
          <ac:chgData name="Toby Donaldson" userId="2e6e5431-bb17-4c41-9985-d39c50d83c73" providerId="ADAL" clId="{104E910F-6058-B84E-85A6-5EABE2992E76}" dt="2024-11-12T22:19:26.145" v="6846" actId="1076"/>
          <ac:spMkLst>
            <pc:docMk/>
            <pc:sldMk cId="4262481010" sldId="402"/>
            <ac:spMk id="7" creationId="{6233ECDD-5B20-DC26-C943-2C424B81EF39}"/>
          </ac:spMkLst>
        </pc:spChg>
        <pc:spChg chg="add del mod">
          <ac:chgData name="Toby Donaldson" userId="2e6e5431-bb17-4c41-9985-d39c50d83c73" providerId="ADAL" clId="{104E910F-6058-B84E-85A6-5EABE2992E76}" dt="2024-11-12T23:52:25.365" v="7039" actId="21"/>
          <ac:spMkLst>
            <pc:docMk/>
            <pc:sldMk cId="4262481010" sldId="402"/>
            <ac:spMk id="8" creationId="{A35C9703-10EF-4174-B109-D4F1FBDB022C}"/>
          </ac:spMkLst>
        </pc:spChg>
        <pc:spChg chg="del">
          <ac:chgData name="Toby Donaldson" userId="2e6e5431-bb17-4c41-9985-d39c50d83c73" providerId="ADAL" clId="{104E910F-6058-B84E-85A6-5EABE2992E76}" dt="2024-11-12T22:06:22.848" v="6663" actId="21"/>
          <ac:spMkLst>
            <pc:docMk/>
            <pc:sldMk cId="4262481010" sldId="402"/>
            <ac:spMk id="13" creationId="{149BDD93-5A6B-259B-3501-BB1B6D267488}"/>
          </ac:spMkLst>
        </pc:spChg>
        <pc:cxnChg chg="del mod">
          <ac:chgData name="Toby Donaldson" userId="2e6e5431-bb17-4c41-9985-d39c50d83c73" providerId="ADAL" clId="{104E910F-6058-B84E-85A6-5EABE2992E76}" dt="2024-11-12T22:06:22.848" v="6663" actId="21"/>
          <ac:cxnSpMkLst>
            <pc:docMk/>
            <pc:sldMk cId="4262481010" sldId="402"/>
            <ac:cxnSpMk id="15" creationId="{B4E1CECC-2917-6960-E3DE-AC516F8BCBB8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22:23:52.240" v="7028" actId="2711"/>
        <pc:sldMkLst>
          <pc:docMk/>
          <pc:sldMk cId="1759866411" sldId="403"/>
        </pc:sldMkLst>
        <pc:spChg chg="del">
          <ac:chgData name="Toby Donaldson" userId="2e6e5431-bb17-4c41-9985-d39c50d83c73" providerId="ADAL" clId="{104E910F-6058-B84E-85A6-5EABE2992E76}" dt="2024-11-12T22:19:41.580" v="6848" actId="21"/>
          <ac:spMkLst>
            <pc:docMk/>
            <pc:sldMk cId="1759866411" sldId="403"/>
            <ac:spMk id="2" creationId="{34E6A103-7F11-7E2B-69AE-ADB78612AD96}"/>
          </ac:spMkLst>
        </pc:spChg>
        <pc:spChg chg="mod">
          <ac:chgData name="Toby Donaldson" userId="2e6e5431-bb17-4c41-9985-d39c50d83c73" providerId="ADAL" clId="{104E910F-6058-B84E-85A6-5EABE2992E76}" dt="2024-11-12T22:19:51.295" v="6851" actId="1076"/>
          <ac:spMkLst>
            <pc:docMk/>
            <pc:sldMk cId="1759866411" sldId="403"/>
            <ac:spMk id="3" creationId="{736A6638-3CC1-0109-0202-2A17E876D147}"/>
          </ac:spMkLst>
        </pc:spChg>
        <pc:spChg chg="del">
          <ac:chgData name="Toby Donaldson" userId="2e6e5431-bb17-4c41-9985-d39c50d83c73" providerId="ADAL" clId="{104E910F-6058-B84E-85A6-5EABE2992E76}" dt="2024-11-12T22:19:41.580" v="6848" actId="21"/>
          <ac:spMkLst>
            <pc:docMk/>
            <pc:sldMk cId="1759866411" sldId="403"/>
            <ac:spMk id="5" creationId="{85B9C29F-A728-536E-492E-0A8875366AE9}"/>
          </ac:spMkLst>
        </pc:spChg>
        <pc:spChg chg="mod">
          <ac:chgData name="Toby Donaldson" userId="2e6e5431-bb17-4c41-9985-d39c50d83c73" providerId="ADAL" clId="{104E910F-6058-B84E-85A6-5EABE2992E76}" dt="2024-11-12T22:20:06.677" v="6854" actId="207"/>
          <ac:spMkLst>
            <pc:docMk/>
            <pc:sldMk cId="1759866411" sldId="403"/>
            <ac:spMk id="7" creationId="{F3FCB742-99C1-3FB9-65E6-8C29D0B8ECAA}"/>
          </ac:spMkLst>
        </pc:spChg>
        <pc:spChg chg="mod">
          <ac:chgData name="Toby Donaldson" userId="2e6e5431-bb17-4c41-9985-d39c50d83c73" providerId="ADAL" clId="{104E910F-6058-B84E-85A6-5EABE2992E76}" dt="2024-11-12T22:21:29.775" v="6875" actId="1076"/>
          <ac:spMkLst>
            <pc:docMk/>
            <pc:sldMk cId="1759866411" sldId="403"/>
            <ac:spMk id="8" creationId="{DB2C5F41-92F8-6ED6-B924-0BB8C14F6C9C}"/>
          </ac:spMkLst>
        </pc:spChg>
        <pc:spChg chg="add del mod">
          <ac:chgData name="Toby Donaldson" userId="2e6e5431-bb17-4c41-9985-d39c50d83c73" providerId="ADAL" clId="{104E910F-6058-B84E-85A6-5EABE2992E76}" dt="2024-11-12T22:19:44.146" v="6849" actId="21"/>
          <ac:spMkLst>
            <pc:docMk/>
            <pc:sldMk cId="1759866411" sldId="403"/>
            <ac:spMk id="9" creationId="{A423D2DE-9886-471C-BC8B-9E7A28A78B5B}"/>
          </ac:spMkLst>
        </pc:spChg>
        <pc:spChg chg="add mod">
          <ac:chgData name="Toby Donaldson" userId="2e6e5431-bb17-4c41-9985-d39c50d83c73" providerId="ADAL" clId="{104E910F-6058-B84E-85A6-5EABE2992E76}" dt="2024-11-12T22:23:38.836" v="7027" actId="1076"/>
          <ac:spMkLst>
            <pc:docMk/>
            <pc:sldMk cId="1759866411" sldId="403"/>
            <ac:spMk id="10" creationId="{FC80F4CB-F097-CC20-5E86-2616FE8CDD3F}"/>
          </ac:spMkLst>
        </pc:spChg>
        <pc:spChg chg="add mod">
          <ac:chgData name="Toby Donaldson" userId="2e6e5431-bb17-4c41-9985-d39c50d83c73" providerId="ADAL" clId="{104E910F-6058-B84E-85A6-5EABE2992E76}" dt="2024-11-12T22:23:25.125" v="7025" actId="14100"/>
          <ac:spMkLst>
            <pc:docMk/>
            <pc:sldMk cId="1759866411" sldId="403"/>
            <ac:spMk id="11" creationId="{2A3455AA-5256-FE57-0B67-63EBA3654258}"/>
          </ac:spMkLst>
        </pc:spChg>
        <pc:spChg chg="add mod">
          <ac:chgData name="Toby Donaldson" userId="2e6e5431-bb17-4c41-9985-d39c50d83c73" providerId="ADAL" clId="{104E910F-6058-B84E-85A6-5EABE2992E76}" dt="2024-11-12T22:23:52.240" v="7028" actId="2711"/>
          <ac:spMkLst>
            <pc:docMk/>
            <pc:sldMk cId="1759866411" sldId="403"/>
            <ac:spMk id="22" creationId="{E56C2B6A-026C-52A8-2C47-D54D5575D03A}"/>
          </ac:spMkLst>
        </pc:spChg>
        <pc:cxnChg chg="add mod">
          <ac:chgData name="Toby Donaldson" userId="2e6e5431-bb17-4c41-9985-d39c50d83c73" providerId="ADAL" clId="{104E910F-6058-B84E-85A6-5EABE2992E76}" dt="2024-11-12T22:23:38.836" v="7027" actId="1076"/>
          <ac:cxnSpMkLst>
            <pc:docMk/>
            <pc:sldMk cId="1759866411" sldId="403"/>
            <ac:cxnSpMk id="13" creationId="{0DAF53E4-B893-CF9C-0828-7790FFB3FF31}"/>
          </ac:cxnSpMkLst>
        </pc:cxnChg>
        <pc:cxnChg chg="add mod">
          <ac:chgData name="Toby Donaldson" userId="2e6e5431-bb17-4c41-9985-d39c50d83c73" providerId="ADAL" clId="{104E910F-6058-B84E-85A6-5EABE2992E76}" dt="2024-11-12T22:23:25.125" v="7025" actId="14100"/>
          <ac:cxnSpMkLst>
            <pc:docMk/>
            <pc:sldMk cId="1759866411" sldId="403"/>
            <ac:cxnSpMk id="15" creationId="{BD308866-101F-83E5-8081-3E72A5DF0A3F}"/>
          </ac:cxnSpMkLst>
        </pc:cxnChg>
      </pc:sldChg>
      <pc:sldChg chg="add">
        <pc:chgData name="Toby Donaldson" userId="2e6e5431-bb17-4c41-9985-d39c50d83c73" providerId="ADAL" clId="{104E910F-6058-B84E-85A6-5EABE2992E76}" dt="2024-11-12T23:51:25.164" v="7036" actId="2890"/>
        <pc:sldMkLst>
          <pc:docMk/>
          <pc:sldMk cId="3713464181" sldId="404"/>
        </pc:sldMkLst>
      </pc:sldChg>
    </pc:docChg>
  </pc:docChgLst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3" creationId="{467724C6-6D98-F980-728B-C2BA02D797F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1" creationId="{C5772175-955A-4811-B3D9-A03023BEFF0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3" creationId="{0AE98B72-66C6-4AB4-AF0D-BA830DE8639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5" creationId="{407EAFC6-733F-403D-BB4D-05A3A28742F1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7" creationId="{17A36730-4CB0-4F61-AD11-A44C9765833F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9" creationId="{767334AB-16BD-4EC7-8C6B-4B517160093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1" creationId="{C69C79E1-F916-4929-A4F3-DE763D4BFA57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3" creationId="{00C86EF7-5EC4-4682-A7BD-444DA4916474}"/>
          </ac:spMkLst>
        </pc:spChg>
        <pc:picChg chg="add mod">
          <ac:chgData name="Toby Donaldson" userId="2e6e5431-bb17-4c41-9985-d39c50d83c73" providerId="ADAL" clId="{A515520A-0FCD-486C-A2CC-7D014497B132}" dt="2024-09-16T17:36:13.393" v="3" actId="14100"/>
          <ac:picMkLst>
            <pc:docMk/>
            <pc:sldMk cId="3113156551" sldId="256"/>
            <ac:picMk id="1026" creationId="{5A95B101-A092-4AFF-5F3C-02DA4D8C46A4}"/>
          </ac:picMkLst>
        </pc:picChg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  <pc:spChg chg="del mod topLvl">
          <ac:chgData name="Toby Donaldson" userId="2e6e5431-bb17-4c41-9985-d39c50d83c73" providerId="ADAL" clId="{A515520A-0FCD-486C-A2CC-7D014497B132}" dt="2024-09-16T17:43:31.204" v="14" actId="21"/>
          <ac:spMkLst>
            <pc:docMk/>
            <pc:sldMk cId="1564174174" sldId="257"/>
            <ac:spMk id="5" creationId="{31B88D45-8E57-62FD-AEF7-79C61C6FB2E6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6" creationId="{070381B3-8ECB-C4C0-2864-E3A6D74892A8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8" creationId="{20BD7AF2-6231-9467-624B-9A66E9036667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9" creationId="{8D409C56-D16B-9D60-A28F-140EDC33F944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5" creationId="{7709DDE2-385E-5089-30FB-920A0B0F27A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18" creationId="{4974C57B-6738-A480-36E1-BF34EF9C79F1}"/>
          </ac:spMkLst>
        </pc:spChg>
        <pc:spChg chg="mod topLvl">
          <ac:chgData name="Toby Donaldson" userId="2e6e5431-bb17-4c41-9985-d39c50d83c73" providerId="ADAL" clId="{A515520A-0FCD-486C-A2CC-7D014497B132}" dt="2024-09-16T17:44:41.567" v="26" actId="1076"/>
          <ac:spMkLst>
            <pc:docMk/>
            <pc:sldMk cId="1564174174" sldId="257"/>
            <ac:spMk id="31" creationId="{3E7C6BDF-914F-273C-A732-BD72CA1F5A5F}"/>
          </ac:spMkLst>
        </pc:s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A515520A-0FCD-486C-A2CC-7D014497B132}" dt="2024-09-16T17:36:50.052" v="5" actId="165"/>
          <ac:grpSpMkLst>
            <pc:docMk/>
            <pc:sldMk cId="1564174174" sldId="257"/>
            <ac:grpSpMk id="32" creationId="{609F6DAF-69E0-4240-4CB0-A656E8166D93}"/>
          </ac:grpSpMkLst>
        </pc:grpChg>
        <pc:picChg chg="add mod">
          <ac:chgData name="Toby Donaldson" userId="2e6e5431-bb17-4c41-9985-d39c50d83c73" providerId="ADAL" clId="{A515520A-0FCD-486C-A2CC-7D014497B132}" dt="2024-09-16T17:44:11.418" v="21" actId="1076"/>
          <ac:picMkLst>
            <pc:docMk/>
            <pc:sldMk cId="1564174174" sldId="257"/>
            <ac:picMk id="2050" creationId="{40E57054-8058-7D06-867C-618B47C7CBB7}"/>
          </ac:picMkLst>
        </pc:picChg>
        <pc:cxnChg chg="add mod ord">
          <ac:chgData name="Toby Donaldson" userId="2e6e5431-bb17-4c41-9985-d39c50d83c73" providerId="ADAL" clId="{A515520A-0FCD-486C-A2CC-7D014497B132}" dt="2024-09-16T17:44:32.588" v="24" actId="1076"/>
          <ac:cxnSpMkLst>
            <pc:docMk/>
            <pc:sldMk cId="1564174174" sldId="257"/>
            <ac:cxnSpMk id="3" creationId="{00F0D90C-7456-6B0B-9C4A-C20E9F5914B6}"/>
          </ac:cxnSpMkLst>
        </pc:cxnChg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5" creationId="{ABD6664D-9655-2F19-AE3C-F269E40352C9}"/>
          </ac:spMkLst>
        </pc:spChg>
        <pc:grpChg chg="del mod">
          <ac:chgData name="Toby Donaldson" userId="2e6e5431-bb17-4c41-9985-d39c50d83c73" providerId="ADAL" clId="{A515520A-0FCD-486C-A2CC-7D014497B132}" dt="2024-09-17T03:55:38.203" v="948" actId="165"/>
          <ac:grpSpMkLst>
            <pc:docMk/>
            <pc:sldMk cId="2020498111" sldId="269"/>
            <ac:grpSpMk id="11" creationId="{6E05BE33-57C5-CB83-B7E3-8EC1D2D9C2AA}"/>
          </ac:grpSpMkLst>
        </pc:grpChg>
        <pc:grpChg chg="mod topLvl">
          <ac:chgData name="Toby Donaldson" userId="2e6e5431-bb17-4c41-9985-d39c50d83c73" providerId="ADAL" clId="{A515520A-0FCD-486C-A2CC-7D014497B132}" dt="2024-09-17T03:56:24.602" v="952" actId="1076"/>
          <ac:grpSpMkLst>
            <pc:docMk/>
            <pc:sldMk cId="2020498111" sldId="269"/>
            <ac:grpSpMk id="13" creationId="{A29488C9-EB21-C5FD-DB93-B2D0288BD8CA}"/>
          </ac:grpSpMkLst>
        </pc:grpChg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020498111" sldId="269"/>
            <ac:inkMk id="11" creationId="{1B370A92-7AB6-99F8-D29C-AC0156043C26}"/>
          </ac:inkMkLst>
        </pc:ink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6" creationId="{03DA9AC5-86E3-7143-7D35-1BD469166430}"/>
          </ac:cxnSpMkLst>
        </pc:cxnChg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  <pc:spChg chg="add mod">
          <ac:chgData name="Toby Donaldson" userId="2e6e5431-bb17-4c41-9985-d39c50d83c73" providerId="ADAL" clId="{A515520A-0FCD-486C-A2CC-7D014497B132}" dt="2024-09-16T17:51:10.894" v="233" actId="20577"/>
          <ac:spMkLst>
            <pc:docMk/>
            <pc:sldMk cId="2541733131" sldId="272"/>
            <ac:spMk id="2" creationId="{E22F6E4A-D60F-0E21-69FD-95F4FA85D7FC}"/>
          </ac:spMkLst>
        </pc:spChg>
        <pc:picChg chg="del">
          <ac:chgData name="Toby Donaldson" userId="2e6e5431-bb17-4c41-9985-d39c50d83c73" providerId="ADAL" clId="{A515520A-0FCD-486C-A2CC-7D014497B132}" dt="2024-09-16T17:45:44.859" v="30" actId="21"/>
          <ac:picMkLst>
            <pc:docMk/>
            <pc:sldMk cId="2541733131" sldId="272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7:46:16.861" v="33" actId="1076"/>
          <ac:picMkLst>
            <pc:docMk/>
            <pc:sldMk cId="2541733131" sldId="272"/>
            <ac:picMk id="3074" creationId="{8E59A6CF-D42D-AD37-5D8B-75BCA0579A78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  <pc:spChg chg="add mod">
          <ac:chgData name="Toby Donaldson" userId="2e6e5431-bb17-4c41-9985-d39c50d83c73" providerId="ADAL" clId="{A515520A-0FCD-486C-A2CC-7D014497B132}" dt="2024-09-16T17:50:25.747" v="167" actId="122"/>
          <ac:spMkLst>
            <pc:docMk/>
            <pc:sldMk cId="354076809" sldId="273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47:59.774" v="80" actId="21"/>
          <ac:picMkLst>
            <pc:docMk/>
            <pc:sldMk cId="354076809" sldId="273"/>
            <ac:picMk id="3074" creationId="{8E59A6CF-D42D-AD37-5D8B-75BCA0579A78}"/>
          </ac:picMkLst>
        </pc:picChg>
        <pc:picChg chg="add mod">
          <ac:chgData name="Toby Donaldson" userId="2e6e5431-bb17-4c41-9985-d39c50d83c73" providerId="ADAL" clId="{A515520A-0FCD-486C-A2CC-7D014497B132}" dt="2024-09-16T17:48:03.475" v="81" actId="1076"/>
          <ac:picMkLst>
            <pc:docMk/>
            <pc:sldMk cId="354076809" sldId="273"/>
            <ac:picMk id="4098" creationId="{69EC3E31-44C5-DE32-0AAE-57F7AEDAEAEE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  <pc:spChg chg="mod">
          <ac:chgData name="Toby Donaldson" userId="2e6e5431-bb17-4c41-9985-d39c50d83c73" providerId="ADAL" clId="{A515520A-0FCD-486C-A2CC-7D014497B132}" dt="2024-09-16T17:54:47.596" v="388" actId="20577"/>
          <ac:spMkLst>
            <pc:docMk/>
            <pc:sldMk cId="2168191691" sldId="274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2:37.040" v="236" actId="21"/>
          <ac:picMkLst>
            <pc:docMk/>
            <pc:sldMk cId="2168191691" sldId="274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7:53:37.013" v="294" actId="1076"/>
          <ac:picMkLst>
            <pc:docMk/>
            <pc:sldMk cId="2168191691" sldId="274"/>
            <ac:picMk id="5122" creationId="{8E45775D-5E04-1E3E-06EF-D88C555DCD1A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  <pc:spChg chg="mod">
          <ac:chgData name="Toby Donaldson" userId="2e6e5431-bb17-4c41-9985-d39c50d83c73" providerId="ADAL" clId="{A515520A-0FCD-486C-A2CC-7D014497B132}" dt="2024-09-16T20:34:50.813" v="945" actId="1076"/>
          <ac:spMkLst>
            <pc:docMk/>
            <pc:sldMk cId="3624217243" sldId="275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5:49.671" v="392" actId="21"/>
          <ac:picMkLst>
            <pc:docMk/>
            <pc:sldMk cId="3624217243" sldId="275"/>
            <ac:picMk id="5122" creationId="{8E45775D-5E04-1E3E-06EF-D88C555DCD1A}"/>
          </ac:picMkLst>
        </pc:picChg>
        <pc:picChg chg="add mod">
          <ac:chgData name="Toby Donaldson" userId="2e6e5431-bb17-4c41-9985-d39c50d83c73" providerId="ADAL" clId="{A515520A-0FCD-486C-A2CC-7D014497B132}" dt="2024-09-16T17:56:03.741" v="410" actId="1076"/>
          <ac:picMkLst>
            <pc:docMk/>
            <pc:sldMk cId="3624217243" sldId="275"/>
            <ac:picMk id="6146" creationId="{A001934C-1F27-3BC0-A779-0FDF7DBA04DC}"/>
          </ac:picMkLst>
        </pc:picChg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  <pc:spChg chg="add mod">
          <ac:chgData name="Toby Donaldson" userId="2e6e5431-bb17-4c41-9985-d39c50d83c73" providerId="ADAL" clId="{A515520A-0FCD-486C-A2CC-7D014497B132}" dt="2024-09-16T18:58:58.852" v="826" actId="33524"/>
          <ac:spMkLst>
            <pc:docMk/>
            <pc:sldMk cId="2165635234" sldId="276"/>
            <ac:spMk id="2" creationId="{816F0687-E934-1F3A-DEEA-A9A3D68E192C}"/>
          </ac:spMkLst>
        </pc:spChg>
        <pc:spChg chg="add mod">
          <ac:chgData name="Toby Donaldson" userId="2e6e5431-bb17-4c41-9985-d39c50d83c73" providerId="ADAL" clId="{A515520A-0FCD-486C-A2CC-7D014497B132}" dt="2024-09-16T18:58:51.582" v="825" actId="1076"/>
          <ac:spMkLst>
            <pc:docMk/>
            <pc:sldMk cId="2165635234" sldId="276"/>
            <ac:spMk id="5" creationId="{76A0AE94-C77B-ADBE-3904-252E0514D648}"/>
          </ac:spMkLst>
        </pc:spChg>
        <pc:picChg chg="del">
          <ac:chgData name="Toby Donaldson" userId="2e6e5431-bb17-4c41-9985-d39c50d83c73" providerId="ADAL" clId="{A515520A-0FCD-486C-A2CC-7D014497B132}" dt="2024-09-16T18:06:07.361" v="525" actId="21"/>
          <ac:picMkLst>
            <pc:docMk/>
            <pc:sldMk cId="2165635234" sldId="276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8:06:45.121" v="538" actId="732"/>
          <ac:picMkLst>
            <pc:docMk/>
            <pc:sldMk cId="2165635234" sldId="276"/>
            <ac:picMk id="7170" creationId="{4023079E-7CA4-5592-177D-8ADE1F14F7E0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  <pc:spChg chg="mod">
          <ac:chgData name="Toby Donaldson" userId="2e6e5431-bb17-4c41-9985-d39c50d83c73" providerId="ADAL" clId="{A515520A-0FCD-486C-A2CC-7D014497B132}" dt="2024-09-16T19:03:53.773" v="933" actId="20577"/>
          <ac:spMkLst>
            <pc:docMk/>
            <pc:sldMk cId="798263514" sldId="277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9:01:14.617" v="829" actId="21"/>
          <ac:picMkLst>
            <pc:docMk/>
            <pc:sldMk cId="798263514" sldId="277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9:02:02.346" v="867" actId="1076"/>
          <ac:picMkLst>
            <pc:docMk/>
            <pc:sldMk cId="798263514" sldId="277"/>
            <ac:picMk id="8194" creationId="{9CF62659-C05B-2324-D559-15F3A3CFA9B2}"/>
          </ac:picMkLst>
        </pc:pic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899495814" sldId="284"/>
            <ac:inkMk id="3" creationId="{38AF0BF5-8D76-603F-A8D4-401D9B2517E9}"/>
          </ac:inkMkLst>
        </pc:inkChg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02167807" sldId="299"/>
            <ac:inkMk id="12" creationId="{F731033A-1FF7-12B6-FF02-080DE7AC82FF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711128939" sldId="307"/>
            <ac:inkMk id="5" creationId="{95754E7B-88BC-3CD1-E3B8-91F67A390F8E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722314743" sldId="310"/>
            <ac:inkMk id="2" creationId="{233D7823-66E4-FB22-0996-F10B9B151B01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1963568937" sldId="317"/>
            <ac:inkMk id="6" creationId="{1E02A07E-C198-4823-2442-58184AA57E13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885649669" sldId="320"/>
            <ac:inkMk id="3" creationId="{E34D4937-849C-F770-CE42-5C276621B2C7}"/>
          </ac:inkMkLst>
        </pc:inkChg>
      </pc:sldChg>
    </pc:docChg>
  </pc:docChgLst>
  <pc:docChgLst>
    <pc:chgData name="Toby Donaldson" userId="2e6e5431-bb17-4c41-9985-d39c50d83c73" providerId="ADAL" clId="{3BD5420F-8264-4A74-AD01-AFEC2C384065}"/>
    <pc:docChg chg="undo redo custSel addSld delSld modSld sldOrd addSection delSection modSection">
      <pc:chgData name="Toby Donaldson" userId="2e6e5431-bb17-4c41-9985-d39c50d83c73" providerId="ADAL" clId="{3BD5420F-8264-4A74-AD01-AFEC2C384065}" dt="2024-11-03T22:32:51.693" v="6147" actId="1076"/>
      <pc:docMkLst>
        <pc:docMk/>
      </pc:docMkLst>
      <pc:sldChg chg="addSp delSp modSp mod">
        <pc:chgData name="Toby Donaldson" userId="2e6e5431-bb17-4c41-9985-d39c50d83c73" providerId="ADAL" clId="{3BD5420F-8264-4A74-AD01-AFEC2C384065}" dt="2024-11-02T18:03:34.941" v="906" actId="113"/>
        <pc:sldMkLst>
          <pc:docMk/>
          <pc:sldMk cId="3108921986" sldId="297"/>
        </pc:sldMkLst>
        <pc:spChg chg="del mod">
          <ac:chgData name="Toby Donaldson" userId="2e6e5431-bb17-4c41-9985-d39c50d83c73" providerId="ADAL" clId="{3BD5420F-8264-4A74-AD01-AFEC2C384065}" dt="2024-11-02T18:03:12.730" v="901" actId="21"/>
          <ac:spMkLst>
            <pc:docMk/>
            <pc:sldMk cId="3108921986" sldId="297"/>
            <ac:spMk id="2" creationId="{A5E6C931-848B-61E7-A584-2A3E14781E8C}"/>
          </ac:spMkLst>
        </pc:spChg>
        <pc:spChg chg="del">
          <ac:chgData name="Toby Donaldson" userId="2e6e5431-bb17-4c41-9985-d39c50d83c73" providerId="ADAL" clId="{3BD5420F-8264-4A74-AD01-AFEC2C384065}" dt="2024-11-02T17:41:30.260" v="126" actId="21"/>
          <ac:spMkLst>
            <pc:docMk/>
            <pc:sldMk cId="3108921986" sldId="297"/>
            <ac:spMk id="3" creationId="{660352C6-F5BE-E3C9-CA3C-283677BA85A6}"/>
          </ac:spMkLst>
        </pc:spChg>
        <pc:spChg chg="del mod">
          <ac:chgData name="Toby Donaldson" userId="2e6e5431-bb17-4c41-9985-d39c50d83c73" providerId="ADAL" clId="{3BD5420F-8264-4A74-AD01-AFEC2C384065}" dt="2024-11-02T18:03:12.730" v="901" actId="21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3BD5420F-8264-4A74-AD01-AFEC2C384065}" dt="2024-11-02T17:41:59.522" v="203" actId="21"/>
          <ac:spMkLst>
            <pc:docMk/>
            <pc:sldMk cId="3108921986" sldId="297"/>
            <ac:spMk id="6" creationId="{C5195972-F651-208B-00D4-47D63C6CCCFC}"/>
          </ac:spMkLst>
        </pc:spChg>
        <pc:spChg chg="add mod">
          <ac:chgData name="Toby Donaldson" userId="2e6e5431-bb17-4c41-9985-d39c50d83c73" providerId="ADAL" clId="{3BD5420F-8264-4A74-AD01-AFEC2C384065}" dt="2024-11-02T18:03:29.799" v="904" actId="113"/>
          <ac:spMkLst>
            <pc:docMk/>
            <pc:sldMk cId="3108921986" sldId="297"/>
            <ac:spMk id="7" creationId="{FA63A31D-E742-6EA2-3A66-E7EF7F21155E}"/>
          </ac:spMkLst>
        </pc:spChg>
        <pc:spChg chg="add mod">
          <ac:chgData name="Toby Donaldson" userId="2e6e5431-bb17-4c41-9985-d39c50d83c73" providerId="ADAL" clId="{3BD5420F-8264-4A74-AD01-AFEC2C384065}" dt="2024-11-02T18:03:32.059" v="905" actId="113"/>
          <ac:spMkLst>
            <pc:docMk/>
            <pc:sldMk cId="3108921986" sldId="297"/>
            <ac:spMk id="10" creationId="{08005E07-6728-1669-553A-1D05E4709E6B}"/>
          </ac:spMkLst>
        </pc:spChg>
        <pc:spChg chg="add mod">
          <ac:chgData name="Toby Donaldson" userId="2e6e5431-bb17-4c41-9985-d39c50d83c73" providerId="ADAL" clId="{3BD5420F-8264-4A74-AD01-AFEC2C384065}" dt="2024-11-02T18:03:34.941" v="906" actId="113"/>
          <ac:spMkLst>
            <pc:docMk/>
            <pc:sldMk cId="3108921986" sldId="297"/>
            <ac:spMk id="11" creationId="{6FE9185B-1DD9-E60F-60D4-326ACE64B77E}"/>
          </ac:spMkLst>
        </pc:spChg>
        <pc:spChg chg="del">
          <ac:chgData name="Toby Donaldson" userId="2e6e5431-bb17-4c41-9985-d39c50d83c73" providerId="ADAL" clId="{3BD5420F-8264-4A74-AD01-AFEC2C384065}" dt="2024-11-02T17:41:30.260" v="126" actId="21"/>
          <ac:spMkLst>
            <pc:docMk/>
            <pc:sldMk cId="3108921986" sldId="297"/>
            <ac:spMk id="12" creationId="{3AF2C4DB-946E-1805-ACEA-E990CBE59E01}"/>
          </ac:spMkLst>
        </pc:spChg>
        <pc:spChg chg="add del mod">
          <ac:chgData name="Toby Donaldson" userId="2e6e5431-bb17-4c41-9985-d39c50d83c73" providerId="ADAL" clId="{3BD5420F-8264-4A74-AD01-AFEC2C384065}" dt="2024-11-02T18:03:14.275" v="902" actId="21"/>
          <ac:spMkLst>
            <pc:docMk/>
            <pc:sldMk cId="3108921986" sldId="297"/>
            <ac:spMk id="14" creationId="{3FF85553-C830-57DE-6A3E-4013BF60D1C8}"/>
          </ac:spMkLst>
        </pc:spChg>
        <pc:spChg chg="add mod">
          <ac:chgData name="Toby Donaldson" userId="2e6e5431-bb17-4c41-9985-d39c50d83c73" providerId="ADAL" clId="{3BD5420F-8264-4A74-AD01-AFEC2C384065}" dt="2024-11-02T18:03:19.532" v="903"/>
          <ac:spMkLst>
            <pc:docMk/>
            <pc:sldMk cId="3108921986" sldId="297"/>
            <ac:spMk id="15" creationId="{0BF736B8-C93F-7669-F7AD-A834CC36A3B0}"/>
          </ac:spMkLst>
        </pc:spChg>
        <pc:spChg chg="add mod">
          <ac:chgData name="Toby Donaldson" userId="2e6e5431-bb17-4c41-9985-d39c50d83c73" providerId="ADAL" clId="{3BD5420F-8264-4A74-AD01-AFEC2C384065}" dt="2024-11-02T18:03:19.532" v="903"/>
          <ac:spMkLst>
            <pc:docMk/>
            <pc:sldMk cId="3108921986" sldId="297"/>
            <ac:spMk id="16" creationId="{0D472E8E-1529-AD09-DACE-002A79E6E2F3}"/>
          </ac:spMkLst>
        </pc:spChg>
        <pc:picChg chg="add mod">
          <ac:chgData name="Toby Donaldson" userId="2e6e5431-bb17-4c41-9985-d39c50d83c73" providerId="ADAL" clId="{3BD5420F-8264-4A74-AD01-AFEC2C384065}" dt="2024-11-02T17:48:44.473" v="523" actId="1076"/>
          <ac:picMkLst>
            <pc:docMk/>
            <pc:sldMk cId="3108921986" sldId="297"/>
            <ac:picMk id="9" creationId="{5B6864FD-F799-F82E-2670-19A5785BC87F}"/>
          </ac:picMkLst>
        </pc:picChg>
        <pc:picChg chg="add mod">
          <ac:chgData name="Toby Donaldson" userId="2e6e5431-bb17-4c41-9985-d39c50d83c73" providerId="ADAL" clId="{3BD5420F-8264-4A74-AD01-AFEC2C384065}" dt="2024-11-02T17:48:44.473" v="523" actId="1076"/>
          <ac:picMkLst>
            <pc:docMk/>
            <pc:sldMk cId="3108921986" sldId="297"/>
            <ac:picMk id="1026" creationId="{9CE3234A-2E95-CBCC-2762-27882E629C29}"/>
          </ac:picMkLst>
        </pc:picChg>
        <pc:picChg chg="add mod">
          <ac:chgData name="Toby Donaldson" userId="2e6e5431-bb17-4c41-9985-d39c50d83c73" providerId="ADAL" clId="{3BD5420F-8264-4A74-AD01-AFEC2C384065}" dt="2024-11-02T17:48:44.473" v="523" actId="1076"/>
          <ac:picMkLst>
            <pc:docMk/>
            <pc:sldMk cId="3108921986" sldId="297"/>
            <ac:picMk id="1028" creationId="{FC260E1D-3B39-2036-CAB3-DE8ED9DD98B6}"/>
          </ac:picMkLst>
        </pc:picChg>
      </pc:sldChg>
      <pc:sldChg chg="modSp mod">
        <pc:chgData name="Toby Donaldson" userId="2e6e5431-bb17-4c41-9985-d39c50d83c73" providerId="ADAL" clId="{3BD5420F-8264-4A74-AD01-AFEC2C384065}" dt="2024-11-02T17:38:00.093" v="38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3BD5420F-8264-4A74-AD01-AFEC2C384065}" dt="2024-11-02T17:38:00.093" v="38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 ord">
        <pc:chgData name="Toby Donaldson" userId="2e6e5431-bb17-4c41-9985-d39c50d83c73" providerId="ADAL" clId="{3BD5420F-8264-4A74-AD01-AFEC2C384065}" dt="2024-11-03T21:48:40.166" v="4838"/>
        <pc:sldMkLst>
          <pc:docMk/>
          <pc:sldMk cId="233389791" sldId="299"/>
        </pc:sldMkLst>
        <pc:spChg chg="mod">
          <ac:chgData name="Toby Donaldson" userId="2e6e5431-bb17-4c41-9985-d39c50d83c73" providerId="ADAL" clId="{3BD5420F-8264-4A74-AD01-AFEC2C384065}" dt="2024-11-03T21:30:40.009" v="4140" actId="1076"/>
          <ac:spMkLst>
            <pc:docMk/>
            <pc:sldMk cId="233389791" sldId="299"/>
            <ac:spMk id="2" creationId="{BC62FBB0-484C-78C0-24D6-992F76A42089}"/>
          </ac:spMkLst>
        </pc:spChg>
        <pc:spChg chg="del mod">
          <ac:chgData name="Toby Donaldson" userId="2e6e5431-bb17-4c41-9985-d39c50d83c73" providerId="ADAL" clId="{3BD5420F-8264-4A74-AD01-AFEC2C384065}" dt="2024-11-03T21:35:35.091" v="4394" actId="21"/>
          <ac:spMkLst>
            <pc:docMk/>
            <pc:sldMk cId="233389791" sldId="299"/>
            <ac:spMk id="3" creationId="{4E0EFC6B-3E0D-CC3C-DE64-336A283F5E9A}"/>
          </ac:spMkLst>
        </pc:spChg>
        <pc:spChg chg="mod">
          <ac:chgData name="Toby Donaldson" userId="2e6e5431-bb17-4c41-9985-d39c50d83c73" providerId="ADAL" clId="{3BD5420F-8264-4A74-AD01-AFEC2C384065}" dt="2024-11-03T21:35:00.639" v="4389" actId="1076"/>
          <ac:spMkLst>
            <pc:docMk/>
            <pc:sldMk cId="233389791" sldId="299"/>
            <ac:spMk id="5" creationId="{3A79C901-96C6-9F74-6544-5CC5C594147A}"/>
          </ac:spMkLst>
        </pc:spChg>
        <pc:spChg chg="del">
          <ac:chgData name="Toby Donaldson" userId="2e6e5431-bb17-4c41-9985-d39c50d83c73" providerId="ADAL" clId="{3BD5420F-8264-4A74-AD01-AFEC2C384065}" dt="2024-11-03T21:32:48.666" v="4343" actId="21"/>
          <ac:spMkLst>
            <pc:docMk/>
            <pc:sldMk cId="233389791" sldId="299"/>
            <ac:spMk id="6" creationId="{3444EAC1-8E37-B7F8-8D36-327FB59E9D3D}"/>
          </ac:spMkLst>
        </pc:spChg>
        <pc:spChg chg="add mod">
          <ac:chgData name="Toby Donaldson" userId="2e6e5431-bb17-4c41-9985-d39c50d83c73" providerId="ADAL" clId="{3BD5420F-8264-4A74-AD01-AFEC2C384065}" dt="2024-11-03T21:35:04.336" v="4390" actId="1076"/>
          <ac:spMkLst>
            <pc:docMk/>
            <pc:sldMk cId="233389791" sldId="299"/>
            <ac:spMk id="7" creationId="{175743B0-BFA5-E91E-9DB9-84963DC79407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0" creationId="{8597CE70-78D7-D57A-2DD6-EDDA371594BB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1" creationId="{DF5FAE3E-CE1F-2CEF-74A3-4BAA1DFA8CD0}"/>
          </ac:spMkLst>
        </pc:spChg>
        <pc:spChg chg="del mod">
          <ac:chgData name="Toby Donaldson" userId="2e6e5431-bb17-4c41-9985-d39c50d83c73" providerId="ADAL" clId="{3BD5420F-8264-4A74-AD01-AFEC2C384065}" dt="2024-11-03T21:36:30.699" v="4399" actId="21"/>
          <ac:spMkLst>
            <pc:docMk/>
            <pc:sldMk cId="233389791" sldId="299"/>
            <ac:spMk id="12" creationId="{9C4E3B0B-AC92-0B0D-A2A0-5F86A3559E9D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3" creationId="{30CF7D1F-F48F-D92E-96E2-B0F87D404B9B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6" creationId="{85700301-2FAB-5AEF-D4EB-99A06731CF7F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7" creationId="{2400CF8A-931A-F3D6-BAEE-EBB871E26EE1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8" creationId="{88CA121F-B786-DABB-D7F4-9790222AF1E0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1" creationId="{C0822B3A-8F4F-DFFA-896A-D6F2D8054FF6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2" creationId="{47E2C43B-04C8-86BA-1C3B-5554C241FB0D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3" creationId="{6F87C6B0-BA56-036B-A634-E7F1A4E86C07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6" creationId="{58DDA066-CCF7-7BCC-D553-D819396E03B0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7" creationId="{BA182CEF-37C9-6248-58D7-D8A664095A92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8" creationId="{DED08002-41CB-A1B1-0EF3-6FE1FA86A5A2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1" creationId="{36BA2A9F-6957-FF56-55A8-146358398C4C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2" creationId="{3192D228-4E2F-36C7-9A91-298DE5AADEB0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3" creationId="{D338945A-3D96-0292-E571-E084DEC8C9A8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6" creationId="{978D818A-B74B-4C5C-643B-404C4EBFC1A4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7" creationId="{BDB7D3C2-9D4A-9C9A-8C8A-5DF443644D44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8" creationId="{E1685B17-215D-C0E7-1A47-4A4C6F2A8E58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39" creationId="{9D0589F1-B645-DD10-F01D-66D1C2ACB481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0" creationId="{9C63289A-1B52-74A4-71CD-96FC9013BA37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1" creationId="{DD8D7850-7A47-0A97-9312-BAC78F2F8737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2" creationId="{F3665FA2-69B0-3D51-2EF6-79A13FB71396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3" creationId="{0C71B3A4-2E1D-88CB-E6D5-CB20E991F965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4" creationId="{2CF99580-5A9C-C145-F9DE-0A6F2EB3A4CD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5" creationId="{763522CD-8CE0-FAA5-B5FB-127EB7EED401}"/>
          </ac:spMkLst>
        </pc:spChg>
        <pc:spChg chg="add mod">
          <ac:chgData name="Toby Donaldson" userId="2e6e5431-bb17-4c41-9985-d39c50d83c73" providerId="ADAL" clId="{3BD5420F-8264-4A74-AD01-AFEC2C384065}" dt="2024-11-03T21:43:47.045" v="4667" actId="6549"/>
          <ac:spMkLst>
            <pc:docMk/>
            <pc:sldMk cId="233389791" sldId="299"/>
            <ac:spMk id="46" creationId="{ABC67CC9-382F-0F88-F967-1FEFD5395F45}"/>
          </ac:spMkLst>
        </pc:spChg>
        <pc:spChg chg="add mod">
          <ac:chgData name="Toby Donaldson" userId="2e6e5431-bb17-4c41-9985-d39c50d83c73" providerId="ADAL" clId="{3BD5420F-8264-4A74-AD01-AFEC2C384065}" dt="2024-11-03T21:43:42.738" v="4663" actId="20577"/>
          <ac:spMkLst>
            <pc:docMk/>
            <pc:sldMk cId="233389791" sldId="299"/>
            <ac:spMk id="47" creationId="{8D029C6C-CD53-F0DB-9F68-E363C036DCC0}"/>
          </ac:spMkLst>
        </pc:spChg>
        <pc:spChg chg="add del mod">
          <ac:chgData name="Toby Donaldson" userId="2e6e5431-bb17-4c41-9985-d39c50d83c73" providerId="ADAL" clId="{3BD5420F-8264-4A74-AD01-AFEC2C384065}" dt="2024-11-03T21:48:30.471" v="4835" actId="21"/>
          <ac:spMkLst>
            <pc:docMk/>
            <pc:sldMk cId="233389791" sldId="299"/>
            <ac:spMk id="48" creationId="{ADFEDA18-3F6A-98D2-4B7C-88CB0AD16694}"/>
          </ac:spMkLst>
        </pc:spChg>
        <pc:spChg chg="add mod">
          <ac:chgData name="Toby Donaldson" userId="2e6e5431-bb17-4c41-9985-d39c50d83c73" providerId="ADAL" clId="{3BD5420F-8264-4A74-AD01-AFEC2C384065}" dt="2024-11-03T21:48:40.166" v="4838"/>
          <ac:spMkLst>
            <pc:docMk/>
            <pc:sldMk cId="233389791" sldId="299"/>
            <ac:spMk id="49" creationId="{A26DFAB4-147F-221F-460A-81D186103F30}"/>
          </ac:spMkLst>
        </pc:s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8" creationId="{B906730F-5ADC-DCAF-443E-E45452D1C9AC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9" creationId="{CEF35A68-06D5-925F-75D1-82DC322679F1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14" creationId="{F98072E6-1867-0920-782C-08527FAF9BDF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15" creationId="{133C4F69-B3F4-EB0A-869C-62C5A5867E05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19" creationId="{6BED4362-6C89-8915-5F15-481FA4D17BB4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20" creationId="{63E0BD78-FE3F-818A-7166-7070D5F2CD6C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24" creationId="{5B157789-F3DE-8310-165B-51E8C5D94933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25" creationId="{076FEEC6-1E8E-39AB-F3F2-654DD2DE1056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29" creationId="{D130C6FA-4367-E03F-0140-2ECD9721B0E5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30" creationId="{92459ED4-98D0-7290-2511-4E0B0BD257DB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34" creationId="{02151435-BA6D-ACB6-E2FC-49BCB608F580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35" creationId="{27AF4875-56DD-0E66-7377-B11176014A84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33314460" sldId="299"/>
        </pc:sldMkLst>
      </pc:sldChg>
      <pc:sldChg chg="addSp delSp modSp add mod">
        <pc:chgData name="Toby Donaldson" userId="2e6e5431-bb17-4c41-9985-d39c50d83c73" providerId="ADAL" clId="{3BD5420F-8264-4A74-AD01-AFEC2C384065}" dt="2024-11-02T18:06:19.609" v="989" actId="1076"/>
        <pc:sldMkLst>
          <pc:docMk/>
          <pc:sldMk cId="2394251928" sldId="300"/>
        </pc:sldMkLst>
        <pc:spChg chg="mod">
          <ac:chgData name="Toby Donaldson" userId="2e6e5431-bb17-4c41-9985-d39c50d83c73" providerId="ADAL" clId="{3BD5420F-8264-4A74-AD01-AFEC2C384065}" dt="2024-11-02T18:03:08.109" v="900" actId="1076"/>
          <ac:spMkLst>
            <pc:docMk/>
            <pc:sldMk cId="2394251928" sldId="300"/>
            <ac:spMk id="2" creationId="{6795476D-E2DE-5252-BB34-0A5B7A9A38BB}"/>
          </ac:spMkLst>
        </pc:spChg>
        <pc:spChg chg="add mod topLvl">
          <ac:chgData name="Toby Donaldson" userId="2e6e5431-bb17-4c41-9985-d39c50d83c73" providerId="ADAL" clId="{3BD5420F-8264-4A74-AD01-AFEC2C384065}" dt="2024-11-02T17:59:10.804" v="728" actId="20577"/>
          <ac:spMkLst>
            <pc:docMk/>
            <pc:sldMk cId="2394251928" sldId="300"/>
            <ac:spMk id="3" creationId="{8EB8FFC4-5A81-9138-C1FE-319FF6E29FB7}"/>
          </ac:spMkLst>
        </pc:spChg>
        <pc:spChg chg="mod">
          <ac:chgData name="Toby Donaldson" userId="2e6e5431-bb17-4c41-9985-d39c50d83c73" providerId="ADAL" clId="{3BD5420F-8264-4A74-AD01-AFEC2C384065}" dt="2024-11-02T18:03:08.109" v="900" actId="1076"/>
          <ac:spMkLst>
            <pc:docMk/>
            <pc:sldMk cId="2394251928" sldId="300"/>
            <ac:spMk id="5" creationId="{C64F8A92-4966-F38F-4362-3BC16EFD15F7}"/>
          </ac:spMkLst>
        </pc:spChg>
        <pc:spChg chg="add mod topLvl">
          <ac:chgData name="Toby Donaldson" userId="2e6e5431-bb17-4c41-9985-d39c50d83c73" providerId="ADAL" clId="{3BD5420F-8264-4A74-AD01-AFEC2C384065}" dt="2024-11-02T17:58:51.161" v="718" actId="164"/>
          <ac:spMkLst>
            <pc:docMk/>
            <pc:sldMk cId="2394251928" sldId="300"/>
            <ac:spMk id="6" creationId="{3DB37EFC-B5CE-8CFF-964E-4C3C89D9D357}"/>
          </ac:spMkLst>
        </pc:spChg>
        <pc:spChg chg="del">
          <ac:chgData name="Toby Donaldson" userId="2e6e5431-bb17-4c41-9985-d39c50d83c73" providerId="ADAL" clId="{3BD5420F-8264-4A74-AD01-AFEC2C384065}" dt="2024-11-02T17:51:17.124" v="526" actId="21"/>
          <ac:spMkLst>
            <pc:docMk/>
            <pc:sldMk cId="2394251928" sldId="300"/>
            <ac:spMk id="7" creationId="{728F6B2A-40D4-B13C-5146-594256E3C3C6}"/>
          </ac:spMkLst>
        </pc:spChg>
        <pc:spChg chg="del">
          <ac:chgData name="Toby Donaldson" userId="2e6e5431-bb17-4c41-9985-d39c50d83c73" providerId="ADAL" clId="{3BD5420F-8264-4A74-AD01-AFEC2C384065}" dt="2024-11-02T17:51:17.124" v="526" actId="21"/>
          <ac:spMkLst>
            <pc:docMk/>
            <pc:sldMk cId="2394251928" sldId="300"/>
            <ac:spMk id="10" creationId="{BD77F1E6-00ED-FF9D-E6F3-2F4CA44BF0FB}"/>
          </ac:spMkLst>
        </pc:spChg>
        <pc:spChg chg="del">
          <ac:chgData name="Toby Donaldson" userId="2e6e5431-bb17-4c41-9985-d39c50d83c73" providerId="ADAL" clId="{3BD5420F-8264-4A74-AD01-AFEC2C384065}" dt="2024-11-02T17:51:17.124" v="526" actId="21"/>
          <ac:spMkLst>
            <pc:docMk/>
            <pc:sldMk cId="2394251928" sldId="300"/>
            <ac:spMk id="11" creationId="{9A2B5A57-7F49-EA45-5F90-29E6FE5EE225}"/>
          </ac:spMkLst>
        </pc:spChg>
        <pc:spChg chg="mod">
          <ac:chgData name="Toby Donaldson" userId="2e6e5431-bb17-4c41-9985-d39c50d83c73" providerId="ADAL" clId="{3BD5420F-8264-4A74-AD01-AFEC2C384065}" dt="2024-11-02T17:55:58.630" v="692" actId="20577"/>
          <ac:spMkLst>
            <pc:docMk/>
            <pc:sldMk cId="2394251928" sldId="300"/>
            <ac:spMk id="13" creationId="{4CF5BDEB-3597-A9A7-2B63-924157F2EDD6}"/>
          </ac:spMkLst>
        </pc:spChg>
        <pc:spChg chg="mod">
          <ac:chgData name="Toby Donaldson" userId="2e6e5431-bb17-4c41-9985-d39c50d83c73" providerId="ADAL" clId="{3BD5420F-8264-4A74-AD01-AFEC2C384065}" dt="2024-11-02T17:55:02.335" v="676" actId="20577"/>
          <ac:spMkLst>
            <pc:docMk/>
            <pc:sldMk cId="2394251928" sldId="300"/>
            <ac:spMk id="14" creationId="{AED0E151-E052-0325-02D5-3753ABC10C29}"/>
          </ac:spMkLst>
        </pc:spChg>
        <pc:spChg chg="mod">
          <ac:chgData name="Toby Donaldson" userId="2e6e5431-bb17-4c41-9985-d39c50d83c73" providerId="ADAL" clId="{3BD5420F-8264-4A74-AD01-AFEC2C384065}" dt="2024-11-02T17:55:55.788" v="691" actId="20577"/>
          <ac:spMkLst>
            <pc:docMk/>
            <pc:sldMk cId="2394251928" sldId="300"/>
            <ac:spMk id="16" creationId="{6B0BC2E6-456B-0134-0C97-34F9007E4E33}"/>
          </ac:spMkLst>
        </pc:spChg>
        <pc:spChg chg="mod">
          <ac:chgData name="Toby Donaldson" userId="2e6e5431-bb17-4c41-9985-d39c50d83c73" providerId="ADAL" clId="{3BD5420F-8264-4A74-AD01-AFEC2C384065}" dt="2024-11-02T17:55:04.443" v="677" actId="20577"/>
          <ac:spMkLst>
            <pc:docMk/>
            <pc:sldMk cId="2394251928" sldId="300"/>
            <ac:spMk id="17" creationId="{53EE838F-DABD-E756-59B0-F9D7CFD2C1F1}"/>
          </ac:spMkLst>
        </pc:spChg>
        <pc:spChg chg="mod">
          <ac:chgData name="Toby Donaldson" userId="2e6e5431-bb17-4c41-9985-d39c50d83c73" providerId="ADAL" clId="{3BD5420F-8264-4A74-AD01-AFEC2C384065}" dt="2024-11-02T17:56:02.853" v="694" actId="20577"/>
          <ac:spMkLst>
            <pc:docMk/>
            <pc:sldMk cId="2394251928" sldId="300"/>
            <ac:spMk id="19" creationId="{D6614A85-9718-6F50-7BBA-6FF079F704F3}"/>
          </ac:spMkLst>
        </pc:spChg>
        <pc:spChg chg="mod">
          <ac:chgData name="Toby Donaldson" userId="2e6e5431-bb17-4c41-9985-d39c50d83c73" providerId="ADAL" clId="{3BD5420F-8264-4A74-AD01-AFEC2C384065}" dt="2024-11-02T17:55:06.834" v="678" actId="20577"/>
          <ac:spMkLst>
            <pc:docMk/>
            <pc:sldMk cId="2394251928" sldId="300"/>
            <ac:spMk id="20" creationId="{7FACA621-D25B-F288-4F95-7287ED190FA6}"/>
          </ac:spMkLst>
        </pc:spChg>
        <pc:spChg chg="mod">
          <ac:chgData name="Toby Donaldson" userId="2e6e5431-bb17-4c41-9985-d39c50d83c73" providerId="ADAL" clId="{3BD5420F-8264-4A74-AD01-AFEC2C384065}" dt="2024-11-02T17:56:06.748" v="696" actId="20577"/>
          <ac:spMkLst>
            <pc:docMk/>
            <pc:sldMk cId="2394251928" sldId="300"/>
            <ac:spMk id="22" creationId="{96F1E7FF-5EA4-F59C-B2CB-06543E20BEA0}"/>
          </ac:spMkLst>
        </pc:spChg>
        <pc:spChg chg="mod">
          <ac:chgData name="Toby Donaldson" userId="2e6e5431-bb17-4c41-9985-d39c50d83c73" providerId="ADAL" clId="{3BD5420F-8264-4A74-AD01-AFEC2C384065}" dt="2024-11-02T17:55:09.174" v="679" actId="20577"/>
          <ac:spMkLst>
            <pc:docMk/>
            <pc:sldMk cId="2394251928" sldId="300"/>
            <ac:spMk id="23" creationId="{0B857A30-2269-2D99-A39A-B5CF363F29D7}"/>
          </ac:spMkLst>
        </pc:spChg>
        <pc:spChg chg="mod">
          <ac:chgData name="Toby Donaldson" userId="2e6e5431-bb17-4c41-9985-d39c50d83c73" providerId="ADAL" clId="{3BD5420F-8264-4A74-AD01-AFEC2C384065}" dt="2024-11-02T17:56:09.349" v="698" actId="20577"/>
          <ac:spMkLst>
            <pc:docMk/>
            <pc:sldMk cId="2394251928" sldId="300"/>
            <ac:spMk id="25" creationId="{EBF29B9D-1B32-FF62-C3A1-EBD7A3CCF060}"/>
          </ac:spMkLst>
        </pc:spChg>
        <pc:spChg chg="mod">
          <ac:chgData name="Toby Donaldson" userId="2e6e5431-bb17-4c41-9985-d39c50d83c73" providerId="ADAL" clId="{3BD5420F-8264-4A74-AD01-AFEC2C384065}" dt="2024-11-02T17:55:11.467" v="680" actId="20577"/>
          <ac:spMkLst>
            <pc:docMk/>
            <pc:sldMk cId="2394251928" sldId="300"/>
            <ac:spMk id="26" creationId="{0711D8E9-CFE7-5651-1CDF-82B4903DEB19}"/>
          </ac:spMkLst>
        </pc:spChg>
        <pc:spChg chg="add mod">
          <ac:chgData name="Toby Donaldson" userId="2e6e5431-bb17-4c41-9985-d39c50d83c73" providerId="ADAL" clId="{3BD5420F-8264-4A74-AD01-AFEC2C384065}" dt="2024-11-02T17:58:57.799" v="721" actId="164"/>
          <ac:spMkLst>
            <pc:docMk/>
            <pc:sldMk cId="2394251928" sldId="300"/>
            <ac:spMk id="27" creationId="{22417CA3-F3E7-6504-D6D6-AF8F1A3062CC}"/>
          </ac:spMkLst>
        </pc:spChg>
        <pc:spChg chg="mod">
          <ac:chgData name="Toby Donaldson" userId="2e6e5431-bb17-4c41-9985-d39c50d83c73" providerId="ADAL" clId="{3BD5420F-8264-4A74-AD01-AFEC2C384065}" dt="2024-11-02T17:59:14.676" v="729"/>
          <ac:spMkLst>
            <pc:docMk/>
            <pc:sldMk cId="2394251928" sldId="300"/>
            <ac:spMk id="32" creationId="{3ECA784F-8A15-008D-5C7A-21A963B93BAE}"/>
          </ac:spMkLst>
        </pc:spChg>
        <pc:spChg chg="mod">
          <ac:chgData name="Toby Donaldson" userId="2e6e5431-bb17-4c41-9985-d39c50d83c73" providerId="ADAL" clId="{3BD5420F-8264-4A74-AD01-AFEC2C384065}" dt="2024-11-02T17:59:59.773" v="746" actId="20577"/>
          <ac:spMkLst>
            <pc:docMk/>
            <pc:sldMk cId="2394251928" sldId="300"/>
            <ac:spMk id="33" creationId="{12D0B0BF-BE85-5133-6828-58CA96AA32F5}"/>
          </ac:spMkLst>
        </pc:spChg>
        <pc:spChg chg="mod">
          <ac:chgData name="Toby Donaldson" userId="2e6e5431-bb17-4c41-9985-d39c50d83c73" providerId="ADAL" clId="{3BD5420F-8264-4A74-AD01-AFEC2C384065}" dt="2024-11-02T17:59:49.177" v="741" actId="20577"/>
          <ac:spMkLst>
            <pc:docMk/>
            <pc:sldMk cId="2394251928" sldId="300"/>
            <ac:spMk id="34" creationId="{CF4CBF4E-8EF6-EBBE-4523-C5EDD3D3A4A8}"/>
          </ac:spMkLst>
        </pc:spChg>
        <pc:spChg chg="mod">
          <ac:chgData name="Toby Donaldson" userId="2e6e5431-bb17-4c41-9985-d39c50d83c73" providerId="ADAL" clId="{3BD5420F-8264-4A74-AD01-AFEC2C384065}" dt="2024-11-02T17:59:18.696" v="731"/>
          <ac:spMkLst>
            <pc:docMk/>
            <pc:sldMk cId="2394251928" sldId="300"/>
            <ac:spMk id="37" creationId="{A87BB8C8-BE7A-E445-3F9E-918165F25A3A}"/>
          </ac:spMkLst>
        </pc:spChg>
        <pc:spChg chg="mod">
          <ac:chgData name="Toby Donaldson" userId="2e6e5431-bb17-4c41-9985-d39c50d83c73" providerId="ADAL" clId="{3BD5420F-8264-4A74-AD01-AFEC2C384065}" dt="2024-11-02T18:00:01.861" v="747" actId="20577"/>
          <ac:spMkLst>
            <pc:docMk/>
            <pc:sldMk cId="2394251928" sldId="300"/>
            <ac:spMk id="38" creationId="{EA66D07E-47BD-5B48-6B75-DA349CA7E885}"/>
          </ac:spMkLst>
        </pc:spChg>
        <pc:spChg chg="mod">
          <ac:chgData name="Toby Donaldson" userId="2e6e5431-bb17-4c41-9985-d39c50d83c73" providerId="ADAL" clId="{3BD5420F-8264-4A74-AD01-AFEC2C384065}" dt="2024-11-02T17:59:50.487" v="742" actId="20577"/>
          <ac:spMkLst>
            <pc:docMk/>
            <pc:sldMk cId="2394251928" sldId="300"/>
            <ac:spMk id="39" creationId="{CDAA5565-38A6-9350-7813-AFD98EF9BC89}"/>
          </ac:spMkLst>
        </pc:spChg>
        <pc:spChg chg="mod">
          <ac:chgData name="Toby Donaldson" userId="2e6e5431-bb17-4c41-9985-d39c50d83c73" providerId="ADAL" clId="{3BD5420F-8264-4A74-AD01-AFEC2C384065}" dt="2024-11-02T17:59:22.596" v="733"/>
          <ac:spMkLst>
            <pc:docMk/>
            <pc:sldMk cId="2394251928" sldId="300"/>
            <ac:spMk id="42" creationId="{73A346EA-FCC7-8138-EF6E-C79A6F8415DC}"/>
          </ac:spMkLst>
        </pc:spChg>
        <pc:spChg chg="mod">
          <ac:chgData name="Toby Donaldson" userId="2e6e5431-bb17-4c41-9985-d39c50d83c73" providerId="ADAL" clId="{3BD5420F-8264-4A74-AD01-AFEC2C384065}" dt="2024-11-02T18:00:03.484" v="748" actId="20577"/>
          <ac:spMkLst>
            <pc:docMk/>
            <pc:sldMk cId="2394251928" sldId="300"/>
            <ac:spMk id="43" creationId="{0735A003-5B29-9553-EB21-EE048C37DF89}"/>
          </ac:spMkLst>
        </pc:spChg>
        <pc:spChg chg="mod">
          <ac:chgData name="Toby Donaldson" userId="2e6e5431-bb17-4c41-9985-d39c50d83c73" providerId="ADAL" clId="{3BD5420F-8264-4A74-AD01-AFEC2C384065}" dt="2024-11-02T17:59:52.011" v="743" actId="20577"/>
          <ac:spMkLst>
            <pc:docMk/>
            <pc:sldMk cId="2394251928" sldId="300"/>
            <ac:spMk id="44" creationId="{C4A5DCA9-FA6A-9C87-4B14-E0245BAE8219}"/>
          </ac:spMkLst>
        </pc:spChg>
        <pc:spChg chg="mod">
          <ac:chgData name="Toby Donaldson" userId="2e6e5431-bb17-4c41-9985-d39c50d83c73" providerId="ADAL" clId="{3BD5420F-8264-4A74-AD01-AFEC2C384065}" dt="2024-11-02T17:59:25.512" v="735"/>
          <ac:spMkLst>
            <pc:docMk/>
            <pc:sldMk cId="2394251928" sldId="300"/>
            <ac:spMk id="47" creationId="{86282E9F-5072-C789-8019-24FB2BE9FDA2}"/>
          </ac:spMkLst>
        </pc:spChg>
        <pc:spChg chg="mod">
          <ac:chgData name="Toby Donaldson" userId="2e6e5431-bb17-4c41-9985-d39c50d83c73" providerId="ADAL" clId="{3BD5420F-8264-4A74-AD01-AFEC2C384065}" dt="2024-11-02T18:00:04.795" v="749" actId="20577"/>
          <ac:spMkLst>
            <pc:docMk/>
            <pc:sldMk cId="2394251928" sldId="300"/>
            <ac:spMk id="48" creationId="{C095B548-ACA7-8964-9DC5-7236B124A98D}"/>
          </ac:spMkLst>
        </pc:spChg>
        <pc:spChg chg="mod">
          <ac:chgData name="Toby Donaldson" userId="2e6e5431-bb17-4c41-9985-d39c50d83c73" providerId="ADAL" clId="{3BD5420F-8264-4A74-AD01-AFEC2C384065}" dt="2024-11-02T17:59:53.780" v="744" actId="20577"/>
          <ac:spMkLst>
            <pc:docMk/>
            <pc:sldMk cId="2394251928" sldId="300"/>
            <ac:spMk id="49" creationId="{7AB45C54-55A1-EB40-5A2D-20CF8E1C15CE}"/>
          </ac:spMkLst>
        </pc:spChg>
        <pc:spChg chg="mod">
          <ac:chgData name="Toby Donaldson" userId="2e6e5431-bb17-4c41-9985-d39c50d83c73" providerId="ADAL" clId="{3BD5420F-8264-4A74-AD01-AFEC2C384065}" dt="2024-11-02T17:59:30.874" v="737"/>
          <ac:spMkLst>
            <pc:docMk/>
            <pc:sldMk cId="2394251928" sldId="300"/>
            <ac:spMk id="52" creationId="{8B482F7B-410D-8988-918A-8B1F94D14E22}"/>
          </ac:spMkLst>
        </pc:spChg>
        <pc:spChg chg="mod">
          <ac:chgData name="Toby Donaldson" userId="2e6e5431-bb17-4c41-9985-d39c50d83c73" providerId="ADAL" clId="{3BD5420F-8264-4A74-AD01-AFEC2C384065}" dt="2024-11-02T18:00:06.951" v="750" actId="20577"/>
          <ac:spMkLst>
            <pc:docMk/>
            <pc:sldMk cId="2394251928" sldId="300"/>
            <ac:spMk id="53" creationId="{F149691C-1BE6-108B-952E-A58063955055}"/>
          </ac:spMkLst>
        </pc:spChg>
        <pc:spChg chg="mod">
          <ac:chgData name="Toby Donaldson" userId="2e6e5431-bb17-4c41-9985-d39c50d83c73" providerId="ADAL" clId="{3BD5420F-8264-4A74-AD01-AFEC2C384065}" dt="2024-11-02T17:59:56.042" v="745" actId="20577"/>
          <ac:spMkLst>
            <pc:docMk/>
            <pc:sldMk cId="2394251928" sldId="300"/>
            <ac:spMk id="54" creationId="{758C5731-E155-670B-49A6-678669A3C2D0}"/>
          </ac:spMkLst>
        </pc:spChg>
        <pc:spChg chg="add mod">
          <ac:chgData name="Toby Donaldson" userId="2e6e5431-bb17-4c41-9985-d39c50d83c73" providerId="ADAL" clId="{3BD5420F-8264-4A74-AD01-AFEC2C384065}" dt="2024-11-02T18:06:19.609" v="989" actId="1076"/>
          <ac:spMkLst>
            <pc:docMk/>
            <pc:sldMk cId="2394251928" sldId="300"/>
            <ac:spMk id="55" creationId="{151DCB16-DFAB-6ACC-94F0-FB8C1529B198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6" creationId="{271C4E36-8B2F-7A76-AB1A-5BD833082AEF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7" creationId="{B9175D58-16FD-33F2-C2DD-C08D0F8B0A93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8" creationId="{6E42359B-B41B-FFEF-AA83-F793E91CF138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9" creationId="{798873D6-EDFE-721C-0358-D88BEDF978E3}"/>
          </ac:spMkLst>
        </pc:spChg>
        <pc:grpChg chg="add del mod">
          <ac:chgData name="Toby Donaldson" userId="2e6e5431-bb17-4c41-9985-d39c50d83c73" providerId="ADAL" clId="{3BD5420F-8264-4A74-AD01-AFEC2C384065}" dt="2024-11-02T17:57:18.045" v="708" actId="165"/>
          <ac:grpSpMkLst>
            <pc:docMk/>
            <pc:sldMk cId="2394251928" sldId="300"/>
            <ac:grpSpMk id="8" creationId="{78504870-C245-A681-6016-BBDAFE6357A7}"/>
          </ac:grpSpMkLst>
        </pc:grpChg>
        <pc:grpChg chg="add del mod">
          <ac:chgData name="Toby Donaldson" userId="2e6e5431-bb17-4c41-9985-d39c50d83c73" providerId="ADAL" clId="{3BD5420F-8264-4A74-AD01-AFEC2C384065}" dt="2024-11-02T17:57:13.453" v="707" actId="21"/>
          <ac:grpSpMkLst>
            <pc:docMk/>
            <pc:sldMk cId="2394251928" sldId="300"/>
            <ac:grpSpMk id="12" creationId="{AA2F8EA5-E320-B20F-0021-CCBFB86D9625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15" creationId="{C8D3E640-4EE4-784C-13D2-4EE548E7FC02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18" creationId="{744A24D6-CD21-5F0A-DB3B-0D0510FC4321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21" creationId="{AA3A48BA-CEC0-0DAB-5525-AEE65315EC3E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24" creationId="{C8EC13AB-D3F9-7078-5048-3097783D3F1B}"/>
          </ac:grpSpMkLst>
        </pc:grpChg>
        <pc:grpChg chg="add mod">
          <ac:chgData name="Toby Donaldson" userId="2e6e5431-bb17-4c41-9985-d39c50d83c73" providerId="ADAL" clId="{3BD5420F-8264-4A74-AD01-AFEC2C384065}" dt="2024-11-02T17:58:57.799" v="721" actId="164"/>
          <ac:grpSpMkLst>
            <pc:docMk/>
            <pc:sldMk cId="2394251928" sldId="300"/>
            <ac:grpSpMk id="28" creationId="{D37AAEFD-149A-04BE-4ECB-8B4A00172C79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29" creationId="{D59BEB81-7BE5-A23E-3B79-94AD983E0189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30" creationId="{08E542F9-B5E0-F984-180B-51482DE92703}"/>
          </ac:grpSpMkLst>
        </pc:grpChg>
        <pc:grpChg chg="mod">
          <ac:chgData name="Toby Donaldson" userId="2e6e5431-bb17-4c41-9985-d39c50d83c73" providerId="ADAL" clId="{3BD5420F-8264-4A74-AD01-AFEC2C384065}" dt="2024-11-02T17:59:14.676" v="729"/>
          <ac:grpSpMkLst>
            <pc:docMk/>
            <pc:sldMk cId="2394251928" sldId="300"/>
            <ac:grpSpMk id="31" creationId="{2484FBEB-12B5-25EC-44EB-7977D6ADFECB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35" creationId="{1FE005B7-4D2C-5A05-DD77-580B4C18C33C}"/>
          </ac:grpSpMkLst>
        </pc:grpChg>
        <pc:grpChg chg="mod">
          <ac:chgData name="Toby Donaldson" userId="2e6e5431-bb17-4c41-9985-d39c50d83c73" providerId="ADAL" clId="{3BD5420F-8264-4A74-AD01-AFEC2C384065}" dt="2024-11-02T17:59:18.696" v="731"/>
          <ac:grpSpMkLst>
            <pc:docMk/>
            <pc:sldMk cId="2394251928" sldId="300"/>
            <ac:grpSpMk id="36" creationId="{372FBD64-DF85-3040-A4F9-65AE485EFB00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40" creationId="{F89D5B36-F401-B070-B023-BCDB34D90A5E}"/>
          </ac:grpSpMkLst>
        </pc:grpChg>
        <pc:grpChg chg="mod">
          <ac:chgData name="Toby Donaldson" userId="2e6e5431-bb17-4c41-9985-d39c50d83c73" providerId="ADAL" clId="{3BD5420F-8264-4A74-AD01-AFEC2C384065}" dt="2024-11-02T17:59:22.596" v="733"/>
          <ac:grpSpMkLst>
            <pc:docMk/>
            <pc:sldMk cId="2394251928" sldId="300"/>
            <ac:grpSpMk id="41" creationId="{E06B533D-F1A8-68DC-DA7F-040F20DECF1C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45" creationId="{58F2D4A5-0AC0-E2F5-8054-74A0C0009C44}"/>
          </ac:grpSpMkLst>
        </pc:grpChg>
        <pc:grpChg chg="mod">
          <ac:chgData name="Toby Donaldson" userId="2e6e5431-bb17-4c41-9985-d39c50d83c73" providerId="ADAL" clId="{3BD5420F-8264-4A74-AD01-AFEC2C384065}" dt="2024-11-02T17:59:25.512" v="735"/>
          <ac:grpSpMkLst>
            <pc:docMk/>
            <pc:sldMk cId="2394251928" sldId="300"/>
            <ac:grpSpMk id="46" creationId="{5606E578-BC09-96E0-AF66-DC4CFE22073F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50" creationId="{42FD9F43-04DD-251A-BC64-6A9598A4A896}"/>
          </ac:grpSpMkLst>
        </pc:grpChg>
        <pc:grpChg chg="mod">
          <ac:chgData name="Toby Donaldson" userId="2e6e5431-bb17-4c41-9985-d39c50d83c73" providerId="ADAL" clId="{3BD5420F-8264-4A74-AD01-AFEC2C384065}" dt="2024-11-02T17:59:30.874" v="737"/>
          <ac:grpSpMkLst>
            <pc:docMk/>
            <pc:sldMk cId="2394251928" sldId="300"/>
            <ac:grpSpMk id="51" creationId="{E12D6AD9-5865-F606-9A71-A5759D67669B}"/>
          </ac:grpSpMkLst>
        </pc:grpChg>
        <pc:picChg chg="del">
          <ac:chgData name="Toby Donaldson" userId="2e6e5431-bb17-4c41-9985-d39c50d83c73" providerId="ADAL" clId="{3BD5420F-8264-4A74-AD01-AFEC2C384065}" dt="2024-11-02T17:51:17.124" v="526" actId="21"/>
          <ac:picMkLst>
            <pc:docMk/>
            <pc:sldMk cId="2394251928" sldId="300"/>
            <ac:picMk id="9" creationId="{DC77244C-D0B0-057B-6F8C-00FD6A54AB3A}"/>
          </ac:picMkLst>
        </pc:picChg>
        <pc:picChg chg="del">
          <ac:chgData name="Toby Donaldson" userId="2e6e5431-bb17-4c41-9985-d39c50d83c73" providerId="ADAL" clId="{3BD5420F-8264-4A74-AD01-AFEC2C384065}" dt="2024-11-02T17:51:17.124" v="526" actId="21"/>
          <ac:picMkLst>
            <pc:docMk/>
            <pc:sldMk cId="2394251928" sldId="300"/>
            <ac:picMk id="1026" creationId="{7251AB8F-5647-B6D7-E8A9-2DE476FF26B4}"/>
          </ac:picMkLst>
        </pc:picChg>
        <pc:picChg chg="del">
          <ac:chgData name="Toby Donaldson" userId="2e6e5431-bb17-4c41-9985-d39c50d83c73" providerId="ADAL" clId="{3BD5420F-8264-4A74-AD01-AFEC2C384065}" dt="2024-11-02T17:51:17.124" v="526" actId="21"/>
          <ac:picMkLst>
            <pc:docMk/>
            <pc:sldMk cId="2394251928" sldId="300"/>
            <ac:picMk id="1028" creationId="{1E0F43D3-7D22-4DA1-2D72-A6989BF7F8ED}"/>
          </ac:picMkLst>
        </pc:pic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85977241" sldId="30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495128168" sldId="301"/>
        </pc:sldMkLst>
      </pc:sldChg>
      <pc:sldChg chg="addSp delSp modSp add mod">
        <pc:chgData name="Toby Donaldson" userId="2e6e5431-bb17-4c41-9985-d39c50d83c73" providerId="ADAL" clId="{3BD5420F-8264-4A74-AD01-AFEC2C384065}" dt="2024-11-02T18:47:54.932" v="2742" actId="21"/>
        <pc:sldMkLst>
          <pc:docMk/>
          <pc:sldMk cId="2310511591" sldId="301"/>
        </pc:sldMkLst>
        <pc:spChg chg="del">
          <ac:chgData name="Toby Donaldson" userId="2e6e5431-bb17-4c41-9985-d39c50d83c73" providerId="ADAL" clId="{3BD5420F-8264-4A74-AD01-AFEC2C384065}" dt="2024-11-02T18:42:25.574" v="2639" actId="21"/>
          <ac:spMkLst>
            <pc:docMk/>
            <pc:sldMk cId="2310511591" sldId="301"/>
            <ac:spMk id="2" creationId="{52265AF7-22BE-8C85-8FD6-2A8FBFB7CA87}"/>
          </ac:spMkLst>
        </pc:spChg>
        <pc:spChg chg="del">
          <ac:chgData name="Toby Donaldson" userId="2e6e5431-bb17-4c41-9985-d39c50d83c73" providerId="ADAL" clId="{3BD5420F-8264-4A74-AD01-AFEC2C384065}" dt="2024-11-02T18:42:25.574" v="2639" actId="21"/>
          <ac:spMkLst>
            <pc:docMk/>
            <pc:sldMk cId="2310511591" sldId="301"/>
            <ac:spMk id="5" creationId="{1D6CEA69-D18B-B472-C3D4-1047E4447B64}"/>
          </ac:spMkLst>
        </pc:spChg>
        <pc:spChg chg="add del mod">
          <ac:chgData name="Toby Donaldson" userId="2e6e5431-bb17-4c41-9985-d39c50d83c73" providerId="ADAL" clId="{3BD5420F-8264-4A74-AD01-AFEC2C384065}" dt="2024-11-02T18:42:28.817" v="2640" actId="21"/>
          <ac:spMkLst>
            <pc:docMk/>
            <pc:sldMk cId="2310511591" sldId="301"/>
            <ac:spMk id="8" creationId="{7E4BDDE3-E7A4-93B7-B6EF-21A5C374FBE5}"/>
          </ac:spMkLst>
        </pc:spChg>
        <pc:spChg chg="add mod">
          <ac:chgData name="Toby Donaldson" userId="2e6e5431-bb17-4c41-9985-d39c50d83c73" providerId="ADAL" clId="{3BD5420F-8264-4A74-AD01-AFEC2C384065}" dt="2024-11-02T18:42:34.433" v="2641"/>
          <ac:spMkLst>
            <pc:docMk/>
            <pc:sldMk cId="2310511591" sldId="301"/>
            <ac:spMk id="9" creationId="{82D1EB41-CC4A-A9BE-3204-58C7D3BE81FF}"/>
          </ac:spMkLst>
        </pc:spChg>
        <pc:spChg chg="add mod">
          <ac:chgData name="Toby Donaldson" userId="2e6e5431-bb17-4c41-9985-d39c50d83c73" providerId="ADAL" clId="{3BD5420F-8264-4A74-AD01-AFEC2C384065}" dt="2024-11-02T18:42:34.433" v="2641"/>
          <ac:spMkLst>
            <pc:docMk/>
            <pc:sldMk cId="2310511591" sldId="301"/>
            <ac:spMk id="10" creationId="{E7A7A0FC-0B3D-9135-947D-8709D84E764B}"/>
          </ac:spMkLst>
        </pc:spChg>
        <pc:spChg chg="add mod">
          <ac:chgData name="Toby Donaldson" userId="2e6e5431-bb17-4c41-9985-d39c50d83c73" providerId="ADAL" clId="{3BD5420F-8264-4A74-AD01-AFEC2C384065}" dt="2024-11-02T18:46:50.057" v="2732" actId="20577"/>
          <ac:spMkLst>
            <pc:docMk/>
            <pc:sldMk cId="2310511591" sldId="301"/>
            <ac:spMk id="11" creationId="{C321291C-3890-70DA-E603-7EAD2A32E26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4" creationId="{1CE159A0-3EF6-2290-984E-95F8A82E107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5" creationId="{1839DF0A-60E9-EA34-AFFA-90338EC3524A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6" creationId="{C442AA45-9AF8-D99B-37CD-6504EADA3350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9" creationId="{833D5E0E-73B7-F802-02DD-3C74BA9F4B67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0" creationId="{8F71ACBC-FA77-B08B-C03D-E152276AE1A9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1" creationId="{42D491AC-F423-0EA4-972C-B098D92D5907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4" creationId="{4BEA343A-B282-F5C1-0BB8-533147747884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5" creationId="{DAF19539-3BA5-1C14-5162-A1DD65FF0B9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6" creationId="{A0BDE6F7-0ABA-C672-A1E1-32A8DAC4EFB2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57" creationId="{EAA63318-C290-711B-84F3-EACFEA8F5EE2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58" creationId="{E5BD2F29-2013-39D3-A40F-7D70A3A441A0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59" creationId="{55711E1F-5118-1321-587B-1A160DE3537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2" creationId="{D1E03440-7CA0-86C0-AAFA-ED2D010446FE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3" creationId="{3366056D-2085-4D34-3F2D-C43F90CB6974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4" creationId="{84F48C05-EE21-CE91-CAE8-00F7E4B832D6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7" creationId="{E90DC791-2CFD-C477-88C7-0D86CA86EA8A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8" creationId="{0FCAA4F7-6340-E7FC-5BE7-1E0353903B03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9" creationId="{20634D50-6F64-51DD-35ED-7D34197FD3F3}"/>
          </ac:spMkLst>
        </pc:spChg>
        <pc:spChg chg="add del mod">
          <ac:chgData name="Toby Donaldson" userId="2e6e5431-bb17-4c41-9985-d39c50d83c73" providerId="ADAL" clId="{3BD5420F-8264-4A74-AD01-AFEC2C384065}" dt="2024-11-02T18:47:54.932" v="2742" actId="21"/>
          <ac:spMkLst>
            <pc:docMk/>
            <pc:sldMk cId="2310511591" sldId="301"/>
            <ac:spMk id="70" creationId="{2FC55464-F9FE-A299-8D04-4E370742E3C2}"/>
          </ac:spMkLst>
        </pc:s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2" creationId="{A35DA40E-1188-90E4-3328-6E8E7153147E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3" creationId="{0907060A-94AF-3E53-BF48-8E9895DDADEF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7" creationId="{1030DD2D-C572-1E96-A876-75A415CB7962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8" creationId="{CFC706C0-ABA0-11E8-83E3-5C8FD252C338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22" creationId="{C9B9AF00-FDBE-9B84-1289-4C53B3178677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23" creationId="{5ED214C5-3150-19D2-819A-915F2B959632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29" creationId="{BE7B7866-5CDA-5C17-FFD8-44AE40F7D74E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30" creationId="{857B5011-EC21-3398-5C0D-55E6F15A4797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35" creationId="{DEB558AD-F0FA-F706-63F0-9D0738B84D34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40" creationId="{99F18712-73D2-6876-6C8A-C09B6B39D45D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45" creationId="{20AED135-244A-97B5-207E-D056F900F308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50" creationId="{64095F84-43BF-660C-05BE-6DD47D049E02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55" creationId="{73AD5B54-3725-2AD4-98A5-4A16E80FFBE1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56" creationId="{A08419B7-2671-56C7-3C58-F251A3C31607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0" creationId="{A8C73F30-5A50-600B-669B-A5B76F5D1E96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1" creationId="{9EE449DE-9EAA-E819-62E3-370F20517886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5" creationId="{BC80C790-129C-4A8B-EE0E-15A87AC940DC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6" creationId="{8620418A-95BC-7317-17AA-425F7020496E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51930175" sldId="302"/>
        </pc:sldMkLst>
      </pc:sldChg>
      <pc:sldChg chg="addSp modSp add del mod">
        <pc:chgData name="Toby Donaldson" userId="2e6e5431-bb17-4c41-9985-d39c50d83c73" providerId="ADAL" clId="{3BD5420F-8264-4A74-AD01-AFEC2C384065}" dt="2024-11-02T18:09:22.171" v="1113" actId="2696"/>
        <pc:sldMkLst>
          <pc:docMk/>
          <pc:sldMk cId="3742433670" sldId="302"/>
        </pc:sldMkLst>
        <pc:spChg chg="add mod">
          <ac:chgData name="Toby Donaldson" userId="2e6e5431-bb17-4c41-9985-d39c50d83c73" providerId="ADAL" clId="{3BD5420F-8264-4A74-AD01-AFEC2C384065}" dt="2024-11-02T18:08:40.849" v="1111" actId="20577"/>
          <ac:spMkLst>
            <pc:docMk/>
            <pc:sldMk cId="3742433670" sldId="302"/>
            <ac:spMk id="3" creationId="{9E9ECABC-E3B9-D1C0-CB00-E0ECA3BCC201}"/>
          </ac:spMkLst>
        </pc:spChg>
        <pc:spChg chg="mod">
          <ac:chgData name="Toby Donaldson" userId="2e6e5431-bb17-4c41-9985-d39c50d83c73" providerId="ADAL" clId="{3BD5420F-8264-4A74-AD01-AFEC2C384065}" dt="2024-11-02T18:07:07.205" v="992" actId="207"/>
          <ac:spMkLst>
            <pc:docMk/>
            <pc:sldMk cId="3742433670" sldId="302"/>
            <ac:spMk id="56" creationId="{634C6EEF-1CAA-7347-9A69-3C64967400BB}"/>
          </ac:spMkLst>
        </pc:spChg>
        <pc:spChg chg="mod">
          <ac:chgData name="Toby Donaldson" userId="2e6e5431-bb17-4c41-9985-d39c50d83c73" providerId="ADAL" clId="{3BD5420F-8264-4A74-AD01-AFEC2C384065}" dt="2024-11-02T18:06:57.032" v="991" actId="207"/>
          <ac:spMkLst>
            <pc:docMk/>
            <pc:sldMk cId="3742433670" sldId="302"/>
            <ac:spMk id="57" creationId="{FE99A772-2BD4-63C0-D7FC-2810A5AA1753}"/>
          </ac:spMkLst>
        </pc:spChg>
        <pc:spChg chg="mod">
          <ac:chgData name="Toby Donaldson" userId="2e6e5431-bb17-4c41-9985-d39c50d83c73" providerId="ADAL" clId="{3BD5420F-8264-4A74-AD01-AFEC2C384065}" dt="2024-11-02T18:07:21.271" v="994" actId="207"/>
          <ac:spMkLst>
            <pc:docMk/>
            <pc:sldMk cId="3742433670" sldId="302"/>
            <ac:spMk id="58" creationId="{788A60BF-0605-3DBA-8F33-EDEBBC1DFD90}"/>
          </ac:spMkLst>
        </pc:spChg>
        <pc:spChg chg="mod">
          <ac:chgData name="Toby Donaldson" userId="2e6e5431-bb17-4c41-9985-d39c50d83c73" providerId="ADAL" clId="{3BD5420F-8264-4A74-AD01-AFEC2C384065}" dt="2024-11-02T18:07:31.895" v="996" actId="207"/>
          <ac:spMkLst>
            <pc:docMk/>
            <pc:sldMk cId="3742433670" sldId="302"/>
            <ac:spMk id="59" creationId="{DE41EFB7-EA01-BD36-A9F4-8FA4B918E0DA}"/>
          </ac:spMkLst>
        </pc:spChg>
      </pc:sldChg>
      <pc:sldChg chg="addSp delSp modSp add mod">
        <pc:chgData name="Toby Donaldson" userId="2e6e5431-bb17-4c41-9985-d39c50d83c73" providerId="ADAL" clId="{3BD5420F-8264-4A74-AD01-AFEC2C384065}" dt="2024-11-02T18:17:16.126" v="1656" actId="2711"/>
        <pc:sldMkLst>
          <pc:docMk/>
          <pc:sldMk cId="1682139714" sldId="303"/>
        </pc:sldMkLst>
        <pc:spChg chg="mod">
          <ac:chgData name="Toby Donaldson" userId="2e6e5431-bb17-4c41-9985-d39c50d83c73" providerId="ADAL" clId="{3BD5420F-8264-4A74-AD01-AFEC2C384065}" dt="2024-11-02T18:14:06.218" v="1527" actId="12788"/>
          <ac:spMkLst>
            <pc:docMk/>
            <pc:sldMk cId="1682139714" sldId="303"/>
            <ac:spMk id="3" creationId="{C46B8FC1-D2FC-D835-A1B4-48332D94BD97}"/>
          </ac:spMkLst>
        </pc:spChg>
        <pc:spChg chg="add mod">
          <ac:chgData name="Toby Donaldson" userId="2e6e5431-bb17-4c41-9985-d39c50d83c73" providerId="ADAL" clId="{3BD5420F-8264-4A74-AD01-AFEC2C384065}" dt="2024-11-02T18:14:10.880" v="1528" actId="465"/>
          <ac:spMkLst>
            <pc:docMk/>
            <pc:sldMk cId="1682139714" sldId="303"/>
            <ac:spMk id="6" creationId="{011295CF-3C01-2AA1-8991-F79A747E7C4A}"/>
          </ac:spMkLst>
        </pc:spChg>
        <pc:spChg chg="add mod">
          <ac:chgData name="Toby Donaldson" userId="2e6e5431-bb17-4c41-9985-d39c50d83c73" providerId="ADAL" clId="{3BD5420F-8264-4A74-AD01-AFEC2C384065}" dt="2024-11-02T18:14:06.218" v="1527" actId="12788"/>
          <ac:spMkLst>
            <pc:docMk/>
            <pc:sldMk cId="1682139714" sldId="303"/>
            <ac:spMk id="7" creationId="{62182108-2704-E68F-5F66-FC2E7364021B}"/>
          </ac:spMkLst>
        </pc:spChg>
        <pc:spChg chg="add mod">
          <ac:chgData name="Toby Donaldson" userId="2e6e5431-bb17-4c41-9985-d39c50d83c73" providerId="ADAL" clId="{3BD5420F-8264-4A74-AD01-AFEC2C384065}" dt="2024-11-02T18:17:16.126" v="1656" actId="2711"/>
          <ac:spMkLst>
            <pc:docMk/>
            <pc:sldMk cId="1682139714" sldId="303"/>
            <ac:spMk id="8" creationId="{1DC1AE39-3A46-D4E1-347E-C50F54606799}"/>
          </ac:spMkLst>
        </pc:spChg>
        <pc:spChg chg="add mod">
          <ac:chgData name="Toby Donaldson" userId="2e6e5431-bb17-4c41-9985-d39c50d83c73" providerId="ADAL" clId="{3BD5420F-8264-4A74-AD01-AFEC2C384065}" dt="2024-11-02T18:16:30.145" v="1643" actId="1076"/>
          <ac:spMkLst>
            <pc:docMk/>
            <pc:sldMk cId="1682139714" sldId="303"/>
            <ac:spMk id="13" creationId="{D545E107-0219-2B85-3F94-D9CCF3AD95F5}"/>
          </ac:spMkLst>
        </pc:spChg>
        <pc:spChg chg="del mod">
          <ac:chgData name="Toby Donaldson" userId="2e6e5431-bb17-4c41-9985-d39c50d83c73" providerId="ADAL" clId="{3BD5420F-8264-4A74-AD01-AFEC2C384065}" dt="2024-11-02T18:11:17.179" v="1242" actId="21"/>
          <ac:spMkLst>
            <pc:docMk/>
            <pc:sldMk cId="1682139714" sldId="303"/>
            <ac:spMk id="56" creationId="{00062012-7165-7F4E-9245-3D2B82FF7C18}"/>
          </ac:spMkLst>
        </pc:spChg>
        <pc:spChg chg="mod">
          <ac:chgData name="Toby Donaldson" userId="2e6e5431-bb17-4c41-9985-d39c50d83c73" providerId="ADAL" clId="{3BD5420F-8264-4A74-AD01-AFEC2C384065}" dt="2024-11-02T18:14:51.627" v="1529" actId="1076"/>
          <ac:spMkLst>
            <pc:docMk/>
            <pc:sldMk cId="1682139714" sldId="303"/>
            <ac:spMk id="57" creationId="{0B86C4A1-E384-0F15-36F1-134D77C28DFF}"/>
          </ac:spMkLst>
        </pc:spChg>
        <pc:spChg chg="del mod">
          <ac:chgData name="Toby Donaldson" userId="2e6e5431-bb17-4c41-9985-d39c50d83c73" providerId="ADAL" clId="{3BD5420F-8264-4A74-AD01-AFEC2C384065}" dt="2024-11-02T18:11:17.179" v="1242" actId="21"/>
          <ac:spMkLst>
            <pc:docMk/>
            <pc:sldMk cId="1682139714" sldId="303"/>
            <ac:spMk id="58" creationId="{DCE82CE0-5F99-C12A-FC83-4B5B0E8E09EA}"/>
          </ac:spMkLst>
        </pc:spChg>
        <pc:spChg chg="mod">
          <ac:chgData name="Toby Donaldson" userId="2e6e5431-bb17-4c41-9985-d39c50d83c73" providerId="ADAL" clId="{3BD5420F-8264-4A74-AD01-AFEC2C384065}" dt="2024-11-02T18:10:24.164" v="1226" actId="1076"/>
          <ac:spMkLst>
            <pc:docMk/>
            <pc:sldMk cId="1682139714" sldId="303"/>
            <ac:spMk id="59" creationId="{A105F003-CA66-18BF-C731-5F05E9D7F949}"/>
          </ac:spMkLst>
        </pc:spChg>
        <pc:cxnChg chg="add del">
          <ac:chgData name="Toby Donaldson" userId="2e6e5431-bb17-4c41-9985-d39c50d83c73" providerId="ADAL" clId="{3BD5420F-8264-4A74-AD01-AFEC2C384065}" dt="2024-11-02T18:15:50.193" v="1595" actId="21"/>
          <ac:cxnSpMkLst>
            <pc:docMk/>
            <pc:sldMk cId="1682139714" sldId="303"/>
            <ac:cxnSpMk id="10" creationId="{3B18F873-C1BF-7754-3D03-E644F4939290}"/>
          </ac:cxnSpMkLst>
        </pc:cxnChg>
        <pc:cxnChg chg="add del">
          <ac:chgData name="Toby Donaldson" userId="2e6e5431-bb17-4c41-9985-d39c50d83c73" providerId="ADAL" clId="{3BD5420F-8264-4A74-AD01-AFEC2C384065}" dt="2024-11-02T18:15:53.487" v="1596" actId="21"/>
          <ac:cxnSpMkLst>
            <pc:docMk/>
            <pc:sldMk cId="1682139714" sldId="303"/>
            <ac:cxnSpMk id="12" creationId="{EB34B45A-880E-589A-E046-96F55861650C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3262634" sldId="303"/>
        </pc:sldMkLst>
      </pc:sldChg>
      <pc:sldChg chg="delSp modSp add mod">
        <pc:chgData name="Toby Donaldson" userId="2e6e5431-bb17-4c41-9985-d39c50d83c73" providerId="ADAL" clId="{3BD5420F-8264-4A74-AD01-AFEC2C384065}" dt="2024-11-02T18:23:18.758" v="2099" actId="465"/>
        <pc:sldMkLst>
          <pc:docMk/>
          <pc:sldMk cId="1756750088" sldId="304"/>
        </pc:sldMkLst>
        <pc:spChg chg="mod">
          <ac:chgData name="Toby Donaldson" userId="2e6e5431-bb17-4c41-9985-d39c50d83c73" providerId="ADAL" clId="{3BD5420F-8264-4A74-AD01-AFEC2C384065}" dt="2024-11-02T18:23:14.173" v="2098" actId="12788"/>
          <ac:spMkLst>
            <pc:docMk/>
            <pc:sldMk cId="1756750088" sldId="304"/>
            <ac:spMk id="3" creationId="{08FF0180-99E7-B5C6-8229-8D3817F1269F}"/>
          </ac:spMkLst>
        </pc:spChg>
        <pc:spChg chg="mod">
          <ac:chgData name="Toby Donaldson" userId="2e6e5431-bb17-4c41-9985-d39c50d83c73" providerId="ADAL" clId="{3BD5420F-8264-4A74-AD01-AFEC2C384065}" dt="2024-11-02T18:23:18.758" v="2099" actId="465"/>
          <ac:spMkLst>
            <pc:docMk/>
            <pc:sldMk cId="1756750088" sldId="304"/>
            <ac:spMk id="6" creationId="{E2011766-3903-7EB7-57AD-66720E899025}"/>
          </ac:spMkLst>
        </pc:spChg>
        <pc:spChg chg="mod">
          <ac:chgData name="Toby Donaldson" userId="2e6e5431-bb17-4c41-9985-d39c50d83c73" providerId="ADAL" clId="{3BD5420F-8264-4A74-AD01-AFEC2C384065}" dt="2024-11-02T18:23:14.173" v="2098" actId="12788"/>
          <ac:spMkLst>
            <pc:docMk/>
            <pc:sldMk cId="1756750088" sldId="304"/>
            <ac:spMk id="7" creationId="{925F6878-68FE-151C-5336-E0DFF0337F1A}"/>
          </ac:spMkLst>
        </pc:spChg>
        <pc:spChg chg="mod">
          <ac:chgData name="Toby Donaldson" userId="2e6e5431-bb17-4c41-9985-d39c50d83c73" providerId="ADAL" clId="{3BD5420F-8264-4A74-AD01-AFEC2C384065}" dt="2024-11-02T18:19:02.878" v="1781" actId="20577"/>
          <ac:spMkLst>
            <pc:docMk/>
            <pc:sldMk cId="1756750088" sldId="304"/>
            <ac:spMk id="8" creationId="{AAA7F795-E009-1577-00AC-98FC2CF5A7D1}"/>
          </ac:spMkLst>
        </pc:spChg>
        <pc:spChg chg="del">
          <ac:chgData name="Toby Donaldson" userId="2e6e5431-bb17-4c41-9985-d39c50d83c73" providerId="ADAL" clId="{3BD5420F-8264-4A74-AD01-AFEC2C384065}" dt="2024-11-02T18:18:56.168" v="1780" actId="21"/>
          <ac:spMkLst>
            <pc:docMk/>
            <pc:sldMk cId="1756750088" sldId="304"/>
            <ac:spMk id="13" creationId="{12141B3C-7AAC-E7B1-CAA7-AF33B59A6994}"/>
          </ac:spMkLst>
        </pc:spChg>
        <pc:spChg chg="mod">
          <ac:chgData name="Toby Donaldson" userId="2e6e5431-bb17-4c41-9985-d39c50d83c73" providerId="ADAL" clId="{3BD5420F-8264-4A74-AD01-AFEC2C384065}" dt="2024-11-02T18:18:53.981" v="1779" actId="1076"/>
          <ac:spMkLst>
            <pc:docMk/>
            <pc:sldMk cId="1756750088" sldId="304"/>
            <ac:spMk id="57" creationId="{13D8E1C3-51FF-04CB-7707-4E64E6CB591D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861186469" sldId="304"/>
        </pc:sldMkLst>
      </pc:sldChg>
      <pc:sldChg chg="addSp delSp modSp add mod">
        <pc:chgData name="Toby Donaldson" userId="2e6e5431-bb17-4c41-9985-d39c50d83c73" providerId="ADAL" clId="{3BD5420F-8264-4A74-AD01-AFEC2C384065}" dt="2024-11-02T18:35:53.999" v="2545" actId="20577"/>
        <pc:sldMkLst>
          <pc:docMk/>
          <pc:sldMk cId="747596697" sldId="305"/>
        </pc:sldMkLst>
        <pc:spChg chg="del">
          <ac:chgData name="Toby Donaldson" userId="2e6e5431-bb17-4c41-9985-d39c50d83c73" providerId="ADAL" clId="{3BD5420F-8264-4A74-AD01-AFEC2C384065}" dt="2024-11-02T18:32:01.328" v="2396" actId="21"/>
          <ac:spMkLst>
            <pc:docMk/>
            <pc:sldMk cId="747596697" sldId="305"/>
            <ac:spMk id="5" creationId="{169B5217-208D-B250-0C66-DEC8506CD81F}"/>
          </ac:spMkLst>
        </pc:spChg>
        <pc:spChg chg="del">
          <ac:chgData name="Toby Donaldson" userId="2e6e5431-bb17-4c41-9985-d39c50d83c73" providerId="ADAL" clId="{3BD5420F-8264-4A74-AD01-AFEC2C384065}" dt="2024-11-02T18:28:36.436" v="2316" actId="21"/>
          <ac:spMkLst>
            <pc:docMk/>
            <pc:sldMk cId="747596697" sldId="305"/>
            <ac:spMk id="7" creationId="{F050B29C-8510-3425-3C92-66F9673E6F6F}"/>
          </ac:spMkLst>
        </pc:spChg>
        <pc:spChg chg="del mod">
          <ac:chgData name="Toby Donaldson" userId="2e6e5431-bb17-4c41-9985-d39c50d83c73" providerId="ADAL" clId="{3BD5420F-8264-4A74-AD01-AFEC2C384065}" dt="2024-11-02T18:24:19.174" v="2132" actId="21"/>
          <ac:spMkLst>
            <pc:docMk/>
            <pc:sldMk cId="747596697" sldId="305"/>
            <ac:spMk id="8" creationId="{92A1F2D6-D677-7532-4704-B2DF91AAABBD}"/>
          </ac:spMkLst>
        </pc:spChg>
        <pc:spChg chg="add mod">
          <ac:chgData name="Toby Donaldson" userId="2e6e5431-bb17-4c41-9985-d39c50d83c73" providerId="ADAL" clId="{3BD5420F-8264-4A74-AD01-AFEC2C384065}" dt="2024-11-02T18:31:57.478" v="2395" actId="313"/>
          <ac:spMkLst>
            <pc:docMk/>
            <pc:sldMk cId="747596697" sldId="305"/>
            <ac:spMk id="9" creationId="{1DBF31D8-F219-CD2F-A6B8-095123A81978}"/>
          </ac:spMkLst>
        </pc:spChg>
        <pc:spChg chg="add mod">
          <ac:chgData name="Toby Donaldson" userId="2e6e5431-bb17-4c41-9985-d39c50d83c73" providerId="ADAL" clId="{3BD5420F-8264-4A74-AD01-AFEC2C384065}" dt="2024-11-02T18:25:39.885" v="2163" actId="164"/>
          <ac:spMkLst>
            <pc:docMk/>
            <pc:sldMk cId="747596697" sldId="305"/>
            <ac:spMk id="10" creationId="{6D57719D-A960-E1D7-2744-D8630D2A76B1}"/>
          </ac:spMkLst>
        </pc:spChg>
        <pc:spChg chg="add del mod">
          <ac:chgData name="Toby Donaldson" userId="2e6e5431-bb17-4c41-9985-d39c50d83c73" providerId="ADAL" clId="{3BD5420F-8264-4A74-AD01-AFEC2C384065}" dt="2024-11-02T18:27:51.990" v="2304" actId="21"/>
          <ac:spMkLst>
            <pc:docMk/>
            <pc:sldMk cId="747596697" sldId="305"/>
            <ac:spMk id="12" creationId="{E2A405BE-4F37-BE56-6DB1-8FF3FD40F02C}"/>
          </ac:spMkLst>
        </pc:spChg>
        <pc:spChg chg="add mod">
          <ac:chgData name="Toby Donaldson" userId="2e6e5431-bb17-4c41-9985-d39c50d83c73" providerId="ADAL" clId="{3BD5420F-8264-4A74-AD01-AFEC2C384065}" dt="2024-11-02T18:33:53.534" v="2458" actId="1076"/>
          <ac:spMkLst>
            <pc:docMk/>
            <pc:sldMk cId="747596697" sldId="305"/>
            <ac:spMk id="13" creationId="{8C631948-2DE5-5E21-72D1-1888D160DD09}"/>
          </ac:spMkLst>
        </pc:spChg>
        <pc:spChg chg="add mod">
          <ac:chgData name="Toby Donaldson" userId="2e6e5431-bb17-4c41-9985-d39c50d83c73" providerId="ADAL" clId="{3BD5420F-8264-4A74-AD01-AFEC2C384065}" dt="2024-11-02T18:35:53.999" v="2545" actId="20577"/>
          <ac:spMkLst>
            <pc:docMk/>
            <pc:sldMk cId="747596697" sldId="305"/>
            <ac:spMk id="17" creationId="{3F1C5908-2F57-0F7D-EDE5-E2E8A868C436}"/>
          </ac:spMkLst>
        </pc:spChg>
        <pc:spChg chg="add mod">
          <ac:chgData name="Toby Donaldson" userId="2e6e5431-bb17-4c41-9985-d39c50d83c73" providerId="ADAL" clId="{3BD5420F-8264-4A74-AD01-AFEC2C384065}" dt="2024-11-02T18:35:52.079" v="2541" actId="20577"/>
          <ac:spMkLst>
            <pc:docMk/>
            <pc:sldMk cId="747596697" sldId="305"/>
            <ac:spMk id="18" creationId="{A867A199-CFC4-7DC6-67F0-CD58CF8F658E}"/>
          </ac:spMkLst>
        </pc:spChg>
        <pc:spChg chg="add mod">
          <ac:chgData name="Toby Donaldson" userId="2e6e5431-bb17-4c41-9985-d39c50d83c73" providerId="ADAL" clId="{3BD5420F-8264-4A74-AD01-AFEC2C384065}" dt="2024-11-02T18:35:49.953" v="2537"/>
          <ac:spMkLst>
            <pc:docMk/>
            <pc:sldMk cId="747596697" sldId="305"/>
            <ac:spMk id="19" creationId="{BCB64875-D7AF-B596-3FBE-7BC70FBCE6AD}"/>
          </ac:spMkLst>
        </pc:spChg>
        <pc:spChg chg="del">
          <ac:chgData name="Toby Donaldson" userId="2e6e5431-bb17-4c41-9985-d39c50d83c73" providerId="ADAL" clId="{3BD5420F-8264-4A74-AD01-AFEC2C384065}" dt="2024-11-02T18:32:01.328" v="2396" actId="21"/>
          <ac:spMkLst>
            <pc:docMk/>
            <pc:sldMk cId="747596697" sldId="305"/>
            <ac:spMk id="55" creationId="{2DEB12DD-99D0-3017-B9E5-E543CC231BAD}"/>
          </ac:spMkLst>
        </pc:spChg>
        <pc:spChg chg="mod">
          <ac:chgData name="Toby Donaldson" userId="2e6e5431-bb17-4c41-9985-d39c50d83c73" providerId="ADAL" clId="{3BD5420F-8264-4A74-AD01-AFEC2C384065}" dt="2024-11-02T18:33:56.570" v="2459" actId="1076"/>
          <ac:spMkLst>
            <pc:docMk/>
            <pc:sldMk cId="747596697" sldId="305"/>
            <ac:spMk id="57" creationId="{81469FF4-D556-1040-17D7-8466995E735B}"/>
          </ac:spMkLst>
        </pc:spChg>
        <pc:grpChg chg="add mod">
          <ac:chgData name="Toby Donaldson" userId="2e6e5431-bb17-4c41-9985-d39c50d83c73" providerId="ADAL" clId="{3BD5420F-8264-4A74-AD01-AFEC2C384065}" dt="2024-11-02T18:34:05.695" v="2460" actId="1076"/>
          <ac:grpSpMkLst>
            <pc:docMk/>
            <pc:sldMk cId="747596697" sldId="305"/>
            <ac:grpSpMk id="11" creationId="{B229DDAB-A146-6782-AFE5-ABB7BB067534}"/>
          </ac:grpSpMkLst>
        </pc:grpChg>
        <pc:cxnChg chg="add mod">
          <ac:chgData name="Toby Donaldson" userId="2e6e5431-bb17-4c41-9985-d39c50d83c73" providerId="ADAL" clId="{3BD5420F-8264-4A74-AD01-AFEC2C384065}" dt="2024-11-02T18:34:14.621" v="2462" actId="14100"/>
          <ac:cxnSpMkLst>
            <pc:docMk/>
            <pc:sldMk cId="747596697" sldId="305"/>
            <ac:cxnSpMk id="15" creationId="{9DF028CD-9905-DC70-3F90-9628825EDE75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097316468" sldId="30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65592690" sldId="306"/>
        </pc:sldMkLst>
      </pc:sldChg>
      <pc:sldChg chg="addSp modSp add del mod">
        <pc:chgData name="Toby Donaldson" userId="2e6e5431-bb17-4c41-9985-d39c50d83c73" providerId="ADAL" clId="{3BD5420F-8264-4A74-AD01-AFEC2C384065}" dt="2024-11-02T18:41:58.880" v="2638" actId="2696"/>
        <pc:sldMkLst>
          <pc:docMk/>
          <pc:sldMk cId="1478655420" sldId="306"/>
        </pc:sldMkLst>
        <pc:spChg chg="add 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7" creationId="{F2F7AB36-005F-410C-2E7F-B7F57B856CE0}"/>
          </ac:spMkLst>
        </pc:spChg>
        <pc:spChg chg="add 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8" creationId="{2126F3A6-0F45-27C5-94A6-8F79CE57CBA1}"/>
          </ac:spMkLst>
        </pc:spChg>
        <pc:spChg chg="mod">
          <ac:chgData name="Toby Donaldson" userId="2e6e5431-bb17-4c41-9985-d39c50d83c73" providerId="ADAL" clId="{3BD5420F-8264-4A74-AD01-AFEC2C384065}" dt="2024-11-02T18:29:16.185" v="2350" actId="313"/>
          <ac:spMkLst>
            <pc:docMk/>
            <pc:sldMk cId="1478655420" sldId="306"/>
            <ac:spMk id="9" creationId="{4A736375-2F1E-F762-CC66-CB4225965645}"/>
          </ac:spMkLst>
        </pc:spChg>
        <pc:spChg chg="add 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12" creationId="{C857EA69-BD7E-C486-0B66-D0C3877964B0}"/>
          </ac:spMkLst>
        </pc:spChg>
        <pc:spChg chg="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57" creationId="{60B05F26-9F30-38A5-8738-64B5819083F9}"/>
          </ac:spMkLst>
        </pc:spChg>
        <pc:grpChg chg="add mod">
          <ac:chgData name="Toby Donaldson" userId="2e6e5431-bb17-4c41-9985-d39c50d83c73" providerId="ADAL" clId="{3BD5420F-8264-4A74-AD01-AFEC2C384065}" dt="2024-11-02T18:36:33.203" v="2549" actId="1076"/>
          <ac:grpSpMkLst>
            <pc:docMk/>
            <pc:sldMk cId="1478655420" sldId="306"/>
            <ac:grpSpMk id="14" creationId="{15E309F6-8442-3F61-4A53-48019F9C6039}"/>
          </ac:grpSpMkLst>
        </pc:grpChg>
      </pc:sldChg>
      <pc:sldChg chg="addSp delSp modSp add mod">
        <pc:chgData name="Toby Donaldson" userId="2e6e5431-bb17-4c41-9985-d39c50d83c73" providerId="ADAL" clId="{3BD5420F-8264-4A74-AD01-AFEC2C384065}" dt="2024-11-02T18:41:46.306" v="2637" actId="21"/>
        <pc:sldMkLst>
          <pc:docMk/>
          <pc:sldMk cId="1743394338" sldId="307"/>
        </pc:sldMkLst>
        <pc:spChg chg="mod topLvl">
          <ac:chgData name="Toby Donaldson" userId="2e6e5431-bb17-4c41-9985-d39c50d83c73" providerId="ADAL" clId="{3BD5420F-8264-4A74-AD01-AFEC2C384065}" dt="2024-11-02T18:41:37.245" v="2636" actId="21"/>
          <ac:spMkLst>
            <pc:docMk/>
            <pc:sldMk cId="1743394338" sldId="307"/>
            <ac:spMk id="7" creationId="{2C140927-4863-98DE-7BDC-022980B60340}"/>
          </ac:spMkLst>
        </pc:spChg>
        <pc:spChg chg="del mod">
          <ac:chgData name="Toby Donaldson" userId="2e6e5431-bb17-4c41-9985-d39c50d83c73" providerId="ADAL" clId="{3BD5420F-8264-4A74-AD01-AFEC2C384065}" dt="2024-11-02T18:41:33.998" v="2635" actId="21"/>
          <ac:spMkLst>
            <pc:docMk/>
            <pc:sldMk cId="1743394338" sldId="307"/>
            <ac:spMk id="8" creationId="{BC2337DA-B6C3-1E03-BDC9-EE6783EB3595}"/>
          </ac:spMkLst>
        </pc:spChg>
        <pc:spChg chg="del mod">
          <ac:chgData name="Toby Donaldson" userId="2e6e5431-bb17-4c41-9985-d39c50d83c73" providerId="ADAL" clId="{3BD5420F-8264-4A74-AD01-AFEC2C384065}" dt="2024-11-02T18:41:29.396" v="2634" actId="21"/>
          <ac:spMkLst>
            <pc:docMk/>
            <pc:sldMk cId="1743394338" sldId="307"/>
            <ac:spMk id="12" creationId="{6F6E356E-3E77-8F60-960E-5D24D93A4618}"/>
          </ac:spMkLst>
        </pc:spChg>
        <pc:spChg chg="del mod topLvl">
          <ac:chgData name="Toby Donaldson" userId="2e6e5431-bb17-4c41-9985-d39c50d83c73" providerId="ADAL" clId="{3BD5420F-8264-4A74-AD01-AFEC2C384065}" dt="2024-11-02T18:41:37.245" v="2636" actId="21"/>
          <ac:spMkLst>
            <pc:docMk/>
            <pc:sldMk cId="1743394338" sldId="307"/>
            <ac:spMk id="14" creationId="{79A04229-1B15-E40A-D059-57C5EC0C3225}"/>
          </ac:spMkLst>
        </pc:spChg>
        <pc:spChg chg="del">
          <ac:chgData name="Toby Donaldson" userId="2e6e5431-bb17-4c41-9985-d39c50d83c73" providerId="ADAL" clId="{3BD5420F-8264-4A74-AD01-AFEC2C384065}" dt="2024-11-02T18:36:53.165" v="2551" actId="21"/>
          <ac:spMkLst>
            <pc:docMk/>
            <pc:sldMk cId="1743394338" sldId="307"/>
            <ac:spMk id="17" creationId="{C2E0E9F4-CA89-79A9-A31F-D4DB5D95355F}"/>
          </ac:spMkLst>
        </pc:spChg>
        <pc:spChg chg="del">
          <ac:chgData name="Toby Donaldson" userId="2e6e5431-bb17-4c41-9985-d39c50d83c73" providerId="ADAL" clId="{3BD5420F-8264-4A74-AD01-AFEC2C384065}" dt="2024-11-02T18:36:53.165" v="2551" actId="21"/>
          <ac:spMkLst>
            <pc:docMk/>
            <pc:sldMk cId="1743394338" sldId="307"/>
            <ac:spMk id="18" creationId="{91E2020C-09F8-C618-BF33-4508398AEEA1}"/>
          </ac:spMkLst>
        </pc:spChg>
        <pc:spChg chg="del">
          <ac:chgData name="Toby Donaldson" userId="2e6e5431-bb17-4c41-9985-d39c50d83c73" providerId="ADAL" clId="{3BD5420F-8264-4A74-AD01-AFEC2C384065}" dt="2024-11-02T18:36:53.165" v="2551" actId="21"/>
          <ac:spMkLst>
            <pc:docMk/>
            <pc:sldMk cId="1743394338" sldId="307"/>
            <ac:spMk id="19" creationId="{8D321A78-2545-7CDB-24A0-BF62362BEAF4}"/>
          </ac:spMkLst>
        </pc:spChg>
        <pc:spChg chg="mod topLvl">
          <ac:chgData name="Toby Donaldson" userId="2e6e5431-bb17-4c41-9985-d39c50d83c73" providerId="ADAL" clId="{3BD5420F-8264-4A74-AD01-AFEC2C384065}" dt="2024-11-02T18:38:01.186" v="2573" actId="313"/>
          <ac:spMkLst>
            <pc:docMk/>
            <pc:sldMk cId="1743394338" sldId="307"/>
            <ac:spMk id="20" creationId="{1AB6F7A2-CFC6-389D-01A4-9B0D65E852BA}"/>
          </ac:spMkLst>
        </pc:spChg>
        <pc:spChg chg="del mod topLvl">
          <ac:chgData name="Toby Donaldson" userId="2e6e5431-bb17-4c41-9985-d39c50d83c73" providerId="ADAL" clId="{3BD5420F-8264-4A74-AD01-AFEC2C384065}" dt="2024-11-02T18:37:24.864" v="2564" actId="21"/>
          <ac:spMkLst>
            <pc:docMk/>
            <pc:sldMk cId="1743394338" sldId="307"/>
            <ac:spMk id="21" creationId="{0E913BE0-34C4-E00F-F290-9C28C1664B5C}"/>
          </ac:spMkLst>
        </pc:spChg>
        <pc:spChg chg="del mod">
          <ac:chgData name="Toby Donaldson" userId="2e6e5431-bb17-4c41-9985-d39c50d83c73" providerId="ADAL" clId="{3BD5420F-8264-4A74-AD01-AFEC2C384065}" dt="2024-11-02T18:37:24.864" v="2564" actId="21"/>
          <ac:spMkLst>
            <pc:docMk/>
            <pc:sldMk cId="1743394338" sldId="307"/>
            <ac:spMk id="22" creationId="{251AB0A8-0128-36D9-D52E-D47DBD16CA09}"/>
          </ac:spMkLst>
        </pc:spChg>
        <pc:spChg chg="del mod">
          <ac:chgData name="Toby Donaldson" userId="2e6e5431-bb17-4c41-9985-d39c50d83c73" providerId="ADAL" clId="{3BD5420F-8264-4A74-AD01-AFEC2C384065}" dt="2024-11-02T18:37:24.864" v="2564" actId="21"/>
          <ac:spMkLst>
            <pc:docMk/>
            <pc:sldMk cId="1743394338" sldId="307"/>
            <ac:spMk id="23" creationId="{969E4D58-5CF2-0147-7888-83356B6166E2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4" creationId="{79B7105A-D572-F2EC-8468-1CA0F2246A4A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5" creationId="{1068F9F9-A74E-2F41-7B11-7469C0989953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6" creationId="{E90E672C-B8B0-2CC2-84A3-F9E709012CCC}"/>
          </ac:spMkLst>
        </pc:spChg>
        <pc:spChg chg="add mod">
          <ac:chgData name="Toby Donaldson" userId="2e6e5431-bb17-4c41-9985-d39c50d83c73" providerId="ADAL" clId="{3BD5420F-8264-4A74-AD01-AFEC2C384065}" dt="2024-11-02T18:40:58.110" v="2632" actId="20577"/>
          <ac:spMkLst>
            <pc:docMk/>
            <pc:sldMk cId="1743394338" sldId="307"/>
            <ac:spMk id="27" creationId="{54B6DA2C-81B1-229F-8007-9D27A0209845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8" creationId="{CE0CEB01-6F7F-8213-F4A2-6B41EBAF76DE}"/>
          </ac:spMkLst>
        </pc:spChg>
        <pc:grpChg chg="add del mod">
          <ac:chgData name="Toby Donaldson" userId="2e6e5431-bb17-4c41-9985-d39c50d83c73" providerId="ADAL" clId="{3BD5420F-8264-4A74-AD01-AFEC2C384065}" dt="2024-11-02T18:41:37.245" v="2636" actId="21"/>
          <ac:grpSpMkLst>
            <pc:docMk/>
            <pc:sldMk cId="1743394338" sldId="307"/>
            <ac:grpSpMk id="5" creationId="{D68E70D0-5C39-92E4-7928-2EA7332BBA50}"/>
          </ac:grpSpMkLst>
        </pc:grpChg>
        <pc:grpChg chg="add del mod">
          <ac:chgData name="Toby Donaldson" userId="2e6e5431-bb17-4c41-9985-d39c50d83c73" providerId="ADAL" clId="{3BD5420F-8264-4A74-AD01-AFEC2C384065}" dt="2024-11-02T18:37:24.864" v="2564" actId="21"/>
          <ac:grpSpMkLst>
            <pc:docMk/>
            <pc:sldMk cId="1743394338" sldId="307"/>
            <ac:grpSpMk id="16" creationId="{2679DD97-64AD-4149-82CA-9396926FC9A1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625361" sldId="307"/>
        </pc:sldMkLst>
      </pc:sldChg>
      <pc:sldChg chg="add">
        <pc:chgData name="Toby Donaldson" userId="2e6e5431-bb17-4c41-9985-d39c50d83c73" providerId="ADAL" clId="{3BD5420F-8264-4A74-AD01-AFEC2C384065}" dt="2024-11-02T18:41:16.934" v="2633" actId="2890"/>
        <pc:sldMkLst>
          <pc:docMk/>
          <pc:sldMk cId="1219074393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52713045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0064537" sldId="309"/>
        </pc:sldMkLst>
      </pc:sldChg>
      <pc:sldChg chg="addSp modSp add mod">
        <pc:chgData name="Toby Donaldson" userId="2e6e5431-bb17-4c41-9985-d39c50d83c73" providerId="ADAL" clId="{3BD5420F-8264-4A74-AD01-AFEC2C384065}" dt="2024-11-02T18:49:46.409" v="2936" actId="14100"/>
        <pc:sldMkLst>
          <pc:docMk/>
          <pc:sldMk cId="4136958964" sldId="309"/>
        </pc:sldMkLst>
        <pc:spChg chg="add mod">
          <ac:chgData name="Toby Donaldson" userId="2e6e5431-bb17-4c41-9985-d39c50d83c73" providerId="ADAL" clId="{3BD5420F-8264-4A74-AD01-AFEC2C384065}" dt="2024-11-02T18:47:39.342" v="2739" actId="1076"/>
          <ac:spMkLst>
            <pc:docMk/>
            <pc:sldMk cId="4136958964" sldId="309"/>
            <ac:spMk id="2" creationId="{F6BB1864-1290-5BFB-A744-B8F37914F0D5}"/>
          </ac:spMkLst>
        </pc:spChg>
        <pc:spChg chg="add mod">
          <ac:chgData name="Toby Donaldson" userId="2e6e5431-bb17-4c41-9985-d39c50d83c73" providerId="ADAL" clId="{3BD5420F-8264-4A74-AD01-AFEC2C384065}" dt="2024-11-02T18:49:46.409" v="2936" actId="14100"/>
          <ac:spMkLst>
            <pc:docMk/>
            <pc:sldMk cId="4136958964" sldId="309"/>
            <ac:spMk id="5" creationId="{76FD085D-53D3-666B-03B7-8B9377A3AA04}"/>
          </ac:spMkLst>
        </pc:spChg>
        <pc:spChg chg="add mod">
          <ac:chgData name="Toby Donaldson" userId="2e6e5431-bb17-4c41-9985-d39c50d83c73" providerId="ADAL" clId="{3BD5420F-8264-4A74-AD01-AFEC2C384065}" dt="2024-11-02T18:49:28.608" v="2931" actId="113"/>
          <ac:spMkLst>
            <pc:docMk/>
            <pc:sldMk cId="4136958964" sldId="309"/>
            <ac:spMk id="7" creationId="{7C9BDB00-6AB3-69D2-A706-B8E74BD67FBD}"/>
          </ac:spMkLst>
        </pc:spChg>
        <pc:spChg chg="add mod">
          <ac:chgData name="Toby Donaldson" userId="2e6e5431-bb17-4c41-9985-d39c50d83c73" providerId="ADAL" clId="{3BD5420F-8264-4A74-AD01-AFEC2C384065}" dt="2024-11-02T18:49:25.644" v="2930" actId="113"/>
          <ac:spMkLst>
            <pc:docMk/>
            <pc:sldMk cId="4136958964" sldId="309"/>
            <ac:spMk id="8" creationId="{36CCAF13-D48E-71C8-119A-3399088EEE8C}"/>
          </ac:spMkLst>
        </pc:s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29" creationId="{5990EF9E-760C-DC30-31CB-947333E2EBDD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30" creationId="{C391E38A-1671-F395-886A-81F316C1753B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35" creationId="{B823755F-8D73-13F4-BC62-FC577761F7A6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40" creationId="{DBDCF84E-7D71-B6EE-12F3-ED7A8B21588E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45" creationId="{0C17B83A-F4F3-0787-7616-54347366C20A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50" creationId="{879E8BF2-AD62-74CE-27BF-9B487798CB06}"/>
          </ac:grpSpMkLst>
        </pc:grpChg>
      </pc:sldChg>
      <pc:sldChg chg="delSp add mod ord">
        <pc:chgData name="Toby Donaldson" userId="2e6e5431-bb17-4c41-9985-d39c50d83c73" providerId="ADAL" clId="{3BD5420F-8264-4A74-AD01-AFEC2C384065}" dt="2024-11-03T19:34:28.398" v="2940"/>
        <pc:sldMkLst>
          <pc:docMk/>
          <pc:sldMk cId="2365037268" sldId="310"/>
        </pc:sldMkLst>
        <pc:spChg chg="del">
          <ac:chgData name="Toby Donaldson" userId="2e6e5431-bb17-4c41-9985-d39c50d83c73" providerId="ADAL" clId="{3BD5420F-8264-4A74-AD01-AFEC2C384065}" dt="2024-11-03T19:34:22.802" v="2938" actId="21"/>
          <ac:spMkLst>
            <pc:docMk/>
            <pc:sldMk cId="2365037268" sldId="310"/>
            <ac:spMk id="7" creationId="{A96616A8-F24C-B46B-2CAF-0EC56EE9A8BC}"/>
          </ac:spMkLst>
        </pc:spChg>
        <pc:spChg chg="del">
          <ac:chgData name="Toby Donaldson" userId="2e6e5431-bb17-4c41-9985-d39c50d83c73" providerId="ADAL" clId="{3BD5420F-8264-4A74-AD01-AFEC2C384065}" dt="2024-11-03T19:34:22.802" v="2938" actId="21"/>
          <ac:spMkLst>
            <pc:docMk/>
            <pc:sldMk cId="2365037268" sldId="310"/>
            <ac:spMk id="8" creationId="{3DF51C7F-06C4-357B-0B94-04727A7121FE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8343893" sldId="31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78667518" sldId="311"/>
        </pc:sldMkLst>
      </pc:sldChg>
      <pc:sldChg chg="addSp delSp modSp add mod">
        <pc:chgData name="Toby Donaldson" userId="2e6e5431-bb17-4c41-9985-d39c50d83c73" providerId="ADAL" clId="{3BD5420F-8264-4A74-AD01-AFEC2C384065}" dt="2024-11-03T19:41:39.879" v="3158" actId="21"/>
        <pc:sldMkLst>
          <pc:docMk/>
          <pc:sldMk cId="1709796186" sldId="311"/>
        </pc:sldMkLst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2" creationId="{CA7648AA-BBF8-EB22-39C0-B4E4A02D839E}"/>
          </ac:spMkLst>
        </pc:spChg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5" creationId="{9FCEB909-AF0A-553D-88ED-C65EEA9F11C3}"/>
          </ac:spMkLst>
        </pc:spChg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7" creationId="{917E4F5A-7505-2950-9A0A-55481E9DFE80}"/>
          </ac:spMkLst>
        </pc:spChg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8" creationId="{DF704635-D9E1-82B5-B2B4-A8383A04A674}"/>
          </ac:spMkLst>
        </pc:spChg>
        <pc:spChg chg="del">
          <ac:chgData name="Toby Donaldson" userId="2e6e5431-bb17-4c41-9985-d39c50d83c73" providerId="ADAL" clId="{3BD5420F-8264-4A74-AD01-AFEC2C384065}" dt="2024-11-03T19:36:04.117" v="2981" actId="21"/>
          <ac:spMkLst>
            <pc:docMk/>
            <pc:sldMk cId="1709796186" sldId="311"/>
            <ac:spMk id="11" creationId="{5122BC71-60D4-E61D-57B4-543889E44CAA}"/>
          </ac:spMkLst>
        </pc:spChg>
        <pc:spChg chg="add mod">
          <ac:chgData name="Toby Donaldson" userId="2e6e5431-bb17-4c41-9985-d39c50d83c73" providerId="ADAL" clId="{3BD5420F-8264-4A74-AD01-AFEC2C384065}" dt="2024-11-03T19:38:09.402" v="3022" actId="1076"/>
          <ac:spMkLst>
            <pc:docMk/>
            <pc:sldMk cId="1709796186" sldId="311"/>
            <ac:spMk id="12" creationId="{BF5DD9D9-5351-BA73-EE19-EF48C36FEABF}"/>
          </ac:spMkLst>
        </pc:spChg>
        <pc:spChg chg="add mod">
          <ac:chgData name="Toby Donaldson" userId="2e6e5431-bb17-4c41-9985-d39c50d83c73" providerId="ADAL" clId="{3BD5420F-8264-4A74-AD01-AFEC2C384065}" dt="2024-11-03T19:38:25.034" v="3030" actId="2711"/>
          <ac:spMkLst>
            <pc:docMk/>
            <pc:sldMk cId="1709796186" sldId="311"/>
            <ac:spMk id="13" creationId="{D2609A4E-8A15-803C-A985-75C53E390E66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4" creationId="{883FFF80-0C69-3542-0591-AE35207686EB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5" creationId="{76B963DF-4838-C355-5B12-FB9D8C9AF8C6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6" creationId="{B1595369-D29F-D1C5-0B34-70A279B10DCE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7" creationId="{4326744F-376E-C000-49DA-C718D7F00D87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8" creationId="{E75E7E16-8E62-C563-625A-147B1D2B4FF4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9" creationId="{79D12309-8F7E-F862-C073-DD4FD28EBED1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20" creationId="{741547E9-C24B-BC4C-D57B-550CD9F39ECA}"/>
          </ac:spMkLst>
        </pc:s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29" creationId="{8C982897-FF10-F371-6714-7FFB9A4AB8E4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30" creationId="{8E290D0C-7897-A331-F22E-53F5582362B1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35" creationId="{E0F11603-5F38-E9D2-F343-3ED9E6691FAE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40" creationId="{C8A1A9DA-50B5-4DFD-BAF2-829D04D190A2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45" creationId="{D2581040-5362-CE82-BAD1-3C408376A69E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50" creationId="{C45CAE08-D117-3D8C-47D0-3CB81E446FEA}"/>
          </ac:grpSpMkLst>
        </pc:grpChg>
      </pc:sldChg>
      <pc:sldChg chg="delSp add mod">
        <pc:chgData name="Toby Donaldson" userId="2e6e5431-bb17-4c41-9985-d39c50d83c73" providerId="ADAL" clId="{3BD5420F-8264-4A74-AD01-AFEC2C384065}" dt="2024-11-03T19:41:55.916" v="3160" actId="21"/>
        <pc:sldMkLst>
          <pc:docMk/>
          <pc:sldMk cId="3178009219" sldId="312"/>
        </pc:sldMkLst>
        <pc:spChg chg="del">
          <ac:chgData name="Toby Donaldson" userId="2e6e5431-bb17-4c41-9985-d39c50d83c73" providerId="ADAL" clId="{3BD5420F-8264-4A74-AD01-AFEC2C384065}" dt="2024-11-03T19:41:55.916" v="3160" actId="21"/>
          <ac:spMkLst>
            <pc:docMk/>
            <pc:sldMk cId="3178009219" sldId="312"/>
            <ac:spMk id="20" creationId="{3392584F-8A71-76F7-9DAE-01C6F3DF2B9B}"/>
          </ac:spMkLst>
        </pc:spChg>
      </pc:sldChg>
      <pc:sldChg chg="add">
        <pc:chgData name="Toby Donaldson" userId="2e6e5431-bb17-4c41-9985-d39c50d83c73" providerId="ADAL" clId="{3BD5420F-8264-4A74-AD01-AFEC2C384065}" dt="2024-11-03T19:41:49.301" v="3159" actId="2890"/>
        <pc:sldMkLst>
          <pc:docMk/>
          <pc:sldMk cId="1426103505" sldId="31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79495432" sldId="313"/>
        </pc:sldMkLst>
      </pc:sldChg>
      <pc:sldChg chg="addSp delSp modSp add mod">
        <pc:chgData name="Toby Donaldson" userId="2e6e5431-bb17-4c41-9985-d39c50d83c73" providerId="ADAL" clId="{3BD5420F-8264-4A74-AD01-AFEC2C384065}" dt="2024-11-03T20:57:50.581" v="3302" actId="21"/>
        <pc:sldMkLst>
          <pc:docMk/>
          <pc:sldMk cId="2594522910" sldId="314"/>
        </pc:sldMkLst>
        <pc:spChg chg="add mod">
          <ac:chgData name="Toby Donaldson" userId="2e6e5431-bb17-4c41-9985-d39c50d83c73" providerId="ADAL" clId="{3BD5420F-8264-4A74-AD01-AFEC2C384065}" dt="2024-11-03T20:53:48.543" v="3256" actId="554"/>
          <ac:spMkLst>
            <pc:docMk/>
            <pc:sldMk cId="2594522910" sldId="314"/>
            <ac:spMk id="2" creationId="{BFC72202-DCC6-F0A8-DE9A-A7D8FB6AF39A}"/>
          </ac:spMkLst>
        </pc:spChg>
        <pc:spChg chg="add mod">
          <ac:chgData name="Toby Donaldson" userId="2e6e5431-bb17-4c41-9985-d39c50d83c73" providerId="ADAL" clId="{3BD5420F-8264-4A74-AD01-AFEC2C384065}" dt="2024-11-03T20:54:53.117" v="3290" actId="164"/>
          <ac:spMkLst>
            <pc:docMk/>
            <pc:sldMk cId="2594522910" sldId="314"/>
            <ac:spMk id="5" creationId="{8E0C82ED-1521-4C4B-8DBC-1C4D6E3E2D31}"/>
          </ac:spMkLst>
        </pc:spChg>
        <pc:spChg chg="add mod">
          <ac:chgData name="Toby Donaldson" userId="2e6e5431-bb17-4c41-9985-d39c50d83c73" providerId="ADAL" clId="{3BD5420F-8264-4A74-AD01-AFEC2C384065}" dt="2024-11-03T20:54:53.117" v="3290" actId="164"/>
          <ac:spMkLst>
            <pc:docMk/>
            <pc:sldMk cId="2594522910" sldId="314"/>
            <ac:spMk id="7" creationId="{4EB6E05C-596D-C121-504E-F53FDC40D2D9}"/>
          </ac:spMkLst>
        </pc:spChg>
        <pc:spChg chg="add mod">
          <ac:chgData name="Toby Donaldson" userId="2e6e5431-bb17-4c41-9985-d39c50d83c73" providerId="ADAL" clId="{3BD5420F-8264-4A74-AD01-AFEC2C384065}" dt="2024-11-03T20:55:34.473" v="3297" actId="12789"/>
          <ac:spMkLst>
            <pc:docMk/>
            <pc:sldMk cId="2594522910" sldId="314"/>
            <ac:spMk id="11" creationId="{EF63A4DD-6FB0-F7E7-845A-41BE122D2612}"/>
          </ac:spMkLst>
        </pc:spChg>
        <pc:spChg chg="mod">
          <ac:chgData name="Toby Donaldson" userId="2e6e5431-bb17-4c41-9985-d39c50d83c73" providerId="ADAL" clId="{3BD5420F-8264-4A74-AD01-AFEC2C384065}" dt="2024-11-03T20:55:01.182" v="3292" actId="1076"/>
          <ac:spMkLst>
            <pc:docMk/>
            <pc:sldMk cId="2594522910" sldId="314"/>
            <ac:spMk id="20" creationId="{2F0D0BCD-8C53-1A79-9525-44FC2E8B58F3}"/>
          </ac:spMkLst>
        </pc:spChg>
        <pc:spChg chg="add del mod">
          <ac:chgData name="Toby Donaldson" userId="2e6e5431-bb17-4c41-9985-d39c50d83c73" providerId="ADAL" clId="{3BD5420F-8264-4A74-AD01-AFEC2C384065}" dt="2024-11-03T20:57:50.581" v="3302" actId="21"/>
          <ac:spMkLst>
            <pc:docMk/>
            <pc:sldMk cId="2594522910" sldId="314"/>
            <ac:spMk id="21" creationId="{25F019BD-A72E-79A8-4074-FD090C511DF0}"/>
          </ac:spMkLst>
        </pc:spChg>
        <pc:spChg chg="mod">
          <ac:chgData name="Toby Donaldson" userId="2e6e5431-bb17-4c41-9985-d39c50d83c73" providerId="ADAL" clId="{3BD5420F-8264-4A74-AD01-AFEC2C384065}" dt="2024-11-03T20:57:47.402" v="3301"/>
          <ac:spMkLst>
            <pc:docMk/>
            <pc:sldMk cId="2594522910" sldId="314"/>
            <ac:spMk id="23" creationId="{C24261D0-D13F-9D15-E53C-4FAD05E23E49}"/>
          </ac:spMkLst>
        </pc:spChg>
        <pc:spChg chg="mod">
          <ac:chgData name="Toby Donaldson" userId="2e6e5431-bb17-4c41-9985-d39c50d83c73" providerId="ADAL" clId="{3BD5420F-8264-4A74-AD01-AFEC2C384065}" dt="2024-11-03T20:57:47.402" v="3301"/>
          <ac:spMkLst>
            <pc:docMk/>
            <pc:sldMk cId="2594522910" sldId="314"/>
            <ac:spMk id="24" creationId="{44218774-8D76-3A07-9ED9-2C9A74019116}"/>
          </ac:spMkLst>
        </pc:spChg>
        <pc:grpChg chg="add del mod">
          <ac:chgData name="Toby Donaldson" userId="2e6e5431-bb17-4c41-9985-d39c50d83c73" providerId="ADAL" clId="{3BD5420F-8264-4A74-AD01-AFEC2C384065}" dt="2024-11-03T20:57:50.581" v="3302" actId="21"/>
          <ac:grpSpMkLst>
            <pc:docMk/>
            <pc:sldMk cId="2594522910" sldId="314"/>
            <ac:grpSpMk id="8" creationId="{1B23D5C7-16FE-09FE-6CB7-FCB10FFB0ED8}"/>
          </ac:grpSpMkLst>
        </pc:grpChg>
        <pc:grpChg chg="add mod">
          <ac:chgData name="Toby Donaldson" userId="2e6e5431-bb17-4c41-9985-d39c50d83c73" providerId="ADAL" clId="{3BD5420F-8264-4A74-AD01-AFEC2C384065}" dt="2024-11-03T20:57:47.402" v="3301"/>
          <ac:grpSpMkLst>
            <pc:docMk/>
            <pc:sldMk cId="2594522910" sldId="314"/>
            <ac:grpSpMk id="22" creationId="{4E9896C2-B554-E2D3-49EE-766B9A0EE5BB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19650652" sldId="314"/>
        </pc:sldMkLst>
      </pc:sldChg>
      <pc:sldChg chg="delSp modSp add mod ord">
        <pc:chgData name="Toby Donaldson" userId="2e6e5431-bb17-4c41-9985-d39c50d83c73" providerId="ADAL" clId="{3BD5420F-8264-4A74-AD01-AFEC2C384065}" dt="2024-11-03T20:57:56.024" v="3304"/>
        <pc:sldMkLst>
          <pc:docMk/>
          <pc:sldMk cId="1744715140" sldId="315"/>
        </pc:sldMkLst>
        <pc:spChg chg="del">
          <ac:chgData name="Toby Donaldson" userId="2e6e5431-bb17-4c41-9985-d39c50d83c73" providerId="ADAL" clId="{3BD5420F-8264-4A74-AD01-AFEC2C384065}" dt="2024-11-03T20:57:38.373" v="3299" actId="21"/>
          <ac:spMkLst>
            <pc:docMk/>
            <pc:sldMk cId="1744715140" sldId="315"/>
            <ac:spMk id="2" creationId="{335218F4-2745-0ADA-E5F3-89A17E2ABC70}"/>
          </ac:spMkLst>
        </pc:spChg>
        <pc:spChg chg="del">
          <ac:chgData name="Toby Donaldson" userId="2e6e5431-bb17-4c41-9985-d39c50d83c73" providerId="ADAL" clId="{3BD5420F-8264-4A74-AD01-AFEC2C384065}" dt="2024-11-03T20:57:38.373" v="3299" actId="21"/>
          <ac:spMkLst>
            <pc:docMk/>
            <pc:sldMk cId="1744715140" sldId="315"/>
            <ac:spMk id="21" creationId="{31A2EF0A-C2FB-076C-138E-E601595A5A22}"/>
          </ac:spMkLst>
        </pc:spChg>
        <pc:grpChg chg="mod">
          <ac:chgData name="Toby Donaldson" userId="2e6e5431-bb17-4c41-9985-d39c50d83c73" providerId="ADAL" clId="{3BD5420F-8264-4A74-AD01-AFEC2C384065}" dt="2024-11-03T20:57:41.812" v="3300" actId="1076"/>
          <ac:grpSpMkLst>
            <pc:docMk/>
            <pc:sldMk cId="1744715140" sldId="315"/>
            <ac:grpSpMk id="8" creationId="{5C06DD64-92EC-56D1-C7C1-CD546C08C757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60039024" sldId="315"/>
        </pc:sldMkLst>
      </pc:sldChg>
      <pc:sldChg chg="addSp delSp modSp add mod">
        <pc:chgData name="Toby Donaldson" userId="2e6e5431-bb17-4c41-9985-d39c50d83c73" providerId="ADAL" clId="{3BD5420F-8264-4A74-AD01-AFEC2C384065}" dt="2024-11-03T21:01:49.566" v="3434" actId="21"/>
        <pc:sldMkLst>
          <pc:docMk/>
          <pc:sldMk cId="2326560552" sldId="316"/>
        </pc:sldMkLst>
        <pc:spChg chg="del mod">
          <ac:chgData name="Toby Donaldson" userId="2e6e5431-bb17-4c41-9985-d39c50d83c73" providerId="ADAL" clId="{3BD5420F-8264-4A74-AD01-AFEC2C384065}" dt="2024-11-03T21:01:49.566" v="3434" actId="21"/>
          <ac:spMkLst>
            <pc:docMk/>
            <pc:sldMk cId="2326560552" sldId="316"/>
            <ac:spMk id="2" creationId="{D97F0264-2F22-8B4A-0E96-9C007B907D73}"/>
          </ac:spMkLst>
        </pc:spChg>
        <pc:spChg chg="add mod">
          <ac:chgData name="Toby Donaldson" userId="2e6e5431-bb17-4c41-9985-d39c50d83c73" providerId="ADAL" clId="{3BD5420F-8264-4A74-AD01-AFEC2C384065}" dt="2024-11-03T21:00:59.634" v="3432" actId="1076"/>
          <ac:spMkLst>
            <pc:docMk/>
            <pc:sldMk cId="2326560552" sldId="316"/>
            <ac:spMk id="5" creationId="{492D7E60-5DBD-63A9-F58D-EBBB0B1B29C1}"/>
          </ac:spMkLst>
        </pc:spChg>
        <pc:spChg chg="del">
          <ac:chgData name="Toby Donaldson" userId="2e6e5431-bb17-4c41-9985-d39c50d83c73" providerId="ADAL" clId="{3BD5420F-8264-4A74-AD01-AFEC2C384065}" dt="2024-11-03T21:00:32.577" v="3407" actId="21"/>
          <ac:spMkLst>
            <pc:docMk/>
            <pc:sldMk cId="2326560552" sldId="316"/>
            <ac:spMk id="11" creationId="{52C6A8A0-7ACC-3B8A-A2A7-07B062BA6828}"/>
          </ac:spMkLst>
        </pc:spChg>
        <pc:spChg chg="mod">
          <ac:chgData name="Toby Donaldson" userId="2e6e5431-bb17-4c41-9985-d39c50d83c73" providerId="ADAL" clId="{3BD5420F-8264-4A74-AD01-AFEC2C384065}" dt="2024-11-03T21:00:57.477" v="3431" actId="113"/>
          <ac:spMkLst>
            <pc:docMk/>
            <pc:sldMk cId="2326560552" sldId="316"/>
            <ac:spMk id="20" creationId="{B6164466-574B-C9CD-3738-8FBBD8D37BF8}"/>
          </ac:spMkLst>
        </pc:spChg>
        <pc:spChg chg="mod">
          <ac:chgData name="Toby Donaldson" userId="2e6e5431-bb17-4c41-9985-d39c50d83c73" providerId="ADAL" clId="{3BD5420F-8264-4A74-AD01-AFEC2C384065}" dt="2024-11-03T21:00:02.710" v="3362" actId="20577"/>
          <ac:spMkLst>
            <pc:docMk/>
            <pc:sldMk cId="2326560552" sldId="316"/>
            <ac:spMk id="23" creationId="{B17B8E23-7E2B-7906-FA21-056B407BBF61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44777113" sldId="316"/>
        </pc:sldMkLst>
      </pc:sldChg>
      <pc:sldChg chg="add">
        <pc:chgData name="Toby Donaldson" userId="2e6e5431-bb17-4c41-9985-d39c50d83c73" providerId="ADAL" clId="{3BD5420F-8264-4A74-AD01-AFEC2C384065}" dt="2024-11-03T21:01:45.412" v="3433" actId="2890"/>
        <pc:sldMkLst>
          <pc:docMk/>
          <pc:sldMk cId="330077512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17005126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7709859" sldId="318"/>
        </pc:sldMkLst>
      </pc:sldChg>
      <pc:sldChg chg="addSp delSp modSp add mod">
        <pc:chgData name="Toby Donaldson" userId="2e6e5431-bb17-4c41-9985-d39c50d83c73" providerId="ADAL" clId="{3BD5420F-8264-4A74-AD01-AFEC2C384065}" dt="2024-11-03T21:05:36.268" v="3522" actId="1076"/>
        <pc:sldMkLst>
          <pc:docMk/>
          <pc:sldMk cId="3716439672" sldId="318"/>
        </pc:sldMkLst>
        <pc:spChg chg="del">
          <ac:chgData name="Toby Donaldson" userId="2e6e5431-bb17-4c41-9985-d39c50d83c73" providerId="ADAL" clId="{3BD5420F-8264-4A74-AD01-AFEC2C384065}" dt="2024-11-03T21:04:13.887" v="3439" actId="21"/>
          <ac:spMkLst>
            <pc:docMk/>
            <pc:sldMk cId="3716439672" sldId="318"/>
            <ac:spMk id="2" creationId="{442D98D2-BC0E-0E95-BB39-889953E10DB2}"/>
          </ac:spMkLst>
        </pc:spChg>
        <pc:spChg chg="del">
          <ac:chgData name="Toby Donaldson" userId="2e6e5431-bb17-4c41-9985-d39c50d83c73" providerId="ADAL" clId="{3BD5420F-8264-4A74-AD01-AFEC2C384065}" dt="2024-11-03T21:04:13.887" v="3439" actId="21"/>
          <ac:spMkLst>
            <pc:docMk/>
            <pc:sldMk cId="3716439672" sldId="318"/>
            <ac:spMk id="5" creationId="{4037F507-E38A-03B4-DFB6-FA8FBEE85DC1}"/>
          </ac:spMkLst>
        </pc:spChg>
        <pc:spChg chg="add mod">
          <ac:chgData name="Toby Donaldson" userId="2e6e5431-bb17-4c41-9985-d39c50d83c73" providerId="ADAL" clId="{3BD5420F-8264-4A74-AD01-AFEC2C384065}" dt="2024-11-03T21:05:30.019" v="3521" actId="113"/>
          <ac:spMkLst>
            <pc:docMk/>
            <pc:sldMk cId="3716439672" sldId="318"/>
            <ac:spMk id="7" creationId="{8F23E297-3B60-2014-4C1E-008EE734E10C}"/>
          </ac:spMkLst>
        </pc:spChg>
        <pc:spChg chg="add mod">
          <ac:chgData name="Toby Donaldson" userId="2e6e5431-bb17-4c41-9985-d39c50d83c73" providerId="ADAL" clId="{3BD5420F-8264-4A74-AD01-AFEC2C384065}" dt="2024-11-03T21:05:36.268" v="3522" actId="1076"/>
          <ac:spMkLst>
            <pc:docMk/>
            <pc:sldMk cId="3716439672" sldId="318"/>
            <ac:spMk id="8" creationId="{852C54EF-9232-24A4-356D-A9EAE9A8CB18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3" creationId="{EE2D86CB-E383-D2A8-FE89-5902D5B64254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4" creationId="{97EDBD23-FCB2-57D3-D8A9-3C2E570B5AA9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5" creationId="{9E477785-B569-D1DB-9719-9560F4A476C8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6" creationId="{104A534F-CECD-6D8A-33F5-FCE3A743FCB1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7" creationId="{C91F1528-A9D8-8A07-A669-9C1BE4FC42BC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8" creationId="{6E192A68-FAA0-C51B-A55E-43C2ED433AD4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9" creationId="{5F40D50D-B876-2D56-F789-FDA615C3CFE4}"/>
          </ac:spMkLst>
        </pc:spChg>
        <pc:spChg chg="del">
          <ac:chgData name="Toby Donaldson" userId="2e6e5431-bb17-4c41-9985-d39c50d83c73" providerId="ADAL" clId="{3BD5420F-8264-4A74-AD01-AFEC2C384065}" dt="2024-11-03T21:04:13.887" v="3439" actId="21"/>
          <ac:spMkLst>
            <pc:docMk/>
            <pc:sldMk cId="3716439672" sldId="318"/>
            <ac:spMk id="20" creationId="{B4E404AC-4D91-11E2-0CBF-B0391EF9B136}"/>
          </ac:spMkLst>
        </pc:spChg>
        <pc:grpChg chg="del">
          <ac:chgData name="Toby Donaldson" userId="2e6e5431-bb17-4c41-9985-d39c50d83c73" providerId="ADAL" clId="{3BD5420F-8264-4A74-AD01-AFEC2C384065}" dt="2024-11-03T21:04:06.804" v="3438" actId="21"/>
          <ac:grpSpMkLst>
            <pc:docMk/>
            <pc:sldMk cId="3716439672" sldId="318"/>
            <ac:grpSpMk id="22" creationId="{C920E930-BB7E-4588-C324-E75013370F28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29" creationId="{85B72864-98EB-E8BF-1427-05BF5B83C35E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30" creationId="{E4B4514E-7854-9201-F6CF-F8FA72EC164B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35" creationId="{471CD63C-5B5B-A332-377C-3103B51B82FC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40" creationId="{14DB0915-FC54-400B-123C-9841B7CE79C2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45" creationId="{5C726829-0D94-FD5A-7FD4-92FCD7A81FCF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50" creationId="{52443653-33CF-D381-EC51-B462171A6CC6}"/>
          </ac:grpSpMkLst>
        </pc:grpChg>
      </pc:sldChg>
      <pc:sldChg chg="addSp delSp modSp add mod">
        <pc:chgData name="Toby Donaldson" userId="2e6e5431-bb17-4c41-9985-d39c50d83c73" providerId="ADAL" clId="{3BD5420F-8264-4A74-AD01-AFEC2C384065}" dt="2024-11-03T21:06:39.296" v="3558" actId="20577"/>
        <pc:sldMkLst>
          <pc:docMk/>
          <pc:sldMk cId="3670977749" sldId="319"/>
        </pc:sldMkLst>
        <pc:spChg chg="add mod">
          <ac:chgData name="Toby Donaldson" userId="2e6e5431-bb17-4c41-9985-d39c50d83c73" providerId="ADAL" clId="{3BD5420F-8264-4A74-AD01-AFEC2C384065}" dt="2024-11-03T21:06:39.296" v="3558" actId="20577"/>
          <ac:spMkLst>
            <pc:docMk/>
            <pc:sldMk cId="3670977749" sldId="319"/>
            <ac:spMk id="2" creationId="{F541D5CC-09E8-F6E2-9564-3EC795FF9394}"/>
          </ac:spMkLst>
        </pc:spChg>
        <pc:spChg chg="del">
          <ac:chgData name="Toby Donaldson" userId="2e6e5431-bb17-4c41-9985-d39c50d83c73" providerId="ADAL" clId="{3BD5420F-8264-4A74-AD01-AFEC2C384065}" dt="2024-11-03T21:05:53.074" v="3524" actId="21"/>
          <ac:spMkLst>
            <pc:docMk/>
            <pc:sldMk cId="3670977749" sldId="319"/>
            <ac:spMk id="8" creationId="{6FB214DA-0D80-629A-BEE5-055E124769BB}"/>
          </ac:spMkLst>
        </pc:spChg>
      </pc:sldChg>
      <pc:sldChg chg="addSp modSp add mod">
        <pc:chgData name="Toby Donaldson" userId="2e6e5431-bb17-4c41-9985-d39c50d83c73" providerId="ADAL" clId="{3BD5420F-8264-4A74-AD01-AFEC2C384065}" dt="2024-11-03T21:07:27.536" v="3722" actId="113"/>
        <pc:sldMkLst>
          <pc:docMk/>
          <pc:sldMk cId="1826297932" sldId="320"/>
        </pc:sldMkLst>
        <pc:spChg chg="mod">
          <ac:chgData name="Toby Donaldson" userId="2e6e5431-bb17-4c41-9985-d39c50d83c73" providerId="ADAL" clId="{3BD5420F-8264-4A74-AD01-AFEC2C384065}" dt="2024-11-03T21:06:35.677" v="3557" actId="20577"/>
          <ac:spMkLst>
            <pc:docMk/>
            <pc:sldMk cId="1826297932" sldId="320"/>
            <ac:spMk id="2" creationId="{18DC70FA-D2B5-FE38-D717-05AA40DA552B}"/>
          </ac:spMkLst>
        </pc:spChg>
        <pc:spChg chg="add mod">
          <ac:chgData name="Toby Donaldson" userId="2e6e5431-bb17-4c41-9985-d39c50d83c73" providerId="ADAL" clId="{3BD5420F-8264-4A74-AD01-AFEC2C384065}" dt="2024-11-03T21:07:27.536" v="3722" actId="113"/>
          <ac:spMkLst>
            <pc:docMk/>
            <pc:sldMk cId="1826297932" sldId="320"/>
            <ac:spMk id="5" creationId="{C02ADE00-0473-551E-38E6-7614A159F873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23747460" sldId="320"/>
        </pc:sldMkLst>
      </pc:sldChg>
      <pc:sldChg chg="addSp delSp modSp add del mod">
        <pc:chgData name="Toby Donaldson" userId="2e6e5431-bb17-4c41-9985-d39c50d83c73" providerId="ADAL" clId="{3BD5420F-8264-4A74-AD01-AFEC2C384065}" dt="2024-11-03T21:28:15.622" v="4118" actId="2696"/>
        <pc:sldMkLst>
          <pc:docMk/>
          <pc:sldMk cId="1354924222" sldId="321"/>
        </pc:sldMkLst>
        <pc:spChg chg="del">
          <ac:chgData name="Toby Donaldson" userId="2e6e5431-bb17-4c41-9985-d39c50d83c73" providerId="ADAL" clId="{3BD5420F-8264-4A74-AD01-AFEC2C384065}" dt="2024-11-03T21:07:36.536" v="3724" actId="21"/>
          <ac:spMkLst>
            <pc:docMk/>
            <pc:sldMk cId="1354924222" sldId="321"/>
            <ac:spMk id="2" creationId="{43D4B797-3251-0D07-D4AA-2AD96C177601}"/>
          </ac:spMkLst>
        </pc:spChg>
        <pc:spChg chg="del mod">
          <ac:chgData name="Toby Donaldson" userId="2e6e5431-bb17-4c41-9985-d39c50d83c73" providerId="ADAL" clId="{3BD5420F-8264-4A74-AD01-AFEC2C384065}" dt="2024-11-03T21:07:41.284" v="3727" actId="21"/>
          <ac:spMkLst>
            <pc:docMk/>
            <pc:sldMk cId="1354924222" sldId="321"/>
            <ac:spMk id="5" creationId="{A1208824-FF6B-E17D-76A1-5A4B4F3AA534}"/>
          </ac:spMkLst>
        </pc:spChg>
        <pc:spChg chg="del">
          <ac:chgData name="Toby Donaldson" userId="2e6e5431-bb17-4c41-9985-d39c50d83c73" providerId="ADAL" clId="{3BD5420F-8264-4A74-AD01-AFEC2C384065}" dt="2024-11-03T21:07:38.699" v="3725" actId="21"/>
          <ac:spMkLst>
            <pc:docMk/>
            <pc:sldMk cId="1354924222" sldId="321"/>
            <ac:spMk id="7" creationId="{07FA86BA-D62E-5989-3129-C08EAABD92EF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8" creationId="{A975AD34-BD93-C787-F121-EBB5365FD863}"/>
          </ac:spMkLst>
        </pc:spChg>
        <pc:spChg chg="mod">
          <ac:chgData name="Toby Donaldson" userId="2e6e5431-bb17-4c41-9985-d39c50d83c73" providerId="ADAL" clId="{3BD5420F-8264-4A74-AD01-AFEC2C384065}" dt="2024-11-03T21:17:07.759" v="4019" actId="196"/>
          <ac:spMkLst>
            <pc:docMk/>
            <pc:sldMk cId="1354924222" sldId="321"/>
            <ac:spMk id="10" creationId="{3773C67D-48E7-4605-48DA-77F223E45F64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1" creationId="{BCD2E8F8-AEEE-756C-9B6E-5FCD3211A50C}"/>
          </ac:spMkLst>
        </pc:spChg>
        <pc:spChg chg="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3" creationId="{D775212F-1B79-7378-B998-81052B139255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4" creationId="{5B278F5F-50C7-0A9D-40B3-79243C2BF78A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5" creationId="{9B8D4F50-98A5-DACB-D394-D23F8B90E091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6" creationId="{6B035995-6FE8-0B33-3A4D-9923D59D93B5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7" creationId="{1D48BDF6-E4A9-F8B0-1AF4-84B7364B8E17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8" creationId="{9D411407-93FA-7C80-D501-187062FC151E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9" creationId="{F3C1D2EB-3E68-B171-5AB4-6681E9ACA5C3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0" creationId="{E2B5111D-9071-584A-56F8-82A644924557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1" creationId="{11DBC341-CC41-51BE-0343-882E8B4043F4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2" creationId="{2D56A954-FB10-3650-D26A-99ADF7B6603D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3" creationId="{7E8A9B33-D8BB-1CBA-C444-4D87F8C376C2}"/>
          </ac:spMkLst>
        </pc:spChg>
        <pc:spChg chg="add mod">
          <ac:chgData name="Toby Donaldson" userId="2e6e5431-bb17-4c41-9985-d39c50d83c73" providerId="ADAL" clId="{3BD5420F-8264-4A74-AD01-AFEC2C384065}" dt="2024-11-03T21:10:38.433" v="3773" actId="113"/>
          <ac:spMkLst>
            <pc:docMk/>
            <pc:sldMk cId="1354924222" sldId="321"/>
            <ac:spMk id="24" creationId="{6A5BC1E2-E039-E444-D8BB-82956BF9D16F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25" creationId="{91EF481A-6675-64DE-DE46-D902078062EC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26" creationId="{259D7B98-D736-324E-EB57-481D2382AF4F}"/>
          </ac:spMkLst>
        </pc:spChg>
        <pc:spChg chg="mod">
          <ac:chgData name="Toby Donaldson" userId="2e6e5431-bb17-4c41-9985-d39c50d83c73" providerId="ADAL" clId="{3BD5420F-8264-4A74-AD01-AFEC2C384065}" dt="2024-11-03T21:08:32.840" v="3742" actId="12788"/>
          <ac:spMkLst>
            <pc:docMk/>
            <pc:sldMk cId="1354924222" sldId="321"/>
            <ac:spMk id="54" creationId="{F2B0A0C3-0875-5BD4-CB9B-F5D2DFEBF6B0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5" creationId="{D507FC92-34DD-9BE7-13CA-40CBFD93C68F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6" creationId="{6442BFAC-18F1-5CFD-492E-3286FCE4EE2C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7" creationId="{31F0DE28-06B9-5E8F-C29A-AD6539F7E14E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8" creationId="{D3DFA7C3-82C5-EF5A-6191-13DE3B5655EC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65" creationId="{A37E3FCE-EB68-A471-09A0-21605D212119}"/>
          </ac:spMkLst>
        </pc:spChg>
        <pc:spChg chg="add mod">
          <ac:chgData name="Toby Donaldson" userId="2e6e5431-bb17-4c41-9985-d39c50d83c73" providerId="ADAL" clId="{3BD5420F-8264-4A74-AD01-AFEC2C384065}" dt="2024-11-03T21:17:07.759" v="4019" actId="196"/>
          <ac:spMkLst>
            <pc:docMk/>
            <pc:sldMk cId="1354924222" sldId="321"/>
            <ac:spMk id="66" creationId="{9897A29A-ADCB-381C-F0DA-8E034C02185C}"/>
          </ac:spMkLst>
        </pc:spChg>
        <pc:spChg chg="add del mod">
          <ac:chgData name="Toby Donaldson" userId="2e6e5431-bb17-4c41-9985-d39c50d83c73" providerId="ADAL" clId="{3BD5420F-8264-4A74-AD01-AFEC2C384065}" dt="2024-11-03T21:19:26.988" v="4044" actId="21"/>
          <ac:spMkLst>
            <pc:docMk/>
            <pc:sldMk cId="1354924222" sldId="321"/>
            <ac:spMk id="69" creationId="{5B5CCC99-44DA-9175-AEA5-402A742D59B0}"/>
          </ac:spMkLst>
        </pc:spChg>
        <pc:spChg chg="add del mod">
          <ac:chgData name="Toby Donaldson" userId="2e6e5431-bb17-4c41-9985-d39c50d83c73" providerId="ADAL" clId="{3BD5420F-8264-4A74-AD01-AFEC2C384065}" dt="2024-11-03T21:19:26.988" v="4044" actId="21"/>
          <ac:spMkLst>
            <pc:docMk/>
            <pc:sldMk cId="1354924222" sldId="321"/>
            <ac:spMk id="70" creationId="{30E41561-E68C-04FE-86AD-D7B7C4115573}"/>
          </ac:spMkLst>
        </pc:spChg>
        <pc:spChg chg="add del">
          <ac:chgData name="Toby Donaldson" userId="2e6e5431-bb17-4c41-9985-d39c50d83c73" providerId="ADAL" clId="{3BD5420F-8264-4A74-AD01-AFEC2C384065}" dt="2024-11-03T21:19:26.988" v="4044" actId="21"/>
          <ac:spMkLst>
            <pc:docMk/>
            <pc:sldMk cId="1354924222" sldId="321"/>
            <ac:spMk id="71" creationId="{F4E82EE2-92B9-1F46-7D4C-9810B235A27D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2" creationId="{AA23CD8F-DA4F-497C-FC55-00D4D030C4B5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3" creationId="{A1E5D981-9F65-6839-32AE-3D09EBC46189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4" creationId="{9870801E-A35D-1269-AF92-5F9D91610585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5" creationId="{8B2A7AFC-9676-2F80-EED4-443277E8EA71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6" creationId="{18A60596-02B1-FEF6-8CB2-CE13559390C6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7" creationId="{F8237935-77AD-A301-23C7-D6236506F27B}"/>
          </ac:spMkLst>
        </pc:s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29" creationId="{52629CF0-1683-4A99-0282-06EE5E2424AD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30" creationId="{A572E689-F676-6F24-2926-6B0EF1D62517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35" creationId="{09094ED4-FFB7-4304-687C-F32E7E16AF59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40" creationId="{3E439060-DB42-0A8A-97B7-E8D8C9218CE7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45" creationId="{A8109D93-FA90-757A-E438-E775954D7527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50" creationId="{DE2B3E68-78AE-69D2-0907-5C946898F561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59" creationId="{AF5728A1-78B6-0905-AC58-942DD86AFA4F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0" creationId="{298299F8-3FCA-0CB8-06DD-2145984CE6E2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1" creationId="{D88082F6-4E04-B7E4-6345-AC07D354585E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2" creationId="{09236A3B-67D3-A8BD-34A8-C01E07C137DF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3" creationId="{AE0E0B2B-4676-DF8C-45CC-8F495EC35417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4" creationId="{B38E4EA3-0A0B-A08F-F6F0-AFDDAAB53DEE}"/>
          </ac:grpSpMkLst>
        </pc:grpChg>
        <pc:cxnChg chg="add mod">
          <ac:chgData name="Toby Donaldson" userId="2e6e5431-bb17-4c41-9985-d39c50d83c73" providerId="ADAL" clId="{3BD5420F-8264-4A74-AD01-AFEC2C384065}" dt="2024-11-03T21:25:50.103" v="4104" actId="14100"/>
          <ac:cxnSpMkLst>
            <pc:docMk/>
            <pc:sldMk cId="1354924222" sldId="321"/>
            <ac:cxnSpMk id="68" creationId="{7A918D89-549B-0EB4-9437-8054F364635C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9857899" sldId="321"/>
        </pc:sldMkLst>
      </pc:sldChg>
      <pc:sldChg chg="delSp modSp add del mod">
        <pc:chgData name="Toby Donaldson" userId="2e6e5431-bb17-4c41-9985-d39c50d83c73" providerId="ADAL" clId="{3BD5420F-8264-4A74-AD01-AFEC2C384065}" dt="2024-11-03T21:29:58.246" v="4132" actId="2696"/>
        <pc:sldMkLst>
          <pc:docMk/>
          <pc:sldMk cId="48742512" sldId="322"/>
        </pc:sldMkLst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4" creationId="{97386158-2839-223E-7B31-628DB3BBE5FC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5" creationId="{DB730F10-D0C4-BEF6-15CE-F772F3AB284A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6" creationId="{319560E0-FBF1-E37C-B611-BD63646F4136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7" creationId="{08F3B274-8A49-129D-536F-0D2DC43A60B2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8" creationId="{8F697E96-A0CE-A1FC-81F5-A5C2A3F78EBB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9" creationId="{4C581C7A-FB3B-5945-BF0C-A0ACFD4C8A8B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25" creationId="{F74897D2-A159-36E8-DC72-D38265A9E830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26" creationId="{78F777C9-AFCD-45F8-DAB7-731E40A0E721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5" creationId="{DB9BCE1D-7EA5-4278-71DE-624295C8AE63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6" creationId="{3A69783E-8E29-7157-F4CE-A0524454B234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7" creationId="{896E6ACE-A651-A7EF-99C1-729CA113C983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8" creationId="{80079313-E7E9-3FB5-C030-9FCDA1F3D9DD}"/>
          </ac:spMkLst>
        </pc:s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59" creationId="{6AA6E62E-F708-AC9C-77F8-83F31B23A5AB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0" creationId="{5D7B37C6-8600-0302-B313-6CE5092416B1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1" creationId="{94F0E100-ABF1-3450-F6DA-55450C132A3A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2" creationId="{31D004E2-DC06-9346-14DF-CBC8B32B12BF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3" creationId="{3C774BC7-8DC6-6B84-DE8D-24B0753DEF6F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4" creationId="{8EBD27C3-AA7B-868A-0A65-E974ADD8601F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509614308" sldId="32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37895630" sldId="323"/>
        </pc:sldMkLst>
      </pc:sldChg>
      <pc:sldChg chg="delSp add del mod">
        <pc:chgData name="Toby Donaldson" userId="2e6e5431-bb17-4c41-9985-d39c50d83c73" providerId="ADAL" clId="{3BD5420F-8264-4A74-AD01-AFEC2C384065}" dt="2024-11-03T21:29:16.541" v="4127" actId="2696"/>
        <pc:sldMkLst>
          <pc:docMk/>
          <pc:sldMk cId="1902867292" sldId="323"/>
        </pc:sldMkLst>
        <pc:spChg chg="del">
          <ac:chgData name="Toby Donaldson" userId="2e6e5431-bb17-4c41-9985-d39c50d83c73" providerId="ADAL" clId="{3BD5420F-8264-4A74-AD01-AFEC2C384065}" dt="2024-11-03T21:19:40.561" v="4046" actId="21"/>
          <ac:spMkLst>
            <pc:docMk/>
            <pc:sldMk cId="1902867292" sldId="323"/>
            <ac:spMk id="70" creationId="{5EE7D561-6314-1247-9508-3AB13C6560B3}"/>
          </ac:spMkLst>
        </pc:spChg>
        <pc:spChg chg="del">
          <ac:chgData name="Toby Donaldson" userId="2e6e5431-bb17-4c41-9985-d39c50d83c73" providerId="ADAL" clId="{3BD5420F-8264-4A74-AD01-AFEC2C384065}" dt="2024-11-03T21:19:40.561" v="4046" actId="21"/>
          <ac:spMkLst>
            <pc:docMk/>
            <pc:sldMk cId="1902867292" sldId="323"/>
            <ac:spMk id="71" creationId="{2384D8FD-D0AF-BD35-7B0E-DA4445E0C2EA}"/>
          </ac:spMkLst>
        </pc:spChg>
      </pc:sldChg>
      <pc:sldChg chg="delSp modSp add del mod">
        <pc:chgData name="Toby Donaldson" userId="2e6e5431-bb17-4c41-9985-d39c50d83c73" providerId="ADAL" clId="{3BD5420F-8264-4A74-AD01-AFEC2C384065}" dt="2024-11-03T21:29:29.584" v="4128" actId="2696"/>
        <pc:sldMkLst>
          <pc:docMk/>
          <pc:sldMk cId="3096949341" sldId="324"/>
        </pc:sldMkLst>
        <pc:spChg chg="del">
          <ac:chgData name="Toby Donaldson" userId="2e6e5431-bb17-4c41-9985-d39c50d83c73" providerId="ADAL" clId="{3BD5420F-8264-4A74-AD01-AFEC2C384065}" dt="2024-11-03T21:22:26.121" v="4092" actId="21"/>
          <ac:spMkLst>
            <pc:docMk/>
            <pc:sldMk cId="3096949341" sldId="324"/>
            <ac:spMk id="66" creationId="{B98486B4-8B97-8918-E7CB-CA6338955730}"/>
          </ac:spMkLst>
        </pc:spChg>
        <pc:cxnChg chg="del mod">
          <ac:chgData name="Toby Donaldson" userId="2e6e5431-bb17-4c41-9985-d39c50d83c73" providerId="ADAL" clId="{3BD5420F-8264-4A74-AD01-AFEC2C384065}" dt="2024-11-03T21:22:27.430" v="4093" actId="21"/>
          <ac:cxnSpMkLst>
            <pc:docMk/>
            <pc:sldMk cId="3096949341" sldId="324"/>
            <ac:cxnSpMk id="68" creationId="{F5005C41-A6C1-57AA-9374-D01A409F8513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90628659" sldId="324"/>
        </pc:sldMkLst>
      </pc:sldChg>
      <pc:sldChg chg="delSp modSp add mod">
        <pc:chgData name="Toby Donaldson" userId="2e6e5431-bb17-4c41-9985-d39c50d83c73" providerId="ADAL" clId="{3BD5420F-8264-4A74-AD01-AFEC2C384065}" dt="2024-11-03T21:22:52.015" v="4097" actId="408"/>
        <pc:sldMkLst>
          <pc:docMk/>
          <pc:sldMk cId="243781180" sldId="325"/>
        </pc:sldMkLst>
        <pc:spChg chg="del">
          <ac:chgData name="Toby Donaldson" userId="2e6e5431-bb17-4c41-9985-d39c50d83c73" providerId="ADAL" clId="{3BD5420F-8264-4A74-AD01-AFEC2C384065}" dt="2024-11-03T21:22:30.855" v="4094" actId="21"/>
          <ac:spMkLst>
            <pc:docMk/>
            <pc:sldMk cId="243781180" sldId="325"/>
            <ac:spMk id="66" creationId="{FC4D2931-B8D0-0205-704B-069E3371BD9B}"/>
          </ac:spMkLst>
        </pc:spChg>
        <pc:spChg chg="mod">
          <ac:chgData name="Toby Donaldson" userId="2e6e5431-bb17-4c41-9985-d39c50d83c73" providerId="ADAL" clId="{3BD5420F-8264-4A74-AD01-AFEC2C384065}" dt="2024-11-03T21:22:45.027" v="4096" actId="20577"/>
          <ac:spMkLst>
            <pc:docMk/>
            <pc:sldMk cId="243781180" sldId="325"/>
            <ac:spMk id="69" creationId="{8B34990D-4CB7-41E6-86E8-76E67CBAA1C1}"/>
          </ac:spMkLst>
        </pc:spChg>
        <pc:spChg chg="mod">
          <ac:chgData name="Toby Donaldson" userId="2e6e5431-bb17-4c41-9985-d39c50d83c73" providerId="ADAL" clId="{3BD5420F-8264-4A74-AD01-AFEC2C384065}" dt="2024-11-03T21:21:57.153" v="4090" actId="1076"/>
          <ac:spMkLst>
            <pc:docMk/>
            <pc:sldMk cId="243781180" sldId="325"/>
            <ac:spMk id="70" creationId="{CB16DDA2-07BD-CBE1-412B-DE9CC83999E6}"/>
          </ac:spMkLst>
        </pc:spChg>
        <pc:spChg chg="mod">
          <ac:chgData name="Toby Donaldson" userId="2e6e5431-bb17-4c41-9985-d39c50d83c73" providerId="ADAL" clId="{3BD5420F-8264-4A74-AD01-AFEC2C384065}" dt="2024-11-03T21:22:52.015" v="4097" actId="408"/>
          <ac:spMkLst>
            <pc:docMk/>
            <pc:sldMk cId="243781180" sldId="325"/>
            <ac:spMk id="71" creationId="{C30CD70A-2BC9-2AFA-0891-ADD59C60848C}"/>
          </ac:spMkLst>
        </pc:spChg>
        <pc:cxnChg chg="del mod">
          <ac:chgData name="Toby Donaldson" userId="2e6e5431-bb17-4c41-9985-d39c50d83c73" providerId="ADAL" clId="{3BD5420F-8264-4A74-AD01-AFEC2C384065}" dt="2024-11-03T21:22:30.855" v="4094" actId="21"/>
          <ac:cxnSpMkLst>
            <pc:docMk/>
            <pc:sldMk cId="243781180" sldId="325"/>
            <ac:cxnSpMk id="68" creationId="{13554498-8B76-2E52-4A45-D23E79EC2B8C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98311652" sldId="325"/>
        </pc:sldMkLst>
      </pc:sldChg>
      <pc:sldChg chg="modSp add del mod">
        <pc:chgData name="Toby Donaldson" userId="2e6e5431-bb17-4c41-9985-d39c50d83c73" providerId="ADAL" clId="{3BD5420F-8264-4A74-AD01-AFEC2C384065}" dt="2024-11-03T21:27:46.200" v="4116" actId="2696"/>
        <pc:sldMkLst>
          <pc:docMk/>
          <pc:sldMk cId="2196358119" sldId="326"/>
        </pc:sldMkLst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2" creationId="{9EFB19FC-4A0F-5173-E49B-ADD0234491E3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3" creationId="{5C493C0E-5F4D-7EFA-0E3B-10B15327B6DB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4" creationId="{60567432-B1A0-27C2-CFC1-F4F97F9F77E0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5" creationId="{E2C9ACDF-9383-376F-004D-DEA4BE082B6D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6" creationId="{BA9136A5-F064-7591-1E7A-AE081567DE7F}"/>
          </ac:spMkLst>
        </pc:spChg>
        <pc:spChg chg="mod">
          <ac:chgData name="Toby Donaldson" userId="2e6e5431-bb17-4c41-9985-d39c50d83c73" providerId="ADAL" clId="{3BD5420F-8264-4A74-AD01-AFEC2C384065}" dt="2024-11-03T21:26:11.809" v="4108" actId="207"/>
          <ac:spMkLst>
            <pc:docMk/>
            <pc:sldMk cId="2196358119" sldId="326"/>
            <ac:spMk id="77" creationId="{95856B72-983A-D5DC-7C26-E468B12A00E9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54571621" sldId="32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82017614" sldId="327"/>
        </pc:sldMkLst>
      </pc:sldChg>
      <pc:sldChg chg="addSp delSp modSp add mod">
        <pc:chgData name="Toby Donaldson" userId="2e6e5431-bb17-4c41-9985-d39c50d83c73" providerId="ADAL" clId="{3BD5420F-8264-4A74-AD01-AFEC2C384065}" dt="2024-11-03T21:28:19.816" v="4119" actId="21"/>
        <pc:sldMkLst>
          <pc:docMk/>
          <pc:sldMk cId="3564239030" sldId="327"/>
        </pc:sldMkLst>
        <pc:spChg chg="add del mod">
          <ac:chgData name="Toby Donaldson" userId="2e6e5431-bb17-4c41-9985-d39c50d83c73" providerId="ADAL" clId="{3BD5420F-8264-4A74-AD01-AFEC2C384065}" dt="2024-11-03T21:28:19.816" v="4119" actId="21"/>
          <ac:spMkLst>
            <pc:docMk/>
            <pc:sldMk cId="3564239030" sldId="327"/>
            <ac:spMk id="2" creationId="{3E0F76A1-1ECE-159D-0FF4-A8792646F9E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8" creationId="{B8EDFC2C-BB51-C8F1-FBE6-10762EFDE82B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1" creationId="{634B00E2-9F2C-38B9-CB9C-C0F90C43806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2" creationId="{A294CBE3-EC18-1548-956F-CE00D4447E82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3" creationId="{BFC6AEF5-FC7D-E143-627A-E8C80E639E6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4" creationId="{3CEA6C34-8783-6551-14B7-64E650F5E106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5" creationId="{4BDDD23A-4025-8FAF-99CC-5040C795A247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6" creationId="{7091A8A6-1216-C271-D62F-396616571FCA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7" creationId="{734BF58C-FA87-575F-8C60-26E3758C6F52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8" creationId="{0A7B2199-BD29-75B3-2145-489E472A799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9" creationId="{F9DD50AC-F205-40B2-0FE5-CC08BB6794E2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0" creationId="{93C5D342-AD31-DADB-B53F-D7791EE9E3E3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1" creationId="{D42E1F07-8B2A-AB33-783E-8B004909FA80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2" creationId="{26F7C9D1-04C7-E324-DBE5-6FDB2529B19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3" creationId="{291AD133-BFC2-ADC5-EE37-0C70B2159DB4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65" creationId="{2DF757BD-957F-CECC-98F0-CFA3A78C04BB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2" creationId="{E823D138-E53A-CFC1-5C0A-E3E3568895F9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3" creationId="{2F0E6F85-ECC4-161D-8CFC-41825D89CAC6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4" creationId="{13E3D042-A051-BDCB-D37D-63EB55D98EC5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5" creationId="{73E33AFC-54E5-3B76-61C0-E9DFBF4F6C30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6" creationId="{8ECEA53D-5206-C74C-B4C4-6B5952B90B51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7" creationId="{EDB44A4B-4DC9-1BD3-ECB7-835E730BEA7A}"/>
          </ac:spMkLst>
        </pc:s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29" creationId="{9BAE46F6-96DE-0F22-C781-D27CA13F0962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30" creationId="{0F809CD9-A9CD-0A6F-97A2-BA9CEECB7A48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35" creationId="{5178F681-1F2B-B0AF-B130-3EF3B68E3A69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40" creationId="{16C9E712-573E-05F4-9AAD-12F86C681596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45" creationId="{412801A7-5FC4-A76C-B2A7-82FF90D5A62A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50" creationId="{FD79E66C-F248-74D1-0B7A-4EF9CEE8D8F5}"/>
          </ac:grpSpMkLst>
        </pc:grpChg>
        <pc:cxnChg chg="mod">
          <ac:chgData name="Toby Donaldson" userId="2e6e5431-bb17-4c41-9985-d39c50d83c73" providerId="ADAL" clId="{3BD5420F-8264-4A74-AD01-AFEC2C384065}" dt="2024-11-03T21:27:05.615" v="4112" actId="14100"/>
          <ac:cxnSpMkLst>
            <pc:docMk/>
            <pc:sldMk cId="3564239030" sldId="327"/>
            <ac:cxnSpMk id="68" creationId="{FBD460EB-A23D-CC49-1FCE-9AF4D2D8EB18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91094791" sldId="328"/>
        </pc:sldMkLst>
      </pc:sldChg>
      <pc:sldChg chg="delSp add mod">
        <pc:chgData name="Toby Donaldson" userId="2e6e5431-bb17-4c41-9985-d39c50d83c73" providerId="ADAL" clId="{3BD5420F-8264-4A74-AD01-AFEC2C384065}" dt="2024-11-03T21:28:34.498" v="4121" actId="21"/>
        <pc:sldMkLst>
          <pc:docMk/>
          <pc:sldMk cId="3945989254" sldId="328"/>
        </pc:sldMkLst>
        <pc:spChg chg="del">
          <ac:chgData name="Toby Donaldson" userId="2e6e5431-bb17-4c41-9985-d39c50d83c73" providerId="ADAL" clId="{3BD5420F-8264-4A74-AD01-AFEC2C384065}" dt="2024-11-03T21:28:34.498" v="4121" actId="21"/>
          <ac:spMkLst>
            <pc:docMk/>
            <pc:sldMk cId="3945989254" sldId="328"/>
            <ac:spMk id="2" creationId="{A2D86310-5CAC-2124-15EC-4A210F24761B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27847569" sldId="329"/>
        </pc:sldMkLst>
      </pc:sldChg>
      <pc:sldChg chg="add">
        <pc:chgData name="Toby Donaldson" userId="2e6e5431-bb17-4c41-9985-d39c50d83c73" providerId="ADAL" clId="{3BD5420F-8264-4A74-AD01-AFEC2C384065}" dt="2024-11-03T21:28:12.589" v="4117" actId="2890"/>
        <pc:sldMkLst>
          <pc:docMk/>
          <pc:sldMk cId="3639081737" sldId="32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43254403" sldId="330"/>
        </pc:sldMkLst>
      </pc:sldChg>
      <pc:sldChg chg="addSp delSp modSp add mod">
        <pc:chgData name="Toby Donaldson" userId="2e6e5431-bb17-4c41-9985-d39c50d83c73" providerId="ADAL" clId="{3BD5420F-8264-4A74-AD01-AFEC2C384065}" dt="2024-11-03T21:29:02.886" v="4126" actId="21"/>
        <pc:sldMkLst>
          <pc:docMk/>
          <pc:sldMk cId="956606302" sldId="330"/>
        </pc:sldMkLst>
        <pc:spChg chg="add del mod">
          <ac:chgData name="Toby Donaldson" userId="2e6e5431-bb17-4c41-9985-d39c50d83c73" providerId="ADAL" clId="{3BD5420F-8264-4A74-AD01-AFEC2C384065}" dt="2024-11-03T21:29:01.854" v="4125" actId="21"/>
          <ac:spMkLst>
            <pc:docMk/>
            <pc:sldMk cId="956606302" sldId="330"/>
            <ac:spMk id="5" creationId="{D5D9568C-E75A-8BD5-5405-8B66BA300407}"/>
          </ac:spMkLst>
        </pc:spChg>
        <pc:spChg chg="add del mod">
          <ac:chgData name="Toby Donaldson" userId="2e6e5431-bb17-4c41-9985-d39c50d83c73" providerId="ADAL" clId="{3BD5420F-8264-4A74-AD01-AFEC2C384065}" dt="2024-11-03T21:29:02.886" v="4126" actId="21"/>
          <ac:spMkLst>
            <pc:docMk/>
            <pc:sldMk cId="956606302" sldId="330"/>
            <ac:spMk id="7" creationId="{C6197438-82EC-8A7E-AEB2-45A28A6290B9}"/>
          </ac:spMkLst>
        </pc:spChg>
      </pc:sldChg>
      <pc:sldChg chg="add">
        <pc:chgData name="Toby Donaldson" userId="2e6e5431-bb17-4c41-9985-d39c50d83c73" providerId="ADAL" clId="{3BD5420F-8264-4A74-AD01-AFEC2C384065}" dt="2024-11-03T21:28:58.915" v="4124" actId="2890"/>
        <pc:sldMkLst>
          <pc:docMk/>
          <pc:sldMk cId="1004727309" sldId="33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43895988" sldId="331"/>
        </pc:sldMkLst>
      </pc:sldChg>
      <pc:sldChg chg="addSp delSp modSp add mod">
        <pc:chgData name="Toby Donaldson" userId="2e6e5431-bb17-4c41-9985-d39c50d83c73" providerId="ADAL" clId="{3BD5420F-8264-4A74-AD01-AFEC2C384065}" dt="2024-11-03T21:29:50.418" v="4131"/>
        <pc:sldMkLst>
          <pc:docMk/>
          <pc:sldMk cId="1971578157" sldId="332"/>
        </pc:sldMkLst>
        <pc:spChg chg="del">
          <ac:chgData name="Toby Donaldson" userId="2e6e5431-bb17-4c41-9985-d39c50d83c73" providerId="ADAL" clId="{3BD5420F-8264-4A74-AD01-AFEC2C384065}" dt="2024-11-03T21:29:44.635" v="4130" actId="21"/>
          <ac:spMkLst>
            <pc:docMk/>
            <pc:sldMk cId="1971578157" sldId="332"/>
            <ac:spMk id="2" creationId="{ABD0F182-84CF-F14A-902A-F17C67BB673A}"/>
          </ac:spMkLst>
        </pc:spChg>
        <pc:spChg chg="del">
          <ac:chgData name="Toby Donaldson" userId="2e6e5431-bb17-4c41-9985-d39c50d83c73" providerId="ADAL" clId="{3BD5420F-8264-4A74-AD01-AFEC2C384065}" dt="2024-11-03T21:29:44.635" v="4130" actId="21"/>
          <ac:spMkLst>
            <pc:docMk/>
            <pc:sldMk cId="1971578157" sldId="332"/>
            <ac:spMk id="5" creationId="{90E6859A-8806-C847-9A8C-AEB2A3C9DF52}"/>
          </ac:spMkLst>
        </pc:spChg>
        <pc:spChg chg="del">
          <ac:chgData name="Toby Donaldson" userId="2e6e5431-bb17-4c41-9985-d39c50d83c73" providerId="ADAL" clId="{3BD5420F-8264-4A74-AD01-AFEC2C384065}" dt="2024-11-03T21:29:44.635" v="4130" actId="21"/>
          <ac:spMkLst>
            <pc:docMk/>
            <pc:sldMk cId="1971578157" sldId="332"/>
            <ac:spMk id="7" creationId="{9A76A4AA-3089-B687-4322-3285185A4372}"/>
          </ac:spMkLst>
        </pc:spChg>
        <pc:spChg chg="add mod">
          <ac:chgData name="Toby Donaldson" userId="2e6e5431-bb17-4c41-9985-d39c50d83c73" providerId="ADAL" clId="{3BD5420F-8264-4A74-AD01-AFEC2C384065}" dt="2024-11-03T21:29:50.418" v="4131"/>
          <ac:spMkLst>
            <pc:docMk/>
            <pc:sldMk cId="1971578157" sldId="332"/>
            <ac:spMk id="24" creationId="{B06A302B-EB07-D3F0-81A9-7FA161A1EAF6}"/>
          </ac:spMkLst>
        </pc:spChg>
        <pc:spChg chg="add mod">
          <ac:chgData name="Toby Donaldson" userId="2e6e5431-bb17-4c41-9985-d39c50d83c73" providerId="ADAL" clId="{3BD5420F-8264-4A74-AD01-AFEC2C384065}" dt="2024-11-03T21:29:50.418" v="4131"/>
          <ac:spMkLst>
            <pc:docMk/>
            <pc:sldMk cId="1971578157" sldId="332"/>
            <ac:spMk id="25" creationId="{5B0C64AB-878B-AC73-9BA3-D0F4BBCDB2C4}"/>
          </ac:spMkLst>
        </pc:spChg>
        <pc:spChg chg="add mod">
          <ac:chgData name="Toby Donaldson" userId="2e6e5431-bb17-4c41-9985-d39c50d83c73" providerId="ADAL" clId="{3BD5420F-8264-4A74-AD01-AFEC2C384065}" dt="2024-11-03T21:29:50.418" v="4131"/>
          <ac:spMkLst>
            <pc:docMk/>
            <pc:sldMk cId="1971578157" sldId="332"/>
            <ac:spMk id="26" creationId="{70CABC86-9CFC-ACA2-C28C-BA20C9562EB6}"/>
          </ac:spMkLst>
        </pc:spChg>
      </pc:sldChg>
      <pc:sldChg chg="delSp modSp add mod ord">
        <pc:chgData name="Toby Donaldson" userId="2e6e5431-bb17-4c41-9985-d39c50d83c73" providerId="ADAL" clId="{3BD5420F-8264-4A74-AD01-AFEC2C384065}" dt="2024-11-03T22:18:55.325" v="5377" actId="1076"/>
        <pc:sldMkLst>
          <pc:docMk/>
          <pc:sldMk cId="2470756863" sldId="333"/>
        </pc:sldMkLst>
        <pc:spChg chg="mod">
          <ac:chgData name="Toby Donaldson" userId="2e6e5431-bb17-4c41-9985-d39c50d83c73" providerId="ADAL" clId="{3BD5420F-8264-4A74-AD01-AFEC2C384065}" dt="2024-11-03T21:49:58.267" v="4858" actId="1076"/>
          <ac:spMkLst>
            <pc:docMk/>
            <pc:sldMk cId="2470756863" sldId="333"/>
            <ac:spMk id="2" creationId="{02DC6084-B61F-0FAA-F1CC-DBA545821445}"/>
          </ac:spMkLst>
        </pc:spChg>
        <pc:spChg chg="mod">
          <ac:chgData name="Toby Donaldson" userId="2e6e5431-bb17-4c41-9985-d39c50d83c73" providerId="ADAL" clId="{3BD5420F-8264-4A74-AD01-AFEC2C384065}" dt="2024-11-03T22:18:51.315" v="5376" actId="1076"/>
          <ac:spMkLst>
            <pc:docMk/>
            <pc:sldMk cId="2470756863" sldId="333"/>
            <ac:spMk id="3" creationId="{47A0A65E-F475-D6E2-B997-749E85216437}"/>
          </ac:spMkLst>
        </pc:spChg>
        <pc:spChg chg="mod">
          <ac:chgData name="Toby Donaldson" userId="2e6e5431-bb17-4c41-9985-d39c50d83c73" providerId="ADAL" clId="{3BD5420F-8264-4A74-AD01-AFEC2C384065}" dt="2024-11-03T22:18:55.325" v="5377" actId="1076"/>
          <ac:spMkLst>
            <pc:docMk/>
            <pc:sldMk cId="2470756863" sldId="333"/>
            <ac:spMk id="5" creationId="{FC45D3FE-95B7-58DB-9B00-2A7682023A8D}"/>
          </ac:spMkLst>
        </pc:spChg>
        <pc:spChg chg="del">
          <ac:chgData name="Toby Donaldson" userId="2e6e5431-bb17-4c41-9985-d39c50d83c73" providerId="ADAL" clId="{3BD5420F-8264-4A74-AD01-AFEC2C384065}" dt="2024-11-03T21:50:52.345" v="5010" actId="21"/>
          <ac:spMkLst>
            <pc:docMk/>
            <pc:sldMk cId="2470756863" sldId="333"/>
            <ac:spMk id="7" creationId="{DFC4E7FC-2A2D-00FE-2F6D-5A4FE63E27AE}"/>
          </ac:spMkLst>
        </pc:spChg>
        <pc:spChg chg="del">
          <ac:chgData name="Toby Donaldson" userId="2e6e5431-bb17-4c41-9985-d39c50d83c73" providerId="ADAL" clId="{3BD5420F-8264-4A74-AD01-AFEC2C384065}" dt="2024-11-03T22:18:00.094" v="5370" actId="21"/>
          <ac:spMkLst>
            <pc:docMk/>
            <pc:sldMk cId="2470756863" sldId="333"/>
            <ac:spMk id="12" creationId="{5605C2EB-0C3F-6C27-6582-F85B562956D2}"/>
          </ac:spMkLst>
        </pc:spChg>
      </pc:sldChg>
      <pc:sldChg chg="delSp add del mod">
        <pc:chgData name="Toby Donaldson" userId="2e6e5431-bb17-4c41-9985-d39c50d83c73" providerId="ADAL" clId="{3BD5420F-8264-4A74-AD01-AFEC2C384065}" dt="2024-11-03T21:49:20.855" v="4841" actId="2696"/>
        <pc:sldMkLst>
          <pc:docMk/>
          <pc:sldMk cId="2055613924" sldId="334"/>
        </pc:sldMkLst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39" creationId="{A2968944-1780-0E1C-E8A2-6D5932170E7A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0" creationId="{74E47ECB-B34A-A0CE-5B82-F2C959081B27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1" creationId="{CE87009D-EE01-8BDE-2F03-2C48034291AE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2" creationId="{E2284B0E-3BBA-3AD9-6043-4F7CF329E0A4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3" creationId="{70710833-4E76-27D5-DBF7-F3077D4572A6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4" creationId="{01FEACC4-39D7-5455-CCE6-70095033373C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5" creationId="{29939A61-2A39-5931-96F1-A7B83CC3C0BA}"/>
          </ac:spMkLst>
        </pc:s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8" creationId="{086B96A4-2B68-E670-06C9-C8496F03DD29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14" creationId="{2D774940-8862-261F-3645-A263CD340205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19" creationId="{8E37D3AC-F078-B4C1-7954-1F7659B1EDE2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24" creationId="{DBAF7DA6-4BC2-BC4A-CBB6-D8C7076EFF84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29" creationId="{F214B094-FD8A-5BB3-D73F-C1EC33A463DF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34" creationId="{16D40206-80A8-30DD-6E57-B47D9A73BE5B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32506138" sldId="33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940314753" sldId="335"/>
        </pc:sldMkLst>
      </pc:sldChg>
      <pc:sldChg chg="addSp delSp modSp add mod">
        <pc:chgData name="Toby Donaldson" userId="2e6e5431-bb17-4c41-9985-d39c50d83c73" providerId="ADAL" clId="{3BD5420F-8264-4A74-AD01-AFEC2C384065}" dt="2024-11-03T21:48:39.095" v="4837"/>
        <pc:sldMkLst>
          <pc:docMk/>
          <pc:sldMk cId="2555486784" sldId="335"/>
        </pc:sldMkLst>
        <pc:spChg chg="add mod">
          <ac:chgData name="Toby Donaldson" userId="2e6e5431-bb17-4c41-9985-d39c50d83c73" providerId="ADAL" clId="{3BD5420F-8264-4A74-AD01-AFEC2C384065}" dt="2024-11-03T21:45:49.189" v="4778" actId="1076"/>
          <ac:spMkLst>
            <pc:docMk/>
            <pc:sldMk cId="2555486784" sldId="335"/>
            <ac:spMk id="3" creationId="{42CBDC8C-B765-DC87-0E71-04F90FD087BE}"/>
          </ac:spMkLst>
        </pc:spChg>
        <pc:spChg chg="add mod">
          <ac:chgData name="Toby Donaldson" userId="2e6e5431-bb17-4c41-9985-d39c50d83c73" providerId="ADAL" clId="{3BD5420F-8264-4A74-AD01-AFEC2C384065}" dt="2024-11-03T21:48:39.095" v="4837"/>
          <ac:spMkLst>
            <pc:docMk/>
            <pc:sldMk cId="2555486784" sldId="335"/>
            <ac:spMk id="6" creationId="{081353AF-082F-FD62-DF3F-189F38520C90}"/>
          </ac:spMkLst>
        </pc:spChg>
        <pc:spChg chg="mod">
          <ac:chgData name="Toby Donaldson" userId="2e6e5431-bb17-4c41-9985-d39c50d83c73" providerId="ADAL" clId="{3BD5420F-8264-4A74-AD01-AFEC2C384065}" dt="2024-11-03T21:44:17.799" v="4674" actId="207"/>
          <ac:spMkLst>
            <pc:docMk/>
            <pc:sldMk cId="2555486784" sldId="335"/>
            <ac:spMk id="46" creationId="{3CFACBCD-0023-CE1E-EAEA-B642152EE5EF}"/>
          </ac:spMkLst>
        </pc:spChg>
        <pc:spChg chg="mod">
          <ac:chgData name="Toby Donaldson" userId="2e6e5431-bb17-4c41-9985-d39c50d83c73" providerId="ADAL" clId="{3BD5420F-8264-4A74-AD01-AFEC2C384065}" dt="2024-11-03T21:44:17.799" v="4674" actId="207"/>
          <ac:spMkLst>
            <pc:docMk/>
            <pc:sldMk cId="2555486784" sldId="335"/>
            <ac:spMk id="47" creationId="{630C622D-730B-93B1-6650-BE3089D36678}"/>
          </ac:spMkLst>
        </pc:spChg>
        <pc:spChg chg="del">
          <ac:chgData name="Toby Donaldson" userId="2e6e5431-bb17-4c41-9985-d39c50d83c73" providerId="ADAL" clId="{3BD5420F-8264-4A74-AD01-AFEC2C384065}" dt="2024-11-03T21:48:27.786" v="4834" actId="21"/>
          <ac:spMkLst>
            <pc:docMk/>
            <pc:sldMk cId="2555486784" sldId="335"/>
            <ac:spMk id="48" creationId="{DAA760C5-E435-9A72-2C9A-A1A07B43DB87}"/>
          </ac:spMkLst>
        </pc:spChg>
      </pc:sldChg>
      <pc:sldChg chg="addSp delSp modSp add mod ord">
        <pc:chgData name="Toby Donaldson" userId="2e6e5431-bb17-4c41-9985-d39c50d83c73" providerId="ADAL" clId="{3BD5420F-8264-4A74-AD01-AFEC2C384065}" dt="2024-11-03T21:48:37.676" v="4836"/>
        <pc:sldMkLst>
          <pc:docMk/>
          <pc:sldMk cId="2869353474" sldId="336"/>
        </pc:sldMkLst>
        <pc:spChg chg="add mod">
          <ac:chgData name="Toby Donaldson" userId="2e6e5431-bb17-4c41-9985-d39c50d83c73" providerId="ADAL" clId="{3BD5420F-8264-4A74-AD01-AFEC2C384065}" dt="2024-11-03T21:48:37.676" v="4836"/>
          <ac:spMkLst>
            <pc:docMk/>
            <pc:sldMk cId="2869353474" sldId="336"/>
            <ac:spMk id="3" creationId="{AB250BCC-A70B-1BF1-A3C5-5E6EF886BEFB}"/>
          </ac:spMkLst>
        </pc:spChg>
        <pc:spChg chg="mod">
          <ac:chgData name="Toby Donaldson" userId="2e6e5431-bb17-4c41-9985-d39c50d83c73" providerId="ADAL" clId="{3BD5420F-8264-4A74-AD01-AFEC2C384065}" dt="2024-11-03T21:47:13.921" v="4815" actId="207"/>
          <ac:spMkLst>
            <pc:docMk/>
            <pc:sldMk cId="2869353474" sldId="336"/>
            <ac:spMk id="46" creationId="{AA317ED1-DE2B-F319-D831-F63E5C219CA9}"/>
          </ac:spMkLst>
        </pc:spChg>
        <pc:spChg chg="del">
          <ac:chgData name="Toby Donaldson" userId="2e6e5431-bb17-4c41-9985-d39c50d83c73" providerId="ADAL" clId="{3BD5420F-8264-4A74-AD01-AFEC2C384065}" dt="2024-11-03T21:47:04.267" v="4813" actId="21"/>
          <ac:spMkLst>
            <pc:docMk/>
            <pc:sldMk cId="2869353474" sldId="336"/>
            <ac:spMk id="47" creationId="{4AB78539-C6B1-2DC0-9F72-B92E3F2EC1F5}"/>
          </ac:spMkLst>
        </pc:spChg>
        <pc:spChg chg="del">
          <ac:chgData name="Toby Donaldson" userId="2e6e5431-bb17-4c41-9985-d39c50d83c73" providerId="ADAL" clId="{3BD5420F-8264-4A74-AD01-AFEC2C384065}" dt="2024-11-03T21:48:24.394" v="4833" actId="21"/>
          <ac:spMkLst>
            <pc:docMk/>
            <pc:sldMk cId="2869353474" sldId="336"/>
            <ac:spMk id="48" creationId="{7620AEAC-EF3E-DC6C-FE36-496F72371300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2897958" sldId="336"/>
        </pc:sldMkLst>
      </pc:sldChg>
      <pc:sldChg chg="modSp add mod ord">
        <pc:chgData name="Toby Donaldson" userId="2e6e5431-bb17-4c41-9985-d39c50d83c73" providerId="ADAL" clId="{3BD5420F-8264-4A74-AD01-AFEC2C384065}" dt="2024-11-03T21:49:13.223" v="4840"/>
        <pc:sldMkLst>
          <pc:docMk/>
          <pc:sldMk cId="1379946002" sldId="337"/>
        </pc:sldMkLst>
        <pc:spChg chg="mod">
          <ac:chgData name="Toby Donaldson" userId="2e6e5431-bb17-4c41-9985-d39c50d83c73" providerId="ADAL" clId="{3BD5420F-8264-4A74-AD01-AFEC2C384065}" dt="2024-11-03T21:47:47.203" v="4820" actId="20577"/>
          <ac:spMkLst>
            <pc:docMk/>
            <pc:sldMk cId="1379946002" sldId="337"/>
            <ac:spMk id="46" creationId="{0A923BA6-9D89-E636-836E-4745007D6B0C}"/>
          </ac:spMkLst>
        </pc:spChg>
        <pc:spChg chg="mod">
          <ac:chgData name="Toby Donaldson" userId="2e6e5431-bb17-4c41-9985-d39c50d83c73" providerId="ADAL" clId="{3BD5420F-8264-4A74-AD01-AFEC2C384065}" dt="2024-11-03T21:48:18.896" v="4832" actId="14100"/>
          <ac:spMkLst>
            <pc:docMk/>
            <pc:sldMk cId="1379946002" sldId="337"/>
            <ac:spMk id="48" creationId="{C5A1BB6D-12A4-5F57-ECEF-621707DC60D6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82123790" sldId="33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89289677" sldId="338"/>
        </pc:sldMkLst>
      </pc:sldChg>
      <pc:sldChg chg="add">
        <pc:chgData name="Toby Donaldson" userId="2e6e5431-bb17-4c41-9985-d39c50d83c73" providerId="ADAL" clId="{3BD5420F-8264-4A74-AD01-AFEC2C384065}" dt="2024-11-03T21:49:45.757" v="4843" actId="2890"/>
        <pc:sldMkLst>
          <pc:docMk/>
          <pc:sldMk cId="3675363778" sldId="33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69219913" sldId="339"/>
        </pc:sldMkLst>
      </pc:sldChg>
      <pc:sldChg chg="addSp delSp modSp add mod">
        <pc:chgData name="Toby Donaldson" userId="2e6e5431-bb17-4c41-9985-d39c50d83c73" providerId="ADAL" clId="{3BD5420F-8264-4A74-AD01-AFEC2C384065}" dt="2024-11-03T22:29:20.716" v="5809" actId="21"/>
        <pc:sldMkLst>
          <pc:docMk/>
          <pc:sldMk cId="2579216949" sldId="339"/>
        </pc:sldMkLst>
        <pc:spChg chg="mod">
          <ac:chgData name="Toby Donaldson" userId="2e6e5431-bb17-4c41-9985-d39c50d83c73" providerId="ADAL" clId="{3BD5420F-8264-4A74-AD01-AFEC2C384065}" dt="2024-11-03T22:20:31.490" v="5498" actId="313"/>
          <ac:spMkLst>
            <pc:docMk/>
            <pc:sldMk cId="2579216949" sldId="339"/>
            <ac:spMk id="3" creationId="{BBE5F24A-F278-04FB-E808-A1929775A6C4}"/>
          </ac:spMkLst>
        </pc:spChg>
        <pc:spChg chg="add del mod">
          <ac:chgData name="Toby Donaldson" userId="2e6e5431-bb17-4c41-9985-d39c50d83c73" providerId="ADAL" clId="{3BD5420F-8264-4A74-AD01-AFEC2C384065}" dt="2024-11-03T22:27:21.599" v="5672" actId="21"/>
          <ac:spMkLst>
            <pc:docMk/>
            <pc:sldMk cId="2579216949" sldId="339"/>
            <ac:spMk id="6" creationId="{17B4796C-2CA3-88DF-2CC0-52BAED347040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7" creationId="{517A7C9E-85B6-7104-5AA9-038FA84B4FE9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8" creationId="{BCEAF0C3-A670-F963-7C26-80268C3A8E5B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9" creationId="{A7806E51-5E7A-6EF3-2D19-75FEA5317EF6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10" creationId="{4D2219B6-0619-5F2A-C56D-8CCFAAC16579}"/>
          </ac:spMkLst>
        </pc:spChg>
        <pc:spChg chg="add mod">
          <ac:chgData name="Toby Donaldson" userId="2e6e5431-bb17-4c41-9985-d39c50d83c73" providerId="ADAL" clId="{3BD5420F-8264-4A74-AD01-AFEC2C384065}" dt="2024-11-03T22:23:19.410" v="5555"/>
          <ac:spMkLst>
            <pc:docMk/>
            <pc:sldMk cId="2579216949" sldId="339"/>
            <ac:spMk id="16" creationId="{6292AF64-54B8-454F-D593-B59E7840E129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17" creationId="{C7FBAB28-2954-E662-287E-D9C82930FAF5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18" creationId="{F7AFDAF2-8E51-5680-F387-2BBCBD94D297}"/>
          </ac:spMkLst>
        </pc:spChg>
        <pc:cxnChg chg="add del mod">
          <ac:chgData name="Toby Donaldson" userId="2e6e5431-bb17-4c41-9985-d39c50d83c73" providerId="ADAL" clId="{3BD5420F-8264-4A74-AD01-AFEC2C384065}" dt="2024-11-03T22:29:20.716" v="5809" actId="21"/>
          <ac:cxnSpMkLst>
            <pc:docMk/>
            <pc:sldMk cId="2579216949" sldId="339"/>
            <ac:cxnSpMk id="12" creationId="{7A7C2B68-7E1C-C896-4F61-CA0DB4C58029}"/>
          </ac:cxnSpMkLst>
        </pc:cxnChg>
        <pc:cxnChg chg="add del mod">
          <ac:chgData name="Toby Donaldson" userId="2e6e5431-bb17-4c41-9985-d39c50d83c73" providerId="ADAL" clId="{3BD5420F-8264-4A74-AD01-AFEC2C384065}" dt="2024-11-03T22:29:20.716" v="5809" actId="21"/>
          <ac:cxnSpMkLst>
            <pc:docMk/>
            <pc:sldMk cId="2579216949" sldId="339"/>
            <ac:cxnSpMk id="14" creationId="{FE1B9C78-6DDB-DEAD-FDCF-4502A33DB5A7}"/>
          </ac:cxnSpMkLst>
        </pc:cxnChg>
      </pc:sldChg>
      <pc:sldChg chg="addSp delSp modSp add mod">
        <pc:chgData name="Toby Donaldson" userId="2e6e5431-bb17-4c41-9985-d39c50d83c73" providerId="ADAL" clId="{3BD5420F-8264-4A74-AD01-AFEC2C384065}" dt="2024-11-03T22:31:15.226" v="5869" actId="1076"/>
        <pc:sldMkLst>
          <pc:docMk/>
          <pc:sldMk cId="508083452" sldId="340"/>
        </pc:sldMkLst>
        <pc:spChg chg="mod">
          <ac:chgData name="Toby Donaldson" userId="2e6e5431-bb17-4c41-9985-d39c50d83c73" providerId="ADAL" clId="{3BD5420F-8264-4A74-AD01-AFEC2C384065}" dt="2024-11-03T22:26:28.751" v="5669" actId="1076"/>
          <ac:spMkLst>
            <pc:docMk/>
            <pc:sldMk cId="508083452" sldId="340"/>
            <ac:spMk id="3" creationId="{6C68477D-7BDC-DF27-ADA2-A7615171DE16}"/>
          </ac:spMkLst>
        </pc:spChg>
        <pc:spChg chg="mod">
          <ac:chgData name="Toby Donaldson" userId="2e6e5431-bb17-4c41-9985-d39c50d83c73" providerId="ADAL" clId="{3BD5420F-8264-4A74-AD01-AFEC2C384065}" dt="2024-11-03T22:26:21.243" v="5667" actId="20577"/>
          <ac:spMkLst>
            <pc:docMk/>
            <pc:sldMk cId="508083452" sldId="340"/>
            <ac:spMk id="7" creationId="{DB9C8790-5005-C5E0-2C56-2819130399DF}"/>
          </ac:spMkLst>
        </pc:spChg>
        <pc:spChg chg="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8" creationId="{E0FEA2B7-D425-7F47-4C53-7BF36A247AC4}"/>
          </ac:spMkLst>
        </pc:spChg>
        <pc:spChg chg="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9" creationId="{12A4F24E-7E80-5DE2-9C5F-E381519498B7}"/>
          </ac:spMkLst>
        </pc:spChg>
        <pc:spChg chg="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10" creationId="{0E0CA50C-DAE2-20FC-A456-B8AD174C5599}"/>
          </ac:spMkLst>
        </pc:spChg>
        <pc:spChg chg="add del">
          <ac:chgData name="Toby Donaldson" userId="2e6e5431-bb17-4c41-9985-d39c50d83c73" providerId="ADAL" clId="{3BD5420F-8264-4A74-AD01-AFEC2C384065}" dt="2024-11-03T22:25:19.031" v="5654" actId="21"/>
          <ac:spMkLst>
            <pc:docMk/>
            <pc:sldMk cId="508083452" sldId="340"/>
            <ac:spMk id="11" creationId="{AC3264E5-49B9-3881-9A04-DC7FEE031DBB}"/>
          </ac:spMkLst>
        </pc:spChg>
        <pc:spChg chg="add 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13" creationId="{18691E61-9281-C42E-5753-1615B07667CD}"/>
          </ac:spMkLst>
        </pc:spChg>
        <pc:spChg chg="add mod">
          <ac:chgData name="Toby Donaldson" userId="2e6e5431-bb17-4c41-9985-d39c50d83c73" providerId="ADAL" clId="{3BD5420F-8264-4A74-AD01-AFEC2C384065}" dt="2024-11-03T22:31:15.226" v="5869" actId="1076"/>
          <ac:spMkLst>
            <pc:docMk/>
            <pc:sldMk cId="508083452" sldId="340"/>
            <ac:spMk id="15" creationId="{A172B5D4-0B7D-A694-11C9-32C7B295447E}"/>
          </ac:spMkLst>
        </pc:spChg>
        <pc:spChg chg="del">
          <ac:chgData name="Toby Donaldson" userId="2e6e5431-bb17-4c41-9985-d39c50d83c73" providerId="ADAL" clId="{3BD5420F-8264-4A74-AD01-AFEC2C384065}" dt="2024-11-03T22:24:56.319" v="5652" actId="21"/>
          <ac:spMkLst>
            <pc:docMk/>
            <pc:sldMk cId="508083452" sldId="340"/>
            <ac:spMk id="17" creationId="{53E00C8E-D69D-D71B-DF37-AE679B9A3876}"/>
          </ac:spMkLst>
        </pc:spChg>
        <pc:cxnChg chg="mod">
          <ac:chgData name="Toby Donaldson" userId="2e6e5431-bb17-4c41-9985-d39c50d83c73" providerId="ADAL" clId="{3BD5420F-8264-4A74-AD01-AFEC2C384065}" dt="2024-11-03T22:26:35.586" v="5670" actId="1076"/>
          <ac:cxnSpMkLst>
            <pc:docMk/>
            <pc:sldMk cId="508083452" sldId="340"/>
            <ac:cxnSpMk id="12" creationId="{83BD0CA0-B30E-8374-1779-5E1F475484FF}"/>
          </ac:cxnSpMkLst>
        </pc:cxnChg>
        <pc:cxnChg chg="del mod">
          <ac:chgData name="Toby Donaldson" userId="2e6e5431-bb17-4c41-9985-d39c50d83c73" providerId="ADAL" clId="{3BD5420F-8264-4A74-AD01-AFEC2C384065}" dt="2024-11-03T22:25:21.161" v="5655" actId="21"/>
          <ac:cxnSpMkLst>
            <pc:docMk/>
            <pc:sldMk cId="508083452" sldId="340"/>
            <ac:cxnSpMk id="14" creationId="{D3CD9703-A5B3-269A-1D88-9F800C573042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60845824" sldId="340"/>
        </pc:sldMkLst>
      </pc:sldChg>
      <pc:sldChg chg="add">
        <pc:chgData name="Toby Donaldson" userId="2e6e5431-bb17-4c41-9985-d39c50d83c73" providerId="ADAL" clId="{3BD5420F-8264-4A74-AD01-AFEC2C384065}" dt="2024-11-03T22:27:16.913" v="5671" actId="2890"/>
        <pc:sldMkLst>
          <pc:docMk/>
          <pc:sldMk cId="1757061586" sldId="34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0862578" sldId="341"/>
        </pc:sldMkLst>
      </pc:sldChg>
      <pc:sldChg chg="delSp modSp add mod">
        <pc:chgData name="Toby Donaldson" userId="2e6e5431-bb17-4c41-9985-d39c50d83c73" providerId="ADAL" clId="{3BD5420F-8264-4A74-AD01-AFEC2C384065}" dt="2024-11-03T22:32:51.693" v="6147" actId="1076"/>
        <pc:sldMkLst>
          <pc:docMk/>
          <pc:sldMk cId="1165086782" sldId="342"/>
        </pc:sldMkLst>
        <pc:spChg chg="mod">
          <ac:chgData name="Toby Donaldson" userId="2e6e5431-bb17-4c41-9985-d39c50d83c73" providerId="ADAL" clId="{3BD5420F-8264-4A74-AD01-AFEC2C384065}" dt="2024-11-03T22:32:05.015" v="5982" actId="113"/>
          <ac:spMkLst>
            <pc:docMk/>
            <pc:sldMk cId="1165086782" sldId="342"/>
            <ac:spMk id="6" creationId="{EEBAED55-32F1-B350-899F-5ACB74E9F152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7" creationId="{D68DAB70-647C-A431-B64F-DCF4C573E015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8" creationId="{9669E510-2A39-1D89-F36B-912F3C310FC8}"/>
          </ac:spMkLst>
        </pc:spChg>
        <pc:spChg chg="del">
          <ac:chgData name="Toby Donaldson" userId="2e6e5431-bb17-4c41-9985-d39c50d83c73" providerId="ADAL" clId="{3BD5420F-8264-4A74-AD01-AFEC2C384065}" dt="2024-11-03T22:32:13.719" v="5984" actId="21"/>
          <ac:spMkLst>
            <pc:docMk/>
            <pc:sldMk cId="1165086782" sldId="342"/>
            <ac:spMk id="9" creationId="{60E4DB0B-BC1B-11C9-2EA8-75D88A9257A5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10" creationId="{58812583-1A2C-91F4-D016-7D83F4162188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13" creationId="{C1A81CCE-0B0A-2DBE-A930-73FD5302ABC2}"/>
          </ac:spMkLst>
        </pc:spChg>
        <pc:spChg chg="mod">
          <ac:chgData name="Toby Donaldson" userId="2e6e5431-bb17-4c41-9985-d39c50d83c73" providerId="ADAL" clId="{3BD5420F-8264-4A74-AD01-AFEC2C384065}" dt="2024-11-03T22:32:51.693" v="6147" actId="1076"/>
          <ac:spMkLst>
            <pc:docMk/>
            <pc:sldMk cId="1165086782" sldId="342"/>
            <ac:spMk id="15" creationId="{16EB0202-E68E-978E-6099-AD8DAA7CC6EC}"/>
          </ac:spMkLst>
        </pc:spChg>
        <pc:cxnChg chg="del mod">
          <ac:chgData name="Toby Donaldson" userId="2e6e5431-bb17-4c41-9985-d39c50d83c73" providerId="ADAL" clId="{3BD5420F-8264-4A74-AD01-AFEC2C384065}" dt="2024-11-03T22:32:10.798" v="5983" actId="21"/>
          <ac:cxnSpMkLst>
            <pc:docMk/>
            <pc:sldMk cId="1165086782" sldId="342"/>
            <ac:cxnSpMk id="12" creationId="{FF1A6C84-1089-5126-56A0-F70A4C727574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17996570" sldId="34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10070950" sldId="34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556383594" sldId="34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264327507" sldId="34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55662188" sldId="34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18592599" sldId="34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38777344" sldId="34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74488400" sldId="34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3912225" sldId="35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8669342" sldId="35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615613375" sldId="35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63097408" sldId="35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37704892" sldId="35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9845948" sldId="35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45005155" sldId="35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9766122" sldId="35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54056988" sldId="35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070484776" sldId="35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17755974" sldId="36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38805861" sldId="36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4719906" sldId="36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449079006" sldId="36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26514322" sldId="36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93448474" sldId="36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1622308" sldId="36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056197" sldId="36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31730313" sldId="36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5980825" sldId="36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10725605" sldId="37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83669396" sldId="371"/>
        </pc:sldMkLst>
      </pc:sldChg>
    </pc:docChg>
  </pc:docChgLst>
  <pc:docChgLst>
    <pc:chgData name="Toby Donaldson" userId="2e6e5431-bb17-4c41-9985-d39c50d83c73" providerId="ADAL" clId="{11AE3950-EE88-4FA4-BEA5-7D719EBDFD56}"/>
    <pc:docChg chg="undo redo custSel addSld delSld modSld sldOrd addSection delSection modSection">
      <pc:chgData name="Toby Donaldson" userId="2e6e5431-bb17-4c41-9985-d39c50d83c73" providerId="ADAL" clId="{11AE3950-EE88-4FA4-BEA5-7D719EBDFD56}" dt="2024-10-16T04:56:28.273" v="12879" actId="2696"/>
      <pc:docMkLst>
        <pc:docMk/>
      </pc:docMkLst>
      <pc:sldChg chg="modSp del mod">
        <pc:chgData name="Toby Donaldson" userId="2e6e5431-bb17-4c41-9985-d39c50d83c73" providerId="ADAL" clId="{11AE3950-EE88-4FA4-BEA5-7D719EBDFD56}" dt="2024-10-14T22:53:41.852" v="4614" actId="2696"/>
        <pc:sldMkLst>
          <pc:docMk/>
          <pc:sldMk cId="3113156551" sldId="256"/>
        </pc:sldMkLst>
        <pc:spChg chg="mod">
          <ac:chgData name="Toby Donaldson" userId="2e6e5431-bb17-4c41-9985-d39c50d83c73" providerId="ADAL" clId="{11AE3950-EE88-4FA4-BEA5-7D719EBDFD56}" dt="2024-10-10T20:47:40.084" v="44" actId="20577"/>
          <ac:spMkLst>
            <pc:docMk/>
            <pc:sldMk cId="3113156551" sldId="256"/>
            <ac:spMk id="2" creationId="{10D35B3B-97F8-53B4-0820-5D8414186FD7}"/>
          </ac:spMkLst>
        </pc:spChg>
      </pc:sldChg>
      <pc:sldChg chg="addSp delSp modSp mod">
        <pc:chgData name="Toby Donaldson" userId="2e6e5431-bb17-4c41-9985-d39c50d83c73" providerId="ADAL" clId="{11AE3950-EE88-4FA4-BEA5-7D719EBDFD56}" dt="2024-10-10T20:54:15.525" v="423" actId="113"/>
        <pc:sldMkLst>
          <pc:docMk/>
          <pc:sldMk cId="3108921986" sldId="297"/>
        </pc:sldMkLst>
        <pc:spChg chg="mod">
          <ac:chgData name="Toby Donaldson" userId="2e6e5431-bb17-4c41-9985-d39c50d83c73" providerId="ADAL" clId="{11AE3950-EE88-4FA4-BEA5-7D719EBDFD56}" dt="2024-10-10T20:50:26.311" v="155" actId="20577"/>
          <ac:spMkLst>
            <pc:docMk/>
            <pc:sldMk cId="3108921986" sldId="297"/>
            <ac:spMk id="2" creationId="{A5E6C931-848B-61E7-A584-2A3E14781E8C}"/>
          </ac:spMkLst>
        </pc:spChg>
        <pc:spChg chg="mod">
          <ac:chgData name="Toby Donaldson" userId="2e6e5431-bb17-4c41-9985-d39c50d83c73" providerId="ADAL" clId="{11AE3950-EE88-4FA4-BEA5-7D719EBDFD56}" dt="2024-10-10T20:52:38.442" v="262" actId="1076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11AE3950-EE88-4FA4-BEA5-7D719EBDFD56}" dt="2024-10-10T20:52:42.131" v="263" actId="1076"/>
          <ac:spMkLst>
            <pc:docMk/>
            <pc:sldMk cId="3108921986" sldId="297"/>
            <ac:spMk id="5" creationId="{D63A62E8-3DF2-8251-CBDB-1A09A68559D7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6" creationId="{FF864FE4-43DC-317D-C5EB-74313B13FB29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7" creationId="{764C488F-35F4-2115-0486-6FBC2FD1A0BB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8" creationId="{9C9C3309-1DEB-619D-18C1-B1B238C49CCE}"/>
          </ac:spMkLst>
        </pc:spChg>
        <pc:spChg chg="add mod">
          <ac:chgData name="Toby Donaldson" userId="2e6e5431-bb17-4c41-9985-d39c50d83c73" providerId="ADAL" clId="{11AE3950-EE88-4FA4-BEA5-7D719EBDFD56}" dt="2024-10-10T20:53:51.278" v="378" actId="20577"/>
          <ac:spMkLst>
            <pc:docMk/>
            <pc:sldMk cId="3108921986" sldId="297"/>
            <ac:spMk id="9" creationId="{E0A6EC99-F123-19E6-C5AD-63136A62ABBE}"/>
          </ac:spMkLst>
        </pc:spChg>
        <pc:spChg chg="add mod">
          <ac:chgData name="Toby Donaldson" userId="2e6e5431-bb17-4c41-9985-d39c50d83c73" providerId="ADAL" clId="{11AE3950-EE88-4FA4-BEA5-7D719EBDFD56}" dt="2024-10-10T20:54:15.525" v="423" actId="113"/>
          <ac:spMkLst>
            <pc:docMk/>
            <pc:sldMk cId="3108921986" sldId="297"/>
            <ac:spMk id="10" creationId="{23209869-6FB1-0A5F-826C-30A3BFC4E650}"/>
          </ac:spMkLst>
        </pc:spChg>
        <pc:spChg chg="del mod">
          <ac:chgData name="Toby Donaldson" userId="2e6e5431-bb17-4c41-9985-d39c50d83c73" providerId="ADAL" clId="{11AE3950-EE88-4FA4-BEA5-7D719EBDFD56}" dt="2024-10-10T20:51:17.321" v="238" actId="21"/>
          <ac:spMkLst>
            <pc:docMk/>
            <pc:sldMk cId="3108921986" sldId="297"/>
            <ac:spMk id="24" creationId="{C6FC1C15-29EE-5218-62ED-9663B9E9CA82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9709043" sldId="298"/>
        </pc:sldMkLst>
      </pc:sldChg>
      <pc:sldChg chg="addSp delSp modSp new mod modClrScheme chgLayout">
        <pc:chgData name="Toby Donaldson" userId="2e6e5431-bb17-4c41-9985-d39c50d83c73" providerId="ADAL" clId="{11AE3950-EE88-4FA4-BEA5-7D719EBDFD56}" dt="2024-10-10T20:48:09.957" v="113" actId="20577"/>
        <pc:sldMkLst>
          <pc:docMk/>
          <pc:sldMk cId="2532483914" sldId="298"/>
        </pc:sldMkLst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2" creationId="{5663E3C3-FD55-A7E7-30B9-6E93CB117544}"/>
          </ac:spMkLst>
        </pc:spChg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3" creationId="{A3E2AA08-F42C-023E-67F2-38B63527397F}"/>
          </ac:spMkLst>
        </pc:spChg>
        <pc:spChg chg="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4" creationId="{39E1978C-967C-20E4-35D0-B3C7160278CF}"/>
          </ac:spMkLst>
        </pc:spChg>
        <pc:spChg chg="add mod ord">
          <ac:chgData name="Toby Donaldson" userId="2e6e5431-bb17-4c41-9985-d39c50d83c73" providerId="ADAL" clId="{11AE3950-EE88-4FA4-BEA5-7D719EBDFD56}" dt="2024-10-10T20:48:03.067" v="92" actId="20577"/>
          <ac:spMkLst>
            <pc:docMk/>
            <pc:sldMk cId="2532483914" sldId="298"/>
            <ac:spMk id="5" creationId="{3A570F83-8E57-E26A-C99C-D5EF564134DD}"/>
          </ac:spMkLst>
        </pc:spChg>
        <pc:spChg chg="add mod ord">
          <ac:chgData name="Toby Donaldson" userId="2e6e5431-bb17-4c41-9985-d39c50d83c73" providerId="ADAL" clId="{11AE3950-EE88-4FA4-BEA5-7D719EBDFD56}" dt="2024-10-10T20:48:09.957" v="113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new del">
        <pc:chgData name="Toby Donaldson" userId="2e6e5431-bb17-4c41-9985-d39c50d83c73" providerId="ADAL" clId="{11AE3950-EE88-4FA4-BEA5-7D719EBDFD56}" dt="2024-10-10T20:49:24" v="119" actId="2696"/>
        <pc:sldMkLst>
          <pc:docMk/>
          <pc:sldMk cId="2568780008" sldId="29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016795140" sldId="299"/>
        </pc:sldMkLst>
      </pc:sldChg>
      <pc:sldChg chg="delSp modSp add mod">
        <pc:chgData name="Toby Donaldson" userId="2e6e5431-bb17-4c41-9985-d39c50d83c73" providerId="ADAL" clId="{11AE3950-EE88-4FA4-BEA5-7D719EBDFD56}" dt="2024-10-15T06:09:46.554" v="10318" actId="1076"/>
        <pc:sldMkLst>
          <pc:docMk/>
          <pc:sldMk cId="3317284084" sldId="299"/>
        </pc:sldMkLst>
        <pc:spChg chg="mod">
          <ac:chgData name="Toby Donaldson" userId="2e6e5431-bb17-4c41-9985-d39c50d83c73" providerId="ADAL" clId="{11AE3950-EE88-4FA4-BEA5-7D719EBDFD56}" dt="2024-10-10T20:56:01.215" v="603" actId="1076"/>
          <ac:spMkLst>
            <pc:docMk/>
            <pc:sldMk cId="3317284084" sldId="299"/>
            <ac:spMk id="3" creationId="{83F617B4-D2C6-8659-6449-EE210028B75B}"/>
          </ac:spMkLst>
        </pc:spChg>
        <pc:spChg chg="mod">
          <ac:chgData name="Toby Donaldson" userId="2e6e5431-bb17-4c41-9985-d39c50d83c73" providerId="ADAL" clId="{11AE3950-EE88-4FA4-BEA5-7D719EBDFD56}" dt="2024-10-10T20:56:04.476" v="604" actId="1076"/>
          <ac:spMkLst>
            <pc:docMk/>
            <pc:sldMk cId="3317284084" sldId="299"/>
            <ac:spMk id="5" creationId="{A68E1E9F-75AC-44E5-8863-EECCC1423A31}"/>
          </ac:spMkLst>
        </pc:spChg>
        <pc:spChg chg="mod">
          <ac:chgData name="Toby Donaldson" userId="2e6e5431-bb17-4c41-9985-d39c50d83c73" providerId="ADAL" clId="{11AE3950-EE88-4FA4-BEA5-7D719EBDFD56}" dt="2024-10-10T20:55:21.279" v="513" actId="2711"/>
          <ac:spMkLst>
            <pc:docMk/>
            <pc:sldMk cId="3317284084" sldId="299"/>
            <ac:spMk id="6" creationId="{3294C06A-5E04-D7D0-6216-DBBB63E68C65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7" creationId="{668339D9-A730-A1E2-5DAD-A5609CF88BFC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8" creationId="{E534BB9F-FE6C-DDC7-13F6-937FE32FD301}"/>
          </ac:spMkLst>
        </pc:spChg>
        <pc:spChg chg="mod">
          <ac:chgData name="Toby Donaldson" userId="2e6e5431-bb17-4c41-9985-d39c50d83c73" providerId="ADAL" clId="{11AE3950-EE88-4FA4-BEA5-7D719EBDFD56}" dt="2024-10-15T06:09:46.554" v="10318" actId="1076"/>
          <ac:spMkLst>
            <pc:docMk/>
            <pc:sldMk cId="3317284084" sldId="299"/>
            <ac:spMk id="9" creationId="{092526AE-7301-C153-CD2C-7795409075BF}"/>
          </ac:spMkLst>
        </pc:spChg>
        <pc:spChg chg="del">
          <ac:chgData name="Toby Donaldson" userId="2e6e5431-bb17-4c41-9985-d39c50d83c73" providerId="ADAL" clId="{11AE3950-EE88-4FA4-BEA5-7D719EBDFD56}" dt="2024-10-10T20:54:42.366" v="427" actId="21"/>
          <ac:spMkLst>
            <pc:docMk/>
            <pc:sldMk cId="3317284084" sldId="299"/>
            <ac:spMk id="10" creationId="{D8E95EEC-268E-D049-BC44-F69E61670E9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0:11.635" v="10321" actId="1076"/>
        <pc:sldMkLst>
          <pc:docMk/>
          <pc:sldMk cId="760274171" sldId="300"/>
        </pc:sldMkLst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3" creationId="{394F31DE-EEAD-F109-BA22-D258AA7FCB18}"/>
          </ac:spMkLst>
        </pc:spChg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5" creationId="{06D0D39D-21CA-B5B2-AB1F-833B2852E1E4}"/>
          </ac:spMkLst>
        </pc:spChg>
        <pc:spChg chg="mod">
          <ac:chgData name="Toby Donaldson" userId="2e6e5431-bb17-4c41-9985-d39c50d83c73" providerId="ADAL" clId="{11AE3950-EE88-4FA4-BEA5-7D719EBDFD56}" dt="2024-10-10T21:00:10.346" v="741" actId="20577"/>
          <ac:spMkLst>
            <pc:docMk/>
            <pc:sldMk cId="760274171" sldId="300"/>
            <ac:spMk id="6" creationId="{7132D9A0-DA1E-2E85-2F34-89E13B49C5DC}"/>
          </ac:spMkLst>
        </pc:spChg>
        <pc:spChg chg="add del mod">
          <ac:chgData name="Toby Donaldson" userId="2e6e5431-bb17-4c41-9985-d39c50d83c73" providerId="ADAL" clId="{11AE3950-EE88-4FA4-BEA5-7D719EBDFD56}" dt="2024-10-10T20:58:19.114" v="685" actId="21"/>
          <ac:spMkLst>
            <pc:docMk/>
            <pc:sldMk cId="760274171" sldId="300"/>
            <ac:spMk id="7" creationId="{EAB5E7F8-4252-613B-479C-EA214B686EDF}"/>
          </ac:spMkLst>
        </pc:spChg>
        <pc:spChg chg="add mod">
          <ac:chgData name="Toby Donaldson" userId="2e6e5431-bb17-4c41-9985-d39c50d83c73" providerId="ADAL" clId="{11AE3950-EE88-4FA4-BEA5-7D719EBDFD56}" dt="2024-10-15T06:10:11.635" v="10321" actId="1076"/>
          <ac:spMkLst>
            <pc:docMk/>
            <pc:sldMk cId="760274171" sldId="300"/>
            <ac:spMk id="8" creationId="{27024684-B743-C247-C6B4-4B17191765C0}"/>
          </ac:spMkLst>
        </pc:spChg>
        <pc:spChg chg="del mod">
          <ac:chgData name="Toby Donaldson" userId="2e6e5431-bb17-4c41-9985-d39c50d83c73" providerId="ADAL" clId="{11AE3950-EE88-4FA4-BEA5-7D719EBDFD56}" dt="2024-10-15T06:10:00.128" v="10319" actId="21"/>
          <ac:spMkLst>
            <pc:docMk/>
            <pc:sldMk cId="760274171" sldId="300"/>
            <ac:spMk id="9" creationId="{53069493-4DCF-C494-458E-D8743740D3C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15964907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175829944" sldId="301"/>
        </pc:sldMkLst>
      </pc:sldChg>
      <pc:sldChg chg="addSp delSp modSp add mod">
        <pc:chgData name="Toby Donaldson" userId="2e6e5431-bb17-4c41-9985-d39c50d83c73" providerId="ADAL" clId="{11AE3950-EE88-4FA4-BEA5-7D719EBDFD56}" dt="2024-10-15T06:10:21.477" v="10323"/>
        <pc:sldMkLst>
          <pc:docMk/>
          <pc:sldMk cId="3434322379" sldId="301"/>
        </pc:sldMkLst>
        <pc:spChg chg="add mod">
          <ac:chgData name="Toby Donaldson" userId="2e6e5431-bb17-4c41-9985-d39c50d83c73" providerId="ADAL" clId="{11AE3950-EE88-4FA4-BEA5-7D719EBDFD56}" dt="2024-10-15T06:10:21.477" v="10323"/>
          <ac:spMkLst>
            <pc:docMk/>
            <pc:sldMk cId="3434322379" sldId="301"/>
            <ac:spMk id="7" creationId="{AF1AF448-A6B5-D972-885A-04DA068B6110}"/>
          </ac:spMkLst>
        </pc:spChg>
        <pc:spChg chg="del">
          <ac:chgData name="Toby Donaldson" userId="2e6e5431-bb17-4c41-9985-d39c50d83c73" providerId="ADAL" clId="{11AE3950-EE88-4FA4-BEA5-7D719EBDFD56}" dt="2024-10-15T06:10:16.676" v="10322" actId="21"/>
          <ac:spMkLst>
            <pc:docMk/>
            <pc:sldMk cId="3434322379" sldId="301"/>
            <ac:spMk id="9" creationId="{AF1AF448-A6B5-D972-885A-04DA068B611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72195058" sldId="302"/>
        </pc:sldMkLst>
      </pc:sldChg>
      <pc:sldChg chg="addSp delSp modSp add mod ord">
        <pc:chgData name="Toby Donaldson" userId="2e6e5431-bb17-4c41-9985-d39c50d83c73" providerId="ADAL" clId="{11AE3950-EE88-4FA4-BEA5-7D719EBDFD56}" dt="2024-10-15T06:14:28.999" v="10432" actId="1076"/>
        <pc:sldMkLst>
          <pc:docMk/>
          <pc:sldMk cId="2658978882" sldId="302"/>
        </pc:sldMkLst>
        <pc:spChg chg="mod">
          <ac:chgData name="Toby Donaldson" userId="2e6e5431-bb17-4c41-9985-d39c50d83c73" providerId="ADAL" clId="{11AE3950-EE88-4FA4-BEA5-7D719EBDFD56}" dt="2024-10-15T06:13:12.620" v="10417" actId="1076"/>
          <ac:spMkLst>
            <pc:docMk/>
            <pc:sldMk cId="2658978882" sldId="302"/>
            <ac:spMk id="2" creationId="{1BEB916E-7272-3DEC-8750-895D86DF005E}"/>
          </ac:spMkLst>
        </pc:spChg>
        <pc:spChg chg="del">
          <ac:chgData name="Toby Donaldson" userId="2e6e5431-bb17-4c41-9985-d39c50d83c73" providerId="ADAL" clId="{11AE3950-EE88-4FA4-BEA5-7D719EBDFD56}" dt="2024-10-10T21:00:47.406" v="745" actId="21"/>
          <ac:spMkLst>
            <pc:docMk/>
            <pc:sldMk cId="2658978882" sldId="302"/>
            <ac:spMk id="3" creationId="{A869AD74-3569-20F3-4894-C14810DDE464}"/>
          </ac:spMkLst>
        </pc:spChg>
        <pc:spChg chg="mod">
          <ac:chgData name="Toby Donaldson" userId="2e6e5431-bb17-4c41-9985-d39c50d83c73" providerId="ADAL" clId="{11AE3950-EE88-4FA4-BEA5-7D719EBDFD56}" dt="2024-10-10T21:43:31.379" v="3482" actId="14100"/>
          <ac:spMkLst>
            <pc:docMk/>
            <pc:sldMk cId="2658978882" sldId="302"/>
            <ac:spMk id="5" creationId="{E4600CF8-FCDF-1D4F-AEC2-24F536A46F51}"/>
          </ac:spMkLst>
        </pc:spChg>
        <pc:spChg chg="mod">
          <ac:chgData name="Toby Donaldson" userId="2e6e5431-bb17-4c41-9985-d39c50d83c73" providerId="ADAL" clId="{11AE3950-EE88-4FA4-BEA5-7D719EBDFD56}" dt="2024-10-10T21:09:18.043" v="1160" actId="1582"/>
          <ac:spMkLst>
            <pc:docMk/>
            <pc:sldMk cId="2658978882" sldId="302"/>
            <ac:spMk id="6" creationId="{4D571B44-F9B0-73CD-F1AA-C29DC835B314}"/>
          </ac:spMkLst>
        </pc:spChg>
        <pc:spChg chg="add del mod">
          <ac:chgData name="Toby Donaldson" userId="2e6e5431-bb17-4c41-9985-d39c50d83c73" providerId="ADAL" clId="{11AE3950-EE88-4FA4-BEA5-7D719EBDFD56}" dt="2024-10-10T21:09:02.182" v="1157" actId="21"/>
          <ac:spMkLst>
            <pc:docMk/>
            <pc:sldMk cId="2658978882" sldId="302"/>
            <ac:spMk id="7" creationId="{A941D280-2C68-DB2C-5676-BB08BEB606D2}"/>
          </ac:spMkLst>
        </pc:spChg>
        <pc:spChg chg="add mod">
          <ac:chgData name="Toby Donaldson" userId="2e6e5431-bb17-4c41-9985-d39c50d83c73" providerId="ADAL" clId="{11AE3950-EE88-4FA4-BEA5-7D719EBDFD56}" dt="2024-10-10T21:09:43.104" v="1178" actId="20577"/>
          <ac:spMkLst>
            <pc:docMk/>
            <pc:sldMk cId="2658978882" sldId="302"/>
            <ac:spMk id="8" creationId="{8E84CA44-3715-1A66-058E-2D083A0D4052}"/>
          </ac:spMkLst>
        </pc:spChg>
        <pc:spChg chg="del">
          <ac:chgData name="Toby Donaldson" userId="2e6e5431-bb17-4c41-9985-d39c50d83c73" providerId="ADAL" clId="{11AE3950-EE88-4FA4-BEA5-7D719EBDFD56}" dt="2024-10-10T21:00:49.889" v="746" actId="21"/>
          <ac:spMkLst>
            <pc:docMk/>
            <pc:sldMk cId="2658978882" sldId="302"/>
            <ac:spMk id="9" creationId="{C1408CF9-1A54-E752-8A15-661AE634565D}"/>
          </ac:spMkLst>
        </pc:spChg>
        <pc:spChg chg="add mod">
          <ac:chgData name="Toby Donaldson" userId="2e6e5431-bb17-4c41-9985-d39c50d83c73" providerId="ADAL" clId="{11AE3950-EE88-4FA4-BEA5-7D719EBDFD56}" dt="2024-10-10T21:10:05.420" v="1198" actId="6549"/>
          <ac:spMkLst>
            <pc:docMk/>
            <pc:sldMk cId="2658978882" sldId="302"/>
            <ac:spMk id="10" creationId="{333D772B-C5E8-E7F8-83C9-A538C4FD6CE9}"/>
          </ac:spMkLst>
        </pc:spChg>
        <pc:spChg chg="add mod">
          <ac:chgData name="Toby Donaldson" userId="2e6e5431-bb17-4c41-9985-d39c50d83c73" providerId="ADAL" clId="{11AE3950-EE88-4FA4-BEA5-7D719EBDFD56}" dt="2024-10-10T21:10:23.314" v="1220" actId="20577"/>
          <ac:spMkLst>
            <pc:docMk/>
            <pc:sldMk cId="2658978882" sldId="302"/>
            <ac:spMk id="11" creationId="{82B9383D-2210-2403-1E4A-90C6BD2BF05A}"/>
          </ac:spMkLst>
        </pc:spChg>
        <pc:spChg chg="add mod">
          <ac:chgData name="Toby Donaldson" userId="2e6e5431-bb17-4c41-9985-d39c50d83c73" providerId="ADAL" clId="{11AE3950-EE88-4FA4-BEA5-7D719EBDFD56}" dt="2024-10-15T06:13:24.203" v="10420" actId="207"/>
          <ac:spMkLst>
            <pc:docMk/>
            <pc:sldMk cId="2658978882" sldId="302"/>
            <ac:spMk id="12" creationId="{10221C69-82BF-57B2-3B6A-B5BCB0FD7E2C}"/>
          </ac:spMkLst>
        </pc:spChg>
        <pc:spChg chg="add mod">
          <ac:chgData name="Toby Donaldson" userId="2e6e5431-bb17-4c41-9985-d39c50d83c73" providerId="ADAL" clId="{11AE3950-EE88-4FA4-BEA5-7D719EBDFD56}" dt="2024-10-15T06:13:19.264" v="10418" actId="164"/>
          <ac:spMkLst>
            <pc:docMk/>
            <pc:sldMk cId="2658978882" sldId="302"/>
            <ac:spMk id="13" creationId="{7ED49DDB-EBC8-86B5-3B2A-E21B2D73469B}"/>
          </ac:spMkLst>
        </pc:spChg>
        <pc:spChg chg="mod">
          <ac:chgData name="Toby Donaldson" userId="2e6e5431-bb17-4c41-9985-d39c50d83c73" providerId="ADAL" clId="{11AE3950-EE88-4FA4-BEA5-7D719EBDFD56}" dt="2024-10-15T06:13:46.392" v="10424" actId="20577"/>
          <ac:spMkLst>
            <pc:docMk/>
            <pc:sldMk cId="2658978882" sldId="302"/>
            <ac:spMk id="16" creationId="{AFDC802A-A33D-2DED-F8D0-3BE13CAADDF8}"/>
          </ac:spMkLst>
        </pc:spChg>
        <pc:spChg chg="mod">
          <ac:chgData name="Toby Donaldson" userId="2e6e5431-bb17-4c41-9985-d39c50d83c73" providerId="ADAL" clId="{11AE3950-EE88-4FA4-BEA5-7D719EBDFD56}" dt="2024-10-15T06:13:37.333" v="10422"/>
          <ac:spMkLst>
            <pc:docMk/>
            <pc:sldMk cId="2658978882" sldId="302"/>
            <ac:spMk id="17" creationId="{6E89196C-BF96-8CE0-2E6B-4D0C52D3A09E}"/>
          </ac:spMkLst>
        </pc:spChg>
        <pc:spChg chg="mod">
          <ac:chgData name="Toby Donaldson" userId="2e6e5431-bb17-4c41-9985-d39c50d83c73" providerId="ADAL" clId="{11AE3950-EE88-4FA4-BEA5-7D719EBDFD56}" dt="2024-10-15T06:14:01.223" v="10427" actId="20577"/>
          <ac:spMkLst>
            <pc:docMk/>
            <pc:sldMk cId="2658978882" sldId="302"/>
            <ac:spMk id="19" creationId="{09A1244E-7CF5-9DCB-5CB8-66516273F90A}"/>
          </ac:spMkLst>
        </pc:spChg>
        <pc:spChg chg="mod">
          <ac:chgData name="Toby Donaldson" userId="2e6e5431-bb17-4c41-9985-d39c50d83c73" providerId="ADAL" clId="{11AE3950-EE88-4FA4-BEA5-7D719EBDFD56}" dt="2024-10-15T06:13:49.143" v="10425"/>
          <ac:spMkLst>
            <pc:docMk/>
            <pc:sldMk cId="2658978882" sldId="302"/>
            <ac:spMk id="20" creationId="{A46CBBA2-E42F-8C57-33D6-BE4F886C7355}"/>
          </ac:spMkLst>
        </pc:spChg>
        <pc:spChg chg="mod">
          <ac:chgData name="Toby Donaldson" userId="2e6e5431-bb17-4c41-9985-d39c50d83c73" providerId="ADAL" clId="{11AE3950-EE88-4FA4-BEA5-7D719EBDFD56}" dt="2024-10-15T06:14:11.660" v="10430" actId="20577"/>
          <ac:spMkLst>
            <pc:docMk/>
            <pc:sldMk cId="2658978882" sldId="302"/>
            <ac:spMk id="22" creationId="{2C5C426E-D324-E4DF-FECA-B572896D7490}"/>
          </ac:spMkLst>
        </pc:spChg>
        <pc:spChg chg="mod">
          <ac:chgData name="Toby Donaldson" userId="2e6e5431-bb17-4c41-9985-d39c50d83c73" providerId="ADAL" clId="{11AE3950-EE88-4FA4-BEA5-7D719EBDFD56}" dt="2024-10-15T06:14:02.693" v="10428"/>
          <ac:spMkLst>
            <pc:docMk/>
            <pc:sldMk cId="2658978882" sldId="302"/>
            <ac:spMk id="23" creationId="{E44F43D4-A432-FEC1-C752-CED077C48A3F}"/>
          </ac:spMkLst>
        </pc:spChg>
        <pc:grpChg chg="add mod">
          <ac:chgData name="Toby Donaldson" userId="2e6e5431-bb17-4c41-9985-d39c50d83c73" providerId="ADAL" clId="{11AE3950-EE88-4FA4-BEA5-7D719EBDFD56}" dt="2024-10-15T06:14:28.999" v="10432" actId="1076"/>
          <ac:grpSpMkLst>
            <pc:docMk/>
            <pc:sldMk cId="2658978882" sldId="302"/>
            <ac:grpSpMk id="14" creationId="{0BF95A04-5E0E-C975-4D94-5F60CCA42A71}"/>
          </ac:grpSpMkLst>
        </pc:grpChg>
        <pc:grpChg chg="add mod">
          <ac:chgData name="Toby Donaldson" userId="2e6e5431-bb17-4c41-9985-d39c50d83c73" providerId="ADAL" clId="{11AE3950-EE88-4FA4-BEA5-7D719EBDFD56}" dt="2024-10-15T06:14:22.965" v="10431" actId="1076"/>
          <ac:grpSpMkLst>
            <pc:docMk/>
            <pc:sldMk cId="2658978882" sldId="302"/>
            <ac:grpSpMk id="15" creationId="{0873CC05-2236-7A00-42E8-6FD57A972635}"/>
          </ac:grpSpMkLst>
        </pc:grpChg>
        <pc:grpChg chg="add mod">
          <ac:chgData name="Toby Donaldson" userId="2e6e5431-bb17-4c41-9985-d39c50d83c73" providerId="ADAL" clId="{11AE3950-EE88-4FA4-BEA5-7D719EBDFD56}" dt="2024-10-15T06:13:56.255" v="10426" actId="1076"/>
          <ac:grpSpMkLst>
            <pc:docMk/>
            <pc:sldMk cId="2658978882" sldId="302"/>
            <ac:grpSpMk id="18" creationId="{A0E77F0E-AD64-43BB-5888-99F5762000F3}"/>
          </ac:grpSpMkLst>
        </pc:grpChg>
        <pc:grpChg chg="add mod">
          <ac:chgData name="Toby Donaldson" userId="2e6e5431-bb17-4c41-9985-d39c50d83c73" providerId="ADAL" clId="{11AE3950-EE88-4FA4-BEA5-7D719EBDFD56}" dt="2024-10-15T06:14:06.519" v="10429" actId="1076"/>
          <ac:grpSpMkLst>
            <pc:docMk/>
            <pc:sldMk cId="2658978882" sldId="302"/>
            <ac:grpSpMk id="21" creationId="{4DCA01E0-2C79-5461-C6FA-155409560AD3}"/>
          </ac:grpSpMkLst>
        </pc:grpChg>
      </pc:sldChg>
      <pc:sldChg chg="addSp delSp modSp add del mod">
        <pc:chgData name="Toby Donaldson" userId="2e6e5431-bb17-4c41-9985-d39c50d83c73" providerId="ADAL" clId="{11AE3950-EE88-4FA4-BEA5-7D719EBDFD56}" dt="2024-10-15T06:12:01.410" v="10407" actId="2696"/>
        <pc:sldMkLst>
          <pc:docMk/>
          <pc:sldMk cId="1265038518" sldId="303"/>
        </pc:sldMkLst>
        <pc:spChg chg="add del mod">
          <ac:chgData name="Toby Donaldson" userId="2e6e5431-bb17-4c41-9985-d39c50d83c73" providerId="ADAL" clId="{11AE3950-EE88-4FA4-BEA5-7D719EBDFD56}" dt="2024-10-10T21:06:22.513" v="1025" actId="21"/>
          <ac:spMkLst>
            <pc:docMk/>
            <pc:sldMk cId="1265038518" sldId="303"/>
            <ac:spMk id="3" creationId="{F758A07F-14BF-0A23-33B3-77004BD3699E}"/>
          </ac:spMkLst>
        </pc:spChg>
        <pc:spChg chg="del mod">
          <ac:chgData name="Toby Donaldson" userId="2e6e5431-bb17-4c41-9985-d39c50d83c73" providerId="ADAL" clId="{11AE3950-EE88-4FA4-BEA5-7D719EBDFD56}" dt="2024-10-10T21:06:38.548" v="1028" actId="21"/>
          <ac:spMkLst>
            <pc:docMk/>
            <pc:sldMk cId="1265038518" sldId="303"/>
            <ac:spMk id="5" creationId="{C3799477-FD29-9DDD-92CA-39172E36462F}"/>
          </ac:spMkLst>
        </pc:spChg>
        <pc:spChg chg="mod ord">
          <ac:chgData name="Toby Donaldson" userId="2e6e5431-bb17-4c41-9985-d39c50d83c73" providerId="ADAL" clId="{11AE3950-EE88-4FA4-BEA5-7D719EBDFD56}" dt="2024-10-10T21:06:49.615" v="1043" actId="20577"/>
          <ac:spMkLst>
            <pc:docMk/>
            <pc:sldMk cId="1265038518" sldId="303"/>
            <ac:spMk id="6" creationId="{BFD76C2E-3BE0-E5F2-992B-6F22A58A01F1}"/>
          </ac:spMkLst>
        </pc:spChg>
        <pc:spChg chg="mod">
          <ac:chgData name="Toby Donaldson" userId="2e6e5431-bb17-4c41-9985-d39c50d83c73" providerId="ADAL" clId="{11AE3950-EE88-4FA4-BEA5-7D719EBDFD56}" dt="2024-10-10T21:05:18.367" v="994" actId="1076"/>
          <ac:spMkLst>
            <pc:docMk/>
            <pc:sldMk cId="1265038518" sldId="303"/>
            <ac:spMk id="7" creationId="{A0A78215-3825-E4D9-EF5F-E0949C87892E}"/>
          </ac:spMkLst>
        </pc:spChg>
        <pc:spChg chg="add del mod">
          <ac:chgData name="Toby Donaldson" userId="2e6e5431-bb17-4c41-9985-d39c50d83c73" providerId="ADAL" clId="{11AE3950-EE88-4FA4-BEA5-7D719EBDFD56}" dt="2024-10-10T21:06:24.732" v="1026" actId="21"/>
          <ac:spMkLst>
            <pc:docMk/>
            <pc:sldMk cId="1265038518" sldId="303"/>
            <ac:spMk id="12" creationId="{FA2D54B4-D66D-18F2-F424-ADD3E1000460}"/>
          </ac:spMkLst>
        </pc:spChg>
        <pc:spChg chg="add del mod">
          <ac:chgData name="Toby Donaldson" userId="2e6e5431-bb17-4c41-9985-d39c50d83c73" providerId="ADAL" clId="{11AE3950-EE88-4FA4-BEA5-7D719EBDFD56}" dt="2024-10-15T06:11:26.915" v="10404" actId="21"/>
          <ac:spMkLst>
            <pc:docMk/>
            <pc:sldMk cId="1265038518" sldId="303"/>
            <ac:spMk id="13" creationId="{76668E16-AFB6-1A90-900E-96D0B2C40C6C}"/>
          </ac:spMkLst>
        </pc:spChg>
        <pc:spChg chg="add mod">
          <ac:chgData name="Toby Donaldson" userId="2e6e5431-bb17-4c41-9985-d39c50d83c73" providerId="ADAL" clId="{11AE3950-EE88-4FA4-BEA5-7D719EBDFD56}" dt="2024-10-15T06:11:37.325" v="10406" actId="1076"/>
          <ac:spMkLst>
            <pc:docMk/>
            <pc:sldMk cId="1265038518" sldId="303"/>
            <ac:spMk id="14" creationId="{4A09A335-E81E-C0F2-821C-6109E4947AA7}"/>
          </ac:spMkLst>
        </pc:spChg>
        <pc:cxnChg chg="add del mod">
          <ac:chgData name="Toby Donaldson" userId="2e6e5431-bb17-4c41-9985-d39c50d83c73" providerId="ADAL" clId="{11AE3950-EE88-4FA4-BEA5-7D719EBDFD56}" dt="2024-10-10T21:06:44.203" v="1030" actId="21"/>
          <ac:cxnSpMkLst>
            <pc:docMk/>
            <pc:sldMk cId="1265038518" sldId="303"/>
            <ac:cxnSpMk id="9" creationId="{2367D207-C685-8959-6CA1-4C27834E852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23907594" sldId="304"/>
        </pc:sldMkLst>
      </pc:sldChg>
      <pc:sldChg chg="modSp add mod">
        <pc:chgData name="Toby Donaldson" userId="2e6e5431-bb17-4c41-9985-d39c50d83c73" providerId="ADAL" clId="{11AE3950-EE88-4FA4-BEA5-7D719EBDFD56}" dt="2024-10-15T06:15:07.392" v="10435" actId="114"/>
        <pc:sldMkLst>
          <pc:docMk/>
          <pc:sldMk cId="3332135005" sldId="304"/>
        </pc:sldMkLst>
        <pc:spChg chg="mod">
          <ac:chgData name="Toby Donaldson" userId="2e6e5431-bb17-4c41-9985-d39c50d83c73" providerId="ADAL" clId="{11AE3950-EE88-4FA4-BEA5-7D719EBDFD56}" dt="2024-10-15T06:15:07.392" v="10435" actId="114"/>
          <ac:spMkLst>
            <pc:docMk/>
            <pc:sldMk cId="3332135005" sldId="304"/>
            <ac:spMk id="5" creationId="{160FE264-DD8B-1B17-3801-8C7035DFFD21}"/>
          </ac:spMkLst>
        </pc:spChg>
        <pc:spChg chg="ord">
          <ac:chgData name="Toby Donaldson" userId="2e6e5431-bb17-4c41-9985-d39c50d83c73" providerId="ADAL" clId="{11AE3950-EE88-4FA4-BEA5-7D719EBDFD56}" dt="2024-10-15T06:15:01.975" v="10434" actId="167"/>
          <ac:spMkLst>
            <pc:docMk/>
            <pc:sldMk cId="3332135005" sldId="304"/>
            <ac:spMk id="6" creationId="{FD54AD8B-3458-E906-FCA0-B48E5EFE328E}"/>
          </ac:spMkLst>
        </pc:spChg>
      </pc:sldChg>
      <pc:sldChg chg="modSp add mod">
        <pc:chgData name="Toby Donaldson" userId="2e6e5431-bb17-4c41-9985-d39c50d83c73" providerId="ADAL" clId="{11AE3950-EE88-4FA4-BEA5-7D719EBDFD56}" dt="2024-10-15T06:12:08.356" v="10408" actId="114"/>
        <pc:sldMkLst>
          <pc:docMk/>
          <pc:sldMk cId="3241349800" sldId="305"/>
        </pc:sldMkLst>
        <pc:spChg chg="mod ord">
          <ac:chgData name="Toby Donaldson" userId="2e6e5431-bb17-4c41-9985-d39c50d83c73" providerId="ADAL" clId="{11AE3950-EE88-4FA4-BEA5-7D719EBDFD56}" dt="2024-10-15T06:12:08.356" v="10408" actId="114"/>
          <ac:spMkLst>
            <pc:docMk/>
            <pc:sldMk cId="3241349800" sldId="305"/>
            <ac:spMk id="5" creationId="{E921C592-B464-8AD7-5546-9A79E993DF9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2673173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21494747" sldId="306"/>
        </pc:sldMkLst>
      </pc:sldChg>
      <pc:sldChg chg="addSp delSp modSp add mod ord">
        <pc:chgData name="Toby Donaldson" userId="2e6e5431-bb17-4c41-9985-d39c50d83c73" providerId="ADAL" clId="{11AE3950-EE88-4FA4-BEA5-7D719EBDFD56}" dt="2024-10-10T21:16:47.242" v="1755" actId="20577"/>
        <pc:sldMkLst>
          <pc:docMk/>
          <pc:sldMk cId="4030859673" sldId="306"/>
        </pc:sldMkLst>
        <pc:spChg chg="mod">
          <ac:chgData name="Toby Donaldson" userId="2e6e5431-bb17-4c41-9985-d39c50d83c73" providerId="ADAL" clId="{11AE3950-EE88-4FA4-BEA5-7D719EBDFD56}" dt="2024-10-10T21:11:42.655" v="1239" actId="14100"/>
          <ac:spMkLst>
            <pc:docMk/>
            <pc:sldMk cId="4030859673" sldId="306"/>
            <ac:spMk id="2" creationId="{5E99D52C-1B2D-F080-2894-B08FD6E9AE17}"/>
          </ac:spMkLst>
        </pc:spChg>
        <pc:spChg chg="add 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3" creationId="{40FE4A17-DAF8-D640-1480-6A8F9AFD3632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5" creationId="{C8E2CDD4-1754-E10F-0DAC-43117965A746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6" creationId="{9234AC3A-F145-C821-B9ED-C3F5CB8F4B89}"/>
          </ac:spMkLst>
        </pc:spChg>
        <pc:spChg chg="add mod">
          <ac:chgData name="Toby Donaldson" userId="2e6e5431-bb17-4c41-9985-d39c50d83c73" providerId="ADAL" clId="{11AE3950-EE88-4FA4-BEA5-7D719EBDFD56}" dt="2024-10-10T21:16:08.250" v="1717" actId="1076"/>
          <ac:spMkLst>
            <pc:docMk/>
            <pc:sldMk cId="4030859673" sldId="306"/>
            <ac:spMk id="7" creationId="{0918A78D-1C0B-BB54-111C-216618300AE7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8" creationId="{F4291F75-734D-E7EB-7497-DA6626F28EBF}"/>
          </ac:spMkLst>
        </pc:spChg>
        <pc:spChg chg="add mod">
          <ac:chgData name="Toby Donaldson" userId="2e6e5431-bb17-4c41-9985-d39c50d83c73" providerId="ADAL" clId="{11AE3950-EE88-4FA4-BEA5-7D719EBDFD56}" dt="2024-10-10T21:16:23.074" v="1720" actId="14100"/>
          <ac:spMkLst>
            <pc:docMk/>
            <pc:sldMk cId="4030859673" sldId="306"/>
            <ac:spMk id="9" creationId="{852037D5-68F4-523F-8F70-15FD8CE2B6DB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10" creationId="{CBC8A951-25DE-DE9E-D42F-81FD9D0F560E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11" creationId="{03C7619F-2498-2092-DF58-177CDD965690}"/>
          </ac:spMkLst>
        </pc:spChg>
        <pc:spChg chg="add mod">
          <ac:chgData name="Toby Donaldson" userId="2e6e5431-bb17-4c41-9985-d39c50d83c73" providerId="ADAL" clId="{11AE3950-EE88-4FA4-BEA5-7D719EBDFD56}" dt="2024-10-10T21:16:47.242" v="1755" actId="20577"/>
          <ac:spMkLst>
            <pc:docMk/>
            <pc:sldMk cId="4030859673" sldId="306"/>
            <ac:spMk id="12" creationId="{52331B29-9F44-B32B-5DEE-6341AB49CDD0}"/>
          </ac:spMkLst>
        </pc:spChg>
      </pc:sldChg>
      <pc:sldChg chg="addSp modSp add mod">
        <pc:chgData name="Toby Donaldson" userId="2e6e5431-bb17-4c41-9985-d39c50d83c73" providerId="ADAL" clId="{11AE3950-EE88-4FA4-BEA5-7D719EBDFD56}" dt="2024-10-15T06:15:48.160" v="10443" actId="20577"/>
        <pc:sldMkLst>
          <pc:docMk/>
          <pc:sldMk cId="1072285377" sldId="307"/>
        </pc:sldMkLst>
        <pc:spChg chg="mod">
          <ac:chgData name="Toby Donaldson" userId="2e6e5431-bb17-4c41-9985-d39c50d83c73" providerId="ADAL" clId="{11AE3950-EE88-4FA4-BEA5-7D719EBDFD56}" dt="2024-10-10T21:17:23.060" v="1760" actId="20577"/>
          <ac:spMkLst>
            <pc:docMk/>
            <pc:sldMk cId="1072285377" sldId="307"/>
            <ac:spMk id="3" creationId="{1B879799-7A93-B2CB-7798-CCB83552E4B6}"/>
          </ac:spMkLst>
        </pc:spChg>
        <pc:spChg chg="add mod">
          <ac:chgData name="Toby Donaldson" userId="2e6e5431-bb17-4c41-9985-d39c50d83c73" providerId="ADAL" clId="{11AE3950-EE88-4FA4-BEA5-7D719EBDFD56}" dt="2024-10-10T21:19:29.001" v="1909" actId="1076"/>
          <ac:spMkLst>
            <pc:docMk/>
            <pc:sldMk cId="1072285377" sldId="307"/>
            <ac:spMk id="6" creationId="{EB18A432-303E-B370-F8B2-A52B68807E01}"/>
          </ac:spMkLst>
        </pc:spChg>
        <pc:spChg chg="add mod">
          <ac:chgData name="Toby Donaldson" userId="2e6e5431-bb17-4c41-9985-d39c50d83c73" providerId="ADAL" clId="{11AE3950-EE88-4FA4-BEA5-7D719EBDFD56}" dt="2024-10-15T06:15:48.160" v="10443" actId="20577"/>
          <ac:spMkLst>
            <pc:docMk/>
            <pc:sldMk cId="1072285377" sldId="307"/>
            <ac:spMk id="8" creationId="{0B89431D-FBD4-2F54-46D4-497F941CB8B5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3" creationId="{D8659114-CBA8-4F30-AFB9-ABD345E2B71D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4" creationId="{44963A09-65DE-D1F4-9C5F-4103F60F2FCD}"/>
          </ac:spMkLst>
        </pc:spChg>
        <pc:grpChg chg="add mod">
          <ac:chgData name="Toby Donaldson" userId="2e6e5431-bb17-4c41-9985-d39c50d83c73" providerId="ADAL" clId="{11AE3950-EE88-4FA4-BEA5-7D719EBDFD56}" dt="2024-10-15T06:15:38.075" v="10437"/>
          <ac:grpSpMkLst>
            <pc:docMk/>
            <pc:sldMk cId="1072285377" sldId="307"/>
            <ac:grpSpMk id="10" creationId="{27D4F03C-9B8A-F5AB-D27F-39C12FBD1601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62493392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8537914" sldId="308"/>
        </pc:sldMkLst>
      </pc:sldChg>
      <pc:sldChg chg="addSp delSp modSp add mod ord">
        <pc:chgData name="Toby Donaldson" userId="2e6e5431-bb17-4c41-9985-d39c50d83c73" providerId="ADAL" clId="{11AE3950-EE88-4FA4-BEA5-7D719EBDFD56}" dt="2024-10-10T21:24:26.869" v="2487" actId="1076"/>
        <pc:sldMkLst>
          <pc:docMk/>
          <pc:sldMk cId="515663142" sldId="308"/>
        </pc:sldMkLst>
        <pc:spChg chg="mod">
          <ac:chgData name="Toby Donaldson" userId="2e6e5431-bb17-4c41-9985-d39c50d83c73" providerId="ADAL" clId="{11AE3950-EE88-4FA4-BEA5-7D719EBDFD56}" dt="2024-10-10T21:21:18.383" v="2077" actId="20577"/>
          <ac:spMkLst>
            <pc:docMk/>
            <pc:sldMk cId="515663142" sldId="308"/>
            <ac:spMk id="2" creationId="{7B0FEEE2-7DB8-8DAA-0767-6EA5E9C97472}"/>
          </ac:spMkLst>
        </pc:spChg>
        <pc:spChg chg="del">
          <ac:chgData name="Toby Donaldson" userId="2e6e5431-bb17-4c41-9985-d39c50d83c73" providerId="ADAL" clId="{11AE3950-EE88-4FA4-BEA5-7D719EBDFD56}" dt="2024-10-10T21:21:28.859" v="2079" actId="21"/>
          <ac:spMkLst>
            <pc:docMk/>
            <pc:sldMk cId="515663142" sldId="308"/>
            <ac:spMk id="3" creationId="{A6C4FF2F-CC55-6D30-B2CB-63446841D4C6}"/>
          </ac:spMkLst>
        </pc:spChg>
        <pc:spChg chg="mod">
          <ac:chgData name="Toby Donaldson" userId="2e6e5431-bb17-4c41-9985-d39c50d83c73" providerId="ADAL" clId="{11AE3950-EE88-4FA4-BEA5-7D719EBDFD56}" dt="2024-10-10T21:22:46.425" v="2250" actId="1076"/>
          <ac:spMkLst>
            <pc:docMk/>
            <pc:sldMk cId="515663142" sldId="308"/>
            <ac:spMk id="5" creationId="{1E0F3830-8A2C-115C-67B4-F8DE4478502A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6" creationId="{50E005D4-D177-0D34-F040-303651852E54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7" creationId="{9E2EF80F-13DA-EEF6-3F06-F2D971A9C215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8" creationId="{1BF1D48A-B789-52F7-D7FF-1F26ABE6D568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9" creationId="{797DCA24-35C7-2ED8-D64C-1B048BBC496F}"/>
          </ac:spMkLst>
        </pc:spChg>
        <pc:spChg chg="add mod">
          <ac:chgData name="Toby Donaldson" userId="2e6e5431-bb17-4c41-9985-d39c50d83c73" providerId="ADAL" clId="{11AE3950-EE88-4FA4-BEA5-7D719EBDFD56}" dt="2024-10-10T21:24:26.869" v="2487" actId="1076"/>
          <ac:spMkLst>
            <pc:docMk/>
            <pc:sldMk cId="515663142" sldId="308"/>
            <ac:spMk id="10" creationId="{680E2E02-CCC2-5320-85F8-3F81029F0872}"/>
          </ac:spMkLst>
        </pc:spChg>
        <pc:spChg chg="mod">
          <ac:chgData name="Toby Donaldson" userId="2e6e5431-bb17-4c41-9985-d39c50d83c73" providerId="ADAL" clId="{11AE3950-EE88-4FA4-BEA5-7D719EBDFD56}" dt="2024-10-10T21:23:13.897" v="2318" actId="20577"/>
          <ac:spMkLst>
            <pc:docMk/>
            <pc:sldMk cId="515663142" sldId="308"/>
            <ac:spMk id="11" creationId="{EC8DA32C-728B-22C5-42A3-EFC5C347E1C3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12" creationId="{75E58E1A-5A32-4146-883B-E3CF399AE15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6:50.026" v="10448" actId="1076"/>
        <pc:sldMkLst>
          <pc:docMk/>
          <pc:sldMk cId="1023544048" sldId="309"/>
        </pc:sldMkLst>
        <pc:spChg chg="add mod">
          <ac:chgData name="Toby Donaldson" userId="2e6e5431-bb17-4c41-9985-d39c50d83c73" providerId="ADAL" clId="{11AE3950-EE88-4FA4-BEA5-7D719EBDFD56}" dt="2024-10-10T21:27:34.053" v="2768" actId="1076"/>
          <ac:spMkLst>
            <pc:docMk/>
            <pc:sldMk cId="1023544048" sldId="309"/>
            <ac:spMk id="3" creationId="{E0BE9F22-B77A-FAEA-0971-2DEEB900E466}"/>
          </ac:spMkLst>
        </pc:spChg>
        <pc:spChg chg="add mod">
          <ac:chgData name="Toby Donaldson" userId="2e6e5431-bb17-4c41-9985-d39c50d83c73" providerId="ADAL" clId="{11AE3950-EE88-4FA4-BEA5-7D719EBDFD56}" dt="2024-10-15T06:16:50.026" v="10448" actId="1076"/>
          <ac:spMkLst>
            <pc:docMk/>
            <pc:sldMk cId="1023544048" sldId="309"/>
            <ac:spMk id="6" creationId="{E11FE972-ECCA-A1C5-B27C-D24B690608E3}"/>
          </ac:spMkLst>
        </pc:spChg>
        <pc:spChg chg="add del mod">
          <ac:chgData name="Toby Donaldson" userId="2e6e5431-bb17-4c41-9985-d39c50d83c73" providerId="ADAL" clId="{11AE3950-EE88-4FA4-BEA5-7D719EBDFD56}" dt="2024-10-10T21:31:05.420" v="3054" actId="21"/>
          <ac:spMkLst>
            <pc:docMk/>
            <pc:sldMk cId="1023544048" sldId="309"/>
            <ac:spMk id="7" creationId="{162BEAA5-CE7B-D84B-6E75-41D6D70E6D9E}"/>
          </ac:spMkLst>
        </pc:spChg>
        <pc:spChg chg="mod">
          <ac:chgData name="Toby Donaldson" userId="2e6e5431-bb17-4c41-9985-d39c50d83c73" providerId="ADAL" clId="{11AE3950-EE88-4FA4-BEA5-7D719EBDFD56}" dt="2024-10-10T21:25:37.762" v="2557" actId="1076"/>
          <ac:spMkLst>
            <pc:docMk/>
            <pc:sldMk cId="1023544048" sldId="309"/>
            <ac:spMk id="10" creationId="{C1EE8A10-915E-BB3D-EEFF-0ADD005A2BA2}"/>
          </ac:spMkLst>
        </pc:spChg>
        <pc:spChg chg="mod">
          <ac:chgData name="Toby Donaldson" userId="2e6e5431-bb17-4c41-9985-d39c50d83c73" providerId="ADAL" clId="{11AE3950-EE88-4FA4-BEA5-7D719EBDFD56}" dt="2024-10-10T21:27:19.521" v="2767" actId="207"/>
          <ac:spMkLst>
            <pc:docMk/>
            <pc:sldMk cId="1023544048" sldId="309"/>
            <ac:spMk id="11" creationId="{608BDFAF-B49F-E769-646F-E29A7500C4E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520401" sldId="310"/>
        </pc:sldMkLst>
      </pc:sldChg>
      <pc:sldChg chg="delSp modSp add mod ord">
        <pc:chgData name="Toby Donaldson" userId="2e6e5431-bb17-4c41-9985-d39c50d83c73" providerId="ADAL" clId="{11AE3950-EE88-4FA4-BEA5-7D719EBDFD56}" dt="2024-10-10T21:30:55.735" v="3052"/>
        <pc:sldMkLst>
          <pc:docMk/>
          <pc:sldMk cId="4246999849" sldId="310"/>
        </pc:sldMkLst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3" creationId="{8F36C50B-D746-F447-EBB5-503DB85D5205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6" creationId="{72DFD860-239E-4120-DD77-096B64549746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7" creationId="{AA3E2FB0-629B-C9BB-CA78-249553B17E7F}"/>
          </ac:spMkLst>
        </pc:spChg>
        <pc:spChg chg="mod">
          <ac:chgData name="Toby Donaldson" userId="2e6e5431-bb17-4c41-9985-d39c50d83c73" providerId="ADAL" clId="{11AE3950-EE88-4FA4-BEA5-7D719EBDFD56}" dt="2024-10-10T21:30:50.012" v="3050" actId="20577"/>
          <ac:spMkLst>
            <pc:docMk/>
            <pc:sldMk cId="4246999849" sldId="310"/>
            <ac:spMk id="11" creationId="{A84B1F54-8B55-70B0-BDE3-450158F5438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7:00.760" v="10450"/>
        <pc:sldMkLst>
          <pc:docMk/>
          <pc:sldMk cId="2695134196" sldId="311"/>
        </pc:sldMkLst>
        <pc:spChg chg="del">
          <ac:chgData name="Toby Donaldson" userId="2e6e5431-bb17-4c41-9985-d39c50d83c73" providerId="ADAL" clId="{11AE3950-EE88-4FA4-BEA5-7D719EBDFD56}" dt="2024-10-15T06:16:56.419" v="10449" actId="21"/>
          <ac:spMkLst>
            <pc:docMk/>
            <pc:sldMk cId="2695134196" sldId="311"/>
            <ac:spMk id="6" creationId="{DA0771F7-DAAA-02AE-150E-F8C6A079856C}"/>
          </ac:spMkLst>
        </pc:spChg>
        <pc:spChg chg="mod">
          <ac:chgData name="Toby Donaldson" userId="2e6e5431-bb17-4c41-9985-d39c50d83c73" providerId="ADAL" clId="{11AE3950-EE88-4FA4-BEA5-7D719EBDFD56}" dt="2024-10-10T21:31:50.479" v="3075" actId="20577"/>
          <ac:spMkLst>
            <pc:docMk/>
            <pc:sldMk cId="2695134196" sldId="311"/>
            <ac:spMk id="7" creationId="{6704D67D-6697-C269-1FDF-264811040E65}"/>
          </ac:spMkLst>
        </pc:spChg>
        <pc:spChg chg="add mod">
          <ac:chgData name="Toby Donaldson" userId="2e6e5431-bb17-4c41-9985-d39c50d83c73" providerId="ADAL" clId="{11AE3950-EE88-4FA4-BEA5-7D719EBDFD56}" dt="2024-10-15T06:17:00.760" v="10450"/>
          <ac:spMkLst>
            <pc:docMk/>
            <pc:sldMk cId="2695134196" sldId="311"/>
            <ac:spMk id="8" creationId="{9C2EC49F-84BC-7626-0EBD-89724D9EF64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44931505" sldId="311"/>
        </pc:sldMkLst>
      </pc:sldChg>
      <pc:sldChg chg="addSp delSp modSp add mod">
        <pc:chgData name="Toby Donaldson" userId="2e6e5431-bb17-4c41-9985-d39c50d83c73" providerId="ADAL" clId="{11AE3950-EE88-4FA4-BEA5-7D719EBDFD56}" dt="2024-10-15T06:18:05.969" v="10457" actId="207"/>
        <pc:sldMkLst>
          <pc:docMk/>
          <pc:sldMk cId="422164051" sldId="312"/>
        </pc:sldMkLst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3" creationId="{FFD666E5-A7CB-D7A1-158E-FA6B30F47F65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6" creationId="{777F0583-4649-839C-001C-9B5974F9536C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7" creationId="{E3817A77-AF46-4610-61BE-E783C542C327}"/>
          </ac:spMkLst>
        </pc:spChg>
        <pc:spChg chg="add mod">
          <ac:chgData name="Toby Donaldson" userId="2e6e5431-bb17-4c41-9985-d39c50d83c73" providerId="ADAL" clId="{11AE3950-EE88-4FA4-BEA5-7D719EBDFD56}" dt="2024-10-15T06:17:57.148" v="10455" actId="207"/>
          <ac:spMkLst>
            <pc:docMk/>
            <pc:sldMk cId="422164051" sldId="312"/>
            <ac:spMk id="8" creationId="{116C3561-2C22-0949-A9FA-93D9590F5D50}"/>
          </ac:spMkLst>
        </pc:spChg>
        <pc:spChg chg="add mod">
          <ac:chgData name="Toby Donaldson" userId="2e6e5431-bb17-4c41-9985-d39c50d83c73" providerId="ADAL" clId="{11AE3950-EE88-4FA4-BEA5-7D719EBDFD56}" dt="2024-10-15T06:18:00.932" v="10456" actId="207"/>
          <ac:spMkLst>
            <pc:docMk/>
            <pc:sldMk cId="422164051" sldId="312"/>
            <ac:spMk id="9" creationId="{1B8D4897-B221-103E-954B-2641820135A4}"/>
          </ac:spMkLst>
        </pc:spChg>
        <pc:spChg chg="del">
          <ac:chgData name="Toby Donaldson" userId="2e6e5431-bb17-4c41-9985-d39c50d83c73" providerId="ADAL" clId="{11AE3950-EE88-4FA4-BEA5-7D719EBDFD56}" dt="2024-10-10T21:32:15.232" v="3078" actId="21"/>
          <ac:spMkLst>
            <pc:docMk/>
            <pc:sldMk cId="422164051" sldId="312"/>
            <ac:spMk id="10" creationId="{56855347-137A-85A2-FA11-CD1B511113DD}"/>
          </ac:spMkLst>
        </pc:spChg>
        <pc:spChg chg="mod">
          <ac:chgData name="Toby Donaldson" userId="2e6e5431-bb17-4c41-9985-d39c50d83c73" providerId="ADAL" clId="{11AE3950-EE88-4FA4-BEA5-7D719EBDFD56}" dt="2024-10-15T06:17:45.925" v="10454" actId="554"/>
          <ac:spMkLst>
            <pc:docMk/>
            <pc:sldMk cId="422164051" sldId="312"/>
            <ac:spMk id="11" creationId="{CC0AE76D-4BF5-F1A2-1473-C934665E543E}"/>
          </ac:spMkLst>
        </pc:spChg>
        <pc:spChg chg="add mod">
          <ac:chgData name="Toby Donaldson" userId="2e6e5431-bb17-4c41-9985-d39c50d83c73" providerId="ADAL" clId="{11AE3950-EE88-4FA4-BEA5-7D719EBDFD56}" dt="2024-10-15T06:18:05.969" v="10457" actId="207"/>
          <ac:spMkLst>
            <pc:docMk/>
            <pc:sldMk cId="422164051" sldId="312"/>
            <ac:spMk id="12" creationId="{4E84ABF9-9624-30BA-21B9-8E3115F35354}"/>
          </ac:spMkLst>
        </pc:spChg>
        <pc:spChg chg="add del mod">
          <ac:chgData name="Toby Donaldson" userId="2e6e5431-bb17-4c41-9985-d39c50d83c73" providerId="ADAL" clId="{11AE3950-EE88-4FA4-BEA5-7D719EBDFD56}" dt="2024-10-10T21:35:31.461" v="3160" actId="21"/>
          <ac:spMkLst>
            <pc:docMk/>
            <pc:sldMk cId="422164051" sldId="312"/>
            <ac:spMk id="13" creationId="{F5B7584C-08F0-787F-82D9-D480CC21A54F}"/>
          </ac:spMkLst>
        </pc:spChg>
        <pc:grpChg chg="add mod">
          <ac:chgData name="Toby Donaldson" userId="2e6e5431-bb17-4c41-9985-d39c50d83c73" providerId="ADAL" clId="{11AE3950-EE88-4FA4-BEA5-7D719EBDFD56}" dt="2024-10-15T06:17:45.925" v="10454" actId="554"/>
          <ac:grpSpMkLst>
            <pc:docMk/>
            <pc:sldMk cId="422164051" sldId="312"/>
            <ac:grpSpMk id="14" creationId="{31A9BDE7-D5F9-3922-349C-89233FDCF2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07964120" sldId="312"/>
        </pc:sldMkLst>
      </pc:sldChg>
      <pc:sldChg chg="addSp delSp modSp add mod">
        <pc:chgData name="Toby Donaldson" userId="2e6e5431-bb17-4c41-9985-d39c50d83c73" providerId="ADAL" clId="{11AE3950-EE88-4FA4-BEA5-7D719EBDFD56}" dt="2024-10-10T21:38:10.643" v="3366" actId="14100"/>
        <pc:sldMkLst>
          <pc:docMk/>
          <pc:sldMk cId="2195443414" sldId="313"/>
        </pc:sldMkLst>
        <pc:spChg chg="add mod">
          <ac:chgData name="Toby Donaldson" userId="2e6e5431-bb17-4c41-9985-d39c50d83c73" providerId="ADAL" clId="{11AE3950-EE88-4FA4-BEA5-7D719EBDFD56}" dt="2024-10-10T21:38:10.643" v="3366" actId="14100"/>
          <ac:spMkLst>
            <pc:docMk/>
            <pc:sldMk cId="2195443414" sldId="313"/>
            <ac:spMk id="3" creationId="{CFDB542D-C33A-B624-3E06-F0273C4FAA47}"/>
          </ac:spMkLst>
        </pc:spChg>
        <pc:spChg chg="mod">
          <ac:chgData name="Toby Donaldson" userId="2e6e5431-bb17-4c41-9985-d39c50d83c73" providerId="ADAL" clId="{11AE3950-EE88-4FA4-BEA5-7D719EBDFD56}" dt="2024-10-10T21:36:08.843" v="3162"/>
          <ac:spMkLst>
            <pc:docMk/>
            <pc:sldMk cId="2195443414" sldId="313"/>
            <ac:spMk id="8" creationId="{35CC75AA-19EC-692A-7174-E20D36798BC3}"/>
          </ac:spMkLst>
        </pc:spChg>
        <pc:spChg chg="mod">
          <ac:chgData name="Toby Donaldson" userId="2e6e5431-bb17-4c41-9985-d39c50d83c73" providerId="ADAL" clId="{11AE3950-EE88-4FA4-BEA5-7D719EBDFD56}" dt="2024-10-10T21:36:24.976" v="3174" actId="20577"/>
          <ac:spMkLst>
            <pc:docMk/>
            <pc:sldMk cId="2195443414" sldId="313"/>
            <ac:spMk id="9" creationId="{0BBEB9DE-F656-145B-4BDD-A3BA0DF2D689}"/>
          </ac:spMkLst>
        </pc:spChg>
        <pc:spChg chg="del">
          <ac:chgData name="Toby Donaldson" userId="2e6e5431-bb17-4c41-9985-d39c50d83c73" providerId="ADAL" clId="{11AE3950-EE88-4FA4-BEA5-7D719EBDFD56}" dt="2024-10-10T21:36:33.787" v="3175" actId="21"/>
          <ac:spMkLst>
            <pc:docMk/>
            <pc:sldMk cId="2195443414" sldId="313"/>
            <ac:spMk id="12" creationId="{855AAAD0-713B-1021-8025-46B835414C8A}"/>
          </ac:spMkLst>
        </pc:sp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7" creationId="{30379ADC-B735-F981-E330-F2140AFDB50F}"/>
          </ac:cxnSpMkLst>
        </pc:cxn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13" creationId="{11217B23-1210-77B4-5C7F-EDEB7524A8B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82967344" sldId="314"/>
        </pc:sldMkLst>
      </pc:sldChg>
      <pc:sldChg chg="addSp delSp modSp add mod">
        <pc:chgData name="Toby Donaldson" userId="2e6e5431-bb17-4c41-9985-d39c50d83c73" providerId="ADAL" clId="{11AE3950-EE88-4FA4-BEA5-7D719EBDFD56}" dt="2024-10-10T21:44:10.982" v="3487" actId="113"/>
        <pc:sldMkLst>
          <pc:docMk/>
          <pc:sldMk cId="4023133742" sldId="314"/>
        </pc:sldMkLst>
        <pc:spChg chg="mod">
          <ac:chgData name="Toby Donaldson" userId="2e6e5431-bb17-4c41-9985-d39c50d83c73" providerId="ADAL" clId="{11AE3950-EE88-4FA4-BEA5-7D719EBDFD56}" dt="2024-10-10T21:42:37.352" v="3466" actId="1076"/>
          <ac:spMkLst>
            <pc:docMk/>
            <pc:sldMk cId="4023133742" sldId="314"/>
            <ac:spMk id="3" creationId="{3E9CAD7D-2E60-AAA1-F89C-C82B400E74B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5" creationId="{EB19D595-8DFC-03C7-012F-2DCE4FB0B542}"/>
          </ac:spMkLst>
        </pc:spChg>
        <pc:spChg chg="mod">
          <ac:chgData name="Toby Donaldson" userId="2e6e5431-bb17-4c41-9985-d39c50d83c73" providerId="ADAL" clId="{11AE3950-EE88-4FA4-BEA5-7D719EBDFD56}" dt="2024-10-10T21:44:10.982" v="3487" actId="113"/>
          <ac:spMkLst>
            <pc:docMk/>
            <pc:sldMk cId="4023133742" sldId="314"/>
            <ac:spMk id="6" creationId="{BF0A7557-C05F-C194-9724-D6AA5C27BE6A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7" creationId="{CC16ECD7-9408-60FB-B871-AABD0CEB2E8F}"/>
          </ac:spMkLst>
        </pc:spChg>
        <pc:spChg chg="add mod">
          <ac:chgData name="Toby Donaldson" userId="2e6e5431-bb17-4c41-9985-d39c50d83c73" providerId="ADAL" clId="{11AE3950-EE88-4FA4-BEA5-7D719EBDFD56}" dt="2024-10-10T21:44:06.496" v="3485" actId="113"/>
          <ac:spMkLst>
            <pc:docMk/>
            <pc:sldMk cId="4023133742" sldId="314"/>
            <ac:spMk id="8" creationId="{9FBF6D96-B678-DC2B-072C-3B176130CB08}"/>
          </ac:spMkLst>
        </pc:spChg>
        <pc:spChg chg="add mod">
          <ac:chgData name="Toby Donaldson" userId="2e6e5431-bb17-4c41-9985-d39c50d83c73" providerId="ADAL" clId="{11AE3950-EE88-4FA4-BEA5-7D719EBDFD56}" dt="2024-10-10T21:44:03.008" v="3484" actId="113"/>
          <ac:spMkLst>
            <pc:docMk/>
            <pc:sldMk cId="4023133742" sldId="314"/>
            <ac:spMk id="10" creationId="{54AE59A4-7DE0-4CF0-CF63-122BB92213A0}"/>
          </ac:spMkLst>
        </pc:spChg>
        <pc:spChg chg="add mod">
          <ac:chgData name="Toby Donaldson" userId="2e6e5431-bb17-4c41-9985-d39c50d83c73" providerId="ADAL" clId="{11AE3950-EE88-4FA4-BEA5-7D719EBDFD56}" dt="2024-10-10T21:44:08.330" v="3486" actId="113"/>
          <ac:spMkLst>
            <pc:docMk/>
            <pc:sldMk cId="4023133742" sldId="314"/>
            <ac:spMk id="11" creationId="{43797E83-A013-5198-FA21-5BB26697F61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12" creationId="{71FECE1B-E458-6153-9438-1614EBFC1765}"/>
          </ac:spMkLst>
        </pc:spChg>
        <pc:cxnChg chg="del">
          <ac:chgData name="Toby Donaldson" userId="2e6e5431-bb17-4c41-9985-d39c50d83c73" providerId="ADAL" clId="{11AE3950-EE88-4FA4-BEA5-7D719EBDFD56}" dt="2024-10-10T21:39:30.700" v="3372" actId="21"/>
          <ac:cxnSpMkLst>
            <pc:docMk/>
            <pc:sldMk cId="4023133742" sldId="314"/>
            <ac:cxnSpMk id="9" creationId="{4A80D409-A10C-FBA9-94F4-7B47C677172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06724113" sldId="315"/>
        </pc:sldMkLst>
      </pc:sldChg>
      <pc:sldChg chg="addSp delSp modSp add mod ord">
        <pc:chgData name="Toby Donaldson" userId="2e6e5431-bb17-4c41-9985-d39c50d83c73" providerId="ADAL" clId="{11AE3950-EE88-4FA4-BEA5-7D719EBDFD56}" dt="2024-10-10T21:49:05.527" v="3786" actId="21"/>
        <pc:sldMkLst>
          <pc:docMk/>
          <pc:sldMk cId="3433693695" sldId="315"/>
        </pc:sldMkLst>
        <pc:spChg chg="mod">
          <ac:chgData name="Toby Donaldson" userId="2e6e5431-bb17-4c41-9985-d39c50d83c73" providerId="ADAL" clId="{11AE3950-EE88-4FA4-BEA5-7D719EBDFD56}" dt="2024-10-10T21:44:58.360" v="3506" actId="20577"/>
          <ac:spMkLst>
            <pc:docMk/>
            <pc:sldMk cId="3433693695" sldId="315"/>
            <ac:spMk id="2" creationId="{846AF150-C4B8-3EEC-DE1B-76BCD799CE0A}"/>
          </ac:spMkLst>
        </pc:spChg>
        <pc:spChg chg="del">
          <ac:chgData name="Toby Donaldson" userId="2e6e5431-bb17-4c41-9985-d39c50d83c73" providerId="ADAL" clId="{11AE3950-EE88-4FA4-BEA5-7D719EBDFD56}" dt="2024-10-10T21:45:42.476" v="3609" actId="21"/>
          <ac:spMkLst>
            <pc:docMk/>
            <pc:sldMk cId="3433693695" sldId="315"/>
            <ac:spMk id="3" creationId="{C89C1C62-7A8F-3EF0-44DD-809D7A7CFD98}"/>
          </ac:spMkLst>
        </pc:spChg>
        <pc:spChg chg="mod">
          <ac:chgData name="Toby Donaldson" userId="2e6e5431-bb17-4c41-9985-d39c50d83c73" providerId="ADAL" clId="{11AE3950-EE88-4FA4-BEA5-7D719EBDFD56}" dt="2024-10-10T21:45:37.538" v="3608" actId="1076"/>
          <ac:spMkLst>
            <pc:docMk/>
            <pc:sldMk cId="3433693695" sldId="315"/>
            <ac:spMk id="5" creationId="{9ECE9D13-CC51-C056-3225-7727822946D5}"/>
          </ac:spMkLst>
        </pc:spChg>
        <pc:spChg chg="add del mod">
          <ac:chgData name="Toby Donaldson" userId="2e6e5431-bb17-4c41-9985-d39c50d83c73" providerId="ADAL" clId="{11AE3950-EE88-4FA4-BEA5-7D719EBDFD56}" dt="2024-10-10T21:46:22.707" v="3617" actId="21"/>
          <ac:spMkLst>
            <pc:docMk/>
            <pc:sldMk cId="3433693695" sldId="315"/>
            <ac:spMk id="6" creationId="{2F95AE3E-5DEF-61B1-0858-04DCF90AD2EA}"/>
          </ac:spMkLst>
        </pc:spChg>
        <pc:spChg chg="mod">
          <ac:chgData name="Toby Donaldson" userId="2e6e5431-bb17-4c41-9985-d39c50d83c73" providerId="ADAL" clId="{11AE3950-EE88-4FA4-BEA5-7D719EBDFD56}" dt="2024-10-10T21:46:55.364" v="3620" actId="1076"/>
          <ac:spMkLst>
            <pc:docMk/>
            <pc:sldMk cId="3433693695" sldId="315"/>
            <ac:spMk id="8" creationId="{4D8A5B9E-94F8-C040-B646-2499916BE3F6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9" creationId="{02874C87-34A3-423C-8091-E70A400D36F4}"/>
          </ac:spMkLst>
        </pc:spChg>
        <pc:spChg chg="add mod">
          <ac:chgData name="Toby Donaldson" userId="2e6e5431-bb17-4c41-9985-d39c50d83c73" providerId="ADAL" clId="{11AE3950-EE88-4FA4-BEA5-7D719EBDFD56}" dt="2024-10-10T21:47:24.661" v="3679" actId="14100"/>
          <ac:spMkLst>
            <pc:docMk/>
            <pc:sldMk cId="3433693695" sldId="315"/>
            <ac:spMk id="10" creationId="{153556B2-A23A-130D-F279-F1822C667181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11" creationId="{F3538347-7947-DA06-035E-551A63CE5865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2" creationId="{2FFF4179-1C9B-55AA-3A4D-D4D7896FCADE}"/>
          </ac:spMkLst>
        </pc:spChg>
        <pc:spChg chg="add del mod">
          <ac:chgData name="Toby Donaldson" userId="2e6e5431-bb17-4c41-9985-d39c50d83c73" providerId="ADAL" clId="{11AE3950-EE88-4FA4-BEA5-7D719EBDFD56}" dt="2024-10-10T21:49:05.527" v="3786" actId="21"/>
          <ac:spMkLst>
            <pc:docMk/>
            <pc:sldMk cId="3433693695" sldId="315"/>
            <ac:spMk id="14" creationId="{6E2DB24C-2519-390E-9964-03D558F02F80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5" creationId="{D253EA1C-ACD6-8B44-7873-13AEECC1AF39}"/>
          </ac:spMkLst>
        </pc:sp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7" creationId="{B5A9F1C3-1C49-6D95-9F7B-1DECD6604AF3}"/>
          </ac:cxnSpMkLst>
        </pc:cxn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13" creationId="{EAA0857E-EDE0-969F-D7C3-F7EF3C907C15}"/>
          </ac:cxnSpMkLst>
        </pc:cxnChg>
        <pc:cxnChg chg="add del mod">
          <ac:chgData name="Toby Donaldson" userId="2e6e5431-bb17-4c41-9985-d39c50d83c73" providerId="ADAL" clId="{11AE3950-EE88-4FA4-BEA5-7D719EBDFD56}" dt="2024-10-10T21:49:03.610" v="3785" actId="21"/>
          <ac:cxnSpMkLst>
            <pc:docMk/>
            <pc:sldMk cId="3433693695" sldId="315"/>
            <ac:cxnSpMk id="17" creationId="{E05C6833-485E-97D7-5DE1-F15EC3D9C0E2}"/>
          </ac:cxnSpMkLst>
        </pc:cxnChg>
      </pc:sldChg>
      <pc:sldChg chg="delSp modSp add mod">
        <pc:chgData name="Toby Donaldson" userId="2e6e5431-bb17-4c41-9985-d39c50d83c73" providerId="ADAL" clId="{11AE3950-EE88-4FA4-BEA5-7D719EBDFD56}" dt="2024-10-10T21:49:43.473" v="3788" actId="21"/>
        <pc:sldMkLst>
          <pc:docMk/>
          <pc:sldMk cId="2709062917" sldId="316"/>
        </pc:sldMkLst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4" creationId="{69F6FEA8-4796-2638-9540-2D89D57F2BCB}"/>
          </ac:spMkLst>
        </pc:spChg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5" creationId="{FBB499ED-BB5E-E4CB-B2EB-F6B943EBACF6}"/>
          </ac:spMkLst>
        </pc:spChg>
        <pc:cxnChg chg="del mod">
          <ac:chgData name="Toby Donaldson" userId="2e6e5431-bb17-4c41-9985-d39c50d83c73" providerId="ADAL" clId="{11AE3950-EE88-4FA4-BEA5-7D719EBDFD56}" dt="2024-10-10T21:49:43.473" v="3788" actId="21"/>
          <ac:cxnSpMkLst>
            <pc:docMk/>
            <pc:sldMk cId="2709062917" sldId="316"/>
            <ac:cxnSpMk id="17" creationId="{5E453499-3053-AFA1-328A-1617A5B41C3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6174309" sldId="316"/>
        </pc:sldMkLst>
      </pc:sldChg>
      <pc:sldChg chg="addSp modSp add mod">
        <pc:chgData name="Toby Donaldson" userId="2e6e5431-bb17-4c41-9985-d39c50d83c73" providerId="ADAL" clId="{11AE3950-EE88-4FA4-BEA5-7D719EBDFD56}" dt="2024-10-15T06:19:08.302" v="10473" actId="113"/>
        <pc:sldMkLst>
          <pc:docMk/>
          <pc:sldMk cId="575522744" sldId="317"/>
        </pc:sldMkLst>
        <pc:spChg chg="add mod">
          <ac:chgData name="Toby Donaldson" userId="2e6e5431-bb17-4c41-9985-d39c50d83c73" providerId="ADAL" clId="{11AE3950-EE88-4FA4-BEA5-7D719EBDFD56}" dt="2024-10-10T22:40:23.570" v="3960" actId="1076"/>
          <ac:spMkLst>
            <pc:docMk/>
            <pc:sldMk cId="575522744" sldId="317"/>
            <ac:spMk id="3" creationId="{7A3281F0-DE6A-D226-91D0-E14984AA5E84}"/>
          </ac:spMkLst>
        </pc:spChg>
        <pc:spChg chg="mod">
          <ac:chgData name="Toby Donaldson" userId="2e6e5431-bb17-4c41-9985-d39c50d83c73" providerId="ADAL" clId="{11AE3950-EE88-4FA4-BEA5-7D719EBDFD56}" dt="2024-10-15T06:19:08.302" v="10473" actId="113"/>
          <ac:spMkLst>
            <pc:docMk/>
            <pc:sldMk cId="575522744" sldId="317"/>
            <ac:spMk id="15" creationId="{AE4D5902-6BB0-C358-4CA7-01503BB05E1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31055308" sldId="318"/>
        </pc:sldMkLst>
      </pc:sldChg>
      <pc:sldChg chg="addSp delSp modSp add mod">
        <pc:chgData name="Toby Donaldson" userId="2e6e5431-bb17-4c41-9985-d39c50d83c73" providerId="ADAL" clId="{11AE3950-EE88-4FA4-BEA5-7D719EBDFD56}" dt="2024-10-10T23:11:00.279" v="4360" actId="1076"/>
        <pc:sldMkLst>
          <pc:docMk/>
          <pc:sldMk cId="2764276353" sldId="318"/>
        </pc:sldMkLst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3" creationId="{26172016-97D2-E37D-0EBB-7B167CC4F459}"/>
          </ac:spMkLst>
        </pc:spChg>
        <pc:spChg chg="mod">
          <ac:chgData name="Toby Donaldson" userId="2e6e5431-bb17-4c41-9985-d39c50d83c73" providerId="ADAL" clId="{11AE3950-EE88-4FA4-BEA5-7D719EBDFD56}" dt="2024-10-10T23:07:52.126" v="4118" actId="1076"/>
          <ac:spMkLst>
            <pc:docMk/>
            <pc:sldMk cId="2764276353" sldId="318"/>
            <ac:spMk id="5" creationId="{2BCCD9FD-AC65-2E80-831F-3719EA1298D9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6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7" creationId="{16EC0113-13CA-70A6-588D-B909217035E3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8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9" creationId="{CEDBD95B-E089-0C93-FA96-C3143ECC8380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0" creationId="{16EC0113-13CA-70A6-588D-B909217035E3}"/>
          </ac:spMkLst>
        </pc:spChg>
        <pc:spChg chg="mod">
          <ac:chgData name="Toby Donaldson" userId="2e6e5431-bb17-4c41-9985-d39c50d83c73" providerId="ADAL" clId="{11AE3950-EE88-4FA4-BEA5-7D719EBDFD56}" dt="2024-10-10T23:11:00.279" v="4360" actId="1076"/>
          <ac:spMkLst>
            <pc:docMk/>
            <pc:sldMk cId="2764276353" sldId="318"/>
            <ac:spMk id="12" creationId="{71413101-8E4F-469E-E3C2-00B899D573DE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13" creationId="{26172016-97D2-E37D-0EBB-7B167CC4F459}"/>
          </ac:spMkLst>
        </pc:spChg>
        <pc:spChg chg="del">
          <ac:chgData name="Toby Donaldson" userId="2e6e5431-bb17-4c41-9985-d39c50d83c73" providerId="ADAL" clId="{11AE3950-EE88-4FA4-BEA5-7D719EBDFD56}" dt="2024-10-10T23:10:54.962" v="4359" actId="21"/>
          <ac:spMkLst>
            <pc:docMk/>
            <pc:sldMk cId="2764276353" sldId="318"/>
            <ac:spMk id="14" creationId="{140B76F3-421A-74DD-53A4-359CD2DEE28F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5" creationId="{CEDBD95B-E089-0C93-FA96-C3143ECC8380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6" creationId="{3A1475EB-0AF2-D8F4-6280-F34660C23BFB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8" creationId="{66EEE6B3-6DD4-2957-A098-4369C8D00458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9" creationId="{CBC627E7-991D-ACE3-D8FA-AC27E2F3B428}"/>
          </ac:spMkLst>
        </pc:spChg>
        <pc:cxnChg chg="add mod">
          <ac:chgData name="Toby Donaldson" userId="2e6e5431-bb17-4c41-9985-d39c50d83c73" providerId="ADAL" clId="{11AE3950-EE88-4FA4-BEA5-7D719EBDFD56}" dt="2024-10-10T23:07:55.290" v="4119"/>
          <ac:cxnSpMkLst>
            <pc:docMk/>
            <pc:sldMk cId="2764276353" sldId="318"/>
            <ac:cxnSpMk id="11" creationId="{E87EE807-691C-B91C-2292-69F9224B39EF}"/>
          </ac:cxnSpMkLst>
        </pc:cxnChg>
        <pc:cxnChg chg="del mod">
          <ac:chgData name="Toby Donaldson" userId="2e6e5431-bb17-4c41-9985-d39c50d83c73" providerId="ADAL" clId="{11AE3950-EE88-4FA4-BEA5-7D719EBDFD56}" dt="2024-10-10T23:06:42.973" v="3962" actId="21"/>
          <ac:cxnSpMkLst>
            <pc:docMk/>
            <pc:sldMk cId="2764276353" sldId="318"/>
            <ac:cxnSpMk id="17" creationId="{E87EE807-691C-B91C-2292-69F9224B39EF}"/>
          </ac:cxnSpMkLst>
        </pc:cxnChg>
      </pc:sldChg>
      <pc:sldChg chg="modSp add del mod">
        <pc:chgData name="Toby Donaldson" userId="2e6e5431-bb17-4c41-9985-d39c50d83c73" providerId="ADAL" clId="{11AE3950-EE88-4FA4-BEA5-7D719EBDFD56}" dt="2024-10-10T22:38:50.653" v="3866" actId="2696"/>
        <pc:sldMkLst>
          <pc:docMk/>
          <pc:sldMk cId="3249277607" sldId="318"/>
        </pc:sldMkLst>
        <pc:spChg chg="mod">
          <ac:chgData name="Toby Donaldson" userId="2e6e5431-bb17-4c41-9985-d39c50d83c73" providerId="ADAL" clId="{11AE3950-EE88-4FA4-BEA5-7D719EBDFD56}" dt="2024-10-10T22:38:47.278" v="3865" actId="20577"/>
          <ac:spMkLst>
            <pc:docMk/>
            <pc:sldMk cId="3249277607" sldId="318"/>
            <ac:spMk id="15" creationId="{C4AE4FDE-01B9-3B5C-B9B5-6706BB30A123}"/>
          </ac:spMkLst>
        </pc:spChg>
        <pc:cxnChg chg="mod">
          <ac:chgData name="Toby Donaldson" userId="2e6e5431-bb17-4c41-9985-d39c50d83c73" providerId="ADAL" clId="{11AE3950-EE88-4FA4-BEA5-7D719EBDFD56}" dt="2024-10-10T22:38:47.278" v="3865" actId="20577"/>
          <ac:cxnSpMkLst>
            <pc:docMk/>
            <pc:sldMk cId="3249277607" sldId="318"/>
            <ac:cxnSpMk id="17" creationId="{EB2827BF-C633-CA2B-A564-DDCF32CD0F29}"/>
          </ac:cxnSpMkLst>
        </pc:cxnChg>
      </pc:sldChg>
      <pc:sldChg chg="add">
        <pc:chgData name="Toby Donaldson" userId="2e6e5431-bb17-4c41-9985-d39c50d83c73" providerId="ADAL" clId="{11AE3950-EE88-4FA4-BEA5-7D719EBDFD56}" dt="2024-10-10T23:11:05.185" v="4361" actId="2890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273788612" sldId="319"/>
        </pc:sldMkLst>
      </pc:sldChg>
      <pc:sldChg chg="addSp delSp modSp add mod">
        <pc:chgData name="Toby Donaldson" userId="2e6e5431-bb17-4c41-9985-d39c50d83c73" providerId="ADAL" clId="{11AE3950-EE88-4FA4-BEA5-7D719EBDFD56}" dt="2024-10-14T22:53:14.294" v="4613" actId="1076"/>
        <pc:sldMkLst>
          <pc:docMk/>
          <pc:sldMk cId="1895108163" sldId="320"/>
        </pc:sldMkLst>
        <pc:spChg chg="add mod">
          <ac:chgData name="Toby Donaldson" userId="2e6e5431-bb17-4c41-9985-d39c50d83c73" providerId="ADAL" clId="{11AE3950-EE88-4FA4-BEA5-7D719EBDFD56}" dt="2024-10-14T22:50:51.056" v="4604" actId="1076"/>
          <ac:spMkLst>
            <pc:docMk/>
            <pc:sldMk cId="1895108163" sldId="320"/>
            <ac:spMk id="3" creationId="{780F32D0-574C-5D42-4C3F-3625FF851B08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5" creationId="{B49A1623-3088-EF33-3FFF-988CBA4A266E}"/>
          </ac:spMkLst>
        </pc:spChg>
        <pc:spChg chg="add mod">
          <ac:chgData name="Toby Donaldson" userId="2e6e5431-bb17-4c41-9985-d39c50d83c73" providerId="ADAL" clId="{11AE3950-EE88-4FA4-BEA5-7D719EBDFD56}" dt="2024-10-10T23:12:15.028" v="4365"/>
          <ac:spMkLst>
            <pc:docMk/>
            <pc:sldMk cId="1895108163" sldId="320"/>
            <ac:spMk id="6" creationId="{56B65F2B-D83D-DC7C-FBA6-ADC014C60293}"/>
          </ac:spMkLst>
        </pc:spChg>
        <pc:spChg chg="add mod">
          <ac:chgData name="Toby Donaldson" userId="2e6e5431-bb17-4c41-9985-d39c50d83c73" providerId="ADAL" clId="{11AE3950-EE88-4FA4-BEA5-7D719EBDFD56}" dt="2024-10-14T22:53:03.218" v="4612" actId="1076"/>
          <ac:spMkLst>
            <pc:docMk/>
            <pc:sldMk cId="1895108163" sldId="320"/>
            <ac:spMk id="7" creationId="{3CE24916-8C8B-BB27-1B3A-EC27430BE786}"/>
          </ac:spMkLst>
        </pc:spChg>
        <pc:spChg chg="add mod">
          <ac:chgData name="Toby Donaldson" userId="2e6e5431-bb17-4c41-9985-d39c50d83c73" providerId="ADAL" clId="{11AE3950-EE88-4FA4-BEA5-7D719EBDFD56}" dt="2024-10-14T22:53:14.294" v="4613" actId="1076"/>
          <ac:spMkLst>
            <pc:docMk/>
            <pc:sldMk cId="1895108163" sldId="320"/>
            <ac:spMk id="8" creationId="{42BCFBE6-7969-D683-0899-8039D4896739}"/>
          </ac:spMkLst>
        </pc:spChg>
        <pc:spChg chg="mod">
          <ac:chgData name="Toby Donaldson" userId="2e6e5431-bb17-4c41-9985-d39c50d83c73" providerId="ADAL" clId="{11AE3950-EE88-4FA4-BEA5-7D719EBDFD56}" dt="2024-10-14T22:50:58.666" v="4605" actId="1076"/>
          <ac:spMkLst>
            <pc:docMk/>
            <pc:sldMk cId="1895108163" sldId="320"/>
            <ac:spMk id="12" creationId="{9054522B-1A3D-FA54-ED14-A2D97200CFD3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6" creationId="{D5F96C7F-F978-DEE9-F71A-FF6307B23092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8" creationId="{04CBA52C-913F-F649-513D-320FA95DFECA}"/>
          </ac:spMkLst>
        </pc:spChg>
        <pc:spChg chg="del mod">
          <ac:chgData name="Toby Donaldson" userId="2e6e5431-bb17-4c41-9985-d39c50d83c73" providerId="ADAL" clId="{11AE3950-EE88-4FA4-BEA5-7D719EBDFD56}" dt="2024-10-14T22:50:14.784" v="4598" actId="21"/>
          <ac:spMkLst>
            <pc:docMk/>
            <pc:sldMk cId="1895108163" sldId="320"/>
            <ac:spMk id="19" creationId="{496BF75C-915F-A90B-0D8C-4E7E2B6F0DB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42349654" sldId="320"/>
        </pc:sldMkLst>
      </pc:sldChg>
      <pc:sldChg chg="addSp delSp modSp add mod ord">
        <pc:chgData name="Toby Donaldson" userId="2e6e5431-bb17-4c41-9985-d39c50d83c73" providerId="ADAL" clId="{11AE3950-EE88-4FA4-BEA5-7D719EBDFD56}" dt="2024-10-14T23:27:23.004" v="5415" actId="1076"/>
        <pc:sldMkLst>
          <pc:docMk/>
          <pc:sldMk cId="2563832036" sldId="321"/>
        </pc:sldMkLst>
        <pc:spChg chg="mod">
          <ac:chgData name="Toby Donaldson" userId="2e6e5431-bb17-4c41-9985-d39c50d83c73" providerId="ADAL" clId="{11AE3950-EE88-4FA4-BEA5-7D719EBDFD56}" dt="2024-10-14T22:56:05.674" v="4638" actId="14100"/>
          <ac:spMkLst>
            <pc:docMk/>
            <pc:sldMk cId="2563832036" sldId="321"/>
            <ac:spMk id="2" creationId="{9AC6328F-77FC-0CA1-4C1A-4504E791E326}"/>
          </ac:spMkLst>
        </pc:spChg>
        <pc:spChg chg="add del mod">
          <ac:chgData name="Toby Donaldson" userId="2e6e5431-bb17-4c41-9985-d39c50d83c73" providerId="ADAL" clId="{11AE3950-EE88-4FA4-BEA5-7D719EBDFD56}" dt="2024-10-14T22:58:38.740" v="4768" actId="21"/>
          <ac:spMkLst>
            <pc:docMk/>
            <pc:sldMk cId="2563832036" sldId="321"/>
            <ac:spMk id="3" creationId="{EFECFB4C-EA23-F519-8696-0EDC428CBFB5}"/>
          </ac:spMkLst>
        </pc:spChg>
        <pc:spChg chg="del mod">
          <ac:chgData name="Toby Donaldson" userId="2e6e5431-bb17-4c41-9985-d39c50d83c73" providerId="ADAL" clId="{11AE3950-EE88-4FA4-BEA5-7D719EBDFD56}" dt="2024-10-14T23:24:26.494" v="5387" actId="21"/>
          <ac:spMkLst>
            <pc:docMk/>
            <pc:sldMk cId="2563832036" sldId="321"/>
            <ac:spMk id="5" creationId="{59C06900-52A0-7BDD-B388-A2A132F04D3E}"/>
          </ac:spMkLst>
        </pc:spChg>
        <pc:spChg chg="add del mod">
          <ac:chgData name="Toby Donaldson" userId="2e6e5431-bb17-4c41-9985-d39c50d83c73" providerId="ADAL" clId="{11AE3950-EE88-4FA4-BEA5-7D719EBDFD56}" dt="2024-10-14T23:04:29.901" v="4915" actId="21"/>
          <ac:spMkLst>
            <pc:docMk/>
            <pc:sldMk cId="2563832036" sldId="321"/>
            <ac:spMk id="6" creationId="{3C58F8FC-2A9D-8412-ADB3-F0D065196F8A}"/>
          </ac:spMkLst>
        </pc:spChg>
        <pc:spChg chg="add del mod">
          <ac:chgData name="Toby Donaldson" userId="2e6e5431-bb17-4c41-9985-d39c50d83c73" providerId="ADAL" clId="{11AE3950-EE88-4FA4-BEA5-7D719EBDFD56}" dt="2024-10-14T23:04:33.669" v="4916" actId="21"/>
          <ac:spMkLst>
            <pc:docMk/>
            <pc:sldMk cId="2563832036" sldId="321"/>
            <ac:spMk id="7" creationId="{A3BF1A23-05F3-3725-8960-0A3C0A532AFB}"/>
          </ac:spMkLst>
        </pc:spChg>
        <pc:spChg chg="add mod">
          <ac:chgData name="Toby Donaldson" userId="2e6e5431-bb17-4c41-9985-d39c50d83c73" providerId="ADAL" clId="{11AE3950-EE88-4FA4-BEA5-7D719EBDFD56}" dt="2024-10-14T23:27:23.004" v="5415" actId="1076"/>
          <ac:spMkLst>
            <pc:docMk/>
            <pc:sldMk cId="2563832036" sldId="321"/>
            <ac:spMk id="8" creationId="{679FAD9F-9873-7EA8-55C4-DCE20F26D475}"/>
          </ac:spMkLst>
        </pc:spChg>
        <pc:spChg chg="add mod">
          <ac:chgData name="Toby Donaldson" userId="2e6e5431-bb17-4c41-9985-d39c50d83c73" providerId="ADAL" clId="{11AE3950-EE88-4FA4-BEA5-7D719EBDFD56}" dt="2024-10-14T23:24:22.349" v="5386"/>
          <ac:spMkLst>
            <pc:docMk/>
            <pc:sldMk cId="2563832036" sldId="321"/>
            <ac:spMk id="9" creationId="{BBBF3CA3-BE57-9FD2-381A-1FAC1110298F}"/>
          </ac:spMkLst>
        </pc:spChg>
        <pc:spChg chg="del">
          <ac:chgData name="Toby Donaldson" userId="2e6e5431-bb17-4c41-9985-d39c50d83c73" providerId="ADAL" clId="{11AE3950-EE88-4FA4-BEA5-7D719EBDFD56}" dt="2024-10-14T22:56:09.400" v="4639" actId="21"/>
          <ac:spMkLst>
            <pc:docMk/>
            <pc:sldMk cId="2563832036" sldId="321"/>
            <ac:spMk id="12" creationId="{08537882-2AAE-8CFE-1E88-C9A674080F60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6" creationId="{4557F31F-3C10-BA50-A7D3-47F9946D7F0A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8" creationId="{51848B0B-E6C5-BAA9-7719-F89EFC6F1898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9" creationId="{9A6BE3DC-338C-6B0A-B23A-752530FC354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3866199" sldId="321"/>
        </pc:sldMkLst>
      </pc:sldChg>
      <pc:sldChg chg="addSp delSp modSp add del mod">
        <pc:chgData name="Toby Donaldson" userId="2e6e5431-bb17-4c41-9985-d39c50d83c73" providerId="ADAL" clId="{11AE3950-EE88-4FA4-BEA5-7D719EBDFD56}" dt="2024-10-14T23:23:13.471" v="5349" actId="2696"/>
        <pc:sldMkLst>
          <pc:docMk/>
          <pc:sldMk cId="1530931363" sldId="322"/>
        </pc:sldMkLst>
        <pc:spChg chg="del mod">
          <ac:chgData name="Toby Donaldson" userId="2e6e5431-bb17-4c41-9985-d39c50d83c73" providerId="ADAL" clId="{11AE3950-EE88-4FA4-BEA5-7D719EBDFD56}" dt="2024-10-14T23:03:35.411" v="4901" actId="21"/>
          <ac:spMkLst>
            <pc:docMk/>
            <pc:sldMk cId="1530931363" sldId="322"/>
            <ac:spMk id="3" creationId="{7E81AF23-3F00-17E7-3D43-210008A5F7EC}"/>
          </ac:spMkLst>
        </pc:spChg>
        <pc:spChg chg="add mod">
          <ac:chgData name="Toby Donaldson" userId="2e6e5431-bb17-4c41-9985-d39c50d83c73" providerId="ADAL" clId="{11AE3950-EE88-4FA4-BEA5-7D719EBDFD56}" dt="2024-10-14T23:04:20.761" v="4912"/>
          <ac:spMkLst>
            <pc:docMk/>
            <pc:sldMk cId="1530931363" sldId="322"/>
            <ac:spMk id="6" creationId="{918DAF2D-14C6-E464-4DAA-5862DDF85C9D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78214079" sldId="323"/>
        </pc:sldMkLst>
      </pc:sldChg>
      <pc:sldChg chg="addSp delSp modSp add mod ord">
        <pc:chgData name="Toby Donaldson" userId="2e6e5431-bb17-4c41-9985-d39c50d83c73" providerId="ADAL" clId="{11AE3950-EE88-4FA4-BEA5-7D719EBDFD56}" dt="2024-10-14T23:26:16.077" v="5407" actId="21"/>
        <pc:sldMkLst>
          <pc:docMk/>
          <pc:sldMk cId="3974777796" sldId="323"/>
        </pc:sldMkLst>
        <pc:spChg chg="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3" creationId="{E1AC5873-2689-3154-58E6-5E28FC63AD6E}"/>
          </ac:spMkLst>
        </pc:spChg>
        <pc:spChg chg="mod">
          <ac:chgData name="Toby Donaldson" userId="2e6e5431-bb17-4c41-9985-d39c50d83c73" providerId="ADAL" clId="{11AE3950-EE88-4FA4-BEA5-7D719EBDFD56}" dt="2024-10-14T23:13:33.119" v="5080" actId="1076"/>
          <ac:spMkLst>
            <pc:docMk/>
            <pc:sldMk cId="3974777796" sldId="323"/>
            <ac:spMk id="5" creationId="{8E0A4EBE-F961-AFDF-0130-6A94CB536948}"/>
          </ac:spMkLst>
        </pc:spChg>
        <pc:spChg chg="add 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6" creationId="{C5645484-954B-AB6F-49D5-0C3BDB25BF6B}"/>
          </ac:spMkLst>
        </pc:spChg>
        <pc:spChg chg="add del mod">
          <ac:chgData name="Toby Donaldson" userId="2e6e5431-bb17-4c41-9985-d39c50d83c73" providerId="ADAL" clId="{11AE3950-EE88-4FA4-BEA5-7D719EBDFD56}" dt="2024-10-14T23:03:25.487" v="4899" actId="21"/>
          <ac:spMkLst>
            <pc:docMk/>
            <pc:sldMk cId="3974777796" sldId="323"/>
            <ac:spMk id="7" creationId="{9F0D4AE0-B6A5-A37E-612D-1F86ABB66D08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8" creationId="{0BD8126C-A44E-04EE-AD62-AAE5E0EE5185}"/>
          </ac:spMkLst>
        </pc:spChg>
        <pc:spChg chg="add del mod">
          <ac:chgData name="Toby Donaldson" userId="2e6e5431-bb17-4c41-9985-d39c50d83c73" providerId="ADAL" clId="{11AE3950-EE88-4FA4-BEA5-7D719EBDFD56}" dt="2024-10-14T23:07:01.139" v="4935" actId="21"/>
          <ac:spMkLst>
            <pc:docMk/>
            <pc:sldMk cId="3974777796" sldId="323"/>
            <ac:spMk id="9" creationId="{9E3FEE3A-3E57-7B15-D832-BF2BA4A0333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0" creationId="{D01846B1-BFCA-863F-6CEA-320160D1B92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1" creationId="{894209B1-5F3E-16D5-2F93-AF302D823F8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2" creationId="{4595A9C4-2591-0897-43CA-EE25EEA416C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3" creationId="{8F86CFA4-EDF2-C7F5-E82D-AA7B52D199DD}"/>
          </ac:spMkLst>
        </pc:spChg>
        <pc:spChg chg="add del mod">
          <ac:chgData name="Toby Donaldson" userId="2e6e5431-bb17-4c41-9985-d39c50d83c73" providerId="ADAL" clId="{11AE3950-EE88-4FA4-BEA5-7D719EBDFD56}" dt="2024-10-14T23:22:41.597" v="5347" actId="21"/>
          <ac:spMkLst>
            <pc:docMk/>
            <pc:sldMk cId="3974777796" sldId="323"/>
            <ac:spMk id="16" creationId="{F3383262-824A-4051-BF68-DD3F397A6543}"/>
          </ac:spMkLst>
        </pc:spChg>
        <pc:spChg chg="add del mod">
          <ac:chgData name="Toby Donaldson" userId="2e6e5431-bb17-4c41-9985-d39c50d83c73" providerId="ADAL" clId="{11AE3950-EE88-4FA4-BEA5-7D719EBDFD56}" dt="2024-10-14T23:26:16.077" v="5407" actId="21"/>
          <ac:spMkLst>
            <pc:docMk/>
            <pc:sldMk cId="3974777796" sldId="323"/>
            <ac:spMk id="17" creationId="{7E9A0118-5641-A651-CA78-A9992A1F0C6C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0" creationId="{767BA1D9-D3FF-7063-97B7-F29557D41FAD}"/>
          </ac:spMkLst>
        </pc:spChg>
        <pc:spChg chg="add del mod">
          <ac:chgData name="Toby Donaldson" userId="2e6e5431-bb17-4c41-9985-d39c50d83c73" providerId="ADAL" clId="{11AE3950-EE88-4FA4-BEA5-7D719EBDFD56}" dt="2024-10-14T23:15:35.573" v="5190" actId="21"/>
          <ac:spMkLst>
            <pc:docMk/>
            <pc:sldMk cId="3974777796" sldId="323"/>
            <ac:spMk id="21" creationId="{BDC5BDE6-630A-1732-5B03-C1FC053E667F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2" creationId="{ED5AA661-62E2-124F-013E-4C2D74085797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3" creationId="{25A63FD1-AD40-089E-53A2-0751F42D23FD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4" creationId="{C2C7C735-7414-FBEA-B77D-52419A66A0B2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5" creationId="{747F2230-A293-85F5-3AE2-F5AB83912EFA}"/>
          </ac:spMkLst>
        </pc:spChg>
        <pc:cxnChg chg="add del mod">
          <ac:chgData name="Toby Donaldson" userId="2e6e5431-bb17-4c41-9985-d39c50d83c73" providerId="ADAL" clId="{11AE3950-EE88-4FA4-BEA5-7D719EBDFD56}" dt="2024-10-14T23:26:11.098" v="5406" actId="21"/>
          <ac:cxnSpMkLst>
            <pc:docMk/>
            <pc:sldMk cId="3974777796" sldId="323"/>
            <ac:cxnSpMk id="15" creationId="{0900783A-DAAE-F1B0-A629-AB441FF75C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2215102" sldId="324"/>
        </pc:sldMkLst>
      </pc:sldChg>
      <pc:sldChg chg="addSp delSp modSp add mod">
        <pc:chgData name="Toby Donaldson" userId="2e6e5431-bb17-4c41-9985-d39c50d83c73" providerId="ADAL" clId="{11AE3950-EE88-4FA4-BEA5-7D719EBDFD56}" dt="2024-10-15T06:20:18.929" v="10482"/>
        <pc:sldMkLst>
          <pc:docMk/>
          <pc:sldMk cId="4013562658" sldId="324"/>
        </pc:sldMkLst>
        <pc:spChg chg="add mod">
          <ac:chgData name="Toby Donaldson" userId="2e6e5431-bb17-4c41-9985-d39c50d83c73" providerId="ADAL" clId="{11AE3950-EE88-4FA4-BEA5-7D719EBDFD56}" dt="2024-10-14T23:20:08.732" v="5285" actId="14100"/>
          <ac:spMkLst>
            <pc:docMk/>
            <pc:sldMk cId="4013562658" sldId="324"/>
            <ac:spMk id="7" creationId="{40F29384-6526-45CC-B01D-2ED5AC86F97B}"/>
          </ac:spMkLst>
        </pc:spChg>
        <pc:spChg chg="add mod">
          <ac:chgData name="Toby Donaldson" userId="2e6e5431-bb17-4c41-9985-d39c50d83c73" providerId="ADAL" clId="{11AE3950-EE88-4FA4-BEA5-7D719EBDFD56}" dt="2024-10-14T23:20:13.347" v="5286" actId="1076"/>
          <ac:spMkLst>
            <pc:docMk/>
            <pc:sldMk cId="4013562658" sldId="324"/>
            <ac:spMk id="9" creationId="{1004564D-D299-70AA-EBE8-027A1C7FDDF2}"/>
          </ac:spMkLst>
        </pc:spChg>
        <pc:spChg chg="add mod">
          <ac:chgData name="Toby Donaldson" userId="2e6e5431-bb17-4c41-9985-d39c50d83c73" providerId="ADAL" clId="{11AE3950-EE88-4FA4-BEA5-7D719EBDFD56}" dt="2024-10-14T23:19:04.248" v="5270" actId="14100"/>
          <ac:spMkLst>
            <pc:docMk/>
            <pc:sldMk cId="4013562658" sldId="324"/>
            <ac:spMk id="14" creationId="{5BBAF4BD-D6F9-6AEF-DD79-E11B43088092}"/>
          </ac:spMkLst>
        </pc:spChg>
        <pc:spChg chg="mod">
          <ac:chgData name="Toby Donaldson" userId="2e6e5431-bb17-4c41-9985-d39c50d83c73" providerId="ADAL" clId="{11AE3950-EE88-4FA4-BEA5-7D719EBDFD56}" dt="2024-10-14T23:19:52.201" v="5280" actId="14100"/>
          <ac:spMkLst>
            <pc:docMk/>
            <pc:sldMk cId="4013562658" sldId="324"/>
            <ac:spMk id="16" creationId="{75CE0ABF-87BB-F0A7-C874-2CD5136D0302}"/>
          </ac:spMkLst>
        </pc:spChg>
        <pc:spChg chg="add del mod">
          <ac:chgData name="Toby Donaldson" userId="2e6e5431-bb17-4c41-9985-d39c50d83c73" providerId="ADAL" clId="{11AE3950-EE88-4FA4-BEA5-7D719EBDFD56}" dt="2024-10-15T06:20:12.556" v="10481" actId="21"/>
          <ac:spMkLst>
            <pc:docMk/>
            <pc:sldMk cId="4013562658" sldId="324"/>
            <ac:spMk id="18" creationId="{FCBF0BEE-EB69-4D91-A3E2-1DD1678002D0}"/>
          </ac:spMkLst>
        </pc:spChg>
        <pc:spChg chg="add mod">
          <ac:chgData name="Toby Donaldson" userId="2e6e5431-bb17-4c41-9985-d39c50d83c73" providerId="ADAL" clId="{11AE3950-EE88-4FA4-BEA5-7D719EBDFD56}" dt="2024-10-14T23:22:15.392" v="5346" actId="208"/>
          <ac:spMkLst>
            <pc:docMk/>
            <pc:sldMk cId="4013562658" sldId="324"/>
            <ac:spMk id="19" creationId="{59427745-1BD4-913C-5B6E-B3EC37ECE121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0" creationId="{E0D88A1A-75B4-50E6-5AC7-42000D3E99C0}"/>
          </ac:spMkLst>
        </pc:spChg>
        <pc:spChg chg="add del mod">
          <ac:chgData name="Toby Donaldson" userId="2e6e5431-bb17-4c41-9985-d39c50d83c73" providerId="ADAL" clId="{11AE3950-EE88-4FA4-BEA5-7D719EBDFD56}" dt="2024-10-14T23:28:21.129" v="5445" actId="21"/>
          <ac:spMkLst>
            <pc:docMk/>
            <pc:sldMk cId="4013562658" sldId="324"/>
            <ac:spMk id="21" creationId="{29CB2897-23EE-EEB8-DAEC-3A1A6EDA094E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2" creationId="{B2977E79-C294-53F8-398E-748315CD84A8}"/>
          </ac:spMkLst>
        </pc:spChg>
        <pc:spChg chg="add mod">
          <ac:chgData name="Toby Donaldson" userId="2e6e5431-bb17-4c41-9985-d39c50d83c73" providerId="ADAL" clId="{11AE3950-EE88-4FA4-BEA5-7D719EBDFD56}" dt="2024-10-15T06:20:18.929" v="10482"/>
          <ac:spMkLst>
            <pc:docMk/>
            <pc:sldMk cId="4013562658" sldId="324"/>
            <ac:spMk id="23" creationId="{1693FF3E-80AE-0E9A-5DBB-FDA03BF8EFE9}"/>
          </ac:spMkLst>
        </pc:spChg>
      </pc:sldChg>
      <pc:sldChg chg="addSp delSp add mod">
        <pc:chgData name="Toby Donaldson" userId="2e6e5431-bb17-4c41-9985-d39c50d83c73" providerId="ADAL" clId="{11AE3950-EE88-4FA4-BEA5-7D719EBDFD56}" dt="2024-10-14T23:25:23.690" v="5397" actId="21"/>
        <pc:sldMkLst>
          <pc:docMk/>
          <pc:sldMk cId="3067165854" sldId="325"/>
        </pc:sldMkLst>
        <pc:spChg chg="del">
          <ac:chgData name="Toby Donaldson" userId="2e6e5431-bb17-4c41-9985-d39c50d83c73" providerId="ADAL" clId="{11AE3950-EE88-4FA4-BEA5-7D719EBDFD56}" dt="2024-10-14T23:25:23.690" v="5397" actId="21"/>
          <ac:spMkLst>
            <pc:docMk/>
            <pc:sldMk cId="3067165854" sldId="325"/>
            <ac:spMk id="6" creationId="{7BF42EB1-50FA-2D32-B710-5311263086D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8" creationId="{C0660C83-D652-407E-8F93-7B5334349E6F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0" creationId="{D650EAF6-7807-EE3B-402D-C17B71C7FB84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1" creationId="{111622DE-DBD0-9DED-33CF-7308E1B1F021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2" creationId="{FAF4C9C4-46BC-EEA0-128B-EF34C7D04D2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3" creationId="{CE74F2D2-E39E-C9F3-7CAE-05172F412B8C}"/>
          </ac:spMkLst>
        </pc:spChg>
        <pc:spChg chg="del">
          <ac:chgData name="Toby Donaldson" userId="2e6e5431-bb17-4c41-9985-d39c50d83c73" providerId="ADAL" clId="{11AE3950-EE88-4FA4-BEA5-7D719EBDFD56}" dt="2024-10-14T23:24:55.851" v="5394" actId="21"/>
          <ac:spMkLst>
            <pc:docMk/>
            <pc:sldMk cId="3067165854" sldId="325"/>
            <ac:spMk id="17" creationId="{1BEC1E26-2DD9-36F1-FFA6-AB0B029A417C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3" creationId="{F14B580F-09B8-3FFD-2F49-8A23CEBFF946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4" creationId="{3375BF06-1FCF-214F-9163-1C5C93A3A715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5" creationId="{AF758DAD-6879-795E-D2A5-F3E700EC414B}"/>
          </ac:spMkLst>
        </pc:spChg>
        <pc:cxnChg chg="del">
          <ac:chgData name="Toby Donaldson" userId="2e6e5431-bb17-4c41-9985-d39c50d83c73" providerId="ADAL" clId="{11AE3950-EE88-4FA4-BEA5-7D719EBDFD56}" dt="2024-10-14T23:24:52.395" v="5393" actId="21"/>
          <ac:cxnSpMkLst>
            <pc:docMk/>
            <pc:sldMk cId="3067165854" sldId="325"/>
            <ac:cxnSpMk id="15" creationId="{83694C4B-DAB1-E3D7-E3BD-A8CBEF7E23A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02963989" sldId="325"/>
        </pc:sldMkLst>
      </pc:sldChg>
      <pc:sldChg chg="modSp add mod">
        <pc:chgData name="Toby Donaldson" userId="2e6e5431-bb17-4c41-9985-d39c50d83c73" providerId="ADAL" clId="{11AE3950-EE88-4FA4-BEA5-7D719EBDFD56}" dt="2024-10-14T23:25:48.404" v="5403" actId="20577"/>
        <pc:sldMkLst>
          <pc:docMk/>
          <pc:sldMk cId="2242930591" sldId="326"/>
        </pc:sldMkLst>
        <pc:spChg chg="mod">
          <ac:chgData name="Toby Donaldson" userId="2e6e5431-bb17-4c41-9985-d39c50d83c73" providerId="ADAL" clId="{11AE3950-EE88-4FA4-BEA5-7D719EBDFD56}" dt="2024-10-14T23:25:48.404" v="5403" actId="20577"/>
          <ac:spMkLst>
            <pc:docMk/>
            <pc:sldMk cId="2242930591" sldId="326"/>
            <ac:spMk id="6" creationId="{9091DF2F-F7CB-EFF6-0CB9-D6D68879CA0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95934686" sldId="326"/>
        </pc:sldMkLst>
      </pc:sldChg>
      <pc:sldChg chg="delSp add mod">
        <pc:chgData name="Toby Donaldson" userId="2e6e5431-bb17-4c41-9985-d39c50d83c73" providerId="ADAL" clId="{11AE3950-EE88-4FA4-BEA5-7D719EBDFD56}" dt="2024-10-14T23:26:34.068" v="5409" actId="21"/>
        <pc:sldMkLst>
          <pc:docMk/>
          <pc:sldMk cId="3331386130" sldId="327"/>
        </pc:sldMkLst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3" creationId="{DA83F5AB-4CE5-3A71-4E04-A6FC65533316}"/>
          </ac:spMkLst>
        </pc:spChg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4" creationId="{45F1BABC-A0C8-849D-96C9-89ECD3A7967F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31836019" sldId="327"/>
        </pc:sldMkLst>
      </pc:sldChg>
      <pc:sldChg chg="modSp add mod">
        <pc:chgData name="Toby Donaldson" userId="2e6e5431-bb17-4c41-9985-d39c50d83c73" providerId="ADAL" clId="{11AE3950-EE88-4FA4-BEA5-7D719EBDFD56}" dt="2024-10-15T06:19:57.745" v="10480" actId="14100"/>
        <pc:sldMkLst>
          <pc:docMk/>
          <pc:sldMk cId="2474395922" sldId="328"/>
        </pc:sldMkLst>
        <pc:spChg chg="mod">
          <ac:chgData name="Toby Donaldson" userId="2e6e5431-bb17-4c41-9985-d39c50d83c73" providerId="ADAL" clId="{11AE3950-EE88-4FA4-BEA5-7D719EBDFD56}" dt="2024-10-15T06:19:57.745" v="10480" actId="14100"/>
          <ac:spMkLst>
            <pc:docMk/>
            <pc:sldMk cId="2474395922" sldId="328"/>
            <ac:spMk id="24" creationId="{45557A28-8310-3FE6-DD2F-CE09CDC524B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488065849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059733870" sldId="329"/>
        </pc:sldMkLst>
      </pc:sldChg>
      <pc:sldChg chg="addSp delSp modSp add mod ord">
        <pc:chgData name="Toby Donaldson" userId="2e6e5431-bb17-4c41-9985-d39c50d83c73" providerId="ADAL" clId="{11AE3950-EE88-4FA4-BEA5-7D719EBDFD56}" dt="2024-10-14T23:31:44.088" v="5638" actId="207"/>
        <pc:sldMkLst>
          <pc:docMk/>
          <pc:sldMk cId="3329072067" sldId="329"/>
        </pc:sldMkLst>
        <pc:spChg chg="add mod">
          <ac:chgData name="Toby Donaldson" userId="2e6e5431-bb17-4c41-9985-d39c50d83c73" providerId="ADAL" clId="{11AE3950-EE88-4FA4-BEA5-7D719EBDFD56}" dt="2024-10-14T23:31:44.088" v="5638" actId="207"/>
          <ac:spMkLst>
            <pc:docMk/>
            <pc:sldMk cId="3329072067" sldId="329"/>
            <ac:spMk id="3" creationId="{CE09D821-98EB-F14F-F88C-A644AC2E3DAD}"/>
          </ac:spMkLst>
        </pc:spChg>
        <pc:spChg chg="add del mod">
          <ac:chgData name="Toby Donaldson" userId="2e6e5431-bb17-4c41-9985-d39c50d83c73" providerId="ADAL" clId="{11AE3950-EE88-4FA4-BEA5-7D719EBDFD56}" dt="2024-10-14T23:29:37.419" v="5533" actId="21"/>
          <ac:spMkLst>
            <pc:docMk/>
            <pc:sldMk cId="3329072067" sldId="329"/>
            <ac:spMk id="5" creationId="{280830F4-92A8-33D2-76EB-02CA571DF849}"/>
          </ac:spMkLst>
        </pc:spChg>
        <pc:spChg chg="add mod">
          <ac:chgData name="Toby Donaldson" userId="2e6e5431-bb17-4c41-9985-d39c50d83c73" providerId="ADAL" clId="{11AE3950-EE88-4FA4-BEA5-7D719EBDFD56}" dt="2024-10-14T23:30:16.292" v="5548" actId="14100"/>
          <ac:spMkLst>
            <pc:docMk/>
            <pc:sldMk cId="3329072067" sldId="329"/>
            <ac:spMk id="6" creationId="{226EF9CA-553E-235C-B00B-BE3003A00D43}"/>
          </ac:spMkLst>
        </pc:spChg>
        <pc:spChg chg="add del mod">
          <ac:chgData name="Toby Donaldson" userId="2e6e5431-bb17-4c41-9985-d39c50d83c73" providerId="ADAL" clId="{11AE3950-EE88-4FA4-BEA5-7D719EBDFD56}" dt="2024-10-14T23:30:20.513" v="5549" actId="21"/>
          <ac:spMkLst>
            <pc:docMk/>
            <pc:sldMk cId="3329072067" sldId="329"/>
            <ac:spMk id="15" creationId="{2D7285E4-945C-D8D9-49A1-446019A88E9A}"/>
          </ac:spMkLst>
        </pc:spChg>
        <pc:spChg chg="add del mod">
          <ac:chgData name="Toby Donaldson" userId="2e6e5431-bb17-4c41-9985-d39c50d83c73" providerId="ADAL" clId="{11AE3950-EE88-4FA4-BEA5-7D719EBDFD56}" dt="2024-10-14T23:30:24.721" v="5551" actId="21"/>
          <ac:spMkLst>
            <pc:docMk/>
            <pc:sldMk cId="3329072067" sldId="329"/>
            <ac:spMk id="19" creationId="{2D7285E4-945C-D8D9-49A1-446019A88E9A}"/>
          </ac:spMkLst>
        </pc:spChg>
        <pc:spChg chg="add mod">
          <ac:chgData name="Toby Donaldson" userId="2e6e5431-bb17-4c41-9985-d39c50d83c73" providerId="ADAL" clId="{11AE3950-EE88-4FA4-BEA5-7D719EBDFD56}" dt="2024-10-14T23:31:11.124" v="5634" actId="1076"/>
          <ac:spMkLst>
            <pc:docMk/>
            <pc:sldMk cId="3329072067" sldId="329"/>
            <ac:spMk id="20" creationId="{D39E8B44-67E4-DEC9-1C92-CAF972E49455}"/>
          </ac:spMkLst>
        </pc:spChg>
        <pc:spChg chg="add mod">
          <ac:chgData name="Toby Donaldson" userId="2e6e5431-bb17-4c41-9985-d39c50d83c73" providerId="ADAL" clId="{11AE3950-EE88-4FA4-BEA5-7D719EBDFD56}" dt="2024-10-14T23:28:38.308" v="5450" actId="1076"/>
          <ac:spMkLst>
            <pc:docMk/>
            <pc:sldMk cId="3329072067" sldId="329"/>
            <ac:spMk id="21" creationId="{29CB2897-23EE-EEB8-DAEC-3A1A6EDA094E}"/>
          </ac:spMkLst>
        </pc:spChg>
        <pc:spChg chg="add mod">
          <ac:chgData name="Toby Donaldson" userId="2e6e5431-bb17-4c41-9985-d39c50d83c73" providerId="ADAL" clId="{11AE3950-EE88-4FA4-BEA5-7D719EBDFD56}" dt="2024-10-14T23:31:22.518" v="5637" actId="1076"/>
          <ac:spMkLst>
            <pc:docMk/>
            <pc:sldMk cId="3329072067" sldId="329"/>
            <ac:spMk id="22" creationId="{23220DAF-6C7B-C71A-8DCF-43463F447EE0}"/>
          </ac:spMkLst>
        </pc:sp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0" creationId="{20C15C8C-76AF-C8D6-A28D-F477CBBDC6E1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2" creationId="{3B9AFD92-D1BF-D870-926A-FE24D6B85DB0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4" creationId="{955584B7-C5B8-E8C0-CCFB-FBD00648B67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54781990" sldId="330"/>
        </pc:sldMkLst>
      </pc:sldChg>
      <pc:sldChg chg="addSp delSp modSp add mod">
        <pc:chgData name="Toby Donaldson" userId="2e6e5431-bb17-4c41-9985-d39c50d83c73" providerId="ADAL" clId="{11AE3950-EE88-4FA4-BEA5-7D719EBDFD56}" dt="2024-10-15T06:21:17.784" v="10483" actId="20577"/>
        <pc:sldMkLst>
          <pc:docMk/>
          <pc:sldMk cId="3093665967" sldId="330"/>
        </pc:sldMkLst>
        <pc:spChg chg="mod">
          <ac:chgData name="Toby Donaldson" userId="2e6e5431-bb17-4c41-9985-d39c50d83c73" providerId="ADAL" clId="{11AE3950-EE88-4FA4-BEA5-7D719EBDFD56}" dt="2024-10-14T23:33:00.269" v="5737" actId="208"/>
          <ac:spMkLst>
            <pc:docMk/>
            <pc:sldMk cId="3093665967" sldId="330"/>
            <ac:spMk id="3" creationId="{979CE562-3CC3-9743-4862-FC06E92539A5}"/>
          </ac:spMkLst>
        </pc:spChg>
        <pc:spChg chg="add del mod">
          <ac:chgData name="Toby Donaldson" userId="2e6e5431-bb17-4c41-9985-d39c50d83c73" providerId="ADAL" clId="{11AE3950-EE88-4FA4-BEA5-7D719EBDFD56}" dt="2024-10-14T23:36:24.916" v="5907" actId="21"/>
          <ac:spMkLst>
            <pc:docMk/>
            <pc:sldMk cId="3093665967" sldId="330"/>
            <ac:spMk id="5" creationId="{F0F88962-4C21-B888-67C4-82CFED04BA1F}"/>
          </ac:spMkLst>
        </pc:spChg>
        <pc:spChg chg="del">
          <ac:chgData name="Toby Donaldson" userId="2e6e5431-bb17-4c41-9985-d39c50d83c73" providerId="ADAL" clId="{11AE3950-EE88-4FA4-BEA5-7D719EBDFD56}" dt="2024-10-14T23:32:43.767" v="5734" actId="21"/>
          <ac:spMkLst>
            <pc:docMk/>
            <pc:sldMk cId="3093665967" sldId="330"/>
            <ac:spMk id="6" creationId="{D6A124A9-5DCA-B1CE-4CE3-1A1EA85436D0}"/>
          </ac:spMkLst>
        </pc:spChg>
        <pc:spChg chg="add del mod">
          <ac:chgData name="Toby Donaldson" userId="2e6e5431-bb17-4c41-9985-d39c50d83c73" providerId="ADAL" clId="{11AE3950-EE88-4FA4-BEA5-7D719EBDFD56}" dt="2024-10-14T23:55:07.284" v="6533" actId="21"/>
          <ac:spMkLst>
            <pc:docMk/>
            <pc:sldMk cId="3093665967" sldId="330"/>
            <ac:spMk id="7" creationId="{55F6CA84-B377-BBA3-5143-633CFDA9BA8C}"/>
          </ac:spMkLst>
        </pc:spChg>
        <pc:spChg chg="add mod">
          <ac:chgData name="Toby Donaldson" userId="2e6e5431-bb17-4c41-9985-d39c50d83c73" providerId="ADAL" clId="{11AE3950-EE88-4FA4-BEA5-7D719EBDFD56}" dt="2024-10-15T06:21:17.784" v="10483" actId="20577"/>
          <ac:spMkLst>
            <pc:docMk/>
            <pc:sldMk cId="3093665967" sldId="330"/>
            <ac:spMk id="11" creationId="{1A85ADF9-21CB-05FE-E81B-FA41E211D78F}"/>
          </ac:spMkLst>
        </pc:spChg>
        <pc:spChg chg="mod">
          <ac:chgData name="Toby Donaldson" userId="2e6e5431-bb17-4c41-9985-d39c50d83c73" providerId="ADAL" clId="{11AE3950-EE88-4FA4-BEA5-7D719EBDFD56}" dt="2024-10-14T23:55:49.797" v="6640" actId="113"/>
          <ac:spMkLst>
            <pc:docMk/>
            <pc:sldMk cId="3093665967" sldId="330"/>
            <ac:spMk id="20" creationId="{05D29CE1-C948-FFC1-842D-E9455419086F}"/>
          </ac:spMkLst>
        </pc:spChg>
        <pc:spChg chg="mod">
          <ac:chgData name="Toby Donaldson" userId="2e6e5431-bb17-4c41-9985-d39c50d83c73" providerId="ADAL" clId="{11AE3950-EE88-4FA4-BEA5-7D719EBDFD56}" dt="2024-10-14T23:33:14.913" v="5740" actId="1076"/>
          <ac:spMkLst>
            <pc:docMk/>
            <pc:sldMk cId="3093665967" sldId="330"/>
            <ac:spMk id="21" creationId="{0A1AF337-2297-0FF7-243B-5392B5C9F442}"/>
          </ac:spMkLst>
        </pc:spChg>
        <pc:spChg chg="del">
          <ac:chgData name="Toby Donaldson" userId="2e6e5431-bb17-4c41-9985-d39c50d83c73" providerId="ADAL" clId="{11AE3950-EE88-4FA4-BEA5-7D719EBDFD56}" dt="2024-10-14T23:33:22.800" v="5742" actId="21"/>
          <ac:spMkLst>
            <pc:docMk/>
            <pc:sldMk cId="3093665967" sldId="330"/>
            <ac:spMk id="22" creationId="{5137DC1B-AB73-5704-2B34-4C8A2E995E92}"/>
          </ac:spMkLst>
        </pc:sp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0" creationId="{22D16521-2847-3365-279A-1AE11797E680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2" creationId="{B5C41985-9D1A-0909-29CB-97809C2D6927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4" creationId="{8F88E674-6182-6DA8-FC1F-C7F14FFA2FEB}"/>
          </ac:cxnSpMkLst>
        </pc:cxnChg>
      </pc:sldChg>
      <pc:sldChg chg="modSp add">
        <pc:chgData name="Toby Donaldson" userId="2e6e5431-bb17-4c41-9985-d39c50d83c73" providerId="ADAL" clId="{11AE3950-EE88-4FA4-BEA5-7D719EBDFD56}" dt="2024-10-14T23:38:38.847" v="5913" actId="20577"/>
        <pc:sldMkLst>
          <pc:docMk/>
          <pc:sldMk cId="830828984" sldId="331"/>
        </pc:sldMkLst>
        <pc:spChg chg="mod">
          <ac:chgData name="Toby Donaldson" userId="2e6e5431-bb17-4c41-9985-d39c50d83c73" providerId="ADAL" clId="{11AE3950-EE88-4FA4-BEA5-7D719EBDFD56}" dt="2024-10-14T23:38:38.847" v="5913" actId="20577"/>
          <ac:spMkLst>
            <pc:docMk/>
            <pc:sldMk cId="830828984" sldId="331"/>
            <ac:spMk id="7" creationId="{5EFE771D-EBAF-2881-5D2C-93080DA4A721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07842778" sldId="331"/>
        </pc:sldMkLst>
      </pc:sldChg>
      <pc:sldChg chg="add del">
        <pc:chgData name="Toby Donaldson" userId="2e6e5431-bb17-4c41-9985-d39c50d83c73" providerId="ADAL" clId="{11AE3950-EE88-4FA4-BEA5-7D719EBDFD56}" dt="2024-10-14T23:37:24.729" v="5909" actId="2696"/>
        <pc:sldMkLst>
          <pc:docMk/>
          <pc:sldMk cId="389235605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25497567" sldId="332"/>
        </pc:sldMkLst>
      </pc:sldChg>
      <pc:sldChg chg="modSp add">
        <pc:chgData name="Toby Donaldson" userId="2e6e5431-bb17-4c41-9985-d39c50d83c73" providerId="ADAL" clId="{11AE3950-EE88-4FA4-BEA5-7D719EBDFD56}" dt="2024-10-15T06:22:20.652" v="10526" actId="207"/>
        <pc:sldMkLst>
          <pc:docMk/>
          <pc:sldMk cId="4099979245" sldId="332"/>
        </pc:sldMkLst>
        <pc:spChg chg="mod">
          <ac:chgData name="Toby Donaldson" userId="2e6e5431-bb17-4c41-9985-d39c50d83c73" providerId="ADAL" clId="{11AE3950-EE88-4FA4-BEA5-7D719EBDFD56}" dt="2024-10-15T06:22:20.652" v="10526" actId="207"/>
          <ac:spMkLst>
            <pc:docMk/>
            <pc:sldMk cId="4099979245" sldId="332"/>
            <ac:spMk id="7" creationId="{A297B15D-4A78-E069-BA67-0E7421F14A8D}"/>
          </ac:spMkLst>
        </pc:spChg>
      </pc:sldChg>
      <pc:sldChg chg="addSp modSp add mod">
        <pc:chgData name="Toby Donaldson" userId="2e6e5431-bb17-4c41-9985-d39c50d83c73" providerId="ADAL" clId="{11AE3950-EE88-4FA4-BEA5-7D719EBDFD56}" dt="2024-10-14T23:42:12.918" v="6102" actId="14100"/>
        <pc:sldMkLst>
          <pc:docMk/>
          <pc:sldMk cId="3908506782" sldId="333"/>
        </pc:sldMkLst>
        <pc:spChg chg="add mod">
          <ac:chgData name="Toby Donaldson" userId="2e6e5431-bb17-4c41-9985-d39c50d83c73" providerId="ADAL" clId="{11AE3950-EE88-4FA4-BEA5-7D719EBDFD56}" dt="2024-10-14T23:41:50.111" v="6096" actId="1076"/>
          <ac:spMkLst>
            <pc:docMk/>
            <pc:sldMk cId="3908506782" sldId="333"/>
            <ac:spMk id="5" creationId="{95040475-6B9E-E4F7-A602-F3E59FB1C16F}"/>
          </ac:spMkLst>
        </pc:spChg>
        <pc:spChg chg="add mod">
          <ac:chgData name="Toby Donaldson" userId="2e6e5431-bb17-4c41-9985-d39c50d83c73" providerId="ADAL" clId="{11AE3950-EE88-4FA4-BEA5-7D719EBDFD56}" dt="2024-10-14T23:41:57.371" v="6098" actId="14100"/>
          <ac:spMkLst>
            <pc:docMk/>
            <pc:sldMk cId="3908506782" sldId="333"/>
            <ac:spMk id="6" creationId="{12E2F5DD-CBDE-E461-EC32-E9246E8007DD}"/>
          </ac:spMkLst>
        </pc:spChg>
        <pc:spChg chg="add mod">
          <ac:chgData name="Toby Donaldson" userId="2e6e5431-bb17-4c41-9985-d39c50d83c73" providerId="ADAL" clId="{11AE3950-EE88-4FA4-BEA5-7D719EBDFD56}" dt="2024-10-14T23:41:54.478" v="6097" actId="1076"/>
          <ac:spMkLst>
            <pc:docMk/>
            <pc:sldMk cId="3908506782" sldId="333"/>
            <ac:spMk id="10" creationId="{D6E2E37A-8051-1FBC-13E9-5002B2B93E45}"/>
          </ac:spMkLst>
        </pc:spChg>
        <pc:spChg chg="add mod">
          <ac:chgData name="Toby Donaldson" userId="2e6e5431-bb17-4c41-9985-d39c50d83c73" providerId="ADAL" clId="{11AE3950-EE88-4FA4-BEA5-7D719EBDFD56}" dt="2024-10-14T23:41:37.828" v="6093" actId="14100"/>
          <ac:spMkLst>
            <pc:docMk/>
            <pc:sldMk cId="3908506782" sldId="333"/>
            <ac:spMk id="11" creationId="{B09B20CD-03B0-4822-22BC-23B7FBC323FA}"/>
          </ac:spMkLst>
        </pc:spChg>
        <pc:spChg chg="add mod">
          <ac:chgData name="Toby Donaldson" userId="2e6e5431-bb17-4c41-9985-d39c50d83c73" providerId="ADAL" clId="{11AE3950-EE88-4FA4-BEA5-7D719EBDFD56}" dt="2024-10-14T23:42:12.918" v="6102" actId="14100"/>
          <ac:spMkLst>
            <pc:docMk/>
            <pc:sldMk cId="3908506782" sldId="333"/>
            <ac:spMk id="12" creationId="{C58C2A11-E512-21BC-475D-ACD0E7417AD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71468877" sldId="333"/>
        </pc:sldMkLst>
      </pc:sldChg>
      <pc:sldChg chg="addSp modSp add mod">
        <pc:chgData name="Toby Donaldson" userId="2e6e5431-bb17-4c41-9985-d39c50d83c73" providerId="ADAL" clId="{11AE3950-EE88-4FA4-BEA5-7D719EBDFD56}" dt="2024-10-15T06:22:39.242" v="10527" actId="20577"/>
        <pc:sldMkLst>
          <pc:docMk/>
          <pc:sldMk cId="2726431452" sldId="334"/>
        </pc:sldMkLst>
        <pc:spChg chg="add mod">
          <ac:chgData name="Toby Donaldson" userId="2e6e5431-bb17-4c41-9985-d39c50d83c73" providerId="ADAL" clId="{11AE3950-EE88-4FA4-BEA5-7D719EBDFD56}" dt="2024-10-15T06:22:39.242" v="10527" actId="20577"/>
          <ac:spMkLst>
            <pc:docMk/>
            <pc:sldMk cId="2726431452" sldId="334"/>
            <ac:spMk id="13" creationId="{6D8DC790-DA30-35E8-C0F7-11C9262C5787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85508006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0491985" sldId="335"/>
        </pc:sldMkLst>
      </pc:sldChg>
      <pc:sldChg chg="addSp delSp modSp add mod">
        <pc:chgData name="Toby Donaldson" userId="2e6e5431-bb17-4c41-9985-d39c50d83c73" providerId="ADAL" clId="{11AE3950-EE88-4FA4-BEA5-7D719EBDFD56}" dt="2024-10-14T23:46:04.220" v="6402" actId="255"/>
        <pc:sldMkLst>
          <pc:docMk/>
          <pc:sldMk cId="2372350121" sldId="335"/>
        </pc:sldMkLst>
        <pc:spChg chg="mod">
          <ac:chgData name="Toby Donaldson" userId="2e6e5431-bb17-4c41-9985-d39c50d83c73" providerId="ADAL" clId="{11AE3950-EE88-4FA4-BEA5-7D719EBDFD56}" dt="2024-10-14T23:44:23.191" v="6259" actId="1076"/>
          <ac:spMkLst>
            <pc:docMk/>
            <pc:sldMk cId="2372350121" sldId="335"/>
            <ac:spMk id="5" creationId="{232A449E-7A50-B480-BCD8-A613AF8A79BF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6" creationId="{C649F137-D5F1-4552-563C-992A001E612E}"/>
          </ac:spMkLst>
        </pc:spChg>
        <pc:spChg chg="mod">
          <ac:chgData name="Toby Donaldson" userId="2e6e5431-bb17-4c41-9985-d39c50d83c73" providerId="ADAL" clId="{11AE3950-EE88-4FA4-BEA5-7D719EBDFD56}" dt="2024-10-14T23:43:29.604" v="6184" actId="20577"/>
          <ac:spMkLst>
            <pc:docMk/>
            <pc:sldMk cId="2372350121" sldId="335"/>
            <ac:spMk id="7" creationId="{37235E7E-D917-8ABC-961D-C8882D61C2D7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0" creationId="{E22DC157-AB7B-0641-6FD6-BB335248F0D6}"/>
          </ac:spMkLst>
        </pc:spChg>
        <pc:spChg chg="del">
          <ac:chgData name="Toby Donaldson" userId="2e6e5431-bb17-4c41-9985-d39c50d83c73" providerId="ADAL" clId="{11AE3950-EE88-4FA4-BEA5-7D719EBDFD56}" dt="2024-10-14T23:43:33.313" v="6185" actId="21"/>
          <ac:spMkLst>
            <pc:docMk/>
            <pc:sldMk cId="2372350121" sldId="335"/>
            <ac:spMk id="11" creationId="{F1111A6F-627C-82D9-E2A2-7A4503E9BF26}"/>
          </ac:spMkLst>
        </pc:spChg>
        <pc:spChg chg="del">
          <ac:chgData name="Toby Donaldson" userId="2e6e5431-bb17-4c41-9985-d39c50d83c73" providerId="ADAL" clId="{11AE3950-EE88-4FA4-BEA5-7D719EBDFD56}" dt="2024-10-14T23:43:35.577" v="6186" actId="21"/>
          <ac:spMkLst>
            <pc:docMk/>
            <pc:sldMk cId="2372350121" sldId="335"/>
            <ac:spMk id="12" creationId="{D3E8CF8F-439A-B06F-3294-3682EDC618C8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3" creationId="{FBC62971-0FB7-7324-955F-7950CD5475EC}"/>
          </ac:spMkLst>
        </pc:spChg>
        <pc:spChg chg="add mod">
          <ac:chgData name="Toby Donaldson" userId="2e6e5431-bb17-4c41-9985-d39c50d83c73" providerId="ADAL" clId="{11AE3950-EE88-4FA4-BEA5-7D719EBDFD56}" dt="2024-10-14T23:44:18.587" v="6258" actId="1076"/>
          <ac:spMkLst>
            <pc:docMk/>
            <pc:sldMk cId="2372350121" sldId="335"/>
            <ac:spMk id="14" creationId="{1D6138D7-7137-8556-9184-5F9CEDDA0E0F}"/>
          </ac:spMkLst>
        </pc:spChg>
        <pc:spChg chg="add mod">
          <ac:chgData name="Toby Donaldson" userId="2e6e5431-bb17-4c41-9985-d39c50d83c73" providerId="ADAL" clId="{11AE3950-EE88-4FA4-BEA5-7D719EBDFD56}" dt="2024-10-14T23:46:04.220" v="6402" actId="255"/>
          <ac:spMkLst>
            <pc:docMk/>
            <pc:sldMk cId="2372350121" sldId="335"/>
            <ac:spMk id="19" creationId="{CE0954A9-83FC-E370-7D31-3CF4C2309814}"/>
          </ac:spMkLst>
        </pc:spChg>
        <pc:cxnChg chg="add">
          <ac:chgData name="Toby Donaldson" userId="2e6e5431-bb17-4c41-9985-d39c50d83c73" providerId="ADAL" clId="{11AE3950-EE88-4FA4-BEA5-7D719EBDFD56}" dt="2024-10-14T23:44:32.825" v="6260" actId="11529"/>
          <ac:cxnSpMkLst>
            <pc:docMk/>
            <pc:sldMk cId="2372350121" sldId="335"/>
            <ac:cxnSpMk id="16" creationId="{5DE57F58-F6D3-7B63-695A-FB76E932D7DA}"/>
          </ac:cxnSpMkLst>
        </pc:cxnChg>
        <pc:cxnChg chg="add">
          <ac:chgData name="Toby Donaldson" userId="2e6e5431-bb17-4c41-9985-d39c50d83c73" providerId="ADAL" clId="{11AE3950-EE88-4FA4-BEA5-7D719EBDFD56}" dt="2024-10-14T23:44:40.156" v="6261" actId="11529"/>
          <ac:cxnSpMkLst>
            <pc:docMk/>
            <pc:sldMk cId="2372350121" sldId="335"/>
            <ac:cxnSpMk id="18" creationId="{3E00798E-8B10-D1FE-DCFE-87D5BD0271D3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12:22.593" v="7287" actId="208"/>
        <pc:sldMkLst>
          <pc:docMk/>
          <pc:sldMk cId="1174394563" sldId="336"/>
        </pc:sldMkLst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5" creationId="{2F6E9CCD-6E5F-751B-2F51-06F4155BB516}"/>
          </ac:spMkLst>
        </pc:spChg>
        <pc:spChg chg="add mod">
          <ac:chgData name="Toby Donaldson" userId="2e6e5431-bb17-4c41-9985-d39c50d83c73" providerId="ADAL" clId="{11AE3950-EE88-4FA4-BEA5-7D719EBDFD56}" dt="2024-10-15T05:12:22.593" v="7287" actId="208"/>
          <ac:spMkLst>
            <pc:docMk/>
            <pc:sldMk cId="1174394563" sldId="336"/>
            <ac:spMk id="6" creationId="{B0835B47-387B-7510-97A3-C859F5E04C17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7" creationId="{874ECB41-3609-428A-158F-81C35B6D1366}"/>
          </ac:spMkLst>
        </pc:spChg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14" creationId="{B07BB791-DFFD-F0B9-7194-67D244C5D14C}"/>
          </ac:spMkLst>
        </pc:spChg>
        <pc:spChg chg="add 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15" creationId="{B3D375A7-2F48-CDC5-F150-8A94D42D88C8}"/>
          </ac:spMkLst>
        </pc:spChg>
        <pc:spChg chg="del">
          <ac:chgData name="Toby Donaldson" userId="2e6e5431-bb17-4c41-9985-d39c50d83c73" providerId="ADAL" clId="{11AE3950-EE88-4FA4-BEA5-7D719EBDFD56}" dt="2024-10-14T23:48:16.848" v="6404" actId="21"/>
          <ac:spMkLst>
            <pc:docMk/>
            <pc:sldMk cId="1174394563" sldId="336"/>
            <ac:spMk id="19" creationId="{D2C7505F-B2BA-DD54-1DCB-67D20487610D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20" creationId="{A5C73787-9E6C-3236-3CA6-2C67DC3C9E27}"/>
          </ac:spMkLst>
        </pc:sp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1" creationId="{8F6E27EA-FAC4-9350-1269-87E6A265BBA2}"/>
          </ac:cxnSpMkLst>
        </pc:cxn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3" creationId="{C1BD82AD-9E05-3A35-14A0-C3A95832B42E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6" creationId="{01946B0A-C75C-BFCC-7EA8-42C22E48772A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8" creationId="{9071CB64-CBB2-6BC5-5DA1-8B218F61A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02262640" sldId="336"/>
        </pc:sldMkLst>
      </pc:sldChg>
      <pc:sldChg chg="addSp delSp modSp add mod">
        <pc:chgData name="Toby Donaldson" userId="2e6e5431-bb17-4c41-9985-d39c50d83c73" providerId="ADAL" clId="{11AE3950-EE88-4FA4-BEA5-7D719EBDFD56}" dt="2024-10-15T05:11:39.025" v="7283" actId="207"/>
        <pc:sldMkLst>
          <pc:docMk/>
          <pc:sldMk cId="1371794041" sldId="337"/>
        </pc:sldMkLst>
        <pc:spChg chg="mod">
          <ac:chgData name="Toby Donaldson" userId="2e6e5431-bb17-4c41-9985-d39c50d83c73" providerId="ADAL" clId="{11AE3950-EE88-4FA4-BEA5-7D719EBDFD56}" dt="2024-10-14T23:59:13.358" v="6908" actId="255"/>
          <ac:spMkLst>
            <pc:docMk/>
            <pc:sldMk cId="1371794041" sldId="337"/>
            <ac:spMk id="3" creationId="{A1F51774-1E57-C150-8413-9B3BA125F1AC}"/>
          </ac:spMkLst>
        </pc:spChg>
        <pc:spChg chg="mod">
          <ac:chgData name="Toby Donaldson" userId="2e6e5431-bb17-4c41-9985-d39c50d83c73" providerId="ADAL" clId="{11AE3950-EE88-4FA4-BEA5-7D719EBDFD56}" dt="2024-10-15T05:11:39.025" v="7283" actId="207"/>
          <ac:spMkLst>
            <pc:docMk/>
            <pc:sldMk cId="1371794041" sldId="337"/>
            <ac:spMk id="6" creationId="{E3E66819-197A-7FA9-BF8D-23CEF8658A77}"/>
          </ac:spMkLst>
        </pc:spChg>
        <pc:spChg chg="mod">
          <ac:chgData name="Toby Donaldson" userId="2e6e5431-bb17-4c41-9985-d39c50d83c73" providerId="ADAL" clId="{11AE3950-EE88-4FA4-BEA5-7D719EBDFD56}" dt="2024-10-14T23:59:20.894" v="6910" actId="255"/>
          <ac:spMkLst>
            <pc:docMk/>
            <pc:sldMk cId="1371794041" sldId="337"/>
            <ac:spMk id="7" creationId="{C3F91FF9-6C90-B5C5-C093-308A5D1C7A8D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1" creationId="{41A52710-05B4-2B0A-8701-B212B999E0AB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2" creationId="{020D6A76-D8D6-DF7F-7486-A5BAA163D6DA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3" creationId="{2704D930-C28B-F280-78AF-72E7A517C9C4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4" creationId="{326AF7F3-71BB-CD49-8DB8-E835A93CE00B}"/>
          </ac:spMkLst>
        </pc:spChg>
        <pc:spChg chg="del mod">
          <ac:chgData name="Toby Donaldson" userId="2e6e5431-bb17-4c41-9985-d39c50d83c73" providerId="ADAL" clId="{11AE3950-EE88-4FA4-BEA5-7D719EBDFD56}" dt="2024-10-14T23:52:43.934" v="6518" actId="21"/>
          <ac:spMkLst>
            <pc:docMk/>
            <pc:sldMk cId="1371794041" sldId="337"/>
            <ac:spMk id="20" creationId="{5C0DCCF5-E814-456F-04D7-7281B6FB56C8}"/>
          </ac:spMkLst>
        </pc:spChg>
        <pc:spChg chg="mod">
          <ac:chgData name="Toby Donaldson" userId="2e6e5431-bb17-4c41-9985-d39c50d83c73" providerId="ADAL" clId="{11AE3950-EE88-4FA4-BEA5-7D719EBDFD56}" dt="2024-10-14T23:59:07.966" v="6907" actId="255"/>
          <ac:spMkLst>
            <pc:docMk/>
            <pc:sldMk cId="1371794041" sldId="337"/>
            <ac:spMk id="21" creationId="{3C5AD76A-9D16-6169-7E3B-E0F9AFB9BACB}"/>
          </ac:spMkLst>
        </pc:s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5" creationId="{AA66561A-3515-DBE0-A2D3-22DA5113ADF4}"/>
          </ac:grpSpMkLst>
        </pc:gr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10" creationId="{57EDF779-96EA-23EE-07BA-D4AB6C2296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6348735" sldId="337"/>
        </pc:sldMkLst>
      </pc:sldChg>
      <pc:sldChg chg="add">
        <pc:chgData name="Toby Donaldson" userId="2e6e5431-bb17-4c41-9985-d39c50d83c73" providerId="ADAL" clId="{11AE3950-EE88-4FA4-BEA5-7D719EBDFD56}" dt="2024-10-14T23:54:53.863" v="6519" actId="2890"/>
        <pc:sldMkLst>
          <pc:docMk/>
          <pc:sldMk cId="1642937533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3435609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38925990" sldId="339"/>
        </pc:sldMkLst>
      </pc:sldChg>
      <pc:sldChg chg="addSp modSp add mod">
        <pc:chgData name="Toby Donaldson" userId="2e6e5431-bb17-4c41-9985-d39c50d83c73" providerId="ADAL" clId="{11AE3950-EE88-4FA4-BEA5-7D719EBDFD56}" dt="2024-10-14T23:58:21.533" v="6903" actId="113"/>
        <pc:sldMkLst>
          <pc:docMk/>
          <pc:sldMk cId="2546697709" sldId="339"/>
        </pc:sldMkLst>
        <pc:spChg chg="add mod">
          <ac:chgData name="Toby Donaldson" userId="2e6e5431-bb17-4c41-9985-d39c50d83c73" providerId="ADAL" clId="{11AE3950-EE88-4FA4-BEA5-7D719EBDFD56}" dt="2024-10-14T23:57:31.991" v="6802" actId="1076"/>
          <ac:spMkLst>
            <pc:docMk/>
            <pc:sldMk cId="2546697709" sldId="339"/>
            <ac:spMk id="5" creationId="{51FC5B17-5D6F-5D70-0812-90BF95049373}"/>
          </ac:spMkLst>
        </pc:spChg>
        <pc:spChg chg="add mod">
          <ac:chgData name="Toby Donaldson" userId="2e6e5431-bb17-4c41-9985-d39c50d83c73" providerId="ADAL" clId="{11AE3950-EE88-4FA4-BEA5-7D719EBDFD56}" dt="2024-10-14T23:58:21.533" v="6903" actId="113"/>
          <ac:spMkLst>
            <pc:docMk/>
            <pc:sldMk cId="2546697709" sldId="339"/>
            <ac:spMk id="6" creationId="{2B6C9301-39BA-7DDE-541F-A5E06811FAE1}"/>
          </ac:spMkLst>
        </pc:spChg>
        <pc:spChg chg="mod">
          <ac:chgData name="Toby Donaldson" userId="2e6e5431-bb17-4c41-9985-d39c50d83c73" providerId="ADAL" clId="{11AE3950-EE88-4FA4-BEA5-7D719EBDFD56}" dt="2024-10-14T23:57:16.039" v="6800" actId="207"/>
          <ac:spMkLst>
            <pc:docMk/>
            <pc:sldMk cId="2546697709" sldId="339"/>
            <ac:spMk id="11" creationId="{4B3E84D8-0CCA-A36C-EB04-1ABD16E77BAA}"/>
          </ac:spMkLst>
        </pc:spChg>
        <pc:spChg chg="mod">
          <ac:chgData name="Toby Donaldson" userId="2e6e5431-bb17-4c41-9985-d39c50d83c73" providerId="ADAL" clId="{11AE3950-EE88-4FA4-BEA5-7D719EBDFD56}" dt="2024-10-14T23:56:05.403" v="6644" actId="1076"/>
          <ac:spMkLst>
            <pc:docMk/>
            <pc:sldMk cId="2546697709" sldId="339"/>
            <ac:spMk id="20" creationId="{4430347C-30D9-BA4E-D15B-8BD6399E5F2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98579699" sldId="340"/>
        </pc:sldMkLst>
      </pc:sldChg>
      <pc:sldChg chg="addSp delSp modSp add mod ord">
        <pc:chgData name="Toby Donaldson" userId="2e6e5431-bb17-4c41-9985-d39c50d83c73" providerId="ADAL" clId="{11AE3950-EE88-4FA4-BEA5-7D719EBDFD56}" dt="2024-10-15T05:09:27.585" v="7241" actId="21"/>
        <pc:sldMkLst>
          <pc:docMk/>
          <pc:sldMk cId="4155798031" sldId="340"/>
        </pc:sldMkLst>
        <pc:spChg chg="add del mod">
          <ac:chgData name="Toby Donaldson" userId="2e6e5431-bb17-4c41-9985-d39c50d83c73" providerId="ADAL" clId="{11AE3950-EE88-4FA4-BEA5-7D719EBDFD56}" dt="2024-10-15T05:09:27.585" v="7241" actId="21"/>
          <ac:spMkLst>
            <pc:docMk/>
            <pc:sldMk cId="4155798031" sldId="340"/>
            <ac:spMk id="5" creationId="{58002ADF-096F-2859-7874-3E7D12D247F2}"/>
          </ac:spMkLst>
        </pc:spChg>
        <pc:spChg chg="del">
          <ac:chgData name="Toby Donaldson" userId="2e6e5431-bb17-4c41-9985-d39c50d83c73" providerId="ADAL" clId="{11AE3950-EE88-4FA4-BEA5-7D719EBDFD56}" dt="2024-10-15T05:09:10.697" v="7239" actId="21"/>
          <ac:spMkLst>
            <pc:docMk/>
            <pc:sldMk cId="4155798031" sldId="340"/>
            <ac:spMk id="6" creationId="{E5571D88-BB6B-8253-BFB0-EC319FB98F1C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5:20:18.257" v="7685" actId="1076"/>
        <pc:sldMkLst>
          <pc:docMk/>
          <pc:sldMk cId="3339854315" sldId="341"/>
        </pc:sldMkLst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3" creationId="{16297EF2-FC30-637F-C7B1-9D8EA429CF52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5" creationId="{323D27A2-330F-06D8-42D6-822A0E6EB005}"/>
          </ac:spMkLst>
        </pc:spChg>
        <pc:spChg chg="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6" creationId="{55674E56-393B-538F-CA45-D85B24547C50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7" creationId="{7B3CFBCE-3FFD-218E-CE93-CAECD150ABED}"/>
          </ac:spMkLst>
        </pc:spChg>
        <pc:spChg chg="del mod">
          <ac:chgData name="Toby Donaldson" userId="2e6e5431-bb17-4c41-9985-d39c50d83c73" providerId="ADAL" clId="{11AE3950-EE88-4FA4-BEA5-7D719EBDFD56}" dt="2024-10-15T05:13:41.335" v="7297" actId="21"/>
          <ac:spMkLst>
            <pc:docMk/>
            <pc:sldMk cId="3339854315" sldId="341"/>
            <ac:spMk id="8" creationId="{F9FB8B7D-FC96-4704-AF83-C653078C4FF7}"/>
          </ac:spMkLst>
        </pc:spChg>
        <pc:spChg chg="mod">
          <ac:chgData name="Toby Donaldson" userId="2e6e5431-bb17-4c41-9985-d39c50d83c73" providerId="ADAL" clId="{11AE3950-EE88-4FA4-BEA5-7D719EBDFD56}" dt="2024-10-15T05:18:11.198" v="7528" actId="1076"/>
          <ac:spMkLst>
            <pc:docMk/>
            <pc:sldMk cId="3339854315" sldId="341"/>
            <ac:spMk id="9" creationId="{4A6C852D-B7A5-912A-AE6A-8FE415516BD5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0" creationId="{2E0A16DF-79C3-D100-4AE4-79CD04402EFA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1" creationId="{4C5FD8F7-AF47-A742-1423-24D222CDD480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2" creationId="{A8874EFC-8CF3-DB11-5FE9-86BF21B3ACCB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15" creationId="{C4439C15-C732-A6AE-AA02-28F0C2B03769}"/>
          </ac:spMkLst>
        </pc:spChg>
        <pc:spChg chg="add mod">
          <ac:chgData name="Toby Donaldson" userId="2e6e5431-bb17-4c41-9985-d39c50d83c73" providerId="ADAL" clId="{11AE3950-EE88-4FA4-BEA5-7D719EBDFD56}" dt="2024-10-15T05:17:39.380" v="7485" actId="1076"/>
          <ac:spMkLst>
            <pc:docMk/>
            <pc:sldMk cId="3339854315" sldId="341"/>
            <ac:spMk id="16" creationId="{1A8E8B6C-A4E7-89E3-14A7-5032907C9AE6}"/>
          </ac:spMkLst>
        </pc:spChg>
        <pc:spChg chg="add mod">
          <ac:chgData name="Toby Donaldson" userId="2e6e5431-bb17-4c41-9985-d39c50d83c73" providerId="ADAL" clId="{11AE3950-EE88-4FA4-BEA5-7D719EBDFD56}" dt="2024-10-15T05:20:18.257" v="7685" actId="1076"/>
          <ac:spMkLst>
            <pc:docMk/>
            <pc:sldMk cId="3339854315" sldId="341"/>
            <ac:spMk id="17" creationId="{8FE1A5D9-D306-0901-03CB-AA2E8E223DCE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8" creationId="{1C91C1DA-1808-1BEF-92F3-DDFA03E442D7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9" creationId="{B7CD5624-0466-67B0-F308-D57382F15917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0" creationId="{2B926463-00B9-8F70-57FA-7B04F8D06EC8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1" creationId="{B0AEBA87-20BC-EB63-3713-009901080178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2" creationId="{F1E5A3F4-C3B1-3B8A-4F67-C1724CAB9F19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3" creationId="{0D8314E5-D8B1-2111-A083-591D5881A80E}"/>
          </ac:spMkLst>
        </pc:spChg>
        <pc:spChg chg="add mod">
          <ac:chgData name="Toby Donaldson" userId="2e6e5431-bb17-4c41-9985-d39c50d83c73" providerId="ADAL" clId="{11AE3950-EE88-4FA4-BEA5-7D719EBDFD56}" dt="2024-10-15T05:18:59.936" v="7612" actId="1076"/>
          <ac:spMkLst>
            <pc:docMk/>
            <pc:sldMk cId="3339854315" sldId="341"/>
            <ac:spMk id="24" creationId="{331D3EED-4280-A1BE-0EC4-C945BF0E13F9}"/>
          </ac:spMkLst>
        </pc:spChg>
        <pc:cxnChg chg="add mod">
          <ac:chgData name="Toby Donaldson" userId="2e6e5431-bb17-4c41-9985-d39c50d83c73" providerId="ADAL" clId="{11AE3950-EE88-4FA4-BEA5-7D719EBDFD56}" dt="2024-10-15T05:14:32.469" v="7310" actId="1076"/>
          <ac:cxnSpMkLst>
            <pc:docMk/>
            <pc:sldMk cId="3339854315" sldId="341"/>
            <ac:cxnSpMk id="14" creationId="{C8E65403-679B-6CBC-1F55-28E1161D52F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14983717" sldId="341"/>
        </pc:sldMkLst>
      </pc:sldChg>
      <pc:sldChg chg="addSp delSp modSp add mod">
        <pc:chgData name="Toby Donaldson" userId="2e6e5431-bb17-4c41-9985-d39c50d83c73" providerId="ADAL" clId="{11AE3950-EE88-4FA4-BEA5-7D719EBDFD56}" dt="2024-10-15T05:26:14.453" v="8111" actId="20577"/>
        <pc:sldMkLst>
          <pc:docMk/>
          <pc:sldMk cId="336085550" sldId="342"/>
        </pc:sldMkLst>
        <pc:spChg chg="add mod">
          <ac:chgData name="Toby Donaldson" userId="2e6e5431-bb17-4c41-9985-d39c50d83c73" providerId="ADAL" clId="{11AE3950-EE88-4FA4-BEA5-7D719EBDFD56}" dt="2024-10-15T05:20:43.452" v="7689" actId="1076"/>
          <ac:spMkLst>
            <pc:docMk/>
            <pc:sldMk cId="336085550" sldId="342"/>
            <ac:spMk id="3" creationId="{499BBED3-3AC3-882B-C339-7B77A9845DAD}"/>
          </ac:spMkLst>
        </pc:spChg>
        <pc:spChg chg="add mod">
          <ac:chgData name="Toby Donaldson" userId="2e6e5431-bb17-4c41-9985-d39c50d83c73" providerId="ADAL" clId="{11AE3950-EE88-4FA4-BEA5-7D719EBDFD56}" dt="2024-10-15T05:20:29.311" v="7687"/>
          <ac:spMkLst>
            <pc:docMk/>
            <pc:sldMk cId="336085550" sldId="342"/>
            <ac:spMk id="5" creationId="{7152BEED-324B-D98A-8964-C40D1029CF1F}"/>
          </ac:spMkLst>
        </pc:spChg>
        <pc:spChg chg="mod">
          <ac:chgData name="Toby Donaldson" userId="2e6e5431-bb17-4c41-9985-d39c50d83c73" providerId="ADAL" clId="{11AE3950-EE88-4FA4-BEA5-7D719EBDFD56}" dt="2024-10-15T05:26:14.453" v="8111" actId="20577"/>
          <ac:spMkLst>
            <pc:docMk/>
            <pc:sldMk cId="336085550" sldId="342"/>
            <ac:spMk id="6" creationId="{E9397A6D-7BA4-4774-5ED3-40F0765BCC57}"/>
          </ac:spMkLst>
        </pc:spChg>
        <pc:spChg chg="del">
          <ac:chgData name="Toby Donaldson" userId="2e6e5431-bb17-4c41-9985-d39c50d83c73" providerId="ADAL" clId="{11AE3950-EE88-4FA4-BEA5-7D719EBDFD56}" dt="2024-10-15T05:20:22.695" v="7686" actId="21"/>
          <ac:spMkLst>
            <pc:docMk/>
            <pc:sldMk cId="336085550" sldId="342"/>
            <ac:spMk id="17" creationId="{6BF223C7-7902-511F-D389-90E7B14671D8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8" creationId="{5CB9A740-C406-CAE6-9D2F-629A43F2C6DC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9" creationId="{16FBB8D3-2BF2-C318-C87B-B799DC4A8BC5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2" creationId="{7DFEECAD-22F1-099B-3789-E4B78B036BF3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3" creationId="{FE36504B-1B40-7506-F45C-0051195C2068}"/>
          </ac:spMkLst>
        </pc:spChg>
      </pc:sldChg>
      <pc:sldChg chg="addSp delSp modSp add del mod">
        <pc:chgData name="Toby Donaldson" userId="2e6e5431-bb17-4c41-9985-d39c50d83c73" providerId="ADAL" clId="{11AE3950-EE88-4FA4-BEA5-7D719EBDFD56}" dt="2024-10-15T06:08:12.612" v="10257" actId="2696"/>
        <pc:sldMkLst>
          <pc:docMk/>
          <pc:sldMk cId="422920575" sldId="343"/>
        </pc:sldMkLst>
        <pc:spChg chg="add mod">
          <ac:chgData name="Toby Donaldson" userId="2e6e5431-bb17-4c41-9985-d39c50d83c73" providerId="ADAL" clId="{11AE3950-EE88-4FA4-BEA5-7D719EBDFD56}" dt="2024-10-15T05:27:56.103" v="8124"/>
          <ac:spMkLst>
            <pc:docMk/>
            <pc:sldMk cId="422920575" sldId="343"/>
            <ac:spMk id="3" creationId="{29F70714-9710-EACE-26A3-960888FA409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6" creationId="{A9F798D5-449A-7A76-D1E3-C96F9B012DB6}"/>
          </ac:spMkLst>
        </pc:spChg>
        <pc:spChg chg="del">
          <ac:chgData name="Toby Donaldson" userId="2e6e5431-bb17-4c41-9985-d39c50d83c73" providerId="ADAL" clId="{11AE3950-EE88-4FA4-BEA5-7D719EBDFD56}" dt="2024-10-15T05:27:48.779" v="8121" actId="21"/>
          <ac:spMkLst>
            <pc:docMk/>
            <pc:sldMk cId="422920575" sldId="343"/>
            <ac:spMk id="17" creationId="{9C73C2C3-F0C5-E7E6-73DE-EFD6DB12B0A2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8" creationId="{EAD07312-C802-35A6-DD8E-B8B8A7F59AD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9" creationId="{EB8942A4-3BBD-757D-7159-34FED3AA3953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2" creationId="{D3C139C9-02B6-31BA-9C6F-5C52D2F33BAD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3" creationId="{3AFEA1DF-E80B-4052-655D-B1B4F92DD87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85907966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229538" sldId="344"/>
        </pc:sldMkLst>
      </pc:sldChg>
      <pc:sldChg chg="addSp delSp modSp add mod">
        <pc:chgData name="Toby Donaldson" userId="2e6e5431-bb17-4c41-9985-d39c50d83c73" providerId="ADAL" clId="{11AE3950-EE88-4FA4-BEA5-7D719EBDFD56}" dt="2024-10-15T05:27:27.964" v="8118" actId="2711"/>
        <pc:sldMkLst>
          <pc:docMk/>
          <pc:sldMk cId="1517917573" sldId="344"/>
        </pc:sldMkLst>
        <pc:spChg chg="del">
          <ac:chgData name="Toby Donaldson" userId="2e6e5431-bb17-4c41-9985-d39c50d83c73" providerId="ADAL" clId="{11AE3950-EE88-4FA4-BEA5-7D719EBDFD56}" dt="2024-10-15T05:21:23.424" v="7821" actId="21"/>
          <ac:spMkLst>
            <pc:docMk/>
            <pc:sldMk cId="1517917573" sldId="344"/>
            <ac:spMk id="3" creationId="{D424CAC3-2B61-8105-191E-73A4D5078148}"/>
          </ac:spMkLst>
        </pc:spChg>
        <pc:spChg chg="mod">
          <ac:chgData name="Toby Donaldson" userId="2e6e5431-bb17-4c41-9985-d39c50d83c73" providerId="ADAL" clId="{11AE3950-EE88-4FA4-BEA5-7D719EBDFD56}" dt="2024-10-15T05:26:08.430" v="8109" actId="20577"/>
          <ac:spMkLst>
            <pc:docMk/>
            <pc:sldMk cId="1517917573" sldId="344"/>
            <ac:spMk id="6" creationId="{12E68888-BD31-D05A-25E2-434ACE7E8045}"/>
          </ac:spMkLst>
        </pc:spChg>
        <pc:spChg chg="add mod">
          <ac:chgData name="Toby Donaldson" userId="2e6e5431-bb17-4c41-9985-d39c50d83c73" providerId="ADAL" clId="{11AE3950-EE88-4FA4-BEA5-7D719EBDFD56}" dt="2024-10-15T05:27:27.964" v="8118" actId="2711"/>
          <ac:spMkLst>
            <pc:docMk/>
            <pc:sldMk cId="1517917573" sldId="344"/>
            <ac:spMk id="7" creationId="{8CD18362-A93D-BBB5-B7A4-F12664459299}"/>
          </ac:spMkLst>
        </pc:spChg>
        <pc:cxnChg chg="add mod">
          <ac:chgData name="Toby Donaldson" userId="2e6e5431-bb17-4c41-9985-d39c50d83c73" providerId="ADAL" clId="{11AE3950-EE88-4FA4-BEA5-7D719EBDFD56}" dt="2024-10-15T05:21:50.486" v="7825" actId="14100"/>
          <ac:cxnSpMkLst>
            <pc:docMk/>
            <pc:sldMk cId="1517917573" sldId="344"/>
            <ac:cxnSpMk id="10" creationId="{0B34FF10-90D1-AEFD-05A0-C4E73D2E56B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57551346" sldId="345"/>
        </pc:sldMkLst>
      </pc:sldChg>
      <pc:sldChg chg="addSp delSp modSp add mod ord">
        <pc:chgData name="Toby Donaldson" userId="2e6e5431-bb17-4c41-9985-d39c50d83c73" providerId="ADAL" clId="{11AE3950-EE88-4FA4-BEA5-7D719EBDFD56}" dt="2024-10-15T05:27:53.890" v="8122"/>
        <pc:sldMkLst>
          <pc:docMk/>
          <pc:sldMk cId="1151939366" sldId="345"/>
        </pc:sldMkLst>
        <pc:spChg chg="add mod">
          <ac:chgData name="Toby Donaldson" userId="2e6e5431-bb17-4c41-9985-d39c50d83c73" providerId="ADAL" clId="{11AE3950-EE88-4FA4-BEA5-7D719EBDFD56}" dt="2024-10-15T05:22:59.007" v="7895" actId="2711"/>
          <ac:spMkLst>
            <pc:docMk/>
            <pc:sldMk cId="1151939366" sldId="345"/>
            <ac:spMk id="3" creationId="{E931D640-DE22-CB11-9CEB-FFEEDD44AAA7}"/>
          </ac:spMkLst>
        </pc:spChg>
        <pc:spChg chg="add mod">
          <ac:chgData name="Toby Donaldson" userId="2e6e5431-bb17-4c41-9985-d39c50d83c73" providerId="ADAL" clId="{11AE3950-EE88-4FA4-BEA5-7D719EBDFD56}" dt="2024-10-15T05:23:40.290" v="7988" actId="14100"/>
          <ac:spMkLst>
            <pc:docMk/>
            <pc:sldMk cId="1151939366" sldId="345"/>
            <ac:spMk id="5" creationId="{3A999670-2806-37D4-4323-EEC51F5EA22F}"/>
          </ac:spMkLst>
        </pc:spChg>
        <pc:spChg chg="mod">
          <ac:chgData name="Toby Donaldson" userId="2e6e5431-bb17-4c41-9985-d39c50d83c73" providerId="ADAL" clId="{11AE3950-EE88-4FA4-BEA5-7D719EBDFD56}" dt="2024-10-15T05:25:50.121" v="8106" actId="207"/>
          <ac:spMkLst>
            <pc:docMk/>
            <pc:sldMk cId="1151939366" sldId="345"/>
            <ac:spMk id="6" creationId="{23FDCC22-1965-7E3B-39DA-3932D2AA6762}"/>
          </ac:spMkLst>
        </pc:spChg>
        <pc:spChg chg="add mod">
          <ac:chgData name="Toby Donaldson" userId="2e6e5431-bb17-4c41-9985-d39c50d83c73" providerId="ADAL" clId="{11AE3950-EE88-4FA4-BEA5-7D719EBDFD56}" dt="2024-10-15T05:27:53.890" v="8122"/>
          <ac:spMkLst>
            <pc:docMk/>
            <pc:sldMk cId="1151939366" sldId="345"/>
            <ac:spMk id="10" creationId="{03B67FF4-D758-5B3B-E26F-1E9DDFC18621}"/>
          </ac:spMkLst>
        </pc:spChg>
        <pc:spChg chg="del">
          <ac:chgData name="Toby Donaldson" userId="2e6e5431-bb17-4c41-9985-d39c50d83c73" providerId="ADAL" clId="{11AE3950-EE88-4FA4-BEA5-7D719EBDFD56}" dt="2024-10-15T05:27:42.671" v="8119" actId="21"/>
          <ac:spMkLst>
            <pc:docMk/>
            <pc:sldMk cId="1151939366" sldId="345"/>
            <ac:spMk id="17" creationId="{BC38D3D6-4A36-4FD2-D888-B75904D8A123}"/>
          </ac:spMkLst>
        </pc:spChg>
        <pc:spChg chg="mod">
          <ac:chgData name="Toby Donaldson" userId="2e6e5431-bb17-4c41-9985-d39c50d83c73" providerId="ADAL" clId="{11AE3950-EE88-4FA4-BEA5-7D719EBDFD56}" dt="2024-10-15T05:25:57.410" v="8107" actId="207"/>
          <ac:spMkLst>
            <pc:docMk/>
            <pc:sldMk cId="1151939366" sldId="345"/>
            <ac:spMk id="18" creationId="{775CBD10-DC57-D452-D546-DCF862C7A023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19" creationId="{9F410FEF-5BCD-36FA-C04E-2B8CF8207D17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2" creationId="{3D682E94-2A28-4C31-4D87-32EDC7B2BE4C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3" creationId="{F65573EF-6521-E542-FB31-5246DB92A451}"/>
          </ac:spMkLst>
        </pc:spChg>
        <pc:cxnChg chg="add">
          <ac:chgData name="Toby Donaldson" userId="2e6e5431-bb17-4c41-9985-d39c50d83c73" providerId="ADAL" clId="{11AE3950-EE88-4FA4-BEA5-7D719EBDFD56}" dt="2024-10-15T05:24:16.102" v="7989" actId="11529"/>
          <ac:cxnSpMkLst>
            <pc:docMk/>
            <pc:sldMk cId="1151939366" sldId="345"/>
            <ac:cxnSpMk id="8" creationId="{418B1A40-F95A-E47B-0302-D18DEBCE50B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27:55.317" v="8123"/>
        <pc:sldMkLst>
          <pc:docMk/>
          <pc:sldMk cId="13885766" sldId="346"/>
        </pc:sldMkLst>
        <pc:spChg chg="mod">
          <ac:chgData name="Toby Donaldson" userId="2e6e5431-bb17-4c41-9985-d39c50d83c73" providerId="ADAL" clId="{11AE3950-EE88-4FA4-BEA5-7D719EBDFD56}" dt="2024-10-15T05:25:24.927" v="8100" actId="2711"/>
          <ac:spMkLst>
            <pc:docMk/>
            <pc:sldMk cId="13885766" sldId="346"/>
            <ac:spMk id="3" creationId="{F1B8D6C9-6603-4B6E-E63D-1E364034C535}"/>
          </ac:spMkLst>
        </pc:spChg>
        <pc:spChg chg="del">
          <ac:chgData name="Toby Donaldson" userId="2e6e5431-bb17-4c41-9985-d39c50d83c73" providerId="ADAL" clId="{11AE3950-EE88-4FA4-BEA5-7D719EBDFD56}" dt="2024-10-15T05:25:07.778" v="8098" actId="21"/>
          <ac:spMkLst>
            <pc:docMk/>
            <pc:sldMk cId="13885766" sldId="346"/>
            <ac:spMk id="5" creationId="{3F3B64AD-8B4F-BB0B-CEC8-759FA9F5179E}"/>
          </ac:spMkLst>
        </pc:spChg>
        <pc:spChg chg="mod">
          <ac:chgData name="Toby Donaldson" userId="2e6e5431-bb17-4c41-9985-d39c50d83c73" providerId="ADAL" clId="{11AE3950-EE88-4FA4-BEA5-7D719EBDFD56}" dt="2024-10-15T05:25:36.396" v="8102" actId="207"/>
          <ac:spMkLst>
            <pc:docMk/>
            <pc:sldMk cId="13885766" sldId="346"/>
            <ac:spMk id="6" creationId="{53A00F56-E1F2-EAD0-A48A-86F810DCB8A9}"/>
          </ac:spMkLst>
        </pc:spChg>
        <pc:spChg chg="add mod">
          <ac:chgData name="Toby Donaldson" userId="2e6e5431-bb17-4c41-9985-d39c50d83c73" providerId="ADAL" clId="{11AE3950-EE88-4FA4-BEA5-7D719EBDFD56}" dt="2024-10-15T05:27:55.317" v="8123"/>
          <ac:spMkLst>
            <pc:docMk/>
            <pc:sldMk cId="13885766" sldId="346"/>
            <ac:spMk id="11" creationId="{F2FCD719-AEB9-D8D9-6E6F-8942F9E7C4C4}"/>
          </ac:spMkLst>
        </pc:spChg>
        <pc:spChg chg="del">
          <ac:chgData name="Toby Donaldson" userId="2e6e5431-bb17-4c41-9985-d39c50d83c73" providerId="ADAL" clId="{11AE3950-EE88-4FA4-BEA5-7D719EBDFD56}" dt="2024-10-15T05:27:45.342" v="8120" actId="21"/>
          <ac:spMkLst>
            <pc:docMk/>
            <pc:sldMk cId="13885766" sldId="346"/>
            <ac:spMk id="17" creationId="{2F3559C3-E28A-AB69-D795-6195B00F868A}"/>
          </ac:spMkLst>
        </pc:spChg>
        <pc:spChg chg="mod">
          <ac:chgData name="Toby Donaldson" userId="2e6e5431-bb17-4c41-9985-d39c50d83c73" providerId="ADAL" clId="{11AE3950-EE88-4FA4-BEA5-7D719EBDFD56}" dt="2024-10-15T05:25:40.410" v="8104" actId="20577"/>
          <ac:spMkLst>
            <pc:docMk/>
            <pc:sldMk cId="13885766" sldId="346"/>
            <ac:spMk id="18" creationId="{890877D5-D0A8-AF2E-BA2F-D89003B5F522}"/>
          </ac:spMkLst>
        </pc:spChg>
        <pc:cxnChg chg="del">
          <ac:chgData name="Toby Donaldson" userId="2e6e5431-bb17-4c41-9985-d39c50d83c73" providerId="ADAL" clId="{11AE3950-EE88-4FA4-BEA5-7D719EBDFD56}" dt="2024-10-15T05:25:07.778" v="8098" actId="21"/>
          <ac:cxnSpMkLst>
            <pc:docMk/>
            <pc:sldMk cId="13885766" sldId="346"/>
            <ac:cxnSpMk id="8" creationId="{26F00E24-7FC9-8495-21A0-6B32B660F18F}"/>
          </ac:cxnSpMkLst>
        </pc:cxnChg>
        <pc:cxnChg chg="add">
          <ac:chgData name="Toby Donaldson" userId="2e6e5431-bb17-4c41-9985-d39c50d83c73" providerId="ADAL" clId="{11AE3950-EE88-4FA4-BEA5-7D719EBDFD56}" dt="2024-10-15T05:25:15.299" v="8099" actId="11529"/>
          <ac:cxnSpMkLst>
            <pc:docMk/>
            <pc:sldMk cId="13885766" sldId="346"/>
            <ac:cxnSpMk id="10" creationId="{B5F73483-7D77-2180-B86D-1040DC73BA2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4506947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708492" sldId="347"/>
        </pc:sldMkLst>
      </pc:sldChg>
      <pc:sldChg chg="addSp delSp modSp add mod">
        <pc:chgData name="Toby Donaldson" userId="2e6e5431-bb17-4c41-9985-d39c50d83c73" providerId="ADAL" clId="{11AE3950-EE88-4FA4-BEA5-7D719EBDFD56}" dt="2024-10-15T05:29:22.968" v="8259" actId="1076"/>
        <pc:sldMkLst>
          <pc:docMk/>
          <pc:sldMk cId="3910768386" sldId="347"/>
        </pc:sldMkLst>
        <pc:spChg chg="mod">
          <ac:chgData name="Toby Donaldson" userId="2e6e5431-bb17-4c41-9985-d39c50d83c73" providerId="ADAL" clId="{11AE3950-EE88-4FA4-BEA5-7D719EBDFD56}" dt="2024-10-15T05:29:22.968" v="8259" actId="1076"/>
          <ac:spMkLst>
            <pc:docMk/>
            <pc:sldMk cId="3910768386" sldId="347"/>
            <ac:spMk id="3" creationId="{3A03E31F-CB25-F2C9-18F0-F84BB176BDE3}"/>
          </ac:spMkLst>
        </pc:spChg>
        <pc:spChg chg="add mod">
          <ac:chgData name="Toby Donaldson" userId="2e6e5431-bb17-4c41-9985-d39c50d83c73" providerId="ADAL" clId="{11AE3950-EE88-4FA4-BEA5-7D719EBDFD56}" dt="2024-10-15T05:28:12.036" v="8126"/>
          <ac:spMkLst>
            <pc:docMk/>
            <pc:sldMk cId="3910768386" sldId="347"/>
            <ac:spMk id="5" creationId="{5C101C51-9643-A96F-1D08-DBA069772C45}"/>
          </ac:spMkLst>
        </pc:spChg>
        <pc:spChg chg="add mod">
          <ac:chgData name="Toby Donaldson" userId="2e6e5431-bb17-4c41-9985-d39c50d83c73" providerId="ADAL" clId="{11AE3950-EE88-4FA4-BEA5-7D719EBDFD56}" dt="2024-10-15T05:29:19.266" v="8258" actId="14100"/>
          <ac:spMkLst>
            <pc:docMk/>
            <pc:sldMk cId="3910768386" sldId="347"/>
            <ac:spMk id="7" creationId="{FA408DD3-BF4C-4842-4895-7FB4633BB56E}"/>
          </ac:spMkLst>
        </pc:spChg>
        <pc:cxnChg chg="del mod">
          <ac:chgData name="Toby Donaldson" userId="2e6e5431-bb17-4c41-9985-d39c50d83c73" providerId="ADAL" clId="{11AE3950-EE88-4FA4-BEA5-7D719EBDFD56}" dt="2024-10-15T05:28:26.155" v="8128" actId="21"/>
          <ac:cxnSpMkLst>
            <pc:docMk/>
            <pc:sldMk cId="3910768386" sldId="347"/>
            <ac:cxnSpMk id="10" creationId="{46824E50-46F4-8ED6-E5BB-1A765A4C3CA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9492062" sldId="348"/>
        </pc:sldMkLst>
      </pc:sldChg>
      <pc:sldChg chg="addSp delSp modSp add mod">
        <pc:chgData name="Toby Donaldson" userId="2e6e5431-bb17-4c41-9985-d39c50d83c73" providerId="ADAL" clId="{11AE3950-EE88-4FA4-BEA5-7D719EBDFD56}" dt="2024-10-15T05:30:47.392" v="8378" actId="14100"/>
        <pc:sldMkLst>
          <pc:docMk/>
          <pc:sldMk cId="4255971920" sldId="348"/>
        </pc:sldMkLst>
        <pc:spChg chg="mod">
          <ac:chgData name="Toby Donaldson" userId="2e6e5431-bb17-4c41-9985-d39c50d83c73" providerId="ADAL" clId="{11AE3950-EE88-4FA4-BEA5-7D719EBDFD56}" dt="2024-10-15T05:30:22.718" v="8376" actId="1076"/>
          <ac:spMkLst>
            <pc:docMk/>
            <pc:sldMk cId="4255971920" sldId="348"/>
            <ac:spMk id="3" creationId="{BA61DC28-B582-3777-3304-7CA9813DBB75}"/>
          </ac:spMkLst>
        </pc:spChg>
        <pc:spChg chg="del">
          <ac:chgData name="Toby Donaldson" userId="2e6e5431-bb17-4c41-9985-d39c50d83c73" providerId="ADAL" clId="{11AE3950-EE88-4FA4-BEA5-7D719EBDFD56}" dt="2024-10-15T05:30:20.303" v="8375" actId="21"/>
          <ac:spMkLst>
            <pc:docMk/>
            <pc:sldMk cId="4255971920" sldId="348"/>
            <ac:spMk id="7" creationId="{8D5594B0-D554-0900-9622-5C44770B6762}"/>
          </ac:spMkLst>
        </pc:spChg>
        <pc:cxnChg chg="add mod">
          <ac:chgData name="Toby Donaldson" userId="2e6e5431-bb17-4c41-9985-d39c50d83c73" providerId="ADAL" clId="{11AE3950-EE88-4FA4-BEA5-7D719EBDFD56}" dt="2024-10-15T05:30:47.392" v="8378" actId="14100"/>
          <ac:cxnSpMkLst>
            <pc:docMk/>
            <pc:sldMk cId="4255971920" sldId="348"/>
            <ac:cxnSpMk id="10" creationId="{4DDA85A9-EDC1-F6CB-7D5C-84C9BA29AA7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14199312" sldId="349"/>
        </pc:sldMkLst>
      </pc:sldChg>
      <pc:sldChg chg="addSp modSp add mod">
        <pc:chgData name="Toby Donaldson" userId="2e6e5431-bb17-4c41-9985-d39c50d83c73" providerId="ADAL" clId="{11AE3950-EE88-4FA4-BEA5-7D719EBDFD56}" dt="2024-10-15T05:31:25.994" v="8386" actId="14100"/>
        <pc:sldMkLst>
          <pc:docMk/>
          <pc:sldMk cId="3144644832" sldId="349"/>
        </pc:sldMkLst>
        <pc:spChg chg="mod">
          <ac:chgData name="Toby Donaldson" userId="2e6e5431-bb17-4c41-9985-d39c50d83c73" providerId="ADAL" clId="{11AE3950-EE88-4FA4-BEA5-7D719EBDFD56}" dt="2024-10-15T05:31:18.846" v="8384" actId="20577"/>
          <ac:spMkLst>
            <pc:docMk/>
            <pc:sldMk cId="3144644832" sldId="349"/>
            <ac:spMk id="3" creationId="{5D3C1067-A3AA-19D9-B12D-67371876811C}"/>
          </ac:spMkLst>
        </pc:spChg>
        <pc:spChg chg="add mod">
          <ac:chgData name="Toby Donaldson" userId="2e6e5431-bb17-4c41-9985-d39c50d83c73" providerId="ADAL" clId="{11AE3950-EE88-4FA4-BEA5-7D719EBDFD56}" dt="2024-10-15T05:31:02.963" v="8380"/>
          <ac:spMkLst>
            <pc:docMk/>
            <pc:sldMk cId="3144644832" sldId="349"/>
            <ac:spMk id="7" creationId="{FA983943-4B28-BE7F-90FE-C6E4F1477217}"/>
          </ac:spMkLst>
        </pc:spChg>
        <pc:cxnChg chg="mod">
          <ac:chgData name="Toby Donaldson" userId="2e6e5431-bb17-4c41-9985-d39c50d83c73" providerId="ADAL" clId="{11AE3950-EE88-4FA4-BEA5-7D719EBDFD56}" dt="2024-10-15T05:31:25.994" v="8386" actId="14100"/>
          <ac:cxnSpMkLst>
            <pc:docMk/>
            <pc:sldMk cId="3144644832" sldId="349"/>
            <ac:cxnSpMk id="10" creationId="{2DE5304A-15EC-891F-00BD-8A86854B5C1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94663321" sldId="350"/>
        </pc:sldMkLst>
      </pc:sldChg>
      <pc:sldChg chg="addSp delSp modSp add mod">
        <pc:chgData name="Toby Donaldson" userId="2e6e5431-bb17-4c41-9985-d39c50d83c73" providerId="ADAL" clId="{11AE3950-EE88-4FA4-BEA5-7D719EBDFD56}" dt="2024-10-15T05:32:31.900" v="8460" actId="2711"/>
        <pc:sldMkLst>
          <pc:docMk/>
          <pc:sldMk cId="3600028437" sldId="350"/>
        </pc:sldMkLst>
        <pc:spChg chg="mod">
          <ac:chgData name="Toby Donaldson" userId="2e6e5431-bb17-4c41-9985-d39c50d83c73" providerId="ADAL" clId="{11AE3950-EE88-4FA4-BEA5-7D719EBDFD56}" dt="2024-10-15T05:32:31.900" v="8460" actId="2711"/>
          <ac:spMkLst>
            <pc:docMk/>
            <pc:sldMk cId="3600028437" sldId="350"/>
            <ac:spMk id="3" creationId="{72183A42-8417-3B1E-0526-5BCDC67D9DC6}"/>
          </ac:spMkLst>
        </pc:spChg>
        <pc:spChg chg="add mod">
          <ac:chgData name="Toby Donaldson" userId="2e6e5431-bb17-4c41-9985-d39c50d83c73" providerId="ADAL" clId="{11AE3950-EE88-4FA4-BEA5-7D719EBDFD56}" dt="2024-10-15T05:32:23.077" v="8459" actId="207"/>
          <ac:spMkLst>
            <pc:docMk/>
            <pc:sldMk cId="3600028437" sldId="350"/>
            <ac:spMk id="8" creationId="{29897153-7362-E7A5-7E67-DCC7E7BF786C}"/>
          </ac:spMkLst>
        </pc:spChg>
        <pc:cxnChg chg="del mod">
          <ac:chgData name="Toby Donaldson" userId="2e6e5431-bb17-4c41-9985-d39c50d83c73" providerId="ADAL" clId="{11AE3950-EE88-4FA4-BEA5-7D719EBDFD56}" dt="2024-10-15T05:32:16.980" v="8458" actId="21"/>
          <ac:cxnSpMkLst>
            <pc:docMk/>
            <pc:sldMk cId="3600028437" sldId="350"/>
            <ac:cxnSpMk id="10" creationId="{8FF5B265-4632-ECDB-E57D-26AF80822C1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7995310" sldId="351"/>
        </pc:sldMkLst>
      </pc:sldChg>
      <pc:sldChg chg="addSp delSp modSp add mod">
        <pc:chgData name="Toby Donaldson" userId="2e6e5431-bb17-4c41-9985-d39c50d83c73" providerId="ADAL" clId="{11AE3950-EE88-4FA4-BEA5-7D719EBDFD56}" dt="2024-10-15T05:38:13.585" v="8895" actId="12788"/>
        <pc:sldMkLst>
          <pc:docMk/>
          <pc:sldMk cId="1768896395" sldId="351"/>
        </pc:sldMkLst>
        <pc:spChg chg="mod">
          <ac:chgData name="Toby Donaldson" userId="2e6e5431-bb17-4c41-9985-d39c50d83c73" providerId="ADAL" clId="{11AE3950-EE88-4FA4-BEA5-7D719EBDFD56}" dt="2024-10-15T05:35:27.933" v="8694" actId="1076"/>
          <ac:spMkLst>
            <pc:docMk/>
            <pc:sldMk cId="1768896395" sldId="351"/>
            <ac:spMk id="3" creationId="{BABAC4FC-0A53-3562-54C8-20833F949CAC}"/>
          </ac:spMkLst>
        </pc:spChg>
        <pc:spChg chg="add">
          <ac:chgData name="Toby Donaldson" userId="2e6e5431-bb17-4c41-9985-d39c50d83c73" providerId="ADAL" clId="{11AE3950-EE88-4FA4-BEA5-7D719EBDFD56}" dt="2024-10-15T05:34:34.929" v="8684" actId="11529"/>
          <ac:spMkLst>
            <pc:docMk/>
            <pc:sldMk cId="1768896395" sldId="351"/>
            <ac:spMk id="10" creationId="{FA0C1AC8-4F28-9D2A-E009-0E766C1A426D}"/>
          </ac:spMkLst>
        </pc:spChg>
        <pc:spChg chg="add del mod">
          <ac:chgData name="Toby Donaldson" userId="2e6e5431-bb17-4c41-9985-d39c50d83c73" providerId="ADAL" clId="{11AE3950-EE88-4FA4-BEA5-7D719EBDFD56}" dt="2024-10-15T05:35:19.897" v="8693" actId="21"/>
          <ac:spMkLst>
            <pc:docMk/>
            <pc:sldMk cId="1768896395" sldId="351"/>
            <ac:spMk id="12" creationId="{5BE14472-BB1F-A5BC-881A-C5C8B53CAB3E}"/>
          </ac:spMkLst>
        </pc:spChg>
        <pc:spChg chg="add mod">
          <ac:chgData name="Toby Donaldson" userId="2e6e5431-bb17-4c41-9985-d39c50d83c73" providerId="ADAL" clId="{11AE3950-EE88-4FA4-BEA5-7D719EBDFD56}" dt="2024-10-15T05:36:46.697" v="8881" actId="20577"/>
          <ac:spMkLst>
            <pc:docMk/>
            <pc:sldMk cId="1768896395" sldId="351"/>
            <ac:spMk id="13" creationId="{77616829-5F63-0ED7-0CC0-2E1D2FDF76D5}"/>
          </ac:spMkLst>
        </pc:spChg>
        <pc:spChg chg="add del mod">
          <ac:chgData name="Toby Donaldson" userId="2e6e5431-bb17-4c41-9985-d39c50d83c73" providerId="ADAL" clId="{11AE3950-EE88-4FA4-BEA5-7D719EBDFD56}" dt="2024-10-15T05:36:50.746" v="8882" actId="21"/>
          <ac:spMkLst>
            <pc:docMk/>
            <pc:sldMk cId="1768896395" sldId="351"/>
            <ac:spMk id="15" creationId="{3DD523E9-9576-3E1F-E0C6-E4A75FE3A67C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7" creationId="{784E1A66-F958-6883-7815-1974F7900EBA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9" creationId="{FB76B6E7-5780-7CF6-0675-290FF9E8ADF6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0" creationId="{F62CDB02-6BAB-B0BE-EF83-2E98174714BE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1" creationId="{1FBBE157-E229-1B46-AA6D-34EC3905CE83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2" creationId="{61A6163E-4A18-026F-63DC-012E0E3042A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37578770" sldId="352"/>
        </pc:sldMkLst>
      </pc:sldChg>
      <pc:sldChg chg="addSp delSp modSp add mod">
        <pc:chgData name="Toby Donaldson" userId="2e6e5431-bb17-4c41-9985-d39c50d83c73" providerId="ADAL" clId="{11AE3950-EE88-4FA4-BEA5-7D719EBDFD56}" dt="2024-10-15T05:48:34.021" v="9368" actId="1076"/>
        <pc:sldMkLst>
          <pc:docMk/>
          <pc:sldMk cId="3578372094" sldId="352"/>
        </pc:sldMkLst>
        <pc:spChg chg="mod">
          <ac:chgData name="Toby Donaldson" userId="2e6e5431-bb17-4c41-9985-d39c50d83c73" providerId="ADAL" clId="{11AE3950-EE88-4FA4-BEA5-7D719EBDFD56}" dt="2024-10-15T05:40:13.678" v="9020" actId="20577"/>
          <ac:spMkLst>
            <pc:docMk/>
            <pc:sldMk cId="3578372094" sldId="352"/>
            <ac:spMk id="3" creationId="{2E239403-8CF5-3235-0B21-8EBF0045C344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0" creationId="{5F6E4919-814B-49D3-3237-E7EF3A3B8ECD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3" creationId="{11683DC3-8792-E64D-C82E-D353C9B36BC1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7" creationId="{9142B499-3AF2-3D60-FB46-7932CAB604B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9" creationId="{D04E881C-F428-E6FC-D989-3BD881E054F5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0" creationId="{32E2CAA3-E056-7A01-6A23-59FB262A3CF3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1" creationId="{BC000294-FECE-7250-60A5-6D7A7ECCA00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2" creationId="{DF17B70F-2DEF-5C4F-0C2C-0BA273F0C0BA}"/>
          </ac:spMkLst>
        </pc:spChg>
        <pc:grpChg chg="add mod">
          <ac:chgData name="Toby Donaldson" userId="2e6e5431-bb17-4c41-9985-d39c50d83c73" providerId="ADAL" clId="{11AE3950-EE88-4FA4-BEA5-7D719EBDFD56}" dt="2024-10-15T05:48:34.021" v="9368" actId="1076"/>
          <ac:grpSpMkLst>
            <pc:docMk/>
            <pc:sldMk cId="3578372094" sldId="352"/>
            <ac:grpSpMk id="27" creationId="{232A2977-8177-CDA3-C86F-3341AD4E0A05}"/>
          </ac:grpSpMkLst>
        </pc:grp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15" creationId="{FA13524A-B1A4-0688-6A3B-6F50589EB8E8}"/>
          </ac:cxnSpMkLst>
        </pc:cxn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23" creationId="{5F0FE8E7-7CAD-8D0F-0D5A-C7910C82F2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44:20.074" v="9152" actId="14100"/>
        <pc:sldMkLst>
          <pc:docMk/>
          <pc:sldMk cId="2040492478" sldId="353"/>
        </pc:sldMkLst>
        <pc:spChg chg="mod">
          <ac:chgData name="Toby Donaldson" userId="2e6e5431-bb17-4c41-9985-d39c50d83c73" providerId="ADAL" clId="{11AE3950-EE88-4FA4-BEA5-7D719EBDFD56}" dt="2024-10-15T05:41:52.567" v="9127" actId="20577"/>
          <ac:spMkLst>
            <pc:docMk/>
            <pc:sldMk cId="2040492478" sldId="353"/>
            <ac:spMk id="3" creationId="{74B4A312-127D-EB91-28B2-917956EE1A39}"/>
          </ac:spMkLst>
        </pc:spChg>
        <pc:spChg chg="del">
          <ac:chgData name="Toby Donaldson" userId="2e6e5431-bb17-4c41-9985-d39c50d83c73" providerId="ADAL" clId="{11AE3950-EE88-4FA4-BEA5-7D719EBDFD56}" dt="2024-10-15T05:40:24.187" v="9022" actId="21"/>
          <ac:spMkLst>
            <pc:docMk/>
            <pc:sldMk cId="2040492478" sldId="353"/>
            <ac:spMk id="8" creationId="{99E87261-981C-C9CE-B81C-69BB7C6276E0}"/>
          </ac:spMkLst>
        </pc:spChg>
        <pc:spChg chg="add mod">
          <ac:chgData name="Toby Donaldson" userId="2e6e5431-bb17-4c41-9985-d39c50d83c73" providerId="ADAL" clId="{11AE3950-EE88-4FA4-BEA5-7D719EBDFD56}" dt="2024-10-15T05:44:08.563" v="9149" actId="1076"/>
          <ac:spMkLst>
            <pc:docMk/>
            <pc:sldMk cId="2040492478" sldId="353"/>
            <ac:spMk id="10" creationId="{731E4406-AF3B-6EF1-7D24-B90076A4791E}"/>
          </ac:spMkLst>
        </pc:spChg>
        <pc:grpChg chg="del">
          <ac:chgData name="Toby Donaldson" userId="2e6e5431-bb17-4c41-9985-d39c50d83c73" providerId="ADAL" clId="{11AE3950-EE88-4FA4-BEA5-7D719EBDFD56}" dt="2024-10-15T05:40:24.187" v="9022" actId="21"/>
          <ac:grpSpMkLst>
            <pc:docMk/>
            <pc:sldMk cId="2040492478" sldId="353"/>
            <ac:grpSpMk id="27" creationId="{B73723F3-8449-A4C8-5CEF-DAA9E039DEDF}"/>
          </ac:grpSpMkLst>
        </pc:grpChg>
        <pc:cxnChg chg="add mod">
          <ac:chgData name="Toby Donaldson" userId="2e6e5431-bb17-4c41-9985-d39c50d83c73" providerId="ADAL" clId="{11AE3950-EE88-4FA4-BEA5-7D719EBDFD56}" dt="2024-10-15T05:44:20.074" v="9152" actId="14100"/>
          <ac:cxnSpMkLst>
            <pc:docMk/>
            <pc:sldMk cId="2040492478" sldId="353"/>
            <ac:cxnSpMk id="13" creationId="{06B4EE5F-5A20-DC7C-369F-BBD9EDBE8B6E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82672744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38204599" sldId="354"/>
        </pc:sldMkLst>
      </pc:sldChg>
      <pc:sldChg chg="addSp delSp modSp add del mod">
        <pc:chgData name="Toby Donaldson" userId="2e6e5431-bb17-4c41-9985-d39c50d83c73" providerId="ADAL" clId="{11AE3950-EE88-4FA4-BEA5-7D719EBDFD56}" dt="2024-10-15T05:46:06.616" v="9188" actId="2696"/>
        <pc:sldMkLst>
          <pc:docMk/>
          <pc:sldMk cId="2831864401" sldId="354"/>
        </pc:sldMkLst>
        <pc:spChg chg="mod">
          <ac:chgData name="Toby Donaldson" userId="2e6e5431-bb17-4c41-9985-d39c50d83c73" providerId="ADAL" clId="{11AE3950-EE88-4FA4-BEA5-7D719EBDFD56}" dt="2024-10-15T05:45:00.365" v="9176" actId="1076"/>
          <ac:spMkLst>
            <pc:docMk/>
            <pc:sldMk cId="2831864401" sldId="354"/>
            <ac:spMk id="3" creationId="{9E0B305F-3593-A9C3-65E3-A133CE2325FA}"/>
          </ac:spMkLst>
        </pc:spChg>
        <pc:spChg chg="mod">
          <ac:chgData name="Toby Donaldson" userId="2e6e5431-bb17-4c41-9985-d39c50d83c73" providerId="ADAL" clId="{11AE3950-EE88-4FA4-BEA5-7D719EBDFD56}" dt="2024-10-15T05:44:41.156" v="9154" actId="14100"/>
          <ac:spMkLst>
            <pc:docMk/>
            <pc:sldMk cId="2831864401" sldId="354"/>
            <ac:spMk id="7" creationId="{B3AA1137-2850-A72B-539E-E2277571660A}"/>
          </ac:spMkLst>
        </pc:spChg>
        <pc:spChg chg="del">
          <ac:chgData name="Toby Donaldson" userId="2e6e5431-bb17-4c41-9985-d39c50d83c73" providerId="ADAL" clId="{11AE3950-EE88-4FA4-BEA5-7D719EBDFD56}" dt="2024-10-15T05:43:38.585" v="9145" actId="21"/>
          <ac:spMkLst>
            <pc:docMk/>
            <pc:sldMk cId="2831864401" sldId="354"/>
            <ac:spMk id="10" creationId="{38F54D0A-82C7-0850-0140-770F8D6C4B01}"/>
          </ac:spMkLst>
        </pc:spChg>
        <pc:cxnChg chg="add">
          <ac:chgData name="Toby Donaldson" userId="2e6e5431-bb17-4c41-9985-d39c50d83c73" providerId="ADAL" clId="{11AE3950-EE88-4FA4-BEA5-7D719EBDFD56}" dt="2024-10-15T05:45:08.112" v="9177" actId="11529"/>
          <ac:cxnSpMkLst>
            <pc:docMk/>
            <pc:sldMk cId="2831864401" sldId="354"/>
            <ac:cxnSpMk id="12" creationId="{ABEC8B49-4A71-4A4E-6BB6-17051311D7D7}"/>
          </ac:cxnSpMkLst>
        </pc:cxnChg>
        <pc:cxnChg chg="del">
          <ac:chgData name="Toby Donaldson" userId="2e6e5431-bb17-4c41-9985-d39c50d83c73" providerId="ADAL" clId="{11AE3950-EE88-4FA4-BEA5-7D719EBDFD56}" dt="2024-10-15T05:43:38.585" v="9145" actId="21"/>
          <ac:cxnSpMkLst>
            <pc:docMk/>
            <pc:sldMk cId="2831864401" sldId="354"/>
            <ac:cxnSpMk id="13" creationId="{F113361B-92F0-C747-A932-D50C27127F5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23783993" sldId="355"/>
        </pc:sldMkLst>
      </pc:sldChg>
      <pc:sldChg chg="modSp add mod">
        <pc:chgData name="Toby Donaldson" userId="2e6e5431-bb17-4c41-9985-d39c50d83c73" providerId="ADAL" clId="{11AE3950-EE88-4FA4-BEA5-7D719EBDFD56}" dt="2024-10-15T05:45:25.922" v="9185" actId="14100"/>
        <pc:sldMkLst>
          <pc:docMk/>
          <pc:sldMk cId="1488601082" sldId="355"/>
        </pc:sldMkLst>
        <pc:spChg chg="mod">
          <ac:chgData name="Toby Donaldson" userId="2e6e5431-bb17-4c41-9985-d39c50d83c73" providerId="ADAL" clId="{11AE3950-EE88-4FA4-BEA5-7D719EBDFD56}" dt="2024-10-15T05:45:22.456" v="9184" actId="20577"/>
          <ac:spMkLst>
            <pc:docMk/>
            <pc:sldMk cId="1488601082" sldId="355"/>
            <ac:spMk id="7" creationId="{288FF989-EEC9-FABC-9FB1-7574B70CFC88}"/>
          </ac:spMkLst>
        </pc:spChg>
        <pc:cxnChg chg="mod">
          <ac:chgData name="Toby Donaldson" userId="2e6e5431-bb17-4c41-9985-d39c50d83c73" providerId="ADAL" clId="{11AE3950-EE88-4FA4-BEA5-7D719EBDFD56}" dt="2024-10-15T05:45:25.922" v="9185" actId="14100"/>
          <ac:cxnSpMkLst>
            <pc:docMk/>
            <pc:sldMk cId="1488601082" sldId="355"/>
            <ac:cxnSpMk id="12" creationId="{57F63465-A088-F9EB-0D01-404D99CE3DD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44055237" sldId="356"/>
        </pc:sldMkLst>
      </pc:sldChg>
      <pc:sldChg chg="modSp add del mod">
        <pc:chgData name="Toby Donaldson" userId="2e6e5431-bb17-4c41-9985-d39c50d83c73" providerId="ADAL" clId="{11AE3950-EE88-4FA4-BEA5-7D719EBDFD56}" dt="2024-10-15T05:46:45.994" v="9193" actId="1076"/>
        <pc:sldMkLst>
          <pc:docMk/>
          <pc:sldMk cId="3505743955" sldId="356"/>
        </pc:sldMkLst>
        <pc:spChg chg="mod">
          <ac:chgData name="Toby Donaldson" userId="2e6e5431-bb17-4c41-9985-d39c50d83c73" providerId="ADAL" clId="{11AE3950-EE88-4FA4-BEA5-7D719EBDFD56}" dt="2024-10-15T05:46:45.994" v="9193" actId="1076"/>
          <ac:spMkLst>
            <pc:docMk/>
            <pc:sldMk cId="3505743955" sldId="356"/>
            <ac:spMk id="3" creationId="{6E7F2FE3-DE5E-BB6A-99A2-41A1B4EDDC5B}"/>
          </ac:spMkLst>
        </pc:spChg>
        <pc:cxnChg chg="mod">
          <ac:chgData name="Toby Donaldson" userId="2e6e5431-bb17-4c41-9985-d39c50d83c73" providerId="ADAL" clId="{11AE3950-EE88-4FA4-BEA5-7D719EBDFD56}" dt="2024-10-15T05:46:45.994" v="9193" actId="1076"/>
          <ac:cxnSpMkLst>
            <pc:docMk/>
            <pc:sldMk cId="3505743955" sldId="356"/>
            <ac:cxnSpMk id="12" creationId="{415F1455-BED8-9C72-EE77-F1ED4D9D8A0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56:07.926" v="9781" actId="2711"/>
        <pc:sldMkLst>
          <pc:docMk/>
          <pc:sldMk cId="416104049" sldId="357"/>
        </pc:sldMkLst>
        <pc:spChg chg="mod">
          <ac:chgData name="Toby Donaldson" userId="2e6e5431-bb17-4c41-9985-d39c50d83c73" providerId="ADAL" clId="{11AE3950-EE88-4FA4-BEA5-7D719EBDFD56}" dt="2024-10-15T05:56:07.926" v="9781" actId="2711"/>
          <ac:spMkLst>
            <pc:docMk/>
            <pc:sldMk cId="416104049" sldId="357"/>
            <ac:spMk id="3" creationId="{FE973F26-3239-ABFF-812A-743057E93732}"/>
          </ac:spMkLst>
        </pc:spChg>
        <pc:spChg chg="del">
          <ac:chgData name="Toby Donaldson" userId="2e6e5431-bb17-4c41-9985-d39c50d83c73" providerId="ADAL" clId="{11AE3950-EE88-4FA4-BEA5-7D719EBDFD56}" dt="2024-10-15T05:49:09.050" v="9371" actId="21"/>
          <ac:spMkLst>
            <pc:docMk/>
            <pc:sldMk cId="416104049" sldId="357"/>
            <ac:spMk id="7" creationId="{F7EDFA42-728C-ABD1-4D2F-E4C8009708A4}"/>
          </ac:spMkLst>
        </pc:spChg>
        <pc:spChg chg="add mod">
          <ac:chgData name="Toby Donaldson" userId="2e6e5431-bb17-4c41-9985-d39c50d83c73" providerId="ADAL" clId="{11AE3950-EE88-4FA4-BEA5-7D719EBDFD56}" dt="2024-10-15T05:49:34.352" v="9374" actId="1076"/>
          <ac:spMkLst>
            <pc:docMk/>
            <pc:sldMk cId="416104049" sldId="357"/>
            <ac:spMk id="20" creationId="{96FF83DB-4CA7-355F-DCE8-4760A11620A2}"/>
          </ac:spMkLst>
        </pc:spChg>
        <pc:grpChg chg="add del mod">
          <ac:chgData name="Toby Donaldson" userId="2e6e5431-bb17-4c41-9985-d39c50d83c73" providerId="ADAL" clId="{11AE3950-EE88-4FA4-BEA5-7D719EBDFD56}" dt="2024-10-15T05:49:09.050" v="9371" actId="21"/>
          <ac:grpSpMkLst>
            <pc:docMk/>
            <pc:sldMk cId="416104049" sldId="357"/>
            <ac:grpSpMk id="15" creationId="{3577E489-4C7B-35C5-8FBD-2FEB609BD68F}"/>
          </ac:grpSpMkLst>
        </pc:grpChg>
        <pc:cxnChg chg="del mod">
          <ac:chgData name="Toby Donaldson" userId="2e6e5431-bb17-4c41-9985-d39c50d83c73" providerId="ADAL" clId="{11AE3950-EE88-4FA4-BEA5-7D719EBDFD56}" dt="2024-10-15T05:48:15.174" v="9366" actId="21"/>
          <ac:cxnSpMkLst>
            <pc:docMk/>
            <pc:sldMk cId="416104049" sldId="357"/>
            <ac:cxnSpMk id="12" creationId="{408265EA-8AD7-7284-ECEB-1B4B5D3EFC8C}"/>
          </ac:cxnSpMkLst>
        </pc:cxnChg>
        <pc:cxnChg chg="add mod">
          <ac:chgData name="Toby Donaldson" userId="2e6e5431-bb17-4c41-9985-d39c50d83c73" providerId="ADAL" clId="{11AE3950-EE88-4FA4-BEA5-7D719EBDFD56}" dt="2024-10-15T05:48:24.658" v="9367"/>
          <ac:cxnSpMkLst>
            <pc:docMk/>
            <pc:sldMk cId="416104049" sldId="357"/>
            <ac:cxnSpMk id="13" creationId="{65F386D1-9A53-85C9-FC67-4E6D4D5056C3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7" creationId="{D2A2B22A-43B1-0260-F8A9-2FF592E25E9B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9" creationId="{9201DFF2-B546-6394-796F-D1BADD16E560}"/>
          </ac:cxnSpMkLst>
        </pc:cxnChg>
        <pc:cxnChg chg="add mod">
          <ac:chgData name="Toby Donaldson" userId="2e6e5431-bb17-4c41-9985-d39c50d83c73" providerId="ADAL" clId="{11AE3950-EE88-4FA4-BEA5-7D719EBDFD56}" dt="2024-10-15T05:49:34.352" v="9374" actId="1076"/>
          <ac:cxnSpMkLst>
            <pc:docMk/>
            <pc:sldMk cId="416104049" sldId="357"/>
            <ac:cxnSpMk id="21" creationId="{4F965F48-3C96-F793-AC60-315E8F06D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11AE3950-EE88-4FA4-BEA5-7D719EBDFD56}" dt="2024-10-15T05:50:52.323" v="9445" actId="14100"/>
        <pc:sldMkLst>
          <pc:docMk/>
          <pc:sldMk cId="1516446095" sldId="358"/>
        </pc:sldMkLst>
        <pc:spChg chg="mod">
          <ac:chgData name="Toby Donaldson" userId="2e6e5431-bb17-4c41-9985-d39c50d83c73" providerId="ADAL" clId="{11AE3950-EE88-4FA4-BEA5-7D719EBDFD56}" dt="2024-10-15T05:50:38.322" v="9443" actId="14100"/>
          <ac:spMkLst>
            <pc:docMk/>
            <pc:sldMk cId="1516446095" sldId="358"/>
            <ac:spMk id="5" creationId="{B3CA5452-A1A5-4C66-2C9C-805FF3D2FD6F}"/>
          </ac:spMkLst>
        </pc:spChg>
        <pc:spChg chg="del">
          <ac:chgData name="Toby Donaldson" userId="2e6e5431-bb17-4c41-9985-d39c50d83c73" providerId="ADAL" clId="{11AE3950-EE88-4FA4-BEA5-7D719EBDFD56}" dt="2024-10-15T05:50:33.451" v="9442" actId="21"/>
          <ac:spMkLst>
            <pc:docMk/>
            <pc:sldMk cId="1516446095" sldId="358"/>
            <ac:spMk id="20" creationId="{E1BF21EE-5CB1-186C-F812-1231E4ED82A2}"/>
          </ac:spMkLst>
        </pc:spChg>
        <pc:cxnChg chg="add mod">
          <ac:chgData name="Toby Donaldson" userId="2e6e5431-bb17-4c41-9985-d39c50d83c73" providerId="ADAL" clId="{11AE3950-EE88-4FA4-BEA5-7D719EBDFD56}" dt="2024-10-15T05:50:52.323" v="9445" actId="14100"/>
          <ac:cxnSpMkLst>
            <pc:docMk/>
            <pc:sldMk cId="1516446095" sldId="358"/>
            <ac:cxnSpMk id="8" creationId="{ADE94482-0D0A-E6F5-5DD1-27D0C74B0B2F}"/>
          </ac:cxnSpMkLst>
        </pc:cxnChg>
        <pc:cxnChg chg="del mod">
          <ac:chgData name="Toby Donaldson" userId="2e6e5431-bb17-4c41-9985-d39c50d83c73" providerId="ADAL" clId="{11AE3950-EE88-4FA4-BEA5-7D719EBDFD56}" dt="2024-10-15T05:50:33.451" v="9442" actId="21"/>
          <ac:cxnSpMkLst>
            <pc:docMk/>
            <pc:sldMk cId="1516446095" sldId="358"/>
            <ac:cxnSpMk id="21" creationId="{10836CC7-EE6F-54D6-5837-26D0538F5819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0144753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79954462" sldId="359"/>
        </pc:sldMkLst>
      </pc:sldChg>
      <pc:sldChg chg="modSp add mod">
        <pc:chgData name="Toby Donaldson" userId="2e6e5431-bb17-4c41-9985-d39c50d83c73" providerId="ADAL" clId="{11AE3950-EE88-4FA4-BEA5-7D719EBDFD56}" dt="2024-10-15T05:51:26.267" v="9528" actId="20577"/>
        <pc:sldMkLst>
          <pc:docMk/>
          <pc:sldMk cId="3919385683" sldId="359"/>
        </pc:sldMkLst>
        <pc:spChg chg="mod">
          <ac:chgData name="Toby Donaldson" userId="2e6e5431-bb17-4c41-9985-d39c50d83c73" providerId="ADAL" clId="{11AE3950-EE88-4FA4-BEA5-7D719EBDFD56}" dt="2024-10-15T05:51:21.361" v="9523" actId="14100"/>
          <ac:spMkLst>
            <pc:docMk/>
            <pc:sldMk cId="3919385683" sldId="359"/>
            <ac:spMk id="3" creationId="{5A94FDAA-0F1C-4F59-2BBB-57135398AFC6}"/>
          </ac:spMkLst>
        </pc:spChg>
        <pc:spChg chg="mod">
          <ac:chgData name="Toby Donaldson" userId="2e6e5431-bb17-4c41-9985-d39c50d83c73" providerId="ADAL" clId="{11AE3950-EE88-4FA4-BEA5-7D719EBDFD56}" dt="2024-10-15T05:51:26.267" v="9528" actId="20577"/>
          <ac:spMkLst>
            <pc:docMk/>
            <pc:sldMk cId="3919385683" sldId="359"/>
            <ac:spMk id="5" creationId="{60BF41BC-0C81-4A35-7C93-1EF033019835}"/>
          </ac:spMkLst>
        </pc:spChg>
        <pc:cxnChg chg="mod">
          <ac:chgData name="Toby Donaldson" userId="2e6e5431-bb17-4c41-9985-d39c50d83c73" providerId="ADAL" clId="{11AE3950-EE88-4FA4-BEA5-7D719EBDFD56}" dt="2024-10-15T05:51:21.361" v="9523" actId="14100"/>
          <ac:cxnSpMkLst>
            <pc:docMk/>
            <pc:sldMk cId="3919385683" sldId="359"/>
            <ac:cxnSpMk id="8" creationId="{EE33D060-CB1C-53B3-3360-4EEEBAE8D252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0:09.162" v="9904" actId="113"/>
        <pc:sldMkLst>
          <pc:docMk/>
          <pc:sldMk cId="2609197238" sldId="360"/>
        </pc:sldMkLst>
        <pc:spChg chg="mod">
          <ac:chgData name="Toby Donaldson" userId="2e6e5431-bb17-4c41-9985-d39c50d83c73" providerId="ADAL" clId="{11AE3950-EE88-4FA4-BEA5-7D719EBDFD56}" dt="2024-10-15T06:00:09.162" v="9904" actId="113"/>
          <ac:spMkLst>
            <pc:docMk/>
            <pc:sldMk cId="2609197238" sldId="360"/>
            <ac:spMk id="3" creationId="{ACCD5F14-A8CC-40BA-ADD2-69AE4C82ACD9}"/>
          </ac:spMkLst>
        </pc:spChg>
        <pc:grpChg chg="add mod">
          <ac:chgData name="Toby Donaldson" userId="2e6e5431-bb17-4c41-9985-d39c50d83c73" providerId="ADAL" clId="{11AE3950-EE88-4FA4-BEA5-7D719EBDFD56}" dt="2024-10-15T05:52:50.683" v="9662" actId="1076"/>
          <ac:grpSpMkLst>
            <pc:docMk/>
            <pc:sldMk cId="2609197238" sldId="360"/>
            <ac:grpSpMk id="7" creationId="{1480B42E-B200-3EBB-8658-BE208470860D}"/>
          </ac:grpSpMkLst>
        </pc:grpChg>
        <pc:cxnChg chg="del mod">
          <ac:chgData name="Toby Donaldson" userId="2e6e5431-bb17-4c41-9985-d39c50d83c73" providerId="ADAL" clId="{11AE3950-EE88-4FA4-BEA5-7D719EBDFD56}" dt="2024-10-15T05:51:47.610" v="9530" actId="21"/>
          <ac:cxnSpMkLst>
            <pc:docMk/>
            <pc:sldMk cId="2609197238" sldId="360"/>
            <ac:cxnSpMk id="8" creationId="{776F0918-80F3-CBAD-1D4B-422181646C4A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0" creationId="{F36248D0-DA4F-76DD-2C97-B7A0726FDA3E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2" creationId="{19DA9158-FEFC-BEB3-2992-CD467F74B10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11AE3950-EE88-4FA4-BEA5-7D719EBDFD56}" dt="2024-10-15T05:55:54.991" v="9780" actId="1076"/>
        <pc:sldMkLst>
          <pc:docMk/>
          <pc:sldMk cId="1516092794" sldId="361"/>
        </pc:sldMkLst>
        <pc:spChg chg="mod">
          <ac:chgData name="Toby Donaldson" userId="2e6e5431-bb17-4c41-9985-d39c50d83c73" providerId="ADAL" clId="{11AE3950-EE88-4FA4-BEA5-7D719EBDFD56}" dt="2024-10-15T05:55:33.019" v="9778" actId="14100"/>
          <ac:spMkLst>
            <pc:docMk/>
            <pc:sldMk cId="1516092794" sldId="361"/>
            <ac:spMk id="3" creationId="{31EAAE9F-CE41-69FD-58B5-213EA2E4035A}"/>
          </ac:spMkLst>
        </pc:spChg>
        <pc:grpChg chg="add mod">
          <ac:chgData name="Toby Donaldson" userId="2e6e5431-bb17-4c41-9985-d39c50d83c73" providerId="ADAL" clId="{11AE3950-EE88-4FA4-BEA5-7D719EBDFD56}" dt="2024-10-15T05:55:54.991" v="9780" actId="1076"/>
          <ac:grpSpMkLst>
            <pc:docMk/>
            <pc:sldMk cId="1516092794" sldId="361"/>
            <ac:grpSpMk id="8" creationId="{835608BF-D403-86A3-D5A5-25F9A806A0A0}"/>
          </ac:grpSpMkLst>
        </pc:grp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0" creationId="{22E44BEC-87D7-FE43-74C7-64E209E6306A}"/>
          </ac:cxnSpMkLst>
        </pc:cxnChg>
        <pc:cxnChg chg="del mod">
          <ac:chgData name="Toby Donaldson" userId="2e6e5431-bb17-4c41-9985-d39c50d83c73" providerId="ADAL" clId="{11AE3950-EE88-4FA4-BEA5-7D719EBDFD56}" dt="2024-10-15T05:54:59.623" v="9665" actId="21"/>
          <ac:cxnSpMkLst>
            <pc:docMk/>
            <pc:sldMk cId="1516092794" sldId="361"/>
            <ac:cxnSpMk id="12" creationId="{067AD279-F9A6-2717-3D56-608AECF0C310}"/>
          </ac:cxnSpMkLst>
        </pc:cxn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3" creationId="{AE2D87C7-FE59-D562-C0FA-E1614A3F3119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1:49.884" v="9913" actId="20577"/>
        <pc:sldMkLst>
          <pc:docMk/>
          <pc:sldMk cId="190601291" sldId="362"/>
        </pc:sldMkLst>
        <pc:spChg chg="mod">
          <ac:chgData name="Toby Donaldson" userId="2e6e5431-bb17-4c41-9985-d39c50d83c73" providerId="ADAL" clId="{11AE3950-EE88-4FA4-BEA5-7D719EBDFD56}" dt="2024-10-15T06:01:49.884" v="9913" actId="20577"/>
          <ac:spMkLst>
            <pc:docMk/>
            <pc:sldMk cId="190601291" sldId="362"/>
            <ac:spMk id="3" creationId="{5C74A4DB-4998-CF2D-F922-F816F894B59E}"/>
          </ac:spMkLst>
        </pc:spChg>
        <pc:spChg chg="del">
          <ac:chgData name="Toby Donaldson" userId="2e6e5431-bb17-4c41-9985-d39c50d83c73" providerId="ADAL" clId="{11AE3950-EE88-4FA4-BEA5-7D719EBDFD56}" dt="2024-10-15T05:56:26.298" v="9783" actId="21"/>
          <ac:spMkLst>
            <pc:docMk/>
            <pc:sldMk cId="190601291" sldId="362"/>
            <ac:spMk id="5" creationId="{6FFDD164-FFA1-8D8C-2D60-C7464B522047}"/>
          </ac:spMkLst>
        </pc:spChg>
        <pc:spChg chg="add del mod">
          <ac:chgData name="Toby Donaldson" userId="2e6e5431-bb17-4c41-9985-d39c50d83c73" providerId="ADAL" clId="{11AE3950-EE88-4FA4-BEA5-7D719EBDFD56}" dt="2024-10-15T05:58:14.732" v="9853" actId="21"/>
          <ac:spMkLst>
            <pc:docMk/>
            <pc:sldMk cId="190601291" sldId="362"/>
            <ac:spMk id="8" creationId="{8D489AED-2FE3-3ED2-9480-38E484342D31}"/>
          </ac:spMkLst>
        </pc:spChg>
        <pc:spChg chg="mod">
          <ac:chgData name="Toby Donaldson" userId="2e6e5431-bb17-4c41-9985-d39c50d83c73" providerId="ADAL" clId="{11AE3950-EE88-4FA4-BEA5-7D719EBDFD56}" dt="2024-10-15T05:59:07.042" v="9893" actId="20577"/>
          <ac:spMkLst>
            <pc:docMk/>
            <pc:sldMk cId="190601291" sldId="362"/>
            <ac:spMk id="18" creationId="{B416CE4A-4687-29D7-D4EB-96A00013536E}"/>
          </ac:spMkLst>
        </pc:spChg>
        <pc:grpChg chg="del">
          <ac:chgData name="Toby Donaldson" userId="2e6e5431-bb17-4c41-9985-d39c50d83c73" providerId="ADAL" clId="{11AE3950-EE88-4FA4-BEA5-7D719EBDFD56}" dt="2024-10-15T05:56:26.298" v="9783" actId="21"/>
          <ac:grpSpMkLst>
            <pc:docMk/>
            <pc:sldMk cId="190601291" sldId="362"/>
            <ac:grpSpMk id="7" creationId="{7A70D4CF-5146-D1AF-CBF3-D8C47AA53873}"/>
          </ac:grpSpMkLst>
        </pc:grpChg>
        <pc:cxnChg chg="add mod">
          <ac:chgData name="Toby Donaldson" userId="2e6e5431-bb17-4c41-9985-d39c50d83c73" providerId="ADAL" clId="{11AE3950-EE88-4FA4-BEA5-7D719EBDFD56}" dt="2024-10-15T05:58:11.979" v="9852" actId="14100"/>
          <ac:cxnSpMkLst>
            <pc:docMk/>
            <pc:sldMk cId="190601291" sldId="362"/>
            <ac:cxnSpMk id="13" creationId="{053FAFE2-3904-58C3-1215-C7C927A520F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76541978" sldId="362"/>
        </pc:sldMkLst>
      </pc:sldChg>
      <pc:sldChg chg="modSp add mod ord">
        <pc:chgData name="Toby Donaldson" userId="2e6e5431-bb17-4c41-9985-d39c50d83c73" providerId="ADAL" clId="{11AE3950-EE88-4FA4-BEA5-7D719EBDFD56}" dt="2024-10-15T06:00:58.826" v="9912" actId="20577"/>
        <pc:sldMkLst>
          <pc:docMk/>
          <pc:sldMk cId="1958484672" sldId="363"/>
        </pc:sldMkLst>
        <pc:spChg chg="mod">
          <ac:chgData name="Toby Donaldson" userId="2e6e5431-bb17-4c41-9985-d39c50d83c73" providerId="ADAL" clId="{11AE3950-EE88-4FA4-BEA5-7D719EBDFD56}" dt="2024-10-15T06:00:58.826" v="9912" actId="20577"/>
          <ac:spMkLst>
            <pc:docMk/>
            <pc:sldMk cId="1958484672" sldId="363"/>
            <ac:spMk id="3" creationId="{2E219800-D657-D258-6E84-2E2B665026EC}"/>
          </ac:spMkLst>
        </pc:spChg>
        <pc:spChg chg="mod">
          <ac:chgData name="Toby Donaldson" userId="2e6e5431-bb17-4c41-9985-d39c50d83c73" providerId="ADAL" clId="{11AE3950-EE88-4FA4-BEA5-7D719EBDFD56}" dt="2024-10-15T06:00:56.406" v="9911" actId="20577"/>
          <ac:spMkLst>
            <pc:docMk/>
            <pc:sldMk cId="1958484672" sldId="363"/>
            <ac:spMk id="8" creationId="{6FD96526-80A5-AF1C-4711-DB30E64829B5}"/>
          </ac:spMkLst>
        </pc:spChg>
        <pc:cxnChg chg="mod">
          <ac:chgData name="Toby Donaldson" userId="2e6e5431-bb17-4c41-9985-d39c50d83c73" providerId="ADAL" clId="{11AE3950-EE88-4FA4-BEA5-7D719EBDFD56}" dt="2024-10-15T06:00:56.406" v="9911" actId="20577"/>
          <ac:cxnSpMkLst>
            <pc:docMk/>
            <pc:sldMk cId="1958484672" sldId="363"/>
            <ac:cxnSpMk id="13" creationId="{F5618EFF-5DD7-4136-1E56-954C8E0255B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8224056" sldId="363"/>
        </pc:sldMkLst>
      </pc:sldChg>
      <pc:sldChg chg="delSp modSp add mod">
        <pc:chgData name="Toby Donaldson" userId="2e6e5431-bb17-4c41-9985-d39c50d83c73" providerId="ADAL" clId="{11AE3950-EE88-4FA4-BEA5-7D719EBDFD56}" dt="2024-10-15T06:00:04.744" v="9903" actId="20577"/>
        <pc:sldMkLst>
          <pc:docMk/>
          <pc:sldMk cId="1958756334" sldId="364"/>
        </pc:sldMkLst>
        <pc:spChg chg="mod">
          <ac:chgData name="Toby Donaldson" userId="2e6e5431-bb17-4c41-9985-d39c50d83c73" providerId="ADAL" clId="{11AE3950-EE88-4FA4-BEA5-7D719EBDFD56}" dt="2024-10-15T06:00:04.744" v="9903" actId="20577"/>
          <ac:spMkLst>
            <pc:docMk/>
            <pc:sldMk cId="1958756334" sldId="364"/>
            <ac:spMk id="3" creationId="{F7266929-5A0E-4F90-57FE-3CA60E8EABA1}"/>
          </ac:spMkLst>
        </pc:spChg>
        <pc:cxnChg chg="del">
          <ac:chgData name="Toby Donaldson" userId="2e6e5431-bb17-4c41-9985-d39c50d83c73" providerId="ADAL" clId="{11AE3950-EE88-4FA4-BEA5-7D719EBDFD56}" dt="2024-10-15T06:00:00.852" v="9902" actId="21"/>
          <ac:cxnSpMkLst>
            <pc:docMk/>
            <pc:sldMk cId="1958756334" sldId="364"/>
            <ac:cxnSpMk id="13" creationId="{48082A16-4B94-CEB8-8D6E-CA1F10490765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4911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26048549" sldId="365"/>
        </pc:sldMkLst>
      </pc:sldChg>
      <pc:sldChg chg="addSp modSp add mod">
        <pc:chgData name="Toby Donaldson" userId="2e6e5431-bb17-4c41-9985-d39c50d83c73" providerId="ADAL" clId="{11AE3950-EE88-4FA4-BEA5-7D719EBDFD56}" dt="2024-10-15T06:00:28.389" v="9907" actId="1076"/>
        <pc:sldMkLst>
          <pc:docMk/>
          <pc:sldMk cId="2786851511" sldId="365"/>
        </pc:sldMkLst>
        <pc:grpChg chg="add mod">
          <ac:chgData name="Toby Donaldson" userId="2e6e5431-bb17-4c41-9985-d39c50d83c73" providerId="ADAL" clId="{11AE3950-EE88-4FA4-BEA5-7D719EBDFD56}" dt="2024-10-15T06:00:28.389" v="9907" actId="1076"/>
          <ac:grpSpMkLst>
            <pc:docMk/>
            <pc:sldMk cId="2786851511" sldId="365"/>
            <ac:grpSpMk id="5" creationId="{45CC97C4-4C6A-1BC3-5CB2-814FE4A8A237}"/>
          </ac:grpSpMkLst>
        </pc:grp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7" creationId="{564A38DC-A9E4-4981-BAD9-0049332D1700}"/>
          </ac:cxnSpMkLst>
        </pc:cxn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8" creationId="{9A1AA561-85FB-D80F-A012-5B71889D78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06.267" v="9997"/>
        <pc:sldMkLst>
          <pc:docMk/>
          <pc:sldMk cId="2284118100" sldId="366"/>
        </pc:sldMkLst>
        <pc:spChg chg="mod">
          <ac:chgData name="Toby Donaldson" userId="2e6e5431-bb17-4c41-9985-d39c50d83c73" providerId="ADAL" clId="{11AE3950-EE88-4FA4-BEA5-7D719EBDFD56}" dt="2024-10-15T06:04:34.987" v="9985" actId="1076"/>
          <ac:spMkLst>
            <pc:docMk/>
            <pc:sldMk cId="2284118100" sldId="366"/>
            <ac:spMk id="3" creationId="{8B3D64AB-0A84-E56C-CBBE-AA5AB991BA5D}"/>
          </ac:spMkLst>
        </pc:spChg>
        <pc:spChg chg="add mod">
          <ac:chgData name="Toby Donaldson" userId="2e6e5431-bb17-4c41-9985-d39c50d83c73" providerId="ADAL" clId="{11AE3950-EE88-4FA4-BEA5-7D719EBDFD56}" dt="2024-10-15T06:03:31.148" v="9928" actId="20577"/>
          <ac:spMkLst>
            <pc:docMk/>
            <pc:sldMk cId="2284118100" sldId="366"/>
            <ac:spMk id="10" creationId="{C0E47D17-72C7-13A1-7411-6C5D46CEEF93}"/>
          </ac:spMkLst>
        </pc:spChg>
        <pc:spChg chg="add mod">
          <ac:chgData name="Toby Donaldson" userId="2e6e5431-bb17-4c41-9985-d39c50d83c73" providerId="ADAL" clId="{11AE3950-EE88-4FA4-BEA5-7D719EBDFD56}" dt="2024-10-15T06:05:06.267" v="9997"/>
          <ac:spMkLst>
            <pc:docMk/>
            <pc:sldMk cId="2284118100" sldId="366"/>
            <ac:spMk id="13" creationId="{8C587B94-BB22-5C94-02D2-1F3BF498C31B}"/>
          </ac:spMkLst>
        </pc:spChg>
        <pc:spChg chg="del">
          <ac:chgData name="Toby Donaldson" userId="2e6e5431-bb17-4c41-9985-d39c50d83c73" providerId="ADAL" clId="{11AE3950-EE88-4FA4-BEA5-7D719EBDFD56}" dt="2024-10-15T06:00:43.115" v="9909" actId="21"/>
          <ac:spMkLst>
            <pc:docMk/>
            <pc:sldMk cId="2284118100" sldId="366"/>
            <ac:spMk id="18" creationId="{306C9F10-6029-82A9-6D43-F29667DE73C4}"/>
          </ac:spMkLst>
        </pc:spChg>
        <pc:grpChg chg="del">
          <ac:chgData name="Toby Donaldson" userId="2e6e5431-bb17-4c41-9985-d39c50d83c73" providerId="ADAL" clId="{11AE3950-EE88-4FA4-BEA5-7D719EBDFD56}" dt="2024-10-15T06:00:43.115" v="9909" actId="21"/>
          <ac:grpSpMkLst>
            <pc:docMk/>
            <pc:sldMk cId="2284118100" sldId="366"/>
            <ac:grpSpMk id="5" creationId="{EDCEBE38-6B59-A423-B83A-BDFD0A3C5118}"/>
          </ac:grpSpMkLst>
        </pc:grpChg>
        <pc:cxnChg chg="add mod">
          <ac:chgData name="Toby Donaldson" userId="2e6e5431-bb17-4c41-9985-d39c50d83c73" providerId="ADAL" clId="{11AE3950-EE88-4FA4-BEA5-7D719EBDFD56}" dt="2024-10-15T06:03:28.986" v="9927" actId="1076"/>
          <ac:cxnSpMkLst>
            <pc:docMk/>
            <pc:sldMk cId="2284118100" sldId="366"/>
            <ac:cxnSpMk id="12" creationId="{71B36545-693A-C2B5-7D4B-881BE8E435A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92605436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81652328" sldId="367"/>
        </pc:sldMkLst>
      </pc:sldChg>
      <pc:sldChg chg="addSp delSp modSp add mod">
        <pc:chgData name="Toby Donaldson" userId="2e6e5431-bb17-4c41-9985-d39c50d83c73" providerId="ADAL" clId="{11AE3950-EE88-4FA4-BEA5-7D719EBDFD56}" dt="2024-10-15T06:02:48.038" v="9925" actId="11529"/>
        <pc:sldMkLst>
          <pc:docMk/>
          <pc:sldMk cId="2113328223" sldId="367"/>
        </pc:sldMkLst>
        <pc:spChg chg="del">
          <ac:chgData name="Toby Donaldson" userId="2e6e5431-bb17-4c41-9985-d39c50d83c73" providerId="ADAL" clId="{11AE3950-EE88-4FA4-BEA5-7D719EBDFD56}" dt="2024-10-15T06:02:34.239" v="9924" actId="21"/>
          <ac:spMkLst>
            <pc:docMk/>
            <pc:sldMk cId="2113328223" sldId="367"/>
            <ac:spMk id="8" creationId="{F8860851-3AB3-1918-0C59-64722C640F04}"/>
          </ac:spMkLst>
        </pc:spChg>
        <pc:spChg chg="mod">
          <ac:chgData name="Toby Donaldson" userId="2e6e5431-bb17-4c41-9985-d39c50d83c73" providerId="ADAL" clId="{11AE3950-EE88-4FA4-BEA5-7D719EBDFD56}" dt="2024-10-15T06:02:09.248" v="9923" actId="14100"/>
          <ac:spMkLst>
            <pc:docMk/>
            <pc:sldMk cId="2113328223" sldId="367"/>
            <ac:spMk id="18" creationId="{1ACCEC6D-9B46-7884-7EB5-1194D402F14F}"/>
          </ac:spMkLst>
        </pc:spChg>
        <pc:cxnChg chg="add">
          <ac:chgData name="Toby Donaldson" userId="2e6e5431-bb17-4c41-9985-d39c50d83c73" providerId="ADAL" clId="{11AE3950-EE88-4FA4-BEA5-7D719EBDFD56}" dt="2024-10-15T06:02:48.038" v="9925" actId="11529"/>
          <ac:cxnSpMkLst>
            <pc:docMk/>
            <pc:sldMk cId="2113328223" sldId="367"/>
            <ac:cxnSpMk id="7" creationId="{C18643D0-4CAB-BF60-F5B3-7853D379325D}"/>
          </ac:cxnSpMkLst>
        </pc:cxnChg>
        <pc:cxnChg chg="del mod">
          <ac:chgData name="Toby Donaldson" userId="2e6e5431-bb17-4c41-9985-d39c50d83c73" providerId="ADAL" clId="{11AE3950-EE88-4FA4-BEA5-7D719EBDFD56}" dt="2024-10-15T06:02:34.239" v="9924" actId="21"/>
          <ac:cxnSpMkLst>
            <pc:docMk/>
            <pc:sldMk cId="2113328223" sldId="367"/>
            <ac:cxnSpMk id="13" creationId="{3EE287B8-0165-EC1B-C71D-E799969351A1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24.068" v="10001" actId="11529"/>
        <pc:sldMkLst>
          <pc:docMk/>
          <pc:sldMk cId="457840613" sldId="368"/>
        </pc:sldMkLst>
        <pc:spChg chg="add del mod">
          <ac:chgData name="Toby Donaldson" userId="2e6e5431-bb17-4c41-9985-d39c50d83c73" providerId="ADAL" clId="{11AE3950-EE88-4FA4-BEA5-7D719EBDFD56}" dt="2024-10-15T06:05:16.575" v="10000" actId="21"/>
          <ac:spMkLst>
            <pc:docMk/>
            <pc:sldMk cId="457840613" sldId="368"/>
            <ac:spMk id="5" creationId="{DA3E44DA-7AD4-1479-4F3E-5276CCD76368}"/>
          </ac:spMkLst>
        </pc:spChg>
        <pc:spChg chg="mod">
          <ac:chgData name="Toby Donaldson" userId="2e6e5431-bb17-4c41-9985-d39c50d83c73" providerId="ADAL" clId="{11AE3950-EE88-4FA4-BEA5-7D719EBDFD56}" dt="2024-10-15T06:05:14.414" v="9999" actId="14100"/>
          <ac:spMkLst>
            <pc:docMk/>
            <pc:sldMk cId="457840613" sldId="368"/>
            <ac:spMk id="6" creationId="{78E045E0-7850-F37D-A65E-C637C8246CBB}"/>
          </ac:spMkLst>
        </pc:spChg>
        <pc:spChg chg="del">
          <ac:chgData name="Toby Donaldson" userId="2e6e5431-bb17-4c41-9985-d39c50d83c73" providerId="ADAL" clId="{11AE3950-EE88-4FA4-BEA5-7D719EBDFD56}" dt="2024-10-15T06:04:59.536" v="9996" actId="21"/>
          <ac:spMkLst>
            <pc:docMk/>
            <pc:sldMk cId="457840613" sldId="368"/>
            <ac:spMk id="10" creationId="{303419BB-AAA1-CC94-738D-EED0624DD469}"/>
          </ac:spMkLst>
        </pc:spChg>
        <pc:cxnChg chg="add">
          <ac:chgData name="Toby Donaldson" userId="2e6e5431-bb17-4c41-9985-d39c50d83c73" providerId="ADAL" clId="{11AE3950-EE88-4FA4-BEA5-7D719EBDFD56}" dt="2024-10-15T06:05:24.068" v="10001" actId="11529"/>
          <ac:cxnSpMkLst>
            <pc:docMk/>
            <pc:sldMk cId="457840613" sldId="368"/>
            <ac:cxnSpMk id="8" creationId="{AF1427AB-8D17-2E5A-B5C5-86471928DA78}"/>
          </ac:cxnSpMkLst>
        </pc:cxnChg>
        <pc:cxnChg chg="del mod">
          <ac:chgData name="Toby Donaldson" userId="2e6e5431-bb17-4c41-9985-d39c50d83c73" providerId="ADAL" clId="{11AE3950-EE88-4FA4-BEA5-7D719EBDFD56}" dt="2024-10-15T06:04:42.888" v="9987" actId="21"/>
          <ac:cxnSpMkLst>
            <pc:docMk/>
            <pc:sldMk cId="457840613" sldId="368"/>
            <ac:cxnSpMk id="12" creationId="{7A555F69-8D5D-790F-CA3A-93AF061AAB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88079527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11AE3950-EE88-4FA4-BEA5-7D719EBDFD56}" dt="2024-10-15T06:06:00.946" v="10043" actId="20577"/>
        <pc:sldMkLst>
          <pc:docMk/>
          <pc:sldMk cId="1388488476" sldId="369"/>
        </pc:sldMkLst>
        <pc:spChg chg="mod">
          <ac:chgData name="Toby Donaldson" userId="2e6e5431-bb17-4c41-9985-d39c50d83c73" providerId="ADAL" clId="{11AE3950-EE88-4FA4-BEA5-7D719EBDFD56}" dt="2024-10-15T06:05:54.411" v="10036" actId="14100"/>
          <ac:spMkLst>
            <pc:docMk/>
            <pc:sldMk cId="1388488476" sldId="369"/>
            <ac:spMk id="3" creationId="{CA02B82C-2028-C5FA-3D1D-C6E0F3AC2E7D}"/>
          </ac:spMkLst>
        </pc:spChg>
        <pc:spChg chg="mod">
          <ac:chgData name="Toby Donaldson" userId="2e6e5431-bb17-4c41-9985-d39c50d83c73" providerId="ADAL" clId="{11AE3950-EE88-4FA4-BEA5-7D719EBDFD56}" dt="2024-10-15T06:06:00.946" v="10043" actId="20577"/>
          <ac:spMkLst>
            <pc:docMk/>
            <pc:sldMk cId="1388488476" sldId="369"/>
            <ac:spMk id="6" creationId="{1C7696D8-3C0D-7283-AB53-FC40AEC9EACB}"/>
          </ac:spMkLst>
        </pc:spChg>
        <pc:cxnChg chg="mod">
          <ac:chgData name="Toby Donaldson" userId="2e6e5431-bb17-4c41-9985-d39c50d83c73" providerId="ADAL" clId="{11AE3950-EE88-4FA4-BEA5-7D719EBDFD56}" dt="2024-10-15T06:05:54.411" v="10036" actId="14100"/>
          <ac:cxnSpMkLst>
            <pc:docMk/>
            <pc:sldMk cId="1388488476" sldId="369"/>
            <ac:cxnSpMk id="8" creationId="{ABABC538-DE9C-9D65-F259-32266C465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877160746" sldId="370"/>
        </pc:sldMkLst>
      </pc:sldChg>
      <pc:sldChg chg="addSp delSp modSp add mod">
        <pc:chgData name="Toby Donaldson" userId="2e6e5431-bb17-4c41-9985-d39c50d83c73" providerId="ADAL" clId="{11AE3950-EE88-4FA4-BEA5-7D719EBDFD56}" dt="2024-10-15T06:07:03.072" v="10148" actId="113"/>
        <pc:sldMkLst>
          <pc:docMk/>
          <pc:sldMk cId="3613898507" sldId="370"/>
        </pc:sldMkLst>
        <pc:spChg chg="mod">
          <ac:chgData name="Toby Donaldson" userId="2e6e5431-bb17-4c41-9985-d39c50d83c73" providerId="ADAL" clId="{11AE3950-EE88-4FA4-BEA5-7D719EBDFD56}" dt="2024-10-15T06:07:03.072" v="10148" actId="113"/>
          <ac:spMkLst>
            <pc:docMk/>
            <pc:sldMk cId="3613898507" sldId="370"/>
            <ac:spMk id="3" creationId="{23D30C8F-FCE8-59DF-D786-B3B952ABF042}"/>
          </ac:spMkLst>
        </pc:spChg>
        <pc:grpChg chg="add mod">
          <ac:chgData name="Toby Donaldson" userId="2e6e5431-bb17-4c41-9985-d39c50d83c73" providerId="ADAL" clId="{11AE3950-EE88-4FA4-BEA5-7D719EBDFD56}" dt="2024-10-15T06:06:24.706" v="10046" actId="1076"/>
          <ac:grpSpMkLst>
            <pc:docMk/>
            <pc:sldMk cId="3613898507" sldId="370"/>
            <ac:grpSpMk id="5" creationId="{D0125318-9AF9-37A9-7F1F-97F3CB00C370}"/>
          </ac:grpSpMkLst>
        </pc:grp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7" creationId="{5ACA9EF1-9021-E107-B8D5-3029CDC286E5}"/>
          </ac:cxnSpMkLst>
        </pc:cxnChg>
        <pc:cxnChg chg="del mod">
          <ac:chgData name="Toby Donaldson" userId="2e6e5431-bb17-4c41-9985-d39c50d83c73" providerId="ADAL" clId="{11AE3950-EE88-4FA4-BEA5-7D719EBDFD56}" dt="2024-10-15T06:06:26.927" v="10047" actId="21"/>
          <ac:cxnSpMkLst>
            <pc:docMk/>
            <pc:sldMk cId="3613898507" sldId="370"/>
            <ac:cxnSpMk id="8" creationId="{DA3E71D9-00A2-7F8A-2504-A3AE6BF8B0BB}"/>
          </ac:cxnSpMkLst>
        </pc:cxn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10" creationId="{1166CCD6-2937-84C4-D34B-7BB31EC5B17B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8:02.449" v="10255" actId="11529"/>
        <pc:sldMkLst>
          <pc:docMk/>
          <pc:sldMk cId="2445780534" sldId="371"/>
        </pc:sldMkLst>
        <pc:spChg chg="mod">
          <ac:chgData name="Toby Donaldson" userId="2e6e5431-bb17-4c41-9985-d39c50d83c73" providerId="ADAL" clId="{11AE3950-EE88-4FA4-BEA5-7D719EBDFD56}" dt="2024-10-15T06:07:54.829" v="10254" actId="6549"/>
          <ac:spMkLst>
            <pc:docMk/>
            <pc:sldMk cId="2445780534" sldId="371"/>
            <ac:spMk id="3" creationId="{C0CB2900-A84A-1132-7B9C-37FD236A0753}"/>
          </ac:spMkLst>
        </pc:spChg>
        <pc:spChg chg="del">
          <ac:chgData name="Toby Donaldson" userId="2e6e5431-bb17-4c41-9985-d39c50d83c73" providerId="ADAL" clId="{11AE3950-EE88-4FA4-BEA5-7D719EBDFD56}" dt="2024-10-15T06:07:26.109" v="10151" actId="21"/>
          <ac:spMkLst>
            <pc:docMk/>
            <pc:sldMk cId="2445780534" sldId="371"/>
            <ac:spMk id="6" creationId="{73481DBC-C087-C082-9201-6F3834B2E4A1}"/>
          </ac:spMkLst>
        </pc:spChg>
        <pc:spChg chg="add mod">
          <ac:chgData name="Toby Donaldson" userId="2e6e5431-bb17-4c41-9985-d39c50d83c73" providerId="ADAL" clId="{11AE3950-EE88-4FA4-BEA5-7D719EBDFD56}" dt="2024-10-15T06:07:29.245" v="10152" actId="1076"/>
          <ac:spMkLst>
            <pc:docMk/>
            <pc:sldMk cId="2445780534" sldId="371"/>
            <ac:spMk id="8" creationId="{27A6C7D3-00A6-970B-FDB3-0B0463FE1473}"/>
          </ac:spMkLst>
        </pc:spChg>
        <pc:grpChg chg="del">
          <ac:chgData name="Toby Donaldson" userId="2e6e5431-bb17-4c41-9985-d39c50d83c73" providerId="ADAL" clId="{11AE3950-EE88-4FA4-BEA5-7D719EBDFD56}" dt="2024-10-15T06:07:26.109" v="10151" actId="21"/>
          <ac:grpSpMkLst>
            <pc:docMk/>
            <pc:sldMk cId="2445780534" sldId="371"/>
            <ac:grpSpMk id="5" creationId="{384E8CC4-0F7D-C35C-25FF-A81EE4495C09}"/>
          </ac:grpSpMkLst>
        </pc:grpChg>
        <pc:cxnChg chg="add">
          <ac:chgData name="Toby Donaldson" userId="2e6e5431-bb17-4c41-9985-d39c50d83c73" providerId="ADAL" clId="{11AE3950-EE88-4FA4-BEA5-7D719EBDFD56}" dt="2024-10-15T06:08:02.449" v="10255" actId="11529"/>
          <ac:cxnSpMkLst>
            <pc:docMk/>
            <pc:sldMk cId="2445780534" sldId="371"/>
            <ac:cxnSpMk id="13" creationId="{20435799-CD36-E176-292D-E6D1A222DF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9336100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6439760" sldId="372"/>
        </pc:sldMkLst>
      </pc:sldChg>
      <pc:sldChg chg="add del">
        <pc:chgData name="Toby Donaldson" userId="2e6e5431-bb17-4c41-9985-d39c50d83c73" providerId="ADAL" clId="{11AE3950-EE88-4FA4-BEA5-7D719EBDFD56}" dt="2024-10-15T06:08:15.698" v="10258" actId="2696"/>
        <pc:sldMkLst>
          <pc:docMk/>
          <pc:sldMk cId="1649605415" sldId="37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70743596" sldId="37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92975195" sldId="374"/>
        </pc:sldMkLst>
      </pc:sldChg>
      <pc:sldChg chg="addSp delSp modSp add mod ord">
        <pc:chgData name="Toby Donaldson" userId="2e6e5431-bb17-4c41-9985-d39c50d83c73" providerId="ADAL" clId="{11AE3950-EE88-4FA4-BEA5-7D719EBDFD56}" dt="2024-10-16T03:57:17.252" v="10630" actId="207"/>
        <pc:sldMkLst>
          <pc:docMk/>
          <pc:sldMk cId="1423492479" sldId="375"/>
        </pc:sldMkLst>
        <pc:spChg chg="mod">
          <ac:chgData name="Toby Donaldson" userId="2e6e5431-bb17-4c41-9985-d39c50d83c73" providerId="ADAL" clId="{11AE3950-EE88-4FA4-BEA5-7D719EBDFD56}" dt="2024-10-16T03:54:52.684" v="10549" actId="20577"/>
          <ac:spMkLst>
            <pc:docMk/>
            <pc:sldMk cId="1423492479" sldId="375"/>
            <ac:spMk id="2" creationId="{7476F766-47B5-E84C-A6EF-6041697F9D63}"/>
          </ac:spMkLst>
        </pc:spChg>
        <pc:spChg chg="del mod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3" creationId="{3F47620A-8110-9504-2C6E-C74571A83794}"/>
          </ac:spMkLst>
        </pc:spChg>
        <pc:spChg chg="add mod">
          <ac:chgData name="Toby Donaldson" userId="2e6e5431-bb17-4c41-9985-d39c50d83c73" providerId="ADAL" clId="{11AE3950-EE88-4FA4-BEA5-7D719EBDFD56}" dt="2024-10-16T03:57:17.252" v="10630" actId="207"/>
          <ac:spMkLst>
            <pc:docMk/>
            <pc:sldMk cId="1423492479" sldId="375"/>
            <ac:spMk id="5" creationId="{ED0B2EE7-0857-FA12-C603-63C10C141DE3}"/>
          </ac:spMkLst>
        </pc:spChg>
        <pc:spChg chg="del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8" creationId="{6BDF38C3-B934-2D23-486F-BF08CF3C5F37}"/>
          </ac:spMkLst>
        </pc:spChg>
        <pc:spChg chg="mod">
          <ac:chgData name="Toby Donaldson" userId="2e6e5431-bb17-4c41-9985-d39c50d83c73" providerId="ADAL" clId="{11AE3950-EE88-4FA4-BEA5-7D719EBDFD56}" dt="2024-10-16T03:57:09.056" v="10624" actId="1076"/>
          <ac:spMkLst>
            <pc:docMk/>
            <pc:sldMk cId="1423492479" sldId="375"/>
            <ac:spMk id="9" creationId="{E1F0B983-79CD-9D8C-C541-B5D0999FE99B}"/>
          </ac:spMkLst>
        </pc:spChg>
        <pc:spChg chg="del mod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11" creationId="{1EBCEF24-B729-F49A-CB68-AD2BADC954FB}"/>
          </ac:spMkLst>
        </pc:spChg>
        <pc:spChg chg="del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16" creationId="{3913D6C6-65FD-3678-7399-D638748ED08F}"/>
          </ac:spMkLst>
        </pc:spChg>
        <pc:cxnChg chg="del mod">
          <ac:chgData name="Toby Donaldson" userId="2e6e5431-bb17-4c41-9985-d39c50d83c73" providerId="ADAL" clId="{11AE3950-EE88-4FA4-BEA5-7D719EBDFD56}" dt="2024-10-16T03:54:59.503" v="10551" actId="21"/>
          <ac:cxnSpMkLst>
            <pc:docMk/>
            <pc:sldMk cId="1423492479" sldId="375"/>
            <ac:cxnSpMk id="13" creationId="{A37F8A6A-0F43-7123-9AA6-0AC6A7B99267}"/>
          </ac:cxnSpMkLst>
        </pc:cxnChg>
        <pc:cxnChg chg="del">
          <ac:chgData name="Toby Donaldson" userId="2e6e5431-bb17-4c41-9985-d39c50d83c73" providerId="ADAL" clId="{11AE3950-EE88-4FA4-BEA5-7D719EBDFD56}" dt="2024-10-16T03:54:59.503" v="10551" actId="21"/>
          <ac:cxnSpMkLst>
            <pc:docMk/>
            <pc:sldMk cId="1423492479" sldId="375"/>
            <ac:cxnSpMk id="14" creationId="{1BEDFC26-2C2A-3876-47ED-5BA6C32ABBE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4514818" sldId="375"/>
        </pc:sldMkLst>
      </pc:sldChg>
      <pc:sldChg chg="addSp modSp add mod">
        <pc:chgData name="Toby Donaldson" userId="2e6e5431-bb17-4c41-9985-d39c50d83c73" providerId="ADAL" clId="{11AE3950-EE88-4FA4-BEA5-7D719EBDFD56}" dt="2024-10-16T04:01:47.459" v="10936" actId="1076"/>
        <pc:sldMkLst>
          <pc:docMk/>
          <pc:sldMk cId="1155341117" sldId="376"/>
        </pc:sldMkLst>
        <pc:spChg chg="add mod">
          <ac:chgData name="Toby Donaldson" userId="2e6e5431-bb17-4c41-9985-d39c50d83c73" providerId="ADAL" clId="{11AE3950-EE88-4FA4-BEA5-7D719EBDFD56}" dt="2024-10-16T03:58:00.493" v="10645" actId="207"/>
          <ac:spMkLst>
            <pc:docMk/>
            <pc:sldMk cId="1155341117" sldId="376"/>
            <ac:spMk id="3" creationId="{6681B5A1-2FFF-3C8C-9432-753DBC778DD9}"/>
          </ac:spMkLst>
        </pc:spChg>
        <pc:spChg chg="mod">
          <ac:chgData name="Toby Donaldson" userId="2e6e5431-bb17-4c41-9985-d39c50d83c73" providerId="ADAL" clId="{11AE3950-EE88-4FA4-BEA5-7D719EBDFD56}" dt="2024-10-16T03:57:27.541" v="10633" actId="20577"/>
          <ac:spMkLst>
            <pc:docMk/>
            <pc:sldMk cId="1155341117" sldId="376"/>
            <ac:spMk id="5" creationId="{0778DC04-AF6F-8661-644C-74257A4D11AD}"/>
          </ac:spMkLst>
        </pc:spChg>
        <pc:spChg chg="add mod">
          <ac:chgData name="Toby Donaldson" userId="2e6e5431-bb17-4c41-9985-d39c50d83c73" providerId="ADAL" clId="{11AE3950-EE88-4FA4-BEA5-7D719EBDFD56}" dt="2024-10-16T04:01:47.459" v="10936" actId="1076"/>
          <ac:spMkLst>
            <pc:docMk/>
            <pc:sldMk cId="1155341117" sldId="376"/>
            <ac:spMk id="6" creationId="{6A6BD718-314D-1F61-F145-535F6F88A14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8541888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10564396" sldId="377"/>
        </pc:sldMkLst>
      </pc:sldChg>
      <pc:sldChg chg="addSp delSp modSp add mod">
        <pc:chgData name="Toby Donaldson" userId="2e6e5431-bb17-4c41-9985-d39c50d83c73" providerId="ADAL" clId="{11AE3950-EE88-4FA4-BEA5-7D719EBDFD56}" dt="2024-10-16T03:59:17.789" v="10733" actId="1076"/>
        <pc:sldMkLst>
          <pc:docMk/>
          <pc:sldMk cId="1387091156" sldId="377"/>
        </pc:sldMkLst>
        <pc:spChg chg="del">
          <ac:chgData name="Toby Donaldson" userId="2e6e5431-bb17-4c41-9985-d39c50d83c73" providerId="ADAL" clId="{11AE3950-EE88-4FA4-BEA5-7D719EBDFD56}" dt="2024-10-16T03:58:12.142" v="10647" actId="21"/>
          <ac:spMkLst>
            <pc:docMk/>
            <pc:sldMk cId="1387091156" sldId="377"/>
            <ac:spMk id="3" creationId="{74C352A1-8597-D597-2629-6FCABE358871}"/>
          </ac:spMkLst>
        </pc:spChg>
        <pc:spChg chg="mod">
          <ac:chgData name="Toby Donaldson" userId="2e6e5431-bb17-4c41-9985-d39c50d83c73" providerId="ADAL" clId="{11AE3950-EE88-4FA4-BEA5-7D719EBDFD56}" dt="2024-10-16T03:58:15.620" v="10648" actId="207"/>
          <ac:spMkLst>
            <pc:docMk/>
            <pc:sldMk cId="1387091156" sldId="377"/>
            <ac:spMk id="5" creationId="{9A4D4EDB-88D3-E973-8CD3-EC051418C849}"/>
          </ac:spMkLst>
        </pc:spChg>
        <pc:spChg chg="add mod">
          <ac:chgData name="Toby Donaldson" userId="2e6e5431-bb17-4c41-9985-d39c50d83c73" providerId="ADAL" clId="{11AE3950-EE88-4FA4-BEA5-7D719EBDFD56}" dt="2024-10-16T03:59:17.789" v="10733" actId="1076"/>
          <ac:spMkLst>
            <pc:docMk/>
            <pc:sldMk cId="1387091156" sldId="377"/>
            <ac:spMk id="6" creationId="{ECF30896-052E-59D8-3843-FB091FB2FE70}"/>
          </ac:spMkLst>
        </pc:spChg>
        <pc:spChg chg="add mod">
          <ac:chgData name="Toby Donaldson" userId="2e6e5431-bb17-4c41-9985-d39c50d83c73" providerId="ADAL" clId="{11AE3950-EE88-4FA4-BEA5-7D719EBDFD56}" dt="2024-10-16T03:59:15.430" v="10732" actId="14100"/>
          <ac:spMkLst>
            <pc:docMk/>
            <pc:sldMk cId="1387091156" sldId="377"/>
            <ac:spMk id="10" creationId="{907438FF-03D2-7219-EF52-DBB7B95DE5AD}"/>
          </ac:spMkLst>
        </pc:spChg>
        <pc:cxnChg chg="add del">
          <ac:chgData name="Toby Donaldson" userId="2e6e5431-bb17-4c41-9985-d39c50d83c73" providerId="ADAL" clId="{11AE3950-EE88-4FA4-BEA5-7D719EBDFD56}" dt="2024-10-16T03:59:05.091" v="10729" actId="21"/>
          <ac:cxnSpMkLst>
            <pc:docMk/>
            <pc:sldMk cId="1387091156" sldId="377"/>
            <ac:cxnSpMk id="8" creationId="{8EC2B754-326C-1651-F006-0B3BB09751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310001430" sldId="378"/>
        </pc:sldMkLst>
      </pc:sldChg>
      <pc:sldChg chg="addSp modSp add mod">
        <pc:chgData name="Toby Donaldson" userId="2e6e5431-bb17-4c41-9985-d39c50d83c73" providerId="ADAL" clId="{11AE3950-EE88-4FA4-BEA5-7D719EBDFD56}" dt="2024-10-16T04:00:11.017" v="10828" actId="11529"/>
        <pc:sldMkLst>
          <pc:docMk/>
          <pc:sldMk cId="3529617682" sldId="378"/>
        </pc:sldMkLst>
        <pc:spChg chg="add mod">
          <ac:chgData name="Toby Donaldson" userId="2e6e5431-bb17-4c41-9985-d39c50d83c73" providerId="ADAL" clId="{11AE3950-EE88-4FA4-BEA5-7D719EBDFD56}" dt="2024-10-16T04:00:01.409" v="10826" actId="1076"/>
          <ac:spMkLst>
            <pc:docMk/>
            <pc:sldMk cId="3529617682" sldId="378"/>
            <ac:spMk id="3" creationId="{333E7BDB-B526-B7A4-7F8F-F88B168E3569}"/>
          </ac:spMkLst>
        </pc:spChg>
        <pc:spChg chg="mod">
          <ac:chgData name="Toby Donaldson" userId="2e6e5431-bb17-4c41-9985-d39c50d83c73" providerId="ADAL" clId="{11AE3950-EE88-4FA4-BEA5-7D719EBDFD56}" dt="2024-10-16T03:59:34.089" v="10736" actId="207"/>
          <ac:spMkLst>
            <pc:docMk/>
            <pc:sldMk cId="3529617682" sldId="378"/>
            <ac:spMk id="5" creationId="{5359EBE1-F43F-B303-870E-CAC146C03566}"/>
          </ac:spMkLst>
        </pc:spChg>
        <pc:cxnChg chg="add">
          <ac:chgData name="Toby Donaldson" userId="2e6e5431-bb17-4c41-9985-d39c50d83c73" providerId="ADAL" clId="{11AE3950-EE88-4FA4-BEA5-7D719EBDFD56}" dt="2024-10-16T04:00:05.962" v="10827" actId="11529"/>
          <ac:cxnSpMkLst>
            <pc:docMk/>
            <pc:sldMk cId="3529617682" sldId="378"/>
            <ac:cxnSpMk id="8" creationId="{091FCF74-4A29-EF7D-D501-6BA70352E671}"/>
          </ac:cxnSpMkLst>
        </pc:cxnChg>
        <pc:cxnChg chg="add">
          <ac:chgData name="Toby Donaldson" userId="2e6e5431-bb17-4c41-9985-d39c50d83c73" providerId="ADAL" clId="{11AE3950-EE88-4FA4-BEA5-7D719EBDFD56}" dt="2024-10-16T04:00:11.017" v="10828" actId="11529"/>
          <ac:cxnSpMkLst>
            <pc:docMk/>
            <pc:sldMk cId="3529617682" sldId="378"/>
            <ac:cxnSpMk id="12" creationId="{F4DE735F-291A-5F0D-ADDF-66DCAD425EC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6T04:07:12.151" v="11199" actId="1076"/>
        <pc:sldMkLst>
          <pc:docMk/>
          <pc:sldMk cId="1536171663" sldId="379"/>
        </pc:sldMkLst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3" creationId="{D12F993B-CFAA-C8CF-FBE0-D3B739ED2CAD}"/>
          </ac:spMkLst>
        </pc:spChg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6" creationId="{DDE68970-13C4-F5CB-478D-E54A5E870A00}"/>
          </ac:spMkLst>
        </pc:spChg>
        <pc:spChg chg="add mod">
          <ac:chgData name="Toby Donaldson" userId="2e6e5431-bb17-4c41-9985-d39c50d83c73" providerId="ADAL" clId="{11AE3950-EE88-4FA4-BEA5-7D719EBDFD56}" dt="2024-10-16T04:07:08.327" v="11198" actId="1076"/>
          <ac:spMkLst>
            <pc:docMk/>
            <pc:sldMk cId="1536171663" sldId="379"/>
            <ac:spMk id="7" creationId="{9DB5E024-1D32-CE9D-FFE7-E20540DE6A8E}"/>
          </ac:spMkLst>
        </pc:spChg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10" creationId="{2695E583-639A-0983-D358-A5DE6A3D7C99}"/>
          </ac:spMkLst>
        </pc:spChg>
        <pc:spChg chg="add mod">
          <ac:chgData name="Toby Donaldson" userId="2e6e5431-bb17-4c41-9985-d39c50d83c73" providerId="ADAL" clId="{11AE3950-EE88-4FA4-BEA5-7D719EBDFD56}" dt="2024-10-16T04:05:29.481" v="11063" actId="12789"/>
          <ac:spMkLst>
            <pc:docMk/>
            <pc:sldMk cId="1536171663" sldId="379"/>
            <ac:spMk id="11" creationId="{1C159071-9652-40CC-543D-0F1B2CE95F8A}"/>
          </ac:spMkLst>
        </pc:spChg>
        <pc:spChg chg="add mod">
          <ac:chgData name="Toby Donaldson" userId="2e6e5431-bb17-4c41-9985-d39c50d83c73" providerId="ADAL" clId="{11AE3950-EE88-4FA4-BEA5-7D719EBDFD56}" dt="2024-10-16T04:05:53.137" v="11068" actId="20577"/>
          <ac:spMkLst>
            <pc:docMk/>
            <pc:sldMk cId="1536171663" sldId="379"/>
            <ac:spMk id="13" creationId="{090317A1-4294-B0DD-D8EA-E92D7FD1080E}"/>
          </ac:spMkLst>
        </pc:spChg>
        <pc:spChg chg="add mod">
          <ac:chgData name="Toby Donaldson" userId="2e6e5431-bb17-4c41-9985-d39c50d83c73" providerId="ADAL" clId="{11AE3950-EE88-4FA4-BEA5-7D719EBDFD56}" dt="2024-10-16T04:05:54.692" v="11069" actId="20577"/>
          <ac:spMkLst>
            <pc:docMk/>
            <pc:sldMk cId="1536171663" sldId="379"/>
            <ac:spMk id="14" creationId="{6FFFEAEB-BA9E-5B36-226F-2C8B851CC892}"/>
          </ac:spMkLst>
        </pc:spChg>
        <pc:spChg chg="add mod">
          <ac:chgData name="Toby Donaldson" userId="2e6e5431-bb17-4c41-9985-d39c50d83c73" providerId="ADAL" clId="{11AE3950-EE88-4FA4-BEA5-7D719EBDFD56}" dt="2024-10-16T04:05:56.692" v="11070" actId="20577"/>
          <ac:spMkLst>
            <pc:docMk/>
            <pc:sldMk cId="1536171663" sldId="379"/>
            <ac:spMk id="15" creationId="{A68093E6-25D4-0359-8520-F6FA410C44CF}"/>
          </ac:spMkLst>
        </pc:spChg>
        <pc:spChg chg="add mod">
          <ac:chgData name="Toby Donaldson" userId="2e6e5431-bb17-4c41-9985-d39c50d83c73" providerId="ADAL" clId="{11AE3950-EE88-4FA4-BEA5-7D719EBDFD56}" dt="2024-10-16T04:05:59.491" v="11071" actId="20577"/>
          <ac:spMkLst>
            <pc:docMk/>
            <pc:sldMk cId="1536171663" sldId="379"/>
            <ac:spMk id="16" creationId="{1B334594-BE80-51B3-474A-0D98CCC4EFF9}"/>
          </ac:spMkLst>
        </pc:spChg>
        <pc:spChg chg="add mod">
          <ac:chgData name="Toby Donaldson" userId="2e6e5431-bb17-4c41-9985-d39c50d83c73" providerId="ADAL" clId="{11AE3950-EE88-4FA4-BEA5-7D719EBDFD56}" dt="2024-10-16T04:06:04.195" v="11073" actId="20577"/>
          <ac:spMkLst>
            <pc:docMk/>
            <pc:sldMk cId="1536171663" sldId="379"/>
            <ac:spMk id="17" creationId="{4043D5AB-6350-BBE9-E7C9-22CD115885E8}"/>
          </ac:spMkLst>
        </pc:spChg>
        <pc:spChg chg="add mod">
          <ac:chgData name="Toby Donaldson" userId="2e6e5431-bb17-4c41-9985-d39c50d83c73" providerId="ADAL" clId="{11AE3950-EE88-4FA4-BEA5-7D719EBDFD56}" dt="2024-10-16T04:06:07.854" v="11074" actId="20577"/>
          <ac:spMkLst>
            <pc:docMk/>
            <pc:sldMk cId="1536171663" sldId="379"/>
            <ac:spMk id="18" creationId="{E4261A16-A586-DA8B-4983-E3C80FD6B039}"/>
          </ac:spMkLst>
        </pc:spChg>
        <pc:spChg chg="add mod">
          <ac:chgData name="Toby Donaldson" userId="2e6e5431-bb17-4c41-9985-d39c50d83c73" providerId="ADAL" clId="{11AE3950-EE88-4FA4-BEA5-7D719EBDFD56}" dt="2024-10-16T04:06:09.551" v="11075" actId="20577"/>
          <ac:spMkLst>
            <pc:docMk/>
            <pc:sldMk cId="1536171663" sldId="379"/>
            <ac:spMk id="19" creationId="{1B56BD0A-DA68-12A2-F844-1F8D328CD0D9}"/>
          </ac:spMkLst>
        </pc:spChg>
        <pc:spChg chg="add mod">
          <ac:chgData name="Toby Donaldson" userId="2e6e5431-bb17-4c41-9985-d39c50d83c73" providerId="ADAL" clId="{11AE3950-EE88-4FA4-BEA5-7D719EBDFD56}" dt="2024-10-16T04:06:11.845" v="11076" actId="20577"/>
          <ac:spMkLst>
            <pc:docMk/>
            <pc:sldMk cId="1536171663" sldId="379"/>
            <ac:spMk id="20" creationId="{CBCE7FDB-488F-E539-C623-5E1C88B1D9C3}"/>
          </ac:spMkLst>
        </pc:spChg>
        <pc:spChg chg="add mod">
          <ac:chgData name="Toby Donaldson" userId="2e6e5431-bb17-4c41-9985-d39c50d83c73" providerId="ADAL" clId="{11AE3950-EE88-4FA4-BEA5-7D719EBDFD56}" dt="2024-10-16T04:06:14.316" v="11077" actId="20577"/>
          <ac:spMkLst>
            <pc:docMk/>
            <pc:sldMk cId="1536171663" sldId="379"/>
            <ac:spMk id="21" creationId="{63015408-B057-D5A8-9B46-A57BC60DA139}"/>
          </ac:spMkLst>
        </pc:spChg>
        <pc:spChg chg="add mod">
          <ac:chgData name="Toby Donaldson" userId="2e6e5431-bb17-4c41-9985-d39c50d83c73" providerId="ADAL" clId="{11AE3950-EE88-4FA4-BEA5-7D719EBDFD56}" dt="2024-10-16T04:06:15.674" v="11078" actId="20577"/>
          <ac:spMkLst>
            <pc:docMk/>
            <pc:sldMk cId="1536171663" sldId="379"/>
            <ac:spMk id="22" creationId="{D5EA91AF-D04E-8DDA-3AE5-808725F8EE7A}"/>
          </ac:spMkLst>
        </pc:spChg>
        <pc:spChg chg="add mod">
          <ac:chgData name="Toby Donaldson" userId="2e6e5431-bb17-4c41-9985-d39c50d83c73" providerId="ADAL" clId="{11AE3950-EE88-4FA4-BEA5-7D719EBDFD56}" dt="2024-10-16T04:07:12.151" v="11199" actId="1076"/>
          <ac:spMkLst>
            <pc:docMk/>
            <pc:sldMk cId="1536171663" sldId="379"/>
            <ac:spMk id="23" creationId="{958FF27D-7A08-79BF-A346-B381D66C21FE}"/>
          </ac:spMkLst>
        </pc:spChg>
        <pc:cxnChg chg="del mod">
          <ac:chgData name="Toby Donaldson" userId="2e6e5431-bb17-4c41-9985-d39c50d83c73" providerId="ADAL" clId="{11AE3950-EE88-4FA4-BEA5-7D719EBDFD56}" dt="2024-10-16T04:03:10.830" v="11001" actId="21"/>
          <ac:cxnSpMkLst>
            <pc:docMk/>
            <pc:sldMk cId="1536171663" sldId="379"/>
            <ac:cxnSpMk id="8" creationId="{77ADB71F-3AFD-8AF5-3261-87C2AA9B6625}"/>
          </ac:cxnSpMkLst>
        </pc:cxnChg>
        <pc:cxnChg chg="del mod">
          <ac:chgData name="Toby Donaldson" userId="2e6e5431-bb17-4c41-9985-d39c50d83c73" providerId="ADAL" clId="{11AE3950-EE88-4FA4-BEA5-7D719EBDFD56}" dt="2024-10-16T04:03:10.830" v="11001" actId="21"/>
          <ac:cxnSpMkLst>
            <pc:docMk/>
            <pc:sldMk cId="1536171663" sldId="379"/>
            <ac:cxnSpMk id="12" creationId="{94015685-C727-878C-1B59-AD2DC058028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545286888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11AE3950-EE88-4FA4-BEA5-7D719EBDFD56}" dt="2024-10-16T04:19:46.443" v="11384" actId="1076"/>
        <pc:sldMkLst>
          <pc:docMk/>
          <pc:sldMk cId="1593311143" sldId="380"/>
        </pc:sldMkLst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5" creationId="{2507BD72-A648-C7F8-ACED-C15AA4A7EB36}"/>
          </ac:spMkLst>
        </pc:spChg>
        <pc:spChg chg="add mod">
          <ac:chgData name="Toby Donaldson" userId="2e6e5431-bb17-4c41-9985-d39c50d83c73" providerId="ADAL" clId="{11AE3950-EE88-4FA4-BEA5-7D719EBDFD56}" dt="2024-10-16T04:13:49.095" v="11235" actId="1076"/>
          <ac:spMkLst>
            <pc:docMk/>
            <pc:sldMk cId="1593311143" sldId="380"/>
            <ac:spMk id="6" creationId="{063EEFFD-DBD6-6BE9-6DD0-93AE021F8879}"/>
          </ac:spMkLst>
        </pc:spChg>
        <pc:spChg chg="mod">
          <ac:chgData name="Toby Donaldson" userId="2e6e5431-bb17-4c41-9985-d39c50d83c73" providerId="ADAL" clId="{11AE3950-EE88-4FA4-BEA5-7D719EBDFD56}" dt="2024-10-16T04:11:41.874" v="11206" actId="1076"/>
          <ac:spMkLst>
            <pc:docMk/>
            <pc:sldMk cId="1593311143" sldId="380"/>
            <ac:spMk id="7" creationId="{8C2532B5-25A6-2358-11E9-CA8BCDAFFA41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8" creationId="{F8339DED-2E3F-FABD-9AF3-98B1E6042731}"/>
          </ac:spMkLst>
        </pc:spChg>
        <pc:spChg chg="del">
          <ac:chgData name="Toby Donaldson" userId="2e6e5431-bb17-4c41-9985-d39c50d83c73" providerId="ADAL" clId="{11AE3950-EE88-4FA4-BEA5-7D719EBDFD56}" dt="2024-10-16T04:11:19.676" v="11201" actId="21"/>
          <ac:spMkLst>
            <pc:docMk/>
            <pc:sldMk cId="1593311143" sldId="380"/>
            <ac:spMk id="9" creationId="{F81E0308-083C-ECBE-4996-ACA101D3E792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10" creationId="{6679CF50-97F6-0251-F10D-3886C58BB858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1" creationId="{4C5D22CC-F452-9138-6185-DF1D2CC7C087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12" creationId="{1DDB035B-5A0A-79DD-2460-CB40983935EC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3" creationId="{5801DD5A-F399-370A-BAF4-A67EF727002B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4" creationId="{254A0557-FE58-E97B-45EA-73C137AD219C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5" creationId="{23D7E709-2ADD-53D5-8BAE-39A0CC69E756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6" creationId="{BC868FB3-CB01-A6DA-9AE8-40C85E41BF11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7" creationId="{D2629B55-A6C5-92E8-6511-7EBDDC838152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8" creationId="{03E3DE02-5B03-741E-7BA5-6DB6B5307DEA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9" creationId="{4D643E81-CD8F-5B58-13D1-D71BCF01AD1B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0" creationId="{6A1BAE83-D340-BBEE-1130-1CC330BCE875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1" creationId="{EF344F40-5A58-461E-171F-F2B963BC4FE2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2" creationId="{20323952-7A51-0D16-55FC-A38CFB8100D7}"/>
          </ac:spMkLst>
        </pc:spChg>
        <pc:spChg chg="mod">
          <ac:chgData name="Toby Donaldson" userId="2e6e5431-bb17-4c41-9985-d39c50d83c73" providerId="ADAL" clId="{11AE3950-EE88-4FA4-BEA5-7D719EBDFD56}" dt="2024-10-16T04:19:46.443" v="11384" actId="1076"/>
          <ac:spMkLst>
            <pc:docMk/>
            <pc:sldMk cId="1593311143" sldId="380"/>
            <ac:spMk id="23" creationId="{62214B63-5180-D11F-C7F7-823ED449A44B}"/>
          </ac:spMkLst>
        </pc:spChg>
        <pc:spChg chg="add del mod">
          <ac:chgData name="Toby Donaldson" userId="2e6e5431-bb17-4c41-9985-d39c50d83c73" providerId="ADAL" clId="{11AE3950-EE88-4FA4-BEA5-7D719EBDFD56}" dt="2024-10-16T04:19:09.344" v="11338" actId="21"/>
          <ac:spMkLst>
            <pc:docMk/>
            <pc:sldMk cId="1593311143" sldId="380"/>
            <ac:spMk id="24" creationId="{8F92E4C5-EC0E-71E7-2A23-606FB86C430B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25" creationId="{8515D9E7-109E-BFEF-8028-57D151B274DA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26" creationId="{9E34BD1A-8BC0-5B24-27B9-AF878457F5A8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41" creationId="{00E4567C-59F0-03B7-D6A3-8F6B62826997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42" creationId="{2E490EA7-7A81-F5DC-3394-D16D75CBA3EE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48" creationId="{BB77BA77-B04D-D579-93E3-ED2D865633CB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49" creationId="{13DA7EE9-BB12-E8EE-33EB-5407823B518C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50" creationId="{DFA494FC-7FE2-1C9B-5360-F5AF61619856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1" creationId="{ADD887DA-53D3-6F08-7D5A-19118E4F940B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52" creationId="{C274A446-99E7-1069-916B-35500ADBFBED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7" creationId="{23C65F9F-5819-B427-B696-1B221FA76052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8" creationId="{41C6BA4B-0E5D-507A-4D29-387D20C19817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3" creationId="{281ED42A-4F7E-37FC-6381-9283D61946C6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4" creationId="{5CB1A1B2-08AF-30CB-251E-DC3EB200FC77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5" creationId="{9054DB72-06BE-8E9C-B845-0EBD7348CD75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8" creationId="{652C07B4-1C9B-521B-7AB1-BCE043308032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69" creationId="{99B3B10C-50E1-163A-2256-A27B7E8F98A4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74" creationId="{87E718AC-4EC6-79C2-0109-485166733E55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78" creationId="{8FC4A443-810E-9394-F07B-0F6E8A6C6907}"/>
          </ac:spMkLst>
        </pc:spChg>
        <pc:grpChg chg="add mod">
          <ac:chgData name="Toby Donaldson" userId="2e6e5431-bb17-4c41-9985-d39c50d83c73" providerId="ADAL" clId="{11AE3950-EE88-4FA4-BEA5-7D719EBDFD56}" dt="2024-10-16T04:11:29.033" v="11203" actId="1076"/>
          <ac:grpSpMkLst>
            <pc:docMk/>
            <pc:sldMk cId="1593311143" sldId="380"/>
            <ac:grpSpMk id="3" creationId="{CBC0EC62-DFAE-C17E-DC06-0F776885EF24}"/>
          </ac:grpSpMkLst>
        </pc:grp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28" creationId="{674707D6-25B5-3310-B79A-04608A17BA49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0" creationId="{5579DBED-E5FD-189E-15A2-D8C648CDEA1F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2" creationId="{379FB000-F872-7B7A-52E6-E01DDDCB5B4C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4" creationId="{41B90848-3A62-463B-F74C-ECED9E75F45B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8" creationId="{51DFD4EA-6D71-A041-5723-A58470F2CD78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0" creationId="{0BA9008F-ACD4-34FE-D023-D6B151879568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4" creationId="{CE330245-BED8-02A4-BE3E-E28DA8214E0D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6" creationId="{06B6117E-3E27-9E52-9ECE-87F7123E2CDB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3" creationId="{A61B6CC0-9130-3068-A4ED-0665483057C0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4" creationId="{0B6FEEB0-5E22-17C2-79F0-569498741E9F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5" creationId="{7B4D8ACE-EC8C-095D-F3E8-012F71E88234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6" creationId="{74134CA2-F574-60B9-A992-E9D21C9ED5A2}"/>
          </ac:cxnSpMkLst>
        </pc:cxnChg>
        <pc:cxnChg chg="add del mod">
          <ac:chgData name="Toby Donaldson" userId="2e6e5431-bb17-4c41-9985-d39c50d83c73" providerId="ADAL" clId="{11AE3950-EE88-4FA4-BEA5-7D719EBDFD56}" dt="2024-10-16T04:19:06.662" v="11337" actId="21"/>
          <ac:cxnSpMkLst>
            <pc:docMk/>
            <pc:sldMk cId="1593311143" sldId="380"/>
            <ac:cxnSpMk id="59" creationId="{5A316CB6-8A8A-3503-F271-2C7BDCDBB7B7}"/>
          </ac:cxnSpMkLst>
        </pc:cxnChg>
        <pc:cxnChg chg="add del mod">
          <ac:chgData name="Toby Donaldson" userId="2e6e5431-bb17-4c41-9985-d39c50d83c73" providerId="ADAL" clId="{11AE3950-EE88-4FA4-BEA5-7D719EBDFD56}" dt="2024-10-16T04:19:06.662" v="11337" actId="21"/>
          <ac:cxnSpMkLst>
            <pc:docMk/>
            <pc:sldMk cId="1593311143" sldId="380"/>
            <ac:cxnSpMk id="60" creationId="{35EAD3DB-22C8-E6BC-430A-348E6B486730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2" creationId="{82077276-3930-D610-8C69-BF100FBB4382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6" creationId="{C36852B7-20FF-6EAD-A23F-94DC71459F57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7" creationId="{D489B061-3014-5432-64F1-6AF8002F51BE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0" creationId="{B1871E0F-3562-3449-52F0-FBC3701B7B90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71" creationId="{CA3E76D5-4070-1910-97FF-BA2807C78774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3" creationId="{2D70EDBE-5422-71A8-CF78-E059A33F1786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6" creationId="{75C50FCC-B40E-116F-6419-4659906C51DD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79" creationId="{64172214-D4BB-FF38-B7BD-8A2EA60C1A94}"/>
          </ac:cxnSpMkLst>
        </pc:cxnChg>
      </pc:sldChg>
      <pc:sldChg chg="add del">
        <pc:chgData name="Toby Donaldson" userId="2e6e5431-bb17-4c41-9985-d39c50d83c73" providerId="ADAL" clId="{11AE3950-EE88-4FA4-BEA5-7D719EBDFD56}" dt="2024-10-16T04:44:16.632" v="12377" actId="2696"/>
        <pc:sldMkLst>
          <pc:docMk/>
          <pc:sldMk cId="766199262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07418349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4120911" sldId="382"/>
        </pc:sldMkLst>
      </pc:sldChg>
      <pc:sldChg chg="addSp modSp add mod">
        <pc:chgData name="Toby Donaldson" userId="2e6e5431-bb17-4c41-9985-d39c50d83c73" providerId="ADAL" clId="{11AE3950-EE88-4FA4-BEA5-7D719EBDFD56}" dt="2024-10-16T04:21:34.701" v="11525" actId="1076"/>
        <pc:sldMkLst>
          <pc:docMk/>
          <pc:sldMk cId="3250130683" sldId="382"/>
        </pc:sldMkLst>
        <pc:spChg chg="add mod">
          <ac:chgData name="Toby Donaldson" userId="2e6e5431-bb17-4c41-9985-d39c50d83c73" providerId="ADAL" clId="{11AE3950-EE88-4FA4-BEA5-7D719EBDFD56}" dt="2024-10-16T04:20:06.030" v="11386"/>
          <ac:spMkLst>
            <pc:docMk/>
            <pc:sldMk cId="3250130683" sldId="382"/>
            <ac:spMk id="8" creationId="{0DE94C16-08C8-5534-5AE4-C8C63B1A0014}"/>
          </ac:spMkLst>
        </pc:spChg>
        <pc:spChg chg="add mod">
          <ac:chgData name="Toby Donaldson" userId="2e6e5431-bb17-4c41-9985-d39c50d83c73" providerId="ADAL" clId="{11AE3950-EE88-4FA4-BEA5-7D719EBDFD56}" dt="2024-10-16T04:20:06.030" v="11386"/>
          <ac:spMkLst>
            <pc:docMk/>
            <pc:sldMk cId="3250130683" sldId="382"/>
            <ac:spMk id="9" creationId="{9015F291-2DC6-0C0D-62A5-47D238F082C8}"/>
          </ac:spMkLst>
        </pc:spChg>
        <pc:spChg chg="mod">
          <ac:chgData name="Toby Donaldson" userId="2e6e5431-bb17-4c41-9985-d39c50d83c73" providerId="ADAL" clId="{11AE3950-EE88-4FA4-BEA5-7D719EBDFD56}" dt="2024-10-16T04:21:34.701" v="11525" actId="1076"/>
          <ac:spMkLst>
            <pc:docMk/>
            <pc:sldMk cId="3250130683" sldId="382"/>
            <ac:spMk id="23" creationId="{1F482A62-DCCB-A8C9-08EF-6D3E39EE3F03}"/>
          </ac:spMkLst>
        </pc:spChg>
        <pc:cxnChg chg="add mod">
          <ac:chgData name="Toby Donaldson" userId="2e6e5431-bb17-4c41-9985-d39c50d83c73" providerId="ADAL" clId="{11AE3950-EE88-4FA4-BEA5-7D719EBDFD56}" dt="2024-10-16T04:20:06.030" v="11386"/>
          <ac:cxnSpMkLst>
            <pc:docMk/>
            <pc:sldMk cId="3250130683" sldId="382"/>
            <ac:cxnSpMk id="10" creationId="{0889ECD6-F444-5B76-1ADA-0A57104BC7D2}"/>
          </ac:cxnSpMkLst>
        </pc:cxnChg>
        <pc:cxnChg chg="add mod">
          <ac:chgData name="Toby Donaldson" userId="2e6e5431-bb17-4c41-9985-d39c50d83c73" providerId="ADAL" clId="{11AE3950-EE88-4FA4-BEA5-7D719EBDFD56}" dt="2024-10-16T04:20:06.030" v="11386"/>
          <ac:cxnSpMkLst>
            <pc:docMk/>
            <pc:sldMk cId="3250130683" sldId="382"/>
            <ac:cxnSpMk id="12" creationId="{24ACE5DF-FC47-3B17-AB9B-1E8C4E00E38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6T04:21:55.012" v="11528"/>
        <pc:sldMkLst>
          <pc:docMk/>
          <pc:sldMk cId="2963131715" sldId="383"/>
        </pc:sldMkLst>
        <pc:spChg chg="del">
          <ac:chgData name="Toby Donaldson" userId="2e6e5431-bb17-4c41-9985-d39c50d83c73" providerId="ADAL" clId="{11AE3950-EE88-4FA4-BEA5-7D719EBDFD56}" dt="2024-10-16T04:21:45.855" v="11527" actId="21"/>
          <ac:spMkLst>
            <pc:docMk/>
            <pc:sldMk cId="2963131715" sldId="383"/>
            <ac:spMk id="23" creationId="{4613E1C2-571A-E96A-9466-98AC3E844A49}"/>
          </ac:spMkLst>
        </pc:spChg>
        <pc:spChg chg="add mod">
          <ac:chgData name="Toby Donaldson" userId="2e6e5431-bb17-4c41-9985-d39c50d83c73" providerId="ADAL" clId="{11AE3950-EE88-4FA4-BEA5-7D719EBDFD56}" dt="2024-10-16T04:21:55.012" v="11528"/>
          <ac:spMkLst>
            <pc:docMk/>
            <pc:sldMk cId="2963131715" sldId="383"/>
            <ac:spMk id="24" creationId="{14A5C7FE-AACA-84E6-B212-E8BE14990753}"/>
          </ac:spMkLst>
        </pc:spChg>
        <pc:spChg chg="add mod">
          <ac:chgData name="Toby Donaldson" userId="2e6e5431-bb17-4c41-9985-d39c50d83c73" providerId="ADAL" clId="{11AE3950-EE88-4FA4-BEA5-7D719EBDFD56}" dt="2024-10-16T04:21:55.012" v="11528"/>
          <ac:spMkLst>
            <pc:docMk/>
            <pc:sldMk cId="2963131715" sldId="383"/>
            <ac:spMk id="26" creationId="{4A960FFD-A4FE-90F0-82AC-9DD940BACBF4}"/>
          </ac:spMkLst>
        </pc:spChg>
        <pc:cxnChg chg="add mod">
          <ac:chgData name="Toby Donaldson" userId="2e6e5431-bb17-4c41-9985-d39c50d83c73" providerId="ADAL" clId="{11AE3950-EE88-4FA4-BEA5-7D719EBDFD56}" dt="2024-10-16T04:21:55.012" v="11528"/>
          <ac:cxnSpMkLst>
            <pc:docMk/>
            <pc:sldMk cId="2963131715" sldId="383"/>
            <ac:cxnSpMk id="25" creationId="{664A8383-3F2E-D64F-33A6-79D25E6F94E8}"/>
          </ac:cxnSpMkLst>
        </pc:cxnChg>
        <pc:cxnChg chg="add mod">
          <ac:chgData name="Toby Donaldson" userId="2e6e5431-bb17-4c41-9985-d39c50d83c73" providerId="ADAL" clId="{11AE3950-EE88-4FA4-BEA5-7D719EBDFD56}" dt="2024-10-16T04:21:55.012" v="11528"/>
          <ac:cxnSpMkLst>
            <pc:docMk/>
            <pc:sldMk cId="2963131715" sldId="383"/>
            <ac:cxnSpMk id="27" creationId="{E9AB59FA-A8F5-46D8-95D9-3ECF5AED675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82207593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33430818" sldId="384"/>
        </pc:sldMkLst>
      </pc:sldChg>
      <pc:sldChg chg="addSp modSp add mod">
        <pc:chgData name="Toby Donaldson" userId="2e6e5431-bb17-4c41-9985-d39c50d83c73" providerId="ADAL" clId="{11AE3950-EE88-4FA4-BEA5-7D719EBDFD56}" dt="2024-10-16T04:27:38.290" v="11741" actId="113"/>
        <pc:sldMkLst>
          <pc:docMk/>
          <pc:sldMk cId="3808253120" sldId="384"/>
        </pc:sldMkLst>
        <pc:spChg chg="add mod">
          <ac:chgData name="Toby Donaldson" userId="2e6e5431-bb17-4c41-9985-d39c50d83c73" providerId="ADAL" clId="{11AE3950-EE88-4FA4-BEA5-7D719EBDFD56}" dt="2024-10-16T04:22:09.018" v="11530"/>
          <ac:spMkLst>
            <pc:docMk/>
            <pc:sldMk cId="3808253120" sldId="384"/>
            <ac:spMk id="23" creationId="{F90ACA26-6CCB-2ACE-549D-38029AB7CC23}"/>
          </ac:spMkLst>
        </pc:spChg>
        <pc:spChg chg="add mod">
          <ac:chgData name="Toby Donaldson" userId="2e6e5431-bb17-4c41-9985-d39c50d83c73" providerId="ADAL" clId="{11AE3950-EE88-4FA4-BEA5-7D719EBDFD56}" dt="2024-10-16T04:22:09.018" v="11530"/>
          <ac:spMkLst>
            <pc:docMk/>
            <pc:sldMk cId="3808253120" sldId="384"/>
            <ac:spMk id="28" creationId="{56114BDF-030A-46B2-E7FC-2F8DF3E629C4}"/>
          </ac:spMkLst>
        </pc:spChg>
        <pc:spChg chg="add mod">
          <ac:chgData name="Toby Donaldson" userId="2e6e5431-bb17-4c41-9985-d39c50d83c73" providerId="ADAL" clId="{11AE3950-EE88-4FA4-BEA5-7D719EBDFD56}" dt="2024-10-16T04:27:38.290" v="11741" actId="113"/>
          <ac:spMkLst>
            <pc:docMk/>
            <pc:sldMk cId="3808253120" sldId="384"/>
            <ac:spMk id="31" creationId="{E78B4930-EE20-2B26-D8CF-983C56BD300C}"/>
          </ac:spMkLst>
        </pc:spChg>
        <pc:cxnChg chg="add mod">
          <ac:chgData name="Toby Donaldson" userId="2e6e5431-bb17-4c41-9985-d39c50d83c73" providerId="ADAL" clId="{11AE3950-EE88-4FA4-BEA5-7D719EBDFD56}" dt="2024-10-16T04:22:09.018" v="11530"/>
          <ac:cxnSpMkLst>
            <pc:docMk/>
            <pc:sldMk cId="3808253120" sldId="384"/>
            <ac:cxnSpMk id="29" creationId="{413374AF-D6F8-DBC3-44B4-CA95E1EE14E0}"/>
          </ac:cxnSpMkLst>
        </pc:cxnChg>
        <pc:cxnChg chg="add mod">
          <ac:chgData name="Toby Donaldson" userId="2e6e5431-bb17-4c41-9985-d39c50d83c73" providerId="ADAL" clId="{11AE3950-EE88-4FA4-BEA5-7D719EBDFD56}" dt="2024-10-16T04:22:09.018" v="11530"/>
          <ac:cxnSpMkLst>
            <pc:docMk/>
            <pc:sldMk cId="3808253120" sldId="384"/>
            <ac:cxnSpMk id="30" creationId="{EB0F4B82-7CFE-E99B-760A-39E12C8C5B4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68675715" sldId="385"/>
        </pc:sldMkLst>
      </pc:sldChg>
      <pc:sldChg chg="addSp delSp modSp add mod">
        <pc:chgData name="Toby Donaldson" userId="2e6e5431-bb17-4c41-9985-d39c50d83c73" providerId="ADAL" clId="{11AE3950-EE88-4FA4-BEA5-7D719EBDFD56}" dt="2024-10-16T04:27:28.588" v="11740" actId="207"/>
        <pc:sldMkLst>
          <pc:docMk/>
          <pc:sldMk cId="3686952131" sldId="385"/>
        </pc:sldMkLst>
        <pc:spChg chg="del">
          <ac:chgData name="Toby Donaldson" userId="2e6e5431-bb17-4c41-9985-d39c50d83c73" providerId="ADAL" clId="{11AE3950-EE88-4FA4-BEA5-7D719EBDFD56}" dt="2024-10-16T04:23:02.939" v="11588" actId="21"/>
          <ac:spMkLst>
            <pc:docMk/>
            <pc:sldMk cId="3686952131" sldId="385"/>
            <ac:spMk id="31" creationId="{70DA0ADA-076B-A0CC-0298-E829E5363A3C}"/>
          </ac:spMkLst>
        </pc:spChg>
        <pc:spChg chg="add mod">
          <ac:chgData name="Toby Donaldson" userId="2e6e5431-bb17-4c41-9985-d39c50d83c73" providerId="ADAL" clId="{11AE3950-EE88-4FA4-BEA5-7D719EBDFD56}" dt="2024-10-16T04:27:28.588" v="11740" actId="207"/>
          <ac:spMkLst>
            <pc:docMk/>
            <pc:sldMk cId="3686952131" sldId="385"/>
            <ac:spMk id="32" creationId="{4399F6DA-E0E5-0EA1-55EC-B6E990CB0025}"/>
          </ac:spMkLst>
        </pc:spChg>
        <pc:spChg chg="add mod">
          <ac:chgData name="Toby Donaldson" userId="2e6e5431-bb17-4c41-9985-d39c50d83c73" providerId="ADAL" clId="{11AE3950-EE88-4FA4-BEA5-7D719EBDFD56}" dt="2024-10-16T04:24:56.733" v="11726" actId="1076"/>
          <ac:spMkLst>
            <pc:docMk/>
            <pc:sldMk cId="3686952131" sldId="385"/>
            <ac:spMk id="34" creationId="{81E95EB6-5E25-289E-72A6-FEDC24B2C693}"/>
          </ac:spMkLst>
        </pc:spChg>
        <pc:cxnChg chg="add mod">
          <ac:chgData name="Toby Donaldson" userId="2e6e5431-bb17-4c41-9985-d39c50d83c73" providerId="ADAL" clId="{11AE3950-EE88-4FA4-BEA5-7D719EBDFD56}" dt="2024-10-16T04:23:14.535" v="11589"/>
          <ac:cxnSpMkLst>
            <pc:docMk/>
            <pc:sldMk cId="3686952131" sldId="385"/>
            <ac:cxnSpMk id="33" creationId="{3B82E59B-C3EE-8AD1-C7DB-DCF2EEB87DC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34019399" sldId="386"/>
        </pc:sldMkLst>
      </pc:sldChg>
      <pc:sldChg chg="addSp delSp modSp add mod">
        <pc:chgData name="Toby Donaldson" userId="2e6e5431-bb17-4c41-9985-d39c50d83c73" providerId="ADAL" clId="{11AE3950-EE88-4FA4-BEA5-7D719EBDFD56}" dt="2024-10-16T04:27:20.270" v="11739" actId="207"/>
        <pc:sldMkLst>
          <pc:docMk/>
          <pc:sldMk cId="1274651573" sldId="386"/>
        </pc:sldMkLst>
        <pc:spChg chg="add mod">
          <ac:chgData name="Toby Donaldson" userId="2e6e5431-bb17-4c41-9985-d39c50d83c73" providerId="ADAL" clId="{11AE3950-EE88-4FA4-BEA5-7D719EBDFD56}" dt="2024-10-16T04:25:21.551" v="11729"/>
          <ac:spMkLst>
            <pc:docMk/>
            <pc:sldMk cId="1274651573" sldId="386"/>
            <ac:spMk id="31" creationId="{1E17E935-69F6-5BD5-A668-0953F0A31E5C}"/>
          </ac:spMkLst>
        </pc:spChg>
        <pc:spChg chg="mod">
          <ac:chgData name="Toby Donaldson" userId="2e6e5431-bb17-4c41-9985-d39c50d83c73" providerId="ADAL" clId="{11AE3950-EE88-4FA4-BEA5-7D719EBDFD56}" dt="2024-10-16T04:27:20.270" v="11739" actId="207"/>
          <ac:spMkLst>
            <pc:docMk/>
            <pc:sldMk cId="1274651573" sldId="386"/>
            <ac:spMk id="32" creationId="{DDCB38DF-FCB5-1FCC-DF5E-E8E1F60B90BF}"/>
          </ac:spMkLst>
        </pc:spChg>
        <pc:spChg chg="del">
          <ac:chgData name="Toby Donaldson" userId="2e6e5431-bb17-4c41-9985-d39c50d83c73" providerId="ADAL" clId="{11AE3950-EE88-4FA4-BEA5-7D719EBDFD56}" dt="2024-10-16T04:25:09.024" v="11728" actId="21"/>
          <ac:spMkLst>
            <pc:docMk/>
            <pc:sldMk cId="1274651573" sldId="386"/>
            <ac:spMk id="34" creationId="{3A428E41-19D4-0CFD-9FEB-E51E209C54EC}"/>
          </ac:spMkLst>
        </pc:spChg>
        <pc:spChg chg="add mod">
          <ac:chgData name="Toby Donaldson" userId="2e6e5431-bb17-4c41-9985-d39c50d83c73" providerId="ADAL" clId="{11AE3950-EE88-4FA4-BEA5-7D719EBDFD56}" dt="2024-10-16T04:25:21.551" v="11729"/>
          <ac:spMkLst>
            <pc:docMk/>
            <pc:sldMk cId="1274651573" sldId="386"/>
            <ac:spMk id="35" creationId="{DF1FC920-9BB5-F299-9453-141A1AEBEBFD}"/>
          </ac:spMkLst>
        </pc:spChg>
        <pc:cxnChg chg="add mod">
          <ac:chgData name="Toby Donaldson" userId="2e6e5431-bb17-4c41-9985-d39c50d83c73" providerId="ADAL" clId="{11AE3950-EE88-4FA4-BEA5-7D719EBDFD56}" dt="2024-10-16T04:25:21.551" v="11729"/>
          <ac:cxnSpMkLst>
            <pc:docMk/>
            <pc:sldMk cId="1274651573" sldId="386"/>
            <ac:cxnSpMk id="36" creationId="{9F30B5A6-5BDF-2CF9-05F9-CCC4B94120CA}"/>
          </ac:cxnSpMkLst>
        </pc:cxnChg>
        <pc:cxnChg chg="add mod">
          <ac:chgData name="Toby Donaldson" userId="2e6e5431-bb17-4c41-9985-d39c50d83c73" providerId="ADAL" clId="{11AE3950-EE88-4FA4-BEA5-7D719EBDFD56}" dt="2024-10-16T04:25:21.551" v="11729"/>
          <ac:cxnSpMkLst>
            <pc:docMk/>
            <pc:sldMk cId="1274651573" sldId="386"/>
            <ac:cxnSpMk id="37" creationId="{D4E39427-B136-E817-C045-C453308F2CDF}"/>
          </ac:cxnSpMkLst>
        </pc:cxnChg>
      </pc:sldChg>
      <pc:sldChg chg="addSp modSp add">
        <pc:chgData name="Toby Donaldson" userId="2e6e5431-bb17-4c41-9985-d39c50d83c73" providerId="ADAL" clId="{11AE3950-EE88-4FA4-BEA5-7D719EBDFD56}" dt="2024-10-16T04:27:14.978" v="11738" actId="207"/>
        <pc:sldMkLst>
          <pc:docMk/>
          <pc:sldMk cId="2388711429" sldId="387"/>
        </pc:sldMkLst>
        <pc:spChg chg="mod">
          <ac:chgData name="Toby Donaldson" userId="2e6e5431-bb17-4c41-9985-d39c50d83c73" providerId="ADAL" clId="{11AE3950-EE88-4FA4-BEA5-7D719EBDFD56}" dt="2024-10-16T04:27:14.978" v="11738" actId="207"/>
          <ac:spMkLst>
            <pc:docMk/>
            <pc:sldMk cId="2388711429" sldId="387"/>
            <ac:spMk id="32" creationId="{60842EA1-74D4-2CAD-730F-2E4B92C5475F}"/>
          </ac:spMkLst>
        </pc:spChg>
        <pc:spChg chg="add mod">
          <ac:chgData name="Toby Donaldson" userId="2e6e5431-bb17-4c41-9985-d39c50d83c73" providerId="ADAL" clId="{11AE3950-EE88-4FA4-BEA5-7D719EBDFD56}" dt="2024-10-16T04:25:40.858" v="11731"/>
          <ac:spMkLst>
            <pc:docMk/>
            <pc:sldMk cId="2388711429" sldId="387"/>
            <ac:spMk id="34" creationId="{40055B85-4266-4058-D6B9-5FBDF430DC47}"/>
          </ac:spMkLst>
        </pc:spChg>
        <pc:spChg chg="add mod">
          <ac:chgData name="Toby Donaldson" userId="2e6e5431-bb17-4c41-9985-d39c50d83c73" providerId="ADAL" clId="{11AE3950-EE88-4FA4-BEA5-7D719EBDFD56}" dt="2024-10-16T04:25:40.858" v="11731"/>
          <ac:spMkLst>
            <pc:docMk/>
            <pc:sldMk cId="2388711429" sldId="387"/>
            <ac:spMk id="38" creationId="{C17D886F-C770-68E5-8652-B9408ADD2EE3}"/>
          </ac:spMkLst>
        </pc:spChg>
        <pc:cxnChg chg="add mod">
          <ac:chgData name="Toby Donaldson" userId="2e6e5431-bb17-4c41-9985-d39c50d83c73" providerId="ADAL" clId="{11AE3950-EE88-4FA4-BEA5-7D719EBDFD56}" dt="2024-10-16T04:25:40.858" v="11731"/>
          <ac:cxnSpMkLst>
            <pc:docMk/>
            <pc:sldMk cId="2388711429" sldId="387"/>
            <ac:cxnSpMk id="39" creationId="{1F73AB75-2251-F06A-029F-FCBC47B917D4}"/>
          </ac:cxnSpMkLst>
        </pc:cxnChg>
        <pc:cxnChg chg="add mod">
          <ac:chgData name="Toby Donaldson" userId="2e6e5431-bb17-4c41-9985-d39c50d83c73" providerId="ADAL" clId="{11AE3950-EE88-4FA4-BEA5-7D719EBDFD56}" dt="2024-10-16T04:25:40.858" v="11731"/>
          <ac:cxnSpMkLst>
            <pc:docMk/>
            <pc:sldMk cId="2388711429" sldId="387"/>
            <ac:cxnSpMk id="40" creationId="{2B4081DA-9468-D016-DC38-D443165C8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5630857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5683910" sldId="388"/>
        </pc:sldMkLst>
      </pc:sldChg>
      <pc:sldChg chg="addSp modSp add">
        <pc:chgData name="Toby Donaldson" userId="2e6e5431-bb17-4c41-9985-d39c50d83c73" providerId="ADAL" clId="{11AE3950-EE88-4FA4-BEA5-7D719EBDFD56}" dt="2024-10-16T04:27:10.290" v="11737" actId="207"/>
        <pc:sldMkLst>
          <pc:docMk/>
          <pc:sldMk cId="3236620219" sldId="388"/>
        </pc:sldMkLst>
        <pc:spChg chg="mod">
          <ac:chgData name="Toby Donaldson" userId="2e6e5431-bb17-4c41-9985-d39c50d83c73" providerId="ADAL" clId="{11AE3950-EE88-4FA4-BEA5-7D719EBDFD56}" dt="2024-10-16T04:27:10.290" v="11737" actId="207"/>
          <ac:spMkLst>
            <pc:docMk/>
            <pc:sldMk cId="3236620219" sldId="388"/>
            <ac:spMk id="32" creationId="{9BB185D8-7944-17B2-C53A-B4DE9340C15A}"/>
          </ac:spMkLst>
        </pc:spChg>
        <pc:spChg chg="add mod">
          <ac:chgData name="Toby Donaldson" userId="2e6e5431-bb17-4c41-9985-d39c50d83c73" providerId="ADAL" clId="{11AE3950-EE88-4FA4-BEA5-7D719EBDFD56}" dt="2024-10-16T04:26:05.100" v="11733"/>
          <ac:spMkLst>
            <pc:docMk/>
            <pc:sldMk cId="3236620219" sldId="388"/>
            <ac:spMk id="41" creationId="{4B129B84-F99A-DCEC-BC36-B039AE036C13}"/>
          </ac:spMkLst>
        </pc:spChg>
        <pc:spChg chg="add mod">
          <ac:chgData name="Toby Donaldson" userId="2e6e5431-bb17-4c41-9985-d39c50d83c73" providerId="ADAL" clId="{11AE3950-EE88-4FA4-BEA5-7D719EBDFD56}" dt="2024-10-16T04:26:05.100" v="11733"/>
          <ac:spMkLst>
            <pc:docMk/>
            <pc:sldMk cId="3236620219" sldId="388"/>
            <ac:spMk id="42" creationId="{9A1149AD-2231-CB6F-8C60-C4D1236007EE}"/>
          </ac:spMkLst>
        </pc:spChg>
        <pc:cxnChg chg="add mod">
          <ac:chgData name="Toby Donaldson" userId="2e6e5431-bb17-4c41-9985-d39c50d83c73" providerId="ADAL" clId="{11AE3950-EE88-4FA4-BEA5-7D719EBDFD56}" dt="2024-10-16T04:26:05.100" v="11733"/>
          <ac:cxnSpMkLst>
            <pc:docMk/>
            <pc:sldMk cId="3236620219" sldId="388"/>
            <ac:cxnSpMk id="43" creationId="{776D3807-D6C1-61F1-339D-D63B7938515C}"/>
          </ac:cxnSpMkLst>
        </pc:cxnChg>
        <pc:cxnChg chg="add mod">
          <ac:chgData name="Toby Donaldson" userId="2e6e5431-bb17-4c41-9985-d39c50d83c73" providerId="ADAL" clId="{11AE3950-EE88-4FA4-BEA5-7D719EBDFD56}" dt="2024-10-16T04:26:05.100" v="11733"/>
          <ac:cxnSpMkLst>
            <pc:docMk/>
            <pc:sldMk cId="3236620219" sldId="388"/>
            <ac:cxnSpMk id="44" creationId="{D40FBA7E-3017-AFDE-E671-E01725264655}"/>
          </ac:cxnSpMkLst>
        </pc:cxnChg>
      </pc:sldChg>
      <pc:sldChg chg="addSp modSp add">
        <pc:chgData name="Toby Donaldson" userId="2e6e5431-bb17-4c41-9985-d39c50d83c73" providerId="ADAL" clId="{11AE3950-EE88-4FA4-BEA5-7D719EBDFD56}" dt="2024-10-16T04:27:04.300" v="11736" actId="207"/>
        <pc:sldMkLst>
          <pc:docMk/>
          <pc:sldMk cId="1577716139" sldId="389"/>
        </pc:sldMkLst>
        <pc:spChg chg="mod">
          <ac:chgData name="Toby Donaldson" userId="2e6e5431-bb17-4c41-9985-d39c50d83c73" providerId="ADAL" clId="{11AE3950-EE88-4FA4-BEA5-7D719EBDFD56}" dt="2024-10-16T04:27:04.300" v="11736" actId="207"/>
          <ac:spMkLst>
            <pc:docMk/>
            <pc:sldMk cId="1577716139" sldId="389"/>
            <ac:spMk id="32" creationId="{621F6133-0827-9862-B4F5-B5E6EBE9650D}"/>
          </ac:spMkLst>
        </pc:spChg>
        <pc:spChg chg="add mod">
          <ac:chgData name="Toby Donaldson" userId="2e6e5431-bb17-4c41-9985-d39c50d83c73" providerId="ADAL" clId="{11AE3950-EE88-4FA4-BEA5-7D719EBDFD56}" dt="2024-10-16T04:26:55.708" v="11735"/>
          <ac:spMkLst>
            <pc:docMk/>
            <pc:sldMk cId="1577716139" sldId="389"/>
            <ac:spMk id="45" creationId="{F2B26BD1-BCC2-AD9A-AACB-EC4B2C2ED3B3}"/>
          </ac:spMkLst>
        </pc:spChg>
        <pc:spChg chg="add mod">
          <ac:chgData name="Toby Donaldson" userId="2e6e5431-bb17-4c41-9985-d39c50d83c73" providerId="ADAL" clId="{11AE3950-EE88-4FA4-BEA5-7D719EBDFD56}" dt="2024-10-16T04:26:55.708" v="11735"/>
          <ac:spMkLst>
            <pc:docMk/>
            <pc:sldMk cId="1577716139" sldId="389"/>
            <ac:spMk id="46" creationId="{E88D5815-CAF4-6E73-6528-B96DDE01C742}"/>
          </ac:spMkLst>
        </pc:spChg>
        <pc:cxnChg chg="add mod">
          <ac:chgData name="Toby Donaldson" userId="2e6e5431-bb17-4c41-9985-d39c50d83c73" providerId="ADAL" clId="{11AE3950-EE88-4FA4-BEA5-7D719EBDFD56}" dt="2024-10-16T04:26:55.708" v="11735"/>
          <ac:cxnSpMkLst>
            <pc:docMk/>
            <pc:sldMk cId="1577716139" sldId="389"/>
            <ac:cxnSpMk id="47" creationId="{37BEBB44-81AC-0A65-1ECF-3846648EC7BB}"/>
          </ac:cxnSpMkLst>
        </pc:cxnChg>
        <pc:cxnChg chg="add mod">
          <ac:chgData name="Toby Donaldson" userId="2e6e5431-bb17-4c41-9985-d39c50d83c73" providerId="ADAL" clId="{11AE3950-EE88-4FA4-BEA5-7D719EBDFD56}" dt="2024-10-16T04:26:55.708" v="11735"/>
          <ac:cxnSpMkLst>
            <pc:docMk/>
            <pc:sldMk cId="1577716139" sldId="389"/>
            <ac:cxnSpMk id="48" creationId="{875951CA-E699-CCC5-0CB8-5C27C758DD1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8190651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4983360" sldId="390"/>
        </pc:sldMkLst>
      </pc:sldChg>
      <pc:sldChg chg="addSp modSp add mod">
        <pc:chgData name="Toby Donaldson" userId="2e6e5431-bb17-4c41-9985-d39c50d83c73" providerId="ADAL" clId="{11AE3950-EE88-4FA4-BEA5-7D719EBDFD56}" dt="2024-10-16T04:29:43.497" v="11887" actId="5793"/>
        <pc:sldMkLst>
          <pc:docMk/>
          <pc:sldMk cId="3530378055" sldId="390"/>
        </pc:sldMkLst>
        <pc:spChg chg="add mod">
          <ac:chgData name="Toby Donaldson" userId="2e6e5431-bb17-4c41-9985-d39c50d83c73" providerId="ADAL" clId="{11AE3950-EE88-4FA4-BEA5-7D719EBDFD56}" dt="2024-10-16T04:28:42.866" v="11749" actId="207"/>
          <ac:spMkLst>
            <pc:docMk/>
            <pc:sldMk cId="3530378055" sldId="390"/>
            <ac:spMk id="49" creationId="{C94848E7-423B-619C-2849-7A8893FD7D65}"/>
          </ac:spMkLst>
        </pc:spChg>
        <pc:spChg chg="add mod">
          <ac:chgData name="Toby Donaldson" userId="2e6e5431-bb17-4c41-9985-d39c50d83c73" providerId="ADAL" clId="{11AE3950-EE88-4FA4-BEA5-7D719EBDFD56}" dt="2024-10-16T04:28:46.443" v="11750" actId="207"/>
          <ac:spMkLst>
            <pc:docMk/>
            <pc:sldMk cId="3530378055" sldId="390"/>
            <ac:spMk id="50" creationId="{D94A1559-DBBA-60E0-8442-D2CB1DBCFCC2}"/>
          </ac:spMkLst>
        </pc:spChg>
        <pc:spChg chg="add mod">
          <ac:chgData name="Toby Donaldson" userId="2e6e5431-bb17-4c41-9985-d39c50d83c73" providerId="ADAL" clId="{11AE3950-EE88-4FA4-BEA5-7D719EBDFD56}" dt="2024-10-16T04:28:28.197" v="11744" actId="207"/>
          <ac:spMkLst>
            <pc:docMk/>
            <pc:sldMk cId="3530378055" sldId="390"/>
            <ac:spMk id="53" creationId="{2A6615AD-A034-7540-F593-A6D57955CBFC}"/>
          </ac:spMkLst>
        </pc:spChg>
        <pc:spChg chg="add mod">
          <ac:chgData name="Toby Donaldson" userId="2e6e5431-bb17-4c41-9985-d39c50d83c73" providerId="ADAL" clId="{11AE3950-EE88-4FA4-BEA5-7D719EBDFD56}" dt="2024-10-16T04:28:31.490" v="11745" actId="207"/>
          <ac:spMkLst>
            <pc:docMk/>
            <pc:sldMk cId="3530378055" sldId="390"/>
            <ac:spMk id="54" creationId="{EA9D79C9-AE32-C177-9F47-4D77385F8C79}"/>
          </ac:spMkLst>
        </pc:spChg>
        <pc:spChg chg="add mod">
          <ac:chgData name="Toby Donaldson" userId="2e6e5431-bb17-4c41-9985-d39c50d83c73" providerId="ADAL" clId="{11AE3950-EE88-4FA4-BEA5-7D719EBDFD56}" dt="2024-10-16T04:28:37.276" v="11747" actId="207"/>
          <ac:spMkLst>
            <pc:docMk/>
            <pc:sldMk cId="3530378055" sldId="390"/>
            <ac:spMk id="57" creationId="{911DFC46-B7BA-0AAC-1B89-4810DB0C55BC}"/>
          </ac:spMkLst>
        </pc:spChg>
        <pc:spChg chg="add mod">
          <ac:chgData name="Toby Donaldson" userId="2e6e5431-bb17-4c41-9985-d39c50d83c73" providerId="ADAL" clId="{11AE3950-EE88-4FA4-BEA5-7D719EBDFD56}" dt="2024-10-16T04:28:39.927" v="11748" actId="207"/>
          <ac:spMkLst>
            <pc:docMk/>
            <pc:sldMk cId="3530378055" sldId="390"/>
            <ac:spMk id="58" creationId="{5C597B0A-35DA-7353-1563-810075ACB9FA}"/>
          </ac:spMkLst>
        </pc:spChg>
        <pc:spChg chg="add mod">
          <ac:chgData name="Toby Donaldson" userId="2e6e5431-bb17-4c41-9985-d39c50d83c73" providerId="ADAL" clId="{11AE3950-EE88-4FA4-BEA5-7D719EBDFD56}" dt="2024-10-16T04:28:34.676" v="11746" actId="207"/>
          <ac:spMkLst>
            <pc:docMk/>
            <pc:sldMk cId="3530378055" sldId="390"/>
            <ac:spMk id="61" creationId="{45B39462-3067-1AF5-9043-01C1A6D94345}"/>
          </ac:spMkLst>
        </pc:spChg>
        <pc:spChg chg="add mod">
          <ac:chgData name="Toby Donaldson" userId="2e6e5431-bb17-4c41-9985-d39c50d83c73" providerId="ADAL" clId="{11AE3950-EE88-4FA4-BEA5-7D719EBDFD56}" dt="2024-10-16T04:29:43.497" v="11887" actId="5793"/>
          <ac:spMkLst>
            <pc:docMk/>
            <pc:sldMk cId="3530378055" sldId="390"/>
            <ac:spMk id="63" creationId="{ABFBA686-24E0-6E07-0961-5A6C7D23806A}"/>
          </ac:spMkLst>
        </pc:sp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1" creationId="{EAF21B31-8A6F-BE3D-1E9A-825A975CA8E6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2" creationId="{4FBE4679-7091-3147-2D27-53DC7E58BB9C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5" creationId="{9E11CE08-56DA-2B2A-D82A-A6DFD66270D9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6" creationId="{3B0B16B0-E5CB-2C79-76B3-23C9C51CB035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9" creationId="{5CA83D2A-4802-C369-0786-0A338EA7B15B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60" creationId="{481C1676-19DF-6068-4D76-3A18FCF90020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62" creationId="{C9943C57-28C0-744A-5E74-57FD45F22B0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0867769" sldId="391"/>
        </pc:sldMkLst>
      </pc:sldChg>
      <pc:sldChg chg="modSp add mod">
        <pc:chgData name="Toby Donaldson" userId="2e6e5431-bb17-4c41-9985-d39c50d83c73" providerId="ADAL" clId="{11AE3950-EE88-4FA4-BEA5-7D719EBDFD56}" dt="2024-10-16T04:30:53.885" v="11898" actId="207"/>
        <pc:sldMkLst>
          <pc:docMk/>
          <pc:sldMk cId="2783137732" sldId="391"/>
        </pc:sldMkLst>
        <pc:spChg chg="mod">
          <ac:chgData name="Toby Donaldson" userId="2e6e5431-bb17-4c41-9985-d39c50d83c73" providerId="ADAL" clId="{11AE3950-EE88-4FA4-BEA5-7D719EBDFD56}" dt="2024-10-16T04:30:53.885" v="11898" actId="207"/>
          <ac:spMkLst>
            <pc:docMk/>
            <pc:sldMk cId="2783137732" sldId="391"/>
            <ac:spMk id="45" creationId="{4A25D807-26F5-6157-01BB-500754100B34}"/>
          </ac:spMkLst>
        </pc:spChg>
        <pc:spChg chg="mod">
          <ac:chgData name="Toby Donaldson" userId="2e6e5431-bb17-4c41-9985-d39c50d83c73" providerId="ADAL" clId="{11AE3950-EE88-4FA4-BEA5-7D719EBDFD56}" dt="2024-10-16T04:30:49.816" v="11897" actId="1076"/>
          <ac:spMkLst>
            <pc:docMk/>
            <pc:sldMk cId="2783137732" sldId="391"/>
            <ac:spMk id="46" creationId="{B4395F8B-A846-AEDA-88EB-4BEA36908523}"/>
          </ac:spMkLst>
        </pc:spChg>
        <pc:cxnChg chg="mod">
          <ac:chgData name="Toby Donaldson" userId="2e6e5431-bb17-4c41-9985-d39c50d83c73" providerId="ADAL" clId="{11AE3950-EE88-4FA4-BEA5-7D719EBDFD56}" dt="2024-10-16T04:30:49.816" v="11897" actId="1076"/>
          <ac:cxnSpMkLst>
            <pc:docMk/>
            <pc:sldMk cId="2783137732" sldId="391"/>
            <ac:cxnSpMk id="47" creationId="{0581C888-8F9B-90F4-F1B8-9E35668A3129}"/>
          </ac:cxnSpMkLst>
        </pc:cxnChg>
        <pc:cxnChg chg="mod">
          <ac:chgData name="Toby Donaldson" userId="2e6e5431-bb17-4c41-9985-d39c50d83c73" providerId="ADAL" clId="{11AE3950-EE88-4FA4-BEA5-7D719EBDFD56}" dt="2024-10-16T04:30:49.816" v="11897" actId="1076"/>
          <ac:cxnSpMkLst>
            <pc:docMk/>
            <pc:sldMk cId="2783137732" sldId="391"/>
            <ac:cxnSpMk id="48" creationId="{B8199B9C-E0EB-1015-1F3C-3C2D03FD0227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1:22.969" v="11904" actId="207"/>
        <pc:sldMkLst>
          <pc:docMk/>
          <pc:sldMk cId="2749001916" sldId="392"/>
        </pc:sldMkLst>
        <pc:spChg chg="mod">
          <ac:chgData name="Toby Donaldson" userId="2e6e5431-bb17-4c41-9985-d39c50d83c73" providerId="ADAL" clId="{11AE3950-EE88-4FA4-BEA5-7D719EBDFD56}" dt="2024-10-16T04:31:22.969" v="11904" actId="207"/>
          <ac:spMkLst>
            <pc:docMk/>
            <pc:sldMk cId="2749001916" sldId="392"/>
            <ac:spMk id="31" creationId="{564EDF19-E480-4F90-3DCA-D1AA8E905131}"/>
          </ac:spMkLst>
        </pc:spChg>
        <pc:cxnChg chg="mod">
          <ac:chgData name="Toby Donaldson" userId="2e6e5431-bb17-4c41-9985-d39c50d83c73" providerId="ADAL" clId="{11AE3950-EE88-4FA4-BEA5-7D719EBDFD56}" dt="2024-10-16T04:31:16.495" v="11902" actId="14100"/>
          <ac:cxnSpMkLst>
            <pc:docMk/>
            <pc:sldMk cId="2749001916" sldId="392"/>
            <ac:cxnSpMk id="36" creationId="{EB2D85A4-CE97-A943-CC33-EA9C729FFFD6}"/>
          </ac:cxnSpMkLst>
        </pc:cxnChg>
        <pc:cxnChg chg="mod">
          <ac:chgData name="Toby Donaldson" userId="2e6e5431-bb17-4c41-9985-d39c50d83c73" providerId="ADAL" clId="{11AE3950-EE88-4FA4-BEA5-7D719EBDFD56}" dt="2024-10-16T04:31:14.215" v="11901" actId="1076"/>
          <ac:cxnSpMkLst>
            <pc:docMk/>
            <pc:sldMk cId="2749001916" sldId="392"/>
            <ac:cxnSpMk id="47" creationId="{97F49A87-0AC5-136A-DD93-8FE81DBA713B}"/>
          </ac:cxnSpMkLst>
        </pc:cxnChg>
        <pc:cxnChg chg="mod">
          <ac:chgData name="Toby Donaldson" userId="2e6e5431-bb17-4c41-9985-d39c50d83c73" providerId="ADAL" clId="{11AE3950-EE88-4FA4-BEA5-7D719EBDFD56}" dt="2024-10-16T04:31:14.215" v="11901" actId="1076"/>
          <ac:cxnSpMkLst>
            <pc:docMk/>
            <pc:sldMk cId="2749001916" sldId="392"/>
            <ac:cxnSpMk id="48" creationId="{20DE9341-5537-5D10-D049-385EA2184BF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41751640" sldId="393"/>
        </pc:sldMkLst>
      </pc:sldChg>
      <pc:sldChg chg="modSp add mod">
        <pc:chgData name="Toby Donaldson" userId="2e6e5431-bb17-4c41-9985-d39c50d83c73" providerId="ADAL" clId="{11AE3950-EE88-4FA4-BEA5-7D719EBDFD56}" dt="2024-10-16T04:31:57.886" v="11910" actId="207"/>
        <pc:sldMkLst>
          <pc:docMk/>
          <pc:sldMk cId="2867936421" sldId="393"/>
        </pc:sldMkLst>
        <pc:spChg chg="mod">
          <ac:chgData name="Toby Donaldson" userId="2e6e5431-bb17-4c41-9985-d39c50d83c73" providerId="ADAL" clId="{11AE3950-EE88-4FA4-BEA5-7D719EBDFD56}" dt="2024-10-16T04:31:57.886" v="11910" actId="207"/>
          <ac:spMkLst>
            <pc:docMk/>
            <pc:sldMk cId="2867936421" sldId="393"/>
            <ac:spMk id="35" creationId="{78E924E5-F10C-C2BF-280C-54B7A18644D0}"/>
          </ac:spMkLst>
        </pc:spChg>
        <pc:cxnChg chg="mod">
          <ac:chgData name="Toby Donaldson" userId="2e6e5431-bb17-4c41-9985-d39c50d83c73" providerId="ADAL" clId="{11AE3950-EE88-4FA4-BEA5-7D719EBDFD56}" dt="2024-10-16T04:31:51.347" v="11908" actId="14100"/>
          <ac:cxnSpMkLst>
            <pc:docMk/>
            <pc:sldMk cId="2867936421" sldId="393"/>
            <ac:cxnSpMk id="37" creationId="{4B8FD1A3-B627-C24B-FF13-D02568688B37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2:25.772" v="11915" actId="207"/>
        <pc:sldMkLst>
          <pc:docMk/>
          <pc:sldMk cId="1377394535" sldId="394"/>
        </pc:sldMkLst>
        <pc:spChg chg="mod">
          <ac:chgData name="Toby Donaldson" userId="2e6e5431-bb17-4c41-9985-d39c50d83c73" providerId="ADAL" clId="{11AE3950-EE88-4FA4-BEA5-7D719EBDFD56}" dt="2024-10-16T04:32:25.772" v="11915" actId="207"/>
          <ac:spMkLst>
            <pc:docMk/>
            <pc:sldMk cId="1377394535" sldId="394"/>
            <ac:spMk id="24" creationId="{DAF7AC32-66EE-13EF-B850-3AB1F82076D6}"/>
          </ac:spMkLst>
        </pc:spChg>
        <pc:cxnChg chg="mod">
          <ac:chgData name="Toby Donaldson" userId="2e6e5431-bb17-4c41-9985-d39c50d83c73" providerId="ADAL" clId="{11AE3950-EE88-4FA4-BEA5-7D719EBDFD56}" dt="2024-10-16T04:32:19.318" v="11914" actId="14100"/>
          <ac:cxnSpMkLst>
            <pc:docMk/>
            <pc:sldMk cId="1377394535" sldId="394"/>
            <ac:cxnSpMk id="25" creationId="{0430F373-B578-308D-847C-2CC7807B8BCB}"/>
          </ac:cxnSpMkLst>
        </pc:cxnChg>
        <pc:cxnChg chg="mod">
          <ac:chgData name="Toby Donaldson" userId="2e6e5431-bb17-4c41-9985-d39c50d83c73" providerId="ADAL" clId="{11AE3950-EE88-4FA4-BEA5-7D719EBDFD56}" dt="2024-10-16T04:32:16.760" v="11913" actId="1076"/>
          <ac:cxnSpMkLst>
            <pc:docMk/>
            <pc:sldMk cId="1377394535" sldId="394"/>
            <ac:cxnSpMk id="36" creationId="{8ACF3990-60AC-CDF6-E0CD-906FD38AB174}"/>
          </ac:cxnSpMkLst>
        </pc:cxnChg>
        <pc:cxnChg chg="mod">
          <ac:chgData name="Toby Donaldson" userId="2e6e5431-bb17-4c41-9985-d39c50d83c73" providerId="ADAL" clId="{11AE3950-EE88-4FA4-BEA5-7D719EBDFD56}" dt="2024-10-16T04:32:16.760" v="11913" actId="1076"/>
          <ac:cxnSpMkLst>
            <pc:docMk/>
            <pc:sldMk cId="1377394535" sldId="394"/>
            <ac:cxnSpMk id="37" creationId="{F87B4B97-BD10-AED5-407A-F727122E7D3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43566442" sldId="395"/>
        </pc:sldMkLst>
      </pc:sldChg>
      <pc:sldChg chg="modSp add mod">
        <pc:chgData name="Toby Donaldson" userId="2e6e5431-bb17-4c41-9985-d39c50d83c73" providerId="ADAL" clId="{11AE3950-EE88-4FA4-BEA5-7D719EBDFD56}" dt="2024-10-16T04:33:09.290" v="11924" actId="207"/>
        <pc:sldMkLst>
          <pc:docMk/>
          <pc:sldMk cId="3282964049" sldId="395"/>
        </pc:sldMkLst>
        <pc:spChg chg="mod">
          <ac:chgData name="Toby Donaldson" userId="2e6e5431-bb17-4c41-9985-d39c50d83c73" providerId="ADAL" clId="{11AE3950-EE88-4FA4-BEA5-7D719EBDFD56}" dt="2024-10-16T04:32:53.341" v="11920" actId="207"/>
          <ac:spMkLst>
            <pc:docMk/>
            <pc:sldMk cId="3282964049" sldId="395"/>
            <ac:spMk id="34" creationId="{5DF1D2F7-69F2-83F2-C3D6-E12556E8B445}"/>
          </ac:spMkLst>
        </pc:spChg>
        <pc:spChg chg="mod">
          <ac:chgData name="Toby Donaldson" userId="2e6e5431-bb17-4c41-9985-d39c50d83c73" providerId="ADAL" clId="{11AE3950-EE88-4FA4-BEA5-7D719EBDFD56}" dt="2024-10-16T04:33:09.290" v="11924" actId="207"/>
          <ac:spMkLst>
            <pc:docMk/>
            <pc:sldMk cId="3282964049" sldId="395"/>
            <ac:spMk id="38" creationId="{66A1891F-8361-87C6-EACB-3F6F8A75209D}"/>
          </ac:spMkLst>
        </pc:spChg>
        <pc:cxnChg chg="mod">
          <ac:chgData name="Toby Donaldson" userId="2e6e5431-bb17-4c41-9985-d39c50d83c73" providerId="ADAL" clId="{11AE3950-EE88-4FA4-BEA5-7D719EBDFD56}" dt="2024-10-16T04:32:50.039" v="11919" actId="14100"/>
          <ac:cxnSpMkLst>
            <pc:docMk/>
            <pc:sldMk cId="3282964049" sldId="395"/>
            <ac:cxnSpMk id="39" creationId="{373ACAD1-A0F5-2249-A7EF-BDF7E2F31AC9}"/>
          </ac:cxnSpMkLst>
        </pc:cxnChg>
        <pc:cxnChg chg="mod">
          <ac:chgData name="Toby Donaldson" userId="2e6e5431-bb17-4c41-9985-d39c50d83c73" providerId="ADAL" clId="{11AE3950-EE88-4FA4-BEA5-7D719EBDFD56}" dt="2024-10-16T04:33:03.162" v="11923" actId="14100"/>
          <ac:cxnSpMkLst>
            <pc:docMk/>
            <pc:sldMk cId="3282964049" sldId="395"/>
            <ac:cxnSpMk id="40" creationId="{2CFD608B-02D2-F4EA-CC03-9EE6ADC6486E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3:54.165" v="11931" actId="207"/>
        <pc:sldMkLst>
          <pc:docMk/>
          <pc:sldMk cId="1935541044" sldId="396"/>
        </pc:sldMkLst>
        <pc:spChg chg="mod">
          <ac:chgData name="Toby Donaldson" userId="2e6e5431-bb17-4c41-9985-d39c50d83c73" providerId="ADAL" clId="{11AE3950-EE88-4FA4-BEA5-7D719EBDFD56}" dt="2024-10-16T04:33:54.165" v="11931" actId="207"/>
          <ac:spMkLst>
            <pc:docMk/>
            <pc:sldMk cId="1935541044" sldId="396"/>
            <ac:spMk id="26" creationId="{380DDB8D-D5E2-DA11-4310-A0B8DF08E6A4}"/>
          </ac:spMkLst>
        </pc:spChg>
        <pc:cxnChg chg="mod">
          <ac:chgData name="Toby Donaldson" userId="2e6e5431-bb17-4c41-9985-d39c50d83c73" providerId="ADAL" clId="{11AE3950-EE88-4FA4-BEA5-7D719EBDFD56}" dt="2024-10-16T04:33:50.814" v="11930" actId="14100"/>
          <ac:cxnSpMkLst>
            <pc:docMk/>
            <pc:sldMk cId="1935541044" sldId="396"/>
            <ac:cxnSpMk id="27" creationId="{D280AEE9-D30D-3EA2-3F02-957DA429A064}"/>
          </ac:cxnSpMkLst>
        </pc:cxnChg>
        <pc:cxnChg chg="mod">
          <ac:chgData name="Toby Donaldson" userId="2e6e5431-bb17-4c41-9985-d39c50d83c73" providerId="ADAL" clId="{11AE3950-EE88-4FA4-BEA5-7D719EBDFD56}" dt="2024-10-16T04:33:48.497" v="11929" actId="1076"/>
          <ac:cxnSpMkLst>
            <pc:docMk/>
            <pc:sldMk cId="1935541044" sldId="396"/>
            <ac:cxnSpMk id="39" creationId="{937EEA65-60AC-8D57-F9C0-2CBE7922A018}"/>
          </ac:cxnSpMkLst>
        </pc:cxnChg>
        <pc:cxnChg chg="mod">
          <ac:chgData name="Toby Donaldson" userId="2e6e5431-bb17-4c41-9985-d39c50d83c73" providerId="ADAL" clId="{11AE3950-EE88-4FA4-BEA5-7D719EBDFD56}" dt="2024-10-16T04:33:48.497" v="11929" actId="1076"/>
          <ac:cxnSpMkLst>
            <pc:docMk/>
            <pc:sldMk cId="1935541044" sldId="396"/>
            <ac:cxnSpMk id="40" creationId="{B48DD563-97A8-2A9A-C935-35CBDD58AE01}"/>
          </ac:cxnSpMkLst>
        </pc:cxnChg>
      </pc:sldChg>
      <pc:sldChg chg="modSp add">
        <pc:chgData name="Toby Donaldson" userId="2e6e5431-bb17-4c41-9985-d39c50d83c73" providerId="ADAL" clId="{11AE3950-EE88-4FA4-BEA5-7D719EBDFD56}" dt="2024-10-16T04:34:24.180" v="11934" actId="207"/>
        <pc:sldMkLst>
          <pc:docMk/>
          <pc:sldMk cId="2036512137" sldId="397"/>
        </pc:sldMkLst>
        <pc:spChg chg="mod">
          <ac:chgData name="Toby Donaldson" userId="2e6e5431-bb17-4c41-9985-d39c50d83c73" providerId="ADAL" clId="{11AE3950-EE88-4FA4-BEA5-7D719EBDFD56}" dt="2024-10-16T04:34:24.180" v="11934" actId="207"/>
          <ac:spMkLst>
            <pc:docMk/>
            <pc:sldMk cId="2036512137" sldId="397"/>
            <ac:spMk id="8" creationId="{C0839D96-E4B8-A786-58BB-3C7BAF3B3B6D}"/>
          </ac:spMkLst>
        </pc:sp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10" creationId="{21F22D28-6A06-1C75-2E0F-1015DAA81191}"/>
          </ac:cxnSpMkLst>
        </pc:cxn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25" creationId="{59AC9740-07CB-59AF-8692-81C5BE555224}"/>
          </ac:cxnSpMkLst>
        </pc:cxn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27" creationId="{17D12610-BF74-589D-290D-6C132AD2522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5829657" sldId="397"/>
        </pc:sldMkLst>
      </pc:sldChg>
      <pc:sldChg chg="addSp modSp add mod">
        <pc:chgData name="Toby Donaldson" userId="2e6e5431-bb17-4c41-9985-d39c50d83c73" providerId="ADAL" clId="{11AE3950-EE88-4FA4-BEA5-7D719EBDFD56}" dt="2024-10-16T04:35:18.463" v="12035" actId="1076"/>
        <pc:sldMkLst>
          <pc:docMk/>
          <pc:sldMk cId="2455208171" sldId="398"/>
        </pc:sldMkLst>
        <pc:spChg chg="add mod">
          <ac:chgData name="Toby Donaldson" userId="2e6e5431-bb17-4c41-9985-d39c50d83c73" providerId="ADAL" clId="{11AE3950-EE88-4FA4-BEA5-7D719EBDFD56}" dt="2024-10-16T04:35:18.463" v="12035" actId="1076"/>
          <ac:spMkLst>
            <pc:docMk/>
            <pc:sldMk cId="2455208171" sldId="398"/>
            <ac:spMk id="64" creationId="{33A685AA-78E4-7999-C69B-60CAE51B0EC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37:59.708" v="12087" actId="21"/>
        <pc:sldMkLst>
          <pc:docMk/>
          <pc:sldMk cId="3741981752" sldId="399"/>
        </pc:sldMkLst>
        <pc:spChg chg="mod">
          <ac:chgData name="Toby Donaldson" userId="2e6e5431-bb17-4c41-9985-d39c50d83c73" providerId="ADAL" clId="{11AE3950-EE88-4FA4-BEA5-7D719EBDFD56}" dt="2024-10-16T04:36:37.694" v="12055" actId="1076"/>
          <ac:spMkLst>
            <pc:docMk/>
            <pc:sldMk cId="3741981752" sldId="399"/>
            <ac:spMk id="9" creationId="{BF52C7B2-D9D1-41F6-0BDE-B4807D93400C}"/>
          </ac:spMkLst>
        </pc:spChg>
        <pc:spChg chg="mod">
          <ac:chgData name="Toby Donaldson" userId="2e6e5431-bb17-4c41-9985-d39c50d83c73" providerId="ADAL" clId="{11AE3950-EE88-4FA4-BEA5-7D719EBDFD56}" dt="2024-10-16T04:36:12.870" v="12049" actId="1076"/>
          <ac:spMkLst>
            <pc:docMk/>
            <pc:sldMk cId="3741981752" sldId="399"/>
            <ac:spMk id="23" creationId="{5E154C01-1AB6-CE99-048B-9E11C22A86FF}"/>
          </ac:spMkLst>
        </pc:spChg>
        <pc:spChg chg="mod">
          <ac:chgData name="Toby Donaldson" userId="2e6e5431-bb17-4c41-9985-d39c50d83c73" providerId="ADAL" clId="{11AE3950-EE88-4FA4-BEA5-7D719EBDFD56}" dt="2024-10-16T04:36:24.523" v="12052" actId="207"/>
          <ac:spMkLst>
            <pc:docMk/>
            <pc:sldMk cId="3741981752" sldId="399"/>
            <ac:spMk id="28" creationId="{AA8C5259-31B8-9658-5D9D-B1E39E715AF6}"/>
          </ac:spMkLst>
        </pc:spChg>
        <pc:spChg chg="mod">
          <ac:chgData name="Toby Donaldson" userId="2e6e5431-bb17-4c41-9985-d39c50d83c73" providerId="ADAL" clId="{11AE3950-EE88-4FA4-BEA5-7D719EBDFD56}" dt="2024-10-16T04:35:57.633" v="12046" actId="207"/>
          <ac:spMkLst>
            <pc:docMk/>
            <pc:sldMk cId="3741981752" sldId="399"/>
            <ac:spMk id="41" creationId="{2FBF9A71-5AC6-BA7D-51A7-DBF6FA9C530A}"/>
          </ac:spMkLst>
        </pc:spChg>
        <pc:spChg chg="mod">
          <ac:chgData name="Toby Donaldson" userId="2e6e5431-bb17-4c41-9985-d39c50d83c73" providerId="ADAL" clId="{11AE3950-EE88-4FA4-BEA5-7D719EBDFD56}" dt="2024-10-16T04:35:54.444" v="12045" actId="207"/>
          <ac:spMkLst>
            <pc:docMk/>
            <pc:sldMk cId="3741981752" sldId="399"/>
            <ac:spMk id="42" creationId="{27567FA2-F5E6-AB59-1913-7DFC430DAEE6}"/>
          </ac:spMkLst>
        </pc:spChg>
        <pc:spChg chg="add del">
          <ac:chgData name="Toby Donaldson" userId="2e6e5431-bb17-4c41-9985-d39c50d83c73" providerId="ADAL" clId="{11AE3950-EE88-4FA4-BEA5-7D719EBDFD56}" dt="2024-10-16T04:37:59.708" v="12087" actId="21"/>
          <ac:spMkLst>
            <pc:docMk/>
            <pc:sldMk cId="3741981752" sldId="399"/>
            <ac:spMk id="64" creationId="{801F6300-1711-7AD8-9BF5-88E656AAF65F}"/>
          </ac:spMkLst>
        </pc:spChg>
        <pc:spChg chg="add mod">
          <ac:chgData name="Toby Donaldson" userId="2e6e5431-bb17-4c41-9985-d39c50d83c73" providerId="ADAL" clId="{11AE3950-EE88-4FA4-BEA5-7D719EBDFD56}" dt="2024-10-16T04:37:58.594" v="12086" actId="1076"/>
          <ac:spMkLst>
            <pc:docMk/>
            <pc:sldMk cId="3741981752" sldId="399"/>
            <ac:spMk id="72" creationId="{1A05C588-FF1E-A9E0-E503-E65756F8862D}"/>
          </ac:spMkLst>
        </pc:spChg>
        <pc:cxnChg chg="mod">
          <ac:chgData name="Toby Donaldson" userId="2e6e5431-bb17-4c41-9985-d39c50d83c73" providerId="ADAL" clId="{11AE3950-EE88-4FA4-BEA5-7D719EBDFD56}" dt="2024-10-16T04:36:39.926" v="12056" actId="14100"/>
          <ac:cxnSpMkLst>
            <pc:docMk/>
            <pc:sldMk cId="3741981752" sldId="399"/>
            <ac:cxnSpMk id="12" creationId="{EA8F2B84-3BFD-A2E5-45E2-79A40E5FA930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29" creationId="{631BFE45-63A4-5040-F028-7817CB3E9F80}"/>
          </ac:cxnSpMkLst>
        </pc:cxnChg>
        <pc:cxnChg chg="mod">
          <ac:chgData name="Toby Donaldson" userId="2e6e5431-bb17-4c41-9985-d39c50d83c73" providerId="ADAL" clId="{11AE3950-EE88-4FA4-BEA5-7D719EBDFD56}" dt="2024-10-16T04:36:19.359" v="12051" actId="1076"/>
          <ac:cxnSpMkLst>
            <pc:docMk/>
            <pc:sldMk cId="3741981752" sldId="399"/>
            <ac:cxnSpMk id="30" creationId="{94777CE4-F3E0-BD7C-6F24-EEF0E3919560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43" creationId="{F6219D79-0A7A-6503-67A7-08E6FEB98201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44" creationId="{3A7266B6-67C6-8196-7A81-F53AAABED0F5}"/>
          </ac:cxnSpMkLst>
        </pc:cxnChg>
      </pc:sldChg>
      <pc:sldChg chg="addSp modSp add mod">
        <pc:chgData name="Toby Donaldson" userId="2e6e5431-bb17-4c41-9985-d39c50d83c73" providerId="ADAL" clId="{11AE3950-EE88-4FA4-BEA5-7D719EBDFD56}" dt="2024-10-16T04:39:37.736" v="12126" actId="1076"/>
        <pc:sldMkLst>
          <pc:docMk/>
          <pc:sldMk cId="3450531365" sldId="400"/>
        </pc:sldMkLst>
        <pc:spChg chg="mod">
          <ac:chgData name="Toby Donaldson" userId="2e6e5431-bb17-4c41-9985-d39c50d83c73" providerId="ADAL" clId="{11AE3950-EE88-4FA4-BEA5-7D719EBDFD56}" dt="2024-10-16T04:38:50.785" v="12118" actId="113"/>
          <ac:spMkLst>
            <pc:docMk/>
            <pc:sldMk cId="3450531365" sldId="400"/>
            <ac:spMk id="6" creationId="{4AE4BB8A-E154-6B59-200D-11686809B17F}"/>
          </ac:spMkLst>
        </pc:spChg>
        <pc:spChg chg="mod">
          <ac:chgData name="Toby Donaldson" userId="2e6e5431-bb17-4c41-9985-d39c50d83c73" providerId="ADAL" clId="{11AE3950-EE88-4FA4-BEA5-7D719EBDFD56}" dt="2024-10-16T04:38:23.754" v="12111" actId="1076"/>
          <ac:spMkLst>
            <pc:docMk/>
            <pc:sldMk cId="3450531365" sldId="400"/>
            <ac:spMk id="64" creationId="{2FAC1425-22B5-3390-5468-261D4249E52D}"/>
          </ac:spMkLst>
        </pc:spChg>
        <pc:spChg chg="add mod">
          <ac:chgData name="Toby Donaldson" userId="2e6e5431-bb17-4c41-9985-d39c50d83c73" providerId="ADAL" clId="{11AE3950-EE88-4FA4-BEA5-7D719EBDFD56}" dt="2024-10-16T04:39:37.736" v="12126" actId="1076"/>
          <ac:spMkLst>
            <pc:docMk/>
            <pc:sldMk cId="3450531365" sldId="400"/>
            <ac:spMk id="69" creationId="{2554BBA3-5807-6620-BD23-B1ADCADE82F8}"/>
          </ac:spMkLst>
        </pc:spChg>
        <pc:cxnChg chg="mod">
          <ac:chgData name="Toby Donaldson" userId="2e6e5431-bb17-4c41-9985-d39c50d83c73" providerId="ADAL" clId="{11AE3950-EE88-4FA4-BEA5-7D719EBDFD56}" dt="2024-10-16T04:38:50.785" v="12118" actId="113"/>
          <ac:cxnSpMkLst>
            <pc:docMk/>
            <pc:sldMk cId="3450531365" sldId="400"/>
            <ac:cxnSpMk id="10" creationId="{ABCDA239-46C3-4DED-C6A7-196C77210F52}"/>
          </ac:cxnSpMkLst>
        </pc:cxnChg>
        <pc:cxnChg chg="mod">
          <ac:chgData name="Toby Donaldson" userId="2e6e5431-bb17-4c41-9985-d39c50d83c73" providerId="ADAL" clId="{11AE3950-EE88-4FA4-BEA5-7D719EBDFD56}" dt="2024-10-16T04:38:50.785" v="12118" actId="113"/>
          <ac:cxnSpMkLst>
            <pc:docMk/>
            <pc:sldMk cId="3450531365" sldId="400"/>
            <ac:cxnSpMk id="12" creationId="{A455C8ED-A66B-DA4A-D567-2C68790E6A8D}"/>
          </ac:cxnSpMkLst>
        </pc:cxnChg>
        <pc:cxnChg chg="add">
          <ac:chgData name="Toby Donaldson" userId="2e6e5431-bb17-4c41-9985-d39c50d83c73" providerId="ADAL" clId="{11AE3950-EE88-4FA4-BEA5-7D719EBDFD56}" dt="2024-10-16T04:39:05.507" v="12119" actId="11529"/>
          <ac:cxnSpMkLst>
            <pc:docMk/>
            <pc:sldMk cId="3450531365" sldId="400"/>
            <ac:cxnSpMk id="68" creationId="{B7BE4C58-77B9-C4D1-DBD6-8EA1B135D5B5}"/>
          </ac:cxnSpMkLst>
        </pc:cxnChg>
      </pc:sldChg>
      <pc:sldChg chg="add del">
        <pc:chgData name="Toby Donaldson" userId="2e6e5431-bb17-4c41-9985-d39c50d83c73" providerId="ADAL" clId="{11AE3950-EE88-4FA4-BEA5-7D719EBDFD56}" dt="2024-10-16T04:37:11.885" v="12058" actId="2890"/>
        <pc:sldMkLst>
          <pc:docMk/>
          <pc:sldMk cId="4034276291" sldId="400"/>
        </pc:sldMkLst>
      </pc:sldChg>
      <pc:sldChg chg="addSp delSp modSp add mod">
        <pc:chgData name="Toby Donaldson" userId="2e6e5431-bb17-4c41-9985-d39c50d83c73" providerId="ADAL" clId="{11AE3950-EE88-4FA4-BEA5-7D719EBDFD56}" dt="2024-10-16T04:43:09.737" v="12300" actId="1076"/>
        <pc:sldMkLst>
          <pc:docMk/>
          <pc:sldMk cId="1957416096" sldId="401"/>
        </pc:sldMkLst>
        <pc:spChg chg="mod">
          <ac:chgData name="Toby Donaldson" userId="2e6e5431-bb17-4c41-9985-d39c50d83c73" providerId="ADAL" clId="{11AE3950-EE88-4FA4-BEA5-7D719EBDFD56}" dt="2024-10-16T04:40:34.001" v="12270" actId="14100"/>
          <ac:spMkLst>
            <pc:docMk/>
            <pc:sldMk cId="1957416096" sldId="401"/>
            <ac:spMk id="63" creationId="{6A5DFAAC-9917-B424-C830-96DEB50CE970}"/>
          </ac:spMkLst>
        </pc:spChg>
        <pc:spChg chg="del">
          <ac:chgData name="Toby Donaldson" userId="2e6e5431-bb17-4c41-9985-d39c50d83c73" providerId="ADAL" clId="{11AE3950-EE88-4FA4-BEA5-7D719EBDFD56}" dt="2024-10-16T04:42:39.766" v="12288" actId="21"/>
          <ac:spMkLst>
            <pc:docMk/>
            <pc:sldMk cId="1957416096" sldId="401"/>
            <ac:spMk id="64" creationId="{2C5A479E-4ACB-530B-8BC0-918B636B62D8}"/>
          </ac:spMkLst>
        </pc:spChg>
        <pc:spChg chg="add del mod">
          <ac:chgData name="Toby Donaldson" userId="2e6e5431-bb17-4c41-9985-d39c50d83c73" providerId="ADAL" clId="{11AE3950-EE88-4FA4-BEA5-7D719EBDFD56}" dt="2024-10-16T04:41:25.817" v="12281" actId="21"/>
          <ac:spMkLst>
            <pc:docMk/>
            <pc:sldMk cId="1957416096" sldId="401"/>
            <ac:spMk id="65" creationId="{E55C9704-15D3-70DA-872C-3DB5C5F669E5}"/>
          </ac:spMkLst>
        </pc:spChg>
        <pc:spChg chg="add mod">
          <ac:chgData name="Toby Donaldson" userId="2e6e5431-bb17-4c41-9985-d39c50d83c73" providerId="ADAL" clId="{11AE3950-EE88-4FA4-BEA5-7D719EBDFD56}" dt="2024-10-16T04:42:11.894" v="12285" actId="693"/>
          <ac:spMkLst>
            <pc:docMk/>
            <pc:sldMk cId="1957416096" sldId="401"/>
            <ac:spMk id="66" creationId="{DEB77D23-E5C3-9A46-8461-4E1342CEFD61}"/>
          </ac:spMkLst>
        </pc:spChg>
        <pc:spChg chg="add mod">
          <ac:chgData name="Toby Donaldson" userId="2e6e5431-bb17-4c41-9985-d39c50d83c73" providerId="ADAL" clId="{11AE3950-EE88-4FA4-BEA5-7D719EBDFD56}" dt="2024-10-16T04:42:28.612" v="12287" actId="1076"/>
          <ac:spMkLst>
            <pc:docMk/>
            <pc:sldMk cId="1957416096" sldId="401"/>
            <ac:spMk id="67" creationId="{96F0E7B6-4B40-4CFF-A82A-F3313BDECF78}"/>
          </ac:spMkLst>
        </pc:spChg>
        <pc:spChg chg="del">
          <ac:chgData name="Toby Donaldson" userId="2e6e5431-bb17-4c41-9985-d39c50d83c73" providerId="ADAL" clId="{11AE3950-EE88-4FA4-BEA5-7D719EBDFD56}" dt="2024-10-16T04:42:44.536" v="12290" actId="21"/>
          <ac:spMkLst>
            <pc:docMk/>
            <pc:sldMk cId="1957416096" sldId="401"/>
            <ac:spMk id="69" creationId="{5A187298-B48F-96D2-FE9D-2819685A24FC}"/>
          </ac:spMkLst>
        </pc:spChg>
        <pc:spChg chg="add mod">
          <ac:chgData name="Toby Donaldson" userId="2e6e5431-bb17-4c41-9985-d39c50d83c73" providerId="ADAL" clId="{11AE3950-EE88-4FA4-BEA5-7D719EBDFD56}" dt="2024-10-16T04:43:09.737" v="12300" actId="1076"/>
          <ac:spMkLst>
            <pc:docMk/>
            <pc:sldMk cId="1957416096" sldId="401"/>
            <ac:spMk id="70" creationId="{12A6CF04-6B05-6FF9-B8FF-252E782D80EB}"/>
          </ac:spMkLst>
        </pc:spChg>
        <pc:cxnChg chg="del mod">
          <ac:chgData name="Toby Donaldson" userId="2e6e5431-bb17-4c41-9985-d39c50d83c73" providerId="ADAL" clId="{11AE3950-EE88-4FA4-BEA5-7D719EBDFD56}" dt="2024-10-16T04:42:41.882" v="12289" actId="21"/>
          <ac:cxnSpMkLst>
            <pc:docMk/>
            <pc:sldMk cId="1957416096" sldId="401"/>
            <ac:cxnSpMk id="68" creationId="{6C4FA244-001B-6907-6E05-1AB1932A88FF}"/>
          </ac:cxnSpMkLst>
        </pc:cxnChg>
        <pc:cxnChg chg="add mod">
          <ac:chgData name="Toby Donaldson" userId="2e6e5431-bb17-4c41-9985-d39c50d83c73" providerId="ADAL" clId="{11AE3950-EE88-4FA4-BEA5-7D719EBDFD56}" dt="2024-10-16T04:43:09.737" v="12300" actId="1076"/>
          <ac:cxnSpMkLst>
            <pc:docMk/>
            <pc:sldMk cId="1957416096" sldId="401"/>
            <ac:cxnSpMk id="72" creationId="{9C0BB4AB-4271-D686-F402-2345A01FDF5E}"/>
          </ac:cxnSpMkLst>
        </pc:cxnChg>
        <pc:cxnChg chg="add mod">
          <ac:chgData name="Toby Donaldson" userId="2e6e5431-bb17-4c41-9985-d39c50d83c73" providerId="ADAL" clId="{11AE3950-EE88-4FA4-BEA5-7D719EBDFD56}" dt="2024-10-16T04:43:09.737" v="12300" actId="1076"/>
          <ac:cxnSpMkLst>
            <pc:docMk/>
            <pc:sldMk cId="1957416096" sldId="401"/>
            <ac:cxnSpMk id="74" creationId="{AFF36B76-474A-42EB-77DA-DCD1688242A3}"/>
          </ac:cxnSpMkLst>
        </pc:cxnChg>
      </pc:sldChg>
      <pc:sldChg chg="addSp modSp add mod">
        <pc:chgData name="Toby Donaldson" userId="2e6e5431-bb17-4c41-9985-d39c50d83c73" providerId="ADAL" clId="{11AE3950-EE88-4FA4-BEA5-7D719EBDFD56}" dt="2024-10-16T04:44:02.856" v="12376" actId="20577"/>
        <pc:sldMkLst>
          <pc:docMk/>
          <pc:sldMk cId="100819765" sldId="402"/>
        </pc:sldMkLst>
        <pc:spChg chg="add mod">
          <ac:chgData name="Toby Donaldson" userId="2e6e5431-bb17-4c41-9985-d39c50d83c73" providerId="ADAL" clId="{11AE3950-EE88-4FA4-BEA5-7D719EBDFD56}" dt="2024-10-16T04:44:02.856" v="12376" actId="20577"/>
          <ac:spMkLst>
            <pc:docMk/>
            <pc:sldMk cId="100819765" sldId="402"/>
            <ac:spMk id="64" creationId="{99B93A17-7EAE-EFA8-E809-A05851739746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47:09.050" v="12494" actId="21"/>
        <pc:sldMkLst>
          <pc:docMk/>
          <pc:sldMk cId="2357367200" sldId="403"/>
        </pc:sldMkLst>
        <pc:spChg chg="del">
          <ac:chgData name="Toby Donaldson" userId="2e6e5431-bb17-4c41-9985-d39c50d83c73" providerId="ADAL" clId="{11AE3950-EE88-4FA4-BEA5-7D719EBDFD56}" dt="2024-10-16T04:44:39.299" v="12379" actId="21"/>
          <ac:spMkLst>
            <pc:docMk/>
            <pc:sldMk cId="2357367200" sldId="403"/>
            <ac:spMk id="6" creationId="{6A5F1C07-24F7-FEEE-2042-4E0FDB4721AF}"/>
          </ac:spMkLst>
        </pc:spChg>
        <pc:spChg chg="add mod">
          <ac:chgData name="Toby Donaldson" userId="2e6e5431-bb17-4c41-9985-d39c50d83c73" providerId="ADAL" clId="{11AE3950-EE88-4FA4-BEA5-7D719EBDFD56}" dt="2024-10-16T04:46:32.227" v="12489" actId="1076"/>
          <ac:spMkLst>
            <pc:docMk/>
            <pc:sldMk cId="2357367200" sldId="403"/>
            <ac:spMk id="8" creationId="{E3C8BC65-346E-1F3C-3669-66B1F6A1C102}"/>
          </ac:spMkLst>
        </pc:spChg>
        <pc:spChg chg="add del mod">
          <ac:chgData name="Toby Donaldson" userId="2e6e5431-bb17-4c41-9985-d39c50d83c73" providerId="ADAL" clId="{11AE3950-EE88-4FA4-BEA5-7D719EBDFD56}" dt="2024-10-16T04:47:09.050" v="12494" actId="21"/>
          <ac:spMkLst>
            <pc:docMk/>
            <pc:sldMk cId="2357367200" sldId="403"/>
            <ac:spMk id="9" creationId="{99FD4BE3-D479-661D-6D2C-42DE36950437}"/>
          </ac:spMkLst>
        </pc:spChg>
        <pc:spChg chg="mod">
          <ac:chgData name="Toby Donaldson" userId="2e6e5431-bb17-4c41-9985-d39c50d83c73" providerId="ADAL" clId="{11AE3950-EE88-4FA4-BEA5-7D719EBDFD56}" dt="2024-10-16T04:46:45.016" v="12490" actId="1076"/>
          <ac:spMkLst>
            <pc:docMk/>
            <pc:sldMk cId="2357367200" sldId="403"/>
            <ac:spMk id="23" creationId="{D7EAD9DE-EDE5-AA41-807B-DFA8D9374305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48:26.340" v="12605" actId="12788"/>
        <pc:sldMkLst>
          <pc:docMk/>
          <pc:sldMk cId="1514169941" sldId="404"/>
        </pc:sldMkLst>
        <pc:spChg chg="add del mod">
          <ac:chgData name="Toby Donaldson" userId="2e6e5431-bb17-4c41-9985-d39c50d83c73" providerId="ADAL" clId="{11AE3950-EE88-4FA4-BEA5-7D719EBDFD56}" dt="2024-10-16T04:48:15.431" v="12603" actId="21"/>
          <ac:spMkLst>
            <pc:docMk/>
            <pc:sldMk cId="1514169941" sldId="404"/>
            <ac:spMk id="6" creationId="{4C268298-4C65-68E8-6CD5-E188E1370899}"/>
          </ac:spMkLst>
        </pc:spChg>
        <pc:spChg chg="mod">
          <ac:chgData name="Toby Donaldson" userId="2e6e5431-bb17-4c41-9985-d39c50d83c73" providerId="ADAL" clId="{11AE3950-EE88-4FA4-BEA5-7D719EBDFD56}" dt="2024-10-16T04:48:26.340" v="12605" actId="12788"/>
          <ac:spMkLst>
            <pc:docMk/>
            <pc:sldMk cId="1514169941" sldId="404"/>
            <ac:spMk id="9" creationId="{4224278E-F833-1148-80CD-D798778BB4F2}"/>
          </ac:spMkLst>
        </pc:spChg>
        <pc:spChg chg="mod">
          <ac:chgData name="Toby Donaldson" userId="2e6e5431-bb17-4c41-9985-d39c50d83c73" providerId="ADAL" clId="{11AE3950-EE88-4FA4-BEA5-7D719EBDFD56}" dt="2024-10-16T04:48:26.340" v="12605" actId="12788"/>
          <ac:spMkLst>
            <pc:docMk/>
            <pc:sldMk cId="1514169941" sldId="404"/>
            <ac:spMk id="23" creationId="{F07031CB-6512-CE6C-394A-095E00DA2649}"/>
          </ac:spMkLst>
        </pc:spChg>
      </pc:sldChg>
      <pc:sldChg chg="add del">
        <pc:chgData name="Toby Donaldson" userId="2e6e5431-bb17-4c41-9985-d39c50d83c73" providerId="ADAL" clId="{11AE3950-EE88-4FA4-BEA5-7D719EBDFD56}" dt="2024-10-16T04:48:12.834" v="12602" actId="2890"/>
        <pc:sldMkLst>
          <pc:docMk/>
          <pc:sldMk cId="1170484381" sldId="405"/>
        </pc:sldMkLst>
      </pc:sldChg>
      <pc:sldChg chg="addSp delSp modSp add mod">
        <pc:chgData name="Toby Donaldson" userId="2e6e5431-bb17-4c41-9985-d39c50d83c73" providerId="ADAL" clId="{11AE3950-EE88-4FA4-BEA5-7D719EBDFD56}" dt="2024-10-16T04:55:59.385" v="12876" actId="1076"/>
        <pc:sldMkLst>
          <pc:docMk/>
          <pc:sldMk cId="3369581558" sldId="405"/>
        </pc:sldMkLst>
        <pc:spChg chg="del">
          <ac:chgData name="Toby Donaldson" userId="2e6e5431-bb17-4c41-9985-d39c50d83c73" providerId="ADAL" clId="{11AE3950-EE88-4FA4-BEA5-7D719EBDFD56}" dt="2024-10-16T04:54:55.930" v="12853" actId="21"/>
          <ac:spMkLst>
            <pc:docMk/>
            <pc:sldMk cId="3369581558" sldId="405"/>
            <ac:spMk id="2" creationId="{4FE65066-4746-8377-EF67-BFABB728AF42}"/>
          </ac:spMkLst>
        </pc:spChg>
        <pc:spChg chg="add del mod">
          <ac:chgData name="Toby Donaldson" userId="2e6e5431-bb17-4c41-9985-d39c50d83c73" providerId="ADAL" clId="{11AE3950-EE88-4FA4-BEA5-7D719EBDFD56}" dt="2024-10-16T04:49:30.122" v="12673" actId="21"/>
          <ac:spMkLst>
            <pc:docMk/>
            <pc:sldMk cId="3369581558" sldId="405"/>
            <ac:spMk id="6" creationId="{FE2F3D97-A329-DA9D-FA0B-AE7FC19C96B0}"/>
          </ac:spMkLst>
        </pc:spChg>
        <pc:spChg chg="mod">
          <ac:chgData name="Toby Donaldson" userId="2e6e5431-bb17-4c41-9985-d39c50d83c73" providerId="ADAL" clId="{11AE3950-EE88-4FA4-BEA5-7D719EBDFD56}" dt="2024-10-16T04:55:04.444" v="12855" actId="1076"/>
          <ac:spMkLst>
            <pc:docMk/>
            <pc:sldMk cId="3369581558" sldId="405"/>
            <ac:spMk id="7" creationId="{32C50D1A-AB32-40CF-AA74-C95FFC8FF9B5}"/>
          </ac:spMkLst>
        </pc:spChg>
        <pc:spChg chg="mod">
          <ac:chgData name="Toby Donaldson" userId="2e6e5431-bb17-4c41-9985-d39c50d83c73" providerId="ADAL" clId="{11AE3950-EE88-4FA4-BEA5-7D719EBDFD56}" dt="2024-10-16T04:55:04.444" v="12855" actId="1076"/>
          <ac:spMkLst>
            <pc:docMk/>
            <pc:sldMk cId="3369581558" sldId="405"/>
            <ac:spMk id="8" creationId="{D5CFCAF7-2010-682E-D642-E89982DF77AD}"/>
          </ac:spMkLst>
        </pc:spChg>
        <pc:spChg chg="del">
          <ac:chgData name="Toby Donaldson" userId="2e6e5431-bb17-4c41-9985-d39c50d83c73" providerId="ADAL" clId="{11AE3950-EE88-4FA4-BEA5-7D719EBDFD56}" dt="2024-10-16T04:49:30.122" v="12673" actId="21"/>
          <ac:spMkLst>
            <pc:docMk/>
            <pc:sldMk cId="3369581558" sldId="405"/>
            <ac:spMk id="9" creationId="{0F21182C-06F2-AE7A-2A61-CD4C8E4D7D59}"/>
          </ac:spMkLst>
        </pc:spChg>
        <pc:spChg chg="add mod">
          <ac:chgData name="Toby Donaldson" userId="2e6e5431-bb17-4c41-9985-d39c50d83c73" providerId="ADAL" clId="{11AE3950-EE88-4FA4-BEA5-7D719EBDFD56}" dt="2024-10-16T04:51:29.989" v="12704" actId="1076"/>
          <ac:spMkLst>
            <pc:docMk/>
            <pc:sldMk cId="3369581558" sldId="405"/>
            <ac:spMk id="10" creationId="{30C146EA-C387-09F4-4DED-E3CC865DB02C}"/>
          </ac:spMkLst>
        </pc:spChg>
        <pc:spChg chg="add mod">
          <ac:chgData name="Toby Donaldson" userId="2e6e5431-bb17-4c41-9985-d39c50d83c73" providerId="ADAL" clId="{11AE3950-EE88-4FA4-BEA5-7D719EBDFD56}" dt="2024-10-16T04:55:54.810" v="12875" actId="1076"/>
          <ac:spMkLst>
            <pc:docMk/>
            <pc:sldMk cId="3369581558" sldId="405"/>
            <ac:spMk id="12" creationId="{0766FD62-C830-20B6-6D56-697F242D99E5}"/>
          </ac:spMkLst>
        </pc:spChg>
        <pc:spChg chg="del mod">
          <ac:chgData name="Toby Donaldson" userId="2e6e5431-bb17-4c41-9985-d39c50d83c73" providerId="ADAL" clId="{11AE3950-EE88-4FA4-BEA5-7D719EBDFD56}" dt="2024-10-16T04:51:26.655" v="12703" actId="21"/>
          <ac:spMkLst>
            <pc:docMk/>
            <pc:sldMk cId="3369581558" sldId="405"/>
            <ac:spMk id="23" creationId="{3D6D7ADA-0D60-50AA-A50F-40C0B5972BAE}"/>
          </ac:spMkLst>
        </pc:spChg>
        <pc:spChg chg="add mod">
          <ac:chgData name="Toby Donaldson" userId="2e6e5431-bb17-4c41-9985-d39c50d83c73" providerId="ADAL" clId="{11AE3950-EE88-4FA4-BEA5-7D719EBDFD56}" dt="2024-10-16T04:55:59.385" v="12876" actId="1076"/>
          <ac:spMkLst>
            <pc:docMk/>
            <pc:sldMk cId="3369581558" sldId="405"/>
            <ac:spMk id="24" creationId="{16EBB4C4-1320-ADF6-FC0B-EAE22F331F7A}"/>
          </ac:spMkLst>
        </pc:spChg>
        <pc:spChg chg="add mod">
          <ac:chgData name="Toby Donaldson" userId="2e6e5431-bb17-4c41-9985-d39c50d83c73" providerId="ADAL" clId="{11AE3950-EE88-4FA4-BEA5-7D719EBDFD56}" dt="2024-10-16T04:55:59.385" v="12876" actId="1076"/>
          <ac:spMkLst>
            <pc:docMk/>
            <pc:sldMk cId="3369581558" sldId="405"/>
            <ac:spMk id="25" creationId="{F1CBCBC7-298B-14C9-0824-A6A7FEB0DF95}"/>
          </ac:spMkLst>
        </pc:spChg>
        <pc:spChg chg="add del mod">
          <ac:chgData name="Toby Donaldson" userId="2e6e5431-bb17-4c41-9985-d39c50d83c73" providerId="ADAL" clId="{11AE3950-EE88-4FA4-BEA5-7D719EBDFD56}" dt="2024-10-16T04:54:57.854" v="12854" actId="21"/>
          <ac:spMkLst>
            <pc:docMk/>
            <pc:sldMk cId="3369581558" sldId="405"/>
            <ac:spMk id="27" creationId="{B7FA6924-B9E2-44D1-7EA9-6EA7AA316DA3}"/>
          </ac:spMkLst>
        </pc:spChg>
      </pc:sldChg>
      <pc:sldChg chg="add del">
        <pc:chgData name="Toby Donaldson" userId="2e6e5431-bb17-4c41-9985-d39c50d83c73" providerId="ADAL" clId="{11AE3950-EE88-4FA4-BEA5-7D719EBDFD56}" dt="2024-10-16T04:56:25.248" v="12878" actId="2696"/>
        <pc:sldMkLst>
          <pc:docMk/>
          <pc:sldMk cId="3848397072" sldId="406"/>
        </pc:sldMkLst>
      </pc:sldChg>
      <pc:sldChg chg="add del">
        <pc:chgData name="Toby Donaldson" userId="2e6e5431-bb17-4c41-9985-d39c50d83c73" providerId="ADAL" clId="{11AE3950-EE88-4FA4-BEA5-7D719EBDFD56}" dt="2024-10-16T04:56:28.273" v="12879" actId="2696"/>
        <pc:sldMkLst>
          <pc:docMk/>
          <pc:sldMk cId="1233031367" sldId="407"/>
        </pc:sldMkLst>
      </pc:sldChg>
    </pc:docChg>
  </pc:docChgLst>
  <pc:docChgLst>
    <pc:chgData name="Toby Donaldson" userId="2e6e5431-bb17-4c41-9985-d39c50d83c73" providerId="ADAL" clId="{20086F44-729C-4D12-B1C6-A34D923A4F13}"/>
    <pc:docChg chg="undo redo custSel addSld delSld modSld sldOrd addSection delSection modSection">
      <pc:chgData name="Toby Donaldson" userId="2e6e5431-bb17-4c41-9985-d39c50d83c73" providerId="ADAL" clId="{20086F44-729C-4D12-B1C6-A34D923A4F13}" dt="2024-10-08T21:34:45.504" v="8046" actId="11529"/>
      <pc:docMkLst>
        <pc:docMk/>
      </pc:docMkLst>
      <pc:sldChg chg="addSp delSp modSp mod">
        <pc:chgData name="Toby Donaldson" userId="2e6e5431-bb17-4c41-9985-d39c50d83c73" providerId="ADAL" clId="{20086F44-729C-4D12-B1C6-A34D923A4F13}" dt="2024-10-03T21:37:41.706" v="53" actId="1076"/>
        <pc:sldMkLst>
          <pc:docMk/>
          <pc:sldMk cId="3113156551" sldId="256"/>
        </pc:sldMkLst>
        <pc:spChg chg="mod">
          <ac:chgData name="Toby Donaldson" userId="2e6e5431-bb17-4c41-9985-d39c50d83c73" providerId="ADAL" clId="{20086F44-729C-4D12-B1C6-A34D923A4F13}" dt="2024-10-03T21:35:58.367" v="46" actId="20577"/>
          <ac:spMkLst>
            <pc:docMk/>
            <pc:sldMk cId="3113156551" sldId="256"/>
            <ac:spMk id="2" creationId="{10D35B3B-97F8-53B4-0820-5D8414186FD7}"/>
          </ac:spMkLst>
        </pc:spChg>
        <pc:spChg chg="del">
          <ac:chgData name="Toby Donaldson" userId="2e6e5431-bb17-4c41-9985-d39c50d83c73" providerId="ADAL" clId="{20086F44-729C-4D12-B1C6-A34D923A4F13}" dt="2024-10-03T21:36:04.325" v="47" actId="21"/>
          <ac:spMkLst>
            <pc:docMk/>
            <pc:sldMk cId="3113156551" sldId="256"/>
            <ac:spMk id="4" creationId="{1C211242-B5A3-D371-4A7A-C8E9982D7CD5}"/>
          </ac:spMkLst>
        </pc:spChg>
        <pc:picChg chg="add mod">
          <ac:chgData name="Toby Donaldson" userId="2e6e5431-bb17-4c41-9985-d39c50d83c73" providerId="ADAL" clId="{20086F44-729C-4D12-B1C6-A34D923A4F13}" dt="2024-10-03T21:37:41.706" v="53" actId="1076"/>
          <ac:picMkLst>
            <pc:docMk/>
            <pc:sldMk cId="3113156551" sldId="256"/>
            <ac:picMk id="1026" creationId="{D7CF5703-6B8F-799B-33FD-360088ED037E}"/>
          </ac:picMkLst>
        </pc:picChg>
      </pc:sldChg>
      <pc:sldChg chg="addSp delSp modSp mod">
        <pc:chgData name="Toby Donaldson" userId="2e6e5431-bb17-4c41-9985-d39c50d83c73" providerId="ADAL" clId="{20086F44-729C-4D12-B1C6-A34D923A4F13}" dt="2024-10-03T21:51:28.719" v="347" actId="207"/>
        <pc:sldMkLst>
          <pc:docMk/>
          <pc:sldMk cId="3108921986" sldId="297"/>
        </pc:sldMkLst>
        <pc:spChg chg="mod">
          <ac:chgData name="Toby Donaldson" userId="2e6e5431-bb17-4c41-9985-d39c50d83c73" providerId="ADAL" clId="{20086F44-729C-4D12-B1C6-A34D923A4F13}" dt="2024-10-03T21:38:42.135" v="84" actId="14100"/>
          <ac:spMkLst>
            <pc:docMk/>
            <pc:sldMk cId="3108921986" sldId="297"/>
            <ac:spMk id="2" creationId="{A5E6C931-848B-61E7-A584-2A3E14781E8C}"/>
          </ac:spMkLst>
        </pc:spChg>
        <pc:spChg chg="add mod">
          <ac:chgData name="Toby Donaldson" userId="2e6e5431-bb17-4c41-9985-d39c50d83c73" providerId="ADAL" clId="{20086F44-729C-4D12-B1C6-A34D923A4F13}" dt="2024-10-03T21:51:28.719" v="347" actId="207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20086F44-729C-4D12-B1C6-A34D923A4F13}" dt="2024-10-03T21:44:11.978" v="252" actId="1076"/>
          <ac:spMkLst>
            <pc:docMk/>
            <pc:sldMk cId="3108921986" sldId="297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6" creationId="{1565F188-0C9C-7DF4-CE89-2CC9B303DE12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7" creationId="{28E7FD6A-68D9-BA8F-AF4E-BCC0E38510A6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2" creationId="{958E5E97-9D47-0ADE-99C5-D88526EA390A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4" creationId="{08AD1BB2-15E5-88F0-755A-84E7DFEA84C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5" creationId="{FFF1E0BA-2830-BEF6-A0A9-62CD1C6DC671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6" creationId="{63E03A26-A03F-2C50-C272-84AB48FF8711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7" creationId="{8F06C369-6096-516C-804F-6B1DE621E0DE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8" creationId="{46FCC965-1E75-BA97-9627-39DC16D95166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9" creationId="{45EB175D-D6BF-60E9-67AC-118EF4EEC7D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0" creationId="{DB556A62-E1EE-95F0-2028-C7C3E51C2D5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1" creationId="{06925D53-9A64-BA32-2DBB-A8840CCF59A8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2" creationId="{DA6C832A-6297-3457-B5D7-FD18D4CDE1E7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3" creationId="{51D0F90B-70AA-445A-2BDB-387120999556}"/>
          </ac:spMkLst>
        </pc:spChg>
        <pc:spChg chg="add mod">
          <ac:chgData name="Toby Donaldson" userId="2e6e5431-bb17-4c41-9985-d39c50d83c73" providerId="ADAL" clId="{20086F44-729C-4D12-B1C6-A34D923A4F13}" dt="2024-10-03T21:48:07.768" v="327" actId="207"/>
          <ac:spMkLst>
            <pc:docMk/>
            <pc:sldMk cId="3108921986" sldId="297"/>
            <ac:spMk id="24" creationId="{C6FC1C15-29EE-5218-62ED-9663B9E9CA82}"/>
          </ac:spMkLst>
        </pc:spChg>
        <pc:spChg chg="add del mod">
          <ac:chgData name="Toby Donaldson" userId="2e6e5431-bb17-4c41-9985-d39c50d83c73" providerId="ADAL" clId="{20086F44-729C-4D12-B1C6-A34D923A4F13}" dt="2024-10-03T21:50:02.487" v="344" actId="21"/>
          <ac:spMkLst>
            <pc:docMk/>
            <pc:sldMk cId="3108921986" sldId="297"/>
            <ac:spMk id="25" creationId="{BF13057D-58EA-9233-D164-961F93909208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6" creationId="{B5B0C43F-ABD2-B03D-0D3D-A9E4FF84B062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7" creationId="{61374441-2B3B-E16B-333E-B62E8536C8AD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8" creationId="{B98FF9C3-5708-0E9E-ACF0-05B0EB6092A0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9" creationId="{3BC22ABB-E3B5-0CBE-70FA-9DB4EE6A67C4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0" creationId="{AC930381-7632-386C-D3AD-DB035432FA07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1" creationId="{47E22880-08FF-C95D-8DE8-D254C426855F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3" creationId="{7E7B8850-5CBD-D40B-EA06-F028FAEFDABB}"/>
          </ac:spMkLst>
        </pc:spChg>
        <pc:grpChg chg="del">
          <ac:chgData name="Toby Donaldson" userId="2e6e5431-bb17-4c41-9985-d39c50d83c73" providerId="ADAL" clId="{20086F44-729C-4D12-B1C6-A34D923A4F13}" dt="2024-10-03T21:38:46.309" v="85" actId="21"/>
          <ac:grpSpMkLst>
            <pc:docMk/>
            <pc:sldMk cId="3108921986" sldId="297"/>
            <ac:grpSpMk id="32" creationId="{2D16F0E4-20B1-98C5-E278-646C060BCF28}"/>
          </ac:grpSpMkLst>
        </pc:grp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11" creationId="{FB689EAB-6BB3-0BF6-C2FD-8CDCA9E69CF6}"/>
          </ac:cxnSpMkLst>
        </pc:cxnChg>
      </pc:sldChg>
      <pc:sldChg chg="modSp add mod">
        <pc:chgData name="Toby Donaldson" userId="2e6e5431-bb17-4c41-9985-d39c50d83c73" providerId="ADAL" clId="{20086F44-729C-4D12-B1C6-A34D923A4F13}" dt="2024-10-03T22:05:02.082" v="419" actId="207"/>
        <pc:sldMkLst>
          <pc:docMk/>
          <pc:sldMk cId="169709043" sldId="298"/>
        </pc:sldMkLst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3" creationId="{C0765ED2-70F5-2A56-05B2-5AE326083876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6" creationId="{9EBA55BF-15B1-2784-DB14-92C23C93C5FA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7" creationId="{671B3395-23EF-5B65-8A03-E4A752371BDD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2" creationId="{96F838FA-5D24-BD97-0DC3-F102CC3F1107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4" creationId="{5666B38A-E7DB-D377-C609-B1D5EDF05CD8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5" creationId="{2B9FF8FF-0096-58D8-5B85-A9AA19B873AF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6" creationId="{A913C91A-30E6-CF45-A1CE-31057736A9E1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7" creationId="{A1C6FB2D-7DCB-8BCC-F4D4-F75EA9A4A098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8" creationId="{B9F4A274-ED6C-11DF-4961-FFA66909636E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9" creationId="{AC5BE766-070C-8A0F-2485-79D3A9163AE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11805653" sldId="298"/>
        </pc:sldMkLst>
      </pc:sldChg>
      <pc:sldChg chg="delSp modSp add mod">
        <pc:chgData name="Toby Donaldson" userId="2e6e5431-bb17-4c41-9985-d39c50d83c73" providerId="ADAL" clId="{20086F44-729C-4D12-B1C6-A34D923A4F13}" dt="2024-10-03T21:57:14.713" v="357" actId="207"/>
        <pc:sldMkLst>
          <pc:docMk/>
          <pc:sldMk cId="3016795140" sldId="299"/>
        </pc:sldMkLst>
        <pc:spChg chg="mod">
          <ac:chgData name="Toby Donaldson" userId="2e6e5431-bb17-4c41-9985-d39c50d83c73" providerId="ADAL" clId="{20086F44-729C-4D12-B1C6-A34D923A4F13}" dt="2024-10-03T21:52:01.244" v="350" actId="207"/>
          <ac:spMkLst>
            <pc:docMk/>
            <pc:sldMk cId="3016795140" sldId="299"/>
            <ac:spMk id="3" creationId="{78B74961-AD39-B8CE-07DC-816032A552DA}"/>
          </ac:spMkLst>
        </pc:spChg>
        <pc:spChg chg="mod">
          <ac:chgData name="Toby Donaldson" userId="2e6e5431-bb17-4c41-9985-d39c50d83c73" providerId="ADAL" clId="{20086F44-729C-4D12-B1C6-A34D923A4F13}" dt="2024-10-03T21:57:14.713" v="357" actId="207"/>
          <ac:spMkLst>
            <pc:docMk/>
            <pc:sldMk cId="3016795140" sldId="299"/>
            <ac:spMk id="25" creationId="{CC575518-8E59-4A8A-8B85-06BA0385C912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7" creationId="{3AD69899-F5A9-68BB-46F9-4AC2FB990A3E}"/>
          </ac:spMkLst>
        </pc:spChg>
        <pc:spChg chg="del">
          <ac:chgData name="Toby Donaldson" userId="2e6e5431-bb17-4c41-9985-d39c50d83c73" providerId="ADAL" clId="{20086F44-729C-4D12-B1C6-A34D923A4F13}" dt="2024-10-03T21:57:07.651" v="353" actId="21"/>
          <ac:spMkLst>
            <pc:docMk/>
            <pc:sldMk cId="3016795140" sldId="299"/>
            <ac:spMk id="28" creationId="{D2798386-9353-A1B1-790F-E591ECB7B72C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9" creationId="{31338FEA-2C40-CC8E-933E-2EE8B6107BC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0" creationId="{9FE33C91-6BC8-0E11-F860-2DD5F76C8BCA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1" creationId="{56E1C3A8-0FD0-9D59-B5ED-9C31A6ABC1F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3" creationId="{19EF6EAB-4C34-CBB5-DF5D-B2989F6274D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119060891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60604349" sldId="300"/>
        </pc:sldMkLst>
      </pc:sldChg>
      <pc:sldChg chg="addSp modSp add mod">
        <pc:chgData name="Toby Donaldson" userId="2e6e5431-bb17-4c41-9985-d39c50d83c73" providerId="ADAL" clId="{20086F44-729C-4D12-B1C6-A34D923A4F13}" dt="2024-10-03T21:57:26.717" v="358"/>
        <pc:sldMkLst>
          <pc:docMk/>
          <pc:sldMk cId="2815964907" sldId="300"/>
        </pc:sldMkLst>
        <pc:spChg chg="mod">
          <ac:chgData name="Toby Donaldson" userId="2e6e5431-bb17-4c41-9985-d39c50d83c73" providerId="ADAL" clId="{20086F44-729C-4D12-B1C6-A34D923A4F13}" dt="2024-10-03T21:51:47.757" v="349" actId="20577"/>
          <ac:spMkLst>
            <pc:docMk/>
            <pc:sldMk cId="2815964907" sldId="300"/>
            <ac:spMk id="3" creationId="{35813BDE-D0BE-B8F1-7991-A41F9AC7C506}"/>
          </ac:spMkLst>
        </pc:spChg>
        <pc:spChg chg="add mod">
          <ac:chgData name="Toby Donaldson" userId="2e6e5431-bb17-4c41-9985-d39c50d83c73" providerId="ADAL" clId="{20086F44-729C-4D12-B1C6-A34D923A4F13}" dt="2024-10-03T21:57:26.717" v="358"/>
          <ac:spMkLst>
            <pc:docMk/>
            <pc:sldMk cId="2815964907" sldId="300"/>
            <ac:spMk id="6" creationId="{7432AE43-9392-29A7-90E5-4CC93F2CA781}"/>
          </ac:spMkLst>
        </pc:spChg>
      </pc:sldChg>
      <pc:sldChg chg="delSp modSp add mod">
        <pc:chgData name="Toby Donaldson" userId="2e6e5431-bb17-4c41-9985-d39c50d83c73" providerId="ADAL" clId="{20086F44-729C-4D12-B1C6-A34D923A4F13}" dt="2024-10-03T21:58:21.278" v="367" actId="21"/>
        <pc:sldMkLst>
          <pc:docMk/>
          <pc:sldMk cId="2175829944" sldId="301"/>
        </pc:sldMkLst>
        <pc:spChg chg="mod">
          <ac:chgData name="Toby Donaldson" userId="2e6e5431-bb17-4c41-9985-d39c50d83c73" providerId="ADAL" clId="{20086F44-729C-4D12-B1C6-A34D923A4F13}" dt="2024-10-03T21:57:54.441" v="361" actId="207"/>
          <ac:spMkLst>
            <pc:docMk/>
            <pc:sldMk cId="2175829944" sldId="301"/>
            <ac:spMk id="25" creationId="{1BAE31DB-AA76-9F93-40D9-B2363E1FD630}"/>
          </ac:spMkLst>
        </pc:spChg>
        <pc:spChg chg="mod">
          <ac:chgData name="Toby Donaldson" userId="2e6e5431-bb17-4c41-9985-d39c50d83c73" providerId="ADAL" clId="{20086F44-729C-4D12-B1C6-A34D923A4F13}" dt="2024-10-03T21:58:05.861" v="365" actId="207"/>
          <ac:spMkLst>
            <pc:docMk/>
            <pc:sldMk cId="2175829944" sldId="301"/>
            <ac:spMk id="27" creationId="{3966C3E5-6654-94F2-4527-88954CB8FCEC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29" creationId="{FD97D9DE-9EA3-24CE-3381-FB58426F01E3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0" creationId="{62B8F06A-3CC0-C070-09E6-F0F3CCE35178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1" creationId="{D27EA26E-A33C-40A3-02B7-77402E51FF78}"/>
          </ac:spMkLst>
        </pc:spChg>
        <pc:spChg chg="del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3" creationId="{E8F60D99-9F66-CACC-28EF-481D04B6CE8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12806536" sldId="301"/>
        </pc:sldMkLst>
      </pc:sldChg>
      <pc:sldChg chg="modSp add mod">
        <pc:chgData name="Toby Donaldson" userId="2e6e5431-bb17-4c41-9985-d39c50d83c73" providerId="ADAL" clId="{20086F44-729C-4D12-B1C6-A34D923A4F13}" dt="2024-10-03T21:57:41.353" v="360" actId="20577"/>
        <pc:sldMkLst>
          <pc:docMk/>
          <pc:sldMk cId="972195058" sldId="302"/>
        </pc:sldMkLst>
        <pc:spChg chg="mod">
          <ac:chgData name="Toby Donaldson" userId="2e6e5431-bb17-4c41-9985-d39c50d83c73" providerId="ADAL" clId="{20086F44-729C-4D12-B1C6-A34D923A4F13}" dt="2024-10-03T21:57:41.353" v="360" actId="20577"/>
          <ac:spMkLst>
            <pc:docMk/>
            <pc:sldMk cId="972195058" sldId="302"/>
            <ac:spMk id="25" creationId="{80CD3AC8-6B85-3EEA-5EF0-14406448463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32205588" sldId="302"/>
        </pc:sldMkLst>
      </pc:sldChg>
      <pc:sldChg chg="modSp add del mod">
        <pc:chgData name="Toby Donaldson" userId="2e6e5431-bb17-4c41-9985-d39c50d83c73" providerId="ADAL" clId="{20086F44-729C-4D12-B1C6-A34D923A4F13}" dt="2024-10-03T22:03:09.409" v="396" actId="2696"/>
        <pc:sldMkLst>
          <pc:docMk/>
          <pc:sldMk cId="2087402192" sldId="303"/>
        </pc:sldMkLst>
        <pc:spChg chg="mod">
          <ac:chgData name="Toby Donaldson" userId="2e6e5431-bb17-4c41-9985-d39c50d83c73" providerId="ADAL" clId="{20086F44-729C-4D12-B1C6-A34D923A4F13}" dt="2024-10-03T21:58:31.157" v="368" actId="207"/>
          <ac:spMkLst>
            <pc:docMk/>
            <pc:sldMk cId="2087402192" sldId="303"/>
            <ac:spMk id="27" creationId="{7F4E2970-4E9C-32C6-0E09-CAFAE227E290}"/>
          </ac:spMkLst>
        </pc:spChg>
        <pc:spChg chg="mod">
          <ac:chgData name="Toby Donaldson" userId="2e6e5431-bb17-4c41-9985-d39c50d83c73" providerId="ADAL" clId="{20086F44-729C-4D12-B1C6-A34D923A4F13}" dt="2024-10-03T21:59:38.283" v="372" actId="1076"/>
          <ac:spMkLst>
            <pc:docMk/>
            <pc:sldMk cId="2087402192" sldId="303"/>
            <ac:spMk id="33" creationId="{10742B31-C30F-7817-49C9-438F6874376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32166047" sldId="304"/>
        </pc:sldMkLst>
      </pc:sldChg>
      <pc:sldChg chg="addSp delSp modSp add mod">
        <pc:chgData name="Toby Donaldson" userId="2e6e5431-bb17-4c41-9985-d39c50d83c73" providerId="ADAL" clId="{20086F44-729C-4D12-B1C6-A34D923A4F13}" dt="2024-10-03T21:59:58.465" v="376" actId="21"/>
        <pc:sldMkLst>
          <pc:docMk/>
          <pc:sldMk cId="3323907594" sldId="304"/>
        </pc:sldMkLst>
        <pc:spChg chg="add del mod">
          <ac:chgData name="Toby Donaldson" userId="2e6e5431-bb17-4c41-9985-d39c50d83c73" providerId="ADAL" clId="{20086F44-729C-4D12-B1C6-A34D923A4F13}" dt="2024-10-03T21:59:58.465" v="376" actId="21"/>
          <ac:spMkLst>
            <pc:docMk/>
            <pc:sldMk cId="3323907594" sldId="304"/>
            <ac:spMk id="6" creationId="{F8ECFCD1-7844-5509-97BE-5F5214BE7B0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7" creationId="{1F726B8F-393F-3CBB-58E0-2D97366C177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8" creationId="{97E187FE-4DCB-345A-B6C2-2662D09EEEC5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9" creationId="{5FB8846B-B178-C1F4-EEAC-9DFD507995AD}"/>
          </ac:spMkLst>
        </pc:spChg>
        <pc:spChg chg="mod">
          <ac:chgData name="Toby Donaldson" userId="2e6e5431-bb17-4c41-9985-d39c50d83c73" providerId="ADAL" clId="{20086F44-729C-4D12-B1C6-A34D923A4F13}" dt="2024-10-03T21:59:26.174" v="370" actId="20577"/>
          <ac:spMkLst>
            <pc:docMk/>
            <pc:sldMk cId="3323907594" sldId="304"/>
            <ac:spMk id="27" creationId="{BD675DDA-3BD0-5C62-ABCF-E1B5D73D287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683567091" sldId="305"/>
        </pc:sldMkLst>
      </pc:sldChg>
      <pc:sldChg chg="modSp add mod">
        <pc:chgData name="Toby Donaldson" userId="2e6e5431-bb17-4c41-9985-d39c50d83c73" providerId="ADAL" clId="{20086F44-729C-4D12-B1C6-A34D923A4F13}" dt="2024-10-03T22:00:54.763" v="383"/>
        <pc:sldMkLst>
          <pc:docMk/>
          <pc:sldMk cId="3242673173" sldId="305"/>
        </pc:sldMkLst>
        <pc:spChg chg="mod">
          <ac:chgData name="Toby Donaldson" userId="2e6e5431-bb17-4c41-9985-d39c50d83c73" providerId="ADAL" clId="{20086F44-729C-4D12-B1C6-A34D923A4F13}" dt="2024-10-03T22:00:48.414" v="380" actId="207"/>
          <ac:spMkLst>
            <pc:docMk/>
            <pc:sldMk cId="3242673173" sldId="305"/>
            <ac:spMk id="6" creationId="{00F3FA57-2684-7E05-316E-D9E065E38373}"/>
          </ac:spMkLst>
        </pc:spChg>
        <pc:spChg chg="mod">
          <ac:chgData name="Toby Donaldson" userId="2e6e5431-bb17-4c41-9985-d39c50d83c73" providerId="ADAL" clId="{20086F44-729C-4D12-B1C6-A34D923A4F13}" dt="2024-10-03T22:00:52.305" v="381"/>
          <ac:spMkLst>
            <pc:docMk/>
            <pc:sldMk cId="3242673173" sldId="305"/>
            <ac:spMk id="7" creationId="{B60A04AD-ADB7-9E29-8BCF-5D3D5FFEC764}"/>
          </ac:spMkLst>
        </pc:spChg>
        <pc:spChg chg="mod">
          <ac:chgData name="Toby Donaldson" userId="2e6e5431-bb17-4c41-9985-d39c50d83c73" providerId="ADAL" clId="{20086F44-729C-4D12-B1C6-A34D923A4F13}" dt="2024-10-03T22:00:53.515" v="382"/>
          <ac:spMkLst>
            <pc:docMk/>
            <pc:sldMk cId="3242673173" sldId="305"/>
            <ac:spMk id="8" creationId="{E988613D-8D74-E39E-2FD2-4097C83207A2}"/>
          </ac:spMkLst>
        </pc:spChg>
        <pc:spChg chg="mod">
          <ac:chgData name="Toby Donaldson" userId="2e6e5431-bb17-4c41-9985-d39c50d83c73" providerId="ADAL" clId="{20086F44-729C-4D12-B1C6-A34D923A4F13}" dt="2024-10-03T22:00:54.763" v="383"/>
          <ac:spMkLst>
            <pc:docMk/>
            <pc:sldMk cId="3242673173" sldId="305"/>
            <ac:spMk id="9" creationId="{58CC43EB-7C62-0A6D-BCD4-CD9610CD2B40}"/>
          </ac:spMkLst>
        </pc:spChg>
      </pc:sldChg>
      <pc:sldChg chg="modSp add mod">
        <pc:chgData name="Toby Donaldson" userId="2e6e5431-bb17-4c41-9985-d39c50d83c73" providerId="ADAL" clId="{20086F44-729C-4D12-B1C6-A34D923A4F13}" dt="2024-10-03T22:01:09.016" v="385" actId="20577"/>
        <pc:sldMkLst>
          <pc:docMk/>
          <pc:sldMk cId="521494747" sldId="306"/>
        </pc:sldMkLst>
        <pc:spChg chg="mod">
          <ac:chgData name="Toby Donaldson" userId="2e6e5431-bb17-4c41-9985-d39c50d83c73" providerId="ADAL" clId="{20086F44-729C-4D12-B1C6-A34D923A4F13}" dt="2024-10-03T22:01:09.016" v="385" actId="20577"/>
          <ac:spMkLst>
            <pc:docMk/>
            <pc:sldMk cId="521494747" sldId="306"/>
            <ac:spMk id="6" creationId="{147BF74E-54C5-2E7A-6A96-4093DFEFBDB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73607454" sldId="306"/>
        </pc:sldMkLst>
      </pc:sldChg>
      <pc:sldChg chg="modSp add del mod">
        <pc:chgData name="Toby Donaldson" userId="2e6e5431-bb17-4c41-9985-d39c50d83c73" providerId="ADAL" clId="{20086F44-729C-4D12-B1C6-A34D923A4F13}" dt="2024-10-03T22:03:30.142" v="397" actId="2696"/>
        <pc:sldMkLst>
          <pc:docMk/>
          <pc:sldMk cId="1567350618" sldId="307"/>
        </pc:sldMkLst>
        <pc:spChg chg="mod">
          <ac:chgData name="Toby Donaldson" userId="2e6e5431-bb17-4c41-9985-d39c50d83c73" providerId="ADAL" clId="{20086F44-729C-4D12-B1C6-A34D923A4F13}" dt="2024-10-03T22:01:22.267" v="387" actId="20577"/>
          <ac:spMkLst>
            <pc:docMk/>
            <pc:sldMk cId="1567350618" sldId="307"/>
            <ac:spMk id="7" creationId="{CF7F363B-3217-8586-49E0-D3D78DCF789B}"/>
          </ac:spMkLst>
        </pc:spChg>
        <pc:spChg chg="mod">
          <ac:chgData name="Toby Donaldson" userId="2e6e5431-bb17-4c41-9985-d39c50d83c73" providerId="ADAL" clId="{20086F44-729C-4D12-B1C6-A34D923A4F13}" dt="2024-10-03T22:02:52.200" v="395" actId="20577"/>
          <ac:spMkLst>
            <pc:docMk/>
            <pc:sldMk cId="1567350618" sldId="307"/>
            <ac:spMk id="8" creationId="{0F5D2AC5-1604-716D-9628-9DACB6453922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72453283" sldId="307"/>
        </pc:sldMkLst>
      </pc:sldChg>
      <pc:sldChg chg="modSp add mod">
        <pc:chgData name="Toby Donaldson" userId="2e6e5431-bb17-4c41-9985-d39c50d83c73" providerId="ADAL" clId="{20086F44-729C-4D12-B1C6-A34D923A4F13}" dt="2024-10-03T22:03:57.355" v="400" actId="20577"/>
        <pc:sldMkLst>
          <pc:docMk/>
          <pc:sldMk cId="4062493392" sldId="307"/>
        </pc:sldMkLst>
        <pc:spChg chg="mod">
          <ac:chgData name="Toby Donaldson" userId="2e6e5431-bb17-4c41-9985-d39c50d83c73" providerId="ADAL" clId="{20086F44-729C-4D12-B1C6-A34D923A4F13}" dt="2024-10-03T22:03:57.355" v="400" actId="20577"/>
          <ac:spMkLst>
            <pc:docMk/>
            <pc:sldMk cId="4062493392" sldId="307"/>
            <ac:spMk id="7" creationId="{793D590D-516A-D69D-A88E-F24E701D2230}"/>
          </ac:spMkLst>
        </pc:spChg>
      </pc:sldChg>
      <pc:sldChg chg="modSp add mod">
        <pc:chgData name="Toby Donaldson" userId="2e6e5431-bb17-4c41-9985-d39c50d83c73" providerId="ADAL" clId="{20086F44-729C-4D12-B1C6-A34D923A4F13}" dt="2024-10-03T22:04:07.393" v="402" actId="20577"/>
        <pc:sldMkLst>
          <pc:docMk/>
          <pc:sldMk cId="98537914" sldId="308"/>
        </pc:sldMkLst>
        <pc:spChg chg="mod">
          <ac:chgData name="Toby Donaldson" userId="2e6e5431-bb17-4c41-9985-d39c50d83c73" providerId="ADAL" clId="{20086F44-729C-4D12-B1C6-A34D923A4F13}" dt="2024-10-03T22:04:07.393" v="402" actId="20577"/>
          <ac:spMkLst>
            <pc:docMk/>
            <pc:sldMk cId="98537914" sldId="308"/>
            <ac:spMk id="8" creationId="{8C9B751A-83F5-84B0-87C6-70CD8E4C0785}"/>
          </ac:spMkLst>
        </pc:spChg>
      </pc:sldChg>
      <pc:sldChg chg="modSp add del mod">
        <pc:chgData name="Toby Donaldson" userId="2e6e5431-bb17-4c41-9985-d39c50d83c73" providerId="ADAL" clId="{20086F44-729C-4D12-B1C6-A34D923A4F13}" dt="2024-10-03T22:03:33.626" v="398" actId="2696"/>
        <pc:sldMkLst>
          <pc:docMk/>
          <pc:sldMk cId="881788143" sldId="308"/>
        </pc:sldMkLst>
        <pc:spChg chg="mod">
          <ac:chgData name="Toby Donaldson" userId="2e6e5431-bb17-4c41-9985-d39c50d83c73" providerId="ADAL" clId="{20086F44-729C-4D12-B1C6-A34D923A4F13}" dt="2024-10-03T22:02:16.953" v="389" actId="20577"/>
          <ac:spMkLst>
            <pc:docMk/>
            <pc:sldMk cId="881788143" sldId="308"/>
            <ac:spMk id="8" creationId="{8EE2798D-3B73-6FE7-307B-4520D38738E7}"/>
          </ac:spMkLst>
        </pc:spChg>
        <pc:spChg chg="mod">
          <ac:chgData name="Toby Donaldson" userId="2e6e5431-bb17-4c41-9985-d39c50d83c73" providerId="ADAL" clId="{20086F44-729C-4D12-B1C6-A34D923A4F13}" dt="2024-10-03T22:02:22.963" v="390" actId="20577"/>
          <ac:spMkLst>
            <pc:docMk/>
            <pc:sldMk cId="881788143" sldId="308"/>
            <ac:spMk id="9" creationId="{4E8679BA-97DB-C7D8-876A-F8996F119CF6}"/>
          </ac:spMkLst>
        </pc:spChg>
      </pc:sldChg>
      <pc:sldChg chg="add del">
        <pc:chgData name="Toby Donaldson" userId="2e6e5431-bb17-4c41-9985-d39c50d83c73" providerId="ADAL" clId="{20086F44-729C-4D12-B1C6-A34D923A4F13}" dt="2024-10-03T22:02:41.696" v="392" actId="2696"/>
        <pc:sldMkLst>
          <pc:docMk/>
          <pc:sldMk cId="67683111" sldId="309"/>
        </pc:sldMkLst>
      </pc:sldChg>
      <pc:sldChg chg="modSp add mod">
        <pc:chgData name="Toby Donaldson" userId="2e6e5431-bb17-4c41-9985-d39c50d83c73" providerId="ADAL" clId="{20086F44-729C-4D12-B1C6-A34D923A4F13}" dt="2024-10-03T22:04:19.626" v="404" actId="20577"/>
        <pc:sldMkLst>
          <pc:docMk/>
          <pc:sldMk cId="3679140938" sldId="309"/>
        </pc:sldMkLst>
        <pc:spChg chg="mod">
          <ac:chgData name="Toby Donaldson" userId="2e6e5431-bb17-4c41-9985-d39c50d83c73" providerId="ADAL" clId="{20086F44-729C-4D12-B1C6-A34D923A4F13}" dt="2024-10-03T22:04:19.626" v="404" actId="20577"/>
          <ac:spMkLst>
            <pc:docMk/>
            <pc:sldMk cId="3679140938" sldId="309"/>
            <ac:spMk id="9" creationId="{F85B4862-639D-DB93-47A8-28A59ADC0193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82997732" sldId="310"/>
        </pc:sldMkLst>
      </pc:sldChg>
      <pc:sldChg chg="modSp add mod">
        <pc:chgData name="Toby Donaldson" userId="2e6e5431-bb17-4c41-9985-d39c50d83c73" providerId="ADAL" clId="{20086F44-729C-4D12-B1C6-A34D923A4F13}" dt="2024-10-03T22:05:24.639" v="421" actId="20577"/>
        <pc:sldMkLst>
          <pc:docMk/>
          <pc:sldMk cId="2657520401" sldId="310"/>
        </pc:sldMkLst>
        <pc:spChg chg="mod">
          <ac:chgData name="Toby Donaldson" userId="2e6e5431-bb17-4c41-9985-d39c50d83c73" providerId="ADAL" clId="{20086F44-729C-4D12-B1C6-A34D923A4F13}" dt="2024-10-03T22:05:24.639" v="421" actId="20577"/>
          <ac:spMkLst>
            <pc:docMk/>
            <pc:sldMk cId="2657520401" sldId="310"/>
            <ac:spMk id="17" creationId="{E6A5A469-0B9A-409E-32C5-015ECC4C4391}"/>
          </ac:spMkLst>
        </pc:spChg>
      </pc:sldChg>
      <pc:sldChg chg="modSp add mod">
        <pc:chgData name="Toby Donaldson" userId="2e6e5431-bb17-4c41-9985-d39c50d83c73" providerId="ADAL" clId="{20086F44-729C-4D12-B1C6-A34D923A4F13}" dt="2024-10-03T22:06:41.125" v="423" actId="20577"/>
        <pc:sldMkLst>
          <pc:docMk/>
          <pc:sldMk cId="3744931505" sldId="311"/>
        </pc:sldMkLst>
        <pc:spChg chg="mod">
          <ac:chgData name="Toby Donaldson" userId="2e6e5431-bb17-4c41-9985-d39c50d83c73" providerId="ADAL" clId="{20086F44-729C-4D12-B1C6-A34D923A4F13}" dt="2024-10-03T22:06:41.125" v="423" actId="20577"/>
          <ac:spMkLst>
            <pc:docMk/>
            <pc:sldMk cId="3744931505" sldId="311"/>
            <ac:spMk id="18" creationId="{631BF19C-4455-D432-EBDB-F8C06A5DD25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44662364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9025065" sldId="312"/>
        </pc:sldMkLst>
      </pc:sldChg>
      <pc:sldChg chg="modSp add mod">
        <pc:chgData name="Toby Donaldson" userId="2e6e5431-bb17-4c41-9985-d39c50d83c73" providerId="ADAL" clId="{20086F44-729C-4D12-B1C6-A34D923A4F13}" dt="2024-10-03T22:06:48.001" v="425" actId="20577"/>
        <pc:sldMkLst>
          <pc:docMk/>
          <pc:sldMk cId="3207964120" sldId="312"/>
        </pc:sldMkLst>
        <pc:spChg chg="mod">
          <ac:chgData name="Toby Donaldson" userId="2e6e5431-bb17-4c41-9985-d39c50d83c73" providerId="ADAL" clId="{20086F44-729C-4D12-B1C6-A34D923A4F13}" dt="2024-10-03T22:06:48.001" v="425" actId="20577"/>
          <ac:spMkLst>
            <pc:docMk/>
            <pc:sldMk cId="3207964120" sldId="312"/>
            <ac:spMk id="19" creationId="{93745872-0895-23CE-53F0-AE5DAF56B8A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01333559" sldId="313"/>
        </pc:sldMkLst>
      </pc:sldChg>
      <pc:sldChg chg="new del">
        <pc:chgData name="Toby Donaldson" userId="2e6e5431-bb17-4c41-9985-d39c50d83c73" providerId="ADAL" clId="{20086F44-729C-4D12-B1C6-A34D923A4F13}" dt="2024-10-03T22:06:59.462" v="428" actId="2696"/>
        <pc:sldMkLst>
          <pc:docMk/>
          <pc:sldMk cId="3692616815" sldId="31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61131009" sldId="314"/>
        </pc:sldMkLst>
      </pc:sldChg>
      <pc:sldChg chg="addSp delSp modSp add mod">
        <pc:chgData name="Toby Donaldson" userId="2e6e5431-bb17-4c41-9985-d39c50d83c73" providerId="ADAL" clId="{20086F44-729C-4D12-B1C6-A34D923A4F13}" dt="2024-10-03T23:23:41.659" v="651" actId="20577"/>
        <pc:sldMkLst>
          <pc:docMk/>
          <pc:sldMk cId="3982967344" sldId="314"/>
        </pc:sldMkLst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3" creationId="{D87D71D6-CC31-6414-B3A7-8B824C81C364}"/>
          </ac:spMkLst>
        </pc:spChg>
        <pc:spChg chg="mod">
          <ac:chgData name="Toby Donaldson" userId="2e6e5431-bb17-4c41-9985-d39c50d83c73" providerId="ADAL" clId="{20086F44-729C-4D12-B1C6-A34D923A4F13}" dt="2024-10-03T22:10:52.274" v="614" actId="1076"/>
          <ac:spMkLst>
            <pc:docMk/>
            <pc:sldMk cId="3982967344" sldId="314"/>
            <ac:spMk id="5" creationId="{41F534D3-F66A-A8C3-4318-4CBDD5C7503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6" creationId="{03EC419D-135E-8AA4-6C62-29E97545E3C3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7" creationId="{EE016510-F873-BA32-F932-BBC6E63F6972}"/>
          </ac:spMkLst>
        </pc:spChg>
        <pc:spChg chg="add mod">
          <ac:chgData name="Toby Donaldson" userId="2e6e5431-bb17-4c41-9985-d39c50d83c73" providerId="ADAL" clId="{20086F44-729C-4D12-B1C6-A34D923A4F13}" dt="2024-10-03T23:23:41.659" v="651" actId="20577"/>
          <ac:spMkLst>
            <pc:docMk/>
            <pc:sldMk cId="3982967344" sldId="314"/>
            <ac:spMk id="8" creationId="{3978C987-C887-524D-0F11-8B18995B9CD2}"/>
          </ac:spMkLst>
        </pc:spChg>
        <pc:spChg chg="add del mod">
          <ac:chgData name="Toby Donaldson" userId="2e6e5431-bb17-4c41-9985-d39c50d83c73" providerId="ADAL" clId="{20086F44-729C-4D12-B1C6-A34D923A4F13}" dt="2024-10-03T23:23:38.950" v="650" actId="21"/>
          <ac:spMkLst>
            <pc:docMk/>
            <pc:sldMk cId="3982967344" sldId="314"/>
            <ac:spMk id="9" creationId="{A54598C0-84F6-0E0A-4562-BA372920121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2" creationId="{11FB1C43-1B21-684A-03C0-6E01F1910D8F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4" creationId="{910630A5-A2EF-1B8F-F665-45075A3F98D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5" creationId="{0396868E-D326-B8BE-DB40-82EF82D2387A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6" creationId="{645168FA-DE83-8D43-11DC-3B77CCAEBDB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7" creationId="{8E58A743-BA37-7FA9-94F4-5DB43F70118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8" creationId="{26E55A26-E6D8-E24F-82F3-8BEF25B9CC8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9" creationId="{FD277453-D186-8F6B-67C9-AEF1C9F28870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3T23:23:23.811" v="648"/>
        <pc:sldMkLst>
          <pc:docMk/>
          <pc:sldMk cId="2206724113" sldId="315"/>
        </pc:sldMkLst>
        <pc:spChg chg="mod">
          <ac:chgData name="Toby Donaldson" userId="2e6e5431-bb17-4c41-9985-d39c50d83c73" providerId="ADAL" clId="{20086F44-729C-4D12-B1C6-A34D923A4F13}" dt="2024-10-03T23:23:17.907" v="645" actId="20577"/>
          <ac:spMkLst>
            <pc:docMk/>
            <pc:sldMk cId="2206724113" sldId="315"/>
            <ac:spMk id="8" creationId="{8229BA0C-C293-1E6E-DCAE-8703BB68FE60}"/>
          </ac:spMkLst>
        </pc:spChg>
        <pc:spChg chg="del">
          <ac:chgData name="Toby Donaldson" userId="2e6e5431-bb17-4c41-9985-d39c50d83c73" providerId="ADAL" clId="{20086F44-729C-4D12-B1C6-A34D923A4F13}" dt="2024-10-03T23:23:21.521" v="646" actId="21"/>
          <ac:spMkLst>
            <pc:docMk/>
            <pc:sldMk cId="2206724113" sldId="315"/>
            <ac:spMk id="9" creationId="{7BE10969-68E4-51AE-ED0D-2AB8AD87F54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66552019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858326061" sldId="316"/>
        </pc:sldMkLst>
      </pc:sldChg>
      <pc:sldChg chg="add">
        <pc:chgData name="Toby Donaldson" userId="2e6e5431-bb17-4c41-9985-d39c50d83c73" providerId="ADAL" clId="{20086F44-729C-4D12-B1C6-A34D923A4F13}" dt="2024-10-03T23:23:32.398" v="649" actId="2890"/>
        <pc:sldMkLst>
          <pc:docMk/>
          <pc:sldMk cId="4046174309" sldId="316"/>
        </pc:sldMkLst>
      </pc:sldChg>
      <pc:sldChg chg="modSp add mod ord">
        <pc:chgData name="Toby Donaldson" userId="2e6e5431-bb17-4c41-9985-d39c50d83c73" providerId="ADAL" clId="{20086F44-729C-4D12-B1C6-A34D923A4F13}" dt="2024-10-03T23:27:34.397" v="887" actId="20577"/>
        <pc:sldMkLst>
          <pc:docMk/>
          <pc:sldMk cId="2317714996" sldId="317"/>
        </pc:sldMkLst>
        <pc:spChg chg="mod">
          <ac:chgData name="Toby Donaldson" userId="2e6e5431-bb17-4c41-9985-d39c50d83c73" providerId="ADAL" clId="{20086F44-729C-4D12-B1C6-A34D923A4F13}" dt="2024-10-03T23:27:34.397" v="887" actId="20577"/>
          <ac:spMkLst>
            <pc:docMk/>
            <pc:sldMk cId="2317714996" sldId="317"/>
            <ac:spMk id="8" creationId="{60083F5A-8736-F857-10CC-A3BEFD16D2CF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24852120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49145512" sldId="318"/>
        </pc:sldMkLst>
      </pc:sldChg>
      <pc:sldChg chg="delSp modSp add mod">
        <pc:chgData name="Toby Donaldson" userId="2e6e5431-bb17-4c41-9985-d39c50d83c73" providerId="ADAL" clId="{20086F44-729C-4D12-B1C6-A34D923A4F13}" dt="2024-10-03T23:30:14.219" v="1044" actId="207"/>
        <pc:sldMkLst>
          <pc:docMk/>
          <pc:sldMk cId="1531055308" sldId="318"/>
        </pc:sldMkLst>
        <pc:spChg chg="mod">
          <ac:chgData name="Toby Donaldson" userId="2e6e5431-bb17-4c41-9985-d39c50d83c73" providerId="ADAL" clId="{20086F44-729C-4D12-B1C6-A34D923A4F13}" dt="2024-10-03T23:28:23.192" v="915" actId="20577"/>
          <ac:spMkLst>
            <pc:docMk/>
            <pc:sldMk cId="1531055308" sldId="318"/>
            <ac:spMk id="2" creationId="{DACA471E-FD1E-F62E-1944-2FF98E592087}"/>
          </ac:spMkLst>
        </pc:spChg>
        <pc:spChg chg="mod">
          <ac:chgData name="Toby Donaldson" userId="2e6e5431-bb17-4c41-9985-d39c50d83c73" providerId="ADAL" clId="{20086F44-729C-4D12-B1C6-A34D923A4F13}" dt="2024-10-03T23:30:14.219" v="1044" actId="207"/>
          <ac:spMkLst>
            <pc:docMk/>
            <pc:sldMk cId="1531055308" sldId="318"/>
            <ac:spMk id="3" creationId="{1480505B-806A-5C78-E142-AF4257F5B62A}"/>
          </ac:spMkLst>
        </pc:spChg>
        <pc:spChg chg="mod">
          <ac:chgData name="Toby Donaldson" userId="2e6e5431-bb17-4c41-9985-d39c50d83c73" providerId="ADAL" clId="{20086F44-729C-4D12-B1C6-A34D923A4F13}" dt="2024-10-03T23:30:09.350" v="1043" actId="1076"/>
          <ac:spMkLst>
            <pc:docMk/>
            <pc:sldMk cId="1531055308" sldId="318"/>
            <ac:spMk id="5" creationId="{45D6F043-816C-CEBA-57B3-F1D9FB66C439}"/>
          </ac:spMkLst>
        </pc:spChg>
        <pc:spChg chg="del">
          <ac:chgData name="Toby Donaldson" userId="2e6e5431-bb17-4c41-9985-d39c50d83c73" providerId="ADAL" clId="{20086F44-729C-4D12-B1C6-A34D923A4F13}" dt="2024-10-03T23:28:57.373" v="916" actId="21"/>
          <ac:spMkLst>
            <pc:docMk/>
            <pc:sldMk cId="1531055308" sldId="318"/>
            <ac:spMk id="24" creationId="{479765C8-0262-FA29-4357-4A4C4B96F64E}"/>
          </ac:spMkLst>
        </pc:spChg>
      </pc:sldChg>
      <pc:sldChg chg="new del">
        <pc:chgData name="Toby Donaldson" userId="2e6e5431-bb17-4c41-9985-d39c50d83c73" providerId="ADAL" clId="{20086F44-729C-4D12-B1C6-A34D923A4F13}" dt="2024-10-03T23:26:46.701" v="797" actId="2696"/>
        <pc:sldMkLst>
          <pc:docMk/>
          <pc:sldMk cId="4142395185" sldId="31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252038421" sldId="319"/>
        </pc:sldMkLst>
      </pc:sldChg>
      <pc:sldChg chg="modSp add mod">
        <pc:chgData name="Toby Donaldson" userId="2e6e5431-bb17-4c41-9985-d39c50d83c73" providerId="ADAL" clId="{20086F44-729C-4D12-B1C6-A34D923A4F13}" dt="2024-10-03T23:30:55.876" v="1057" actId="20577"/>
        <pc:sldMkLst>
          <pc:docMk/>
          <pc:sldMk cId="4273788612" sldId="319"/>
        </pc:sldMkLst>
        <pc:spChg chg="mod">
          <ac:chgData name="Toby Donaldson" userId="2e6e5431-bb17-4c41-9985-d39c50d83c73" providerId="ADAL" clId="{20086F44-729C-4D12-B1C6-A34D923A4F13}" dt="2024-10-03T23:30:55.876" v="1057" actId="20577"/>
          <ac:spMkLst>
            <pc:docMk/>
            <pc:sldMk cId="4273788612" sldId="319"/>
            <ac:spMk id="3" creationId="{883B985D-DD8E-622F-0D52-82B685AB44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8943026" sldId="320"/>
        </pc:sldMkLst>
      </pc:sldChg>
      <pc:sldChg chg="modSp add mod">
        <pc:chgData name="Toby Donaldson" userId="2e6e5431-bb17-4c41-9985-d39c50d83c73" providerId="ADAL" clId="{20086F44-729C-4D12-B1C6-A34D923A4F13}" dt="2024-10-03T23:32:27.092" v="1117"/>
        <pc:sldMkLst>
          <pc:docMk/>
          <pc:sldMk cId="2942349654" sldId="320"/>
        </pc:sldMkLst>
        <pc:spChg chg="mod">
          <ac:chgData name="Toby Donaldson" userId="2e6e5431-bb17-4c41-9985-d39c50d83c73" providerId="ADAL" clId="{20086F44-729C-4D12-B1C6-A34D923A4F13}" dt="2024-10-03T23:32:27.092" v="1117"/>
          <ac:spMkLst>
            <pc:docMk/>
            <pc:sldMk cId="2942349654" sldId="320"/>
            <ac:spMk id="3" creationId="{64CB0CB5-9086-A713-27B3-EF6E58CF25B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96177901" sldId="321"/>
        </pc:sldMkLst>
      </pc:sldChg>
      <pc:sldChg chg="modSp add mod">
        <pc:chgData name="Toby Donaldson" userId="2e6e5431-bb17-4c41-9985-d39c50d83c73" providerId="ADAL" clId="{20086F44-729C-4D12-B1C6-A34D923A4F13}" dt="2024-10-03T23:34:47.165" v="1157" actId="20577"/>
        <pc:sldMkLst>
          <pc:docMk/>
          <pc:sldMk cId="3803866199" sldId="321"/>
        </pc:sldMkLst>
        <pc:spChg chg="mod">
          <ac:chgData name="Toby Donaldson" userId="2e6e5431-bb17-4c41-9985-d39c50d83c73" providerId="ADAL" clId="{20086F44-729C-4D12-B1C6-A34D923A4F13}" dt="2024-10-03T23:34:47.165" v="1157" actId="20577"/>
          <ac:spMkLst>
            <pc:docMk/>
            <pc:sldMk cId="3803866199" sldId="321"/>
            <ac:spMk id="3" creationId="{78A2C5EF-9E3A-DB2B-11BC-AF91EF8FCA8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990104137" sldId="322"/>
        </pc:sldMkLst>
      </pc:sldChg>
      <pc:sldChg chg="modSp add mod">
        <pc:chgData name="Toby Donaldson" userId="2e6e5431-bb17-4c41-9985-d39c50d83c73" providerId="ADAL" clId="{20086F44-729C-4D12-B1C6-A34D923A4F13}" dt="2024-10-03T23:36:56.254" v="1220" actId="313"/>
        <pc:sldMkLst>
          <pc:docMk/>
          <pc:sldMk cId="3735376480" sldId="322"/>
        </pc:sldMkLst>
        <pc:spChg chg="mod">
          <ac:chgData name="Toby Donaldson" userId="2e6e5431-bb17-4c41-9985-d39c50d83c73" providerId="ADAL" clId="{20086F44-729C-4D12-B1C6-A34D923A4F13}" dt="2024-10-03T23:36:56.254" v="1220" actId="313"/>
          <ac:spMkLst>
            <pc:docMk/>
            <pc:sldMk cId="3735376480" sldId="322"/>
            <ac:spMk id="3" creationId="{7636D3EE-8B46-EEBE-1B0E-8D60EDE6C11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58446259" sldId="323"/>
        </pc:sldMkLst>
      </pc:sldChg>
      <pc:sldChg chg="modSp add mod">
        <pc:chgData name="Toby Donaldson" userId="2e6e5431-bb17-4c41-9985-d39c50d83c73" providerId="ADAL" clId="{20086F44-729C-4D12-B1C6-A34D923A4F13}" dt="2024-10-03T23:38:51.814" v="1303" actId="1076"/>
        <pc:sldMkLst>
          <pc:docMk/>
          <pc:sldMk cId="2878214079" sldId="323"/>
        </pc:sldMkLst>
        <pc:spChg chg="mod">
          <ac:chgData name="Toby Donaldson" userId="2e6e5431-bb17-4c41-9985-d39c50d83c73" providerId="ADAL" clId="{20086F44-729C-4D12-B1C6-A34D923A4F13}" dt="2024-10-03T23:38:51.814" v="1303" actId="1076"/>
          <ac:spMkLst>
            <pc:docMk/>
            <pc:sldMk cId="2878214079" sldId="323"/>
            <ac:spMk id="3" creationId="{E86D5DCC-F89B-FB64-7D2C-FEC8FEED16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092517109" sldId="324"/>
        </pc:sldMkLst>
      </pc:sldChg>
      <pc:sldChg chg="addSp modSp add mod">
        <pc:chgData name="Toby Donaldson" userId="2e6e5431-bb17-4c41-9985-d39c50d83c73" providerId="ADAL" clId="{20086F44-729C-4D12-B1C6-A34D923A4F13}" dt="2024-10-03T23:41:44.460" v="1518" actId="113"/>
        <pc:sldMkLst>
          <pc:docMk/>
          <pc:sldMk cId="3212215102" sldId="324"/>
        </pc:sldMkLst>
        <pc:spChg chg="mod">
          <ac:chgData name="Toby Donaldson" userId="2e6e5431-bb17-4c41-9985-d39c50d83c73" providerId="ADAL" clId="{20086F44-729C-4D12-B1C6-A34D923A4F13}" dt="2024-10-03T23:40:06.073" v="1324" actId="1076"/>
          <ac:spMkLst>
            <pc:docMk/>
            <pc:sldMk cId="3212215102" sldId="324"/>
            <ac:spMk id="3" creationId="{93D6C4A8-EEEB-FC8D-EFE7-A2EA690F58A8}"/>
          </ac:spMkLst>
        </pc:spChg>
        <pc:spChg chg="mod">
          <ac:chgData name="Toby Donaldson" userId="2e6e5431-bb17-4c41-9985-d39c50d83c73" providerId="ADAL" clId="{20086F44-729C-4D12-B1C6-A34D923A4F13}" dt="2024-10-03T23:41:44.460" v="1518" actId="113"/>
          <ac:spMkLst>
            <pc:docMk/>
            <pc:sldMk cId="3212215102" sldId="324"/>
            <ac:spMk id="5" creationId="{AFD5F202-D7DC-09C8-6084-69BCF9BEEA01}"/>
          </ac:spMkLst>
        </pc:spChg>
        <pc:spChg chg="add mod">
          <ac:chgData name="Toby Donaldson" userId="2e6e5431-bb17-4c41-9985-d39c50d83c73" providerId="ADAL" clId="{20086F44-729C-4D12-B1C6-A34D923A4F13}" dt="2024-10-03T23:40:57.642" v="1455" actId="1076"/>
          <ac:spMkLst>
            <pc:docMk/>
            <pc:sldMk cId="3212215102" sldId="324"/>
            <ac:spMk id="6" creationId="{4F045FD3-C4A0-2D00-BDBC-62EFFC91691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15848448" sldId="325"/>
        </pc:sldMkLst>
      </pc:sldChg>
      <pc:sldChg chg="addSp modSp mod">
        <pc:chgData name="Toby Donaldson" userId="2e6e5431-bb17-4c41-9985-d39c50d83c73" providerId="ADAL" clId="{20086F44-729C-4D12-B1C6-A34D923A4F13}" dt="2024-10-03T23:45:17.791" v="1650" actId="207"/>
        <pc:sldMkLst>
          <pc:docMk/>
          <pc:sldMk cId="3902963989" sldId="325"/>
        </pc:sldMkLst>
        <pc:spChg chg="mod">
          <ac:chgData name="Toby Donaldson" userId="2e6e5431-bb17-4c41-9985-d39c50d83c73" providerId="ADAL" clId="{20086F44-729C-4D12-B1C6-A34D923A4F13}" dt="2024-10-03T23:42:59.289" v="1533" actId="12789"/>
          <ac:spMkLst>
            <pc:docMk/>
            <pc:sldMk cId="3902963989" sldId="325"/>
            <ac:spMk id="3" creationId="{FD1B04CF-B376-DD57-4AB1-58419CA65D83}"/>
          </ac:spMkLst>
        </pc:spChg>
        <pc:spChg chg="mod">
          <ac:chgData name="Toby Donaldson" userId="2e6e5431-bb17-4c41-9985-d39c50d83c73" providerId="ADAL" clId="{20086F44-729C-4D12-B1C6-A34D923A4F13}" dt="2024-10-03T23:45:03.582" v="1649" actId="1076"/>
          <ac:spMkLst>
            <pc:docMk/>
            <pc:sldMk cId="3902963989" sldId="325"/>
            <ac:spMk id="5" creationId="{63958328-82EE-513E-B9E7-48CBA5487C86}"/>
          </ac:spMkLst>
        </pc:spChg>
        <pc:spChg chg="add mod">
          <ac:chgData name="Toby Donaldson" userId="2e6e5431-bb17-4c41-9985-d39c50d83c73" providerId="ADAL" clId="{20086F44-729C-4D12-B1C6-A34D923A4F13}" dt="2024-10-03T23:45:17.791" v="1650" actId="207"/>
          <ac:spMkLst>
            <pc:docMk/>
            <pc:sldMk cId="3902963989" sldId="325"/>
            <ac:spMk id="6" creationId="{7CC64928-657F-970B-91CA-9A4EFD0D593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270752324" sldId="326"/>
        </pc:sldMkLst>
      </pc:sldChg>
      <pc:sldChg chg="addSp delSp modSp add mod">
        <pc:chgData name="Toby Donaldson" userId="2e6e5431-bb17-4c41-9985-d39c50d83c73" providerId="ADAL" clId="{20086F44-729C-4D12-B1C6-A34D923A4F13}" dt="2024-10-03T23:45:39.643" v="1653" actId="207"/>
        <pc:sldMkLst>
          <pc:docMk/>
          <pc:sldMk cId="3995934686" sldId="326"/>
        </pc:sldMkLst>
        <pc:spChg chg="mod">
          <ac:chgData name="Toby Donaldson" userId="2e6e5431-bb17-4c41-9985-d39c50d83c73" providerId="ADAL" clId="{20086F44-729C-4D12-B1C6-A34D923A4F13}" dt="2024-10-03T23:43:54.883" v="1540" actId="12789"/>
          <ac:spMkLst>
            <pc:docMk/>
            <pc:sldMk cId="3995934686" sldId="326"/>
            <ac:spMk id="3" creationId="{7A11CB8C-2AD3-ECE8-5012-A1A578699BE3}"/>
          </ac:spMkLst>
        </pc:spChg>
        <pc:spChg chg="del">
          <ac:chgData name="Toby Donaldson" userId="2e6e5431-bb17-4c41-9985-d39c50d83c73" providerId="ADAL" clId="{20086F44-729C-4D12-B1C6-A34D923A4F13}" dt="2024-10-03T23:45:28.089" v="1651" actId="21"/>
          <ac:spMkLst>
            <pc:docMk/>
            <pc:sldMk cId="3995934686" sldId="326"/>
            <ac:spMk id="5" creationId="{B44E6367-1CF3-95C0-9437-C9BF8E4974BB}"/>
          </ac:spMkLst>
        </pc:spChg>
        <pc:spChg chg="add mod">
          <ac:chgData name="Toby Donaldson" userId="2e6e5431-bb17-4c41-9985-d39c50d83c73" providerId="ADAL" clId="{20086F44-729C-4D12-B1C6-A34D923A4F13}" dt="2024-10-03T23:45:39.643" v="1653" actId="207"/>
          <ac:spMkLst>
            <pc:docMk/>
            <pc:sldMk cId="3995934686" sldId="326"/>
            <ac:spMk id="6" creationId="{07FD27B4-74C0-882A-6637-6B40E453984B}"/>
          </ac:spMkLst>
        </pc:spChg>
        <pc:spChg chg="add mod">
          <ac:chgData name="Toby Donaldson" userId="2e6e5431-bb17-4c41-9985-d39c50d83c73" providerId="ADAL" clId="{20086F44-729C-4D12-B1C6-A34D923A4F13}" dt="2024-10-03T23:45:33.606" v="1652"/>
          <ac:spMkLst>
            <pc:docMk/>
            <pc:sldMk cId="3995934686" sldId="326"/>
            <ac:spMk id="7" creationId="{ECB53817-8021-461D-DD7F-CC70F75A0DE8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3T23:59:16.729" v="1979" actId="114"/>
        <pc:sldMkLst>
          <pc:docMk/>
          <pc:sldMk cId="3331836019" sldId="327"/>
        </pc:sldMkLst>
        <pc:spChg chg="mod">
          <ac:chgData name="Toby Donaldson" userId="2e6e5431-bb17-4c41-9985-d39c50d83c73" providerId="ADAL" clId="{20086F44-729C-4D12-B1C6-A34D923A4F13}" dt="2024-10-03T23:59:16.729" v="1979" actId="114"/>
          <ac:spMkLst>
            <pc:docMk/>
            <pc:sldMk cId="3331836019" sldId="327"/>
            <ac:spMk id="3" creationId="{DA8F48D5-C945-B698-AA2B-2F6DF75C1E3F}"/>
          </ac:spMkLst>
        </pc:spChg>
        <pc:spChg chg="add mod">
          <ac:chgData name="Toby Donaldson" userId="2e6e5431-bb17-4c41-9985-d39c50d83c73" providerId="ADAL" clId="{20086F44-729C-4D12-B1C6-A34D923A4F13}" dt="2024-10-03T23:56:32.503" v="1916" actId="20577"/>
          <ac:spMkLst>
            <pc:docMk/>
            <pc:sldMk cId="3331836019" sldId="327"/>
            <ac:spMk id="5" creationId="{ADD6E53C-1379-EAEF-9D22-75D09DA7478E}"/>
          </ac:spMkLst>
        </pc:spChg>
        <pc:spChg chg="del">
          <ac:chgData name="Toby Donaldson" userId="2e6e5431-bb17-4c41-9985-d39c50d83c73" providerId="ADAL" clId="{20086F44-729C-4D12-B1C6-A34D923A4F13}" dt="2024-10-03T23:48:56.367" v="1695" actId="21"/>
          <ac:spMkLst>
            <pc:docMk/>
            <pc:sldMk cId="3331836019" sldId="327"/>
            <ac:spMk id="6" creationId="{F75D0EAA-A3B9-973C-013B-379F2B86FCDF}"/>
          </ac:spMkLst>
        </pc:spChg>
        <pc:spChg chg="del">
          <ac:chgData name="Toby Donaldson" userId="2e6e5431-bb17-4c41-9985-d39c50d83c73" providerId="ADAL" clId="{20086F44-729C-4D12-B1C6-A34D923A4F13}" dt="2024-10-03T23:54:31.878" v="1901" actId="21"/>
          <ac:spMkLst>
            <pc:docMk/>
            <pc:sldMk cId="3331836019" sldId="327"/>
            <ac:spMk id="7" creationId="{F64E3082-79E9-19FB-4387-31BF6690ED78}"/>
          </ac:spMkLst>
        </pc:spChg>
        <pc:spChg chg="add mod">
          <ac:chgData name="Toby Donaldson" userId="2e6e5431-bb17-4c41-9985-d39c50d83c73" providerId="ADAL" clId="{20086F44-729C-4D12-B1C6-A34D923A4F13}" dt="2024-10-03T23:52:54.526" v="1894"/>
          <ac:spMkLst>
            <pc:docMk/>
            <pc:sldMk cId="3331836019" sldId="327"/>
            <ac:spMk id="8" creationId="{9C5BDC19-27A8-1548-AB11-A1791FE9D854}"/>
          </ac:spMkLst>
        </pc:spChg>
        <pc:spChg chg="add mod">
          <ac:chgData name="Toby Donaldson" userId="2e6e5431-bb17-4c41-9985-d39c50d83c73" providerId="ADAL" clId="{20086F44-729C-4D12-B1C6-A34D923A4F13}" dt="2024-10-03T23:59:01.299" v="1978" actId="207"/>
          <ac:spMkLst>
            <pc:docMk/>
            <pc:sldMk cId="3331836019" sldId="327"/>
            <ac:spMk id="9" creationId="{4050BBEA-1971-EB6D-AABF-74B3D86DE136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74951965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75367705" sldId="328"/>
        </pc:sldMkLst>
      </pc:sldChg>
      <pc:sldChg chg="modSp add mod">
        <pc:chgData name="Toby Donaldson" userId="2e6e5431-bb17-4c41-9985-d39c50d83c73" providerId="ADAL" clId="{20086F44-729C-4D12-B1C6-A34D923A4F13}" dt="2024-10-03T23:59:22.380" v="1980" actId="114"/>
        <pc:sldMkLst>
          <pc:docMk/>
          <pc:sldMk cId="3488065849" sldId="328"/>
        </pc:sldMkLst>
        <pc:spChg chg="mod">
          <ac:chgData name="Toby Donaldson" userId="2e6e5431-bb17-4c41-9985-d39c50d83c73" providerId="ADAL" clId="{20086F44-729C-4D12-B1C6-A34D923A4F13}" dt="2024-10-03T23:59:22.380" v="1980" actId="114"/>
          <ac:spMkLst>
            <pc:docMk/>
            <pc:sldMk cId="3488065849" sldId="328"/>
            <ac:spMk id="3" creationId="{6DF5C59E-BC8D-85D7-FEED-8FBB62B082FB}"/>
          </ac:spMkLst>
        </pc:spChg>
        <pc:spChg chg="mod">
          <ac:chgData name="Toby Donaldson" userId="2e6e5431-bb17-4c41-9985-d39c50d83c73" providerId="ADAL" clId="{20086F44-729C-4D12-B1C6-A34D923A4F13}" dt="2024-10-03T23:58:06.039" v="1942" actId="207"/>
          <ac:spMkLst>
            <pc:docMk/>
            <pc:sldMk cId="3488065849" sldId="328"/>
            <ac:spMk id="5" creationId="{60BC7659-6F35-B7C9-634B-01522F33601D}"/>
          </ac:spMkLst>
        </pc:spChg>
        <pc:spChg chg="mod">
          <ac:chgData name="Toby Donaldson" userId="2e6e5431-bb17-4c41-9985-d39c50d83c73" providerId="ADAL" clId="{20086F44-729C-4D12-B1C6-A34D923A4F13}" dt="2024-10-03T23:58:49.043" v="1977" actId="20577"/>
          <ac:spMkLst>
            <pc:docMk/>
            <pc:sldMk cId="3488065849" sldId="328"/>
            <ac:spMk id="9" creationId="{6F5F0FD9-D2CB-5627-E5A3-97A86E525C84}"/>
          </ac:spMkLst>
        </pc:spChg>
      </pc:sldChg>
      <pc:sldChg chg="modSp add mod ord">
        <pc:chgData name="Toby Donaldson" userId="2e6e5431-bb17-4c41-9985-d39c50d83c73" providerId="ADAL" clId="{20086F44-729C-4D12-B1C6-A34D923A4F13}" dt="2024-10-04T00:02:07.481" v="2075" actId="20577"/>
        <pc:sldMkLst>
          <pc:docMk/>
          <pc:sldMk cId="2059733870" sldId="329"/>
        </pc:sldMkLst>
        <pc:spChg chg="mod">
          <ac:chgData name="Toby Donaldson" userId="2e6e5431-bb17-4c41-9985-d39c50d83c73" providerId="ADAL" clId="{20086F44-729C-4D12-B1C6-A34D923A4F13}" dt="2024-10-04T00:00:46.536" v="2043" actId="20577"/>
          <ac:spMkLst>
            <pc:docMk/>
            <pc:sldMk cId="2059733870" sldId="329"/>
            <ac:spMk id="3" creationId="{8843D030-E7A9-06F9-14DF-576F7354C120}"/>
          </ac:spMkLst>
        </pc:spChg>
        <pc:spChg chg="mod">
          <ac:chgData name="Toby Donaldson" userId="2e6e5431-bb17-4c41-9985-d39c50d83c73" providerId="ADAL" clId="{20086F44-729C-4D12-B1C6-A34D923A4F13}" dt="2024-10-04T00:00:57.893" v="2050" actId="20577"/>
          <ac:spMkLst>
            <pc:docMk/>
            <pc:sldMk cId="2059733870" sldId="329"/>
            <ac:spMk id="5" creationId="{939E27F1-074B-173A-7766-9EF1B2754794}"/>
          </ac:spMkLst>
        </pc:spChg>
        <pc:spChg chg="mod">
          <ac:chgData name="Toby Donaldson" userId="2e6e5431-bb17-4c41-9985-d39c50d83c73" providerId="ADAL" clId="{20086F44-729C-4D12-B1C6-A34D923A4F13}" dt="2024-10-04T00:02:07.481" v="2075" actId="20577"/>
          <ac:spMkLst>
            <pc:docMk/>
            <pc:sldMk cId="2059733870" sldId="329"/>
            <ac:spMk id="9" creationId="{545B4E3F-7529-3023-3EB5-2091E0599CD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76077529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630335454" sldId="330"/>
        </pc:sldMkLst>
      </pc:sldChg>
      <pc:sldChg chg="modSp add mod">
        <pc:chgData name="Toby Donaldson" userId="2e6e5431-bb17-4c41-9985-d39c50d83c73" providerId="ADAL" clId="{20086F44-729C-4D12-B1C6-A34D923A4F13}" dt="2024-10-04T00:03:29.895" v="2139" actId="313"/>
        <pc:sldMkLst>
          <pc:docMk/>
          <pc:sldMk cId="2454781990" sldId="330"/>
        </pc:sldMkLst>
        <pc:spChg chg="mod">
          <ac:chgData name="Toby Donaldson" userId="2e6e5431-bb17-4c41-9985-d39c50d83c73" providerId="ADAL" clId="{20086F44-729C-4D12-B1C6-A34D923A4F13}" dt="2024-10-04T00:02:37.758" v="2092" actId="20577"/>
          <ac:spMkLst>
            <pc:docMk/>
            <pc:sldMk cId="2454781990" sldId="330"/>
            <ac:spMk id="3" creationId="{C4641F0F-1357-C9DF-D5DC-3BBAF9C17337}"/>
          </ac:spMkLst>
        </pc:spChg>
        <pc:spChg chg="mod">
          <ac:chgData name="Toby Donaldson" userId="2e6e5431-bb17-4c41-9985-d39c50d83c73" providerId="ADAL" clId="{20086F44-729C-4D12-B1C6-A34D923A4F13}" dt="2024-10-04T00:02:56.216" v="2107" actId="20577"/>
          <ac:spMkLst>
            <pc:docMk/>
            <pc:sldMk cId="2454781990" sldId="330"/>
            <ac:spMk id="5" creationId="{DDE6F3D6-5F76-CE15-6A59-0BCA7383548F}"/>
          </ac:spMkLst>
        </pc:spChg>
        <pc:spChg chg="mod">
          <ac:chgData name="Toby Donaldson" userId="2e6e5431-bb17-4c41-9985-d39c50d83c73" providerId="ADAL" clId="{20086F44-729C-4D12-B1C6-A34D923A4F13}" dt="2024-10-04T00:03:29.895" v="2139" actId="313"/>
          <ac:spMkLst>
            <pc:docMk/>
            <pc:sldMk cId="2454781990" sldId="330"/>
            <ac:spMk id="9" creationId="{FCE1AAD1-0B1E-77B8-D4F6-E547DA498E1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519914869" sldId="331"/>
        </pc:sldMkLst>
      </pc:sldChg>
      <pc:sldChg chg="delSp modSp add mod">
        <pc:chgData name="Toby Donaldson" userId="2e6e5431-bb17-4c41-9985-d39c50d83c73" providerId="ADAL" clId="{20086F44-729C-4D12-B1C6-A34D923A4F13}" dt="2024-10-04T04:10:54.197" v="2418" actId="113"/>
        <pc:sldMkLst>
          <pc:docMk/>
          <pc:sldMk cId="3107842778" sldId="331"/>
        </pc:sldMkLst>
        <pc:spChg chg="mod">
          <ac:chgData name="Toby Donaldson" userId="2e6e5431-bb17-4c41-9985-d39c50d83c73" providerId="ADAL" clId="{20086F44-729C-4D12-B1C6-A34D923A4F13}" dt="2024-10-04T04:10:54.197" v="2418" actId="113"/>
          <ac:spMkLst>
            <pc:docMk/>
            <pc:sldMk cId="3107842778" sldId="331"/>
            <ac:spMk id="3" creationId="{B2089832-D1AB-2913-72F4-7C3A5DD3D95A}"/>
          </ac:spMkLst>
        </pc:spChg>
        <pc:spChg chg="mod">
          <ac:chgData name="Toby Donaldson" userId="2e6e5431-bb17-4c41-9985-d39c50d83c73" providerId="ADAL" clId="{20086F44-729C-4D12-B1C6-A34D923A4F13}" dt="2024-10-04T00:10:46.148" v="2413" actId="207"/>
          <ac:spMkLst>
            <pc:docMk/>
            <pc:sldMk cId="3107842778" sldId="331"/>
            <ac:spMk id="5" creationId="{DCF3AE84-D7C7-A6BA-87A3-20500C771B68}"/>
          </ac:spMkLst>
        </pc:spChg>
        <pc:spChg chg="del">
          <ac:chgData name="Toby Donaldson" userId="2e6e5431-bb17-4c41-9985-d39c50d83c73" providerId="ADAL" clId="{20086F44-729C-4D12-B1C6-A34D923A4F13}" dt="2024-10-04T00:06:47.947" v="2269" actId="21"/>
          <ac:spMkLst>
            <pc:docMk/>
            <pc:sldMk cId="3107842778" sldId="331"/>
            <ac:spMk id="9" creationId="{61EB2B66-C1BF-9054-4E98-20CFAFF0DAC3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4T04:22:50.682" v="2989" actId="313"/>
        <pc:sldMkLst>
          <pc:docMk/>
          <pc:sldMk cId="825497567" sldId="332"/>
        </pc:sldMkLst>
        <pc:spChg chg="mod">
          <ac:chgData name="Toby Donaldson" userId="2e6e5431-bb17-4c41-9985-d39c50d83c73" providerId="ADAL" clId="{20086F44-729C-4D12-B1C6-A34D923A4F13}" dt="2024-10-04T04:11:15.499" v="2441" actId="20577"/>
          <ac:spMkLst>
            <pc:docMk/>
            <pc:sldMk cId="825497567" sldId="332"/>
            <ac:spMk id="2" creationId="{54425F1E-04A9-1067-B560-2769E2966A71}"/>
          </ac:spMkLst>
        </pc:spChg>
        <pc:spChg chg="mod">
          <ac:chgData name="Toby Donaldson" userId="2e6e5431-bb17-4c41-9985-d39c50d83c73" providerId="ADAL" clId="{20086F44-729C-4D12-B1C6-A34D923A4F13}" dt="2024-10-04T04:18:41.674" v="2874" actId="1076"/>
          <ac:spMkLst>
            <pc:docMk/>
            <pc:sldMk cId="825497567" sldId="332"/>
            <ac:spMk id="3" creationId="{E104267A-448E-9E25-D3E5-E108AAAF8089}"/>
          </ac:spMkLst>
        </pc:spChg>
        <pc:spChg chg="del mod">
          <ac:chgData name="Toby Donaldson" userId="2e6e5431-bb17-4c41-9985-d39c50d83c73" providerId="ADAL" clId="{20086F44-729C-4D12-B1C6-A34D923A4F13}" dt="2024-10-04T04:15:09.379" v="2718" actId="21"/>
          <ac:spMkLst>
            <pc:docMk/>
            <pc:sldMk cId="825497567" sldId="332"/>
            <ac:spMk id="5" creationId="{D75D898A-6F9B-9220-19DF-3B087EB7B83C}"/>
          </ac:spMkLst>
        </pc:spChg>
        <pc:spChg chg="add mod">
          <ac:chgData name="Toby Donaldson" userId="2e6e5431-bb17-4c41-9985-d39c50d83c73" providerId="ADAL" clId="{20086F44-729C-4D12-B1C6-A34D923A4F13}" dt="2024-10-04T04:16:17.251" v="2780" actId="1076"/>
          <ac:spMkLst>
            <pc:docMk/>
            <pc:sldMk cId="825497567" sldId="332"/>
            <ac:spMk id="7" creationId="{6E42547A-67EF-ECFA-1692-9A7F4D54314A}"/>
          </ac:spMkLst>
        </pc:spChg>
        <pc:spChg chg="add mod">
          <ac:chgData name="Toby Donaldson" userId="2e6e5431-bb17-4c41-9985-d39c50d83c73" providerId="ADAL" clId="{20086F44-729C-4D12-B1C6-A34D923A4F13}" dt="2024-10-04T04:22:50.682" v="2989" actId="313"/>
          <ac:spMkLst>
            <pc:docMk/>
            <pc:sldMk cId="825497567" sldId="332"/>
            <ac:spMk id="8" creationId="{D5726C9F-5CBB-58B5-7ECA-98BBDDCD3B73}"/>
          </ac:spMkLst>
        </pc:spChg>
        <pc:graphicFrameChg chg="add mod modGraphic">
          <ac:chgData name="Toby Donaldson" userId="2e6e5431-bb17-4c41-9985-d39c50d83c73" providerId="ADAL" clId="{20086F44-729C-4D12-B1C6-A34D923A4F13}" dt="2024-10-04T04:15:37.292" v="2721" actId="1076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49956798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67795402" sldId="333"/>
        </pc:sldMkLst>
      </pc:sldChg>
      <pc:sldChg chg="modSp add mod ord">
        <pc:chgData name="Toby Donaldson" userId="2e6e5431-bb17-4c41-9985-d39c50d83c73" providerId="ADAL" clId="{20086F44-729C-4D12-B1C6-A34D923A4F13}" dt="2024-10-04T04:23:34.569" v="3030" actId="20577"/>
        <pc:sldMkLst>
          <pc:docMk/>
          <pc:sldMk cId="4071468877" sldId="333"/>
        </pc:sldMkLst>
        <pc:spChg chg="mod">
          <ac:chgData name="Toby Donaldson" userId="2e6e5431-bb17-4c41-9985-d39c50d83c73" providerId="ADAL" clId="{20086F44-729C-4D12-B1C6-A34D923A4F13}" dt="2024-10-04T04:21:50.994" v="2950" actId="20577"/>
          <ac:spMkLst>
            <pc:docMk/>
            <pc:sldMk cId="4071468877" sldId="333"/>
            <ac:spMk id="7" creationId="{5CE190B9-15DD-75B8-4336-90262E046057}"/>
          </ac:spMkLst>
        </pc:spChg>
        <pc:spChg chg="mod">
          <ac:chgData name="Toby Donaldson" userId="2e6e5431-bb17-4c41-9985-d39c50d83c73" providerId="ADAL" clId="{20086F44-729C-4D12-B1C6-A34D923A4F13}" dt="2024-10-04T04:23:34.569" v="3030" actId="20577"/>
          <ac:spMkLst>
            <pc:docMk/>
            <pc:sldMk cId="4071468877" sldId="333"/>
            <ac:spMk id="8" creationId="{F90745FE-F93A-44B8-9DE0-DE4EBC7CDDEC}"/>
          </ac:spMkLst>
        </pc:spChg>
        <pc:graphicFrameChg chg="mod modGraphic">
          <ac:chgData name="Toby Donaldson" userId="2e6e5431-bb17-4c41-9985-d39c50d83c73" providerId="ADAL" clId="{20086F44-729C-4D12-B1C6-A34D923A4F13}" dt="2024-10-04T04:22:17.119" v="2957" actId="20577"/>
          <ac:graphicFrameMkLst>
            <pc:docMk/>
            <pc:sldMk cId="4071468877" sldId="333"/>
            <ac:graphicFrameMk id="6" creationId="{B7813797-B782-7466-0E9A-A89314EDB562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618373808" sldId="334"/>
        </pc:sldMkLst>
      </pc:sldChg>
      <pc:sldChg chg="modSp add mod ord">
        <pc:chgData name="Toby Donaldson" userId="2e6e5431-bb17-4c41-9985-d39c50d83c73" providerId="ADAL" clId="{20086F44-729C-4D12-B1C6-A34D923A4F13}" dt="2024-10-04T04:22:44.052" v="2985" actId="313"/>
        <pc:sldMkLst>
          <pc:docMk/>
          <pc:sldMk cId="3885508006" sldId="334"/>
        </pc:sldMkLst>
        <pc:spChg chg="mod">
          <ac:chgData name="Toby Donaldson" userId="2e6e5431-bb17-4c41-9985-d39c50d83c73" providerId="ADAL" clId="{20086F44-729C-4D12-B1C6-A34D923A4F13}" dt="2024-10-04T04:22:44.052" v="2985" actId="313"/>
          <ac:spMkLst>
            <pc:docMk/>
            <pc:sldMk cId="3885508006" sldId="334"/>
            <ac:spMk id="8" creationId="{B93A95A1-E347-20E8-316B-9C32BA1CB601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0:48:50.334" v="3190" actId="113"/>
        <pc:sldMkLst>
          <pc:docMk/>
          <pc:sldMk cId="1720491985" sldId="335"/>
        </pc:sldMkLst>
        <pc:spChg chg="mod">
          <ac:chgData name="Toby Donaldson" userId="2e6e5431-bb17-4c41-9985-d39c50d83c73" providerId="ADAL" clId="{20086F44-729C-4D12-B1C6-A34D923A4F13}" dt="2024-10-06T20:47:28.814" v="3066" actId="20577"/>
          <ac:spMkLst>
            <pc:docMk/>
            <pc:sldMk cId="1720491985" sldId="335"/>
            <ac:spMk id="2" creationId="{8642D435-DBD5-B86C-9AB9-3BA5437A4302}"/>
          </ac:spMkLst>
        </pc:spChg>
        <pc:spChg chg="del">
          <ac:chgData name="Toby Donaldson" userId="2e6e5431-bb17-4c41-9985-d39c50d83c73" providerId="ADAL" clId="{20086F44-729C-4D12-B1C6-A34D923A4F13}" dt="2024-10-06T20:48:13.733" v="3074" actId="21"/>
          <ac:spMkLst>
            <pc:docMk/>
            <pc:sldMk cId="1720491985" sldId="335"/>
            <ac:spMk id="3" creationId="{DEDF511B-D021-D076-8978-0D2C3D11ECFC}"/>
          </ac:spMkLst>
        </pc:spChg>
        <pc:spChg chg="mod">
          <ac:chgData name="Toby Donaldson" userId="2e6e5431-bb17-4c41-9985-d39c50d83c73" providerId="ADAL" clId="{20086F44-729C-4D12-B1C6-A34D923A4F13}" dt="2024-10-06T20:48:50.334" v="3190" actId="113"/>
          <ac:spMkLst>
            <pc:docMk/>
            <pc:sldMk cId="1720491985" sldId="335"/>
            <ac:spMk id="7" creationId="{27E554AE-2AC0-6005-8F04-A793EC93185B}"/>
          </ac:spMkLst>
        </pc:spChg>
        <pc:spChg chg="mod">
          <ac:chgData name="Toby Donaldson" userId="2e6e5431-bb17-4c41-9985-d39c50d83c73" providerId="ADAL" clId="{20086F44-729C-4D12-B1C6-A34D923A4F13}" dt="2024-10-06T20:48:02.518" v="3073" actId="1076"/>
          <ac:spMkLst>
            <pc:docMk/>
            <pc:sldMk cId="1720491985" sldId="335"/>
            <ac:spMk id="8" creationId="{76AEA39C-B522-36A2-DA23-1E20F0499034}"/>
          </ac:spMkLst>
        </pc:spChg>
        <pc:graphicFrameChg chg="del">
          <ac:chgData name="Toby Donaldson" userId="2e6e5431-bb17-4c41-9985-d39c50d83c73" providerId="ADAL" clId="{20086F44-729C-4D12-B1C6-A34D923A4F13}" dt="2024-10-06T20:47:58.931" v="3072" actId="21"/>
          <ac:graphicFrameMkLst>
            <pc:docMk/>
            <pc:sldMk cId="1720491985" sldId="335"/>
            <ac:graphicFrameMk id="6" creationId="{052EED27-C35F-CE3F-1592-4413E7518DEC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16633986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20086F44-729C-4D12-B1C6-A34D923A4F13}" dt="2024-10-06T20:50:02.842" v="3264" actId="1076"/>
        <pc:sldMkLst>
          <pc:docMk/>
          <pc:sldMk cId="1702262640" sldId="336"/>
        </pc:sldMkLst>
        <pc:spChg chg="add mod">
          <ac:chgData name="Toby Donaldson" userId="2e6e5431-bb17-4c41-9985-d39c50d83c73" providerId="ADAL" clId="{20086F44-729C-4D12-B1C6-A34D923A4F13}" dt="2024-10-06T20:49:10.646" v="3194" actId="208"/>
          <ac:spMkLst>
            <pc:docMk/>
            <pc:sldMk cId="1702262640" sldId="336"/>
            <ac:spMk id="3" creationId="{ED170A54-4D9C-03EC-CEE7-B9FE7D580AB9}"/>
          </ac:spMkLst>
        </pc:spChg>
        <pc:spChg chg="add mod">
          <ac:chgData name="Toby Donaldson" userId="2e6e5431-bb17-4c41-9985-d39c50d83c73" providerId="ADAL" clId="{20086F44-729C-4D12-B1C6-A34D923A4F13}" dt="2024-10-06T20:50:02.842" v="3264" actId="1076"/>
          <ac:spMkLst>
            <pc:docMk/>
            <pc:sldMk cId="1702262640" sldId="336"/>
            <ac:spMk id="5" creationId="{AD46A529-988D-911A-35E0-CFD5399C646F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0:51:36.591" v="3356" actId="14100"/>
        <pc:sldMkLst>
          <pc:docMk/>
          <pc:sldMk cId="1996348735" sldId="337"/>
        </pc:sldMkLst>
        <pc:spChg chg="mod">
          <ac:chgData name="Toby Donaldson" userId="2e6e5431-bb17-4c41-9985-d39c50d83c73" providerId="ADAL" clId="{20086F44-729C-4D12-B1C6-A34D923A4F13}" dt="2024-10-06T20:50:15.513" v="3266" actId="14100"/>
          <ac:spMkLst>
            <pc:docMk/>
            <pc:sldMk cId="1996348735" sldId="337"/>
            <ac:spMk id="3" creationId="{CFE3E108-757D-2132-1801-F24F8679E699}"/>
          </ac:spMkLst>
        </pc:spChg>
        <pc:spChg chg="mod">
          <ac:chgData name="Toby Donaldson" userId="2e6e5431-bb17-4c41-9985-d39c50d83c73" providerId="ADAL" clId="{20086F44-729C-4D12-B1C6-A34D923A4F13}" dt="2024-10-06T20:51:22.831" v="3354" actId="20577"/>
          <ac:spMkLst>
            <pc:docMk/>
            <pc:sldMk cId="1996348735" sldId="337"/>
            <ac:spMk id="5" creationId="{A31FD2A9-4EEA-F163-59CC-EAA19BDDC8FC}"/>
          </ac:spMkLst>
        </pc:spChg>
        <pc:cxnChg chg="add mod">
          <ac:chgData name="Toby Donaldson" userId="2e6e5431-bb17-4c41-9985-d39c50d83c73" providerId="ADAL" clId="{20086F44-729C-4D12-B1C6-A34D923A4F13}" dt="2024-10-06T20:51:36.591" v="3356" actId="14100"/>
          <ac:cxnSpMkLst>
            <pc:docMk/>
            <pc:sldMk cId="1996348735" sldId="337"/>
            <ac:cxnSpMk id="9" creationId="{7A4294D7-600E-946D-7740-44C8822DBE29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46212211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80668604" sldId="338"/>
        </pc:sldMkLst>
      </pc:sldChg>
      <pc:sldChg chg="modSp add mod">
        <pc:chgData name="Toby Donaldson" userId="2e6e5431-bb17-4c41-9985-d39c50d83c73" providerId="ADAL" clId="{20086F44-729C-4D12-B1C6-A34D923A4F13}" dt="2024-10-06T20:51:47.755" v="3359" actId="14100"/>
        <pc:sldMkLst>
          <pc:docMk/>
          <pc:sldMk cId="2623435609" sldId="338"/>
        </pc:sldMkLst>
        <pc:cxnChg chg="mod">
          <ac:chgData name="Toby Donaldson" userId="2e6e5431-bb17-4c41-9985-d39c50d83c73" providerId="ADAL" clId="{20086F44-729C-4D12-B1C6-A34D923A4F13}" dt="2024-10-06T20:51:47.755" v="3359" actId="14100"/>
          <ac:cxnSpMkLst>
            <pc:docMk/>
            <pc:sldMk cId="2623435609" sldId="338"/>
            <ac:cxnSpMk id="9" creationId="{0041A595-65BB-1F22-E84E-BBE3D4A44D33}"/>
          </ac:cxnSpMkLst>
        </pc:cxnChg>
      </pc:sldChg>
      <pc:sldChg chg="modSp add mod">
        <pc:chgData name="Toby Donaldson" userId="2e6e5431-bb17-4c41-9985-d39c50d83c73" providerId="ADAL" clId="{20086F44-729C-4D12-B1C6-A34D923A4F13}" dt="2024-10-06T20:51:59.739" v="3362" actId="14100"/>
        <pc:sldMkLst>
          <pc:docMk/>
          <pc:sldMk cId="1038925990" sldId="339"/>
        </pc:sldMkLst>
        <pc:cxnChg chg="mod">
          <ac:chgData name="Toby Donaldson" userId="2e6e5431-bb17-4c41-9985-d39c50d83c73" providerId="ADAL" clId="{20086F44-729C-4D12-B1C6-A34D923A4F13}" dt="2024-10-06T20:51:59.739" v="3362" actId="14100"/>
          <ac:cxnSpMkLst>
            <pc:docMk/>
            <pc:sldMk cId="1038925990" sldId="339"/>
            <ac:cxnSpMk id="9" creationId="{68452C03-60BE-3748-6E78-C6AD62DF7BEF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10673805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3291535" sldId="340"/>
        </pc:sldMkLst>
      </pc:sldChg>
      <pc:sldChg chg="modSp add mod">
        <pc:chgData name="Toby Donaldson" userId="2e6e5431-bb17-4c41-9985-d39c50d83c73" providerId="ADAL" clId="{20086F44-729C-4D12-B1C6-A34D923A4F13}" dt="2024-10-06T20:52:12.110" v="3365" actId="14100"/>
        <pc:sldMkLst>
          <pc:docMk/>
          <pc:sldMk cId="2898579699" sldId="340"/>
        </pc:sldMkLst>
        <pc:cxnChg chg="mod">
          <ac:chgData name="Toby Donaldson" userId="2e6e5431-bb17-4c41-9985-d39c50d83c73" providerId="ADAL" clId="{20086F44-729C-4D12-B1C6-A34D923A4F13}" dt="2024-10-06T20:52:12.110" v="3365" actId="14100"/>
          <ac:cxnSpMkLst>
            <pc:docMk/>
            <pc:sldMk cId="2898579699" sldId="340"/>
            <ac:cxnSpMk id="9" creationId="{A738BD15-EFAA-63E0-E47A-651CC8336A1B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86612823" sldId="341"/>
        </pc:sldMkLst>
      </pc:sldChg>
      <pc:sldChg chg="delSp modSp add mod">
        <pc:chgData name="Toby Donaldson" userId="2e6e5431-bb17-4c41-9985-d39c50d83c73" providerId="ADAL" clId="{20086F44-729C-4D12-B1C6-A34D923A4F13}" dt="2024-10-06T20:53:07.173" v="3466" actId="21"/>
        <pc:sldMkLst>
          <pc:docMk/>
          <pc:sldMk cId="4014983717" sldId="341"/>
        </pc:sldMkLst>
        <pc:spChg chg="mod">
          <ac:chgData name="Toby Donaldson" userId="2e6e5431-bb17-4c41-9985-d39c50d83c73" providerId="ADAL" clId="{20086F44-729C-4D12-B1C6-A34D923A4F13}" dt="2024-10-06T20:52:29.822" v="3368" actId="14100"/>
          <ac:spMkLst>
            <pc:docMk/>
            <pc:sldMk cId="4014983717" sldId="341"/>
            <ac:spMk id="3" creationId="{35B029AD-9A60-EA61-AAE1-03D8BB21AA13}"/>
          </ac:spMkLst>
        </pc:spChg>
        <pc:spChg chg="mod">
          <ac:chgData name="Toby Donaldson" userId="2e6e5431-bb17-4c41-9985-d39c50d83c73" providerId="ADAL" clId="{20086F44-729C-4D12-B1C6-A34D923A4F13}" dt="2024-10-06T20:52:59.894" v="3465" actId="1076"/>
          <ac:spMkLst>
            <pc:docMk/>
            <pc:sldMk cId="4014983717" sldId="341"/>
            <ac:spMk id="5" creationId="{C3E6FD48-8738-4FCB-6D91-8AEDEB842AF5}"/>
          </ac:spMkLst>
        </pc:spChg>
        <pc:cxnChg chg="del">
          <ac:chgData name="Toby Donaldson" userId="2e6e5431-bb17-4c41-9985-d39c50d83c73" providerId="ADAL" clId="{20086F44-729C-4D12-B1C6-A34D923A4F13}" dt="2024-10-06T20:53:07.173" v="3466" actId="21"/>
          <ac:cxnSpMkLst>
            <pc:docMk/>
            <pc:sldMk cId="4014983717" sldId="341"/>
            <ac:cxnSpMk id="9" creationId="{BEF7F1DD-2AEC-0B5D-C41C-1C4838294E1C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534370893" sldId="342"/>
        </pc:sldMkLst>
      </pc:sldChg>
      <pc:sldChg chg="delSp modSp add del mod">
        <pc:chgData name="Toby Donaldson" userId="2e6e5431-bb17-4c41-9985-d39c50d83c73" providerId="ADAL" clId="{20086F44-729C-4D12-B1C6-A34D923A4F13}" dt="2024-10-06T20:55:01.748" v="3552" actId="2696"/>
        <pc:sldMkLst>
          <pc:docMk/>
          <pc:sldMk cId="3749231992" sldId="342"/>
        </pc:sldMkLst>
        <pc:spChg chg="del mod">
          <ac:chgData name="Toby Donaldson" userId="2e6e5431-bb17-4c41-9985-d39c50d83c73" providerId="ADAL" clId="{20086F44-729C-4D12-B1C6-A34D923A4F13}" dt="2024-10-06T20:54:34.529" v="3549" actId="21"/>
          <ac:spMkLst>
            <pc:docMk/>
            <pc:sldMk cId="3749231992" sldId="342"/>
            <ac:spMk id="3" creationId="{6FCB9F5B-BEA2-C8F4-551B-D505F7C84AF2}"/>
          </ac:spMkLst>
        </pc:spChg>
        <pc:spChg chg="del mod">
          <ac:chgData name="Toby Donaldson" userId="2e6e5431-bb17-4c41-9985-d39c50d83c73" providerId="ADAL" clId="{20086F44-729C-4D12-B1C6-A34D923A4F13}" dt="2024-10-06T20:54:14.570" v="3543" actId="21"/>
          <ac:spMkLst>
            <pc:docMk/>
            <pc:sldMk cId="3749231992" sldId="342"/>
            <ac:spMk id="5" creationId="{CD22E7FE-A622-AF16-0D07-39665A20311A}"/>
          </ac:spMkLst>
        </pc:spChg>
        <pc:spChg chg="mod">
          <ac:chgData name="Toby Donaldson" userId="2e6e5431-bb17-4c41-9985-d39c50d83c73" providerId="ADAL" clId="{20086F44-729C-4D12-B1C6-A34D923A4F13}" dt="2024-10-06T20:53:55.650" v="3536" actId="1076"/>
          <ac:spMkLst>
            <pc:docMk/>
            <pc:sldMk cId="3749231992" sldId="342"/>
            <ac:spMk id="7" creationId="{346C0997-392B-C431-AA1D-67DA0BA17477}"/>
          </ac:spMkLst>
        </pc:spChg>
        <pc:spChg chg="mod">
          <ac:chgData name="Toby Donaldson" userId="2e6e5431-bb17-4c41-9985-d39c50d83c73" providerId="ADAL" clId="{20086F44-729C-4D12-B1C6-A34D923A4F13}" dt="2024-10-06T20:54:22.915" v="3546" actId="1076"/>
          <ac:spMkLst>
            <pc:docMk/>
            <pc:sldMk cId="3749231992" sldId="342"/>
            <ac:spMk id="8" creationId="{756E5421-9914-F9BD-9F99-445E79E7C000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20086F44-729C-4D12-B1C6-A34D923A4F13}" dt="2024-10-06T21:34:12.401" v="5247" actId="20577"/>
        <pc:sldMkLst>
          <pc:docMk/>
          <pc:sldMk cId="3285907966" sldId="343"/>
        </pc:sldMkLst>
        <pc:spChg chg="mod">
          <ac:chgData name="Toby Donaldson" userId="2e6e5431-bb17-4c41-9985-d39c50d83c73" providerId="ADAL" clId="{20086F44-729C-4D12-B1C6-A34D923A4F13}" dt="2024-10-06T20:54:45.233" v="3551" actId="14100"/>
          <ac:spMkLst>
            <pc:docMk/>
            <pc:sldMk cId="3285907966" sldId="343"/>
            <ac:spMk id="3" creationId="{6F165964-1054-F304-F911-56E1DA35C255}"/>
          </ac:spMkLst>
        </pc:spChg>
        <pc:spChg chg="add del mod">
          <ac:chgData name="Toby Donaldson" userId="2e6e5431-bb17-4c41-9985-d39c50d83c73" providerId="ADAL" clId="{20086F44-729C-4D12-B1C6-A34D923A4F13}" dt="2024-10-06T21:30:10.166" v="5048" actId="21"/>
          <ac:spMkLst>
            <pc:docMk/>
            <pc:sldMk cId="3285907966" sldId="343"/>
            <ac:spMk id="5" creationId="{EFA02372-589C-D87D-9611-FD00E7AA9A11}"/>
          </ac:spMkLst>
        </pc:spChg>
        <pc:spChg chg="mod">
          <ac:chgData name="Toby Donaldson" userId="2e6e5431-bb17-4c41-9985-d39c50d83c73" providerId="ADAL" clId="{20086F44-729C-4D12-B1C6-A34D923A4F13}" dt="2024-10-06T21:34:12.401" v="5247" actId="20577"/>
          <ac:spMkLst>
            <pc:docMk/>
            <pc:sldMk cId="3285907966" sldId="343"/>
            <ac:spMk id="8" creationId="{3E4A8C46-4AE0-E930-B416-EAF8A74DE933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34:23.159" v="5248" actId="20577"/>
        <pc:sldMkLst>
          <pc:docMk/>
          <pc:sldMk cId="41229538" sldId="344"/>
        </pc:sldMkLst>
        <pc:spChg chg="mod">
          <ac:chgData name="Toby Donaldson" userId="2e6e5431-bb17-4c41-9985-d39c50d83c73" providerId="ADAL" clId="{20086F44-729C-4D12-B1C6-A34D923A4F13}" dt="2024-10-06T20:55:13.535" v="3554" actId="14100"/>
          <ac:spMkLst>
            <pc:docMk/>
            <pc:sldMk cId="41229538" sldId="344"/>
            <ac:spMk id="3" creationId="{A80CA766-B3AE-305B-E550-5683C918A2A7}"/>
          </ac:spMkLst>
        </pc:spChg>
        <pc:spChg chg="add mod">
          <ac:chgData name="Toby Donaldson" userId="2e6e5431-bb17-4c41-9985-d39c50d83c73" providerId="ADAL" clId="{20086F44-729C-4D12-B1C6-A34D923A4F13}" dt="2024-10-06T20:55:45.552" v="3638" actId="1076"/>
          <ac:spMkLst>
            <pc:docMk/>
            <pc:sldMk cId="41229538" sldId="344"/>
            <ac:spMk id="5" creationId="{D3C904F4-F53C-574A-77C8-3675381CE46D}"/>
          </ac:spMkLst>
        </pc:spChg>
        <pc:spChg chg="mod">
          <ac:chgData name="Toby Donaldson" userId="2e6e5431-bb17-4c41-9985-d39c50d83c73" providerId="ADAL" clId="{20086F44-729C-4D12-B1C6-A34D923A4F13}" dt="2024-10-06T21:34:23.159" v="5248" actId="20577"/>
          <ac:spMkLst>
            <pc:docMk/>
            <pc:sldMk cId="41229538" sldId="344"/>
            <ac:spMk id="8" creationId="{96018908-CCF4-A4C8-57D5-74DCD8C3912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73259547" sldId="344"/>
        </pc:sldMkLst>
      </pc:sldChg>
      <pc:sldChg chg="modSp add mod">
        <pc:chgData name="Toby Donaldson" userId="2e6e5431-bb17-4c41-9985-d39c50d83c73" providerId="ADAL" clId="{20086F44-729C-4D12-B1C6-A34D923A4F13}" dt="2024-10-06T21:34:27.971" v="5249" actId="20577"/>
        <pc:sldMkLst>
          <pc:docMk/>
          <pc:sldMk cId="1057551346" sldId="345"/>
        </pc:sldMkLst>
        <pc:spChg chg="mod">
          <ac:chgData name="Toby Donaldson" userId="2e6e5431-bb17-4c41-9985-d39c50d83c73" providerId="ADAL" clId="{20086F44-729C-4D12-B1C6-A34D923A4F13}" dt="2024-10-06T20:56:01.979" v="3641" actId="14100"/>
          <ac:spMkLst>
            <pc:docMk/>
            <pc:sldMk cId="1057551346" sldId="345"/>
            <ac:spMk id="3" creationId="{B49FEA9E-2438-CE80-3E4F-5AC2E3F561D6}"/>
          </ac:spMkLst>
        </pc:spChg>
        <pc:spChg chg="mod">
          <ac:chgData name="Toby Donaldson" userId="2e6e5431-bb17-4c41-9985-d39c50d83c73" providerId="ADAL" clId="{20086F44-729C-4D12-B1C6-A34D923A4F13}" dt="2024-10-06T20:56:19.908" v="3696" actId="5793"/>
          <ac:spMkLst>
            <pc:docMk/>
            <pc:sldMk cId="1057551346" sldId="345"/>
            <ac:spMk id="5" creationId="{AD0585E3-032A-C2FB-2E2F-227FCC617EEA}"/>
          </ac:spMkLst>
        </pc:spChg>
        <pc:spChg chg="mod">
          <ac:chgData name="Toby Donaldson" userId="2e6e5431-bb17-4c41-9985-d39c50d83c73" providerId="ADAL" clId="{20086F44-729C-4D12-B1C6-A34D923A4F13}" dt="2024-10-06T21:34:27.971" v="5249" actId="20577"/>
          <ac:spMkLst>
            <pc:docMk/>
            <pc:sldMk cId="1057551346" sldId="345"/>
            <ac:spMk id="8" creationId="{C9723C0C-99E7-1011-9FF8-59DF6C7ADD0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15138058" sldId="345"/>
        </pc:sldMkLst>
      </pc:sldChg>
      <pc:sldChg chg="addSp modSp add mod">
        <pc:chgData name="Toby Donaldson" userId="2e6e5431-bb17-4c41-9985-d39c50d83c73" providerId="ADAL" clId="{20086F44-729C-4D12-B1C6-A34D923A4F13}" dt="2024-10-06T21:34:32.412" v="5250" actId="20577"/>
        <pc:sldMkLst>
          <pc:docMk/>
          <pc:sldMk cId="4044506947" sldId="346"/>
        </pc:sldMkLst>
        <pc:spChg chg="mod">
          <ac:chgData name="Toby Donaldson" userId="2e6e5431-bb17-4c41-9985-d39c50d83c73" providerId="ADAL" clId="{20086F44-729C-4D12-B1C6-A34D923A4F13}" dt="2024-10-06T20:56:31.592" v="3698" actId="14100"/>
          <ac:spMkLst>
            <pc:docMk/>
            <pc:sldMk cId="4044506947" sldId="346"/>
            <ac:spMk id="3" creationId="{5228ACEB-C6BA-80FD-5014-4A83FC033CC9}"/>
          </ac:spMkLst>
        </pc:spChg>
        <pc:spChg chg="mod">
          <ac:chgData name="Toby Donaldson" userId="2e6e5431-bb17-4c41-9985-d39c50d83c73" providerId="ADAL" clId="{20086F44-729C-4D12-B1C6-A34D923A4F13}" dt="2024-10-06T20:57:16.499" v="3824" actId="1076"/>
          <ac:spMkLst>
            <pc:docMk/>
            <pc:sldMk cId="4044506947" sldId="346"/>
            <ac:spMk id="5" creationId="{93D3C382-AB41-82A6-581F-9840DD233289}"/>
          </ac:spMkLst>
        </pc:spChg>
        <pc:spChg chg="mod">
          <ac:chgData name="Toby Donaldson" userId="2e6e5431-bb17-4c41-9985-d39c50d83c73" providerId="ADAL" clId="{20086F44-729C-4D12-B1C6-A34D923A4F13}" dt="2024-10-06T21:34:32.412" v="5250" actId="20577"/>
          <ac:spMkLst>
            <pc:docMk/>
            <pc:sldMk cId="4044506947" sldId="346"/>
            <ac:spMk id="8" creationId="{21A09FC4-AF14-4876-F2A3-EAC1FE283188}"/>
          </ac:spMkLst>
        </pc:spChg>
        <pc:cxnChg chg="add">
          <ac:chgData name="Toby Donaldson" userId="2e6e5431-bb17-4c41-9985-d39c50d83c73" providerId="ADAL" clId="{20086F44-729C-4D12-B1C6-A34D923A4F13}" dt="2024-10-06T20:57:20.590" v="3825" actId="11529"/>
          <ac:cxnSpMkLst>
            <pc:docMk/>
            <pc:sldMk cId="4044506947" sldId="346"/>
            <ac:cxnSpMk id="9" creationId="{316C3E34-9C92-74BB-F95E-C4AA445A14C0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36.798" v="5251" actId="20577"/>
        <pc:sldMkLst>
          <pc:docMk/>
          <pc:sldMk cId="2657708492" sldId="347"/>
        </pc:sldMkLst>
        <pc:spChg chg="mod">
          <ac:chgData name="Toby Donaldson" userId="2e6e5431-bb17-4c41-9985-d39c50d83c73" providerId="ADAL" clId="{20086F44-729C-4D12-B1C6-A34D923A4F13}" dt="2024-10-06T20:57:47.810" v="3830" actId="14100"/>
          <ac:spMkLst>
            <pc:docMk/>
            <pc:sldMk cId="2657708492" sldId="347"/>
            <ac:spMk id="3" creationId="{F628A908-3264-533F-7B3A-D6134942D7E2}"/>
          </ac:spMkLst>
        </pc:spChg>
        <pc:spChg chg="mod">
          <ac:chgData name="Toby Donaldson" userId="2e6e5431-bb17-4c41-9985-d39c50d83c73" providerId="ADAL" clId="{20086F44-729C-4D12-B1C6-A34D923A4F13}" dt="2024-10-06T20:58:35.881" v="3984" actId="14100"/>
          <ac:spMkLst>
            <pc:docMk/>
            <pc:sldMk cId="2657708492" sldId="347"/>
            <ac:spMk id="5" creationId="{3ED422E3-8596-8AF3-7579-9021FF040104}"/>
          </ac:spMkLst>
        </pc:spChg>
        <pc:spChg chg="mod">
          <ac:chgData name="Toby Donaldson" userId="2e6e5431-bb17-4c41-9985-d39c50d83c73" providerId="ADAL" clId="{20086F44-729C-4D12-B1C6-A34D923A4F13}" dt="2024-10-06T21:34:36.798" v="5251" actId="20577"/>
          <ac:spMkLst>
            <pc:docMk/>
            <pc:sldMk cId="2657708492" sldId="347"/>
            <ac:spMk id="8" creationId="{E7B000FB-CD07-B8FA-A023-8C222072D98A}"/>
          </ac:spMkLst>
        </pc:spChg>
        <pc:cxnChg chg="del mod">
          <ac:chgData name="Toby Donaldson" userId="2e6e5431-bb17-4c41-9985-d39c50d83c73" providerId="ADAL" clId="{20086F44-729C-4D12-B1C6-A34D923A4F13}" dt="2024-10-06T20:58:40.686" v="3985" actId="21"/>
          <ac:cxnSpMkLst>
            <pc:docMk/>
            <pc:sldMk cId="2657708492" sldId="347"/>
            <ac:cxnSpMk id="9" creationId="{16A05B48-C10F-65B1-D19D-D8CFE2A29A3A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43.057" v="5252" actId="20577"/>
        <pc:sldMkLst>
          <pc:docMk/>
          <pc:sldMk cId="689492062" sldId="348"/>
        </pc:sldMkLst>
        <pc:spChg chg="del mod">
          <ac:chgData name="Toby Donaldson" userId="2e6e5431-bb17-4c41-9985-d39c50d83c73" providerId="ADAL" clId="{20086F44-729C-4D12-B1C6-A34D923A4F13}" dt="2024-10-06T21:00:34.181" v="4092" actId="21"/>
          <ac:spMkLst>
            <pc:docMk/>
            <pc:sldMk cId="689492062" sldId="348"/>
            <ac:spMk id="3" creationId="{FBFB64C1-0E2B-49F1-19D8-98C2978CEA95}"/>
          </ac:spMkLst>
        </pc:spChg>
        <pc:spChg chg="mod">
          <ac:chgData name="Toby Donaldson" userId="2e6e5431-bb17-4c41-9985-d39c50d83c73" providerId="ADAL" clId="{20086F44-729C-4D12-B1C6-A34D923A4F13}" dt="2024-10-06T21:02:32.790" v="4124" actId="20577"/>
          <ac:spMkLst>
            <pc:docMk/>
            <pc:sldMk cId="689492062" sldId="348"/>
            <ac:spMk id="5" creationId="{8B731A52-EBE5-E127-87BC-D89721283BB3}"/>
          </ac:spMkLst>
        </pc:spChg>
        <pc:spChg chg="mod">
          <ac:chgData name="Toby Donaldson" userId="2e6e5431-bb17-4c41-9985-d39c50d83c73" providerId="ADAL" clId="{20086F44-729C-4D12-B1C6-A34D923A4F13}" dt="2024-10-06T21:34:43.057" v="5252" actId="20577"/>
          <ac:spMkLst>
            <pc:docMk/>
            <pc:sldMk cId="689492062" sldId="348"/>
            <ac:spMk id="8" creationId="{B179821E-4575-D3D6-0314-516A28A996CA}"/>
          </ac:spMkLst>
        </pc:spChg>
      </pc:sldChg>
      <pc:sldChg chg="modSp add mod">
        <pc:chgData name="Toby Donaldson" userId="2e6e5431-bb17-4c41-9985-d39c50d83c73" providerId="ADAL" clId="{20086F44-729C-4D12-B1C6-A34D923A4F13}" dt="2024-10-06T21:34:46.204" v="5253" actId="20577"/>
        <pc:sldMkLst>
          <pc:docMk/>
          <pc:sldMk cId="1214199312" sldId="349"/>
        </pc:sldMkLst>
        <pc:spChg chg="mod">
          <ac:chgData name="Toby Donaldson" userId="2e6e5431-bb17-4c41-9985-d39c50d83c73" providerId="ADAL" clId="{20086F44-729C-4D12-B1C6-A34D923A4F13}" dt="2024-10-06T21:02:06.898" v="4118" actId="207"/>
          <ac:spMkLst>
            <pc:docMk/>
            <pc:sldMk cId="1214199312" sldId="349"/>
            <ac:spMk id="5" creationId="{FA342AAF-27CB-821D-DDAF-37DF13AB43A8}"/>
          </ac:spMkLst>
        </pc:spChg>
        <pc:spChg chg="mod">
          <ac:chgData name="Toby Donaldson" userId="2e6e5431-bb17-4c41-9985-d39c50d83c73" providerId="ADAL" clId="{20086F44-729C-4D12-B1C6-A34D923A4F13}" dt="2024-10-06T21:34:46.204" v="5253" actId="20577"/>
          <ac:spMkLst>
            <pc:docMk/>
            <pc:sldMk cId="1214199312" sldId="349"/>
            <ac:spMk id="8" creationId="{A0F9E74D-FA18-3E74-B580-0A519527A516}"/>
          </ac:spMkLst>
        </pc:spChg>
      </pc:sldChg>
      <pc:sldChg chg="addSp modSp add mod ord">
        <pc:chgData name="Toby Donaldson" userId="2e6e5431-bb17-4c41-9985-d39c50d83c73" providerId="ADAL" clId="{20086F44-729C-4D12-B1C6-A34D923A4F13}" dt="2024-10-06T21:34:50.953" v="5254" actId="20577"/>
        <pc:sldMkLst>
          <pc:docMk/>
          <pc:sldMk cId="894663321" sldId="350"/>
        </pc:sldMkLst>
        <pc:spChg chg="mod">
          <ac:chgData name="Toby Donaldson" userId="2e6e5431-bb17-4c41-9985-d39c50d83c73" providerId="ADAL" clId="{20086F44-729C-4D12-B1C6-A34D923A4F13}" dt="2024-10-06T21:03:54.413" v="4221" actId="113"/>
          <ac:spMkLst>
            <pc:docMk/>
            <pc:sldMk cId="894663321" sldId="350"/>
            <ac:spMk id="5" creationId="{0241BFD8-E114-6F36-3E35-1427AE265EB2}"/>
          </ac:spMkLst>
        </pc:spChg>
        <pc:spChg chg="add mod">
          <ac:chgData name="Toby Donaldson" userId="2e6e5431-bb17-4c41-9985-d39c50d83c73" providerId="ADAL" clId="{20086F44-729C-4D12-B1C6-A34D923A4F13}" dt="2024-10-06T21:03:30.127" v="4216" actId="1076"/>
          <ac:spMkLst>
            <pc:docMk/>
            <pc:sldMk cId="894663321" sldId="350"/>
            <ac:spMk id="6" creationId="{DFB7F3C5-61BE-7867-8CCA-1C5A425DF2CB}"/>
          </ac:spMkLst>
        </pc:spChg>
        <pc:spChg chg="mod">
          <ac:chgData name="Toby Donaldson" userId="2e6e5431-bb17-4c41-9985-d39c50d83c73" providerId="ADAL" clId="{20086F44-729C-4D12-B1C6-A34D923A4F13}" dt="2024-10-06T21:34:50.953" v="5254" actId="20577"/>
          <ac:spMkLst>
            <pc:docMk/>
            <pc:sldMk cId="894663321" sldId="350"/>
            <ac:spMk id="8" creationId="{E776783D-1C48-4226-B539-8858A85D62DE}"/>
          </ac:spMkLst>
        </pc:spChg>
        <pc:cxnChg chg="add">
          <ac:chgData name="Toby Donaldson" userId="2e6e5431-bb17-4c41-9985-d39c50d83c73" providerId="ADAL" clId="{20086F44-729C-4D12-B1C6-A34D923A4F13}" dt="2024-10-06T21:03:44.582" v="4219" actId="11529"/>
          <ac:cxnSpMkLst>
            <pc:docMk/>
            <pc:sldMk cId="894663321" sldId="350"/>
            <ac:cxnSpMk id="10" creationId="{EC86007A-8215-5EB2-E302-3A2F11899A49}"/>
          </ac:cxnSpMkLst>
        </pc:cxnChg>
        <pc:cxnChg chg="add">
          <ac:chgData name="Toby Donaldson" userId="2e6e5431-bb17-4c41-9985-d39c50d83c73" providerId="ADAL" clId="{20086F44-729C-4D12-B1C6-A34D923A4F13}" dt="2024-10-06T21:03:51.505" v="4220" actId="11529"/>
          <ac:cxnSpMkLst>
            <pc:docMk/>
            <pc:sldMk cId="894663321" sldId="350"/>
            <ac:cxnSpMk id="12" creationId="{B720DC4B-ABFB-6BB9-72CA-D5F9AF820BAB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6:01.160" v="4348" actId="14100"/>
        <pc:sldMkLst>
          <pc:docMk/>
          <pc:sldMk cId="237995310" sldId="351"/>
        </pc:sldMkLst>
        <pc:spChg chg="del">
          <ac:chgData name="Toby Donaldson" userId="2e6e5431-bb17-4c41-9985-d39c50d83c73" providerId="ADAL" clId="{20086F44-729C-4D12-B1C6-A34D923A4F13}" dt="2024-10-06T21:04:42.025" v="4230" actId="21"/>
          <ac:spMkLst>
            <pc:docMk/>
            <pc:sldMk cId="237995310" sldId="351"/>
            <ac:spMk id="3" creationId="{CC5D1678-44FD-08F1-DC50-B0E413BE5679}"/>
          </ac:spMkLst>
        </pc:spChg>
        <pc:spChg chg="del">
          <ac:chgData name="Toby Donaldson" userId="2e6e5431-bb17-4c41-9985-d39c50d83c73" providerId="ADAL" clId="{20086F44-729C-4D12-B1C6-A34D923A4F13}" dt="2024-10-06T21:04:35" v="4227" actId="21"/>
          <ac:spMkLst>
            <pc:docMk/>
            <pc:sldMk cId="237995310" sldId="351"/>
            <ac:spMk id="5" creationId="{379F3FFE-C350-4C9D-8513-70C20F1CE027}"/>
          </ac:spMkLst>
        </pc:spChg>
        <pc:spChg chg="mod">
          <ac:chgData name="Toby Donaldson" userId="2e6e5431-bb17-4c41-9985-d39c50d83c73" providerId="ADAL" clId="{20086F44-729C-4D12-B1C6-A34D923A4F13}" dt="2024-10-06T21:06:01.160" v="4348" actId="14100"/>
          <ac:spMkLst>
            <pc:docMk/>
            <pc:sldMk cId="237995310" sldId="351"/>
            <ac:spMk id="6" creationId="{AB20BB07-CB50-C98F-53ED-FC8198FBD1FE}"/>
          </ac:spMkLst>
        </pc:spChg>
        <pc:spChg chg="mod">
          <ac:chgData name="Toby Donaldson" userId="2e6e5431-bb17-4c41-9985-d39c50d83c73" providerId="ADAL" clId="{20086F44-729C-4D12-B1C6-A34D923A4F13}" dt="2024-10-06T21:05:40.759" v="4338" actId="1076"/>
          <ac:spMkLst>
            <pc:docMk/>
            <pc:sldMk cId="237995310" sldId="351"/>
            <ac:spMk id="7" creationId="{82A63A8B-9097-F75D-CEDC-2DDE4ADE55CC}"/>
          </ac:spMkLst>
        </pc:spChg>
        <pc:spChg chg="mod">
          <ac:chgData name="Toby Donaldson" userId="2e6e5431-bb17-4c41-9985-d39c50d83c73" providerId="ADAL" clId="{20086F44-729C-4D12-B1C6-A34D923A4F13}" dt="2024-10-06T21:05:52.663" v="4346" actId="20577"/>
          <ac:spMkLst>
            <pc:docMk/>
            <pc:sldMk cId="237995310" sldId="351"/>
            <ac:spMk id="8" creationId="{115C2D4A-6747-7A71-F438-03168C42034E}"/>
          </ac:spMkLst>
        </pc:spChg>
        <pc:cxnChg chg="del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0" creationId="{CB1D25E4-B225-C814-F335-A8154526C17E}"/>
          </ac:cxnSpMkLst>
        </pc:cxnChg>
        <pc:cxnChg chg="del mod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2" creationId="{7689FFDC-376D-72A6-9168-297A5B304D7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6:42.716" v="4358" actId="1076"/>
        <pc:sldMkLst>
          <pc:docMk/>
          <pc:sldMk cId="737578770" sldId="352"/>
        </pc:sldMkLst>
        <pc:spChg chg="add mod">
          <ac:chgData name="Toby Donaldson" userId="2e6e5431-bb17-4c41-9985-d39c50d83c73" providerId="ADAL" clId="{20086F44-729C-4D12-B1C6-A34D923A4F13}" dt="2024-10-06T21:06:30.222" v="4354" actId="14100"/>
          <ac:spMkLst>
            <pc:docMk/>
            <pc:sldMk cId="737578770" sldId="352"/>
            <ac:spMk id="3" creationId="{323ACAF5-C13A-3C22-AA73-DD925F89A345}"/>
          </ac:spMkLst>
        </pc:spChg>
        <pc:spChg chg="add mod">
          <ac:chgData name="Toby Donaldson" userId="2e6e5431-bb17-4c41-9985-d39c50d83c73" providerId="ADAL" clId="{20086F44-729C-4D12-B1C6-A34D923A4F13}" dt="2024-10-06T21:06:42.716" v="4358" actId="1076"/>
          <ac:spMkLst>
            <pc:docMk/>
            <pc:sldMk cId="737578770" sldId="352"/>
            <ac:spMk id="5" creationId="{317CC6B3-471F-B9C9-6E8A-1D07A86274FA}"/>
          </ac:spMkLst>
        </pc:spChg>
        <pc:spChg chg="mod">
          <ac:chgData name="Toby Donaldson" userId="2e6e5431-bb17-4c41-9985-d39c50d83c73" providerId="ADAL" clId="{20086F44-729C-4D12-B1C6-A34D923A4F13}" dt="2024-10-06T21:06:21.472" v="4351" actId="14100"/>
          <ac:spMkLst>
            <pc:docMk/>
            <pc:sldMk cId="737578770" sldId="352"/>
            <ac:spMk id="6" creationId="{B0FCFB85-4201-8BE1-E386-38D9B5E15C0C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08:01.134" v="4439" actId="11529"/>
        <pc:sldMkLst>
          <pc:docMk/>
          <pc:sldMk cId="3682672744" sldId="353"/>
        </pc:sldMkLst>
        <pc:spChg chg="add mod">
          <ac:chgData name="Toby Donaldson" userId="2e6e5431-bb17-4c41-9985-d39c50d83c73" providerId="ADAL" clId="{20086F44-729C-4D12-B1C6-A34D923A4F13}" dt="2024-10-06T21:07:55.707" v="4438" actId="1076"/>
          <ac:spMkLst>
            <pc:docMk/>
            <pc:sldMk cId="3682672744" sldId="353"/>
            <ac:spMk id="9" creationId="{C2BB4F1A-215E-1C8F-ACA5-118E23EC5C13}"/>
          </ac:spMkLst>
        </pc:spChg>
        <pc:cxnChg chg="add">
          <ac:chgData name="Toby Donaldson" userId="2e6e5431-bb17-4c41-9985-d39c50d83c73" providerId="ADAL" clId="{20086F44-729C-4D12-B1C6-A34D923A4F13}" dt="2024-10-06T21:08:01.134" v="4439" actId="11529"/>
          <ac:cxnSpMkLst>
            <pc:docMk/>
            <pc:sldMk cId="3682672744" sldId="353"/>
            <ac:cxnSpMk id="11" creationId="{D84DAF4F-5557-20D2-806C-7602486B012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8:53.985" v="4511" actId="14100"/>
        <pc:sldMkLst>
          <pc:docMk/>
          <pc:sldMk cId="538204599" sldId="354"/>
        </pc:sldMkLst>
        <pc:spChg chg="mod">
          <ac:chgData name="Toby Donaldson" userId="2e6e5431-bb17-4c41-9985-d39c50d83c73" providerId="ADAL" clId="{20086F44-729C-4D12-B1C6-A34D923A4F13}" dt="2024-10-06T21:08:33.687" v="4506" actId="1076"/>
          <ac:spMkLst>
            <pc:docMk/>
            <pc:sldMk cId="538204599" sldId="354"/>
            <ac:spMk id="9" creationId="{5E5D679D-C6FF-F394-E12B-B1840D8F2483}"/>
          </ac:spMkLst>
        </pc:spChg>
        <pc:cxnChg chg="mod">
          <ac:chgData name="Toby Donaldson" userId="2e6e5431-bb17-4c41-9985-d39c50d83c73" providerId="ADAL" clId="{20086F44-729C-4D12-B1C6-A34D923A4F13}" dt="2024-10-06T21:08:41.946" v="4508" actId="14100"/>
          <ac:cxnSpMkLst>
            <pc:docMk/>
            <pc:sldMk cId="538204599" sldId="354"/>
            <ac:cxnSpMk id="11" creationId="{89F050DF-97C4-0F6E-E8E1-6B938E72F777}"/>
          </ac:cxnSpMkLst>
        </pc:cxnChg>
        <pc:cxnChg chg="add mod">
          <ac:chgData name="Toby Donaldson" userId="2e6e5431-bb17-4c41-9985-d39c50d83c73" providerId="ADAL" clId="{20086F44-729C-4D12-B1C6-A34D923A4F13}" dt="2024-10-06T21:08:53.985" v="4511" actId="14100"/>
          <ac:cxnSpMkLst>
            <pc:docMk/>
            <pc:sldMk cId="538204599" sldId="354"/>
            <ac:cxnSpMk id="12" creationId="{069A6683-6EE9-2F61-B5D2-833927EB6E1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9:54.327" v="4557" actId="14100"/>
        <pc:sldMkLst>
          <pc:docMk/>
          <pc:sldMk cId="1123783993" sldId="355"/>
        </pc:sldMkLst>
        <pc:spChg chg="del">
          <ac:chgData name="Toby Donaldson" userId="2e6e5431-bb17-4c41-9985-d39c50d83c73" providerId="ADAL" clId="{20086F44-729C-4D12-B1C6-A34D923A4F13}" dt="2024-10-06T21:09:46.012" v="4555" actId="21"/>
          <ac:spMkLst>
            <pc:docMk/>
            <pc:sldMk cId="1123783993" sldId="355"/>
            <ac:spMk id="3" creationId="{FC552BF6-1515-7E08-3F20-D38972A4CE29}"/>
          </ac:spMkLst>
        </pc:spChg>
        <pc:spChg chg="mod">
          <ac:chgData name="Toby Donaldson" userId="2e6e5431-bb17-4c41-9985-d39c50d83c73" providerId="ADAL" clId="{20086F44-729C-4D12-B1C6-A34D923A4F13}" dt="2024-10-06T21:09:54.327" v="4557" actId="14100"/>
          <ac:spMkLst>
            <pc:docMk/>
            <pc:sldMk cId="1123783993" sldId="355"/>
            <ac:spMk id="5" creationId="{C382983C-267E-6BD0-085D-A2A10A78E311}"/>
          </ac:spMkLst>
        </pc:spChg>
        <pc:spChg chg="del">
          <ac:chgData name="Toby Donaldson" userId="2e6e5431-bb17-4c41-9985-d39c50d83c73" providerId="ADAL" clId="{20086F44-729C-4D12-B1C6-A34D923A4F13}" dt="2024-10-06T21:09:41.056" v="4554" actId="21"/>
          <ac:spMkLst>
            <pc:docMk/>
            <pc:sldMk cId="1123783993" sldId="355"/>
            <ac:spMk id="6" creationId="{2D80643F-1D14-27E8-FF05-6A4B309C37B0}"/>
          </ac:spMkLst>
        </pc:spChg>
        <pc:spChg chg="mod">
          <ac:chgData name="Toby Donaldson" userId="2e6e5431-bb17-4c41-9985-d39c50d83c73" providerId="ADAL" clId="{20086F44-729C-4D12-B1C6-A34D923A4F13}" dt="2024-10-06T21:09:49.710" v="4556" actId="1076"/>
          <ac:spMkLst>
            <pc:docMk/>
            <pc:sldMk cId="1123783993" sldId="355"/>
            <ac:spMk id="9" creationId="{08797C9C-8C24-59A6-3ECF-BABADAF264A4}"/>
          </ac:spMkLst>
        </pc:sp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1" creationId="{FA880DA6-F5D6-1A57-7019-B2083F0CA37C}"/>
          </ac:cxnSpMkLst>
        </pc:cxn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2" creationId="{4523744C-E791-FBA9-E475-C485F2FB21C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10:07.914" v="4560" actId="21"/>
        <pc:sldMkLst>
          <pc:docMk/>
          <pc:sldMk cId="1944055237" sldId="356"/>
        </pc:sldMkLst>
        <pc:spChg chg="del">
          <ac:chgData name="Toby Donaldson" userId="2e6e5431-bb17-4c41-9985-d39c50d83c73" providerId="ADAL" clId="{20086F44-729C-4D12-B1C6-A34D923A4F13}" dt="2024-10-06T21:10:07.914" v="4560" actId="21"/>
          <ac:spMkLst>
            <pc:docMk/>
            <pc:sldMk cId="1944055237" sldId="356"/>
            <ac:spMk id="5" creationId="{EE608073-06A9-9CC8-F960-33F2BDF69C7C}"/>
          </ac:spMkLst>
        </pc:spChg>
        <pc:spChg chg="mod">
          <ac:chgData name="Toby Donaldson" userId="2e6e5431-bb17-4c41-9985-d39c50d83c73" providerId="ADAL" clId="{20086F44-729C-4D12-B1C6-A34D923A4F13}" dt="2024-10-06T21:10:03.655" v="4559" actId="20577"/>
          <ac:spMkLst>
            <pc:docMk/>
            <pc:sldMk cId="1944055237" sldId="356"/>
            <ac:spMk id="8" creationId="{9605A0B5-CF10-8BD8-F31C-A903B801EEF6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18:35.079" v="4617" actId="313"/>
        <pc:sldMkLst>
          <pc:docMk/>
          <pc:sldMk cId="1723111724" sldId="357"/>
        </pc:sldMkLst>
        <pc:spChg chg="mod">
          <ac:chgData name="Toby Donaldson" userId="2e6e5431-bb17-4c41-9985-d39c50d83c73" providerId="ADAL" clId="{20086F44-729C-4D12-B1C6-A34D923A4F13}" dt="2024-10-06T21:18:35.079" v="4617" actId="313"/>
          <ac:spMkLst>
            <pc:docMk/>
            <pc:sldMk cId="1723111724" sldId="357"/>
            <ac:spMk id="8" creationId="{A7C717B5-C933-9EC7-90F9-0996FB4CA804}"/>
          </ac:spMkLst>
        </pc:spChg>
        <pc:spChg chg="del">
          <ac:chgData name="Toby Donaldson" userId="2e6e5431-bb17-4c41-9985-d39c50d83c73" providerId="ADAL" clId="{20086F44-729C-4D12-B1C6-A34D923A4F13}" dt="2024-10-06T21:16:00.540" v="4567" actId="21"/>
          <ac:spMkLst>
            <pc:docMk/>
            <pc:sldMk cId="1723111724" sldId="357"/>
            <ac:spMk id="9" creationId="{D64C043A-2B41-BAE2-4218-45BA3D978013}"/>
          </ac:spMkLst>
        </pc:spChg>
      </pc:sldChg>
      <pc:sldChg chg="addSp delSp modSp add mod">
        <pc:chgData name="Toby Donaldson" userId="2e6e5431-bb17-4c41-9985-d39c50d83c73" providerId="ADAL" clId="{20086F44-729C-4D12-B1C6-A34D923A4F13}" dt="2024-10-06T21:22:27.235" v="4817" actId="21"/>
        <pc:sldMkLst>
          <pc:docMk/>
          <pc:sldMk cId="4001447535" sldId="358"/>
        </pc:sldMkLst>
        <pc:spChg chg="add del mod">
          <ac:chgData name="Toby Donaldson" userId="2e6e5431-bb17-4c41-9985-d39c50d83c73" providerId="ADAL" clId="{20086F44-729C-4D12-B1C6-A34D923A4F13}" dt="2024-10-06T21:22:27.235" v="4817" actId="21"/>
          <ac:spMkLst>
            <pc:docMk/>
            <pc:sldMk cId="4001447535" sldId="358"/>
            <ac:spMk id="3" creationId="{8EE735F9-A83D-1F3E-F692-E234EC6D516B}"/>
          </ac:spMkLst>
        </pc:spChg>
        <pc:spChg chg="mod">
          <ac:chgData name="Toby Donaldson" userId="2e6e5431-bb17-4c41-9985-d39c50d83c73" providerId="ADAL" clId="{20086F44-729C-4D12-B1C6-A34D923A4F13}" dt="2024-10-06T21:20:07.943" v="4717" actId="113"/>
          <ac:spMkLst>
            <pc:docMk/>
            <pc:sldMk cId="4001447535" sldId="358"/>
            <ac:spMk id="7" creationId="{393A9AE3-9ECE-1460-D004-46D8CE7056EF}"/>
          </ac:spMkLst>
        </pc:spChg>
        <pc:spChg chg="mod">
          <ac:chgData name="Toby Donaldson" userId="2e6e5431-bb17-4c41-9985-d39c50d83c73" providerId="ADAL" clId="{20086F44-729C-4D12-B1C6-A34D923A4F13}" dt="2024-10-06T21:19:42.001" v="4629" actId="1076"/>
          <ac:spMkLst>
            <pc:docMk/>
            <pc:sldMk cId="4001447535" sldId="358"/>
            <ac:spMk id="8" creationId="{10BDF864-37FB-4F32-82CA-06CFA258F91D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6T21:41:37.221" v="5661" actId="1076"/>
        <pc:sldMkLst>
          <pc:docMk/>
          <pc:sldMk cId="479954462" sldId="359"/>
        </pc:sldMkLst>
        <pc:spChg chg="mod">
          <ac:chgData name="Toby Donaldson" userId="2e6e5431-bb17-4c41-9985-d39c50d83c73" providerId="ADAL" clId="{20086F44-729C-4D12-B1C6-A34D923A4F13}" dt="2024-10-06T21:24:05.939" v="4907" actId="20577"/>
          <ac:spMkLst>
            <pc:docMk/>
            <pc:sldMk cId="479954462" sldId="359"/>
            <ac:spMk id="2" creationId="{07ED7D0B-E1CC-813B-7DF5-9B8EEDDE1E5F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3" creationId="{4544066E-7222-6847-19AD-4F7F4555C769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5" creationId="{703ECC6A-5C77-4733-9633-DD1C1C9CD8B0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6" creationId="{C65EA27A-04C1-0637-08FB-2E050D299A16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7" creationId="{982D84A0-1D72-7291-EDC4-742DD848957D}"/>
          </ac:spMkLst>
        </pc:spChg>
        <pc:spChg chg="del mod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8" creationId="{AD5B86D4-F8C0-1C39-80D0-8C029130B789}"/>
          </ac:spMkLst>
        </pc:spChg>
        <pc:spChg chg="add mod">
          <ac:chgData name="Toby Donaldson" userId="2e6e5431-bb17-4c41-9985-d39c50d83c73" providerId="ADAL" clId="{20086F44-729C-4D12-B1C6-A34D923A4F13}" dt="2024-10-06T21:40:42.712" v="5656" actId="20577"/>
          <ac:spMkLst>
            <pc:docMk/>
            <pc:sldMk cId="479954462" sldId="359"/>
            <ac:spMk id="9" creationId="{8EE735F9-A83D-1F3E-F692-E234EC6D516B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10" creationId="{48F545C0-AE0D-2C42-3C82-73FE82B8373F}"/>
          </ac:spMkLst>
        </pc:spChg>
        <pc:spChg chg="add del mod topLvl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11" creationId="{6CFB0849-47EC-4DA9-CC3D-C727D9EDCD9D}"/>
          </ac:spMkLst>
        </pc:spChg>
        <pc:grpChg chg="add del mod">
          <ac:chgData name="Toby Donaldson" userId="2e6e5431-bb17-4c41-9985-d39c50d83c73" providerId="ADAL" clId="{20086F44-729C-4D12-B1C6-A34D923A4F13}" dt="2024-10-06T21:27:47.661" v="5010" actId="165"/>
          <ac:grpSpMkLst>
            <pc:docMk/>
            <pc:sldMk cId="479954462" sldId="359"/>
            <ac:grpSpMk id="25" creationId="{6711D521-69E4-D1D2-99D4-D07804D690EC}"/>
          </ac:grpSpMkLst>
        </pc:grp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6" creationId="{B5AA3BD7-72A2-C667-3255-C733885FE368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8" creationId="{1D3B183A-234E-17E7-F132-4453F35097E3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30" creationId="{8DFCFC22-B0D7-FD1A-BBE3-5647AA7B97A8}"/>
          </ac:picMkLst>
        </pc:picChg>
        <pc:picChg chg="add mod">
          <ac:chgData name="Toby Donaldson" userId="2e6e5431-bb17-4c41-9985-d39c50d83c73" providerId="ADAL" clId="{20086F44-729C-4D12-B1C6-A34D923A4F13}" dt="2024-10-06T21:41:37.221" v="5661" actId="1076"/>
          <ac:picMkLst>
            <pc:docMk/>
            <pc:sldMk cId="479954462" sldId="359"/>
            <ac:picMk id="1032" creationId="{BA8026C5-A8CF-486B-7BFF-3E058C3388EA}"/>
          </ac:picMkLst>
        </pc:picChg>
        <pc:cxnChg chg="add del mod topLvl">
          <ac:chgData name="Toby Donaldson" userId="2e6e5431-bb17-4c41-9985-d39c50d83c73" providerId="ADAL" clId="{20086F44-729C-4D12-B1C6-A34D923A4F13}" dt="2024-10-06T21:27:52.771" v="5013" actId="21"/>
          <ac:cxnSpMkLst>
            <pc:docMk/>
            <pc:sldMk cId="479954462" sldId="359"/>
            <ac:cxnSpMk id="13" creationId="{FE5801A1-058A-55E6-DFCA-98BA417118A8}"/>
          </ac:cxnSpMkLst>
        </pc:cxnChg>
        <pc:cxnChg chg="add del mod topLvl">
          <ac:chgData name="Toby Donaldson" userId="2e6e5431-bb17-4c41-9985-d39c50d83c73" providerId="ADAL" clId="{20086F44-729C-4D12-B1C6-A34D923A4F13}" dt="2024-10-06T21:27:54.618" v="5014" actId="21"/>
          <ac:cxnSpMkLst>
            <pc:docMk/>
            <pc:sldMk cId="479954462" sldId="359"/>
            <ac:cxnSpMk id="18" creationId="{03956DCE-4915-F20C-D098-E182E86B45C8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0" creationId="{8407E845-B0C1-3640-81FA-8FDF069FD710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2" creationId="{98565D34-571B-C44B-5E8D-FF68A26AC245}"/>
          </ac:cxnSpMkLst>
        </pc:cxnChg>
        <pc:cxnChg chg="add del mod">
          <ac:chgData name="Toby Donaldson" userId="2e6e5431-bb17-4c41-9985-d39c50d83c73" providerId="ADAL" clId="{20086F44-729C-4D12-B1C6-A34D923A4F13}" dt="2024-10-06T21:27:20.298" v="5007" actId="21"/>
          <ac:cxnSpMkLst>
            <pc:docMk/>
            <pc:sldMk cId="479954462" sldId="359"/>
            <ac:cxnSpMk id="24" creationId="{9273FD30-22FC-134F-37CC-FA6855C5ADFB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7" creationId="{6A3C3F3A-9200-95FE-F92C-7F7F43E8D48F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1" creationId="{CF56AE8D-A2D4-3707-D160-F5C84947D993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4" creationId="{4E85BF33-8A0E-00AF-511F-CBA0CA30C732}"/>
          </ac:cxnSpMkLst>
        </pc:cxnChg>
      </pc:sldChg>
      <pc:sldChg chg="new del">
        <pc:chgData name="Toby Donaldson" userId="2e6e5431-bb17-4c41-9985-d39c50d83c73" providerId="ADAL" clId="{20086F44-729C-4D12-B1C6-A34D923A4F13}" dt="2024-10-06T21:23:52.302" v="4887" actId="2696"/>
        <pc:sldMkLst>
          <pc:docMk/>
          <pc:sldMk cId="2128688848" sldId="360"/>
        </pc:sldMkLst>
      </pc:sldChg>
      <pc:sldChg chg="add">
        <pc:chgData name="Toby Donaldson" userId="2e6e5431-bb17-4c41-9985-d39c50d83c73" providerId="ADAL" clId="{20086F44-729C-4D12-B1C6-A34D923A4F13}" dt="2024-10-06T21:23:42.646" v="4885" actId="2890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20086F44-729C-4D12-B1C6-A34D923A4F13}" dt="2024-10-06T21:34:04.492" v="5246" actId="1076"/>
        <pc:sldMkLst>
          <pc:docMk/>
          <pc:sldMk cId="876541978" sldId="362"/>
        </pc:sldMkLst>
        <pc:spChg chg="del">
          <ac:chgData name="Toby Donaldson" userId="2e6e5431-bb17-4c41-9985-d39c50d83c73" providerId="ADAL" clId="{20086F44-729C-4D12-B1C6-A34D923A4F13}" dt="2024-10-06T21:30:28.003" v="5051" actId="21"/>
          <ac:spMkLst>
            <pc:docMk/>
            <pc:sldMk cId="876541978" sldId="362"/>
            <ac:spMk id="3" creationId="{D9741686-656C-C2C2-2EAF-2F3CA084D6B7}"/>
          </ac:spMkLst>
        </pc:spChg>
        <pc:spChg chg="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5" creationId="{546D0B5B-59C7-B4BE-1596-8B3CB431A388}"/>
          </ac:spMkLst>
        </pc:spChg>
        <pc:spChg chg="add 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6" creationId="{E217C753-51B2-9540-0F55-1CA8E43AF8EF}"/>
          </ac:spMkLst>
        </pc:spChg>
        <pc:spChg chg="mod">
          <ac:chgData name="Toby Donaldson" userId="2e6e5431-bb17-4c41-9985-d39c50d83c73" providerId="ADAL" clId="{20086F44-729C-4D12-B1C6-A34D923A4F13}" dt="2024-10-06T21:34:04.492" v="5246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20086F44-729C-4D12-B1C6-A34D923A4F13}" dt="2024-10-06T21:32:22.288" v="5129" actId="20577"/>
          <ac:spMkLst>
            <pc:docMk/>
            <pc:sldMk cId="876541978" sldId="362"/>
            <ac:spMk id="8" creationId="{84FA98D7-0AFF-07AD-9CF8-FEFE045200D1}"/>
          </ac:spMkLst>
        </pc:spChg>
        <pc:spChg chg="add mod">
          <ac:chgData name="Toby Donaldson" userId="2e6e5431-bb17-4c41-9985-d39c50d83c73" providerId="ADAL" clId="{20086F44-729C-4D12-B1C6-A34D923A4F13}" dt="2024-10-06T21:32:49.294" v="5139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20086F44-729C-4D12-B1C6-A34D923A4F13}" dt="2024-10-06T21:32:45.001" v="5138" actId="1076"/>
          <ac:spMkLst>
            <pc:docMk/>
            <pc:sldMk cId="876541978" sldId="362"/>
            <ac:spMk id="16" creationId="{B5CC7FDD-8702-D55B-1834-FD80717DF50E}"/>
          </ac:spMkLst>
        </pc:spChg>
        <pc:cxnChg chg="add mod">
          <ac:chgData name="Toby Donaldson" userId="2e6e5431-bb17-4c41-9985-d39c50d83c73" providerId="ADAL" clId="{20086F44-729C-4D12-B1C6-A34D923A4F13}" dt="2024-10-06T21:31:57.023" v="5123" actId="14100"/>
          <ac:cxnSpMkLst>
            <pc:docMk/>
            <pc:sldMk cId="876541978" sldId="362"/>
            <ac:cxnSpMk id="10" creationId="{DE4886A3-4EC5-02DF-CFBE-2E203E3DC928}"/>
          </ac:cxnSpMkLst>
        </pc:cxnChg>
        <pc:cxnChg chg="add mod">
          <ac:chgData name="Toby Donaldson" userId="2e6e5431-bb17-4c41-9985-d39c50d83c73" providerId="ADAL" clId="{20086F44-729C-4D12-B1C6-A34D923A4F13}" dt="2024-10-06T21:32:53.565" v="5140" actId="14100"/>
          <ac:cxnSpMkLst>
            <pc:docMk/>
            <pc:sldMk cId="876541978" sldId="362"/>
            <ac:cxnSpMk id="13" creationId="{469F1475-D4DF-D749-9EA9-3B502F704B65}"/>
          </ac:cxnSpMkLst>
        </pc:cxnChg>
        <pc:cxnChg chg="add mod">
          <ac:chgData name="Toby Donaldson" userId="2e6e5431-bb17-4c41-9985-d39c50d83c73" providerId="ADAL" clId="{20086F44-729C-4D12-B1C6-A34D923A4F13}" dt="2024-10-06T21:32:41.890" v="5137" actId="14100"/>
          <ac:cxnSpMkLst>
            <pc:docMk/>
            <pc:sldMk cId="876541978" sldId="362"/>
            <ac:cxnSpMk id="17" creationId="{8907C9C6-359B-8F2B-A673-B47ACF5D971B}"/>
          </ac:cxnSpMkLst>
        </pc:cxnChg>
        <pc:cxnChg chg="add mod">
          <ac:chgData name="Toby Donaldson" userId="2e6e5431-bb17-4c41-9985-d39c50d83c73" providerId="ADAL" clId="{20086F44-729C-4D12-B1C6-A34D923A4F13}" dt="2024-10-06T21:33:00.245" v="5142" actId="1076"/>
          <ac:cxnSpMkLst>
            <pc:docMk/>
            <pc:sldMk cId="876541978" sldId="362"/>
            <ac:cxnSpMk id="21" creationId="{B9052BE9-79FA-21E3-04F5-D79D36828ECA}"/>
          </ac:cxnSpMkLst>
        </pc:cxnChg>
        <pc:cxnChg chg="add mod">
          <ac:chgData name="Toby Donaldson" userId="2e6e5431-bb17-4c41-9985-d39c50d83c73" providerId="ADAL" clId="{20086F44-729C-4D12-B1C6-A34D923A4F13}" dt="2024-10-06T21:33:10.916" v="5145" actId="14100"/>
          <ac:cxnSpMkLst>
            <pc:docMk/>
            <pc:sldMk cId="876541978" sldId="362"/>
            <ac:cxnSpMk id="22" creationId="{B494FEF7-CFE4-6889-6E88-D03B759A09E0}"/>
          </ac:cxnSpMkLst>
        </pc:cxnChg>
        <pc:cxnChg chg="add mod">
          <ac:chgData name="Toby Donaldson" userId="2e6e5431-bb17-4c41-9985-d39c50d83c73" providerId="ADAL" clId="{20086F44-729C-4D12-B1C6-A34D923A4F13}" dt="2024-10-06T21:33:19.432" v="5148" actId="14100"/>
          <ac:cxnSpMkLst>
            <pc:docMk/>
            <pc:sldMk cId="876541978" sldId="362"/>
            <ac:cxnSpMk id="24" creationId="{E73DC43C-4674-722D-4C64-59CE3EA774C9}"/>
          </ac:cxnSpMkLst>
        </pc:cxnChg>
        <pc:cxnChg chg="add mod">
          <ac:chgData name="Toby Donaldson" userId="2e6e5431-bb17-4c41-9985-d39c50d83c73" providerId="ADAL" clId="{20086F44-729C-4D12-B1C6-A34D923A4F13}" dt="2024-10-06T21:33:32.456" v="5151" actId="14100"/>
          <ac:cxnSpMkLst>
            <pc:docMk/>
            <pc:sldMk cId="876541978" sldId="362"/>
            <ac:cxnSpMk id="27" creationId="{153DE890-8B92-95F9-FDE5-32371C2FF2E0}"/>
          </ac:cxnSpMkLst>
        </pc:cxnChg>
      </pc:sldChg>
      <pc:sldChg chg="add">
        <pc:chgData name="Toby Donaldson" userId="2e6e5431-bb17-4c41-9985-d39c50d83c73" providerId="ADAL" clId="{20086F44-729C-4D12-B1C6-A34D923A4F13}" dt="2024-10-06T21:35:18.892" v="5255" actId="2890"/>
        <pc:sldMkLst>
          <pc:docMk/>
          <pc:sldMk cId="1998224056" sldId="363"/>
        </pc:sldMkLst>
      </pc:sldChg>
      <pc:sldChg chg="addSp delSp modSp add mod">
        <pc:chgData name="Toby Donaldson" userId="2e6e5431-bb17-4c41-9985-d39c50d83c73" providerId="ADAL" clId="{20086F44-729C-4D12-B1C6-A34D923A4F13}" dt="2024-10-06T21:44:46.886" v="5903"/>
        <pc:sldMkLst>
          <pc:docMk/>
          <pc:sldMk cId="3804911334" sldId="364"/>
        </pc:sldMkLst>
        <pc:spChg chg="add del mod">
          <ac:chgData name="Toby Donaldson" userId="2e6e5431-bb17-4c41-9985-d39c50d83c73" providerId="ADAL" clId="{20086F44-729C-4D12-B1C6-A34D923A4F13}" dt="2024-10-06T21:44:42.533" v="5902" actId="21"/>
          <ac:spMkLst>
            <pc:docMk/>
            <pc:sldMk cId="3804911334" sldId="364"/>
            <ac:spMk id="3" creationId="{BCAFD49E-957F-45F8-ECF9-2AEB31090085}"/>
          </ac:spMkLst>
        </pc:spChg>
        <pc:spChg chg="add mod">
          <ac:chgData name="Toby Donaldson" userId="2e6e5431-bb17-4c41-9985-d39c50d83c73" providerId="ADAL" clId="{20086F44-729C-4D12-B1C6-A34D923A4F13}" dt="2024-10-06T21:44:46.886" v="5903"/>
          <ac:spMkLst>
            <pc:docMk/>
            <pc:sldMk cId="3804911334" sldId="364"/>
            <ac:spMk id="5" creationId="{4E5FB387-091A-378E-801F-F7931B72D96A}"/>
          </ac:spMkLst>
        </pc:spChg>
        <pc:picChg chg="add">
          <ac:chgData name="Toby Donaldson" userId="2e6e5431-bb17-4c41-9985-d39c50d83c73" providerId="ADAL" clId="{20086F44-729C-4D12-B1C6-A34D923A4F13}" dt="2024-10-06T21:42:17.552" v="5663"/>
          <ac:picMkLst>
            <pc:docMk/>
            <pc:sldMk cId="3804911334" sldId="364"/>
            <ac:picMk id="2050" creationId="{D0F27E3D-7151-115D-2FC9-E30A97129B67}"/>
          </ac:picMkLst>
        </pc:picChg>
      </pc:sldChg>
      <pc:sldChg chg="addSp modSp add mod">
        <pc:chgData name="Toby Donaldson" userId="2e6e5431-bb17-4c41-9985-d39c50d83c73" providerId="ADAL" clId="{20086F44-729C-4D12-B1C6-A34D923A4F13}" dt="2024-10-06T21:44:34.392" v="5901" actId="113"/>
        <pc:sldMkLst>
          <pc:docMk/>
          <pc:sldMk cId="2226048549" sldId="365"/>
        </pc:sldMkLst>
        <pc:spChg chg="mod">
          <ac:chgData name="Toby Donaldson" userId="2e6e5431-bb17-4c41-9985-d39c50d83c73" providerId="ADAL" clId="{20086F44-729C-4D12-B1C6-A34D923A4F13}" dt="2024-10-06T21:44:34.392" v="5901" actId="113"/>
          <ac:spMkLst>
            <pc:docMk/>
            <pc:sldMk cId="2226048549" sldId="365"/>
            <ac:spMk id="3" creationId="{32C197D0-31CC-191F-EF5B-8F6E87BBD181}"/>
          </ac:spMkLst>
        </pc:spChg>
        <pc:spChg chg="add mod">
          <ac:chgData name="Toby Donaldson" userId="2e6e5431-bb17-4c41-9985-d39c50d83c73" providerId="ADAL" clId="{20086F44-729C-4D12-B1C6-A34D923A4F13}" dt="2024-10-06T21:43:34.151" v="5851" actId="14100"/>
          <ac:spMkLst>
            <pc:docMk/>
            <pc:sldMk cId="2226048549" sldId="365"/>
            <ac:spMk id="5" creationId="{ABCD393B-6A0F-9881-0B81-62CCAE88B582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1:48:22.977" v="6035" actId="1076"/>
        <pc:sldMkLst>
          <pc:docMk/>
          <pc:sldMk cId="3292605436" sldId="366"/>
        </pc:sldMkLst>
        <pc:spChg chg="mod">
          <ac:chgData name="Toby Donaldson" userId="2e6e5431-bb17-4c41-9985-d39c50d83c73" providerId="ADAL" clId="{20086F44-729C-4D12-B1C6-A34D923A4F13}" dt="2024-10-06T21:48:22.977" v="6035" actId="1076"/>
          <ac:spMkLst>
            <pc:docMk/>
            <pc:sldMk cId="3292605436" sldId="366"/>
            <ac:spMk id="8" creationId="{3B6B86C4-201D-717B-27B8-548041962BBE}"/>
          </ac:spMkLst>
        </pc:spChg>
        <pc:spChg chg="mod">
          <ac:chgData name="Toby Donaldson" userId="2e6e5431-bb17-4c41-9985-d39c50d83c73" providerId="ADAL" clId="{20086F44-729C-4D12-B1C6-A34D923A4F13}" dt="2024-10-06T21:47:59.241" v="6030" actId="14100"/>
          <ac:spMkLst>
            <pc:docMk/>
            <pc:sldMk cId="3292605436" sldId="366"/>
            <ac:spMk id="9" creationId="{2959890D-64D5-8FF5-FC52-F85A510583B2}"/>
          </ac:spMkLst>
        </pc:spChg>
        <pc:spChg chg="del">
          <ac:chgData name="Toby Donaldson" userId="2e6e5431-bb17-4c41-9985-d39c50d83c73" providerId="ADAL" clId="{20086F44-729C-4D12-B1C6-A34D923A4F13}" dt="2024-10-06T21:45:42.493" v="5911" actId="21"/>
          <ac:spMkLst>
            <pc:docMk/>
            <pc:sldMk cId="3292605436" sldId="366"/>
            <ac:spMk id="11" creationId="{BA4B3656-B7D7-BD26-FE9C-64377116580F}"/>
          </ac:spMkLst>
        </pc:sp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0" creationId="{651CAD73-393C-EBA8-B3F0-85D9CBD3520D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2" creationId="{52988704-6E60-E3CF-9423-812D2DC027B3}"/>
          </ac:cxnSpMkLst>
        </pc:cxn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7" creationId="{FC844325-2F02-70A7-81A0-51F240FA6268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1" creationId="{DA2E9B85-874B-D486-413E-F448A2658FF7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4" creationId="{9752B2C4-2556-74AB-044E-7EFDB802CA77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0:21.117" v="6128" actId="20577"/>
        <pc:sldMkLst>
          <pc:docMk/>
          <pc:sldMk cId="1281652328" sldId="367"/>
        </pc:sldMkLst>
        <pc:spChg chg="add mod">
          <ac:chgData name="Toby Donaldson" userId="2e6e5431-bb17-4c41-9985-d39c50d83c73" providerId="ADAL" clId="{20086F44-729C-4D12-B1C6-A34D923A4F13}" dt="2024-10-06T21:48:49.569" v="6112" actId="122"/>
          <ac:spMkLst>
            <pc:docMk/>
            <pc:sldMk cId="1281652328" sldId="367"/>
            <ac:spMk id="3" creationId="{575BE670-5C13-3A61-A929-B75D7321EDDD}"/>
          </ac:spMkLst>
        </pc:spChg>
        <pc:spChg chg="add mod">
          <ac:chgData name="Toby Donaldson" userId="2e6e5431-bb17-4c41-9985-d39c50d83c73" providerId="ADAL" clId="{20086F44-729C-4D12-B1C6-A34D923A4F13}" dt="2024-10-06T21:49:09.952" v="6115" actId="208"/>
          <ac:spMkLst>
            <pc:docMk/>
            <pc:sldMk cId="1281652328" sldId="367"/>
            <ac:spMk id="5" creationId="{D8240BB5-0539-C4C7-F1C6-6BB9C5E47193}"/>
          </ac:spMkLst>
        </pc:spChg>
        <pc:spChg chg="add mod">
          <ac:chgData name="Toby Donaldson" userId="2e6e5431-bb17-4c41-9985-d39c50d83c73" providerId="ADAL" clId="{20086F44-729C-4D12-B1C6-A34D923A4F13}" dt="2024-10-06T21:49:26.735" v="6119" actId="14100"/>
          <ac:spMkLst>
            <pc:docMk/>
            <pc:sldMk cId="1281652328" sldId="367"/>
            <ac:spMk id="6" creationId="{F33CF9B3-6163-F492-117D-DFB7299A5B18}"/>
          </ac:spMkLst>
        </pc:spChg>
        <pc:spChg chg="mod">
          <ac:chgData name="Toby Donaldson" userId="2e6e5431-bb17-4c41-9985-d39c50d83c73" providerId="ADAL" clId="{20086F44-729C-4D12-B1C6-A34D923A4F13}" dt="2024-10-06T21:50:21.117" v="6128" actId="20577"/>
          <ac:spMkLst>
            <pc:docMk/>
            <pc:sldMk cId="1281652328" sldId="367"/>
            <ac:spMk id="8" creationId="{4134FE0D-F420-2533-DB46-DADA52715ED8}"/>
          </ac:spMkLst>
        </pc:spChg>
        <pc:cxnChg chg="add mod">
          <ac:chgData name="Toby Donaldson" userId="2e6e5431-bb17-4c41-9985-d39c50d83c73" providerId="ADAL" clId="{20086F44-729C-4D12-B1C6-A34D923A4F13}" dt="2024-10-06T21:50:16.942" v="6127" actId="14100"/>
          <ac:cxnSpMkLst>
            <pc:docMk/>
            <pc:sldMk cId="1281652328" sldId="367"/>
            <ac:cxnSpMk id="10" creationId="{844E9CE0-DB23-02B2-71A0-81C75208C9B4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1:09.868" v="6212" actId="20577"/>
        <pc:sldMkLst>
          <pc:docMk/>
          <pc:sldMk cId="4088079527" sldId="368"/>
        </pc:sldMkLst>
        <pc:spChg chg="add mod">
          <ac:chgData name="Toby Donaldson" userId="2e6e5431-bb17-4c41-9985-d39c50d83c73" providerId="ADAL" clId="{20086F44-729C-4D12-B1C6-A34D923A4F13}" dt="2024-10-06T21:51:09.868" v="6212" actId="20577"/>
          <ac:spMkLst>
            <pc:docMk/>
            <pc:sldMk cId="4088079527" sldId="368"/>
            <ac:spMk id="7" creationId="{76124B1B-AE29-61A2-E7E8-266E39D0437C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52:04.752" v="6300" actId="1076"/>
        <pc:sldMkLst>
          <pc:docMk/>
          <pc:sldMk cId="258802373" sldId="369"/>
        </pc:sldMkLst>
        <pc:spChg chg="del">
          <ac:chgData name="Toby Donaldson" userId="2e6e5431-bb17-4c41-9985-d39c50d83c73" providerId="ADAL" clId="{20086F44-729C-4D12-B1C6-A34D923A4F13}" dt="2024-10-06T21:51:51.312" v="6295" actId="21"/>
          <ac:spMkLst>
            <pc:docMk/>
            <pc:sldMk cId="258802373" sldId="369"/>
            <ac:spMk id="3" creationId="{C126410C-D737-529E-DFC1-943580E37AC9}"/>
          </ac:spMkLst>
        </pc:spChg>
        <pc:spChg chg="del">
          <ac:chgData name="Toby Donaldson" userId="2e6e5431-bb17-4c41-9985-d39c50d83c73" providerId="ADAL" clId="{20086F44-729C-4D12-B1C6-A34D923A4F13}" dt="2024-10-06T21:51:56.363" v="6297" actId="21"/>
          <ac:spMkLst>
            <pc:docMk/>
            <pc:sldMk cId="258802373" sldId="369"/>
            <ac:spMk id="5" creationId="{90520027-DCD5-CA8D-3BCC-2431D9A98020}"/>
          </ac:spMkLst>
        </pc:spChg>
        <pc:spChg chg="mod">
          <ac:chgData name="Toby Donaldson" userId="2e6e5431-bb17-4c41-9985-d39c50d83c73" providerId="ADAL" clId="{20086F44-729C-4D12-B1C6-A34D923A4F13}" dt="2024-10-06T21:52:02.110" v="6299" actId="14100"/>
          <ac:spMkLst>
            <pc:docMk/>
            <pc:sldMk cId="258802373" sldId="369"/>
            <ac:spMk id="6" creationId="{25DBCDAC-2D3A-2ADB-11D0-52DE9134EAD4}"/>
          </ac:spMkLst>
        </pc:spChg>
        <pc:spChg chg="mod">
          <ac:chgData name="Toby Donaldson" userId="2e6e5431-bb17-4c41-9985-d39c50d83c73" providerId="ADAL" clId="{20086F44-729C-4D12-B1C6-A34D923A4F13}" dt="2024-10-06T21:52:04.752" v="6300" actId="1076"/>
          <ac:spMkLst>
            <pc:docMk/>
            <pc:sldMk cId="258802373" sldId="369"/>
            <ac:spMk id="7" creationId="{538DCC9D-D758-10EB-79F5-25518EE4BF6C}"/>
          </ac:spMkLst>
        </pc:spChg>
        <pc:cxnChg chg="del">
          <ac:chgData name="Toby Donaldson" userId="2e6e5431-bb17-4c41-9985-d39c50d83c73" providerId="ADAL" clId="{20086F44-729C-4D12-B1C6-A34D923A4F13}" dt="2024-10-06T21:51:53.428" v="6296" actId="21"/>
          <ac:cxnSpMkLst>
            <pc:docMk/>
            <pc:sldMk cId="258802373" sldId="369"/>
            <ac:cxnSpMk id="10" creationId="{D75F9D31-7559-377D-B279-8C7594A66768}"/>
          </ac:cxnSpMkLst>
        </pc:cxnChg>
      </pc:sldChg>
      <pc:sldChg chg="modSp add mod">
        <pc:chgData name="Toby Donaldson" userId="2e6e5431-bb17-4c41-9985-d39c50d83c73" providerId="ADAL" clId="{20086F44-729C-4D12-B1C6-A34D923A4F13}" dt="2024-10-06T21:52:46.729" v="6390" actId="20577"/>
        <pc:sldMkLst>
          <pc:docMk/>
          <pc:sldMk cId="1877160746" sldId="370"/>
        </pc:sldMkLst>
        <pc:spChg chg="mod">
          <ac:chgData name="Toby Donaldson" userId="2e6e5431-bb17-4c41-9985-d39c50d83c73" providerId="ADAL" clId="{20086F44-729C-4D12-B1C6-A34D923A4F13}" dt="2024-10-06T21:52:15.766" v="6302" actId="14100"/>
          <ac:spMkLst>
            <pc:docMk/>
            <pc:sldMk cId="1877160746" sldId="370"/>
            <ac:spMk id="6" creationId="{A8B01437-273E-8736-0D9A-3D76B829D5CD}"/>
          </ac:spMkLst>
        </pc:spChg>
        <pc:spChg chg="mod">
          <ac:chgData name="Toby Donaldson" userId="2e6e5431-bb17-4c41-9985-d39c50d83c73" providerId="ADAL" clId="{20086F44-729C-4D12-B1C6-A34D923A4F13}" dt="2024-10-06T21:52:46.729" v="6390" actId="20577"/>
          <ac:spMkLst>
            <pc:docMk/>
            <pc:sldMk cId="1877160746" sldId="370"/>
            <ac:spMk id="7" creationId="{85D4D328-3701-DA00-E164-3C990DD9EBC1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54:03.652" v="6524" actId="14100"/>
        <pc:sldMkLst>
          <pc:docMk/>
          <pc:sldMk cId="3159336100" sldId="371"/>
        </pc:sldMkLst>
        <pc:spChg chg="add mod">
          <ac:chgData name="Toby Donaldson" userId="2e6e5431-bb17-4c41-9985-d39c50d83c73" providerId="ADAL" clId="{20086F44-729C-4D12-B1C6-A34D923A4F13}" dt="2024-10-06T21:53:03.332" v="6393" actId="14100"/>
          <ac:spMkLst>
            <pc:docMk/>
            <pc:sldMk cId="3159336100" sldId="371"/>
            <ac:spMk id="3" creationId="{D17B146A-7011-DE57-0EA3-8277AED0B2A0}"/>
          </ac:spMkLst>
        </pc:spChg>
        <pc:spChg chg="add mod">
          <ac:chgData name="Toby Donaldson" userId="2e6e5431-bb17-4c41-9985-d39c50d83c73" providerId="ADAL" clId="{20086F44-729C-4D12-B1C6-A34D923A4F13}" dt="2024-10-06T21:53:20.155" v="6410" actId="20577"/>
          <ac:spMkLst>
            <pc:docMk/>
            <pc:sldMk cId="3159336100" sldId="371"/>
            <ac:spMk id="5" creationId="{EBA98ABD-237E-C637-1A44-63DD8357AC03}"/>
          </ac:spMkLst>
        </pc:spChg>
        <pc:spChg chg="mod">
          <ac:chgData name="Toby Donaldson" userId="2e6e5431-bb17-4c41-9985-d39c50d83c73" providerId="ADAL" clId="{20086F44-729C-4D12-B1C6-A34D923A4F13}" dt="2024-10-06T21:52:42.926" v="6389" actId="20577"/>
          <ac:spMkLst>
            <pc:docMk/>
            <pc:sldMk cId="3159336100" sldId="371"/>
            <ac:spMk id="7" creationId="{DB246D4B-E84F-C997-EE7B-3353FA1BC475}"/>
          </ac:spMkLst>
        </pc:spChg>
        <pc:spChg chg="add mod">
          <ac:chgData name="Toby Donaldson" userId="2e6e5431-bb17-4c41-9985-d39c50d83c73" providerId="ADAL" clId="{20086F44-729C-4D12-B1C6-A34D923A4F13}" dt="2024-10-06T21:54:03.652" v="6524" actId="14100"/>
          <ac:spMkLst>
            <pc:docMk/>
            <pc:sldMk cId="3159336100" sldId="371"/>
            <ac:spMk id="10" creationId="{C7436105-BF94-045F-EA83-2A3DC5F7DCA0}"/>
          </ac:spMkLst>
        </pc:spChg>
      </pc:sldChg>
      <pc:sldChg chg="addSp delSp modSp new mod">
        <pc:chgData name="Toby Donaldson" userId="2e6e5431-bb17-4c41-9985-d39c50d83c73" providerId="ADAL" clId="{20086F44-729C-4D12-B1C6-A34D923A4F13}" dt="2024-10-08T04:07:31.191" v="7250" actId="20577"/>
        <pc:sldMkLst>
          <pc:docMk/>
          <pc:sldMk cId="2490867769" sldId="391"/>
        </pc:sldMkLst>
        <pc:spChg chg="del">
          <ac:chgData name="Toby Donaldson" userId="2e6e5431-bb17-4c41-9985-d39c50d83c73" providerId="ADAL" clId="{20086F44-729C-4D12-B1C6-A34D923A4F13}" dt="2024-10-08T03:24:14.421" v="6534" actId="21"/>
          <ac:spMkLst>
            <pc:docMk/>
            <pc:sldMk cId="2490867769" sldId="391"/>
            <ac:spMk id="2" creationId="{67232277-8CB7-2DB8-5C2F-78F146C9589F}"/>
          </ac:spMkLst>
        </pc:spChg>
        <pc:spChg chg="del">
          <ac:chgData name="Toby Donaldson" userId="2e6e5431-bb17-4c41-9985-d39c50d83c73" providerId="ADAL" clId="{20086F44-729C-4D12-B1C6-A34D923A4F13}" dt="2024-10-08T03:24:16.844" v="6535" actId="21"/>
          <ac:spMkLst>
            <pc:docMk/>
            <pc:sldMk cId="2490867769" sldId="391"/>
            <ac:spMk id="3" creationId="{1E67BFF0-FCA3-059A-80C0-6419172AB9F5}"/>
          </ac:spMkLst>
        </pc:spChg>
        <pc:spChg chg="add mod">
          <ac:chgData name="Toby Donaldson" userId="2e6e5431-bb17-4c41-9985-d39c50d83c73" providerId="ADAL" clId="{20086F44-729C-4D12-B1C6-A34D923A4F13}" dt="2024-10-08T04:07:19.803" v="7249" actId="20577"/>
          <ac:spMkLst>
            <pc:docMk/>
            <pc:sldMk cId="2490867769" sldId="391"/>
            <ac:spMk id="5" creationId="{3AFF535E-6D47-83E6-0CDD-652A201BA017}"/>
          </ac:spMkLst>
        </pc:spChg>
        <pc:spChg chg="add mod">
          <ac:chgData name="Toby Donaldson" userId="2e6e5431-bb17-4c41-9985-d39c50d83c73" providerId="ADAL" clId="{20086F44-729C-4D12-B1C6-A34D923A4F13}" dt="2024-10-08T04:07:31.191" v="7250" actId="20577"/>
          <ac:spMkLst>
            <pc:docMk/>
            <pc:sldMk cId="2490867769" sldId="391"/>
            <ac:spMk id="6" creationId="{DB35E2F8-9B36-497B-43F5-3523C21725F9}"/>
          </ac:spMkLst>
        </pc:spChg>
        <pc:spChg chg="add del mod">
          <ac:chgData name="Toby Donaldson" userId="2e6e5431-bb17-4c41-9985-d39c50d83c73" providerId="ADAL" clId="{20086F44-729C-4D12-B1C6-A34D923A4F13}" dt="2024-10-08T03:28:29.472" v="6745" actId="21"/>
          <ac:spMkLst>
            <pc:docMk/>
            <pc:sldMk cId="2490867769" sldId="391"/>
            <ac:spMk id="7" creationId="{534C59CF-8093-A927-877B-F9EB79A068FA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8" creationId="{6E345C50-DBE1-25A3-E943-80A020E9093B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9" creationId="{412C684E-8EFF-AED0-4ED2-827B303FD57C}"/>
          </ac:spMkLst>
        </pc:spChg>
        <pc:spChg chg="add mod">
          <ac:chgData name="Toby Donaldson" userId="2e6e5431-bb17-4c41-9985-d39c50d83c73" providerId="ADAL" clId="{20086F44-729C-4D12-B1C6-A34D923A4F13}" dt="2024-10-08T03:50:10.369" v="7237" actId="1076"/>
          <ac:spMkLst>
            <pc:docMk/>
            <pc:sldMk cId="2490867769" sldId="391"/>
            <ac:spMk id="10" creationId="{86BA1028-65C1-602F-5459-BDA28181EFD5}"/>
          </ac:spMkLst>
        </pc:spChg>
      </pc:sldChg>
      <pc:sldChg chg="new del">
        <pc:chgData name="Toby Donaldson" userId="2e6e5431-bb17-4c41-9985-d39c50d83c73" providerId="ADAL" clId="{20086F44-729C-4D12-B1C6-A34D923A4F13}" dt="2024-10-08T03:33:32.975" v="6808" actId="2696"/>
        <pc:sldMkLst>
          <pc:docMk/>
          <pc:sldMk cId="3683790908" sldId="392"/>
        </pc:sldMkLst>
      </pc:sldChg>
      <pc:sldChg chg="delSp modSp add mod ord">
        <pc:chgData name="Toby Donaldson" userId="2e6e5431-bb17-4c41-9985-d39c50d83c73" providerId="ADAL" clId="{20086F44-729C-4D12-B1C6-A34D923A4F13}" dt="2024-10-08T03:48:48.967" v="7199" actId="113"/>
        <pc:sldMkLst>
          <pc:docMk/>
          <pc:sldMk cId="1641751640" sldId="393"/>
        </pc:sldMkLst>
        <pc:spChg chg="mod">
          <ac:chgData name="Toby Donaldson" userId="2e6e5431-bb17-4c41-9985-d39c50d83c73" providerId="ADAL" clId="{20086F44-729C-4D12-B1C6-A34D923A4F13}" dt="2024-10-08T03:48:48.967" v="7199" actId="113"/>
          <ac:spMkLst>
            <pc:docMk/>
            <pc:sldMk cId="1641751640" sldId="393"/>
            <ac:spMk id="5" creationId="{0D05A3E2-9EF9-9474-1125-484444D04367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6" creationId="{44B35115-B6FD-8B0E-B437-16BA80FCDD62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8" creationId="{BACCA3AB-DBB2-CBE8-CBCE-B836769BA30A}"/>
          </ac:spMkLst>
        </pc:spChg>
        <pc:spChg chg="del">
          <ac:chgData name="Toby Donaldson" userId="2e6e5431-bb17-4c41-9985-d39c50d83c73" providerId="ADAL" clId="{20086F44-729C-4D12-B1C6-A34D923A4F13}" dt="2024-10-08T03:46:56.310" v="7166" actId="21"/>
          <ac:spMkLst>
            <pc:docMk/>
            <pc:sldMk cId="1641751640" sldId="393"/>
            <ac:spMk id="9" creationId="{B289D460-DF28-C681-0D38-B77119DB0223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10" creationId="{5A74F07B-18FD-33F1-980A-F0ABA20F084E}"/>
          </ac:spMkLst>
        </pc:spChg>
      </pc:sldChg>
      <pc:sldChg chg="new del">
        <pc:chgData name="Toby Donaldson" userId="2e6e5431-bb17-4c41-9985-d39c50d83c73" providerId="ADAL" clId="{20086F44-729C-4D12-B1C6-A34D923A4F13}" dt="2024-10-08T03:47:32.151" v="7170" actId="2696"/>
        <pc:sldMkLst>
          <pc:docMk/>
          <pc:sldMk cId="739521262" sldId="394"/>
        </pc:sldMkLst>
      </pc:sldChg>
      <pc:sldChg chg="modSp add mod">
        <pc:chgData name="Toby Donaldson" userId="2e6e5431-bb17-4c41-9985-d39c50d83c73" providerId="ADAL" clId="{20086F44-729C-4D12-B1C6-A34D923A4F13}" dt="2024-10-08T03:49:17.024" v="7223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20086F44-729C-4D12-B1C6-A34D923A4F13}" dt="2024-10-08T03:49:17.024" v="7223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addSp delSp modSp add del mod ord">
        <pc:chgData name="Toby Donaldson" userId="2e6e5431-bb17-4c41-9985-d39c50d83c73" providerId="ADAL" clId="{20086F44-729C-4D12-B1C6-A34D923A4F13}" dt="2024-10-08T21:27:06.918" v="7387" actId="2696"/>
        <pc:sldMkLst>
          <pc:docMk/>
          <pc:sldMk cId="2639103466" sldId="396"/>
        </pc:sldMkLst>
        <pc:spChg chg="del">
          <ac:chgData name="Toby Donaldson" userId="2e6e5431-bb17-4c41-9985-d39c50d83c73" providerId="ADAL" clId="{20086F44-729C-4D12-B1C6-A34D923A4F13}" dt="2024-10-08T21:14:59.609" v="7255" actId="21"/>
          <ac:spMkLst>
            <pc:docMk/>
            <pc:sldMk cId="2639103466" sldId="396"/>
            <ac:spMk id="3" creationId="{589A12D6-BB05-198B-4387-54F9F30BAC84}"/>
          </ac:spMkLst>
        </pc:spChg>
        <pc:spChg chg="add mod">
          <ac:chgData name="Toby Donaldson" userId="2e6e5431-bb17-4c41-9985-d39c50d83c73" providerId="ADAL" clId="{20086F44-729C-4D12-B1C6-A34D923A4F13}" dt="2024-10-08T21:26:29.922" v="7382" actId="255"/>
          <ac:spMkLst>
            <pc:docMk/>
            <pc:sldMk cId="2639103466" sldId="396"/>
            <ac:spMk id="5" creationId="{2E8763FE-BDBA-1F28-6483-2F99E5115D99}"/>
          </ac:spMkLst>
        </pc:spChg>
        <pc:spChg chg="add mod">
          <ac:chgData name="Toby Donaldson" userId="2e6e5431-bb17-4c41-9985-d39c50d83c73" providerId="ADAL" clId="{20086F44-729C-4D12-B1C6-A34D923A4F13}" dt="2024-10-08T21:26:35.367" v="7383" actId="255"/>
          <ac:spMkLst>
            <pc:docMk/>
            <pc:sldMk cId="2639103466" sldId="396"/>
            <ac:spMk id="6" creationId="{668475E1-6620-F52E-FAF8-ECF0AD9525E6}"/>
          </ac:spMkLst>
        </pc:spChg>
        <pc:spChg chg="del">
          <ac:chgData name="Toby Donaldson" userId="2e6e5431-bb17-4c41-9985-d39c50d83c73" providerId="ADAL" clId="{20086F44-729C-4D12-B1C6-A34D923A4F13}" dt="2024-10-08T21:14:55.223" v="7254" actId="21"/>
          <ac:spMkLst>
            <pc:docMk/>
            <pc:sldMk cId="2639103466" sldId="396"/>
            <ac:spMk id="8" creationId="{90323B6E-91F1-D491-0687-926A29D301EF}"/>
          </ac:spMkLst>
        </pc:spChg>
        <pc:spChg chg="add mod">
          <ac:chgData name="Toby Donaldson" userId="2e6e5431-bb17-4c41-9985-d39c50d83c73" providerId="ADAL" clId="{20086F44-729C-4D12-B1C6-A34D923A4F13}" dt="2024-10-08T21:26:41.134" v="7384" actId="255"/>
          <ac:spMkLst>
            <pc:docMk/>
            <pc:sldMk cId="2639103466" sldId="396"/>
            <ac:spMk id="9" creationId="{B59A389C-ACA6-7832-C568-D370250C1F36}"/>
          </ac:spMkLst>
        </pc:spChg>
        <pc:spChg chg="add mod">
          <ac:chgData name="Toby Donaldson" userId="2e6e5431-bb17-4c41-9985-d39c50d83c73" providerId="ADAL" clId="{20086F44-729C-4D12-B1C6-A34D923A4F13}" dt="2024-10-08T21:26:46.861" v="7385" actId="255"/>
          <ac:spMkLst>
            <pc:docMk/>
            <pc:sldMk cId="2639103466" sldId="396"/>
            <ac:spMk id="10" creationId="{C79AAD06-D33B-99DC-B155-D1C4CB1FB604}"/>
          </ac:spMkLst>
        </pc:spChg>
        <pc:spChg chg="add mod">
          <ac:chgData name="Toby Donaldson" userId="2e6e5431-bb17-4c41-9985-d39c50d83c73" providerId="ADAL" clId="{20086F44-729C-4D12-B1C6-A34D923A4F13}" dt="2024-10-08T21:26:53.224" v="7386" actId="255"/>
          <ac:spMkLst>
            <pc:docMk/>
            <pc:sldMk cId="2639103466" sldId="396"/>
            <ac:spMk id="11" creationId="{ED920C67-F0B8-3BA9-7628-6CCF6012FEB9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2" creationId="{614A0059-3654-89F2-98D0-0BDB71BF5184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3" creationId="{AF011483-C96F-F915-D1C1-F91D29F493E6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4" creationId="{07BC15E1-2D77-DDA8-9B5C-AA99E21C1025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5" creationId="{A3F66F3D-4FE7-1F7C-C5B9-EACAB1DB4442}"/>
          </ac:spMkLst>
        </pc:spChg>
        <pc:spChg chg="add mod">
          <ac:chgData name="Toby Donaldson" userId="2e6e5431-bb17-4c41-9985-d39c50d83c73" providerId="ADAL" clId="{20086F44-729C-4D12-B1C6-A34D923A4F13}" dt="2024-10-08T21:25:14.110" v="7377" actId="1076"/>
          <ac:spMkLst>
            <pc:docMk/>
            <pc:sldMk cId="2639103466" sldId="396"/>
            <ac:spMk id="16" creationId="{1553BB0D-B912-1898-C429-5C3F6DE96B1B}"/>
          </ac:spMkLst>
        </pc:spChg>
      </pc:sldChg>
      <pc:sldChg chg="addSp modSp add mod">
        <pc:chgData name="Toby Donaldson" userId="2e6e5431-bb17-4c41-9985-d39c50d83c73" providerId="ADAL" clId="{20086F44-729C-4D12-B1C6-A34D923A4F13}" dt="2024-10-08T21:34:45.504" v="8046" actId="11529"/>
        <pc:sldMkLst>
          <pc:docMk/>
          <pc:sldMk cId="3215829657" sldId="397"/>
        </pc:sldMkLst>
        <pc:spChg chg="add 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3" creationId="{B5F703A0-B10C-80C7-4C99-3F723A5C81C8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5" creationId="{90A50A8F-A91A-EE52-0F2A-C08AB1154E2E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6" creationId="{13D2BAF3-00DD-1F91-FAAE-12F6F90EBA23}"/>
          </ac:spMkLst>
        </pc:spChg>
        <pc:spChg chg="add mod">
          <ac:chgData name="Toby Donaldson" userId="2e6e5431-bb17-4c41-9985-d39c50d83c73" providerId="ADAL" clId="{20086F44-729C-4D12-B1C6-A34D923A4F13}" dt="2024-10-08T21:31:03.873" v="7760" actId="12788"/>
          <ac:spMkLst>
            <pc:docMk/>
            <pc:sldMk cId="3215829657" sldId="397"/>
            <ac:spMk id="8" creationId="{CF4CF28C-8507-8C28-994A-15D0D23B98A6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9" creationId="{B6622C95-07CA-57FA-1444-3C4E48616C2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0" creationId="{EFC81027-8A0A-B394-85A6-E975CFCFFAB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1" creationId="{8E8A7D89-78F5-033A-8859-1B6F39E20057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2" creationId="{E17C3C16-2F88-46F2-FEC4-11E170C40A92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3" creationId="{4E45D9F5-B922-F70F-0A65-12687B5732B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4" creationId="{45E5EE3B-6BC6-3ADD-D476-13F780EF77AB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5" creationId="{24837141-9D74-DFA4-DC75-B40D08C6BEA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6" creationId="{095707C7-7833-F0CC-0BFD-36DE0473009A}"/>
          </ac:spMkLst>
        </pc:spChg>
        <pc:spChg chg="add mod">
          <ac:chgData name="Toby Donaldson" userId="2e6e5431-bb17-4c41-9985-d39c50d83c73" providerId="ADAL" clId="{20086F44-729C-4D12-B1C6-A34D923A4F13}" dt="2024-10-08T21:33:05.806" v="7901" actId="20577"/>
          <ac:spMkLst>
            <pc:docMk/>
            <pc:sldMk cId="3215829657" sldId="397"/>
            <ac:spMk id="17" creationId="{74B5AB45-C7AE-B60A-4CF5-E598EBC09909}"/>
          </ac:spMkLst>
        </pc:spChg>
        <pc:spChg chg="add mod">
          <ac:chgData name="Toby Donaldson" userId="2e6e5431-bb17-4c41-9985-d39c50d83c73" providerId="ADAL" clId="{20086F44-729C-4D12-B1C6-A34D923A4F13}" dt="2024-10-08T21:32:22.574" v="7881" actId="465"/>
          <ac:spMkLst>
            <pc:docMk/>
            <pc:sldMk cId="3215829657" sldId="397"/>
            <ac:spMk id="18" creationId="{C2C05B58-413D-60E2-F8A3-971901AC23CE}"/>
          </ac:spMkLst>
        </pc:spChg>
        <pc:spChg chg="add mod">
          <ac:chgData name="Toby Donaldson" userId="2e6e5431-bb17-4c41-9985-d39c50d83c73" providerId="ADAL" clId="{20086F44-729C-4D12-B1C6-A34D923A4F13}" dt="2024-10-08T21:32:31.797" v="7883" actId="113"/>
          <ac:spMkLst>
            <pc:docMk/>
            <pc:sldMk cId="3215829657" sldId="397"/>
            <ac:spMk id="19" creationId="{9942CC3F-7226-F5F3-43B5-93F2B5F133AD}"/>
          </ac:spMkLst>
        </pc:spChg>
        <pc:spChg chg="add mod">
          <ac:chgData name="Toby Donaldson" userId="2e6e5431-bb17-4c41-9985-d39c50d83c73" providerId="ADAL" clId="{20086F44-729C-4D12-B1C6-A34D923A4F13}" dt="2024-10-08T21:34:23.711" v="8043" actId="14100"/>
          <ac:spMkLst>
            <pc:docMk/>
            <pc:sldMk cId="3215829657" sldId="397"/>
            <ac:spMk id="20" creationId="{CC9EA90F-F415-BB1C-FB9B-A44FEC715BB8}"/>
          </ac:spMkLst>
        </pc:spChg>
        <pc:cxnChg chg="add">
          <ac:chgData name="Toby Donaldson" userId="2e6e5431-bb17-4c41-9985-d39c50d83c73" providerId="ADAL" clId="{20086F44-729C-4D12-B1C6-A34D923A4F13}" dt="2024-10-08T21:34:35.221" v="8044" actId="11529"/>
          <ac:cxnSpMkLst>
            <pc:docMk/>
            <pc:sldMk cId="3215829657" sldId="397"/>
            <ac:cxnSpMk id="22" creationId="{B490FA86-758B-B82A-A91B-C9E70281108A}"/>
          </ac:cxnSpMkLst>
        </pc:cxnChg>
        <pc:cxnChg chg="add">
          <ac:chgData name="Toby Donaldson" userId="2e6e5431-bb17-4c41-9985-d39c50d83c73" providerId="ADAL" clId="{20086F44-729C-4D12-B1C6-A34D923A4F13}" dt="2024-10-08T21:34:41.137" v="8045" actId="11529"/>
          <ac:cxnSpMkLst>
            <pc:docMk/>
            <pc:sldMk cId="3215829657" sldId="397"/>
            <ac:cxnSpMk id="24" creationId="{DFDB875E-2651-FE0F-A665-9541CE25190C}"/>
          </ac:cxnSpMkLst>
        </pc:cxnChg>
        <pc:cxnChg chg="add">
          <ac:chgData name="Toby Donaldson" userId="2e6e5431-bb17-4c41-9985-d39c50d83c73" providerId="ADAL" clId="{20086F44-729C-4D12-B1C6-A34D923A4F13}" dt="2024-10-08T21:34:45.504" v="8046" actId="11529"/>
          <ac:cxnSpMkLst>
            <pc:docMk/>
            <pc:sldMk cId="3215829657" sldId="397"/>
            <ac:cxnSpMk id="26" creationId="{C63D81DF-B9CC-3AB9-0924-DD998B25502F}"/>
          </ac:cxnSpMkLst>
        </pc:cxnChg>
      </pc:sldChg>
    </pc:docChg>
  </pc:docChgLst>
  <pc:docChgLst>
    <pc:chgData name="Toby Donaldson" userId="2e6e5431-bb17-4c41-9985-d39c50d83c73" providerId="ADAL" clId="{3E73F375-118E-4313-B197-86FE59234AEF}"/>
    <pc:docChg chg="undo custSel addSld modSld modSection">
      <pc:chgData name="Toby Donaldson" userId="2e6e5431-bb17-4c41-9985-d39c50d83c73" providerId="ADAL" clId="{3E73F375-118E-4313-B197-86FE59234AEF}" dt="2024-10-16T22:08:40.700" v="115"/>
      <pc:docMkLst>
        <pc:docMk/>
      </pc:docMkLst>
      <pc:sldChg chg="addSp delSp modSp mod">
        <pc:chgData name="Toby Donaldson" userId="2e6e5431-bb17-4c41-9985-d39c50d83c73" providerId="ADAL" clId="{3E73F375-118E-4313-B197-86FE59234AEF}" dt="2024-10-15T20:43:29.095" v="1"/>
        <pc:sldMkLst>
          <pc:docMk/>
          <pc:sldMk cId="3434322379" sldId="301"/>
        </pc:sldMkLst>
        <pc:spChg chg="del">
          <ac:chgData name="Toby Donaldson" userId="2e6e5431-bb17-4c41-9985-d39c50d83c73" providerId="ADAL" clId="{3E73F375-118E-4313-B197-86FE59234AEF}" dt="2024-10-15T20:43:21.238" v="0" actId="21"/>
          <ac:spMkLst>
            <pc:docMk/>
            <pc:sldMk cId="3434322379" sldId="301"/>
            <ac:spMk id="7" creationId="{AF1AF448-A6B5-D972-885A-04DA068B6110}"/>
          </ac:spMkLst>
        </pc:spChg>
        <pc:spChg chg="add mod">
          <ac:chgData name="Toby Donaldson" userId="2e6e5431-bb17-4c41-9985-d39c50d83c73" providerId="ADAL" clId="{3E73F375-118E-4313-B197-86FE59234AEF}" dt="2024-10-15T20:43:29.095" v="1"/>
          <ac:spMkLst>
            <pc:docMk/>
            <pc:sldMk cId="3434322379" sldId="301"/>
            <ac:spMk id="8" creationId="{EAB3469F-43D7-C0F0-548E-4D4182B226E5}"/>
          </ac:spMkLst>
        </pc:sp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2658978882" sldId="302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2658978882" sldId="302"/>
            <ac:inkMk id="3" creationId="{F85B093F-9625-356B-30E1-4E3681EC42A8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3332135005" sldId="30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3332135005" sldId="304"/>
            <ac:inkMk id="8" creationId="{F97A432A-B26B-2B80-A64B-2B90C82C4112}"/>
          </ac:inkMkLst>
        </pc:inkChg>
      </pc:sldChg>
      <pc:sldChg chg="modSp mod">
        <pc:chgData name="Toby Donaldson" userId="2e6e5431-bb17-4c41-9985-d39c50d83c73" providerId="ADAL" clId="{3E73F375-118E-4313-B197-86FE59234AEF}" dt="2024-10-15T20:47:59.716" v="14" actId="2711"/>
        <pc:sldMkLst>
          <pc:docMk/>
          <pc:sldMk cId="4030859673" sldId="306"/>
        </pc:sldMkLst>
        <pc:spChg chg="mod">
          <ac:chgData name="Toby Donaldson" userId="2e6e5431-bb17-4c41-9985-d39c50d83c73" providerId="ADAL" clId="{3E73F375-118E-4313-B197-86FE59234AEF}" dt="2024-10-15T20:47:59.716" v="14" actId="2711"/>
          <ac:spMkLst>
            <pc:docMk/>
            <pc:sldMk cId="4030859673" sldId="306"/>
            <ac:spMk id="7" creationId="{0918A78D-1C0B-BB54-111C-216618300AE7}"/>
          </ac:spMkLst>
        </pc:spChg>
      </pc:sldChg>
      <pc:sldChg chg="addSp delSp modSp mod">
        <pc:chgData name="Toby Donaldson" userId="2e6e5431-bb17-4c41-9985-d39c50d83c73" providerId="ADAL" clId="{3E73F375-118E-4313-B197-86FE59234AEF}" dt="2024-10-15T20:50:36.304" v="100" actId="207"/>
        <pc:sldMkLst>
          <pc:docMk/>
          <pc:sldMk cId="515663142" sldId="308"/>
        </pc:sldMkLst>
        <pc:spChg chg="add mod">
          <ac:chgData name="Toby Donaldson" userId="2e6e5431-bb17-4c41-9985-d39c50d83c73" providerId="ADAL" clId="{3E73F375-118E-4313-B197-86FE59234AEF}" dt="2024-10-15T20:50:36.304" v="100" actId="207"/>
          <ac:spMkLst>
            <pc:docMk/>
            <pc:sldMk cId="515663142" sldId="308"/>
            <ac:spMk id="3" creationId="{02467931-52B0-6649-B702-532553885F53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0" creationId="{680E2E02-CCC2-5320-85F8-3F81029F0872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1" creationId="{EC8DA32C-728B-22C5-42A3-EFC5C347E1C3}"/>
          </ac:spMkLst>
        </pc:spChg>
      </pc:sldChg>
      <pc:sldChg chg="delSp mod">
        <pc:chgData name="Toby Donaldson" userId="2e6e5431-bb17-4c41-9985-d39c50d83c73" providerId="ADAL" clId="{3E73F375-118E-4313-B197-86FE59234AEF}" dt="2024-10-15T20:51:43.382" v="103" actId="21"/>
        <pc:sldMkLst>
          <pc:docMk/>
          <pc:sldMk cId="1023544048" sldId="309"/>
        </pc:sldMkLst>
        <pc:spChg chg="del">
          <ac:chgData name="Toby Donaldson" userId="2e6e5431-bb17-4c41-9985-d39c50d83c73" providerId="ADAL" clId="{3E73F375-118E-4313-B197-86FE59234AEF}" dt="2024-10-15T20:51:43.382" v="103" actId="21"/>
          <ac:spMkLst>
            <pc:docMk/>
            <pc:sldMk cId="1023544048" sldId="309"/>
            <ac:spMk id="6" creationId="{E11FE972-ECCA-A1C5-B27C-D24B690608E3}"/>
          </ac:spMkLst>
        </pc:sp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4246999849" sldId="310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4246999849" sldId="310"/>
            <ac:inkMk id="3" creationId="{70B7CF7E-FE71-C246-AB0E-1540B759741C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2195443414" sldId="313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195443414" sldId="313"/>
            <ac:inkMk id="6" creationId="{5A989CF6-95D7-F83C-69C3-580986CB62D9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4023133742" sldId="31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4023133742" sldId="314"/>
            <ac:inkMk id="5" creationId="{8A4C7B97-28B1-979D-39F6-DA3115E5B8DE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3433693695" sldId="315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433693695" sldId="315"/>
            <ac:inkMk id="3" creationId="{614C03DF-5994-DBB6-B406-9D6788631507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71794041" sldId="33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371794041" sldId="337"/>
            <ac:inkMk id="15" creationId="{7B037A25-F216-3739-C370-5091813C4B0D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339854315" sldId="341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339854315" sldId="341"/>
            <ac:inkMk id="3" creationId="{FA118791-C553-E092-6B79-32F33128D85F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600028437" sldId="350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600028437" sldId="350"/>
            <ac:inkMk id="10" creationId="{AF49DB37-5B63-91CC-E27B-123B456C3F17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2040492478" sldId="353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2040492478" sldId="353"/>
            <ac:inkMk id="8" creationId="{F9A2D177-A374-F67B-222A-E3FEC033F031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416104049" sldId="35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416104049" sldId="357"/>
            <ac:inkMk id="7" creationId="{7E3B4623-B7E1-7193-2E94-4BADB2AF270E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958484672" sldId="363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958484672" sldId="363"/>
            <ac:inkMk id="5" creationId="{A843E03C-AF20-3F8C-9ACC-2218A4491E29}"/>
          </ac:inkMkLst>
        </pc:inkChg>
      </pc:sldChg>
      <pc:sldChg chg="modSp mod">
        <pc:chgData name="Toby Donaldson" userId="2e6e5431-bb17-4c41-9985-d39c50d83c73" providerId="ADAL" clId="{3E73F375-118E-4313-B197-86FE59234AEF}" dt="2024-10-16T20:49:37.862" v="108" actId="20577"/>
        <pc:sldMkLst>
          <pc:docMk/>
          <pc:sldMk cId="2445780534" sldId="371"/>
        </pc:sldMkLst>
        <pc:spChg chg="mod">
          <ac:chgData name="Toby Donaldson" userId="2e6e5431-bb17-4c41-9985-d39c50d83c73" providerId="ADAL" clId="{3E73F375-118E-4313-B197-86FE59234AEF}" dt="2024-10-16T20:49:37.862" v="108" actId="20577"/>
          <ac:spMkLst>
            <pc:docMk/>
            <pc:sldMk cId="2445780534" sldId="371"/>
            <ac:spMk id="8" creationId="{27A6C7D3-00A6-970B-FDB3-0B0463FE1473}"/>
          </ac:spMkLst>
        </pc:spChg>
        <pc:cxnChg chg="mod">
          <ac:chgData name="Toby Donaldson" userId="2e6e5431-bb17-4c41-9985-d39c50d83c73" providerId="ADAL" clId="{3E73F375-118E-4313-B197-86FE59234AEF}" dt="2024-10-16T20:49:37.862" v="108" actId="20577"/>
          <ac:cxnSpMkLst>
            <pc:docMk/>
            <pc:sldMk cId="2445780534" sldId="371"/>
            <ac:cxnSpMk id="13" creationId="{20435799-CD36-E176-292D-E6D1A222DF78}"/>
          </ac:cxnSpMkLst>
        </pc:cxnChg>
      </pc:sldChg>
      <pc:sldChg chg="addSp delSp modSp new mod modClrScheme chgLayout">
        <pc:chgData name="Toby Donaldson" userId="2e6e5431-bb17-4c41-9985-d39c50d83c73" providerId="ADAL" clId="{3E73F375-118E-4313-B197-86FE59234AEF}" dt="2024-10-15T20:46:46.791" v="12" actId="20577"/>
        <pc:sldMkLst>
          <pc:docMk/>
          <pc:sldMk cId="863441422" sldId="372"/>
        </pc:sldMkLst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2" creationId="{A74A24A5-CD9D-B093-C595-BDCF2138224C}"/>
          </ac:spMkLst>
        </pc:spChg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3" creationId="{4955E023-9FEC-5E6D-A69F-2F74D6F3566C}"/>
          </ac:spMkLst>
        </pc:spChg>
        <pc:spChg chg="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4" creationId="{D6505054-D305-BC27-F655-9BE60E998110}"/>
          </ac:spMkLst>
        </pc:spChg>
        <pc:spChg chg="add mod ord">
          <ac:chgData name="Toby Donaldson" userId="2e6e5431-bb17-4c41-9985-d39c50d83c73" providerId="ADAL" clId="{3E73F375-118E-4313-B197-86FE59234AEF}" dt="2024-10-15T20:46:46.791" v="12" actId="20577"/>
          <ac:spMkLst>
            <pc:docMk/>
            <pc:sldMk cId="863441422" sldId="372"/>
            <ac:spMk id="5" creationId="{12FB2EEB-124D-EA92-9906-CDD38DE12578}"/>
          </ac:spMkLst>
        </pc:spChg>
        <pc:spChg chg="add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6" creationId="{45522551-A2E0-F573-51B4-D979AA11263E}"/>
          </ac:spMkLst>
        </pc:spChg>
      </pc:sldChg>
      <pc:sldChg chg="addSp modSp add mod">
        <pc:chgData name="Toby Donaldson" userId="2e6e5431-bb17-4c41-9985-d39c50d83c73" providerId="ADAL" clId="{3E73F375-118E-4313-B197-86FE59234AEF}" dt="2024-10-15T22:14:48.722" v="105"/>
        <pc:sldMkLst>
          <pc:docMk/>
          <pc:sldMk cId="3269997775" sldId="373"/>
        </pc:sldMkLst>
        <pc:spChg chg="mod">
          <ac:chgData name="Toby Donaldson" userId="2e6e5431-bb17-4c41-9985-d39c50d83c73" providerId="ADAL" clId="{3E73F375-118E-4313-B197-86FE59234AEF}" dt="2024-10-15T20:51:02.670" v="101" actId="113"/>
          <ac:spMkLst>
            <pc:docMk/>
            <pc:sldMk cId="3269997775" sldId="373"/>
            <ac:spMk id="10" creationId="{7AEB9835-3084-4C49-E570-85678137630E}"/>
          </ac:spMkLst>
        </pc:spChg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269997775" sldId="373"/>
            <ac:inkMk id="3" creationId="{75E76DF5-3173-A1EB-C58B-C2C1C6F27D30}"/>
          </ac:inkMkLst>
        </pc:inkChg>
      </pc:sldChg>
      <pc:sldChg chg="addSp add">
        <pc:chgData name="Toby Donaldson" userId="2e6e5431-bb17-4c41-9985-d39c50d83c73" providerId="ADAL" clId="{3E73F375-118E-4313-B197-86FE59234AEF}" dt="2024-10-15T22:14:48.722" v="105"/>
        <pc:sldMkLst>
          <pc:docMk/>
          <pc:sldMk cId="2760953719" sldId="374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760953719" sldId="374"/>
            <ac:inkMk id="7" creationId="{A57E4D67-59C1-5B25-E319-3042C621420B}"/>
          </ac:inkMkLst>
        </pc:inkChg>
      </pc:sldChg>
      <pc:sldChg chg="addSp delSp modSp mod">
        <pc:chgData name="Toby Donaldson" userId="2e6e5431-bb17-4c41-9985-d39c50d83c73" providerId="ADAL" clId="{3E73F375-118E-4313-B197-86FE59234AEF}" dt="2024-10-16T20:59:26.672" v="110" actId="21"/>
        <pc:sldMkLst>
          <pc:docMk/>
          <pc:sldMk cId="1423492479" sldId="375"/>
        </pc:sldMkLst>
        <pc:spChg chg="del">
          <ac:chgData name="Toby Donaldson" userId="2e6e5431-bb17-4c41-9985-d39c50d83c73" providerId="ADAL" clId="{3E73F375-118E-4313-B197-86FE59234AEF}" dt="2024-10-16T20:59:23.245" v="109" actId="21"/>
          <ac:spMkLst>
            <pc:docMk/>
            <pc:sldMk cId="1423492479" sldId="375"/>
            <ac:spMk id="2" creationId="{7476F766-47B5-E84C-A6EF-6041697F9D63}"/>
          </ac:spMkLst>
        </pc:spChg>
        <pc:spChg chg="add del mod">
          <ac:chgData name="Toby Donaldson" userId="2e6e5431-bb17-4c41-9985-d39c50d83c73" providerId="ADAL" clId="{3E73F375-118E-4313-B197-86FE59234AEF}" dt="2024-10-16T20:59:26.672" v="110" actId="21"/>
          <ac:spMkLst>
            <pc:docMk/>
            <pc:sldMk cId="1423492479" sldId="375"/>
            <ac:spMk id="6" creationId="{E88FAEAD-9F46-71B8-A0D8-52B1A32E12C2}"/>
          </ac:spMkLst>
        </pc:sp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87091156" sldId="37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387091156" sldId="377"/>
            <ac:inkMk id="3" creationId="{46A40805-0C91-E2FB-8C5C-17480C2516BB}"/>
          </ac:inkMkLst>
        </pc:inkChg>
      </pc:sldChg>
      <pc:sldChg chg="addSp modSp mod">
        <pc:chgData name="Toby Donaldson" userId="2e6e5431-bb17-4c41-9985-d39c50d83c73" providerId="ADAL" clId="{3E73F375-118E-4313-B197-86FE59234AEF}" dt="2024-10-16T21:49:35.137" v="114"/>
        <pc:sldMkLst>
          <pc:docMk/>
          <pc:sldMk cId="3529617682" sldId="378"/>
        </pc:sldMkLst>
        <pc:spChg chg="mod">
          <ac:chgData name="Toby Donaldson" userId="2e6e5431-bb17-4c41-9985-d39c50d83c73" providerId="ADAL" clId="{3E73F375-118E-4313-B197-86FE59234AEF}" dt="2024-10-16T20:59:47.672" v="113" actId="20577"/>
          <ac:spMkLst>
            <pc:docMk/>
            <pc:sldMk cId="3529617682" sldId="378"/>
            <ac:spMk id="3" creationId="{333E7BDB-B526-B7A4-7F8F-F88B168E3569}"/>
          </ac:spMkLst>
        </pc:spChg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529617682" sldId="378"/>
            <ac:inkMk id="7" creationId="{D4BAF935-8E6E-CC4B-0BAF-C76E1F96C54B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783137732" sldId="391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783137732" sldId="391"/>
            <ac:inkMk id="64" creationId="{0A84DE4C-53F9-FE16-A028-3F74336F9FC1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867936421" sldId="393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867936421" sldId="393"/>
            <ac:inkMk id="64" creationId="{B571E3A6-0D8F-E650-82D5-2AB0D51B45EB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1377394535" sldId="394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1377394535" sldId="394"/>
            <ac:inkMk id="64" creationId="{B1E8C17E-D15E-4B22-9042-7960A77824CE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357367200" sldId="403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357367200" sldId="403"/>
            <ac:inkMk id="6" creationId="{F8C5E133-6B00-93BF-E0DC-37FD8C1B760A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3369581558" sldId="405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3369581558" sldId="405"/>
            <ac:inkMk id="2" creationId="{BD194897-02F3-EE34-F85F-919F62E798CB}"/>
          </ac:inkMkLst>
        </pc:inkChg>
      </pc:sldChg>
    </pc:docChg>
  </pc:docChgLst>
  <pc:docChgLst>
    <pc:chgData name="Toby Donaldson" userId="2e6e5431-bb17-4c41-9985-d39c50d83c73" providerId="ADAL" clId="{975CFA14-5254-4277-99EF-9320E70D3DD9}"/>
    <pc:docChg chg="undo custSel addSld modSld sldOrd addSection modSection">
      <pc:chgData name="Toby Donaldson" userId="2e6e5431-bb17-4c41-9985-d39c50d83c73" providerId="ADAL" clId="{975CFA14-5254-4277-99EF-9320E70D3DD9}" dt="2024-10-09T21:44:57.511" v="362"/>
      <pc:docMkLst>
        <pc:docMk/>
      </pc:docMkLst>
      <pc:sldChg chg="modSp mod">
        <pc:chgData name="Toby Donaldson" userId="2e6e5431-bb17-4c41-9985-d39c50d83c73" providerId="ADAL" clId="{975CFA14-5254-4277-99EF-9320E70D3DD9}" dt="2024-10-07T20:30:07.827" v="35" actId="20577"/>
        <pc:sldMkLst>
          <pc:docMk/>
          <pc:sldMk cId="3982967344" sldId="314"/>
        </pc:sldMkLst>
        <pc:spChg chg="mod">
          <ac:chgData name="Toby Donaldson" userId="2e6e5431-bb17-4c41-9985-d39c50d83c73" providerId="ADAL" clId="{975CFA14-5254-4277-99EF-9320E70D3DD9}" dt="2024-10-07T20:30:07.827" v="35" actId="20577"/>
          <ac:spMkLst>
            <pc:docMk/>
            <pc:sldMk cId="3982967344" sldId="314"/>
            <ac:spMk id="8" creationId="{3978C987-C887-524D-0F11-8B18995B9CD2}"/>
          </ac:spMkLst>
        </pc:spChg>
      </pc:sldChg>
      <pc:sldChg chg="modSp mod">
        <pc:chgData name="Toby Donaldson" userId="2e6e5431-bb17-4c41-9985-d39c50d83c73" providerId="ADAL" clId="{975CFA14-5254-4277-99EF-9320E70D3DD9}" dt="2024-10-07T20:30:02.539" v="34" actId="20577"/>
        <pc:sldMkLst>
          <pc:docMk/>
          <pc:sldMk cId="2206724113" sldId="315"/>
        </pc:sldMkLst>
        <pc:spChg chg="mod">
          <ac:chgData name="Toby Donaldson" userId="2e6e5431-bb17-4c41-9985-d39c50d83c73" providerId="ADAL" clId="{975CFA14-5254-4277-99EF-9320E70D3DD9}" dt="2024-10-07T20:30:02.539" v="34" actId="20577"/>
          <ac:spMkLst>
            <pc:docMk/>
            <pc:sldMk cId="2206724113" sldId="315"/>
            <ac:spMk id="8" creationId="{8229BA0C-C293-1E6E-DCAE-8703BB68FE60}"/>
          </ac:spMkLst>
        </pc:spChg>
      </pc:sldChg>
      <pc:sldChg chg="modSp mod">
        <pc:chgData name="Toby Donaldson" userId="2e6e5431-bb17-4c41-9985-d39c50d83c73" providerId="ADAL" clId="{975CFA14-5254-4277-99EF-9320E70D3DD9}" dt="2024-10-07T20:30:15.929" v="37" actId="1076"/>
        <pc:sldMkLst>
          <pc:docMk/>
          <pc:sldMk cId="4046174309" sldId="316"/>
        </pc:sldMkLst>
        <pc:spChg chg="mod">
          <ac:chgData name="Toby Donaldson" userId="2e6e5431-bb17-4c41-9985-d39c50d83c73" providerId="ADAL" clId="{975CFA14-5254-4277-99EF-9320E70D3DD9}" dt="2024-10-07T20:30:11.950" v="36" actId="20577"/>
          <ac:spMkLst>
            <pc:docMk/>
            <pc:sldMk cId="4046174309" sldId="316"/>
            <ac:spMk id="8" creationId="{93FCF999-FC36-09C5-3767-F0940FC8275E}"/>
          </ac:spMkLst>
        </pc:spChg>
        <pc:spChg chg="mod">
          <ac:chgData name="Toby Donaldson" userId="2e6e5431-bb17-4c41-9985-d39c50d83c73" providerId="ADAL" clId="{975CFA14-5254-4277-99EF-9320E70D3DD9}" dt="2024-10-07T20:30:15.929" v="37" actId="1076"/>
          <ac:spMkLst>
            <pc:docMk/>
            <pc:sldMk cId="4046174309" sldId="316"/>
            <ac:spMk id="9" creationId="{5A513EF9-B47A-67ED-A879-FCA6EC8BFB73}"/>
          </ac:spMkLst>
        </pc:spChg>
      </pc:sldChg>
      <pc:sldChg chg="modSp mod">
        <pc:chgData name="Toby Donaldson" userId="2e6e5431-bb17-4c41-9985-d39c50d83c73" providerId="ADAL" clId="{975CFA14-5254-4277-99EF-9320E70D3DD9}" dt="2024-10-07T20:31:42.015" v="44" actId="2711"/>
        <pc:sldMkLst>
          <pc:docMk/>
          <pc:sldMk cId="2317714996" sldId="317"/>
        </pc:sldMkLst>
        <pc:spChg chg="mod">
          <ac:chgData name="Toby Donaldson" userId="2e6e5431-bb17-4c41-9985-d39c50d83c73" providerId="ADAL" clId="{975CFA14-5254-4277-99EF-9320E70D3DD9}" dt="2024-10-07T20:31:42.015" v="44" actId="2711"/>
          <ac:spMkLst>
            <pc:docMk/>
            <pc:sldMk cId="2317714996" sldId="317"/>
            <ac:spMk id="8" creationId="{60083F5A-8736-F857-10CC-A3BEFD16D2CF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31055308" sldId="31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31055308" sldId="318"/>
            <ac:inkMk id="6" creationId="{25E98D81-CE7E-A4B5-C205-C4BAC258A0A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273788612" sldId="31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273788612" sldId="319"/>
            <ac:inkMk id="6" creationId="{9B50C3B2-59AA-F22B-83DE-7E3694D3D6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942349654" sldId="320"/>
        </pc:sldMkLst>
        <pc:spChg chg="mod">
          <ac:chgData name="Toby Donaldson" userId="2e6e5431-bb17-4c41-9985-d39c50d83c73" providerId="ADAL" clId="{975CFA14-5254-4277-99EF-9320E70D3DD9}" dt="2024-10-07T20:35:37.330" v="213" actId="313"/>
          <ac:spMkLst>
            <pc:docMk/>
            <pc:sldMk cId="2942349654" sldId="320"/>
            <ac:spMk id="3" creationId="{64CB0CB5-9086-A713-27B3-EF6E58CF25B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942349654" sldId="320"/>
            <ac:inkMk id="6" creationId="{79A6BB48-F62C-52A3-3D84-5DEFBE378F0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803866199" sldId="32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03866199" sldId="321"/>
            <ac:inkMk id="6" creationId="{89191B04-2B5E-43EC-7418-621FECC7DDF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735376480" sldId="32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735376480" sldId="322"/>
            <ac:inkMk id="6" creationId="{20865574-3D83-3BDC-21FA-DC04C65066E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878214079" sldId="32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878214079" sldId="323"/>
            <ac:inkMk id="6" creationId="{8AC791E7-2D43-E460-FC38-DD4FBEE765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12215102" sldId="324"/>
        </pc:sldMkLst>
        <pc:spChg chg="mod">
          <ac:chgData name="Toby Donaldson" userId="2e6e5431-bb17-4c41-9985-d39c50d83c73" providerId="ADAL" clId="{975CFA14-5254-4277-99EF-9320E70D3DD9}" dt="2024-10-07T20:37:37.466" v="216" actId="113"/>
          <ac:spMkLst>
            <pc:docMk/>
            <pc:sldMk cId="3212215102" sldId="324"/>
            <ac:spMk id="6" creationId="{4F045FD3-C4A0-2D00-BDBC-62EFFC91691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12215102" sldId="324"/>
            <ac:inkMk id="7" creationId="{706987D0-FA12-A897-C5C3-756F6DACCF1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02963989" sldId="325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02963989" sldId="325"/>
            <ac:inkMk id="7" creationId="{AD16EFF3-01F7-B400-66B2-9D3E6FCA4D5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95934686" sldId="32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95934686" sldId="326"/>
            <ac:inkMk id="5" creationId="{13027082-3DBE-4577-591A-1AF58DE2DA1C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331836019" sldId="32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331836019" sldId="327"/>
            <ac:inkMk id="6" creationId="{DD9C2D52-F489-02A4-71F0-5607A10800B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488065849" sldId="32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488065849" sldId="328"/>
            <ac:inkMk id="6" creationId="{B9510BFD-5A2F-092F-B8D9-8B5BCC4A610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059733870" sldId="329"/>
        </pc:sldMkLst>
        <pc:spChg chg="mod">
          <ac:chgData name="Toby Donaldson" userId="2e6e5431-bb17-4c41-9985-d39c50d83c73" providerId="ADAL" clId="{975CFA14-5254-4277-99EF-9320E70D3DD9}" dt="2024-10-07T20:39:56.578" v="217" actId="2711"/>
          <ac:spMkLst>
            <pc:docMk/>
            <pc:sldMk cId="2059733870" sldId="329"/>
            <ac:spMk id="5" creationId="{939E27F1-074B-173A-7766-9EF1B2754794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059733870" sldId="329"/>
            <ac:inkMk id="6" creationId="{30268DC7-87D4-367E-F9A9-5295814FCA9E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107842778" sldId="331"/>
        </pc:sldMkLst>
        <pc:spChg chg="mod">
          <ac:chgData name="Toby Donaldson" userId="2e6e5431-bb17-4c41-9985-d39c50d83c73" providerId="ADAL" clId="{975CFA14-5254-4277-99EF-9320E70D3DD9}" dt="2024-10-07T20:41:26.114" v="223" actId="20577"/>
          <ac:spMkLst>
            <pc:docMk/>
            <pc:sldMk cId="3107842778" sldId="331"/>
            <ac:spMk id="5" creationId="{DCF3AE84-D7C7-A6BA-87A3-20500C771B6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07842778" sldId="331"/>
            <ac:inkMk id="6" creationId="{A796AEE3-B948-7636-681A-5512F8A3E2D4}"/>
          </ac:inkMkLst>
        </pc:inkChg>
      </pc:sldChg>
      <pc:sldChg chg="delSp mod">
        <pc:chgData name="Toby Donaldson" userId="2e6e5431-bb17-4c41-9985-d39c50d83c73" providerId="ADAL" clId="{975CFA14-5254-4277-99EF-9320E70D3DD9}" dt="2024-10-07T20:45:56.857" v="225" actId="21"/>
        <pc:sldMkLst>
          <pc:docMk/>
          <pc:sldMk cId="825497567" sldId="332"/>
        </pc:sldMkLst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7" creationId="{6E42547A-67EF-ECFA-1692-9A7F4D54314A}"/>
          </ac:spMkLst>
        </pc:spChg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8" creationId="{D5726C9F-5CBB-58B5-7ECA-98BBDDCD3B73}"/>
          </ac:spMkLst>
        </pc:spChg>
        <pc:graphicFrameChg chg="del">
          <ac:chgData name="Toby Donaldson" userId="2e6e5431-bb17-4c41-9985-d39c50d83c73" providerId="ADAL" clId="{975CFA14-5254-4277-99EF-9320E70D3DD9}" dt="2024-10-07T20:45:56.857" v="225" actId="21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071468877" sldId="33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71468877" sldId="333"/>
            <ac:inkMk id="5" creationId="{2BDB59AB-F900-2060-F379-AF9BDE99BDD7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885508006" sldId="334"/>
        </pc:sldMkLst>
        <pc:spChg chg="mod">
          <ac:chgData name="Toby Donaldson" userId="2e6e5431-bb17-4c41-9985-d39c50d83c73" providerId="ADAL" clId="{975CFA14-5254-4277-99EF-9320E70D3DD9}" dt="2024-10-07T20:46:24.828" v="227" actId="20577"/>
          <ac:spMkLst>
            <pc:docMk/>
            <pc:sldMk cId="3885508006" sldId="334"/>
            <ac:spMk id="7" creationId="{8DAD8B2D-B4D7-8BAC-B737-CC8F916DC55C}"/>
          </ac:spMkLst>
        </pc:spChg>
        <pc:spChg chg="mod">
          <ac:chgData name="Toby Donaldson" userId="2e6e5431-bb17-4c41-9985-d39c50d83c73" providerId="ADAL" clId="{975CFA14-5254-4277-99EF-9320E70D3DD9}" dt="2024-10-07T20:46:40.859" v="238" actId="20577"/>
          <ac:spMkLst>
            <pc:docMk/>
            <pc:sldMk cId="3885508006" sldId="334"/>
            <ac:spMk id="8" creationId="{B93A95A1-E347-20E8-316B-9C32BA1CB601}"/>
          </ac:spMkLst>
        </pc:spChg>
        <pc:graphicFrameChg chg="mod modGraphic">
          <ac:chgData name="Toby Donaldson" userId="2e6e5431-bb17-4c41-9985-d39c50d83c73" providerId="ADAL" clId="{975CFA14-5254-4277-99EF-9320E70D3DD9}" dt="2024-10-07T20:46:35.491" v="234"/>
          <ac:graphicFrameMkLst>
            <pc:docMk/>
            <pc:sldMk cId="3885508006" sldId="334"/>
            <ac:graphicFrameMk id="6" creationId="{2B935200-4CD9-3D3F-BE34-D43310E98EFF}"/>
          </ac:graphicFrameMkLst>
        </pc:graphicFrame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85508006" sldId="334"/>
            <ac:inkMk id="5" creationId="{98D987D3-AE6A-709F-D635-4F944BFA5C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20491985" sldId="335"/>
        </pc:sldMkLst>
        <pc:spChg chg="mod">
          <ac:chgData name="Toby Donaldson" userId="2e6e5431-bb17-4c41-9985-d39c50d83c73" providerId="ADAL" clId="{975CFA14-5254-4277-99EF-9320E70D3DD9}" dt="2024-10-07T20:47:55.440" v="240" actId="20577"/>
          <ac:spMkLst>
            <pc:docMk/>
            <pc:sldMk cId="1720491985" sldId="335"/>
            <ac:spMk id="7" creationId="{27E554AE-2AC0-6005-8F04-A793EC93185B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20491985" sldId="335"/>
            <ac:inkMk id="3" creationId="{5510E876-39FE-3263-4BE7-BBA3F80A6E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02262640" sldId="336"/>
        </pc:sldMkLst>
        <pc:spChg chg="mod">
          <ac:chgData name="Toby Donaldson" userId="2e6e5431-bb17-4c41-9985-d39c50d83c73" providerId="ADAL" clId="{975CFA14-5254-4277-99EF-9320E70D3DD9}" dt="2024-10-07T20:49:26.336" v="248" actId="20577"/>
          <ac:spMkLst>
            <pc:docMk/>
            <pc:sldMk cId="1702262640" sldId="336"/>
            <ac:spMk id="7" creationId="{40AC4A63-A5A9-952F-8BEB-F5AB9247DE96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02262640" sldId="336"/>
            <ac:inkMk id="6" creationId="{CD613A15-F904-83A5-2411-C35145849E9F}"/>
          </ac:inkMkLst>
        </pc:inkChg>
      </pc:sldChg>
      <pc:sldChg chg="modSp mod">
        <pc:chgData name="Toby Donaldson" userId="2e6e5431-bb17-4c41-9985-d39c50d83c73" providerId="ADAL" clId="{975CFA14-5254-4277-99EF-9320E70D3DD9}" dt="2024-10-07T20:49:31.728" v="250" actId="20577"/>
        <pc:sldMkLst>
          <pc:docMk/>
          <pc:sldMk cId="1996348735" sldId="337"/>
        </pc:sldMkLst>
        <pc:spChg chg="mod">
          <ac:chgData name="Toby Donaldson" userId="2e6e5431-bb17-4c41-9985-d39c50d83c73" providerId="ADAL" clId="{975CFA14-5254-4277-99EF-9320E70D3DD9}" dt="2024-10-07T20:49:31.728" v="250" actId="20577"/>
          <ac:spMkLst>
            <pc:docMk/>
            <pc:sldMk cId="1996348735" sldId="337"/>
            <ac:spMk id="7" creationId="{44CBDB6D-8DB6-AEFF-D84A-C66798E882C5}"/>
          </ac:spMkLst>
        </pc:spChg>
      </pc:sldChg>
      <pc:sldChg chg="modSp mod">
        <pc:chgData name="Toby Donaldson" userId="2e6e5431-bb17-4c41-9985-d39c50d83c73" providerId="ADAL" clId="{975CFA14-5254-4277-99EF-9320E70D3DD9}" dt="2024-10-07T20:49:37.727" v="252" actId="20577"/>
        <pc:sldMkLst>
          <pc:docMk/>
          <pc:sldMk cId="2623435609" sldId="338"/>
        </pc:sldMkLst>
        <pc:spChg chg="mod">
          <ac:chgData name="Toby Donaldson" userId="2e6e5431-bb17-4c41-9985-d39c50d83c73" providerId="ADAL" clId="{975CFA14-5254-4277-99EF-9320E70D3DD9}" dt="2024-10-07T20:49:37.727" v="252" actId="20577"/>
          <ac:spMkLst>
            <pc:docMk/>
            <pc:sldMk cId="2623435609" sldId="338"/>
            <ac:spMk id="7" creationId="{C5802800-3836-6E33-B2D4-3B08DA42D72D}"/>
          </ac:spMkLst>
        </pc:spChg>
      </pc:sldChg>
      <pc:sldChg chg="modSp mod">
        <pc:chgData name="Toby Donaldson" userId="2e6e5431-bb17-4c41-9985-d39c50d83c73" providerId="ADAL" clId="{975CFA14-5254-4277-99EF-9320E70D3DD9}" dt="2024-10-07T20:49:43.730" v="254" actId="20577"/>
        <pc:sldMkLst>
          <pc:docMk/>
          <pc:sldMk cId="1038925990" sldId="339"/>
        </pc:sldMkLst>
        <pc:spChg chg="mod">
          <ac:chgData name="Toby Donaldson" userId="2e6e5431-bb17-4c41-9985-d39c50d83c73" providerId="ADAL" clId="{975CFA14-5254-4277-99EF-9320E70D3DD9}" dt="2024-10-07T20:49:43.730" v="254" actId="20577"/>
          <ac:spMkLst>
            <pc:docMk/>
            <pc:sldMk cId="1038925990" sldId="339"/>
            <ac:spMk id="7" creationId="{C660C276-7984-F796-A28D-ED7749884FB8}"/>
          </ac:spMkLst>
        </pc:spChg>
      </pc:sldChg>
      <pc:sldChg chg="modSp mod">
        <pc:chgData name="Toby Donaldson" userId="2e6e5431-bb17-4c41-9985-d39c50d83c73" providerId="ADAL" clId="{975CFA14-5254-4277-99EF-9320E70D3DD9}" dt="2024-10-07T20:49:13.147" v="246" actId="20577"/>
        <pc:sldMkLst>
          <pc:docMk/>
          <pc:sldMk cId="2898579699" sldId="340"/>
        </pc:sldMkLst>
        <pc:spChg chg="mod">
          <ac:chgData name="Toby Donaldson" userId="2e6e5431-bb17-4c41-9985-d39c50d83c73" providerId="ADAL" clId="{975CFA14-5254-4277-99EF-9320E70D3DD9}" dt="2024-10-07T20:49:13.147" v="246" actId="20577"/>
          <ac:spMkLst>
            <pc:docMk/>
            <pc:sldMk cId="2898579699" sldId="340"/>
            <ac:spMk id="7" creationId="{61B1E301-DF73-FF45-07B3-96EAB8FCB885}"/>
          </ac:spMkLst>
        </pc:sp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4014983717" sldId="341"/>
        </pc:sldMkLst>
        <pc:spChg chg="mod">
          <ac:chgData name="Toby Donaldson" userId="2e6e5431-bb17-4c41-9985-d39c50d83c73" providerId="ADAL" clId="{975CFA14-5254-4277-99EF-9320E70D3DD9}" dt="2024-10-07T20:49:07.821" v="244" actId="20577"/>
          <ac:spMkLst>
            <pc:docMk/>
            <pc:sldMk cId="4014983717" sldId="341"/>
            <ac:spMk id="7" creationId="{6A918806-958D-CE33-03C9-B7347D33C18E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14983717" sldId="341"/>
            <ac:inkMk id="6" creationId="{D1A33E41-567F-4BC7-978B-91FEAD58559B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85907966" sldId="343"/>
        </pc:sldMkLst>
        <pc:spChg chg="mod">
          <ac:chgData name="Toby Donaldson" userId="2e6e5431-bb17-4c41-9985-d39c50d83c73" providerId="ADAL" clId="{975CFA14-5254-4277-99EF-9320E70D3DD9}" dt="2024-10-07T20:49:01.265" v="242" actId="20577"/>
          <ac:spMkLst>
            <pc:docMk/>
            <pc:sldMk cId="3285907966" sldId="343"/>
            <ac:spMk id="7" creationId="{55EF1186-870F-A83E-21A1-27C81750C1B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85907966" sldId="343"/>
            <ac:inkMk id="5" creationId="{EC165328-C5C5-536F-936E-2031BCABD64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214199312" sldId="34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214199312" sldId="349"/>
            <ac:inkMk id="3" creationId="{00FEEC6A-B15C-EDCC-5640-5AEC8B480A48}"/>
          </ac:inkMkLst>
        </pc:inkChg>
      </pc:sldChg>
      <pc:sldChg chg="ord">
        <pc:chgData name="Toby Donaldson" userId="2e6e5431-bb17-4c41-9985-d39c50d83c73" providerId="ADAL" clId="{975CFA14-5254-4277-99EF-9320E70D3DD9}" dt="2024-10-07T20:52:02.861" v="256"/>
        <pc:sldMkLst>
          <pc:docMk/>
          <pc:sldMk cId="894663321" sldId="350"/>
        </pc:sldMkLst>
      </pc:sldChg>
      <pc:sldChg chg="modSp mod">
        <pc:chgData name="Toby Donaldson" userId="2e6e5431-bb17-4c41-9985-d39c50d83c73" providerId="ADAL" clId="{975CFA14-5254-4277-99EF-9320E70D3DD9}" dt="2024-10-07T20:52:17.143" v="257" actId="207"/>
        <pc:sldMkLst>
          <pc:docMk/>
          <pc:sldMk cId="237995310" sldId="351"/>
        </pc:sldMkLst>
        <pc:spChg chg="mod">
          <ac:chgData name="Toby Donaldson" userId="2e6e5431-bb17-4c41-9985-d39c50d83c73" providerId="ADAL" clId="{975CFA14-5254-4277-99EF-9320E70D3DD9}" dt="2024-10-07T20:52:17.143" v="257" actId="207"/>
          <ac:spMkLst>
            <pc:docMk/>
            <pc:sldMk cId="237995310" sldId="351"/>
            <ac:spMk id="8" creationId="{115C2D4A-6747-7A71-F438-03168C42034E}"/>
          </ac:spMkLst>
        </pc:spChg>
      </pc:sldChg>
      <pc:sldChg chg="modSp mod">
        <pc:chgData name="Toby Donaldson" userId="2e6e5431-bb17-4c41-9985-d39c50d83c73" providerId="ADAL" clId="{975CFA14-5254-4277-99EF-9320E70D3DD9}" dt="2024-10-07T20:53:34.737" v="258" actId="1076"/>
        <pc:sldMkLst>
          <pc:docMk/>
          <pc:sldMk cId="1723111724" sldId="357"/>
        </pc:sldMkLst>
        <pc:spChg chg="mod">
          <ac:chgData name="Toby Donaldson" userId="2e6e5431-bb17-4c41-9985-d39c50d83c73" providerId="ADAL" clId="{975CFA14-5254-4277-99EF-9320E70D3DD9}" dt="2024-10-07T20:53:34.737" v="258" actId="1076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">
        <pc:chgData name="Toby Donaldson" userId="2e6e5431-bb17-4c41-9985-d39c50d83c73" providerId="ADAL" clId="{975CFA14-5254-4277-99EF-9320E70D3DD9}" dt="2024-10-07T20:58:51.750" v="267"/>
        <pc:sldMkLst>
          <pc:docMk/>
          <pc:sldMk cId="4001447535" sldId="358"/>
        </pc:sldMkLst>
        <pc:picChg chg="add mod">
          <ac:chgData name="Toby Donaldson" userId="2e6e5431-bb17-4c41-9985-d39c50d83c73" providerId="ADAL" clId="{975CFA14-5254-4277-99EF-9320E70D3DD9}" dt="2024-10-07T20:58:51.750" v="267"/>
          <ac:picMkLst>
            <pc:docMk/>
            <pc:sldMk cId="4001447535" sldId="358"/>
            <ac:picMk id="3" creationId="{48CC333E-C564-20E0-9D7E-91274615B787}"/>
          </ac:picMkLst>
        </pc:picChg>
        <pc:picChg chg="add del mod">
          <ac:chgData name="Toby Donaldson" userId="2e6e5431-bb17-4c41-9985-d39c50d83c73" providerId="ADAL" clId="{975CFA14-5254-4277-99EF-9320E70D3DD9}" dt="2024-10-07T20:58:45.752" v="266" actId="21"/>
          <ac:picMkLst>
            <pc:docMk/>
            <pc:sldMk cId="4001447535" sldId="358"/>
            <ac:picMk id="2050" creationId="{6A511FA2-670A-225D-C2A9-0C9B5073DCBC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79954462" sldId="35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79954462" sldId="359"/>
            <ac:inkMk id="3" creationId="{E36D53A4-F67D-51C0-4D71-940A6241F904}"/>
          </ac:inkMkLst>
        </pc:inkChg>
      </pc:sldChg>
      <pc:sldChg chg="addSp modSp">
        <pc:chgData name="Toby Donaldson" userId="2e6e5431-bb17-4c41-9985-d39c50d83c73" providerId="ADAL" clId="{975CFA14-5254-4277-99EF-9320E70D3DD9}" dt="2024-10-07T20:58:42.593" v="265" actId="1076"/>
        <pc:sldMkLst>
          <pc:docMk/>
          <pc:sldMk cId="1494824162" sldId="361"/>
        </pc:sldMkLst>
        <pc:picChg chg="add mod">
          <ac:chgData name="Toby Donaldson" userId="2e6e5431-bb17-4c41-9985-d39c50d83c73" providerId="ADAL" clId="{975CFA14-5254-4277-99EF-9320E70D3DD9}" dt="2024-10-07T20:58:42.593" v="265" actId="1076"/>
          <ac:picMkLst>
            <pc:docMk/>
            <pc:sldMk cId="1494824162" sldId="361"/>
            <ac:picMk id="7" creationId="{3E4F95F4-A29F-A0B6-6C19-43060B5C0AC7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876541978" sldId="36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876541978" sldId="362"/>
            <ac:inkMk id="9" creationId="{41117C1C-391F-366E-0CCC-EA2B9AC0ACC9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1998224056" sldId="36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998224056" sldId="363"/>
            <ac:inkMk id="3" creationId="{359E8E71-E41E-440B-BE64-F7EDEB7AE98B}"/>
          </ac:inkMkLst>
        </pc:inkChg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1998224056" sldId="363"/>
            <ac:inkMk id="5" creationId="{EE26C75E-A8FB-CD14-4161-91DFC928541B}"/>
          </ac:inkMkLst>
        </pc:inkChg>
      </pc:sldChg>
      <pc:sldChg chg="modSp mod">
        <pc:chgData name="Toby Donaldson" userId="2e6e5431-bb17-4c41-9985-d39c50d83c73" providerId="ADAL" clId="{975CFA14-5254-4277-99EF-9320E70D3DD9}" dt="2024-10-07T21:00:34.039" v="307" actId="20577"/>
        <pc:sldMkLst>
          <pc:docMk/>
          <pc:sldMk cId="3804911334" sldId="364"/>
        </pc:sldMkLst>
        <pc:spChg chg="mod">
          <ac:chgData name="Toby Donaldson" userId="2e6e5431-bb17-4c41-9985-d39c50d83c73" providerId="ADAL" clId="{975CFA14-5254-4277-99EF-9320E70D3DD9}" dt="2024-10-07T21:00:34.039" v="307" actId="20577"/>
          <ac:spMkLst>
            <pc:docMk/>
            <pc:sldMk cId="3804911334" sldId="364"/>
            <ac:spMk id="5" creationId="{4E5FB387-091A-378E-801F-F7931B72D96A}"/>
          </ac:spMkLst>
        </pc:spChg>
      </pc:sldChg>
      <pc:sldChg chg="modSp mod">
        <pc:chgData name="Toby Donaldson" userId="2e6e5431-bb17-4c41-9985-d39c50d83c73" providerId="ADAL" clId="{975CFA14-5254-4277-99EF-9320E70D3DD9}" dt="2024-10-07T21:01:06.681" v="341" actId="20577"/>
        <pc:sldMkLst>
          <pc:docMk/>
          <pc:sldMk cId="2226048549" sldId="365"/>
        </pc:sldMkLst>
        <pc:spChg chg="mod">
          <ac:chgData name="Toby Donaldson" userId="2e6e5431-bb17-4c41-9985-d39c50d83c73" providerId="ADAL" clId="{975CFA14-5254-4277-99EF-9320E70D3DD9}" dt="2024-10-07T21:01:06.681" v="341" actId="20577"/>
          <ac:spMkLst>
            <pc:docMk/>
            <pc:sldMk cId="2226048549" sldId="365"/>
            <ac:spMk id="5" creationId="{ABCD393B-6A0F-9881-0B81-62CCAE88B582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292605436" sldId="36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92605436" sldId="366"/>
            <ac:inkMk id="3" creationId="{8C5209E4-A7F3-988E-F5A6-8169574B23AE}"/>
          </ac:inkMkLst>
        </pc:inkChg>
      </pc:sldChg>
      <pc:sldChg chg="addSp delSp modSp mod">
        <pc:chgData name="Toby Donaldson" userId="2e6e5431-bb17-4c41-9985-d39c50d83c73" providerId="ADAL" clId="{975CFA14-5254-4277-99EF-9320E70D3DD9}" dt="2024-10-07T21:02:58.326" v="350" actId="14100"/>
        <pc:sldMkLst>
          <pc:docMk/>
          <pc:sldMk cId="1281652328" sldId="367"/>
        </pc:sldMkLst>
        <pc:cxnChg chg="del">
          <ac:chgData name="Toby Donaldson" userId="2e6e5431-bb17-4c41-9985-d39c50d83c73" providerId="ADAL" clId="{975CFA14-5254-4277-99EF-9320E70D3DD9}" dt="2024-10-07T21:02:08.086" v="342" actId="21"/>
          <ac:cxnSpMkLst>
            <pc:docMk/>
            <pc:sldMk cId="1281652328" sldId="367"/>
            <ac:cxnSpMk id="10" creationId="{844E9CE0-DB23-02B2-71A0-81C75208C9B4}"/>
          </ac:cxnSpMkLst>
        </pc:cxnChg>
        <pc:cxnChg chg="add mod">
          <ac:chgData name="Toby Donaldson" userId="2e6e5431-bb17-4c41-9985-d39c50d83c73" providerId="ADAL" clId="{975CFA14-5254-4277-99EF-9320E70D3DD9}" dt="2024-10-07T21:02:58.326" v="350" actId="14100"/>
          <ac:cxnSpMkLst>
            <pc:docMk/>
            <pc:sldMk cId="1281652328" sldId="367"/>
            <ac:cxnSpMk id="11" creationId="{DBD342CB-58D2-69B0-FD81-6E58CC3A3DC1}"/>
          </ac:cxnSpMkLst>
        </pc:cxnChg>
      </pc:sldChg>
      <pc:sldChg chg="addSp delSp modSp mod">
        <pc:chgData name="Toby Donaldson" userId="2e6e5431-bb17-4c41-9985-d39c50d83c73" providerId="ADAL" clId="{975CFA14-5254-4277-99EF-9320E70D3DD9}" dt="2024-10-07T21:03:12.506" v="352" actId="21"/>
        <pc:sldMkLst>
          <pc:docMk/>
          <pc:sldMk cId="4088079527" sldId="368"/>
        </pc:sldMkLst>
        <pc:cxnChg chg="del">
          <ac:chgData name="Toby Donaldson" userId="2e6e5431-bb17-4c41-9985-d39c50d83c73" providerId="ADAL" clId="{975CFA14-5254-4277-99EF-9320E70D3DD9}" dt="2024-10-07T21:03:12.506" v="352" actId="21"/>
          <ac:cxnSpMkLst>
            <pc:docMk/>
            <pc:sldMk cId="4088079527" sldId="368"/>
            <ac:cxnSpMk id="10" creationId="{83B3BFE7-80B3-66F0-5350-6AF1EA4E2163}"/>
          </ac:cxnSpMkLst>
        </pc:cxnChg>
        <pc:cxnChg chg="add mod">
          <ac:chgData name="Toby Donaldson" userId="2e6e5431-bb17-4c41-9985-d39c50d83c73" providerId="ADAL" clId="{975CFA14-5254-4277-99EF-9320E70D3DD9}" dt="2024-10-07T21:03:09.122" v="351"/>
          <ac:cxnSpMkLst>
            <pc:docMk/>
            <pc:sldMk cId="4088079527" sldId="368"/>
            <ac:cxnSpMk id="11" creationId="{061EE6AD-760F-56D9-1346-733D7043CB84}"/>
          </ac:cxnSpMkLst>
        </pc:cxn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877160746" sldId="37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877160746" sldId="370"/>
            <ac:inkMk id="3" creationId="{F17E9641-85E6-DD20-2317-F871A588375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159336100" sldId="37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59336100" sldId="371"/>
            <ac:inkMk id="11" creationId="{E7CB2633-B4E7-04AB-1473-D68E4FFB64B1}"/>
          </ac:inkMkLst>
        </pc:inkChg>
      </pc:sldChg>
      <pc:sldChg chg="modSp mod">
        <pc:chgData name="Toby Donaldson" userId="2e6e5431-bb17-4c41-9985-d39c50d83c73" providerId="ADAL" clId="{975CFA14-5254-4277-99EF-9320E70D3DD9}" dt="2024-10-07T21:09:18.757" v="357" actId="113"/>
        <pc:sldMkLst>
          <pc:docMk/>
          <pc:sldMk cId="1016439760" sldId="372"/>
        </pc:sldMkLst>
        <pc:spChg chg="mod">
          <ac:chgData name="Toby Donaldson" userId="2e6e5431-bb17-4c41-9985-d39c50d83c73" providerId="ADAL" clId="{975CFA14-5254-4277-99EF-9320E70D3DD9}" dt="2024-10-07T21:09:18.757" v="357" actId="113"/>
          <ac:spMkLst>
            <pc:docMk/>
            <pc:sldMk cId="1016439760" sldId="372"/>
            <ac:spMk id="28" creationId="{CD200C70-5A34-FE76-B53F-832CD6E9498C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270743596" sldId="37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270743596" sldId="373"/>
            <ac:inkMk id="6" creationId="{22BFFF30-6B58-A98E-54E9-C1C3A2B6700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692975195" sldId="374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92975195" sldId="374"/>
            <ac:inkMk id="3" creationId="{ED0C2210-FA21-A6CF-7A3E-DCD0037ED068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710564396" sldId="37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710564396" sldId="377"/>
            <ac:inkMk id="5" creationId="{787C17A5-9ACA-D030-947B-FDBE223CCC6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310001430" sldId="37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310001430" sldId="378"/>
            <ac:inkMk id="3" creationId="{FA145EB7-E091-518E-7B4C-EC134AD89C44}"/>
          </ac:inkMkLst>
        </pc:inkChg>
      </pc:sldChg>
      <pc:sldChg chg="modSp mod">
        <pc:chgData name="Toby Donaldson" userId="2e6e5431-bb17-4c41-9985-d39c50d83c73" providerId="ADAL" clId="{975CFA14-5254-4277-99EF-9320E70D3DD9}" dt="2024-10-07T21:10:38.781" v="358" actId="2711"/>
        <pc:sldMkLst>
          <pc:docMk/>
          <pc:sldMk cId="3545286888" sldId="379"/>
        </pc:sldMkLst>
        <pc:spChg chg="mod">
          <ac:chgData name="Toby Donaldson" userId="2e6e5431-bb17-4c41-9985-d39c50d83c73" providerId="ADAL" clId="{975CFA14-5254-4277-99EF-9320E70D3DD9}" dt="2024-10-07T21:10:38.781" v="358" actId="2711"/>
          <ac:spMkLst>
            <pc:docMk/>
            <pc:sldMk cId="3545286888" sldId="379"/>
            <ac:spMk id="7" creationId="{1ACE9FA0-A98F-6961-8411-6F2BD58B59DA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19189130" sldId="38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19189130" sldId="380"/>
            <ac:inkMk id="3" creationId="{2723B584-0839-B996-EF22-26A13D13093D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4120911" sldId="38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4120911" sldId="382"/>
            <ac:inkMk id="3" creationId="{D21113F1-A6FF-4F10-992E-1ECDECFDC004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182207593" sldId="38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182207593" sldId="383"/>
            <ac:inkMk id="3" creationId="{1E54FE23-F60A-DF52-35E4-F2C98455D7AB}"/>
          </ac:inkMkLst>
        </pc:inkChg>
      </pc:sldChg>
      <pc:sldChg chg="modSp mod">
        <pc:chgData name="Toby Donaldson" userId="2e6e5431-bb17-4c41-9985-d39c50d83c73" providerId="ADAL" clId="{975CFA14-5254-4277-99EF-9320E70D3DD9}" dt="2024-10-07T20:59:54.115" v="272" actId="113"/>
        <pc:sldMkLst>
          <pc:docMk/>
          <pc:sldMk cId="1134019399" sldId="386"/>
        </pc:sldMkLst>
        <pc:spChg chg="mod">
          <ac:chgData name="Toby Donaldson" userId="2e6e5431-bb17-4c41-9985-d39c50d83c73" providerId="ADAL" clId="{975CFA14-5254-4277-99EF-9320E70D3DD9}" dt="2024-10-07T20:59:54.115" v="272" actId="113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mod">
        <pc:chgData name="Toby Donaldson" userId="2e6e5431-bb17-4c41-9985-d39c50d83c73" providerId="ADAL" clId="{975CFA14-5254-4277-99EF-9320E70D3DD9}" dt="2024-10-07T20:28:19.063" v="7" actId="1076"/>
        <pc:sldMkLst>
          <pc:docMk/>
          <pc:sldMk cId="2495630857" sldId="387"/>
        </pc:sldMkLst>
        <pc:spChg chg="mod">
          <ac:chgData name="Toby Donaldson" userId="2e6e5431-bb17-4c41-9985-d39c50d83c73" providerId="ADAL" clId="{975CFA14-5254-4277-99EF-9320E70D3DD9}" dt="2024-10-07T20:28:19.063" v="7" actId="1076"/>
          <ac:spMkLst>
            <pc:docMk/>
            <pc:sldMk cId="2495630857" sldId="387"/>
            <ac:spMk id="3" creationId="{C9A4AF4E-EE7C-75D1-C567-339C2B4A92F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6" creationId="{9A38C280-B36A-4059-FBF8-5668A987184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7" creationId="{0F372E03-6749-739A-E5AE-923AF8D7B4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2" creationId="{644AF76B-8FEF-4950-090C-B083543E88B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4" creationId="{ADA6BC61-B6C6-8094-BB17-C5486202949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5" creationId="{902345FB-8132-DF24-F67B-D6A82117A29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6" creationId="{897382D6-DC60-1C93-0D05-3013BA50D8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7" creationId="{BAC2F20C-5CCB-2A32-6314-38EE4AD609CE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8" creationId="{D35022B0-739C-6248-149C-2472B3AA8EB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9" creationId="{48CD139F-757C-83C6-757E-E55BB0F48201}"/>
          </ac:spMkLst>
        </pc:spChg>
      </pc:sldChg>
      <pc:sldChg chg="modSp add mod">
        <pc:chgData name="Toby Donaldson" userId="2e6e5431-bb17-4c41-9985-d39c50d83c73" providerId="ADAL" clId="{975CFA14-5254-4277-99EF-9320E70D3DD9}" dt="2024-10-07T20:28:34.831" v="33" actId="20577"/>
        <pc:sldMkLst>
          <pc:docMk/>
          <pc:sldMk cId="1015683910" sldId="388"/>
        </pc:sldMkLst>
        <pc:spChg chg="mod">
          <ac:chgData name="Toby Donaldson" userId="2e6e5431-bb17-4c41-9985-d39c50d83c73" providerId="ADAL" clId="{975CFA14-5254-4277-99EF-9320E70D3DD9}" dt="2024-10-07T20:28:34.831" v="33" actId="20577"/>
          <ac:spMkLst>
            <pc:docMk/>
            <pc:sldMk cId="1015683910" sldId="388"/>
            <ac:spMk id="3" creationId="{FE0E843F-A3B4-4A1F-EDE2-26C36F18F4FB}"/>
          </ac:spMkLst>
        </pc:spChg>
      </pc:sldChg>
      <pc:sldChg chg="addSp modSp new mod setBg">
        <pc:chgData name="Toby Donaldson" userId="2e6e5431-bb17-4c41-9985-d39c50d83c73" providerId="ADAL" clId="{975CFA14-5254-4277-99EF-9320E70D3DD9}" dt="2024-10-07T20:34:16.984" v="206" actId="255"/>
        <pc:sldMkLst>
          <pc:docMk/>
          <pc:sldMk cId="3158190651" sldId="389"/>
        </pc:sldMkLst>
        <pc:spChg chg="mod">
          <ac:chgData name="Toby Donaldson" userId="2e6e5431-bb17-4c41-9985-d39c50d83c73" providerId="ADAL" clId="{975CFA14-5254-4277-99EF-9320E70D3DD9}" dt="2024-10-07T20:33:23.220" v="83" actId="20577"/>
          <ac:spMkLst>
            <pc:docMk/>
            <pc:sldMk cId="3158190651" sldId="389"/>
            <ac:spMk id="2" creationId="{A23A0E7D-4680-EAF9-2C23-502BA44C60FC}"/>
          </ac:spMkLst>
        </pc:spChg>
        <pc:spChg chg="mod">
          <ac:chgData name="Toby Donaldson" userId="2e6e5431-bb17-4c41-9985-d39c50d83c73" providerId="ADAL" clId="{975CFA14-5254-4277-99EF-9320E70D3DD9}" dt="2024-10-07T20:34:16.984" v="206" actId="255"/>
          <ac:spMkLst>
            <pc:docMk/>
            <pc:sldMk cId="3158190651" sldId="389"/>
            <ac:spMk id="3" creationId="{78D2AB64-2B1A-2034-1DD2-792391A1DC5C}"/>
          </ac:spMkLst>
        </pc:spChg>
        <pc:spChg chg="mo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4" creationId="{26ED8CF8-7E10-E265-2120-E19089DAA81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1" creationId="{2C61293E-6EBE-43EF-A52C-9BEBFD7679D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3" creationId="{21540236-BFD5-4A9D-8840-4703E7F76825}"/>
          </ac:spMkLst>
        </pc:spChg>
        <pc:picChg chg="add mod ord">
          <ac:chgData name="Toby Donaldson" userId="2e6e5431-bb17-4c41-9985-d39c50d83c73" providerId="ADAL" clId="{975CFA14-5254-4277-99EF-9320E70D3DD9}" dt="2024-10-07T20:32:52.608" v="47" actId="26606"/>
          <ac:picMkLst>
            <pc:docMk/>
            <pc:sldMk cId="3158190651" sldId="389"/>
            <ac:picMk id="1026" creationId="{D05C1C3F-7403-703F-2967-D9F5A909793C}"/>
          </ac:picMkLst>
        </pc:picChg>
      </pc:sldChg>
      <pc:sldChg chg="addSp add">
        <pc:chgData name="Toby Donaldson" userId="2e6e5431-bb17-4c41-9985-d39c50d83c73" providerId="ADAL" clId="{975CFA14-5254-4277-99EF-9320E70D3DD9}" dt="2024-10-07T23:15:45.842" v="359"/>
        <pc:sldMkLst>
          <pc:docMk/>
          <pc:sldMk cId="684983360" sldId="39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84983360" sldId="390"/>
            <ac:inkMk id="5" creationId="{BB2E6C8E-DE38-396F-DC17-3CB05C8E9871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3215829657" sldId="397"/>
        </pc:sldMkLst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3215829657" sldId="397"/>
            <ac:inkMk id="21" creationId="{D8F94164-5860-C253-788D-1CEE549B76DB}"/>
          </ac:inkMkLst>
        </pc:inkChg>
      </pc:sldChg>
    </pc:docChg>
  </pc:docChgLst>
  <pc:docChgLst>
    <pc:chgData name="Toby Donaldson" userId="2e6e5431-bb17-4c41-9985-d39c50d83c73" providerId="ADAL" clId="{0DEFDA1C-3182-411E-9AE9-5C0C0C65F9DA}"/>
    <pc:docChg chg="undo custSel addSld delSld modSld addSection modSection">
      <pc:chgData name="Toby Donaldson" userId="2e6e5431-bb17-4c41-9985-d39c50d83c73" providerId="ADAL" clId="{0DEFDA1C-3182-411E-9AE9-5C0C0C65F9DA}" dt="2024-10-09T16:56:58.379" v="2355" actId="20577"/>
      <pc:docMkLst>
        <pc:docMk/>
      </pc:docMkLst>
      <pc:sldChg chg="modSp mod">
        <pc:chgData name="Toby Donaldson" userId="2e6e5431-bb17-4c41-9985-d39c50d83c73" providerId="ADAL" clId="{0DEFDA1C-3182-411E-9AE9-5C0C0C65F9DA}" dt="2024-10-07T06:07:52.318" v="2088" actId="2711"/>
        <pc:sldMkLst>
          <pc:docMk/>
          <pc:sldMk cId="689492062" sldId="348"/>
        </pc:sldMkLst>
        <pc:spChg chg="mod">
          <ac:chgData name="Toby Donaldson" userId="2e6e5431-bb17-4c41-9985-d39c50d83c73" providerId="ADAL" clId="{0DEFDA1C-3182-411E-9AE9-5C0C0C65F9DA}" dt="2024-10-07T06:07:52.318" v="2088" actId="2711"/>
          <ac:spMkLst>
            <pc:docMk/>
            <pc:sldMk cId="689492062" sldId="348"/>
            <ac:spMk id="5" creationId="{8B731A52-EBE5-E127-87BC-D89721283BB3}"/>
          </ac:spMkLst>
        </pc:spChg>
      </pc:sldChg>
      <pc:sldChg chg="modSp mod">
        <pc:chgData name="Toby Donaldson" userId="2e6e5431-bb17-4c41-9985-d39c50d83c73" providerId="ADAL" clId="{0DEFDA1C-3182-411E-9AE9-5C0C0C65F9DA}" dt="2024-10-07T06:08:02.556" v="2089" actId="2711"/>
        <pc:sldMkLst>
          <pc:docMk/>
          <pc:sldMk cId="1214199312" sldId="349"/>
        </pc:sldMkLst>
        <pc:spChg chg="mod">
          <ac:chgData name="Toby Donaldson" userId="2e6e5431-bb17-4c41-9985-d39c50d83c73" providerId="ADAL" clId="{0DEFDA1C-3182-411E-9AE9-5C0C0C65F9DA}" dt="2024-10-07T06:08:02.556" v="2089" actId="2711"/>
          <ac:spMkLst>
            <pc:docMk/>
            <pc:sldMk cId="1214199312" sldId="349"/>
            <ac:spMk id="5" creationId="{FA342AAF-27CB-821D-DDAF-37DF13AB43A8}"/>
          </ac:spMkLst>
        </pc:spChg>
      </pc:sldChg>
      <pc:sldChg chg="addSp modSp mod">
        <pc:chgData name="Toby Donaldson" userId="2e6e5431-bb17-4c41-9985-d39c50d83c73" providerId="ADAL" clId="{0DEFDA1C-3182-411E-9AE9-5C0C0C65F9DA}" dt="2024-10-07T06:09:44.791" v="2173" actId="20577"/>
        <pc:sldMkLst>
          <pc:docMk/>
          <pc:sldMk cId="1723111724" sldId="357"/>
        </pc:sldMkLst>
        <pc:spChg chg="add mod">
          <ac:chgData name="Toby Donaldson" userId="2e6e5431-bb17-4c41-9985-d39c50d83c73" providerId="ADAL" clId="{0DEFDA1C-3182-411E-9AE9-5C0C0C65F9DA}" dt="2024-10-07T06:09:44.791" v="2173" actId="20577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 mod">
        <pc:chgData name="Toby Donaldson" userId="2e6e5431-bb17-4c41-9985-d39c50d83c73" providerId="ADAL" clId="{0DEFDA1C-3182-411E-9AE9-5C0C0C65F9DA}" dt="2024-10-07T05:59:36.122" v="1957" actId="21"/>
        <pc:sldMkLst>
          <pc:docMk/>
          <pc:sldMk cId="479954462" sldId="359"/>
        </pc:sldMkLst>
        <pc:spChg chg="add del mod">
          <ac:chgData name="Toby Donaldson" userId="2e6e5431-bb17-4c41-9985-d39c50d83c73" providerId="ADAL" clId="{0DEFDA1C-3182-411E-9AE9-5C0C0C65F9DA}" dt="2024-10-07T05:59:32.671" v="1956" actId="21"/>
          <ac:spMkLst>
            <pc:docMk/>
            <pc:sldMk cId="479954462" sldId="359"/>
            <ac:spMk id="5" creationId="{1D391E54-79A1-79A5-8977-FED1B7662039}"/>
          </ac:spMkLst>
        </pc:spChg>
        <pc:spChg chg="add del mod">
          <ac:chgData name="Toby Donaldson" userId="2e6e5431-bb17-4c41-9985-d39c50d83c73" providerId="ADAL" clId="{0DEFDA1C-3182-411E-9AE9-5C0C0C65F9DA}" dt="2024-10-07T05:59:36.122" v="1957" actId="21"/>
          <ac:spMkLst>
            <pc:docMk/>
            <pc:sldMk cId="479954462" sldId="359"/>
            <ac:spMk id="15" creationId="{1509CB10-2D41-280D-9E39-42E445552EB1}"/>
          </ac:spMkLst>
        </pc:spChg>
        <pc:cxnChg chg="add del mod">
          <ac:chgData name="Toby Donaldson" userId="2e6e5431-bb17-4c41-9985-d39c50d83c73" providerId="ADAL" clId="{0DEFDA1C-3182-411E-9AE9-5C0C0C65F9DA}" dt="2024-10-07T05:59:28.415" v="1955" actId="21"/>
          <ac:cxnSpMkLst>
            <pc:docMk/>
            <pc:sldMk cId="479954462" sldId="359"/>
            <ac:cxnSpMk id="3" creationId="{C15F7B59-C13D-A114-89B8-0ABE157FCD86}"/>
          </ac:cxnSpMkLst>
        </pc:cxnChg>
        <pc:cxnChg chg="add del mod">
          <ac:chgData name="Toby Donaldson" userId="2e6e5431-bb17-4c41-9985-d39c50d83c73" providerId="ADAL" clId="{0DEFDA1C-3182-411E-9AE9-5C0C0C65F9DA}" dt="2024-10-07T05:59:26.936" v="1954" actId="21"/>
          <ac:cxnSpMkLst>
            <pc:docMk/>
            <pc:sldMk cId="479954462" sldId="359"/>
            <ac:cxnSpMk id="14" creationId="{16FCD07D-4548-130E-208C-0E5F8A273FD6}"/>
          </ac:cxnSpMkLst>
        </pc:cxnChg>
      </pc:sldChg>
      <pc:sldChg chg="addSp delSp modSp mod">
        <pc:chgData name="Toby Donaldson" userId="2e6e5431-bb17-4c41-9985-d39c50d83c73" providerId="ADAL" clId="{0DEFDA1C-3182-411E-9AE9-5C0C0C65F9DA}" dt="2024-10-07T06:13:35.269" v="2328" actId="1076"/>
        <pc:sldMkLst>
          <pc:docMk/>
          <pc:sldMk cId="1494824162" sldId="361"/>
        </pc:sldMkLst>
        <pc:spChg chg="add 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3" creationId="{246D36F3-EE55-B054-A788-7A712721EF37}"/>
          </ac:spMkLst>
        </pc:spChg>
        <pc:spChg chg="add mod">
          <ac:chgData name="Toby Donaldson" userId="2e6e5431-bb17-4c41-9985-d39c50d83c73" providerId="ADAL" clId="{0DEFDA1C-3182-411E-9AE9-5C0C0C65F9DA}" dt="2024-10-07T06:12:24.706" v="2204" actId="1076"/>
          <ac:spMkLst>
            <pc:docMk/>
            <pc:sldMk cId="1494824162" sldId="361"/>
            <ac:spMk id="5" creationId="{9A56E525-1F25-98C6-B5A4-16C8B3237270}"/>
          </ac:spMkLst>
        </pc:spChg>
        <pc:spChg chg="add mod">
          <ac:chgData name="Toby Donaldson" userId="2e6e5431-bb17-4c41-9985-d39c50d83c73" providerId="ADAL" clId="{0DEFDA1C-3182-411E-9AE9-5C0C0C65F9DA}" dt="2024-10-07T06:12:36.238" v="2211" actId="1076"/>
          <ac:spMkLst>
            <pc:docMk/>
            <pc:sldMk cId="1494824162" sldId="361"/>
            <ac:spMk id="6" creationId="{5AA6DCB7-10CA-7C27-62A7-87A964E15684}"/>
          </ac:spMkLst>
        </pc:spChg>
        <pc:spChg chg="del">
          <ac:chgData name="Toby Donaldson" userId="2e6e5431-bb17-4c41-9985-d39c50d83c73" providerId="ADAL" clId="{0DEFDA1C-3182-411E-9AE9-5C0C0C65F9DA}" dt="2024-10-07T06:10:59.544" v="2174" actId="21"/>
          <ac:spMkLst>
            <pc:docMk/>
            <pc:sldMk cId="1494824162" sldId="361"/>
            <ac:spMk id="7" creationId="{344A218B-6F05-1F9E-B612-5D8274E672BC}"/>
          </ac:spMkLst>
        </pc:spChg>
        <pc:spChg chg="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8" creationId="{EE098977-3E1F-A18D-5A44-485CC14A1EA3}"/>
          </ac:spMkLst>
        </pc:spChg>
        <pc:spChg chg="add mod">
          <ac:chgData name="Toby Donaldson" userId="2e6e5431-bb17-4c41-9985-d39c50d83c73" providerId="ADAL" clId="{0DEFDA1C-3182-411E-9AE9-5C0C0C65F9DA}" dt="2024-10-07T06:13:31.869" v="2327" actId="113"/>
          <ac:spMkLst>
            <pc:docMk/>
            <pc:sldMk cId="1494824162" sldId="361"/>
            <ac:spMk id="9" creationId="{0E0F7CCE-D6CA-3734-A726-190D7CC1AA94}"/>
          </ac:spMkLst>
        </pc:spChg>
        <pc:spChg chg="add mod">
          <ac:chgData name="Toby Donaldson" userId="2e6e5431-bb17-4c41-9985-d39c50d83c73" providerId="ADAL" clId="{0DEFDA1C-3182-411E-9AE9-5C0C0C65F9DA}" dt="2024-10-07T06:13:35.269" v="2328" actId="1076"/>
          <ac:spMkLst>
            <pc:docMk/>
            <pc:sldMk cId="1494824162" sldId="361"/>
            <ac:spMk id="10" creationId="{8E9B3DD1-9BED-BE11-007E-C155EFB48D69}"/>
          </ac:spMkLst>
        </pc:spChg>
      </pc:sldChg>
      <pc:sldChg chg="addSp modSp mod">
        <pc:chgData name="Toby Donaldson" userId="2e6e5431-bb17-4c41-9985-d39c50d83c73" providerId="ADAL" clId="{0DEFDA1C-3182-411E-9AE9-5C0C0C65F9DA}" dt="2024-10-07T06:06:22.063" v="2087" actId="113"/>
        <pc:sldMkLst>
          <pc:docMk/>
          <pc:sldMk cId="876541978" sldId="362"/>
        </pc:sldMkLst>
        <pc:spChg chg="mod">
          <ac:chgData name="Toby Donaldson" userId="2e6e5431-bb17-4c41-9985-d39c50d83c73" providerId="ADAL" clId="{0DEFDA1C-3182-411E-9AE9-5C0C0C65F9DA}" dt="2024-10-07T06:05:04.388" v="1984" actId="207"/>
          <ac:spMkLst>
            <pc:docMk/>
            <pc:sldMk cId="876541978" sldId="362"/>
            <ac:spMk id="5" creationId="{546D0B5B-59C7-B4BE-1596-8B3CB431A388}"/>
          </ac:spMkLst>
        </pc:spChg>
        <pc:spChg chg="mod">
          <ac:chgData name="Toby Donaldson" userId="2e6e5431-bb17-4c41-9985-d39c50d83c73" providerId="ADAL" clId="{0DEFDA1C-3182-411E-9AE9-5C0C0C65F9DA}" dt="2024-10-07T06:05:39.326" v="1985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0DEFDA1C-3182-411E-9AE9-5C0C0C65F9DA}" dt="2024-10-07T06:04:58.843" v="1983" actId="207"/>
          <ac:spMkLst>
            <pc:docMk/>
            <pc:sldMk cId="876541978" sldId="362"/>
            <ac:spMk id="8" creationId="{84FA98D7-0AFF-07AD-9CF8-FEFE045200D1}"/>
          </ac:spMkLst>
        </pc:spChg>
        <pc:spChg chg="mod">
          <ac:chgData name="Toby Donaldson" userId="2e6e5431-bb17-4c41-9985-d39c50d83c73" providerId="ADAL" clId="{0DEFDA1C-3182-411E-9AE9-5C0C0C65F9DA}" dt="2024-10-07T06:03:03.104" v="1961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0DEFDA1C-3182-411E-9AE9-5C0C0C65F9DA}" dt="2024-10-07T06:04:39.323" v="1982" actId="1076"/>
          <ac:spMkLst>
            <pc:docMk/>
            <pc:sldMk cId="876541978" sldId="362"/>
            <ac:spMk id="19" creationId="{2CF12471-70F0-9634-123F-FCA482524B12}"/>
          </ac:spMkLst>
        </pc:spChg>
        <pc:spChg chg="add mod">
          <ac:chgData name="Toby Donaldson" userId="2e6e5431-bb17-4c41-9985-d39c50d83c73" providerId="ADAL" clId="{0DEFDA1C-3182-411E-9AE9-5C0C0C65F9DA}" dt="2024-10-07T06:04:32.933" v="1981" actId="1076"/>
          <ac:spMkLst>
            <pc:docMk/>
            <pc:sldMk cId="876541978" sldId="362"/>
            <ac:spMk id="20" creationId="{C48D5572-B67B-0E19-1DCB-F94432BF18E3}"/>
          </ac:spMkLst>
        </pc:spChg>
        <pc:spChg chg="add mod">
          <ac:chgData name="Toby Donaldson" userId="2e6e5431-bb17-4c41-9985-d39c50d83c73" providerId="ADAL" clId="{0DEFDA1C-3182-411E-9AE9-5C0C0C65F9DA}" dt="2024-10-07T06:06:22.063" v="2087" actId="113"/>
          <ac:spMkLst>
            <pc:docMk/>
            <pc:sldMk cId="876541978" sldId="362"/>
            <ac:spMk id="23" creationId="{003B265A-F6A8-499D-E38B-942950E8923A}"/>
          </ac:spMkLst>
        </pc:spChg>
        <pc:cxnChg chg="add mod">
          <ac:chgData name="Toby Donaldson" userId="2e6e5431-bb17-4c41-9985-d39c50d83c73" providerId="ADAL" clId="{0DEFDA1C-3182-411E-9AE9-5C0C0C65F9DA}" dt="2024-10-07T06:02:40.900" v="1959" actId="1076"/>
          <ac:cxnSpMkLst>
            <pc:docMk/>
            <pc:sldMk cId="876541978" sldId="362"/>
            <ac:cxnSpMk id="3" creationId="{7953FCFB-96FB-CC3A-B376-F0E251180513}"/>
          </ac:cxnSpMkLst>
        </pc:cxnChg>
        <pc:cxnChg chg="mod">
          <ac:chgData name="Toby Donaldson" userId="2e6e5431-bb17-4c41-9985-d39c50d83c73" providerId="ADAL" clId="{0DEFDA1C-3182-411E-9AE9-5C0C0C65F9DA}" dt="2024-10-07T06:03:35.950" v="1966" actId="14100"/>
          <ac:cxnSpMkLst>
            <pc:docMk/>
            <pc:sldMk cId="876541978" sldId="362"/>
            <ac:cxnSpMk id="13" creationId="{469F1475-D4DF-D749-9EA9-3B502F704B65}"/>
          </ac:cxnSpMkLst>
        </pc:cxnChg>
        <pc:cxnChg chg="mod">
          <ac:chgData name="Toby Donaldson" userId="2e6e5431-bb17-4c41-9985-d39c50d83c73" providerId="ADAL" clId="{0DEFDA1C-3182-411E-9AE9-5C0C0C65F9DA}" dt="2024-10-07T06:02:51.519" v="1960" actId="14100"/>
          <ac:cxnSpMkLst>
            <pc:docMk/>
            <pc:sldMk cId="876541978" sldId="362"/>
            <ac:cxnSpMk id="21" creationId="{B9052BE9-79FA-21E3-04F5-D79D36828ECA}"/>
          </ac:cxnSpMkLst>
        </pc:cxnChg>
        <pc:cxnChg chg="mod">
          <ac:chgData name="Toby Donaldson" userId="2e6e5431-bb17-4c41-9985-d39c50d83c73" providerId="ADAL" clId="{0DEFDA1C-3182-411E-9AE9-5C0C0C65F9DA}" dt="2024-10-07T06:03:30.051" v="1965" actId="14100"/>
          <ac:cxnSpMkLst>
            <pc:docMk/>
            <pc:sldMk cId="876541978" sldId="362"/>
            <ac:cxnSpMk id="22" creationId="{B494FEF7-CFE4-6889-6E88-D03B759A09E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5:22.645" v="645" actId="5793"/>
        <pc:sldMkLst>
          <pc:docMk/>
          <pc:sldMk cId="1016439760" sldId="372"/>
        </pc:sldMkLst>
        <pc:spChg chg="del">
          <ac:chgData name="Toby Donaldson" userId="2e6e5431-bb17-4c41-9985-d39c50d83c73" providerId="ADAL" clId="{0DEFDA1C-3182-411E-9AE9-5C0C0C65F9DA}" dt="2024-10-07T05:24:01.686" v="4" actId="21"/>
          <ac:spMkLst>
            <pc:docMk/>
            <pc:sldMk cId="1016439760" sldId="372"/>
            <ac:spMk id="3" creationId="{D17B146A-7011-DE57-0EA3-8277AED0B2A0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5" creationId="{EBA98ABD-237E-C637-1A44-63DD8357AC03}"/>
          </ac:spMkLst>
        </pc:spChg>
        <pc:spChg chg="del">
          <ac:chgData name="Toby Donaldson" userId="2e6e5431-bb17-4c41-9985-d39c50d83c73" providerId="ADAL" clId="{0DEFDA1C-3182-411E-9AE9-5C0C0C65F9DA}" dt="2024-10-07T05:24:00.302" v="3" actId="21"/>
          <ac:spMkLst>
            <pc:docMk/>
            <pc:sldMk cId="1016439760" sldId="372"/>
            <ac:spMk id="6" creationId="{98C3C0DB-66F2-AF35-A473-82CA204BB8C1}"/>
          </ac:spMkLst>
        </pc:spChg>
        <pc:spChg chg="del">
          <ac:chgData name="Toby Donaldson" userId="2e6e5431-bb17-4c41-9985-d39c50d83c73" providerId="ADAL" clId="{0DEFDA1C-3182-411E-9AE9-5C0C0C65F9DA}" dt="2024-10-07T05:24:29.096" v="8" actId="21"/>
          <ac:spMkLst>
            <pc:docMk/>
            <pc:sldMk cId="1016439760" sldId="372"/>
            <ac:spMk id="7" creationId="{DB246D4B-E84F-C997-EE7B-3353FA1BC475}"/>
          </ac:spMkLst>
        </pc:spChg>
        <pc:spChg chg="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34:38.345" v="520" actId="113"/>
          <ac:spMkLst>
            <pc:docMk/>
            <pc:sldMk cId="1016439760" sldId="372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10" creationId="{C7436105-BF94-045F-EA83-2A3DC5F7DCA0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1" creationId="{E0BBCB83-77B4-F37D-8FF7-FC6F901D208A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2" creationId="{6720BAE8-98A1-C7CC-2B06-0CF3C3FCF333}"/>
          </ac:spMkLst>
        </pc:spChg>
        <pc:spChg chg="add mod">
          <ac:chgData name="Toby Donaldson" userId="2e6e5431-bb17-4c41-9985-d39c50d83c73" providerId="ADAL" clId="{0DEFDA1C-3182-411E-9AE9-5C0C0C65F9DA}" dt="2024-10-07T05:29:50.887" v="181" actId="1076"/>
          <ac:spMkLst>
            <pc:docMk/>
            <pc:sldMk cId="1016439760" sldId="372"/>
            <ac:spMk id="15" creationId="{1509CB10-2D41-280D-9E39-42E445552EB1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6" creationId="{2F36F625-F82D-C7BB-6848-C039F7283A9B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0" creationId="{BAA7E1D1-A5CA-B6BE-5F84-244164327863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4" creationId="{32123732-6B0A-903B-2EEB-8A5564E48511}"/>
          </ac:spMkLst>
        </pc:spChg>
        <pc:spChg chg="add mod">
          <ac:chgData name="Toby Donaldson" userId="2e6e5431-bb17-4c41-9985-d39c50d83c73" providerId="ADAL" clId="{0DEFDA1C-3182-411E-9AE9-5C0C0C65F9DA}" dt="2024-10-07T05:35:22.645" v="645" actId="5793"/>
          <ac:spMkLst>
            <pc:docMk/>
            <pc:sldMk cId="1016439760" sldId="372"/>
            <ac:spMk id="28" creationId="{CD200C70-5A34-FE76-B53F-832CD6E9498C}"/>
          </ac:spMkLst>
        </pc:spChg>
        <pc:cxnChg chg="add mod">
          <ac:chgData name="Toby Donaldson" userId="2e6e5431-bb17-4c41-9985-d39c50d83c73" providerId="ADAL" clId="{0DEFDA1C-3182-411E-9AE9-5C0C0C65F9DA}" dt="2024-10-07T05:29:33.857" v="146" actId="1076"/>
          <ac:cxnSpMkLst>
            <pc:docMk/>
            <pc:sldMk cId="1016439760" sldId="372"/>
            <ac:cxnSpMk id="14" creationId="{16FCD07D-4548-130E-208C-0E5F8A273FD6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18" creationId="{45B05932-DF0D-C296-794C-3BE219D0F910}"/>
          </ac:cxnSpMkLst>
        </pc:cxnChg>
        <pc:cxnChg chg="add del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2" creationId="{AAA8D236-5F59-8A40-56A7-6BFC9C0EBDB9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6" creationId="{22BAAF64-53B3-AABB-6C55-7809EAE01CBA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6:07.624" v="648"/>
        <pc:sldMkLst>
          <pc:docMk/>
          <pc:sldMk cId="2270743596" sldId="373"/>
        </pc:sldMkLst>
        <pc:spChg chg="add mod">
          <ac:chgData name="Toby Donaldson" userId="2e6e5431-bb17-4c41-9985-d39c50d83c73" providerId="ADAL" clId="{0DEFDA1C-3182-411E-9AE9-5C0C0C65F9DA}" dt="2024-10-07T05:36:07.624" v="648"/>
          <ac:spMkLst>
            <pc:docMk/>
            <pc:sldMk cId="2270743596" sldId="373"/>
            <ac:spMk id="3" creationId="{949F1C00-EC7D-6215-F8E3-CF398F11A5A4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1" creationId="{E0BBCB83-77B4-F37D-8FF7-FC6F901D208A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2" creationId="{6720BAE8-98A1-C7CC-2B06-0CF3C3FCF33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4" creationId="{32123732-6B0A-903B-2EEB-8A5564E48511}"/>
          </ac:spMkLst>
        </pc:spChg>
        <pc:cxnChg chg="add mod">
          <ac:chgData name="Toby Donaldson" userId="2e6e5431-bb17-4c41-9985-d39c50d83c73" providerId="ADAL" clId="{0DEFDA1C-3182-411E-9AE9-5C0C0C65F9DA}" dt="2024-10-07T05:36:07.624" v="648"/>
          <ac:cxnSpMkLst>
            <pc:docMk/>
            <pc:sldMk cId="2270743596" sldId="373"/>
            <ac:cxnSpMk id="5" creationId="{E5192003-AAF2-327A-6F94-8E26723E4AC4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6" creationId="{22BAAF64-53B3-AABB-6C55-7809EAE01CBA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40:40.943" v="873" actId="21"/>
        <pc:sldMkLst>
          <pc:docMk/>
          <pc:sldMk cId="692975195" sldId="374"/>
        </pc:sldMkLst>
        <pc:spChg chg="mod">
          <ac:chgData name="Toby Donaldson" userId="2e6e5431-bb17-4c41-9985-d39c50d83c73" providerId="ADAL" clId="{0DEFDA1C-3182-411E-9AE9-5C0C0C65F9DA}" dt="2024-10-07T05:39:31.678" v="863" actId="20577"/>
          <ac:spMkLst>
            <pc:docMk/>
            <pc:sldMk cId="692975195" sldId="374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36:59.573" v="654" actId="21"/>
          <ac:spMkLst>
            <pc:docMk/>
            <pc:sldMk cId="692975195" sldId="374"/>
            <ac:spMk id="12" creationId="{6720BAE8-98A1-C7CC-2B06-0CF3C3FCF33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16" creationId="{2F36F625-F82D-C7BB-6848-C039F7283A9B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0" creationId="{BAA7E1D1-A5CA-B6BE-5F84-24416432786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18" creationId="{45B05932-DF0D-C296-794C-3BE219D0F910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6" creationId="{22BAAF64-53B3-AABB-6C55-7809EAE01CBA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24.263" v="650"/>
        <pc:sldMkLst>
          <pc:docMk/>
          <pc:sldMk cId="3244514818" sldId="375"/>
        </pc:sldMkLst>
        <pc:spChg chg="add mod">
          <ac:chgData name="Toby Donaldson" userId="2e6e5431-bb17-4c41-9985-d39c50d83c73" providerId="ADAL" clId="{0DEFDA1C-3182-411E-9AE9-5C0C0C65F9DA}" dt="2024-10-07T05:36:24.263" v="650"/>
          <ac:spMkLst>
            <pc:docMk/>
            <pc:sldMk cId="3244514818" sldId="375"/>
            <ac:spMk id="6" creationId="{54B87278-A3CE-86FE-9127-67D575922C31}"/>
          </ac:spMkLst>
        </pc:spChg>
        <pc:cxnChg chg="add mod">
          <ac:chgData name="Toby Donaldson" userId="2e6e5431-bb17-4c41-9985-d39c50d83c73" providerId="ADAL" clId="{0DEFDA1C-3182-411E-9AE9-5C0C0C65F9DA}" dt="2024-10-07T05:36:24.263" v="650"/>
          <ac:cxnSpMkLst>
            <pc:docMk/>
            <pc:sldMk cId="3244514818" sldId="375"/>
            <ac:cxnSpMk id="7" creationId="{6483D6BB-D7E1-3405-517D-0076EA0A25B3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45.343" v="652"/>
        <pc:sldMkLst>
          <pc:docMk/>
          <pc:sldMk cId="2628541888" sldId="376"/>
        </pc:sldMkLst>
        <pc:spChg chg="add mod">
          <ac:chgData name="Toby Donaldson" userId="2e6e5431-bb17-4c41-9985-d39c50d83c73" providerId="ADAL" clId="{0DEFDA1C-3182-411E-9AE9-5C0C0C65F9DA}" dt="2024-10-07T05:36:45.343" v="652"/>
          <ac:spMkLst>
            <pc:docMk/>
            <pc:sldMk cId="2628541888" sldId="376"/>
            <ac:spMk id="10" creationId="{8B1FA9CC-CCA1-EFA3-EC01-790658FFA85A}"/>
          </ac:spMkLst>
        </pc:spChg>
        <pc:cxnChg chg="add mod">
          <ac:chgData name="Toby Donaldson" userId="2e6e5431-bb17-4c41-9985-d39c50d83c73" providerId="ADAL" clId="{0DEFDA1C-3182-411E-9AE9-5C0C0C65F9DA}" dt="2024-10-07T05:36:45.343" v="652"/>
          <ac:cxnSpMkLst>
            <pc:docMk/>
            <pc:sldMk cId="2628541888" sldId="376"/>
            <ac:cxnSpMk id="11" creationId="{5AF8F522-F8F8-E800-E3FC-86DB8E01ADC5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42:15.183" v="957" actId="20577"/>
        <pc:sldMkLst>
          <pc:docMk/>
          <pc:sldMk cId="710564396" sldId="377"/>
        </pc:sldMkLst>
        <pc:spChg chg="add mod">
          <ac:chgData name="Toby Donaldson" userId="2e6e5431-bb17-4c41-9985-d39c50d83c73" providerId="ADAL" clId="{0DEFDA1C-3182-411E-9AE9-5C0C0C65F9DA}" dt="2024-10-07T05:42:15.183" v="957" actId="20577"/>
          <ac:spMkLst>
            <pc:docMk/>
            <pc:sldMk cId="710564396" sldId="377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1:07.303" v="875" actId="21"/>
          <ac:spMkLst>
            <pc:docMk/>
            <pc:sldMk cId="710564396" sldId="377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6" creationId="{22BAAF64-53B3-AABB-6C55-7809EAE01CBA}"/>
          </ac:cxnSpMkLst>
        </pc:cxnChg>
      </pc:sldChg>
      <pc:sldChg chg="add">
        <pc:chgData name="Toby Donaldson" userId="2e6e5431-bb17-4c41-9985-d39c50d83c73" providerId="ADAL" clId="{0DEFDA1C-3182-411E-9AE9-5C0C0C65F9DA}" dt="2024-10-07T05:40:30.173" v="872" actId="2890"/>
        <pc:sldMkLst>
          <pc:docMk/>
          <pc:sldMk cId="1310001430" sldId="378"/>
        </pc:sldMkLst>
      </pc:sldChg>
      <pc:sldChg chg="addSp delSp modSp add mod">
        <pc:chgData name="Toby Donaldson" userId="2e6e5431-bb17-4c41-9985-d39c50d83c73" providerId="ADAL" clId="{0DEFDA1C-3182-411E-9AE9-5C0C0C65F9DA}" dt="2024-10-07T05:45:05.703" v="1087" actId="20577"/>
        <pc:sldMkLst>
          <pc:docMk/>
          <pc:sldMk cId="3545286888" sldId="379"/>
        </pc:sldMkLst>
        <pc:spChg chg="add mod">
          <ac:chgData name="Toby Donaldson" userId="2e6e5431-bb17-4c41-9985-d39c50d83c73" providerId="ADAL" clId="{0DEFDA1C-3182-411E-9AE9-5C0C0C65F9DA}" dt="2024-10-07T05:45:05.703" v="1087" actId="20577"/>
          <ac:spMkLst>
            <pc:docMk/>
            <pc:sldMk cId="3545286888" sldId="379"/>
            <ac:spMk id="5" creationId="{6E691376-50FF-1BE9-2A12-5355B5C1A063}"/>
          </ac:spMkLst>
        </pc:spChg>
        <pc:spChg chg="add mod">
          <ac:chgData name="Toby Donaldson" userId="2e6e5431-bb17-4c41-9985-d39c50d83c73" providerId="ADAL" clId="{0DEFDA1C-3182-411E-9AE9-5C0C0C65F9DA}" dt="2024-10-07T05:43:34.829" v="1009" actId="20577"/>
          <ac:spMkLst>
            <pc:docMk/>
            <pc:sldMk cId="3545286888" sldId="379"/>
            <ac:spMk id="7" creationId="{1ACE9FA0-A98F-6961-8411-6F2BD58B59DA}"/>
          </ac:spMkLst>
        </pc:spChg>
        <pc:spChg chg="add del mod">
          <ac:chgData name="Toby Donaldson" userId="2e6e5431-bb17-4c41-9985-d39c50d83c73" providerId="ADAL" clId="{0DEFDA1C-3182-411E-9AE9-5C0C0C65F9DA}" dt="2024-10-07T05:43:44.164" v="1010" actId="21"/>
          <ac:spMkLst>
            <pc:docMk/>
            <pc:sldMk cId="3545286888" sldId="379"/>
            <ac:spMk id="10" creationId="{3ACA8171-2254-ACE9-D847-189F67EF14FB}"/>
          </ac:spMkLst>
        </pc:spChg>
        <pc:spChg chg="add">
          <ac:chgData name="Toby Donaldson" userId="2e6e5431-bb17-4c41-9985-d39c50d83c73" providerId="ADAL" clId="{0DEFDA1C-3182-411E-9AE9-5C0C0C65F9DA}" dt="2024-10-07T05:44:22.895" v="1082" actId="11529"/>
          <ac:spMkLst>
            <pc:docMk/>
            <pc:sldMk cId="3545286888" sldId="379"/>
            <ac:spMk id="17" creationId="{AD7F8E0C-C280-6B53-293F-E14DC7B385A6}"/>
          </ac:spMkLst>
        </pc:spChg>
        <pc:cxnChg chg="add mod">
          <ac:chgData name="Toby Donaldson" userId="2e6e5431-bb17-4c41-9985-d39c50d83c73" providerId="ADAL" clId="{0DEFDA1C-3182-411E-9AE9-5C0C0C65F9DA}" dt="2024-10-07T05:44:47.257" v="1083" actId="14100"/>
          <ac:cxnSpMkLst>
            <pc:docMk/>
            <pc:sldMk cId="3545286888" sldId="379"/>
            <ac:cxnSpMk id="6" creationId="{E907F626-87A7-8AA5-E4AE-AD2F37565EBA}"/>
          </ac:cxnSpMkLst>
        </pc:cxnChg>
        <pc:cxnChg chg="add mod">
          <ac:chgData name="Toby Donaldson" userId="2e6e5431-bb17-4c41-9985-d39c50d83c73" providerId="ADAL" clId="{0DEFDA1C-3182-411E-9AE9-5C0C0C65F9DA}" dt="2024-10-07T05:43:06.950" v="960" actId="1076"/>
          <ac:cxnSpMkLst>
            <pc:docMk/>
            <pc:sldMk cId="3545286888" sldId="379"/>
            <ac:cxnSpMk id="9" creationId="{2DA0A67C-56B7-3582-6DBE-20BBA1EE9749}"/>
          </ac:cxnSpMkLst>
        </pc:cxnChg>
        <pc:cxnChg chg="add del mod">
          <ac:chgData name="Toby Donaldson" userId="2e6e5431-bb17-4c41-9985-d39c50d83c73" providerId="ADAL" clId="{0DEFDA1C-3182-411E-9AE9-5C0C0C65F9DA}" dt="2024-10-07T05:43:44.164" v="1010" actId="21"/>
          <ac:cxnSpMkLst>
            <pc:docMk/>
            <pc:sldMk cId="3545286888" sldId="379"/>
            <ac:cxnSpMk id="13" creationId="{88B6AC0A-9C07-5BC1-7851-C2C3BCE35A6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43.908" v="1533" actId="21"/>
        <pc:sldMkLst>
          <pc:docMk/>
          <pc:sldMk cId="1519189130" sldId="380"/>
        </pc:sldMkLst>
        <pc:spChg chg="del">
          <ac:chgData name="Toby Donaldson" userId="2e6e5431-bb17-4c41-9985-d39c50d83c73" providerId="ADAL" clId="{0DEFDA1C-3182-411E-9AE9-5C0C0C65F9DA}" dt="2024-10-07T05:50:43.908" v="1533" actId="21"/>
          <ac:spMkLst>
            <pc:docMk/>
            <pc:sldMk cId="1519189130" sldId="380"/>
            <ac:spMk id="3" creationId="{12867197-BE7C-150D-9213-A415DE26E77B}"/>
          </ac:spMkLst>
        </pc:spChg>
        <pc:spChg chg="add mod">
          <ac:chgData name="Toby Donaldson" userId="2e6e5431-bb17-4c41-9985-d39c50d83c73" providerId="ADAL" clId="{0DEFDA1C-3182-411E-9AE9-5C0C0C65F9DA}" dt="2024-10-07T05:46:52.180" v="1290" actId="2711"/>
          <ac:spMkLst>
            <pc:docMk/>
            <pc:sldMk cId="1519189130" sldId="380"/>
            <ac:spMk id="10" creationId="{B623CBCC-DFB1-B8BA-6D1C-DD7E69E8C5C5}"/>
          </ac:spMkLst>
        </pc:spChg>
      </pc:sldChg>
      <pc:sldChg chg="addSp delSp modSp add mod">
        <pc:chgData name="Toby Donaldson" userId="2e6e5431-bb17-4c41-9985-d39c50d83c73" providerId="ADAL" clId="{0DEFDA1C-3182-411E-9AE9-5C0C0C65F9DA}" dt="2024-10-07T05:50:50.116" v="1534" actId="21"/>
        <pc:sldMkLst>
          <pc:docMk/>
          <pc:sldMk cId="2307418349" sldId="381"/>
        </pc:sldMkLst>
        <pc:spChg chg="del">
          <ac:chgData name="Toby Donaldson" userId="2e6e5431-bb17-4c41-9985-d39c50d83c73" providerId="ADAL" clId="{0DEFDA1C-3182-411E-9AE9-5C0C0C65F9DA}" dt="2024-10-07T05:50:50.116" v="1534" actId="21"/>
          <ac:spMkLst>
            <pc:docMk/>
            <pc:sldMk cId="2307418349" sldId="381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5" creationId="{6E691376-50FF-1BE9-2A12-5355B5C1A063}"/>
          </ac:spMkLst>
        </pc:spChg>
        <pc:spChg chg="mod">
          <ac:chgData name="Toby Donaldson" userId="2e6e5431-bb17-4c41-9985-d39c50d83c73" providerId="ADAL" clId="{0DEFDA1C-3182-411E-9AE9-5C0C0C65F9DA}" dt="2024-10-07T05:48:14.983" v="1401" actId="1076"/>
          <ac:spMkLst>
            <pc:docMk/>
            <pc:sldMk cId="2307418349" sldId="381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10" creationId="{B623CBCC-DFB1-B8BA-6D1C-DD7E69E8C5C5}"/>
          </ac:spMkLst>
        </pc:spChg>
        <pc:spChg chg="del">
          <ac:chgData name="Toby Donaldson" userId="2e6e5431-bb17-4c41-9985-d39c50d83c73" providerId="ADAL" clId="{0DEFDA1C-3182-411E-9AE9-5C0C0C65F9DA}" dt="2024-10-07T05:47:27.879" v="1294" actId="21"/>
          <ac:spMkLst>
            <pc:docMk/>
            <pc:sldMk cId="2307418349" sldId="381"/>
            <ac:spMk id="17" creationId="{AD7F8E0C-C280-6B53-293F-E14DC7B385A6}"/>
          </ac:spMkLst>
        </pc:spChg>
        <pc:cxnChg chg="del mod">
          <ac:chgData name="Toby Donaldson" userId="2e6e5431-bb17-4c41-9985-d39c50d83c73" providerId="ADAL" clId="{0DEFDA1C-3182-411E-9AE9-5C0C0C65F9DA}" dt="2024-10-07T05:47:21.759" v="1293" actId="21"/>
          <ac:cxnSpMkLst>
            <pc:docMk/>
            <pc:sldMk cId="2307418349" sldId="381"/>
            <ac:cxnSpMk id="6" creationId="{E907F626-87A7-8AA5-E4AE-AD2F37565EBA}"/>
          </ac:cxnSpMkLst>
        </pc:cxnChg>
        <pc:cxnChg chg="del">
          <ac:chgData name="Toby Donaldson" userId="2e6e5431-bb17-4c41-9985-d39c50d83c73" providerId="ADAL" clId="{0DEFDA1C-3182-411E-9AE9-5C0C0C65F9DA}" dt="2024-10-07T05:48:09.545" v="1400" actId="21"/>
          <ac:cxnSpMkLst>
            <pc:docMk/>
            <pc:sldMk cId="2307418349" sldId="381"/>
            <ac:cxnSpMk id="9" creationId="{2DA0A67C-56B7-3582-6DBE-20BBA1EE9749}"/>
          </ac:cxnSpMkLst>
        </pc:cxnChg>
        <pc:cxnChg chg="add">
          <ac:chgData name="Toby Donaldson" userId="2e6e5431-bb17-4c41-9985-d39c50d83c73" providerId="ADAL" clId="{0DEFDA1C-3182-411E-9AE9-5C0C0C65F9DA}" dt="2024-10-07T05:48:21.850" v="1402" actId="11529"/>
          <ac:cxnSpMkLst>
            <pc:docMk/>
            <pc:sldMk cId="2307418349" sldId="381"/>
            <ac:cxnSpMk id="16" creationId="{5C42D9E7-14E6-F746-61FD-65F9C4BEFEAD}"/>
          </ac:cxnSpMkLst>
        </pc:cxnChg>
        <pc:cxnChg chg="add mod">
          <ac:chgData name="Toby Donaldson" userId="2e6e5431-bb17-4c41-9985-d39c50d83c73" providerId="ADAL" clId="{0DEFDA1C-3182-411E-9AE9-5C0C0C65F9DA}" dt="2024-10-07T05:48:29.376" v="1405" actId="14100"/>
          <ac:cxnSpMkLst>
            <pc:docMk/>
            <pc:sldMk cId="2307418349" sldId="381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53.688" v="1535" actId="21"/>
        <pc:sldMkLst>
          <pc:docMk/>
          <pc:sldMk cId="44120911" sldId="382"/>
        </pc:sldMkLst>
        <pc:spChg chg="del">
          <ac:chgData name="Toby Donaldson" userId="2e6e5431-bb17-4c41-9985-d39c50d83c73" providerId="ADAL" clId="{0DEFDA1C-3182-411E-9AE9-5C0C0C65F9DA}" dt="2024-10-07T05:50:53.688" v="1535" actId="21"/>
          <ac:spMkLst>
            <pc:docMk/>
            <pc:sldMk cId="44120911" sldId="382"/>
            <ac:spMk id="3" creationId="{12867197-BE7C-150D-9213-A415DE26E77B}"/>
          </ac:spMkLst>
        </pc:spChg>
        <pc:spChg chg="mod">
          <ac:chgData name="Toby Donaldson" userId="2e6e5431-bb17-4c41-9985-d39c50d83c73" providerId="ADAL" clId="{0DEFDA1C-3182-411E-9AE9-5C0C0C65F9DA}" dt="2024-10-07T05:49:56.090" v="1526" actId="20577"/>
          <ac:spMkLst>
            <pc:docMk/>
            <pc:sldMk cId="44120911" sldId="382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8:44.782" v="1407" actId="21"/>
          <ac:spMkLst>
            <pc:docMk/>
            <pc:sldMk cId="44120911" sldId="382"/>
            <ac:spMk id="12" creationId="{6720BAE8-98A1-C7CC-2B06-0CF3C3FCF333}"/>
          </ac:spMkLst>
        </pc:spChg>
        <pc:cxnChg chg="add mod">
          <ac:chgData name="Toby Donaldson" userId="2e6e5431-bb17-4c41-9985-d39c50d83c73" providerId="ADAL" clId="{0DEFDA1C-3182-411E-9AE9-5C0C0C65F9DA}" dt="2024-10-07T05:49:50.535" v="1513" actId="20577"/>
          <ac:cxnSpMkLst>
            <pc:docMk/>
            <pc:sldMk cId="44120911" sldId="382"/>
            <ac:cxnSpMk id="6" creationId="{1CC088C0-6742-6E45-0BAF-E0E19BAB60C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6" creationId="{5C42D9E7-14E6-F746-61FD-65F9C4BEFEA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2:33.622" v="1544" actId="21"/>
        <pc:sldMkLst>
          <pc:docMk/>
          <pc:sldMk cId="4182207593" sldId="383"/>
        </pc:sldMkLst>
        <pc:spChg chg="del">
          <ac:chgData name="Toby Donaldson" userId="2e6e5431-bb17-4c41-9985-d39c50d83c73" providerId="ADAL" clId="{0DEFDA1C-3182-411E-9AE9-5C0C0C65F9DA}" dt="2024-10-07T05:52:33.622" v="1544" actId="21"/>
          <ac:spMkLst>
            <pc:docMk/>
            <pc:sldMk cId="4182207593" sldId="383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50:30.410" v="1532" actId="21"/>
          <ac:spMkLst>
            <pc:docMk/>
            <pc:sldMk cId="4182207593" sldId="383"/>
            <ac:spMk id="7" creationId="{1ACE9FA0-A98F-6961-8411-6F2BD58B59DA}"/>
          </ac:spMkLst>
        </pc:spChg>
        <pc:spChg chg="add mod">
          <ac:chgData name="Toby Donaldson" userId="2e6e5431-bb17-4c41-9985-d39c50d83c73" providerId="ADAL" clId="{0DEFDA1C-3182-411E-9AE9-5C0C0C65F9DA}" dt="2024-10-07T05:51:56.478" v="1540" actId="20577"/>
          <ac:spMkLst>
            <pc:docMk/>
            <pc:sldMk cId="4182207593" sldId="383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1:31.518" v="1536" actId="21"/>
          <ac:spMkLst>
            <pc:docMk/>
            <pc:sldMk cId="4182207593" sldId="383"/>
            <ac:spMk id="11" creationId="{E0BBCB83-77B4-F37D-8FF7-FC6F901D208A}"/>
          </ac:spMkLst>
        </pc:spChg>
        <pc:grpChg chg="add del mod">
          <ac:chgData name="Toby Donaldson" userId="2e6e5431-bb17-4c41-9985-d39c50d83c73" providerId="ADAL" clId="{0DEFDA1C-3182-411E-9AE9-5C0C0C65F9DA}" dt="2024-10-07T05:52:04.337" v="1542" actId="21"/>
          <ac:grpSpMkLst>
            <pc:docMk/>
            <pc:sldMk cId="4182207593" sldId="383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0:24.753" v="1531" actId="21"/>
          <ac:cxnSpMkLst>
            <pc:docMk/>
            <pc:sldMk cId="4182207593" sldId="383"/>
            <ac:cxnSpMk id="6" creationId="{1CC088C0-6742-6E45-0BAF-E0E19BAB60CD}"/>
          </ac:cxnSpMkLst>
        </pc:cxnChg>
        <pc:cxnChg chg="add mod">
          <ac:chgData name="Toby Donaldson" userId="2e6e5431-bb17-4c41-9985-d39c50d83c73" providerId="ADAL" clId="{0DEFDA1C-3182-411E-9AE9-5C0C0C65F9DA}" dt="2024-10-07T05:51:49.807" v="1538" actId="1076"/>
          <ac:cxnSpMkLst>
            <pc:docMk/>
            <pc:sldMk cId="4182207593" sldId="383"/>
            <ac:cxnSpMk id="10" creationId="{FC30E8C7-029B-D43E-FE54-96C9E4E275D4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6" creationId="{5C42D9E7-14E6-F746-61FD-65F9C4BEFEAD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8" creationId="{5B6D5B00-C000-128E-ED93-E3893D7950A3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52:38.412" v="1545" actId="21"/>
        <pc:sldMkLst>
          <pc:docMk/>
          <pc:sldMk cId="2933430818" sldId="384"/>
        </pc:sldMkLst>
        <pc:spChg chg="del">
          <ac:chgData name="Toby Donaldson" userId="2e6e5431-bb17-4c41-9985-d39c50d83c73" providerId="ADAL" clId="{0DEFDA1C-3182-411E-9AE9-5C0C0C65F9DA}" dt="2024-10-07T05:52:38.412" v="1545" actId="21"/>
          <ac:spMkLst>
            <pc:docMk/>
            <pc:sldMk cId="2933430818" sldId="384"/>
            <ac:spMk id="3" creationId="{12867197-BE7C-150D-9213-A415DE26E77B}"/>
          </ac:spMkLst>
        </pc:spChg>
        <pc:grpChg chg="mod">
          <ac:chgData name="Toby Donaldson" userId="2e6e5431-bb17-4c41-9985-d39c50d83c73" providerId="ADAL" clId="{0DEFDA1C-3182-411E-9AE9-5C0C0C65F9DA}" dt="2024-10-07T05:52:12.541" v="1543" actId="1076"/>
          <ac:grpSpMkLst>
            <pc:docMk/>
            <pc:sldMk cId="2933430818" sldId="384"/>
            <ac:grpSpMk id="5" creationId="{87027FDB-465E-1A47-03F9-78505B4624EB}"/>
          </ac:grpSpMkLst>
        </pc:grpChg>
      </pc:sldChg>
      <pc:sldChg chg="delSp modSp add mod">
        <pc:chgData name="Toby Donaldson" userId="2e6e5431-bb17-4c41-9985-d39c50d83c73" providerId="ADAL" clId="{0DEFDA1C-3182-411E-9AE9-5C0C0C65F9DA}" dt="2024-10-07T05:53:13.725" v="1643" actId="1076"/>
        <pc:sldMkLst>
          <pc:docMk/>
          <pc:sldMk cId="1168675715" sldId="385"/>
        </pc:sldMkLst>
        <pc:spChg chg="del">
          <ac:chgData name="Toby Donaldson" userId="2e6e5431-bb17-4c41-9985-d39c50d83c73" providerId="ADAL" clId="{0DEFDA1C-3182-411E-9AE9-5C0C0C65F9DA}" dt="2024-10-07T05:52:48.909" v="1547" actId="21"/>
          <ac:spMkLst>
            <pc:docMk/>
            <pc:sldMk cId="1168675715" sldId="385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53:13.725" v="1643" actId="1076"/>
          <ac:spMkLst>
            <pc:docMk/>
            <pc:sldMk cId="1168675715" sldId="385"/>
            <ac:spMk id="9" creationId="{482965F9-DEE0-46BB-DCA9-64EFE0F7C0FD}"/>
          </ac:spMkLst>
        </pc:spChg>
        <pc:grpChg chg="del">
          <ac:chgData name="Toby Donaldson" userId="2e6e5431-bb17-4c41-9985-d39c50d83c73" providerId="ADAL" clId="{0DEFDA1C-3182-411E-9AE9-5C0C0C65F9DA}" dt="2024-10-07T05:52:48.909" v="1547" actId="21"/>
          <ac:grpSpMkLst>
            <pc:docMk/>
            <pc:sldMk cId="1168675715" sldId="385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2:50.727" v="1548" actId="21"/>
          <ac:cxnSpMkLst>
            <pc:docMk/>
            <pc:sldMk cId="1168675715" sldId="385"/>
            <ac:cxnSpMk id="10" creationId="{FC30E8C7-029B-D43E-FE54-96C9E4E275D4}"/>
          </ac:cxnSpMkLst>
        </pc:cxnChg>
      </pc:sldChg>
      <pc:sldChg chg="modSp add mod">
        <pc:chgData name="Toby Donaldson" userId="2e6e5431-bb17-4c41-9985-d39c50d83c73" providerId="ADAL" clId="{0DEFDA1C-3182-411E-9AE9-5C0C0C65F9DA}" dt="2024-10-07T05:59:07.536" v="1953" actId="20577"/>
        <pc:sldMkLst>
          <pc:docMk/>
          <pc:sldMk cId="1134019399" sldId="386"/>
        </pc:sldMkLst>
        <pc:spChg chg="mod">
          <ac:chgData name="Toby Donaldson" userId="2e6e5431-bb17-4c41-9985-d39c50d83c73" providerId="ADAL" clId="{0DEFDA1C-3182-411E-9AE9-5C0C0C65F9DA}" dt="2024-10-07T05:59:07.536" v="1953" actId="20577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del mod">
        <pc:chgData name="Toby Donaldson" userId="2e6e5431-bb17-4c41-9985-d39c50d83c73" providerId="ADAL" clId="{0DEFDA1C-3182-411E-9AE9-5C0C0C65F9DA}" dt="2024-10-07T05:58:15.667" v="1914" actId="2696"/>
        <pc:sldMkLst>
          <pc:docMk/>
          <pc:sldMk cId="2218913924" sldId="386"/>
        </pc:sldMkLst>
        <pc:spChg chg="mod">
          <ac:chgData name="Toby Donaldson" userId="2e6e5431-bb17-4c41-9985-d39c50d83c73" providerId="ADAL" clId="{0DEFDA1C-3182-411E-9AE9-5C0C0C65F9DA}" dt="2024-10-07T05:57:49.786" v="1911" actId="20577"/>
          <ac:spMkLst>
            <pc:docMk/>
            <pc:sldMk cId="2218913924" sldId="386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5:36.542" v="1645" actId="21"/>
          <ac:spMkLst>
            <pc:docMk/>
            <pc:sldMk cId="2218913924" sldId="386"/>
            <ac:spMk id="15" creationId="{1509CB10-2D41-280D-9E39-42E445552EB1}"/>
          </ac:spMkLst>
        </pc:spChg>
        <pc:cxnChg chg="del">
          <ac:chgData name="Toby Donaldson" userId="2e6e5431-bb17-4c41-9985-d39c50d83c73" providerId="ADAL" clId="{0DEFDA1C-3182-411E-9AE9-5C0C0C65F9DA}" dt="2024-10-07T05:55:36.542" v="1645" actId="21"/>
          <ac:cxnSpMkLst>
            <pc:docMk/>
            <pc:sldMk cId="2218913924" sldId="386"/>
            <ac:cxnSpMk id="14" creationId="{16FCD07D-4548-130E-208C-0E5F8A273FD6}"/>
          </ac:cxnSpMkLst>
        </pc:cxnChg>
      </pc:sldChg>
      <pc:sldChg chg="modSp mod">
        <pc:chgData name="Toby Donaldson" userId="2e6e5431-bb17-4c41-9985-d39c50d83c73" providerId="ADAL" clId="{0DEFDA1C-3182-411E-9AE9-5C0C0C65F9DA}" dt="2024-10-09T16:52:26.519" v="2331" actId="20577"/>
        <pc:sldMkLst>
          <pc:docMk/>
          <pc:sldMk cId="2490867769" sldId="391"/>
        </pc:sldMkLst>
        <pc:spChg chg="mod">
          <ac:chgData name="Toby Donaldson" userId="2e6e5431-bb17-4c41-9985-d39c50d83c73" providerId="ADAL" clId="{0DEFDA1C-3182-411E-9AE9-5C0C0C65F9DA}" dt="2024-10-09T16:52:26.519" v="2331" actId="20577"/>
          <ac:spMkLst>
            <pc:docMk/>
            <pc:sldMk cId="2490867769" sldId="391"/>
            <ac:spMk id="5" creationId="{3AFF535E-6D47-83E6-0CDD-652A201BA017}"/>
          </ac:spMkLst>
        </pc:spChg>
        <pc:spChg chg="mod">
          <ac:chgData name="Toby Donaldson" userId="2e6e5431-bb17-4c41-9985-d39c50d83c73" providerId="ADAL" clId="{0DEFDA1C-3182-411E-9AE9-5C0C0C65F9DA}" dt="2024-10-09T16:52:10.034" v="2330" actId="1582"/>
          <ac:spMkLst>
            <pc:docMk/>
            <pc:sldMk cId="2490867769" sldId="391"/>
            <ac:spMk id="6" creationId="{DB35E2F8-9B36-497B-43F5-3523C21725F9}"/>
          </ac:spMkLst>
        </pc:spChg>
      </pc:sldChg>
      <pc:sldChg chg="modSp mod">
        <pc:chgData name="Toby Donaldson" userId="2e6e5431-bb17-4c41-9985-d39c50d83c73" providerId="ADAL" clId="{0DEFDA1C-3182-411E-9AE9-5C0C0C65F9DA}" dt="2024-10-09T16:55:49.662" v="2332" actId="20577"/>
        <pc:sldMkLst>
          <pc:docMk/>
          <pc:sldMk cId="1641751640" sldId="393"/>
        </pc:sldMkLst>
        <pc:spChg chg="mod">
          <ac:chgData name="Toby Donaldson" userId="2e6e5431-bb17-4c41-9985-d39c50d83c73" providerId="ADAL" clId="{0DEFDA1C-3182-411E-9AE9-5C0C0C65F9DA}" dt="2024-10-09T16:55:49.662" v="2332" actId="20577"/>
          <ac:spMkLst>
            <pc:docMk/>
            <pc:sldMk cId="1641751640" sldId="393"/>
            <ac:spMk id="5" creationId="{0D05A3E2-9EF9-9474-1125-484444D04367}"/>
          </ac:spMkLst>
        </pc:spChg>
      </pc:sldChg>
      <pc:sldChg chg="modSp mod">
        <pc:chgData name="Toby Donaldson" userId="2e6e5431-bb17-4c41-9985-d39c50d83c73" providerId="ADAL" clId="{0DEFDA1C-3182-411E-9AE9-5C0C0C65F9DA}" dt="2024-10-09T16:56:58.379" v="2355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0DEFDA1C-3182-411E-9AE9-5C0C0C65F9DA}" dt="2024-10-09T16:56:58.379" v="2355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modSp mod">
        <pc:chgData name="Toby Donaldson" userId="2e6e5431-bb17-4c41-9985-d39c50d83c73" providerId="ADAL" clId="{0DEFDA1C-3182-411E-9AE9-5C0C0C65F9DA}" dt="2024-10-09T16:51:22.074" v="2329" actId="1076"/>
        <pc:sldMkLst>
          <pc:docMk/>
          <pc:sldMk cId="3215829657" sldId="397"/>
        </pc:sldMkLst>
        <pc:spChg chg="mod">
          <ac:chgData name="Toby Donaldson" userId="2e6e5431-bb17-4c41-9985-d39c50d83c73" providerId="ADAL" clId="{0DEFDA1C-3182-411E-9AE9-5C0C0C65F9DA}" dt="2024-10-09T16:51:22.074" v="2329" actId="1076"/>
          <ac:spMkLst>
            <pc:docMk/>
            <pc:sldMk cId="3215829657" sldId="397"/>
            <ac:spMk id="20" creationId="{CC9EA90F-F415-BB1C-FB9B-A44FEC715BB8}"/>
          </ac:spMkLst>
        </pc:spChg>
      </pc:sldChg>
    </pc:docChg>
  </pc:docChgLst>
  <pc:docChgLst>
    <pc:chgData name="Toby Donaldson" userId="2e6e5431-bb17-4c41-9985-d39c50d83c73" providerId="ADAL" clId="{0D61E69F-BE4C-465F-B9F9-39BCCE493B2D}"/>
    <pc:docChg chg="undo redo custSel addSld delSld modSld sldOrd addSection delSection modSection">
      <pc:chgData name="Toby Donaldson" userId="2e6e5431-bb17-4c41-9985-d39c50d83c73" providerId="ADAL" clId="{0D61E69F-BE4C-465F-B9F9-39BCCE493B2D}" dt="2024-09-23T04:17:53.186" v="4125" actId="20577"/>
      <pc:docMkLst>
        <pc:docMk/>
      </pc:docMkLst>
      <pc:sldChg chg="modSp mod">
        <pc:chgData name="Toby Donaldson" userId="2e6e5431-bb17-4c41-9985-d39c50d83c73" providerId="ADAL" clId="{0D61E69F-BE4C-465F-B9F9-39BCCE493B2D}" dt="2024-09-20T22:03:44.922" v="0" actId="1076"/>
        <pc:sldMkLst>
          <pc:docMk/>
          <pc:sldMk cId="3113156551" sldId="256"/>
        </pc:sldMkLst>
        <pc:spChg chg="mod">
          <ac:chgData name="Toby Donaldson" userId="2e6e5431-bb17-4c41-9985-d39c50d83c73" providerId="ADAL" clId="{0D61E69F-BE4C-465F-B9F9-39BCCE493B2D}" dt="2024-09-20T22:03:44.922" v="0" actId="1076"/>
          <ac:spMkLst>
            <pc:docMk/>
            <pc:sldMk cId="3113156551" sldId="256"/>
            <ac:spMk id="4" creationId="{1C211242-B5A3-D371-4A7A-C8E9982D7CD5}"/>
          </ac:spMkLst>
        </pc:spChg>
      </pc:sldChg>
      <pc:sldChg chg="modSp mod">
        <pc:chgData name="Toby Donaldson" userId="2e6e5431-bb17-4c41-9985-d39c50d83c73" providerId="ADAL" clId="{0D61E69F-BE4C-465F-B9F9-39BCCE493B2D}" dt="2024-09-20T22:04:05.278" v="3" actId="20577"/>
        <pc:sldMkLst>
          <pc:docMk/>
          <pc:sldMk cId="3119060891" sldId="299"/>
        </pc:sldMkLst>
        <pc:spChg chg="mod">
          <ac:chgData name="Toby Donaldson" userId="2e6e5431-bb17-4c41-9985-d39c50d83c73" providerId="ADAL" clId="{0D61E69F-BE4C-465F-B9F9-39BCCE493B2D}" dt="2024-09-20T22:04:05.278" v="3" actId="20577"/>
          <ac:spMkLst>
            <pc:docMk/>
            <pc:sldMk cId="3119060891" sldId="299"/>
            <ac:spMk id="18" creationId="{FA4327C5-EFFA-DC23-EC97-E2CA64DCED48}"/>
          </ac:spMkLst>
        </pc:spChg>
      </pc:sldChg>
      <pc:sldChg chg="delSp modSp mod">
        <pc:chgData name="Toby Donaldson" userId="2e6e5431-bb17-4c41-9985-d39c50d83c73" providerId="ADAL" clId="{0D61E69F-BE4C-465F-B9F9-39BCCE493B2D}" dt="2024-09-20T22:04:45.136" v="5" actId="21"/>
        <pc:sldMkLst>
          <pc:docMk/>
          <pc:sldMk cId="1760604349" sldId="300"/>
        </pc:sldMkLst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7" creationId="{94AE80C0-436D-52C6-38FA-8DF421454B21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8" creationId="{81A27BCE-E027-26A2-610F-E33D7A61E431}"/>
          </ac:spMkLst>
        </pc:sp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19" creationId="{15BF6E2F-78CA-E1BC-BE2A-9A5A95604BD1}"/>
          </ac:cxnSpMkLst>
        </pc:cxn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addSp delSp modSp mod">
        <pc:chgData name="Toby Donaldson" userId="2e6e5431-bb17-4c41-9985-d39c50d83c73" providerId="ADAL" clId="{0D61E69F-BE4C-465F-B9F9-39BCCE493B2D}" dt="2024-09-23T04:06:10.189" v="3916" actId="21"/>
        <pc:sldMkLst>
          <pc:docMk/>
          <pc:sldMk cId="3412806536" sldId="301"/>
        </pc:sldMkLst>
        <pc:spChg chg="mod">
          <ac:chgData name="Toby Donaldson" userId="2e6e5431-bb17-4c41-9985-d39c50d83c73" providerId="ADAL" clId="{0D61E69F-BE4C-465F-B9F9-39BCCE493B2D}" dt="2024-09-20T22:05:17.324" v="7" actId="113"/>
          <ac:spMkLst>
            <pc:docMk/>
            <pc:sldMk cId="3412806536" sldId="301"/>
            <ac:spMk id="7" creationId="{18EDCE0B-4AD4-D481-DB38-46BF723CA9C9}"/>
          </ac:spMkLst>
        </pc:spChg>
        <pc:spChg chg="add del mod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8" creationId="{DC6F550C-F0F2-5091-8193-ADDABF62B722}"/>
          </ac:spMkLst>
        </pc:spChg>
        <pc:cxnChg chg="add 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10" creationId="{66ACA8AA-D02D-2B40-649E-582528B8DD9E}"/>
          </ac:cxnSpMkLst>
        </pc:cxnChg>
        <pc:cxnChg chg="del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9" creationId="{68617EBC-ECAE-C3B5-C838-333188A524A7}"/>
          </ac:cxnSpMkLst>
        </pc:cxnChg>
      </pc:sldChg>
      <pc:sldChg chg="modSp mod">
        <pc:chgData name="Toby Donaldson" userId="2e6e5431-bb17-4c41-9985-d39c50d83c73" providerId="ADAL" clId="{0D61E69F-BE4C-465F-B9F9-39BCCE493B2D}" dt="2024-09-20T22:12:17.135" v="92" actId="20577"/>
        <pc:sldMkLst>
          <pc:docMk/>
          <pc:sldMk cId="1732205588" sldId="302"/>
        </pc:sldMkLst>
        <pc:spChg chg="mod">
          <ac:chgData name="Toby Donaldson" userId="2e6e5431-bb17-4c41-9985-d39c50d83c73" providerId="ADAL" clId="{0D61E69F-BE4C-465F-B9F9-39BCCE493B2D}" dt="2024-09-20T22:12:17.135" v="92" actId="20577"/>
          <ac:spMkLst>
            <pc:docMk/>
            <pc:sldMk cId="1732205588" sldId="302"/>
            <ac:spMk id="9" creationId="{82699A7A-430C-A6AD-69FD-466D12327618}"/>
          </ac:spMkLst>
        </pc:spChg>
        <pc:spChg chg="mod">
          <ac:chgData name="Toby Donaldson" userId="2e6e5431-bb17-4c41-9985-d39c50d83c73" providerId="ADAL" clId="{0D61E69F-BE4C-465F-B9F9-39BCCE493B2D}" dt="2024-09-20T22:12:00.844" v="85" actId="20577"/>
          <ac:spMkLst>
            <pc:docMk/>
            <pc:sldMk cId="1732205588" sldId="302"/>
            <ac:spMk id="20" creationId="{05634A30-244A-564F-DCD3-C53594054409}"/>
          </ac:spMkLst>
        </pc:spChg>
      </pc:sldChg>
      <pc:sldChg chg="addSp delSp modSp mod">
        <pc:chgData name="Toby Donaldson" userId="2e6e5431-bb17-4c41-9985-d39c50d83c73" providerId="ADAL" clId="{0D61E69F-BE4C-465F-B9F9-39BCCE493B2D}" dt="2024-09-20T22:15:32.902" v="188" actId="1076"/>
        <pc:sldMkLst>
          <pc:docMk/>
          <pc:sldMk cId="4097905578" sldId="303"/>
        </pc:sldMkLst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2" creationId="{A1304B2A-6E9B-6CB5-BF62-4B69BBED98EE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3" creationId="{AB6E14D8-FE63-BB5F-4767-A4685A7BC3A4}"/>
          </ac:spMkLst>
        </pc:spChg>
        <pc:spChg chg="add del mod">
          <ac:chgData name="Toby Donaldson" userId="2e6e5431-bb17-4c41-9985-d39c50d83c73" providerId="ADAL" clId="{0D61E69F-BE4C-465F-B9F9-39BCCE493B2D}" dt="2024-09-20T22:14:28.833" v="136" actId="21"/>
          <ac:spMkLst>
            <pc:docMk/>
            <pc:sldMk cId="4097905578" sldId="303"/>
            <ac:spMk id="5" creationId="{8957F840-2634-EBC0-6D99-5C3A06EAF27B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6" creationId="{39E7F2C4-3DF9-2880-3655-00E1FC9411E0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7" creationId="{A5234857-1D30-A39C-48ED-29D6B6D09216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8" creationId="{D9EBE0BB-1C8B-ABD3-E5B7-24F724AA2025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9" creationId="{179CB11C-790B-7DEA-5A61-2065C3F98989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0" creationId="{3AEAAFE9-B088-C0B2-4DA9-CDDEC4559C74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1" creationId="{69EF1888-4E78-2BE5-6235-42037027A2A9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12" creationId="{E76D433E-1A37-850C-A3A5-9AD623A473C6}"/>
          </ac:spMkLst>
        </pc:spChg>
        <pc:spChg chg="add mod">
          <ac:chgData name="Toby Donaldson" userId="2e6e5431-bb17-4c41-9985-d39c50d83c73" providerId="ADAL" clId="{0D61E69F-BE4C-465F-B9F9-39BCCE493B2D}" dt="2024-09-20T22:15:32.902" v="188" actId="1076"/>
          <ac:spMkLst>
            <pc:docMk/>
            <pc:sldMk cId="4097905578" sldId="303"/>
            <ac:spMk id="13" creationId="{AC3057A2-2766-1958-27FF-165EA233799A}"/>
          </ac:spMkLst>
        </pc:spChg>
      </pc:sldChg>
      <pc:sldChg chg="add">
        <pc:chgData name="Toby Donaldson" userId="2e6e5431-bb17-4c41-9985-d39c50d83c73" providerId="ADAL" clId="{0D61E69F-BE4C-465F-B9F9-39BCCE493B2D}" dt="2024-09-20T22:04:25.542" v="4" actId="2890"/>
        <pc:sldMkLst>
          <pc:docMk/>
          <pc:sldMk cId="2732166047" sldId="304"/>
        </pc:sldMkLst>
      </pc:sldChg>
      <pc:sldChg chg="addSp modSp add">
        <pc:chgData name="Toby Donaldson" userId="2e6e5431-bb17-4c41-9985-d39c50d83c73" providerId="ADAL" clId="{0D61E69F-BE4C-465F-B9F9-39BCCE493B2D}" dt="2024-09-20T22:15:38.943" v="189"/>
        <pc:sldMkLst>
          <pc:docMk/>
          <pc:sldMk cId="683567091" sldId="305"/>
        </pc:sldMkLst>
        <pc:spChg chg="add mod">
          <ac:chgData name="Toby Donaldson" userId="2e6e5431-bb17-4c41-9985-d39c50d83c73" providerId="ADAL" clId="{0D61E69F-BE4C-465F-B9F9-39BCCE493B2D}" dt="2024-09-20T22:15:38.943" v="189"/>
          <ac:spMkLst>
            <pc:docMk/>
            <pc:sldMk cId="683567091" sldId="305"/>
            <ac:spMk id="13" creationId="{5E350B88-78E8-00B5-1070-D7CA485DDE5D}"/>
          </ac:spMkLst>
        </pc:spChg>
      </pc:sldChg>
      <pc:sldChg chg="addSp delSp modSp new mod">
        <pc:chgData name="Toby Donaldson" userId="2e6e5431-bb17-4c41-9985-d39c50d83c73" providerId="ADAL" clId="{0D61E69F-BE4C-465F-B9F9-39BCCE493B2D}" dt="2024-09-20T22:40:28.508" v="1257" actId="21"/>
        <pc:sldMkLst>
          <pc:docMk/>
          <pc:sldMk cId="3573607454" sldId="306"/>
        </pc:sldMkLst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2" creationId="{8F7A8D70-B23C-CA9B-8DB0-D1C8C0970D21}"/>
          </ac:spMkLst>
        </pc:spChg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3" creationId="{6DC510A2-763F-9388-7B3B-958C0F21D997}"/>
          </ac:spMkLst>
        </pc:spChg>
        <pc:spChg chg="add del">
          <ac:chgData name="Toby Donaldson" userId="2e6e5431-bb17-4c41-9985-d39c50d83c73" providerId="ADAL" clId="{0D61E69F-BE4C-465F-B9F9-39BCCE493B2D}" dt="2024-09-20T22:16:46.731" v="192" actId="22"/>
          <ac:spMkLst>
            <pc:docMk/>
            <pc:sldMk cId="3573607454" sldId="306"/>
            <ac:spMk id="6" creationId="{81B32354-0582-801E-306C-1A5C0905C41D}"/>
          </ac:spMkLst>
        </pc:spChg>
        <pc:spChg chg="add mod">
          <ac:chgData name="Toby Donaldson" userId="2e6e5431-bb17-4c41-9985-d39c50d83c73" providerId="ADAL" clId="{0D61E69F-BE4C-465F-B9F9-39BCCE493B2D}" dt="2024-09-20T22:30:06.359" v="811" actId="20577"/>
          <ac:spMkLst>
            <pc:docMk/>
            <pc:sldMk cId="3573607454" sldId="306"/>
            <ac:spMk id="8" creationId="{40D284A6-37BC-F0E3-3E70-0F2FCEA02C14}"/>
          </ac:spMkLst>
        </pc:spChg>
        <pc:spChg chg="add mod">
          <ac:chgData name="Toby Donaldson" userId="2e6e5431-bb17-4c41-9985-d39c50d83c73" providerId="ADAL" clId="{0D61E69F-BE4C-465F-B9F9-39BCCE493B2D}" dt="2024-09-20T22:19:46.818" v="304" actId="1076"/>
          <ac:spMkLst>
            <pc:docMk/>
            <pc:sldMk cId="3573607454" sldId="306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18:52.684" v="294" actId="1076"/>
          <ac:spMkLst>
            <pc:docMk/>
            <pc:sldMk cId="3573607454" sldId="30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2" creationId="{FF13A598-8ACD-5118-84FA-A417F606E3BB}"/>
          </ac:spMkLst>
        </pc:spChg>
        <pc:spChg chg="add">
          <ac:chgData name="Toby Donaldson" userId="2e6e5431-bb17-4c41-9985-d39c50d83c73" providerId="ADAL" clId="{0D61E69F-BE4C-465F-B9F9-39BCCE493B2D}" dt="2024-09-20T22:19:17.190" v="299" actId="11529"/>
          <ac:spMkLst>
            <pc:docMk/>
            <pc:sldMk cId="3573607454" sldId="306"/>
            <ac:spMk id="13" creationId="{8D3351F3-A898-609E-5961-F04D85E787E1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4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25.551" v="1256"/>
          <ac:spMkLst>
            <pc:docMk/>
            <pc:sldMk cId="3573607454" sldId="306"/>
            <ac:spMk id="15" creationId="{5AE78048-1347-32E0-0A67-3C85D226F6B8}"/>
          </ac:spMkLst>
        </pc:spChg>
      </pc:sldChg>
      <pc:sldChg chg="addSp delSp modSp add mod">
        <pc:chgData name="Toby Donaldson" userId="2e6e5431-bb17-4c41-9985-d39c50d83c73" providerId="ADAL" clId="{0D61E69F-BE4C-465F-B9F9-39BCCE493B2D}" dt="2024-09-23T04:08:43.784" v="3934" actId="14100"/>
        <pc:sldMkLst>
          <pc:docMk/>
          <pc:sldMk cId="2872453283" sldId="307"/>
        </pc:sldMkLst>
        <pc:spChg chg="add mod">
          <ac:chgData name="Toby Donaldson" userId="2e6e5431-bb17-4c41-9985-d39c50d83c73" providerId="ADAL" clId="{0D61E69F-BE4C-465F-B9F9-39BCCE493B2D}" dt="2024-09-20T22:20:34.211" v="311" actId="1076"/>
          <ac:spMkLst>
            <pc:docMk/>
            <pc:sldMk cId="2872453283" sldId="307"/>
            <ac:spMk id="2" creationId="{52B8C3FA-E6D0-9BB7-7751-26D9EC83D90D}"/>
          </ac:spMkLst>
        </pc:spChg>
        <pc:spChg chg="add mod">
          <ac:chgData name="Toby Donaldson" userId="2e6e5431-bb17-4c41-9985-d39c50d83c73" providerId="ADAL" clId="{0D61E69F-BE4C-465F-B9F9-39BCCE493B2D}" dt="2024-09-20T22:20:42.761" v="314" actId="1076"/>
          <ac:spMkLst>
            <pc:docMk/>
            <pc:sldMk cId="2872453283" sldId="307"/>
            <ac:spMk id="3" creationId="{4756E05D-8828-3326-D73E-EF25978288DA}"/>
          </ac:spMkLst>
        </pc:spChg>
        <pc:spChg chg="add mod">
          <ac:chgData name="Toby Donaldson" userId="2e6e5431-bb17-4c41-9985-d39c50d83c73" providerId="ADAL" clId="{0D61E69F-BE4C-465F-B9F9-39BCCE493B2D}" dt="2024-09-23T04:08:43.784" v="3934" actId="14100"/>
          <ac:spMkLst>
            <pc:docMk/>
            <pc:sldMk cId="2872453283" sldId="307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56.671" v="806" actId="20577"/>
          <ac:spMkLst>
            <pc:docMk/>
            <pc:sldMk cId="2872453283" sldId="307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06.444" v="465" actId="21"/>
          <ac:spMkLst>
            <pc:docMk/>
            <pc:sldMk cId="2872453283" sldId="307"/>
            <ac:spMk id="9" creationId="{59A9753E-B219-A624-674E-05ABA396D0F3}"/>
          </ac:spMkLst>
        </pc:spChg>
        <pc:spChg chg="del mod">
          <ac:chgData name="Toby Donaldson" userId="2e6e5431-bb17-4c41-9985-d39c50d83c73" providerId="ADAL" clId="{0D61E69F-BE4C-465F-B9F9-39BCCE493B2D}" dt="2024-09-20T22:40:09.357" v="1252" actId="21"/>
          <ac:spMkLst>
            <pc:docMk/>
            <pc:sldMk cId="2872453283" sldId="307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01.245" v="1249"/>
          <ac:spMkLst>
            <pc:docMk/>
            <pc:sldMk cId="2872453283" sldId="307"/>
            <ac:spMk id="15" creationId="{A391096C-B712-6095-EF9E-4FBFD781A0EC}"/>
          </ac:spMkLst>
        </pc:spChg>
        <pc:spChg chg="add mod">
          <ac:chgData name="Toby Donaldson" userId="2e6e5431-bb17-4c41-9985-d39c50d83c73" providerId="ADAL" clId="{0D61E69F-BE4C-465F-B9F9-39BCCE493B2D}" dt="2024-09-20T22:40:06.350" v="1251"/>
          <ac:spMkLst>
            <pc:docMk/>
            <pc:sldMk cId="2872453283" sldId="307"/>
            <ac:spMk id="16" creationId="{D85AFBBE-6413-A604-0AAF-F1F4FF69039E}"/>
          </ac:spMkLst>
        </pc:sp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7" creationId="{A25E9E7B-857C-ECA8-69E1-F30804DA6DDD}"/>
          </ac:cxnSpMkLst>
        </pc:cxn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addSp delSp modSp add del mod">
        <pc:chgData name="Toby Donaldson" userId="2e6e5431-bb17-4c41-9985-d39c50d83c73" providerId="ADAL" clId="{0D61E69F-BE4C-465F-B9F9-39BCCE493B2D}" dt="2024-09-20T22:30:45.560" v="822" actId="2696"/>
        <pc:sldMkLst>
          <pc:docMk/>
          <pc:sldMk cId="2751741213" sldId="308"/>
        </pc:sldMkLst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2" creationId="{52B8C3FA-E6D0-9BB7-7751-26D9EC83D90D}"/>
          </ac:spMkLst>
        </pc:spChg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3" creationId="{4756E05D-8828-3326-D73E-EF25978288DA}"/>
          </ac:spMkLst>
        </pc:spChg>
        <pc:spChg chg="del">
          <ac:chgData name="Toby Donaldson" userId="2e6e5431-bb17-4c41-9985-d39c50d83c73" providerId="ADAL" clId="{0D61E69F-BE4C-465F-B9F9-39BCCE493B2D}" dt="2024-09-20T22:23:15.039" v="468" actId="21"/>
          <ac:spMkLst>
            <pc:docMk/>
            <pc:sldMk cId="2751741213" sldId="308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18.009" v="801" actId="313"/>
          <ac:spMkLst>
            <pc:docMk/>
            <pc:sldMk cId="2751741213" sldId="308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26.710" v="466" actId="21"/>
          <ac:spMkLst>
            <pc:docMk/>
            <pc:sldMk cId="2751741213" sldId="308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24:52.863" v="481" actId="1076"/>
          <ac:spMkLst>
            <pc:docMk/>
            <pc:sldMk cId="2751741213" sldId="308"/>
            <ac:spMk id="11" creationId="{C50813C2-D497-3ABD-F289-638D14DD4A57}"/>
          </ac:spMkLst>
        </pc:spChg>
        <pc:spChg chg="add mod">
          <ac:chgData name="Toby Donaldson" userId="2e6e5431-bb17-4c41-9985-d39c50d83c73" providerId="ADAL" clId="{0D61E69F-BE4C-465F-B9F9-39BCCE493B2D}" dt="2024-09-20T22:26:28.858" v="701" actId="1076"/>
          <ac:spMkLst>
            <pc:docMk/>
            <pc:sldMk cId="2751741213" sldId="308"/>
            <ac:spMk id="15" creationId="{91A801F0-94BB-D7E2-7CF6-D3F9F5B0474B}"/>
          </ac:spMkLst>
        </pc:spChg>
        <pc:spChg chg="add mod">
          <ac:chgData name="Toby Donaldson" userId="2e6e5431-bb17-4c41-9985-d39c50d83c73" providerId="ADAL" clId="{0D61E69F-BE4C-465F-B9F9-39BCCE493B2D}" dt="2024-09-20T22:27:30.003" v="743" actId="1076"/>
          <ac:spMkLst>
            <pc:docMk/>
            <pc:sldMk cId="2751741213" sldId="308"/>
            <ac:spMk id="16" creationId="{AACA4083-4D24-AF52-0231-B40DBEE3D679}"/>
          </ac:spMkLst>
        </pc:spChg>
        <pc:spChg chg="add mod">
          <ac:chgData name="Toby Donaldson" userId="2e6e5431-bb17-4c41-9985-d39c50d83c73" providerId="ADAL" clId="{0D61E69F-BE4C-465F-B9F9-39BCCE493B2D}" dt="2024-09-20T22:27:36.991" v="744" actId="1076"/>
          <ac:spMkLst>
            <pc:docMk/>
            <pc:sldMk cId="2751741213" sldId="308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7" creationId="{A25E9E7B-857C-ECA8-69E1-F30804DA6DDD}"/>
          </ac:cxnSpMkLst>
        </pc:cxn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14" creationId="{429130FA-0092-1258-4BA0-C5734E5DDAC4}"/>
          </ac:cxnSpMkLst>
        </pc:cxnChg>
        <pc:cxnChg chg="add mod">
          <ac:chgData name="Toby Donaldson" userId="2e6e5431-bb17-4c41-9985-d39c50d83c73" providerId="ADAL" clId="{0D61E69F-BE4C-465F-B9F9-39BCCE493B2D}" dt="2024-09-20T22:27:30.003" v="743" actId="1076"/>
          <ac:cxnSpMkLst>
            <pc:docMk/>
            <pc:sldMk cId="2751741213" sldId="308"/>
            <ac:cxnSpMk id="19" creationId="{663DDC8B-6EA7-ED99-99E5-170F2D2C27EE}"/>
          </ac:cxnSpMkLst>
        </pc:cxnChg>
        <pc:cxnChg chg="add">
          <ac:chgData name="Toby Donaldson" userId="2e6e5431-bb17-4c41-9985-d39c50d83c73" providerId="ADAL" clId="{0D61E69F-BE4C-465F-B9F9-39BCCE493B2D}" dt="2024-09-20T22:27:25.460" v="742" actId="11529"/>
          <ac:cxnSpMkLst>
            <pc:docMk/>
            <pc:sldMk cId="2751741213" sldId="308"/>
            <ac:cxnSpMk id="21" creationId="{90EC65A5-34B2-4390-B7D0-D7E99E18C101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2:48:56.037" v="1553" actId="113"/>
        <pc:sldMkLst>
          <pc:docMk/>
          <pc:sldMk cId="892689126" sldId="309"/>
        </pc:sldMkLst>
        <pc:spChg chg="add mod">
          <ac:chgData name="Toby Donaldson" userId="2e6e5431-bb17-4c41-9985-d39c50d83c73" providerId="ADAL" clId="{0D61E69F-BE4C-465F-B9F9-39BCCE493B2D}" dt="2024-09-20T22:34:02.788" v="947" actId="2085"/>
          <ac:spMkLst>
            <pc:docMk/>
            <pc:sldMk cId="892689126" sldId="309"/>
            <ac:spMk id="2" creationId="{A568B450-0CDE-98B7-C107-2BE38CC4B57F}"/>
          </ac:spMkLst>
        </pc:spChg>
        <pc:spChg chg="add mod">
          <ac:chgData name="Toby Donaldson" userId="2e6e5431-bb17-4c41-9985-d39c50d83c73" providerId="ADAL" clId="{0D61E69F-BE4C-465F-B9F9-39BCCE493B2D}" dt="2024-09-20T22:48:56.037" v="1553" actId="113"/>
          <ac:spMkLst>
            <pc:docMk/>
            <pc:sldMk cId="892689126" sldId="309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9:33.956" v="1240"/>
          <ac:spMkLst>
            <pc:docMk/>
            <pc:sldMk cId="892689126" sldId="309"/>
            <ac:spMk id="5" creationId="{E1146088-751A-5A89-C1E3-6297B871BF4A}"/>
          </ac:spMkLst>
        </pc:spChg>
        <pc:spChg chg="mod">
          <ac:chgData name="Toby Donaldson" userId="2e6e5431-bb17-4c41-9985-d39c50d83c73" providerId="ADAL" clId="{0D61E69F-BE4C-465F-B9F9-39BCCE493B2D}" dt="2024-09-20T22:33:07.231" v="883" actId="20577"/>
          <ac:spMkLst>
            <pc:docMk/>
            <pc:sldMk cId="892689126" sldId="309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1" creationId="{C50813C2-D497-3ABD-F289-638D14DD4A57}"/>
          </ac:spMkLst>
        </pc:spChg>
        <pc:spChg chg="del mod">
          <ac:chgData name="Toby Donaldson" userId="2e6e5431-bb17-4c41-9985-d39c50d83c73" providerId="ADAL" clId="{0D61E69F-BE4C-465F-B9F9-39BCCE493B2D}" dt="2024-09-20T22:39:38.147" v="1241" actId="478"/>
          <ac:spMkLst>
            <pc:docMk/>
            <pc:sldMk cId="892689126" sldId="309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5" creationId="{91A801F0-94BB-D7E2-7CF6-D3F9F5B0474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6" creationId="{AACA4083-4D24-AF52-0231-B40DBEE3D679}"/>
          </ac:spMkLst>
        </pc:spChg>
        <pc:spChg chg="del mod">
          <ac:chgData name="Toby Donaldson" userId="2e6e5431-bb17-4c41-9985-d39c50d83c73" providerId="ADAL" clId="{0D61E69F-BE4C-465F-B9F9-39BCCE493B2D}" dt="2024-09-20T22:31:18.206" v="826" actId="21"/>
          <ac:spMkLst>
            <pc:docMk/>
            <pc:sldMk cId="892689126" sldId="309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32:25.369" v="832" actId="21"/>
          <ac:cxnSpMkLst>
            <pc:docMk/>
            <pc:sldMk cId="892689126" sldId="309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0D61E69F-BE4C-465F-B9F9-39BCCE493B2D}" dt="2024-09-20T22:32:23.465" v="831" actId="21"/>
          <ac:cxnSpMkLst>
            <pc:docMk/>
            <pc:sldMk cId="892689126" sldId="309"/>
            <ac:cxnSpMk id="21" creationId="{90EC65A5-34B2-4390-B7D0-D7E99E18C101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0:06.075" v="3941" actId="1076"/>
        <pc:sldMkLst>
          <pc:docMk/>
          <pc:sldMk cId="1882997732" sldId="310"/>
        </pc:sldMkLst>
        <pc:spChg chg="add mod">
          <ac:chgData name="Toby Donaldson" userId="2e6e5431-bb17-4c41-9985-d39c50d83c73" providerId="ADAL" clId="{0D61E69F-BE4C-465F-B9F9-39BCCE493B2D}" dt="2024-09-20T22:39:46.089" v="1244" actId="1076"/>
          <ac:spMkLst>
            <pc:docMk/>
            <pc:sldMk cId="1882997732" sldId="310"/>
            <ac:spMk id="5" creationId="{11E39781-94AF-0296-13EF-8D21905FE3A2}"/>
          </ac:spMkLst>
        </pc:spChg>
        <pc:spChg chg="add mod">
          <ac:chgData name="Toby Donaldson" userId="2e6e5431-bb17-4c41-9985-d39c50d83c73" providerId="ADAL" clId="{0D61E69F-BE4C-465F-B9F9-39BCCE493B2D}" dt="2024-09-20T22:39:49.964" v="1246"/>
          <ac:spMkLst>
            <pc:docMk/>
            <pc:sldMk cId="1882997732" sldId="310"/>
            <ac:spMk id="6" creationId="{FFC61FBE-6060-D8C7-02D4-F8BE87D0FCBD}"/>
          </ac:spMkLst>
        </pc:spChg>
        <pc:spChg chg="del mod">
          <ac:chgData name="Toby Donaldson" userId="2e6e5431-bb17-4c41-9985-d39c50d83c73" providerId="ADAL" clId="{0D61E69F-BE4C-465F-B9F9-39BCCE493B2D}" dt="2024-09-20T22:39:55.766" v="1248" actId="478"/>
          <ac:spMkLst>
            <pc:docMk/>
            <pc:sldMk cId="1882997732" sldId="310"/>
            <ac:spMk id="12" creationId="{FF13A598-8ACD-5118-84FA-A417F606E3BB}"/>
          </ac:spMkLst>
        </pc:spChg>
        <pc:spChg chg="mod">
          <ac:chgData name="Toby Donaldson" userId="2e6e5431-bb17-4c41-9985-d39c50d83c73" providerId="ADAL" clId="{0D61E69F-BE4C-465F-B9F9-39BCCE493B2D}" dt="2024-09-23T04:09:13.549" v="3935" actId="113"/>
          <ac:spMkLst>
            <pc:docMk/>
            <pc:sldMk cId="1882997732" sldId="310"/>
            <ac:spMk id="15" creationId="{91A801F0-94BB-D7E2-7CF6-D3F9F5B0474B}"/>
          </ac:spMkLst>
        </pc:spChg>
        <pc:spChg chg="mod">
          <ac:chgData name="Toby Donaldson" userId="2e6e5431-bb17-4c41-9985-d39c50d83c73" providerId="ADAL" clId="{0D61E69F-BE4C-465F-B9F9-39BCCE493B2D}" dt="2024-09-23T04:10:06.075" v="3941" actId="1076"/>
          <ac:spMkLst>
            <pc:docMk/>
            <pc:sldMk cId="1882997732" sldId="310"/>
            <ac:spMk id="17" creationId="{C13B2520-E3F7-E0AC-20AE-1E50CE7EF219}"/>
          </ac:spMkLst>
        </pc:spChg>
        <pc:cxnChg chg="add mod">
          <ac:chgData name="Toby Donaldson" userId="2e6e5431-bb17-4c41-9985-d39c50d83c73" providerId="ADAL" clId="{0D61E69F-BE4C-465F-B9F9-39BCCE493B2D}" dt="2024-09-23T04:10:06.075" v="3941" actId="1076"/>
          <ac:cxnSpMkLst>
            <pc:docMk/>
            <pc:sldMk cId="1882997732" sldId="310"/>
            <ac:cxnSpMk id="3" creationId="{9AB8921A-2E4E-B095-F5E3-5CCFDA2A6D83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3:05:05.979" v="2532" actId="21"/>
        <pc:sldMkLst>
          <pc:docMk/>
          <pc:sldMk cId="3944662364" sldId="311"/>
        </pc:sldMkLst>
        <pc:spChg chg="mod">
          <ac:chgData name="Toby Donaldson" userId="2e6e5431-bb17-4c41-9985-d39c50d83c73" providerId="ADAL" clId="{0D61E69F-BE4C-465F-B9F9-39BCCE493B2D}" dt="2024-09-20T22:35:45.227" v="1027" actId="1076"/>
          <ac:spMkLst>
            <pc:docMk/>
            <pc:sldMk cId="3944662364" sldId="311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5:27.297" v="1022" actId="14100"/>
          <ac:spMkLst>
            <pc:docMk/>
            <pc:sldMk cId="3944662364" sldId="311"/>
            <ac:spMk id="5" creationId="{98C269E4-6FB5-E564-42DD-903D30CD8F2C}"/>
          </ac:spMkLst>
        </pc:spChg>
        <pc:spChg chg="add mod">
          <ac:chgData name="Toby Donaldson" userId="2e6e5431-bb17-4c41-9985-d39c50d83c73" providerId="ADAL" clId="{0D61E69F-BE4C-465F-B9F9-39BCCE493B2D}" dt="2024-09-20T22:36:31.583" v="1101" actId="1076"/>
          <ac:spMkLst>
            <pc:docMk/>
            <pc:sldMk cId="3944662364" sldId="311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0T22:39:26.636" v="1238" actId="478"/>
          <ac:spMkLst>
            <pc:docMk/>
            <pc:sldMk cId="3944662364" sldId="311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36:59.880" v="1164" actId="20577"/>
          <ac:spMkLst>
            <pc:docMk/>
            <pc:sldMk cId="3944662364" sldId="311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39:18.743" v="1235"/>
          <ac:spMkLst>
            <pc:docMk/>
            <pc:sldMk cId="3944662364" sldId="311"/>
            <ac:spMk id="20" creationId="{4D5CB0CE-532E-BA56-45C4-7FBA92F587F3}"/>
          </ac:spMkLst>
        </pc:spChg>
        <pc:spChg chg="add mod">
          <ac:chgData name="Toby Donaldson" userId="2e6e5431-bb17-4c41-9985-d39c50d83c73" providerId="ADAL" clId="{0D61E69F-BE4C-465F-B9F9-39BCCE493B2D}" dt="2024-09-20T22:39:23.233" v="1237"/>
          <ac:spMkLst>
            <pc:docMk/>
            <pc:sldMk cId="3944662364" sldId="311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4:24.196" v="2518" actId="20577"/>
          <ac:spMkLst>
            <pc:docMk/>
            <pc:sldMk cId="3944662364" sldId="311"/>
            <ac:spMk id="22" creationId="{52B3548E-7A63-075B-18BE-D6AC0AE2B1F7}"/>
          </ac:spMkLst>
        </pc:spChg>
        <pc:spChg chg="add del mod">
          <ac:chgData name="Toby Donaldson" userId="2e6e5431-bb17-4c41-9985-d39c50d83c73" providerId="ADAL" clId="{0D61E69F-BE4C-465F-B9F9-39BCCE493B2D}" dt="2024-09-20T23:05:05.979" v="2532" actId="21"/>
          <ac:spMkLst>
            <pc:docMk/>
            <pc:sldMk cId="3944662364" sldId="311"/>
            <ac:spMk id="25" creationId="{E7645870-8C6E-C214-F5D7-1DEE4890073E}"/>
          </ac:spMkLst>
        </pc:spChg>
        <pc:cxnChg chg="add mod">
          <ac:chgData name="Toby Donaldson" userId="2e6e5431-bb17-4c41-9985-d39c50d83c73" providerId="ADAL" clId="{0D61E69F-BE4C-465F-B9F9-39BCCE493B2D}" dt="2024-09-20T22:35:45.227" v="1027" actId="1076"/>
          <ac:cxnSpMkLst>
            <pc:docMk/>
            <pc:sldMk cId="3944662364" sldId="311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2:37:36.591" v="1165" actId="11529"/>
          <ac:cxnSpMkLst>
            <pc:docMk/>
            <pc:sldMk cId="3944662364" sldId="311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37:45.675" v="1167" actId="14100"/>
          <ac:cxnSpMkLst>
            <pc:docMk/>
            <pc:sldMk cId="3944662364" sldId="311"/>
            <ac:cxnSpMk id="18" creationId="{7D3AD6E6-71A9-64C9-AD5E-F4D6C8A65E67}"/>
          </ac:cxnSpMkLst>
        </pc:cxnChg>
        <pc:cxnChg chg="add">
          <ac:chgData name="Toby Donaldson" userId="2e6e5431-bb17-4c41-9985-d39c50d83c73" providerId="ADAL" clId="{0D61E69F-BE4C-465F-B9F9-39BCCE493B2D}" dt="2024-09-20T23:04:29.352" v="2519" actId="11529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2:38.074" v="3943" actId="21"/>
        <pc:sldMkLst>
          <pc:docMk/>
          <pc:sldMk cId="2209025065" sldId="312"/>
        </pc:sldMkLst>
        <pc:spChg chg="mod">
          <ac:chgData name="Toby Donaldson" userId="2e6e5431-bb17-4c41-9985-d39c50d83c73" providerId="ADAL" clId="{0D61E69F-BE4C-465F-B9F9-39BCCE493B2D}" dt="2024-09-20T22:44:33.511" v="1417" actId="1076"/>
          <ac:spMkLst>
            <pc:docMk/>
            <pc:sldMk cId="2209025065" sldId="312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0T22:38:16.148" v="1170" actId="14100"/>
          <ac:spMkLst>
            <pc:docMk/>
            <pc:sldMk cId="2209025065" sldId="312"/>
            <ac:spMk id="5" creationId="{98C269E4-6FB5-E564-42DD-903D30CD8F2C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44:25.379" v="1416" actId="208"/>
          <ac:spMkLst>
            <pc:docMk/>
            <pc:sldMk cId="2209025065" sldId="312"/>
            <ac:spMk id="21" creationId="{930A444C-D57E-E683-A9F0-A23B36C944F1}"/>
          </ac:spMkLst>
        </pc:spChg>
        <pc:spChg chg="add mod">
          <ac:chgData name="Toby Donaldson" userId="2e6e5431-bb17-4c41-9985-d39c50d83c73" providerId="ADAL" clId="{0D61E69F-BE4C-465F-B9F9-39BCCE493B2D}" dt="2024-09-20T22:54:10.680" v="1736" actId="14100"/>
          <ac:spMkLst>
            <pc:docMk/>
            <pc:sldMk cId="2209025065" sldId="312"/>
            <ac:spMk id="23" creationId="{25BB9E9D-3899-C007-45FF-5A1F7BEF9431}"/>
          </ac:spMkLst>
        </pc:spChg>
        <pc:spChg chg="add mod">
          <ac:chgData name="Toby Donaldson" userId="2e6e5431-bb17-4c41-9985-d39c50d83c73" providerId="ADAL" clId="{0D61E69F-BE4C-465F-B9F9-39BCCE493B2D}" dt="2024-09-20T22:47:35.033" v="1547" actId="113"/>
          <ac:spMkLst>
            <pc:docMk/>
            <pc:sldMk cId="2209025065" sldId="312"/>
            <ac:spMk id="26" creationId="{EAFC52BC-C892-DEC4-2FEA-BE4894E1757D}"/>
          </ac:spMkLst>
        </pc:spChg>
        <pc:spChg chg="add mod">
          <ac:chgData name="Toby Donaldson" userId="2e6e5431-bb17-4c41-9985-d39c50d83c73" providerId="ADAL" clId="{0D61E69F-BE4C-465F-B9F9-39BCCE493B2D}" dt="2024-09-20T22:48:20.520" v="1552" actId="1076"/>
          <ac:spMkLst>
            <pc:docMk/>
            <pc:sldMk cId="2209025065" sldId="312"/>
            <ac:spMk id="29" creationId="{27F9F113-89E7-E269-4673-C1799D96F705}"/>
          </ac:spMkLst>
        </pc:spChg>
        <pc:cxnChg chg="del mod">
          <ac:chgData name="Toby Donaldson" userId="2e6e5431-bb17-4c41-9985-d39c50d83c73" providerId="ADAL" clId="{0D61E69F-BE4C-465F-B9F9-39BCCE493B2D}" dt="2024-09-20T22:38:18.814" v="1171" actId="21"/>
          <ac:cxnSpMkLst>
            <pc:docMk/>
            <pc:sldMk cId="2209025065" sldId="312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44:37.805" v="141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5" creationId="{148AF63C-666C-41E5-D1C4-DFD8128247FD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1:18.931" v="3942" actId="207"/>
        <pc:sldMkLst>
          <pc:docMk/>
          <pc:sldMk cId="2701333559" sldId="313"/>
        </pc:sldMkLst>
        <pc:spChg chg="mod">
          <ac:chgData name="Toby Donaldson" userId="2e6e5431-bb17-4c41-9985-d39c50d83c73" providerId="ADAL" clId="{0D61E69F-BE4C-465F-B9F9-39BCCE493B2D}" dt="2024-09-20T22:52:33.437" v="1720" actId="20577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3T04:11:18.931" v="3942" actId="207"/>
          <ac:spMkLst>
            <pc:docMk/>
            <pc:sldMk cId="2701333559" sldId="313"/>
            <ac:spMk id="8" creationId="{40D284A6-37BC-F0E3-3E70-0F2FCEA02C14}"/>
          </ac:spMkLst>
        </pc:spChg>
        <pc:spChg chg="mod">
          <ac:chgData name="Toby Donaldson" userId="2e6e5431-bb17-4c41-9985-d39c50d83c73" providerId="ADAL" clId="{0D61E69F-BE4C-465F-B9F9-39BCCE493B2D}" dt="2024-09-20T22:53:07.650" v="1727" actId="20577"/>
          <ac:spMkLst>
            <pc:docMk/>
            <pc:sldMk cId="2701333559" sldId="313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1" creationId="{30DA05D9-9E6A-F367-A060-83BD870DEB9E}"/>
          </ac:spMkLst>
        </pc:spChg>
        <pc:spChg chg="mod">
          <ac:chgData name="Toby Donaldson" userId="2e6e5431-bb17-4c41-9985-d39c50d83c73" providerId="ADAL" clId="{0D61E69F-BE4C-465F-B9F9-39BCCE493B2D}" dt="2024-09-20T22:51:29.756" v="1581" actId="1076"/>
          <ac:spMkLst>
            <pc:docMk/>
            <pc:sldMk cId="2701333559" sldId="313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4" creationId="{484AF237-43CE-2456-32A3-E64AD884E707}"/>
          </ac:spMkLst>
        </pc:spChg>
        <pc:spChg chg="mod">
          <ac:chgData name="Toby Donaldson" userId="2e6e5431-bb17-4c41-9985-d39c50d83c73" providerId="ADAL" clId="{0D61E69F-BE4C-465F-B9F9-39BCCE493B2D}" dt="2024-09-20T22:52:59.446" v="1725" actId="20577"/>
          <ac:spMkLst>
            <pc:docMk/>
            <pc:sldMk cId="2701333559" sldId="313"/>
            <ac:spMk id="21" creationId="{0A5485D6-375C-B321-60CA-E800FEB0634D}"/>
          </ac:spMkLst>
        </pc:spChg>
        <pc:cxnChg chg="add mod">
          <ac:chgData name="Toby Donaldson" userId="2e6e5431-bb17-4c41-9985-d39c50d83c73" providerId="ADAL" clId="{0D61E69F-BE4C-465F-B9F9-39BCCE493B2D}" dt="2024-09-20T22:53:18.202" v="1729" actId="14100"/>
          <ac:cxnSpMkLst>
            <pc:docMk/>
            <pc:sldMk cId="2701333559" sldId="313"/>
            <ac:cxnSpMk id="6" creationId="{9AB02499-5732-3DBA-6833-C72AEE728224}"/>
          </ac:cxnSpMkLst>
        </pc:cxnChg>
        <pc:cxnChg chg="mod">
          <ac:chgData name="Toby Donaldson" userId="2e6e5431-bb17-4c41-9985-d39c50d83c73" providerId="ADAL" clId="{0D61E69F-BE4C-465F-B9F9-39BCCE493B2D}" dt="2024-09-20T22:52:29.184" v="1711" actId="20577"/>
          <ac:cxnSpMkLst>
            <pc:docMk/>
            <pc:sldMk cId="2701333559" sldId="313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8" creationId="{7D3AD6E6-71A9-64C9-AD5E-F4D6C8A65E67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3:23.034" v="3953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3" creationId="{8D3351F3-A898-609E-5961-F04D85E787E1}"/>
          </ac:spMkLst>
        </pc:spChg>
        <pc:spChg chg="add mod">
          <ac:chgData name="Toby Donaldson" userId="2e6e5431-bb17-4c41-9985-d39c50d83c73" providerId="ADAL" clId="{0D61E69F-BE4C-465F-B9F9-39BCCE493B2D}" dt="2024-09-20T22:56:40.906" v="1884" actId="1076"/>
          <ac:spMkLst>
            <pc:docMk/>
            <pc:sldMk cId="3461131009" sldId="314"/>
            <ac:spMk id="14" creationId="{FB8BAFD8-096F-2092-FBF2-E1B66712EAFF}"/>
          </ac:spMkLst>
        </pc:spChg>
        <pc:spChg chg="add del mod">
          <ac:chgData name="Toby Donaldson" userId="2e6e5431-bb17-4c41-9985-d39c50d83c73" providerId="ADAL" clId="{0D61E69F-BE4C-465F-B9F9-39BCCE493B2D}" dt="2024-09-20T22:56:52.191" v="1887" actId="21"/>
          <ac:spMkLst>
            <pc:docMk/>
            <pc:sldMk cId="3461131009" sldId="314"/>
            <ac:spMk id="15" creationId="{E7444EAE-BDED-4EDA-D9CB-659566500B3F}"/>
          </ac:spMkLst>
        </pc:spChg>
        <pc:spChg chg="add mod">
          <ac:chgData name="Toby Donaldson" userId="2e6e5431-bb17-4c41-9985-d39c50d83c73" providerId="ADAL" clId="{0D61E69F-BE4C-465F-B9F9-39BCCE493B2D}" dt="2024-09-23T04:13:23.034" v="3953" actId="20577"/>
          <ac:spMkLst>
            <pc:docMk/>
            <pc:sldMk cId="3461131009" sldId="314"/>
            <ac:spMk id="19" creationId="{80C9E63F-2987-E93F-0BC8-180D284FF40C}"/>
          </ac:spMkLst>
        </pc:spChg>
        <pc:spChg chg="mod">
          <ac:chgData name="Toby Donaldson" userId="2e6e5431-bb17-4c41-9985-d39c50d83c73" providerId="ADAL" clId="{0D61E69F-BE4C-465F-B9F9-39BCCE493B2D}" dt="2024-09-21T23:29:07.721" v="2675" actId="20577"/>
          <ac:spMkLst>
            <pc:docMk/>
            <pc:sldMk cId="3461131009" sldId="314"/>
            <ac:spMk id="23" creationId="{25BB9E9D-3899-C007-45FF-5A1F7BEF9431}"/>
          </ac:spMkLst>
        </pc:spChg>
        <pc:spChg chg="del">
          <ac:chgData name="Toby Donaldson" userId="2e6e5431-bb17-4c41-9985-d39c50d83c73" providerId="ADAL" clId="{0D61E69F-BE4C-465F-B9F9-39BCCE493B2D}" dt="2024-09-20T22:55:03.514" v="1792" actId="21"/>
          <ac:spMkLst>
            <pc:docMk/>
            <pc:sldMk cId="3461131009" sldId="314"/>
            <ac:spMk id="26" creationId="{EAFC52BC-C892-DEC4-2FEA-BE4894E1757D}"/>
          </ac:spMkLst>
        </pc:spChg>
        <pc:cxnChg chg="add">
          <ac:chgData name="Toby Donaldson" userId="2e6e5431-bb17-4c41-9985-d39c50d83c73" providerId="ADAL" clId="{0D61E69F-BE4C-465F-B9F9-39BCCE493B2D}" dt="2024-09-20T22:55:22.507" v="1795" actId="11529"/>
          <ac:cxnSpMkLst>
            <pc:docMk/>
            <pc:sldMk cId="3461131009" sldId="314"/>
            <ac:cxnSpMk id="7" creationId="{AFB76B1F-AAF2-23A6-CCAD-3B7C87D00F6C}"/>
          </ac:cxnSpMkLst>
        </pc:cxnChg>
        <pc:cxnChg chg="add mod">
          <ac:chgData name="Toby Donaldson" userId="2e6e5431-bb17-4c41-9985-d39c50d83c73" providerId="ADAL" clId="{0D61E69F-BE4C-465F-B9F9-39BCCE493B2D}" dt="2024-09-20T22:55:34.163" v="1798" actId="14100"/>
          <ac:cxnSpMkLst>
            <pc:docMk/>
            <pc:sldMk cId="3461131009" sldId="314"/>
            <ac:cxnSpMk id="9" creationId="{2C919856-A98D-9E0F-14AD-AE6A572EBE21}"/>
          </ac:cxnSpMkLst>
        </pc:cxnChg>
        <pc:cxnChg chg="add">
          <ac:chgData name="Toby Donaldson" userId="2e6e5431-bb17-4c41-9985-d39c50d83c73" providerId="ADAL" clId="{0D61E69F-BE4C-465F-B9F9-39BCCE493B2D}" dt="2024-09-20T22:56:45.428" v="1885" actId="11529"/>
          <ac:cxnSpMkLst>
            <pc:docMk/>
            <pc:sldMk cId="3461131009" sldId="314"/>
            <ac:cxnSpMk id="18" creationId="{207AB3E1-8CE1-E36C-7B1D-402DEAE2623C}"/>
          </ac:cxnSpMkLst>
        </pc:cxnChg>
        <pc:cxnChg chg="del mod">
          <ac:chgData name="Toby Donaldson" userId="2e6e5431-bb17-4c41-9985-d39c50d83c73" providerId="ADAL" clId="{0D61E69F-BE4C-465F-B9F9-39BCCE493B2D}" dt="2024-09-20T22:55:06.724" v="1793" actId="21"/>
          <ac:cxnSpMkLst>
            <pc:docMk/>
            <pc:sldMk cId="3461131009" sldId="314"/>
            <ac:cxnSpMk id="25" creationId="{148AF63C-666C-41E5-D1C4-DFD8128247FD}"/>
          </ac:cxnSpMkLst>
        </pc:cxnChg>
        <pc:cxnChg chg="del mod">
          <ac:chgData name="Toby Donaldson" userId="2e6e5431-bb17-4c41-9985-d39c50d83c73" providerId="ADAL" clId="{0D61E69F-BE4C-465F-B9F9-39BCCE493B2D}" dt="2024-09-20T22:55:03.514" v="1792" actId="21"/>
          <ac:cxnSpMkLst>
            <pc:docMk/>
            <pc:sldMk cId="3461131009" sldId="314"/>
            <ac:cxnSpMk id="28" creationId="{5C65B9B9-D021-D9BC-70E3-7ECD67E4CD7E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4:01.785" v="3957" actId="207"/>
        <pc:sldMkLst>
          <pc:docMk/>
          <pc:sldMk cId="2266552019" sldId="315"/>
        </pc:sldMkLst>
        <pc:spChg chg="mod">
          <ac:chgData name="Toby Donaldson" userId="2e6e5431-bb17-4c41-9985-d39c50d83c73" providerId="ADAL" clId="{0D61E69F-BE4C-465F-B9F9-39BCCE493B2D}" dt="2024-09-23T04:14:01.785" v="3957" actId="207"/>
          <ac:spMkLst>
            <pc:docMk/>
            <pc:sldMk cId="2266552019" sldId="315"/>
            <ac:spMk id="2" creationId="{A568B450-0CDE-98B7-C107-2BE38CC4B57F}"/>
          </ac:spMkLst>
        </pc:spChg>
        <pc:spChg chg="mod">
          <ac:chgData name="Toby Donaldson" userId="2e6e5431-bb17-4c41-9985-d39c50d83c73" providerId="ADAL" clId="{0D61E69F-BE4C-465F-B9F9-39BCCE493B2D}" dt="2024-09-23T04:13:42.479" v="3955" actId="114"/>
          <ac:spMkLst>
            <pc:docMk/>
            <pc:sldMk cId="2266552019" sldId="315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59:44.466" v="2102" actId="14100"/>
          <ac:spMkLst>
            <pc:docMk/>
            <pc:sldMk cId="2266552019" sldId="315"/>
            <ac:spMk id="6" creationId="{7D47771A-3DC8-5628-6BCB-9E0E08FCB012}"/>
          </ac:spMkLst>
        </pc:spChg>
        <pc:spChg chg="mod">
          <ac:chgData name="Toby Donaldson" userId="2e6e5431-bb17-4c41-9985-d39c50d83c73" providerId="ADAL" clId="{0D61E69F-BE4C-465F-B9F9-39BCCE493B2D}" dt="2024-09-23T04:13:59.084" v="3956" actId="207"/>
          <ac:spMkLst>
            <pc:docMk/>
            <pc:sldMk cId="2266552019" sldId="315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1" creationId="{30DA05D9-9E6A-F367-A060-83BD870DEB9E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1T23:29:30.633" v="2676" actId="20577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3:01.583" v="2354" actId="1076"/>
          <ac:spMkLst>
            <pc:docMk/>
            <pc:sldMk cId="2266552019" sldId="315"/>
            <ac:spMk id="22" creationId="{2A22C984-7AC8-0C92-F8B0-C9D3D52122D4}"/>
          </ac:spMkLst>
        </pc:spChg>
        <pc:spChg chg="add mod">
          <ac:chgData name="Toby Donaldson" userId="2e6e5431-bb17-4c41-9985-d39c50d83c73" providerId="ADAL" clId="{0D61E69F-BE4C-465F-B9F9-39BCCE493B2D}" dt="2024-09-20T23:03:26.137" v="2410" actId="1076"/>
          <ac:spMkLst>
            <pc:docMk/>
            <pc:sldMk cId="2266552019" sldId="315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0:11.180" v="2138" actId="14100"/>
          <ac:cxnSpMkLst>
            <pc:docMk/>
            <pc:sldMk cId="2266552019" sldId="315"/>
            <ac:cxnSpMk id="7" creationId="{4C610B4D-D8A4-A573-E862-D14B22A6F869}"/>
          </ac:cxnSpMkLst>
        </pc:cxnChg>
        <pc:cxnChg chg="add mod">
          <ac:chgData name="Toby Donaldson" userId="2e6e5431-bb17-4c41-9985-d39c50d83c73" providerId="ADAL" clId="{0D61E69F-BE4C-465F-B9F9-39BCCE493B2D}" dt="2024-09-20T23:00:29.601" v="2143" actId="14100"/>
          <ac:cxnSpMkLst>
            <pc:docMk/>
            <pc:sldMk cId="2266552019" sldId="315"/>
            <ac:cxnSpMk id="12" creationId="{7B359601-31A4-0086-5689-EC1C903ACF2F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3:03:01.583" v="2354" actId="1076"/>
          <ac:cxnSpMkLst>
            <pc:docMk/>
            <pc:sldMk cId="2266552019" sldId="315"/>
            <ac:cxnSpMk id="24" creationId="{82A59D92-6E92-E5C0-32C7-7BFB673D3BCF}"/>
          </ac:cxnSpMkLst>
        </pc:cxnChg>
        <pc:cxnChg chg="add">
          <ac:chgData name="Toby Donaldson" userId="2e6e5431-bb17-4c41-9985-d39c50d83c73" providerId="ADAL" clId="{0D61E69F-BE4C-465F-B9F9-39BCCE493B2D}" dt="2024-09-20T23:02:31.850" v="2353" actId="11529"/>
          <ac:cxnSpMkLst>
            <pc:docMk/>
            <pc:sldMk cId="2266552019" sldId="315"/>
            <ac:cxnSpMk id="26" creationId="{DD61ABCA-F4BE-9877-C666-C6ACC0C677DD}"/>
          </ac:cxnSpMkLst>
        </pc:cxnChg>
        <pc:cxnChg chg="add mod">
          <ac:chgData name="Toby Donaldson" userId="2e6e5431-bb17-4c41-9985-d39c50d83c73" providerId="ADAL" clId="{0D61E69F-BE4C-465F-B9F9-39BCCE493B2D}" dt="2024-09-20T23:03:34.469" v="2412" actId="14100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4:31.955" v="3958" actId="113"/>
        <pc:sldMkLst>
          <pc:docMk/>
          <pc:sldMk cId="3858326061" sldId="316"/>
        </pc:sldMkLst>
        <pc:spChg chg="mod">
          <ac:chgData name="Toby Donaldson" userId="2e6e5431-bb17-4c41-9985-d39c50d83c73" providerId="ADAL" clId="{0D61E69F-BE4C-465F-B9F9-39BCCE493B2D}" dt="2024-09-23T04:14:31.955" v="3958" actId="113"/>
          <ac:spMkLst>
            <pc:docMk/>
            <pc:sldMk cId="3858326061" sldId="316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3:07:00.293" v="2669" actId="14100"/>
          <ac:spMkLst>
            <pc:docMk/>
            <pc:sldMk cId="3858326061" sldId="316"/>
            <ac:spMk id="14" creationId="{18F4121C-AC77-6AB9-C9E8-B327424B7CDE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0" creationId="{957F24CA-F978-0CFC-17F5-5544B610E629}"/>
          </ac:spMkLst>
        </pc:spChg>
        <pc:spChg chg="mod">
          <ac:chgData name="Toby Donaldson" userId="2e6e5431-bb17-4c41-9985-d39c50d83c73" providerId="ADAL" clId="{0D61E69F-BE4C-465F-B9F9-39BCCE493B2D}" dt="2024-09-20T23:06:27.577" v="2662" actId="20577"/>
          <ac:spMkLst>
            <pc:docMk/>
            <pc:sldMk cId="3858326061" sldId="316"/>
            <ac:spMk id="21" creationId="{0A5485D6-375C-B321-60CA-E800FEB0634D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2" creationId="{2A22C984-7AC8-0C92-F8B0-C9D3D52122D4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5:37.530" v="2619" actId="20577"/>
          <ac:cxnSpMkLst>
            <pc:docMk/>
            <pc:sldMk cId="3858326061" sldId="316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3:06:42.434" v="2663" actId="11529"/>
          <ac:cxnSpMkLst>
            <pc:docMk/>
            <pc:sldMk cId="3858326061" sldId="316"/>
            <ac:cxnSpMk id="11" creationId="{C23613C1-1380-A246-C13C-CCC102591B63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30" creationId="{E55F7FC4-825C-7071-1AF1-B10A6DD504DB}"/>
          </ac:cxnSpMkLst>
        </pc:cxnChg>
      </pc:sldChg>
      <pc:sldChg chg="modSp mod">
        <pc:chgData name="Toby Donaldson" userId="2e6e5431-bb17-4c41-9985-d39c50d83c73" providerId="ADAL" clId="{0D61E69F-BE4C-465F-B9F9-39BCCE493B2D}" dt="2024-09-23T04:15:31.880" v="4022" actId="1076"/>
        <pc:sldMkLst>
          <pc:docMk/>
          <pc:sldMk cId="3248521206" sldId="317"/>
        </pc:sldMkLst>
        <pc:spChg chg="mod">
          <ac:chgData name="Toby Donaldson" userId="2e6e5431-bb17-4c41-9985-d39c50d83c73" providerId="ADAL" clId="{0D61E69F-BE4C-465F-B9F9-39BCCE493B2D}" dt="2024-09-23T04:15:31.880" v="4022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delSp mod">
        <pc:chgData name="Toby Donaldson" userId="2e6e5431-bb17-4c41-9985-d39c50d83c73" providerId="ADAL" clId="{0D61E69F-BE4C-465F-B9F9-39BCCE493B2D}" dt="2024-09-23T04:14:56.920" v="3960" actId="21"/>
        <pc:sldMkLst>
          <pc:docMk/>
          <pc:sldMk cId="249145512" sldId="318"/>
        </pc:sldMkLst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8" creationId="{6EF561DF-C3CF-D4F0-936F-2C5CD1424934}"/>
          </ac:spMkLst>
        </pc:spChg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9" creationId="{2946CC19-ECB5-0C67-CA6C-45A07D08376C}"/>
          </ac:spMkLst>
        </pc:spChg>
      </pc:sldChg>
      <pc:sldChg chg="addSp mod">
        <pc:chgData name="Toby Donaldson" userId="2e6e5431-bb17-4c41-9985-d39c50d83c73" providerId="ADAL" clId="{0D61E69F-BE4C-465F-B9F9-39BCCE493B2D}" dt="2024-09-21T23:30:38.923" v="2679" actId="11529"/>
        <pc:sldMkLst>
          <pc:docMk/>
          <pc:sldMk cId="4252038421" sldId="319"/>
        </pc:sldMkLst>
        <pc:cxnChg chg="add">
          <ac:chgData name="Toby Donaldson" userId="2e6e5431-bb17-4c41-9985-d39c50d83c73" providerId="ADAL" clId="{0D61E69F-BE4C-465F-B9F9-39BCCE493B2D}" dt="2024-09-21T23:30:38.923" v="2679" actId="11529"/>
          <ac:cxnSpMkLst>
            <pc:docMk/>
            <pc:sldMk cId="4252038421" sldId="319"/>
            <ac:cxnSpMk id="13" creationId="{38DD2A7F-78C1-0D4B-FB02-FE853711252D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6:07.295" v="4024" actId="21"/>
        <pc:sldMkLst>
          <pc:docMk/>
          <pc:sldMk cId="288943026" sldId="320"/>
        </pc:sldMkLst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2" creationId="{DE345346-B6E4-646B-4FC5-34E4D72BDD21}"/>
          </ac:spMkLst>
        </pc:spChg>
        <pc:spChg chg="mod">
          <ac:chgData name="Toby Donaldson" userId="2e6e5431-bb17-4c41-9985-d39c50d83c73" providerId="ADAL" clId="{0D61E69F-BE4C-465F-B9F9-39BCCE493B2D}" dt="2024-09-21T23:31:02.594" v="2682" actId="14100"/>
          <ac:spMkLst>
            <pc:docMk/>
            <pc:sldMk cId="288943026" sldId="320"/>
            <ac:spMk id="3" creationId="{EBB9AE55-D8CD-B1C4-1710-22D3267721CA}"/>
          </ac:spMkLst>
        </pc:spChg>
        <pc:spChg chg="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9" creationId="{2946CC19-ECB5-0C67-CA6C-45A07D08376C}"/>
          </ac:spMkLst>
        </pc:spChg>
        <pc:spChg chg="add mod">
          <ac:chgData name="Toby Donaldson" userId="2e6e5431-bb17-4c41-9985-d39c50d83c73" providerId="ADAL" clId="{0D61E69F-BE4C-465F-B9F9-39BCCE493B2D}" dt="2024-09-21T23:31:14.912" v="2685" actId="14100"/>
          <ac:spMkLst>
            <pc:docMk/>
            <pc:sldMk cId="288943026" sldId="320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12" creationId="{E46B76DF-18A0-D9DA-6A8E-5BD4183230D0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4" creationId="{D70565B9-B755-B74F-42CD-81DDDBA4DF1B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33:20.607" v="2901" actId="1076"/>
          <ac:spMkLst>
            <pc:docMk/>
            <pc:sldMk cId="288943026" sldId="320"/>
            <ac:spMk id="18" creationId="{2D97BED1-97DD-C3D4-FB79-25BF6B1D70DB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1" creationId="{387D7CA5-93ED-A584-B49D-0C09AA085AE4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4" creationId="{34812B0E-CB9E-DF8D-9EE2-34112FA71D25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7" creationId="{9B04EE82-C785-BDA0-CB9E-42135606DB3D}"/>
          </ac:spMkLst>
        </pc:spChg>
        <pc:spChg chg="add mod">
          <ac:chgData name="Toby Donaldson" userId="2e6e5431-bb17-4c41-9985-d39c50d83c73" providerId="ADAL" clId="{0D61E69F-BE4C-465F-B9F9-39BCCE493B2D}" dt="2024-09-21T23:42:44.402" v="3536"/>
          <ac:spMkLst>
            <pc:docMk/>
            <pc:sldMk cId="288943026" sldId="320"/>
            <ac:spMk id="32" creationId="{1D2F687F-31D9-B18B-320C-F315FC4EBA7A}"/>
          </ac:spMkLst>
        </pc:spChg>
        <pc:cxnChg chg="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0:56.213" v="2681" actId="21"/>
          <ac:cxnSpMkLst>
            <pc:docMk/>
            <pc:sldMk cId="288943026" sldId="320"/>
            <ac:cxnSpMk id="13" creationId="{38DD2A7F-78C1-0D4B-FB02-FE853711252D}"/>
          </ac:cxnSpMkLst>
        </pc:cxnChg>
        <pc:cxnChg chg="add">
          <ac:chgData name="Toby Donaldson" userId="2e6e5431-bb17-4c41-9985-d39c50d83c73" providerId="ADAL" clId="{0D61E69F-BE4C-465F-B9F9-39BCCE493B2D}" dt="2024-09-21T23:33:25.213" v="2902" actId="11529"/>
          <ac:cxnSpMkLst>
            <pc:docMk/>
            <pc:sldMk cId="288943026" sldId="320"/>
            <ac:cxnSpMk id="20" creationId="{F03E92C3-9A77-01FE-EAB1-28C016AC9B9E}"/>
          </ac:cxnSpMkLst>
        </pc:cxnChg>
        <pc:cxnChg chg="add del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3" creationId="{B0397D1A-6D77-FA15-D598-CA478730CCFE}"/>
          </ac:cxnSpMkLst>
        </pc:cxnChg>
        <pc:cxnChg chg="add del">
          <ac:chgData name="Toby Donaldson" userId="2e6e5431-bb17-4c41-9985-d39c50d83c73" providerId="ADAL" clId="{0D61E69F-BE4C-465F-B9F9-39BCCE493B2D}" dt="2024-09-21T23:38:08.376" v="3286" actId="21"/>
          <ac:cxnSpMkLst>
            <pc:docMk/>
            <pc:sldMk cId="288943026" sldId="320"/>
            <ac:cxnSpMk id="26" creationId="{63C3638D-9C67-140E-AD80-010C973E34CA}"/>
          </ac:cxnSpMkLst>
        </pc:cxnChg>
        <pc:cxnChg chg="add 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9" creationId="{08C52110-E750-D052-F04E-920E8C4CE543}"/>
          </ac:cxnSpMkLst>
        </pc:cxnChg>
        <pc:cxnChg chg="add mod">
          <ac:chgData name="Toby Donaldson" userId="2e6e5431-bb17-4c41-9985-d39c50d83c73" providerId="ADAL" clId="{0D61E69F-BE4C-465F-B9F9-39BCCE493B2D}" dt="2024-09-21T23:42:44.402" v="3536"/>
          <ac:cxnSpMkLst>
            <pc:docMk/>
            <pc:sldMk cId="288943026" sldId="320"/>
            <ac:cxnSpMk id="33" creationId="{C8F2BC29-496A-D5D0-DEFB-F295596166E8}"/>
          </ac:cxnSpMkLst>
        </pc:cxnChg>
      </pc:sldChg>
      <pc:sldChg chg="delSp modSp add mod ord">
        <pc:chgData name="Toby Donaldson" userId="2e6e5431-bb17-4c41-9985-d39c50d83c73" providerId="ADAL" clId="{0D61E69F-BE4C-465F-B9F9-39BCCE493B2D}" dt="2024-09-23T04:15:52.591" v="4023" actId="21"/>
        <pc:sldMkLst>
          <pc:docMk/>
          <pc:sldMk cId="1396177901" sldId="321"/>
        </pc:sldMkLst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7" creationId="{9B04EE82-C785-BDA0-CB9E-42135606DB3D}"/>
          </ac:spMkLst>
        </pc:sp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0" creationId="{F03E92C3-9A77-01FE-EAB1-28C016AC9B9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05.037" v="3285" actId="21"/>
          <ac:cxnSpMkLst>
            <pc:docMk/>
            <pc:sldMk cId="1396177901" sldId="321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6:13.037" v="4025" actId="21"/>
        <pc:sldMkLst>
          <pc:docMk/>
          <pc:sldMk cId="1990104137" sldId="322"/>
        </pc:sldMkLst>
        <pc:spChg chg="add mod">
          <ac:chgData name="Toby Donaldson" userId="2e6e5431-bb17-4c41-9985-d39c50d83c73" providerId="ADAL" clId="{0D61E69F-BE4C-465F-B9F9-39BCCE493B2D}" dt="2024-09-21T23:42:50.331" v="3537"/>
          <ac:spMkLst>
            <pc:docMk/>
            <pc:sldMk cId="1990104137" sldId="322"/>
            <ac:spMk id="2" creationId="{E2A4C64E-D70F-7ACD-1C89-0A9E100141C0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3T04:16:13.037" v="4025" actId="21"/>
          <ac:spMkLst>
            <pc:docMk/>
            <pc:sldMk cId="1990104137" sldId="322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7" creationId="{9B04EE82-C785-BDA0-CB9E-42135606DB3D}"/>
          </ac:spMkLst>
        </pc:sp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11" creationId="{D5BC43FB-B1C6-C0C0-A609-3A56E1E808D6}"/>
          </ac:cxnSpMkLst>
        </pc:cxnChg>
        <pc:cxnChg chg="add mod">
          <ac:chgData name="Toby Donaldson" userId="2e6e5431-bb17-4c41-9985-d39c50d83c73" providerId="ADAL" clId="{0D61E69F-BE4C-465F-B9F9-39BCCE493B2D}" dt="2024-09-21T23:42:50.331" v="3537"/>
          <ac:cxnSpMkLst>
            <pc:docMk/>
            <pc:sldMk cId="1990104137" sldId="322"/>
            <ac:cxnSpMk id="12" creationId="{FA18E0AC-94E6-C1D1-B487-F737DA3D865E}"/>
          </ac:cxnSpMkLst>
        </pc:cxnChg>
        <pc:cxnChg chg="del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7:53.186" v="4125" actId="20577"/>
        <pc:sldMkLst>
          <pc:docMk/>
          <pc:sldMk cId="2358446259" sldId="323"/>
        </pc:sldMkLst>
        <pc:spChg chg="mod">
          <ac:chgData name="Toby Donaldson" userId="2e6e5431-bb17-4c41-9985-d39c50d83c73" providerId="ADAL" clId="{0D61E69F-BE4C-465F-B9F9-39BCCE493B2D}" dt="2024-09-21T23:41:02.921" v="3524" actId="14100"/>
          <ac:spMkLst>
            <pc:docMk/>
            <pc:sldMk cId="2358446259" sldId="323"/>
            <ac:spMk id="3" creationId="{EBB9AE55-D8CD-B1C4-1710-22D3267721CA}"/>
          </ac:spMkLst>
        </pc:spChg>
        <pc:spChg chg="mod">
          <ac:chgData name="Toby Donaldson" userId="2e6e5431-bb17-4c41-9985-d39c50d83c73" providerId="ADAL" clId="{0D61E69F-BE4C-465F-B9F9-39BCCE493B2D}" dt="2024-09-23T04:17:53.186" v="4125" actId="20577"/>
          <ac:spMkLst>
            <pc:docMk/>
            <pc:sldMk cId="2358446259" sldId="323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40:50.533" v="3523" actId="20577"/>
          <ac:spMkLst>
            <pc:docMk/>
            <pc:sldMk cId="2358446259" sldId="323"/>
            <ac:spMk id="17" creationId="{45F8DC22-C403-199D-D397-D56770794310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4" creationId="{34812B0E-CB9E-DF8D-9EE2-34112FA71D25}"/>
          </ac:spMkLst>
        </pc:spChg>
        <pc:spChg chg="add mod">
          <ac:chgData name="Toby Donaldson" userId="2e6e5431-bb17-4c41-9985-d39c50d83c73" providerId="ADAL" clId="{0D61E69F-BE4C-465F-B9F9-39BCCE493B2D}" dt="2024-09-21T23:41:52.470" v="3535" actId="208"/>
          <ac:spMkLst>
            <pc:docMk/>
            <pc:sldMk cId="2358446259" sldId="323"/>
            <ac:spMk id="25" creationId="{4849A1DA-FE81-AF69-859F-D48291843328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7" creationId="{9B04EE82-C785-BDA0-CB9E-42135606DB3D}"/>
          </ac:spMkLst>
        </pc:spChg>
        <pc:cxnChg chg="mod">
          <ac:chgData name="Toby Donaldson" userId="2e6e5431-bb17-4c41-9985-d39c50d83c73" providerId="ADAL" clId="{0D61E69F-BE4C-465F-B9F9-39BCCE493B2D}" dt="2024-09-23T04:17:52.801" v="4121" actId="20577"/>
          <ac:cxnSpMkLst>
            <pc:docMk/>
            <pc:sldMk cId="2358446259" sldId="323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0" creationId="{F03E92C3-9A77-01FE-EAB1-28C016AC9B9E}"/>
          </ac:cxnSpMkLst>
        </pc:cxnChg>
        <pc:cxnChg chg="add">
          <ac:chgData name="Toby Donaldson" userId="2e6e5431-bb17-4c41-9985-d39c50d83c73" providerId="ADAL" clId="{0D61E69F-BE4C-465F-B9F9-39BCCE493B2D}" dt="2024-09-21T23:40:43.648" v="3522" actId="11529"/>
          <ac:cxnSpMkLst>
            <pc:docMk/>
            <pc:sldMk cId="2358446259" sldId="323"/>
            <ac:cxnSpMk id="22" creationId="{D96C3EA9-8FD6-0550-A4C7-3AE00EB1E161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39.320" v="3288" actId="21"/>
          <ac:cxnSpMkLst>
            <pc:docMk/>
            <pc:sldMk cId="2358446259" sldId="323"/>
            <ac:cxnSpMk id="29" creationId="{08C52110-E750-D052-F04E-920E8C4CE543}"/>
          </ac:cxnSpMkLst>
        </pc:cxnChg>
      </pc:sldChg>
      <pc:sldChg chg="add ord">
        <pc:chgData name="Toby Donaldson" userId="2e6e5431-bb17-4c41-9985-d39c50d83c73" providerId="ADAL" clId="{0D61E69F-BE4C-465F-B9F9-39BCCE493B2D}" dt="2024-09-21T23:42:57.100" v="3539"/>
        <pc:sldMkLst>
          <pc:docMk/>
          <pc:sldMk cId="1092517109" sldId="324"/>
        </pc:sldMkLst>
      </pc:sldChg>
      <pc:sldChg chg="addSp delSp modSp new mod">
        <pc:chgData name="Toby Donaldson" userId="2e6e5431-bb17-4c41-9985-d39c50d83c73" providerId="ADAL" clId="{0D61E69F-BE4C-465F-B9F9-39BCCE493B2D}" dt="2024-09-21T23:52:05.272" v="3742" actId="20577"/>
        <pc:sldMkLst>
          <pc:docMk/>
          <pc:sldMk cId="2215848448" sldId="325"/>
        </pc:sldMkLst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2" creationId="{FD72F324-27DE-0214-23B6-DA6710C87831}"/>
          </ac:spMkLst>
        </pc:spChg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3" creationId="{751EF952-4842-08B7-C5A9-FCD5204B5C00}"/>
          </ac:spMkLst>
        </pc:spChg>
        <pc:spChg chg="add del mod">
          <ac:chgData name="Toby Donaldson" userId="2e6e5431-bb17-4c41-9985-d39c50d83c73" providerId="ADAL" clId="{0D61E69F-BE4C-465F-B9F9-39BCCE493B2D}" dt="2024-09-21T23:51:33.293" v="3690" actId="21"/>
          <ac:spMkLst>
            <pc:docMk/>
            <pc:sldMk cId="2215848448" sldId="325"/>
            <ac:spMk id="5" creationId="{E945C265-FBDE-3F02-F0F5-F3B402C4AAD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6" creationId="{3A7242D0-BEB4-E6E6-466F-535FA4C3619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7" creationId="{9D737CEA-E099-70B4-2196-E52108F344AD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8" creationId="{F1885C77-CD61-C764-1F73-B9DC5E03FB6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9" creationId="{8B1E2428-FC26-9D41-24DC-AD82336B8A8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10" creationId="{A5F0B4DD-CB65-A510-3121-A989C19CE432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1" creationId="{B67262E2-7FE0-F1A7-E27C-339137F07749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2" creationId="{BBB4F958-250E-0A06-A6C2-8F2843E8A6F1}"/>
          </ac:spMkLst>
        </pc:spChg>
        <pc:spChg chg="add mod topLvl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3" creationId="{4E360E48-CA7D-6CCD-1AA7-E273EE842938}"/>
          </ac:spMkLst>
        </pc:spChg>
        <pc:spChg chg="add mod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4" creationId="{8F698A0B-E6B8-FBC0-EBC2-DC53C56EEDB2}"/>
          </ac:spMkLst>
        </pc:spChg>
        <pc:spChg chg="add mod">
          <ac:chgData name="Toby Donaldson" userId="2e6e5431-bb17-4c41-9985-d39c50d83c73" providerId="ADAL" clId="{0D61E69F-BE4C-465F-B9F9-39BCCE493B2D}" dt="2024-09-21T23:52:05.272" v="3742" actId="20577"/>
          <ac:spMkLst>
            <pc:docMk/>
            <pc:sldMk cId="2215848448" sldId="325"/>
            <ac:spMk id="21" creationId="{98980C93-15F7-BBF3-055E-38AE77ED3433}"/>
          </ac:spMkLst>
        </pc:spChg>
        <pc:grpChg chg="add del mod">
          <ac:chgData name="Toby Donaldson" userId="2e6e5431-bb17-4c41-9985-d39c50d83c73" providerId="ADAL" clId="{0D61E69F-BE4C-465F-B9F9-39BCCE493B2D}" dt="2024-09-21T23:51:10.937" v="3686" actId="165"/>
          <ac:grpSpMkLst>
            <pc:docMk/>
            <pc:sldMk cId="2215848448" sldId="325"/>
            <ac:grpSpMk id="15" creationId="{1961675B-A639-8124-A0C3-75A3C9C40268}"/>
          </ac:grpSpMkLst>
        </pc:grpChg>
        <pc:grpChg chg="add mod">
          <ac:chgData name="Toby Donaldson" userId="2e6e5431-bb17-4c41-9985-d39c50d83c73" providerId="ADAL" clId="{0D61E69F-BE4C-465F-B9F9-39BCCE493B2D}" dt="2024-09-21T23:50:44.898" v="3680" actId="164"/>
          <ac:grpSpMkLst>
            <pc:docMk/>
            <pc:sldMk cId="2215848448" sldId="325"/>
            <ac:grpSpMk id="16" creationId="{BC1555AD-2831-0BDC-7CAE-147935BB70C5}"/>
          </ac:grpSpMkLst>
        </pc:grpChg>
        <pc:grpChg chg="add mod">
          <ac:chgData name="Toby Donaldson" userId="2e6e5431-bb17-4c41-9985-d39c50d83c73" providerId="ADAL" clId="{0D61E69F-BE4C-465F-B9F9-39BCCE493B2D}" dt="2024-09-21T23:50:56.446" v="3682" actId="164"/>
          <ac:grpSpMkLst>
            <pc:docMk/>
            <pc:sldMk cId="2215848448" sldId="325"/>
            <ac:grpSpMk id="17" creationId="{75FEDCC1-586A-9949-83B0-80B987D6AD30}"/>
          </ac:grpSpMkLst>
        </pc:grpChg>
        <pc:grpChg chg="add mod">
          <ac:chgData name="Toby Donaldson" userId="2e6e5431-bb17-4c41-9985-d39c50d83c73" providerId="ADAL" clId="{0D61E69F-BE4C-465F-B9F9-39BCCE493B2D}" dt="2024-09-21T23:51:02.543" v="3683" actId="1076"/>
          <ac:grpSpMkLst>
            <pc:docMk/>
            <pc:sldMk cId="2215848448" sldId="325"/>
            <ac:grpSpMk id="18" creationId="{EEDB74BC-1BB1-DB9D-7ADC-A2F2A1DD071E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19" creationId="{2B0EF7FE-C984-B47B-E891-AFC40AB98A0D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20" creationId="{60503555-4FA9-EB8E-9338-97C862895AD6}"/>
          </ac:grpSpMkLst>
        </pc:grpChg>
      </pc:sldChg>
      <pc:sldChg chg="addSp delSp modSp new mod">
        <pc:chgData name="Toby Donaldson" userId="2e6e5431-bb17-4c41-9985-d39c50d83c73" providerId="ADAL" clId="{0D61E69F-BE4C-465F-B9F9-39BCCE493B2D}" dt="2024-09-21T23:55:44.140" v="3908" actId="1076"/>
        <pc:sldMkLst>
          <pc:docMk/>
          <pc:sldMk cId="1270752324" sldId="326"/>
        </pc:sldMkLst>
        <pc:spChg chg="mod">
          <ac:chgData name="Toby Donaldson" userId="2e6e5431-bb17-4c41-9985-d39c50d83c73" providerId="ADAL" clId="{0D61E69F-BE4C-465F-B9F9-39BCCE493B2D}" dt="2024-09-21T23:53:58.045" v="3776" actId="20577"/>
          <ac:spMkLst>
            <pc:docMk/>
            <pc:sldMk cId="1270752324" sldId="326"/>
            <ac:spMk id="2" creationId="{50DCC9C6-0194-A730-5135-8E24D2D9099C}"/>
          </ac:spMkLst>
        </pc:spChg>
        <pc:spChg chg="del">
          <ac:chgData name="Toby Donaldson" userId="2e6e5431-bb17-4c41-9985-d39c50d83c73" providerId="ADAL" clId="{0D61E69F-BE4C-465F-B9F9-39BCCE493B2D}" dt="2024-09-21T23:54:15.388" v="3783" actId="21"/>
          <ac:spMkLst>
            <pc:docMk/>
            <pc:sldMk cId="1270752324" sldId="326"/>
            <ac:spMk id="3" creationId="{C47687E3-166A-3C59-41AF-8065D632B992}"/>
          </ac:spMkLst>
        </pc:spChg>
        <pc:spChg chg="add del">
          <ac:chgData name="Toby Donaldson" userId="2e6e5431-bb17-4c41-9985-d39c50d83c73" providerId="ADAL" clId="{0D61E69F-BE4C-465F-B9F9-39BCCE493B2D}" dt="2024-09-21T23:54:04.421" v="3780" actId="22"/>
          <ac:spMkLst>
            <pc:docMk/>
            <pc:sldMk cId="1270752324" sldId="326"/>
            <ac:spMk id="6" creationId="{3D50AF98-78AE-BCB0-B36E-28F86E84D0FC}"/>
          </ac:spMkLst>
        </pc:spChg>
        <pc:spChg chg="add mod">
          <ac:chgData name="Toby Donaldson" userId="2e6e5431-bb17-4c41-9985-d39c50d83c73" providerId="ADAL" clId="{0D61E69F-BE4C-465F-B9F9-39BCCE493B2D}" dt="2024-09-21T23:55:44.140" v="3908" actId="1076"/>
          <ac:spMkLst>
            <pc:docMk/>
            <pc:sldMk cId="1270752324" sldId="326"/>
            <ac:spMk id="8" creationId="{1C41AF5C-AC56-38AE-4ED9-81EA0DA5D37E}"/>
          </ac:spMkLst>
        </pc:spChg>
        <pc:spChg chg="add mod">
          <ac:chgData name="Toby Donaldson" userId="2e6e5431-bb17-4c41-9985-d39c50d83c73" providerId="ADAL" clId="{0D61E69F-BE4C-465F-B9F9-39BCCE493B2D}" dt="2024-09-21T23:55:09.415" v="3907" actId="5793"/>
          <ac:spMkLst>
            <pc:docMk/>
            <pc:sldMk cId="1270752324" sldId="326"/>
            <ac:spMk id="9" creationId="{864B63D5-E2DE-22B4-9A5D-F5B3861B5FD6}"/>
          </ac:spMkLst>
        </pc:spChg>
      </pc:sldChg>
      <pc:sldChg chg="delSp modSp add mod ord">
        <pc:chgData name="Toby Donaldson" userId="2e6e5431-bb17-4c41-9985-d39c50d83c73" providerId="ADAL" clId="{0D61E69F-BE4C-465F-B9F9-39BCCE493B2D}" dt="2024-09-23T04:05:54.970" v="3914"/>
        <pc:sldMkLst>
          <pc:docMk/>
          <pc:sldMk cId="3374951965" sldId="327"/>
        </pc:sldMkLst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0" creationId="{66ACA8AA-D02D-2B40-649E-582528B8DD9E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9" creationId="{15BF6E2F-78CA-E1BC-BE2A-9A5A95604BD1}"/>
          </ac:cxnSpMkLst>
        </pc:cxnChg>
        <pc:cxnChg chg="del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9" creationId="{68617EBC-ECAE-C3B5-C838-333188A524A7}"/>
          </ac:cxnSpMkLst>
        </pc:cxnChg>
      </pc:sldChg>
      <pc:sldChg chg="delSp modSp add mod">
        <pc:chgData name="Toby Donaldson" userId="2e6e5431-bb17-4c41-9985-d39c50d83c73" providerId="ADAL" clId="{0D61E69F-BE4C-465F-B9F9-39BCCE493B2D}" dt="2024-09-23T04:06:49.399" v="3918" actId="21"/>
        <pc:sldMkLst>
          <pc:docMk/>
          <pc:sldMk cId="2375367705" sldId="328"/>
        </pc:sldMkLst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6:49.399" v="3918" actId="21"/>
          <ac:cxnSpMkLst>
            <pc:docMk/>
            <pc:sldMk cId="2375367705" sldId="328"/>
            <ac:cxnSpMk id="29" creationId="{68617EBC-ECAE-C3B5-C838-333188A524A7}"/>
          </ac:cxnSpMkLst>
        </pc:cxnChg>
      </pc:sldChg>
      <pc:sldChg chg="add">
        <pc:chgData name="Toby Donaldson" userId="2e6e5431-bb17-4c41-9985-d39c50d83c73" providerId="ADAL" clId="{0D61E69F-BE4C-465F-B9F9-39BCCE493B2D}" dt="2024-09-23T04:06:43.405" v="3917" actId="2890"/>
        <pc:sldMkLst>
          <pc:docMk/>
          <pc:sldMk cId="3076077529" sldId="329"/>
        </pc:sldMkLst>
      </pc:sldChg>
      <pc:sldChg chg="add">
        <pc:chgData name="Toby Donaldson" userId="2e6e5431-bb17-4c41-9985-d39c50d83c73" providerId="ADAL" clId="{0D61E69F-BE4C-465F-B9F9-39BCCE493B2D}" dt="2024-09-23T04:14:52.116" v="3959" actId="2890"/>
        <pc:sldMkLst>
          <pc:docMk/>
          <pc:sldMk cId="1630335454" sldId="330"/>
        </pc:sldMkLst>
      </pc:sldChg>
      <pc:sldChg chg="addSp modSp add mod">
        <pc:chgData name="Toby Donaldson" userId="2e6e5431-bb17-4c41-9985-d39c50d83c73" providerId="ADAL" clId="{0D61E69F-BE4C-465F-B9F9-39BCCE493B2D}" dt="2024-09-23T04:17:29.734" v="4089" actId="14100"/>
        <pc:sldMkLst>
          <pc:docMk/>
          <pc:sldMk cId="519914869" sldId="331"/>
        </pc:sldMkLst>
        <pc:spChg chg="add mod">
          <ac:chgData name="Toby Donaldson" userId="2e6e5431-bb17-4c41-9985-d39c50d83c73" providerId="ADAL" clId="{0D61E69F-BE4C-465F-B9F9-39BCCE493B2D}" dt="2024-09-23T04:16:52.442" v="4029" actId="14100"/>
          <ac:spMkLst>
            <pc:docMk/>
            <pc:sldMk cId="519914869" sldId="331"/>
            <ac:spMk id="2" creationId="{BD99C177-C779-0EF5-1A22-D1EED08E7F18}"/>
          </ac:spMkLst>
        </pc:spChg>
        <pc:spChg chg="add mod">
          <ac:chgData name="Toby Donaldson" userId="2e6e5431-bb17-4c41-9985-d39c50d83c73" providerId="ADAL" clId="{0D61E69F-BE4C-465F-B9F9-39BCCE493B2D}" dt="2024-09-23T04:17:19.608" v="4085" actId="113"/>
          <ac:spMkLst>
            <pc:docMk/>
            <pc:sldMk cId="519914869" sldId="331"/>
            <ac:spMk id="12" creationId="{F09B38AB-D32F-D9D3-0F97-BCF9179AC5EA}"/>
          </ac:spMkLst>
        </pc:spChg>
        <pc:cxnChg chg="add mod">
          <ac:chgData name="Toby Donaldson" userId="2e6e5431-bb17-4c41-9985-d39c50d83c73" providerId="ADAL" clId="{0D61E69F-BE4C-465F-B9F9-39BCCE493B2D}" dt="2024-09-23T04:17:29.734" v="4089" actId="14100"/>
          <ac:cxnSpMkLst>
            <pc:docMk/>
            <pc:sldMk cId="519914869" sldId="331"/>
            <ac:cxnSpMk id="13" creationId="{100F4C75-4B25-50D6-31BC-42CF9233E374}"/>
          </ac:cxnSpMkLst>
        </pc:cxnChg>
      </pc:sldChg>
    </pc:docChg>
  </pc:docChgLst>
  <pc:docChgLst>
    <pc:chgData name="Toby Donaldson" userId="2e6e5431-bb17-4c41-9985-d39c50d83c73" providerId="ADAL" clId="{C82E8F90-E1A5-440F-8A6F-42A74C6A7282}"/>
    <pc:docChg chg="undo custSel addSld modSld sldOrd modSection modNotesMaster">
      <pc:chgData name="Toby Donaldson" userId="2e6e5431-bb17-4c41-9985-d39c50d83c73" providerId="ADAL" clId="{C82E8F90-E1A5-440F-8A6F-42A74C6A7282}" dt="2024-09-23T22:34:42.469" v="503"/>
      <pc:docMkLst>
        <pc:docMk/>
      </pc:docMkLst>
      <pc:sldChg chg="modSp mod">
        <pc:chgData name="Toby Donaldson" userId="2e6e5431-bb17-4c41-9985-d39c50d83c73" providerId="ADAL" clId="{C82E8F90-E1A5-440F-8A6F-42A74C6A7282}" dt="2024-09-23T20:55:47.049" v="502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C82E8F90-E1A5-440F-8A6F-42A74C6A7282}" dt="2024-09-23T20:55:47.049" v="502" actId="20577"/>
          <ac:spMkLst>
            <pc:docMk/>
            <pc:sldMk cId="3113156551" sldId="256"/>
            <ac:spMk id="4" creationId="{1C211242-B5A3-D371-4A7A-C8E9982D7CD5}"/>
          </ac:spMkLst>
        </pc:sp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119060891" sldId="29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119060891" sldId="299"/>
            <ac:inkMk id="3" creationId="{550AFBF3-8515-8B6D-2D0F-C38AE90B94B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732205588" sldId="30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732205588" sldId="302"/>
            <ac:inkMk id="6" creationId="{F773A93D-6680-C131-9DEB-5620EEC24DF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4097905578" sldId="30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4097905578" sldId="303"/>
            <ac:inkMk id="2" creationId="{8DF09536-368D-97D8-5B4B-4EFB27AEE5C8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573607454" sldId="30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73607454" sldId="306"/>
            <ac:inkMk id="2" creationId="{6A7261BB-D910-7EBD-D0B0-D63F65F3448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72453283" sldId="30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72453283" sldId="307"/>
            <ac:inkMk id="2" creationId="{DDFA3424-1DEB-18F5-DDC7-385399AB7E5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882997732" sldId="31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82997732" sldId="310"/>
            <ac:inkMk id="2" creationId="{4B9BEB14-520D-B01A-461F-78D2BC2FAE9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944662364" sldId="311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944662364" sldId="311"/>
            <ac:inkMk id="6" creationId="{EC2B57DB-7976-32C3-B107-E42FBAE4F2D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09025065" sldId="31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9025065" sldId="312"/>
            <ac:inkMk id="6" creationId="{179F1719-0351-6A58-A8AF-492CA89CEC6D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701333559" sldId="31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701333559" sldId="313"/>
            <ac:inkMk id="9" creationId="{341BB05E-8BF7-60BC-A91B-5E150576C56A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461131009" sldId="31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61131009" sldId="314"/>
            <ac:inkMk id="3" creationId="{37551BE6-7650-84C4-8BD0-ECA9E21F1C2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66552019" sldId="31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66552019" sldId="315"/>
            <ac:inkMk id="9" creationId="{90C02DFF-79FC-1DD7-6DCA-B8030FEFF5EE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858326061" sldId="31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858326061" sldId="316"/>
            <ac:inkMk id="9" creationId="{3EC05154-8B96-7E63-62BE-11A878ADF82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248521206" sldId="31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248521206" sldId="317"/>
            <ac:inkMk id="2" creationId="{9AAA96A7-B0A5-391A-6F7E-A6EA675AB4A4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8943026" sldId="32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8943026" sldId="320"/>
            <ac:inkMk id="2" creationId="{D439679E-C2D5-15E1-E599-ACBEB551CE9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15848448" sldId="32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15848448" sldId="325"/>
            <ac:inkMk id="2" creationId="{399844AB-444C-BEA1-EB30-A063C1C8F70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076077529" sldId="32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076077529" sldId="329"/>
            <ac:inkMk id="9" creationId="{990086AA-3935-AF8A-8DF5-D3D75FE7F38C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618373808" sldId="33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618373808" sldId="334"/>
            <ac:inkMk id="6" creationId="{C4E0C19B-C4F7-2DEC-52CC-2C4447C2AD2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424474129" sldId="33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424474129" sldId="336"/>
            <ac:inkMk id="9" creationId="{E2493694-7074-EB72-74FB-8CDEF1F379B2}"/>
          </ac:inkMkLst>
        </pc:inkChg>
      </pc:sldChg>
      <pc:sldChg chg="addSp modSp add mod">
        <pc:chgData name="Toby Donaldson" userId="2e6e5431-bb17-4c41-9985-d39c50d83c73" providerId="ADAL" clId="{C82E8F90-E1A5-440F-8A6F-42A74C6A7282}" dt="2024-09-23T20:27:29.091" v="34" actId="1076"/>
        <pc:sldMkLst>
          <pc:docMk/>
          <pc:sldMk cId="1310673805" sldId="339"/>
        </pc:sldMkLst>
        <pc:spChg chg="add mod">
          <ac:chgData name="Toby Donaldson" userId="2e6e5431-bb17-4c41-9985-d39c50d83c73" providerId="ADAL" clId="{C82E8F90-E1A5-440F-8A6F-42A74C6A7282}" dt="2024-09-23T20:26:37.619" v="4" actId="1076"/>
          <ac:spMkLst>
            <pc:docMk/>
            <pc:sldMk cId="1310673805" sldId="339"/>
            <ac:spMk id="2" creationId="{BAAA0E86-9632-7612-FF8E-CEBB752FB340}"/>
          </ac:spMkLst>
        </pc:spChg>
        <pc:spChg chg="add mod">
          <ac:chgData name="Toby Donaldson" userId="2e6e5431-bb17-4c41-9985-d39c50d83c73" providerId="ADAL" clId="{C82E8F90-E1A5-440F-8A6F-42A74C6A7282}" dt="2024-09-23T20:27:26.849" v="33" actId="1076"/>
          <ac:spMkLst>
            <pc:docMk/>
            <pc:sldMk cId="1310673805" sldId="339"/>
            <ac:spMk id="3" creationId="{49194A70-E003-CF27-E354-4BF61D0280E6}"/>
          </ac:spMkLst>
        </pc:spChg>
        <pc:spChg chg="mod">
          <ac:chgData name="Toby Donaldson" userId="2e6e5431-bb17-4c41-9985-d39c50d83c73" providerId="ADAL" clId="{C82E8F90-E1A5-440F-8A6F-42A74C6A7282}" dt="2024-09-23T20:26:32.924" v="3" actId="1076"/>
          <ac:spMkLst>
            <pc:docMk/>
            <pc:sldMk cId="1310673805" sldId="339"/>
            <ac:spMk id="8" creationId="{6EF561DF-C3CF-D4F0-936F-2C5CD1424934}"/>
          </ac:spMkLst>
        </pc:spChg>
        <pc:spChg chg="mod">
          <ac:chgData name="Toby Donaldson" userId="2e6e5431-bb17-4c41-9985-d39c50d83c73" providerId="ADAL" clId="{C82E8F90-E1A5-440F-8A6F-42A74C6A7282}" dt="2024-09-23T20:27:29.091" v="34" actId="1076"/>
          <ac:spMkLst>
            <pc:docMk/>
            <pc:sldMk cId="1310673805" sldId="339"/>
            <ac:spMk id="9" creationId="{2946CC19-ECB5-0C67-CA6C-45A07D08376C}"/>
          </ac:spMkLst>
        </pc:spChg>
      </pc:sldChg>
      <pc:sldChg chg="addSp delSp modSp add mod ord">
        <pc:chgData name="Toby Donaldson" userId="2e6e5431-bb17-4c41-9985-d39c50d83c73" providerId="ADAL" clId="{C82E8F90-E1A5-440F-8A6F-42A74C6A7282}" dt="2024-09-23T22:34:42.469" v="503"/>
        <pc:sldMkLst>
          <pc:docMk/>
          <pc:sldMk cId="2203291535" sldId="340"/>
        </pc:sldMkLst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3" creationId="{EBB9AE55-D8CD-B1C4-1710-22D3267721CA}"/>
          </ac:spMkLst>
        </pc:spChg>
        <pc:spChg chg="del mod">
          <ac:chgData name="Toby Donaldson" userId="2e6e5431-bb17-4c41-9985-d39c50d83c73" providerId="ADAL" clId="{C82E8F90-E1A5-440F-8A6F-42A74C6A7282}" dt="2024-09-23T20:35:04.605" v="266" actId="21"/>
          <ac:spMkLst>
            <pc:docMk/>
            <pc:sldMk cId="2203291535" sldId="340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31:16.827" v="190" actId="21"/>
          <ac:spMkLst>
            <pc:docMk/>
            <pc:sldMk cId="2203291535" sldId="340"/>
            <ac:spMk id="7" creationId="{682BFCDF-6664-58E4-01B6-2B626643D7F1}"/>
          </ac:spMkLst>
        </pc:spChg>
        <pc:spChg chg="mod">
          <ac:chgData name="Toby Donaldson" userId="2e6e5431-bb17-4c41-9985-d39c50d83c73" providerId="ADAL" clId="{C82E8F90-E1A5-440F-8A6F-42A74C6A7282}" dt="2024-09-23T20:33:35.521" v="254" actId="1076"/>
          <ac:spMkLst>
            <pc:docMk/>
            <pc:sldMk cId="2203291535" sldId="340"/>
            <ac:spMk id="8" creationId="{6EF561DF-C3CF-D4F0-936F-2C5CD1424934}"/>
          </ac:spMkLst>
        </pc:spChg>
        <pc:spChg chg="del">
          <ac:chgData name="Toby Donaldson" userId="2e6e5431-bb17-4c41-9985-d39c50d83c73" providerId="ADAL" clId="{C82E8F90-E1A5-440F-8A6F-42A74C6A7282}" dt="2024-09-23T20:28:01.846" v="38" actId="21"/>
          <ac:spMkLst>
            <pc:docMk/>
            <pc:sldMk cId="2203291535" sldId="340"/>
            <ac:spMk id="9" creationId="{2946CC19-ECB5-0C67-CA6C-45A07D08376C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0" creationId="{D1339A5C-CD5E-C63B-CB42-E51F4C4C9D3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2" creationId="{1DABAC03-E02D-738A-7E79-869DE20A1543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3" creationId="{6D266917-8A66-5CBA-BD59-705FEAF3DF0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4" creationId="{BEAF719F-1CB6-7CAF-179B-220C65D22F5E}"/>
          </ac:spMkLst>
        </pc:spChg>
        <pc:spChg chg="del">
          <ac:chgData name="Toby Donaldson" userId="2e6e5431-bb17-4c41-9985-d39c50d83c73" providerId="ADAL" clId="{C82E8F90-E1A5-440F-8A6F-42A74C6A7282}" dt="2024-09-23T20:28:05.173" v="39" actId="21"/>
          <ac:spMkLst>
            <pc:docMk/>
            <pc:sldMk cId="2203291535" sldId="340"/>
            <ac:spMk id="17" creationId="{45F8DC22-C403-199D-D397-D56770794310}"/>
          </ac:spMkLst>
        </pc:spChg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25" creationId="{4849A1DA-FE81-AF69-859F-D4829184332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3291535" sldId="340"/>
            <ac:inkMk id="15" creationId="{3963CD39-35C9-05BF-2B83-51213A7BA525}"/>
          </ac:inkMkLst>
        </pc:inkChg>
        <pc:cxnChg chg="del mod">
          <ac:chgData name="Toby Donaldson" userId="2e6e5431-bb17-4c41-9985-d39c50d83c73" providerId="ADAL" clId="{C82E8F90-E1A5-440F-8A6F-42A74C6A7282}" dt="2024-09-23T20:28:05.173" v="39" actId="21"/>
          <ac:cxnSpMkLst>
            <pc:docMk/>
            <pc:sldMk cId="2203291535" sldId="340"/>
            <ac:cxnSpMk id="11" creationId="{D5BC43FB-B1C6-C0C0-A609-3A56E1E808D6}"/>
          </ac:cxnSpMkLst>
        </pc:cxnChg>
        <pc:cxnChg chg="del mod">
          <ac:chgData name="Toby Donaldson" userId="2e6e5431-bb17-4c41-9985-d39c50d83c73" providerId="ADAL" clId="{C82E8F90-E1A5-440F-8A6F-42A74C6A7282}" dt="2024-09-23T20:28:01.846" v="38" actId="21"/>
          <ac:cxnSpMkLst>
            <pc:docMk/>
            <pc:sldMk cId="2203291535" sldId="340"/>
            <ac:cxnSpMk id="22" creationId="{D96C3EA9-8FD6-0550-A4C7-3AE00EB1E161}"/>
          </ac:cxnSpMkLst>
        </pc:cxnChg>
      </pc:sldChg>
      <pc:sldChg chg="add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386612823" sldId="341"/>
        </pc:sldMkLst>
        <pc:spChg chg="mod">
          <ac:chgData name="Toby Donaldson" userId="2e6e5431-bb17-4c41-9985-d39c50d83c73" providerId="ADAL" clId="{C82E8F90-E1A5-440F-8A6F-42A74C6A7282}" dt="2024-09-23T20:51:01.852" v="341" actId="208"/>
          <ac:spMkLst>
            <pc:docMk/>
            <pc:sldMk cId="3386612823" sldId="341"/>
            <ac:spMk id="6" creationId="{6025B27D-2319-D939-2283-EB5E133E6FE0}"/>
          </ac:spMkLst>
        </pc:spChg>
        <pc:spChg chg="mod">
          <ac:chgData name="Toby Donaldson" userId="2e6e5431-bb17-4c41-9985-d39c50d83c73" providerId="ADAL" clId="{C82E8F90-E1A5-440F-8A6F-42A74C6A7282}" dt="2024-09-23T20:49:40.646" v="291" actId="20577"/>
          <ac:spMkLst>
            <pc:docMk/>
            <pc:sldMk cId="3386612823" sldId="341"/>
            <ac:spMk id="10" creationId="{D1339A5C-CD5E-C63B-CB42-E51F4C4C9D38}"/>
          </ac:spMkLst>
        </pc:spChg>
        <pc:spChg chg="mod">
          <ac:chgData name="Toby Donaldson" userId="2e6e5431-bb17-4c41-9985-d39c50d83c73" providerId="ADAL" clId="{C82E8F90-E1A5-440F-8A6F-42A74C6A7282}" dt="2024-09-23T20:49:46.055" v="303" actId="20577"/>
          <ac:spMkLst>
            <pc:docMk/>
            <pc:sldMk cId="3386612823" sldId="341"/>
            <ac:spMk id="12" creationId="{1DABAC03-E02D-738A-7E79-869DE20A1543}"/>
          </ac:spMkLst>
        </pc:spChg>
        <pc:spChg chg="mod">
          <ac:chgData name="Toby Donaldson" userId="2e6e5431-bb17-4c41-9985-d39c50d83c73" providerId="ADAL" clId="{C82E8F90-E1A5-440F-8A6F-42A74C6A7282}" dt="2024-09-23T20:49:50.105" v="308" actId="20577"/>
          <ac:spMkLst>
            <pc:docMk/>
            <pc:sldMk cId="3386612823" sldId="341"/>
            <ac:spMk id="13" creationId="{6D266917-8A66-5CBA-BD59-705FEAF3DF0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386612823" sldId="341"/>
            <ac:inkMk id="2" creationId="{01466BEE-0362-75BB-8B8F-119C16D730CC}"/>
          </ac:inkMkLst>
        </pc:inkChg>
      </pc:sldChg>
      <pc:sldChg chg="modSp add mod">
        <pc:chgData name="Toby Donaldson" userId="2e6e5431-bb17-4c41-9985-d39c50d83c73" providerId="ADAL" clId="{C82E8F90-E1A5-440F-8A6F-42A74C6A7282}" dt="2024-09-23T20:50:48.314" v="340" actId="208"/>
        <pc:sldMkLst>
          <pc:docMk/>
          <pc:sldMk cId="1534370893" sldId="342"/>
        </pc:sldMkLst>
        <pc:spChg chg="mod">
          <ac:chgData name="Toby Donaldson" userId="2e6e5431-bb17-4c41-9985-d39c50d83c73" providerId="ADAL" clId="{C82E8F90-E1A5-440F-8A6F-42A74C6A7282}" dt="2024-09-23T20:50:48.314" v="340" actId="208"/>
          <ac:spMkLst>
            <pc:docMk/>
            <pc:sldMk cId="1534370893" sldId="342"/>
            <ac:spMk id="6" creationId="{6025B27D-2319-D939-2283-EB5E133E6FE0}"/>
          </ac:spMkLst>
        </pc:sp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1866605820" sldId="343"/>
        </pc:sldMkLst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2" creationId="{90599771-C345-A881-51BF-66C688D95B1F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3" creationId="{51756FB8-1EF9-8E0E-8B1D-C56815219947}"/>
          </ac:spMkLst>
        </pc:spChg>
        <pc:spChg chg="del mod">
          <ac:chgData name="Toby Donaldson" userId="2e6e5431-bb17-4c41-9985-d39c50d83c73" providerId="ADAL" clId="{C82E8F90-E1A5-440F-8A6F-42A74C6A7282}" dt="2024-09-23T20:52:16.410" v="344" actId="21"/>
          <ac:spMkLst>
            <pc:docMk/>
            <pc:sldMk cId="1866605820" sldId="343"/>
            <ac:spMk id="6" creationId="{6025B27D-2319-D939-2283-EB5E133E6FE0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7" creationId="{366B48D0-209F-0F30-CD68-695BDA23889C}"/>
          </ac:spMkLst>
        </pc:spChg>
        <pc:spChg chg="mod">
          <ac:chgData name="Toby Donaldson" userId="2e6e5431-bb17-4c41-9985-d39c50d83c73" providerId="ADAL" clId="{C82E8F90-E1A5-440F-8A6F-42A74C6A7282}" dt="2024-09-23T20:36:33.257" v="272" actId="207"/>
          <ac:spMkLst>
            <pc:docMk/>
            <pc:sldMk cId="1866605820" sldId="343"/>
            <ac:spMk id="8" creationId="{6EF561DF-C3CF-D4F0-936F-2C5CD1424934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9" creationId="{D687DB03-89BB-8770-48DB-778A338A20C9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0" creationId="{D1339A5C-CD5E-C63B-CB42-E51F4C4C9D3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2" creationId="{1DABAC03-E02D-738A-7E79-869DE20A1543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3" creationId="{6D266917-8A66-5CBA-BD59-705FEAF3DF0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4" creationId="{BEAF719F-1CB6-7CAF-179B-220C65D22F5E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66605820" sldId="343"/>
            <ac:inkMk id="11" creationId="{2BD9E9E9-348E-D9AA-2272-EACA444A1118}"/>
          </ac:inkMkLst>
        </pc:ink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473259547" sldId="344"/>
        </pc:sldMkLst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2" creationId="{90599771-C345-A881-51BF-66C688D95B1F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3" creationId="{51756FB8-1EF9-8E0E-8B1D-C56815219947}"/>
          </ac:spMkLst>
        </pc:spChg>
        <pc:spChg chg="mod">
          <ac:chgData name="Toby Donaldson" userId="2e6e5431-bb17-4c41-9985-d39c50d83c73" providerId="ADAL" clId="{C82E8F90-E1A5-440F-8A6F-42A74C6A7282}" dt="2024-09-23T20:52:48.116" v="347" actId="207"/>
          <ac:spMkLst>
            <pc:docMk/>
            <pc:sldMk cId="3473259547" sldId="344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7" creationId="{366B48D0-209F-0F30-CD68-695BDA23889C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9" creationId="{D687DB03-89BB-8770-48DB-778A338A20C9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73259547" sldId="344"/>
            <ac:inkMk id="10" creationId="{A10E6D9C-C2C6-72C0-9E7F-5E1CCBC846D6}"/>
          </ac:inkMkLst>
        </pc:inkChg>
      </pc:sldChg>
      <pc:sldChg chg="addSp add">
        <pc:chgData name="Toby Donaldson" userId="2e6e5431-bb17-4c41-9985-d39c50d83c73" providerId="ADAL" clId="{C82E8F90-E1A5-440F-8A6F-42A74C6A7282}" dt="2024-09-23T22:34:42.469" v="503"/>
        <pc:sldMkLst>
          <pc:docMk/>
          <pc:sldMk cId="3515138058" sldId="34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15138058" sldId="345"/>
            <ac:inkMk id="10" creationId="{8ED1C6EA-0419-BE7D-0406-E6AFFDEA8BA0}"/>
          </ac:inkMkLst>
        </pc:inkChg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23T18:00:38.228" v="2577" actId="21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  <pc:spChg chg="mod">
          <ac:chgData name="Toby Donaldson" userId="2e6e5431-bb17-4c41-9985-d39c50d83c73" providerId="ADAL" clId="{CBA97E97-ECF2-4F39-A891-C39F5B7B2557}" dt="2024-09-19T20:27:45.137" v="33" actId="20577"/>
          <ac:spMkLst>
            <pc:docMk/>
            <pc:sldMk cId="3113156551" sldId="256"/>
            <ac:spMk id="2" creationId="{10D35B3B-97F8-53B4-0820-5D8414186FD7}"/>
          </ac:spMkLst>
        </pc:spChg>
        <pc:spChg chg="add mod">
          <ac:chgData name="Toby Donaldson" userId="2e6e5431-bb17-4c41-9985-d39c50d83c73" providerId="ADAL" clId="{CBA97E97-ECF2-4F39-A891-C39F5B7B2557}" dt="2024-09-19T20:28:46.561" v="113" actId="122"/>
          <ac:spMkLst>
            <pc:docMk/>
            <pc:sldMk cId="3113156551" sldId="256"/>
            <ac:spMk id="4" creationId="{1C211242-B5A3-D371-4A7A-C8E9982D7CD5}"/>
          </ac:spMkLst>
        </pc:spChg>
        <pc:picChg chg="add del">
          <ac:chgData name="Toby Donaldson" userId="2e6e5431-bb17-4c41-9985-d39c50d83c73" providerId="ADAL" clId="{CBA97E97-ECF2-4F39-A891-C39F5B7B2557}" dt="2024-09-19T20:27:45.692" v="34" actId="21"/>
          <ac:picMkLst>
            <pc:docMk/>
            <pc:sldMk cId="3113156551" sldId="256"/>
            <ac:picMk id="1026" creationId="{5A95B101-A092-4AFF-5F3C-02DA4D8C46A4}"/>
          </ac:picMkLst>
        </pc:picChg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  <pc:spChg chg="mod">
          <ac:chgData name="Toby Donaldson" userId="2e6e5431-bb17-4c41-9985-d39c50d83c73" providerId="ADAL" clId="{CBA97E97-ECF2-4F39-A891-C39F5B7B2557}" dt="2024-09-19T20:32:58.253" v="169" actId="20577"/>
          <ac:spMkLst>
            <pc:docMk/>
            <pc:sldMk cId="3108921986" sldId="297"/>
            <ac:spMk id="2" creationId="{A5E6C931-848B-61E7-A584-2A3E14781E8C}"/>
          </ac:spMkLst>
        </pc:spChg>
        <pc:spChg chg="del mod">
          <ac:chgData name="Toby Donaldson" userId="2e6e5431-bb17-4c41-9985-d39c50d83c73" providerId="ADAL" clId="{CBA97E97-ECF2-4F39-A891-C39F5B7B2557}" dt="2024-09-19T20:38:37.569" v="525" actId="21"/>
          <ac:spMkLst>
            <pc:docMk/>
            <pc:sldMk cId="3108921986" sldId="297"/>
            <ac:spMk id="3" creationId="{C5E9440C-5B25-AC34-271C-C92666B273EA}"/>
          </ac:spMkLst>
        </pc:spChg>
        <pc:spChg chg="mod">
          <ac:chgData name="Toby Donaldson" userId="2e6e5431-bb17-4c41-9985-d39c50d83c73" providerId="ADAL" clId="{CBA97E97-ECF2-4F39-A891-C39F5B7B2557}" dt="2024-09-19T20:43:16.539" v="688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CBA97E97-ECF2-4F39-A891-C39F5B7B2557}" dt="2024-09-19T20:35:41.913" v="290" actId="21"/>
          <ac:spMkLst>
            <pc:docMk/>
            <pc:sldMk cId="3108921986" sldId="297"/>
            <ac:spMk id="6" creationId="{96F10EE8-23A7-FE83-A820-5B885F373988}"/>
          </ac:spMkLst>
        </pc:spChg>
        <pc:spChg chg="del">
          <ac:chgData name="Toby Donaldson" userId="2e6e5431-bb17-4c41-9985-d39c50d83c73" providerId="ADAL" clId="{CBA97E97-ECF2-4F39-A891-C39F5B7B2557}" dt="2024-09-19T20:36:48.175" v="381" actId="21"/>
          <ac:spMkLst>
            <pc:docMk/>
            <pc:sldMk cId="3108921986" sldId="297"/>
            <ac:spMk id="7" creationId="{90AC8351-6490-FFBC-8EAD-267A0BCF0642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8" creationId="{54260181-C68A-8B14-17BB-4F979BCA3981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0" creationId="{D4968467-A8EC-8296-8852-32D585D8625F}"/>
          </ac:spMkLst>
        </pc:spChg>
        <pc:spChg chg="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3" creationId="{5C3CB041-437A-DDC4-FD22-B5E3515334BD}"/>
          </ac:spMkLst>
        </pc:spChg>
        <pc:spChg chg="add del mod">
          <ac:chgData name="Toby Donaldson" userId="2e6e5431-bb17-4c41-9985-d39c50d83c73" providerId="ADAL" clId="{CBA97E97-ECF2-4F39-A891-C39F5B7B2557}" dt="2024-09-19T20:42:04.970" v="588" actId="21"/>
          <ac:spMkLst>
            <pc:docMk/>
            <pc:sldMk cId="3108921986" sldId="297"/>
            <ac:spMk id="17" creationId="{C3F08EA4-0AD2-19FB-A957-F5875F0224A6}"/>
          </ac:spMkLst>
        </pc:spChg>
        <pc:spChg chg="add del mod">
          <ac:chgData name="Toby Donaldson" userId="2e6e5431-bb17-4c41-9985-d39c50d83c73" providerId="ADAL" clId="{CBA97E97-ECF2-4F39-A891-C39F5B7B2557}" dt="2024-09-19T20:43:36.258" v="690" actId="21"/>
          <ac:spMkLst>
            <pc:docMk/>
            <pc:sldMk cId="3108921986" sldId="297"/>
            <ac:spMk id="18" creationId="{FA4327C5-EFFA-DC23-EC97-E2CA64DCED4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19" creationId="{BC6AADBC-7FF7-9BE3-483F-6E2093710DD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22" creationId="{0D97D139-7C51-A166-1A7E-9A2F5C81445A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3" creationId="{7BBA966D-97F0-7110-C15A-C06AA9A0BEAE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6" creationId="{B4EF9E63-695C-BEA1-D77C-F803BF5DC0FB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27" creationId="{9D9A6DA8-8D5B-A029-741D-B0509D62955A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0" creationId="{10A47144-7308-0F52-D792-A2DB2E15C34D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1" creationId="{8EE7DFEC-28D0-40F7-6E60-C1137785F05A}"/>
          </ac:spMkLst>
        </pc:spChg>
        <pc:grpChg chg="add mod">
          <ac:chgData name="Toby Donaldson" userId="2e6e5431-bb17-4c41-9985-d39c50d83c73" providerId="ADAL" clId="{CBA97E97-ECF2-4F39-A891-C39F5B7B2557}" dt="2024-09-19T20:42:30.650" v="592" actId="12789"/>
          <ac:grpSpMkLst>
            <pc:docMk/>
            <pc:sldMk cId="3108921986" sldId="297"/>
            <ac:grpSpMk id="32" creationId="{2D16F0E4-20B1-98C5-E278-646C060BCF28}"/>
          </ac:grpSpMkLst>
        </pc:grpChg>
        <pc:grpChg chg="add del mod">
          <ac:chgData name="Toby Donaldson" userId="2e6e5431-bb17-4c41-9985-d39c50d83c73" providerId="ADAL" clId="{CBA97E97-ECF2-4F39-A891-C39F5B7B2557}" dt="2024-09-19T20:43:36.258" v="690" actId="21"/>
          <ac:grpSpMkLst>
            <pc:docMk/>
            <pc:sldMk cId="3108921986" sldId="297"/>
            <ac:grpSpMk id="33" creationId="{BE93A7F6-F98A-6AA1-D97B-80C284FBF584}"/>
          </ac:grpSpMkLst>
        </pc:grp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11" creationId="{FB689EAB-6BB3-0BF6-C2FD-8CDCA9E69CF6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0" creationId="{8C14E8F5-FBE7-E880-AB40-C594B56F2093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1" creationId="{6C0DD6C6-D3F8-FAE1-E3A3-3A0C05D0A62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4" creationId="{C42DF128-7B78-4961-4B4B-AF6C836DE26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5" creationId="{AD6668F6-F83D-1183-145F-F64803C0079E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8" creationId="{C19293E5-3F00-1B65-0F67-77F6AD9964D5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9" creationId="{0191187C-9177-409C-7E9F-543B4BB44486}"/>
          </ac:cxnSpMkLst>
        </pc:cxnChg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  <pc:spChg chg="del">
          <ac:chgData name="Toby Donaldson" userId="2e6e5431-bb17-4c41-9985-d39c50d83c73" providerId="ADAL" clId="{CBA97E97-ECF2-4F39-A891-C39F5B7B2557}" dt="2024-09-19T20:43:47.642" v="692" actId="21"/>
          <ac:spMkLst>
            <pc:docMk/>
            <pc:sldMk cId="2811805653" sldId="298"/>
            <ac:spMk id="18" creationId="{FA4327C5-EFFA-DC23-EC97-E2CA64DCED48}"/>
          </ac:spMkLst>
        </pc:spChg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  <pc:spChg chg="mod">
          <ac:chgData name="Toby Donaldson" userId="2e6e5431-bb17-4c41-9985-d39c50d83c73" providerId="ADAL" clId="{CBA97E97-ECF2-4F39-A891-C39F5B7B2557}" dt="2024-09-19T20:52:05.364" v="837" actId="1076"/>
          <ac:spMkLst>
            <pc:docMk/>
            <pc:sldMk cId="1760604349" sldId="300"/>
            <ac:spMk id="2" creationId="{A5E6C931-848B-61E7-A584-2A3E14781E8C}"/>
          </ac:spMkLst>
        </pc:spChg>
        <pc:spChg chg="add mod">
          <ac:chgData name="Toby Donaldson" userId="2e6e5431-bb17-4c41-9985-d39c50d83c73" providerId="ADAL" clId="{CBA97E97-ECF2-4F39-A891-C39F5B7B2557}" dt="2024-09-19T20:59:28.628" v="1113" actId="1076"/>
          <ac:spMkLst>
            <pc:docMk/>
            <pc:sldMk cId="1760604349" sldId="300"/>
            <ac:spMk id="3" creationId="{AB6E14D8-FE63-BB5F-4767-A4685A7BC3A4}"/>
          </ac:spMkLst>
        </pc:spChg>
        <pc:spChg chg="mod">
          <ac:chgData name="Toby Donaldson" userId="2e6e5431-bb17-4c41-9985-d39c50d83c73" providerId="ADAL" clId="{CBA97E97-ECF2-4F39-A891-C39F5B7B2557}" dt="2024-09-19T20:51:03.232" v="833" actId="1076"/>
          <ac:spMkLst>
            <pc:docMk/>
            <pc:sldMk cId="1760604349" sldId="300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CBA97E97-ECF2-4F39-A891-C39F5B7B2557}" dt="2024-09-19T20:59:12.502" v="1109" actId="21"/>
          <ac:spMkLst>
            <pc:docMk/>
            <pc:sldMk cId="1760604349" sldId="300"/>
            <ac:spMk id="6" creationId="{E25ACD8A-FC3E-E1AF-A037-B99CA5588DA3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7" creationId="{18EDCE0B-4AD4-D481-DB38-46BF723CA9C9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8" creationId="{54260181-C68A-8B14-17BB-4F979BCA3981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0" creationId="{D4968467-A8EC-8296-8852-32D585D8625F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CBA97E97-ECF2-4F39-A891-C39F5B7B2557}" dt="2024-09-19T20:59:35.709" v="1115" actId="14100"/>
          <ac:spMkLst>
            <pc:docMk/>
            <pc:sldMk cId="1760604349" sldId="300"/>
            <ac:spMk id="15" creationId="{E65E2FA9-0F50-8D51-0AA9-3546DE25D3BA}"/>
          </ac:spMkLst>
        </pc:spChg>
        <pc:spChg chg="add del mod">
          <ac:chgData name="Toby Donaldson" userId="2e6e5431-bb17-4c41-9985-d39c50d83c73" providerId="ADAL" clId="{CBA97E97-ECF2-4F39-A891-C39F5B7B2557}" dt="2024-09-19T20:59:16.339" v="1110" actId="21"/>
          <ac:spMkLst>
            <pc:docMk/>
            <pc:sldMk cId="1760604349" sldId="300"/>
            <ac:spMk id="16" creationId="{46A0BFFD-25E5-32A6-03EF-365C22F0EFB4}"/>
          </ac:spMkLst>
        </pc:spChg>
        <pc:spChg chg="add del mod">
          <ac:chgData name="Toby Donaldson" userId="2e6e5431-bb17-4c41-9985-d39c50d83c73" providerId="ADAL" clId="{CBA97E97-ECF2-4F39-A891-C39F5B7B2557}" dt="2024-09-19T20:59:25.691" v="1111" actId="21"/>
          <ac:spMkLst>
            <pc:docMk/>
            <pc:sldMk cId="1760604349" sldId="300"/>
            <ac:spMk id="17" creationId="{3C81EB39-1126-2B52-1A98-53E7C9DD425C}"/>
          </ac:spMkLst>
        </pc:spChg>
        <pc:spChg chg="add mod">
          <ac:chgData name="Toby Donaldson" userId="2e6e5431-bb17-4c41-9985-d39c50d83c73" providerId="ADAL" clId="{CBA97E97-ECF2-4F39-A891-C39F5B7B2557}" dt="2024-09-19T21:00:03.084" v="1160" actId="113"/>
          <ac:spMkLst>
            <pc:docMk/>
            <pc:sldMk cId="1760604349" sldId="300"/>
            <ac:spMk id="18" creationId="{C98BA4FB-38F3-C735-CAA1-B31E8547C214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2" creationId="{EEBB560C-50DC-8E76-7C51-F8250EE741C9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8" creationId="{DC6F550C-F0F2-5091-8193-ADDABF62B722}"/>
          </ac:spMkLst>
        </pc:spChg>
        <pc:spChg chg="add mod">
          <ac:chgData name="Toby Donaldson" userId="2e6e5431-bb17-4c41-9985-d39c50d83c73" providerId="ADAL" clId="{CBA97E97-ECF2-4F39-A891-C39F5B7B2557}" dt="2024-09-19T21:00:23.620" v="1164" actId="14100"/>
          <ac:spMkLst>
            <pc:docMk/>
            <pc:sldMk cId="1760604349" sldId="300"/>
            <ac:spMk id="37" creationId="{94AE80C0-436D-52C6-38FA-8DF421454B21}"/>
          </ac:spMkLst>
        </pc:spChg>
        <pc:spChg chg="add mod">
          <ac:chgData name="Toby Donaldson" userId="2e6e5431-bb17-4c41-9985-d39c50d83c73" providerId="ADAL" clId="{CBA97E97-ECF2-4F39-A891-C39F5B7B2557}" dt="2024-09-19T21:00:39.256" v="1170" actId="20577"/>
          <ac:spMkLst>
            <pc:docMk/>
            <pc:sldMk cId="1760604349" sldId="300"/>
            <ac:spMk id="38" creationId="{81A27BCE-E027-26A2-610F-E33D7A61E431}"/>
          </ac:spMkLst>
        </pc:spChg>
        <pc:grpChg chg="del">
          <ac:chgData name="Toby Donaldson" userId="2e6e5431-bb17-4c41-9985-d39c50d83c73" providerId="ADAL" clId="{CBA97E97-ECF2-4F39-A891-C39F5B7B2557}" dt="2024-09-19T20:48:00.415" v="717" actId="165"/>
          <ac:grpSpMkLst>
            <pc:docMk/>
            <pc:sldMk cId="1760604349" sldId="300"/>
            <ac:grpSpMk id="32" creationId="{2D16F0E4-20B1-98C5-E278-646C060BCF28}"/>
          </ac:grpSpMkLst>
        </pc:grp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9" creationId="{A1798CF0-1C3E-1382-CB58-57AF961422F3}"/>
          </ac:cxnSpMkLst>
        </pc:cxn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11" creationId="{FB689EAB-6BB3-0BF6-C2FD-8CDCA9E69CF6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14" creationId="{AB47BE82-F07A-5F76-5A84-6C96AB7450AE}"/>
          </ac:cxnSpMkLst>
        </pc:cxnChg>
        <pc:cxnChg chg="add mod">
          <ac:chgData name="Toby Donaldson" userId="2e6e5431-bb17-4c41-9985-d39c50d83c73" providerId="ADAL" clId="{CBA97E97-ECF2-4F39-A891-C39F5B7B2557}" dt="2024-09-19T21:00:07.761" v="1161" actId="14100"/>
          <ac:cxnSpMkLst>
            <pc:docMk/>
            <pc:sldMk cId="1760604349" sldId="300"/>
            <ac:cxnSpMk id="19" creationId="{15BF6E2F-78CA-E1BC-BE2A-9A5A95604BD1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3" creationId="{48032F4B-8B17-43F6-40FF-44ECCA26DE88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9" creationId="{68617EBC-ECAE-C3B5-C838-333188A524A7}"/>
          </ac:cxnSpMkLst>
        </pc:cxnChg>
        <pc:cxnChg chg="add mod">
          <ac:chgData name="Toby Donaldson" userId="2e6e5431-bb17-4c41-9985-d39c50d83c73" providerId="ADAL" clId="{CBA97E97-ECF2-4F39-A891-C39F5B7B2557}" dt="2024-09-19T21:00:36.052" v="1166" actId="1076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  <pc:spChg chg="mod">
          <ac:chgData name="Toby Donaldson" userId="2e6e5431-bb17-4c41-9985-d39c50d83c73" providerId="ADAL" clId="{CBA97E97-ECF2-4F39-A891-C39F5B7B2557}" dt="2024-09-19T21:01:22.871" v="1171" actId="113"/>
          <ac:spMkLst>
            <pc:docMk/>
            <pc:sldMk cId="3412806536" sldId="301"/>
            <ac:spMk id="18" creationId="{C98BA4FB-38F3-C735-CAA1-B31E8547C214}"/>
          </ac:spMkLst>
        </pc:spChg>
        <pc:spChg chg="mod">
          <ac:chgData name="Toby Donaldson" userId="2e6e5431-bb17-4c41-9985-d39c50d83c73" providerId="ADAL" clId="{CBA97E97-ECF2-4F39-A891-C39F5B7B2557}" dt="2024-09-19T21:01:25.679" v="1172" actId="20577"/>
          <ac:spMkLst>
            <pc:docMk/>
            <pc:sldMk cId="3412806536" sldId="301"/>
            <ac:spMk id="22" creationId="{EEBB560C-50DC-8E76-7C51-F8250EE741C9}"/>
          </ac:spMkLst>
        </pc:spChg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  <pc:spChg chg="add mod">
          <ac:chgData name="Toby Donaldson" userId="2e6e5431-bb17-4c41-9985-d39c50d83c73" providerId="ADAL" clId="{CBA97E97-ECF2-4F39-A891-C39F5B7B2557}" dt="2024-09-19T21:04:07.774" v="1332" actId="20577"/>
          <ac:spMkLst>
            <pc:docMk/>
            <pc:sldMk cId="1732205588" sldId="302"/>
            <ac:spMk id="9" creationId="{82699A7A-430C-A6AD-69FD-466D12327618}"/>
          </ac:spMkLst>
        </pc:spChg>
        <pc:spChg chg="del">
          <ac:chgData name="Toby Donaldson" userId="2e6e5431-bb17-4c41-9985-d39c50d83c73" providerId="ADAL" clId="{CBA97E97-ECF2-4F39-A891-C39F5B7B2557}" dt="2024-09-19T21:01:55.221" v="1176" actId="21"/>
          <ac:spMkLst>
            <pc:docMk/>
            <pc:sldMk cId="1732205588" sldId="302"/>
            <ac:spMk id="15" creationId="{E65E2FA9-0F50-8D51-0AA9-3546DE25D3BA}"/>
          </ac:spMkLst>
        </pc:spChg>
        <pc:spChg chg="del">
          <ac:chgData name="Toby Donaldson" userId="2e6e5431-bb17-4c41-9985-d39c50d83c73" providerId="ADAL" clId="{CBA97E97-ECF2-4F39-A891-C39F5B7B2557}" dt="2024-09-19T21:01:58.674" v="1177" actId="21"/>
          <ac:spMkLst>
            <pc:docMk/>
            <pc:sldMk cId="1732205588" sldId="302"/>
            <ac:spMk id="18" creationId="{C98BA4FB-38F3-C735-CAA1-B31E8547C214}"/>
          </ac:spMkLst>
        </pc:spChg>
        <pc:spChg chg="add mod">
          <ac:chgData name="Toby Donaldson" userId="2e6e5431-bb17-4c41-9985-d39c50d83c73" providerId="ADAL" clId="{CBA97E97-ECF2-4F39-A891-C39F5B7B2557}" dt="2024-09-19T21:05:04.176" v="1423" actId="113"/>
          <ac:spMkLst>
            <pc:docMk/>
            <pc:sldMk cId="1732205588" sldId="302"/>
            <ac:spMk id="20" creationId="{05634A30-244A-564F-DCD3-C53594054409}"/>
          </ac:spMkLst>
        </pc:spChg>
        <pc:spChg chg="add mod">
          <ac:chgData name="Toby Donaldson" userId="2e6e5431-bb17-4c41-9985-d39c50d83c73" providerId="ADAL" clId="{CBA97E97-ECF2-4F39-A891-C39F5B7B2557}" dt="2024-09-19T21:05:37.448" v="1429" actId="208"/>
          <ac:spMkLst>
            <pc:docMk/>
            <pc:sldMk cId="1732205588" sldId="302"/>
            <ac:spMk id="21" creationId="{2B31410E-36D7-6CAF-063A-4B084FD7DCD5}"/>
          </ac:spMkLst>
        </pc:spChg>
        <pc:spChg chg="mod">
          <ac:chgData name="Toby Donaldson" userId="2e6e5431-bb17-4c41-9985-d39c50d83c73" providerId="ADAL" clId="{CBA97E97-ECF2-4F39-A891-C39F5B7B2557}" dt="2024-09-19T21:03:09.168" v="1270" actId="14100"/>
          <ac:spMkLst>
            <pc:docMk/>
            <pc:sldMk cId="1732205588" sldId="302"/>
            <ac:spMk id="38" creationId="{81A27BCE-E027-26A2-610F-E33D7A61E431}"/>
          </ac:spMkLst>
        </pc:spChg>
        <pc:cxnChg chg="add del mod">
          <ac:chgData name="Toby Donaldson" userId="2e6e5431-bb17-4c41-9985-d39c50d83c73" providerId="ADAL" clId="{CBA97E97-ECF2-4F39-A891-C39F5B7B2557}" dt="2024-09-19T21:04:11.186" v="1333" actId="21"/>
          <ac:cxnSpMkLst>
            <pc:docMk/>
            <pc:sldMk cId="1732205588" sldId="302"/>
            <ac:cxnSpMk id="10" creationId="{04D5A685-FCC5-E7B6-F4D7-EC440E6F5883}"/>
          </ac:cxnSpMkLst>
        </pc:cxnChg>
        <pc:cxnChg chg="add mod">
          <ac:chgData name="Toby Donaldson" userId="2e6e5431-bb17-4c41-9985-d39c50d83c73" providerId="ADAL" clId="{CBA97E97-ECF2-4F39-A891-C39F5B7B2557}" dt="2024-09-19T21:04:19.437" v="1336" actId="14100"/>
          <ac:cxnSpMkLst>
            <pc:docMk/>
            <pc:sldMk cId="1732205588" sldId="302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1:58.674" v="1177" actId="21"/>
          <ac:cxnSpMkLst>
            <pc:docMk/>
            <pc:sldMk cId="1732205588" sldId="302"/>
            <ac:cxnSpMk id="19" creationId="{15BF6E2F-78CA-E1BC-BE2A-9A5A95604BD1}"/>
          </ac:cxnSpMkLst>
        </pc:cxnChg>
        <pc:cxnChg chg="add mod">
          <ac:chgData name="Toby Donaldson" userId="2e6e5431-bb17-4c41-9985-d39c50d83c73" providerId="ADAL" clId="{CBA97E97-ECF2-4F39-A891-C39F5B7B2557}" dt="2024-09-19T21:05:48.932" v="1432" actId="14100"/>
          <ac:cxnSpMkLst>
            <pc:docMk/>
            <pc:sldMk cId="1732205588" sldId="302"/>
            <ac:cxnSpMk id="22" creationId="{2588662D-71AE-6BC3-90A1-1122058A7402}"/>
          </ac:cxnSpMkLst>
        </pc:cxnChg>
        <pc:cxnChg chg="mod">
          <ac:chgData name="Toby Donaldson" userId="2e6e5431-bb17-4c41-9985-d39c50d83c73" providerId="ADAL" clId="{CBA97E97-ECF2-4F39-A891-C39F5B7B2557}" dt="2024-09-19T21:03:09.168" v="1270" actId="14100"/>
          <ac:cxnSpMkLst>
            <pc:docMk/>
            <pc:sldMk cId="1732205588" sldId="302"/>
            <ac:cxnSpMk id="39" creationId="{7901D27B-AA60-DBFE-FEDC-0BEACA095F92}"/>
          </ac:cxnSpMkLst>
        </pc:cxnChg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  <pc:spChg chg="del">
          <ac:chgData name="Toby Donaldson" userId="2e6e5431-bb17-4c41-9985-d39c50d83c73" providerId="ADAL" clId="{CBA97E97-ECF2-4F39-A891-C39F5B7B2557}" dt="2024-09-19T21:13:45.703" v="1507" actId="21"/>
          <ac:spMkLst>
            <pc:docMk/>
            <pc:sldMk cId="4097905578" sldId="303"/>
            <ac:spMk id="2" creationId="{A5E6C931-848B-61E7-A584-2A3E14781E8C}"/>
          </ac:spMkLst>
        </pc:spChg>
        <pc:spChg chg="mod">
          <ac:chgData name="Toby Donaldson" userId="2e6e5431-bb17-4c41-9985-d39c50d83c73" providerId="ADAL" clId="{CBA97E97-ECF2-4F39-A891-C39F5B7B2557}" dt="2024-09-19T21:14:09.728" v="1512" actId="208"/>
          <ac:spMkLst>
            <pc:docMk/>
            <pc:sldMk cId="4097905578" sldId="303"/>
            <ac:spMk id="3" creationId="{AB6E14D8-FE63-BB5F-4767-A4685A7BC3A4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5" creationId="{D63A62E8-3DF2-8251-CBDB-1A09A68559D7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6" creationId="{39E7F2C4-3DF9-2880-3655-00E1FC9411E0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7" creationId="{A5234857-1D30-A39C-48ED-29D6B6D09216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8" creationId="{D9EBE0BB-1C8B-ABD3-E5B7-24F724AA2025}"/>
          </ac:spMkLst>
        </pc:spChg>
        <pc:spChg chg="del mod">
          <ac:chgData name="Toby Donaldson" userId="2e6e5431-bb17-4c41-9985-d39c50d83c73" providerId="ADAL" clId="{CBA97E97-ECF2-4F39-A891-C39F5B7B2557}" dt="2024-09-19T21:13:51.880" v="1509" actId="21"/>
          <ac:spMkLst>
            <pc:docMk/>
            <pc:sldMk cId="4097905578" sldId="303"/>
            <ac:spMk id="9" creationId="{82699A7A-430C-A6AD-69FD-466D12327618}"/>
          </ac:spMkLst>
        </pc:spChg>
        <pc:spChg chg="add del mod">
          <ac:chgData name="Toby Donaldson" userId="2e6e5431-bb17-4c41-9985-d39c50d83c73" providerId="ADAL" clId="{CBA97E97-ECF2-4F39-A891-C39F5B7B2557}" dt="2024-09-19T21:13:50.542" v="1508" actId="21"/>
          <ac:spMkLst>
            <pc:docMk/>
            <pc:sldMk cId="4097905578" sldId="303"/>
            <ac:spMk id="11" creationId="{6DE40C14-0654-D9A6-713C-9958CCB5C844}"/>
          </ac:spMkLst>
        </pc:spChg>
        <pc:spChg chg="add mod">
          <ac:chgData name="Toby Donaldson" userId="2e6e5431-bb17-4c41-9985-d39c50d83c73" providerId="ADAL" clId="{CBA97E97-ECF2-4F39-A891-C39F5B7B2557}" dt="2024-09-19T21:15:22.764" v="1531" actId="208"/>
          <ac:spMkLst>
            <pc:docMk/>
            <pc:sldMk cId="4097905578" sldId="303"/>
            <ac:spMk id="12" creationId="{E76D433E-1A37-850C-A3A5-9AD623A473C6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20" creationId="{05634A30-244A-564F-DCD3-C53594054409}"/>
          </ac:spMkLst>
        </pc:spChg>
        <pc:spChg chg="del mod">
          <ac:chgData name="Toby Donaldson" userId="2e6e5431-bb17-4c41-9985-d39c50d83c73" providerId="ADAL" clId="{CBA97E97-ECF2-4F39-A891-C39F5B7B2557}" dt="2024-09-19T21:06:38.466" v="1438" actId="21"/>
          <ac:spMkLst>
            <pc:docMk/>
            <pc:sldMk cId="4097905578" sldId="303"/>
            <ac:spMk id="21" creationId="{2B31410E-36D7-6CAF-063A-4B084FD7DCD5}"/>
          </ac:spMkLst>
        </pc:spChg>
        <pc:spChg chg="del">
          <ac:chgData name="Toby Donaldson" userId="2e6e5431-bb17-4c41-9985-d39c50d83c73" providerId="ADAL" clId="{CBA97E97-ECF2-4F39-A891-C39F5B7B2557}" dt="2024-09-19T21:06:24.201" v="1436" actId="21"/>
          <ac:spMkLst>
            <pc:docMk/>
            <pc:sldMk cId="4097905578" sldId="303"/>
            <ac:spMk id="37" creationId="{94AE80C0-436D-52C6-38FA-8DF421454B21}"/>
          </ac:spMkLst>
        </pc:spChg>
        <pc:spChg chg="del">
          <ac:chgData name="Toby Donaldson" userId="2e6e5431-bb17-4c41-9985-d39c50d83c73" providerId="ADAL" clId="{CBA97E97-ECF2-4F39-A891-C39F5B7B2557}" dt="2024-09-19T21:06:46.266" v="1439" actId="21"/>
          <ac:spMkLst>
            <pc:docMk/>
            <pc:sldMk cId="4097905578" sldId="303"/>
            <ac:spMk id="38" creationId="{81A27BCE-E027-26A2-610F-E33D7A61E431}"/>
          </ac:spMkLst>
        </pc:spChg>
        <pc:cxnChg chg="del">
          <ac:chgData name="Toby Donaldson" userId="2e6e5431-bb17-4c41-9985-d39c50d83c73" providerId="ADAL" clId="{CBA97E97-ECF2-4F39-A891-C39F5B7B2557}" dt="2024-09-19T21:10:30.754" v="1467" actId="21"/>
          <ac:cxnSpMkLst>
            <pc:docMk/>
            <pc:sldMk cId="4097905578" sldId="303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6:22.424" v="1435" actId="21"/>
          <ac:cxnSpMkLst>
            <pc:docMk/>
            <pc:sldMk cId="4097905578" sldId="303"/>
            <ac:cxnSpMk id="22" creationId="{2588662D-71AE-6BC3-90A1-1122058A7402}"/>
          </ac:cxnSpMkLst>
        </pc:cxnChg>
        <pc:cxnChg chg="del mod">
          <ac:chgData name="Toby Donaldson" userId="2e6e5431-bb17-4c41-9985-d39c50d83c73" providerId="ADAL" clId="{CBA97E97-ECF2-4F39-A891-C39F5B7B2557}" dt="2024-09-19T21:06:46.266" v="1439" actId="21"/>
          <ac:cxnSpMkLst>
            <pc:docMk/>
            <pc:sldMk cId="4097905578" sldId="303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Sp modSp mod">
        <pc:chgData name="Toby Donaldson" userId="2e6e5431-bb17-4c41-9985-d39c50d83c73" providerId="ADAL" clId="{CBA97E97-ECF2-4F39-A891-C39F5B7B2557}" dt="2024-09-23T17:48:51.671" v="2506" actId="207"/>
        <pc:sldMkLst>
          <pc:docMk/>
          <pc:sldMk cId="2872453283" sldId="307"/>
        </pc:sldMkLst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2" creationId="{52B8C3FA-E6D0-9BB7-7751-26D9EC83D90D}"/>
          </ac:spMkLst>
        </pc:spChg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3" creationId="{4756E05D-8828-3326-D73E-EF25978288DA}"/>
          </ac:spMkLst>
        </pc:spChg>
        <pc:spChg chg="mod">
          <ac:chgData name="Toby Donaldson" userId="2e6e5431-bb17-4c41-9985-d39c50d83c73" providerId="ADAL" clId="{CBA97E97-ECF2-4F39-A891-C39F5B7B2557}" dt="2024-09-23T17:48:25.943" v="2503" actId="207"/>
          <ac:spMkLst>
            <pc:docMk/>
            <pc:sldMk cId="2872453283" sldId="30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48:51.671" v="2506" actId="207"/>
          <ac:spMkLst>
            <pc:docMk/>
            <pc:sldMk cId="2872453283" sldId="307"/>
            <ac:spMk id="10" creationId="{00418111-740E-B339-2ED1-2BC013B15505}"/>
          </ac:spMkLst>
        </pc:sp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7" creationId="{A25E9E7B-857C-ECA8-69E1-F30804DA6DDD}"/>
          </ac:cxnSpMkLst>
        </pc:cxn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23T17:50:21.834" v="2525" actId="2696"/>
        <pc:sldMkLst>
          <pc:docMk/>
          <pc:sldMk cId="892689126" sldId="309"/>
        </pc:sldMkLst>
      </pc:sldChg>
      <pc:sldChg chg="addSp delSp modSp mod">
        <pc:chgData name="Toby Donaldson" userId="2e6e5431-bb17-4c41-9985-d39c50d83c73" providerId="ADAL" clId="{CBA97E97-ECF2-4F39-A891-C39F5B7B2557}" dt="2024-09-23T17:50:01.034" v="2524" actId="1076"/>
        <pc:sldMkLst>
          <pc:docMk/>
          <pc:sldMk cId="1882997732" sldId="310"/>
        </pc:sldMkLst>
        <pc:spChg chg="add del mod topLvl">
          <ac:chgData name="Toby Donaldson" userId="2e6e5431-bb17-4c41-9985-d39c50d83c73" providerId="ADAL" clId="{CBA97E97-ECF2-4F39-A891-C39F5B7B2557}" dt="2024-09-23T17:42:47.900" v="2441" actId="21"/>
          <ac:spMkLst>
            <pc:docMk/>
            <pc:sldMk cId="1882997732" sldId="310"/>
            <ac:spMk id="2" creationId="{B1B790E0-9ED4-2BED-4B3C-CCAE470141A4}"/>
          </ac:spMkLst>
        </pc:spChg>
        <pc:spChg chg="add del mod">
          <ac:chgData name="Toby Donaldson" userId="2e6e5431-bb17-4c41-9985-d39c50d83c73" providerId="ADAL" clId="{CBA97E97-ECF2-4F39-A891-C39F5B7B2557}" dt="2024-09-23T17:40:17.508" v="2420" actId="21"/>
          <ac:spMkLst>
            <pc:docMk/>
            <pc:sldMk cId="1882997732" sldId="310"/>
            <ac:spMk id="5" creationId="{F58EFFC2-CA9F-871E-DD7E-01F75CFE0FB9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6" creationId="{FFC61FBE-6060-D8C7-02D4-F8BE87D0FCBD}"/>
          </ac:spMkLst>
        </pc:spChg>
        <pc:spChg chg="mod topLvl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8" creationId="{40D284A6-37BC-F0E3-3E70-0F2FCEA02C14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0" creationId="{00418111-740E-B339-2ED1-2BC013B15505}"/>
          </ac:spMkLst>
        </pc:spChg>
        <pc:spChg chg="del mod">
          <ac:chgData name="Toby Donaldson" userId="2e6e5431-bb17-4c41-9985-d39c50d83c73" providerId="ADAL" clId="{CBA97E97-ECF2-4F39-A891-C39F5B7B2557}" dt="2024-09-23T17:34:44.036" v="2348" actId="21"/>
          <ac:spMkLst>
            <pc:docMk/>
            <pc:sldMk cId="1882997732" sldId="310"/>
            <ac:spMk id="11" creationId="{C50813C2-D497-3ABD-F289-638D14DD4A57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3" creationId="{8D3351F3-A898-609E-5961-F04D85E787E1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5" creationId="{91A801F0-94BB-D7E2-7CF6-D3F9F5B0474B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6" creationId="{AACA4083-4D24-AF52-0231-B40DBEE3D679}"/>
          </ac:spMkLst>
        </pc:spChg>
        <pc:spChg chg="mod">
          <ac:chgData name="Toby Donaldson" userId="2e6e5431-bb17-4c41-9985-d39c50d83c73" providerId="ADAL" clId="{CBA97E97-ECF2-4F39-A891-C39F5B7B2557}" dt="2024-09-23T17:46:02.118" v="2469" actId="1076"/>
          <ac:spMkLst>
            <pc:docMk/>
            <pc:sldMk cId="1882997732" sldId="310"/>
            <ac:spMk id="17" creationId="{C13B2520-E3F7-E0AC-20AE-1E50CE7EF219}"/>
          </ac:spMkLst>
        </pc:spChg>
        <pc:spChg chg="mod topLvl">
          <ac:chgData name="Toby Donaldson" userId="2e6e5431-bb17-4c41-9985-d39c50d83c73" providerId="ADAL" clId="{CBA97E97-ECF2-4F39-A891-C39F5B7B2557}" dt="2024-09-23T17:45:57.485" v="2468" actId="1076"/>
          <ac:spMkLst>
            <pc:docMk/>
            <pc:sldMk cId="1882997732" sldId="310"/>
            <ac:spMk id="31" creationId="{4AD56D2B-FF2A-A0A6-EEED-4A7CF2180E7B}"/>
          </ac:spMkLst>
        </pc:spChg>
        <pc:spChg chg="del mod topLvl">
          <ac:chgData name="Toby Donaldson" userId="2e6e5431-bb17-4c41-9985-d39c50d83c73" providerId="ADAL" clId="{CBA97E97-ECF2-4F39-A891-C39F5B7B2557}" dt="2024-09-23T17:42:09.545" v="2434" actId="21"/>
          <ac:spMkLst>
            <pc:docMk/>
            <pc:sldMk cId="1882997732" sldId="310"/>
            <ac:spMk id="32" creationId="{C09C4576-B9A6-9C32-0410-EDEC4B03DB4C}"/>
          </ac:spMkLst>
        </pc:spChg>
        <pc:spChg chg="del mod">
          <ac:chgData name="Toby Donaldson" userId="2e6e5431-bb17-4c41-9985-d39c50d83c73" providerId="ADAL" clId="{CBA97E97-ECF2-4F39-A891-C39F5B7B2557}" dt="2024-09-23T17:41:29.501" v="2428" actId="21"/>
          <ac:spMkLst>
            <pc:docMk/>
            <pc:sldMk cId="1882997732" sldId="310"/>
            <ac:spMk id="33" creationId="{F5785532-3FDD-ED2B-31B5-A53AEB89A3CA}"/>
          </ac:spMkLst>
        </pc:spChg>
        <pc:spChg chg="add del mod">
          <ac:chgData name="Toby Donaldson" userId="2e6e5431-bb17-4c41-9985-d39c50d83c73" providerId="ADAL" clId="{CBA97E97-ECF2-4F39-A891-C39F5B7B2557}" dt="2024-09-23T17:42:43.170" v="2440" actId="21"/>
          <ac:spMkLst>
            <pc:docMk/>
            <pc:sldMk cId="1882997732" sldId="310"/>
            <ac:spMk id="34" creationId="{50A529CA-2986-67D3-0BBC-3FACB4F20040}"/>
          </ac:spMkLst>
        </pc:spChg>
        <pc:spChg chg="add del mod">
          <ac:chgData name="Toby Donaldson" userId="2e6e5431-bb17-4c41-9985-d39c50d83c73" providerId="ADAL" clId="{CBA97E97-ECF2-4F39-A891-C39F5B7B2557}" dt="2024-09-23T17:42:05.196" v="2433" actId="21"/>
          <ac:spMkLst>
            <pc:docMk/>
            <pc:sldMk cId="1882997732" sldId="310"/>
            <ac:spMk id="37" creationId="{7B022218-5D49-1D33-0472-A433B399D746}"/>
          </ac:spMkLst>
        </pc:spChg>
        <pc:spChg chg="add mod">
          <ac:chgData name="Toby Donaldson" userId="2e6e5431-bb17-4c41-9985-d39c50d83c73" providerId="ADAL" clId="{CBA97E97-ECF2-4F39-A891-C39F5B7B2557}" dt="2024-09-23T17:45:32.918" v="2464" actId="1076"/>
          <ac:spMkLst>
            <pc:docMk/>
            <pc:sldMk cId="1882997732" sldId="310"/>
            <ac:spMk id="39" creationId="{3508E96F-0A94-A373-79E9-75678869EF04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3" creationId="{4DA818E3-A7C0-EB58-F40E-3E653ECAFC95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4" creationId="{106902A8-CB2D-F943-BCE6-2CB3BA5F8926}"/>
          </ac:spMkLst>
        </pc:spChg>
        <pc:spChg chg="add del mod">
          <ac:chgData name="Toby Donaldson" userId="2e6e5431-bb17-4c41-9985-d39c50d83c73" providerId="ADAL" clId="{CBA97E97-ECF2-4F39-A891-C39F5B7B2557}" dt="2024-09-23T17:46:52.968" v="2482" actId="21"/>
          <ac:spMkLst>
            <pc:docMk/>
            <pc:sldMk cId="1882997732" sldId="310"/>
            <ac:spMk id="45" creationId="{64066ED5-51AA-11B2-F6AC-A92F00E952A3}"/>
          </ac:spMkLst>
        </pc:spChg>
        <pc:spChg chg="add mod">
          <ac:chgData name="Toby Donaldson" userId="2e6e5431-bb17-4c41-9985-d39c50d83c73" providerId="ADAL" clId="{CBA97E97-ECF2-4F39-A891-C39F5B7B2557}" dt="2024-09-23T17:50:01.034" v="2524" actId="1076"/>
          <ac:spMkLst>
            <pc:docMk/>
            <pc:sldMk cId="1882997732" sldId="310"/>
            <ac:spMk id="46" creationId="{1153F6B5-C825-C873-5448-06E2309E38E4}"/>
          </ac:spMkLst>
        </pc:spChg>
        <pc:grpChg chg="add del mod">
          <ac:chgData name="Toby Donaldson" userId="2e6e5431-bb17-4c41-9985-d39c50d83c73" providerId="ADAL" clId="{CBA97E97-ECF2-4F39-A891-C39F5B7B2557}" dt="2024-09-23T17:42:47.900" v="2441" actId="21"/>
          <ac:grpSpMkLst>
            <pc:docMk/>
            <pc:sldMk cId="1882997732" sldId="310"/>
            <ac:grpSpMk id="24" creationId="{1CEDCC55-2BE5-9E6E-9B02-3328695BB96E}"/>
          </ac:grpSpMkLst>
        </pc:grpChg>
        <pc:grpChg chg="add del mod">
          <ac:chgData name="Toby Donaldson" userId="2e6e5431-bb17-4c41-9985-d39c50d83c73" providerId="ADAL" clId="{CBA97E97-ECF2-4F39-A891-C39F5B7B2557}" dt="2024-09-23T17:42:09.545" v="2434" actId="21"/>
          <ac:grpSpMkLst>
            <pc:docMk/>
            <pc:sldMk cId="1882997732" sldId="310"/>
            <ac:grpSpMk id="30" creationId="{642CAD90-153C-3E93-34CB-74AB3BC221C0}"/>
          </ac:grpSpMkLst>
        </pc:grpChg>
        <pc:grpChg chg="add del mod">
          <ac:chgData name="Toby Donaldson" userId="2e6e5431-bb17-4c41-9985-d39c50d83c73" providerId="ADAL" clId="{CBA97E97-ECF2-4F39-A891-C39F5B7B2557}" dt="2024-09-23T17:46:27.551" v="2475" actId="21"/>
          <ac:grpSpMkLst>
            <pc:docMk/>
            <pc:sldMk cId="1882997732" sldId="310"/>
            <ac:grpSpMk id="40" creationId="{14774AEA-60AF-A6D4-92CC-D138754D056D}"/>
          </ac:grpSpMkLst>
        </pc:grp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3" creationId="{9AB8921A-2E4E-B095-F5E3-5CCFDA2A6D83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21" creationId="{90EC65A5-34B2-4390-B7D0-D7E99E18C101}"/>
          </ac:cxnSpMkLst>
        </pc:cxnChg>
        <pc:cxnChg chg="add del mod">
          <ac:chgData name="Toby Donaldson" userId="2e6e5431-bb17-4c41-9985-d39c50d83c73" providerId="ADAL" clId="{CBA97E97-ECF2-4F39-A891-C39F5B7B2557}" dt="2024-09-23T17:45:03.267" v="2460" actId="21"/>
          <ac:cxnSpMkLst>
            <pc:docMk/>
            <pc:sldMk cId="1882997732" sldId="310"/>
            <ac:cxnSpMk id="25" creationId="{468E544F-988F-0A27-DFAF-8D59299122D9}"/>
          </ac:cxnSpMkLst>
        </pc:cxnChg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delSp modSp mod">
        <pc:chgData name="Toby Donaldson" userId="2e6e5431-bb17-4c41-9985-d39c50d83c73" providerId="ADAL" clId="{CBA97E97-ECF2-4F39-A891-C39F5B7B2557}" dt="2024-09-23T17:51:18.238" v="2531" actId="113"/>
        <pc:sldMkLst>
          <pc:docMk/>
          <pc:sldMk cId="3944662364" sldId="311"/>
        </pc:sldMkLst>
        <pc:spChg chg="mod">
          <ac:chgData name="Toby Donaldson" userId="2e6e5431-bb17-4c41-9985-d39c50d83c73" providerId="ADAL" clId="{CBA97E97-ECF2-4F39-A891-C39F5B7B2557}" dt="2024-09-23T17:51:18.238" v="2531" actId="113"/>
          <ac:spMkLst>
            <pc:docMk/>
            <pc:sldMk cId="3944662364" sldId="311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7:51:07.955" v="2529" actId="21"/>
          <ac:spMkLst>
            <pc:docMk/>
            <pc:sldMk cId="3944662364" sldId="311"/>
            <ac:spMk id="11" creationId="{30DA05D9-9E6A-F367-A060-83BD870DEB9E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3" creationId="{8D3351F3-A898-609E-5961-F04D85E787E1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21" creationId="{0A5485D6-375C-B321-60CA-E800FEB0634D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8" creationId="{7D3AD6E6-71A9-64C9-AD5E-F4D6C8A65E67}"/>
          </ac:cxnSpMkLst>
        </pc:cxnChg>
        <pc:cxnChg chg="del mod">
          <ac:chgData name="Toby Donaldson" userId="2e6e5431-bb17-4c41-9985-d39c50d83c73" providerId="ADAL" clId="{CBA97E97-ECF2-4F39-A891-C39F5B7B2557}" dt="2024-09-23T17:51:04.087" v="2528" actId="21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modSp mod">
        <pc:chgData name="Toby Donaldson" userId="2e6e5431-bb17-4c41-9985-d39c50d83c73" providerId="ADAL" clId="{CBA97E97-ECF2-4F39-A891-C39F5B7B2557}" dt="2024-09-23T17:56:45.472" v="2557" actId="1076"/>
        <pc:sldMkLst>
          <pc:docMk/>
          <pc:sldMk cId="2209025065" sldId="312"/>
        </pc:sldMkLst>
        <pc:spChg chg="add mod">
          <ac:chgData name="Toby Donaldson" userId="2e6e5431-bb17-4c41-9985-d39c50d83c73" providerId="ADAL" clId="{CBA97E97-ECF2-4F39-A891-C39F5B7B2557}" dt="2024-09-23T17:56:45.472" v="2557" actId="1076"/>
          <ac:spMkLst>
            <pc:docMk/>
            <pc:sldMk cId="2209025065" sldId="312"/>
            <ac:spMk id="9" creationId="{B2448616-CD57-EDED-71BD-6B4CF028DF15}"/>
          </ac:spMkLst>
        </pc:spChg>
        <pc:spChg chg="mod">
          <ac:chgData name="Toby Donaldson" userId="2e6e5431-bb17-4c41-9985-d39c50d83c73" providerId="ADAL" clId="{CBA97E97-ECF2-4F39-A891-C39F5B7B2557}" dt="2024-09-23T17:56:09.769" v="2547" actId="12788"/>
          <ac:spMkLst>
            <pc:docMk/>
            <pc:sldMk cId="2209025065" sldId="312"/>
            <ac:spMk id="21" creationId="{930A444C-D57E-E683-A9F0-A23B36C944F1}"/>
          </ac:spMkLst>
        </pc:spChg>
        <pc:spChg chg="mod">
          <ac:chgData name="Toby Donaldson" userId="2e6e5431-bb17-4c41-9985-d39c50d83c73" providerId="ADAL" clId="{CBA97E97-ECF2-4F39-A891-C39F5B7B2557}" dt="2024-09-23T17:53:21.179" v="2539" actId="1076"/>
          <ac:spMkLst>
            <pc:docMk/>
            <pc:sldMk cId="2209025065" sldId="312"/>
            <ac:spMk id="26" creationId="{EAFC52BC-C892-DEC4-2FEA-BE4894E1757D}"/>
          </ac:spMkLst>
        </pc:spChg>
        <pc:cxnChg chg="mod">
          <ac:chgData name="Toby Donaldson" userId="2e6e5431-bb17-4c41-9985-d39c50d83c73" providerId="ADAL" clId="{CBA97E97-ECF2-4F39-A891-C39F5B7B2557}" dt="2024-09-23T17:52:55.011" v="253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mod">
          <ac:chgData name="Toby Donaldson" userId="2e6e5431-bb17-4c41-9985-d39c50d83c73" providerId="ADAL" clId="{CBA97E97-ECF2-4F39-A891-C39F5B7B2557}" dt="2024-09-23T17:56:09.769" v="2547" actId="12788"/>
          <ac:cxnSpMkLst>
            <pc:docMk/>
            <pc:sldMk cId="2209025065" sldId="312"/>
            <ac:cxnSpMk id="25" creationId="{148AF63C-666C-41E5-D1C4-DFD8128247FD}"/>
          </ac:cxnSpMkLst>
        </pc:cxnChg>
        <pc:cxnChg chg="mod">
          <ac:chgData name="Toby Donaldson" userId="2e6e5431-bb17-4c41-9985-d39c50d83c73" providerId="ADAL" clId="{CBA97E97-ECF2-4F39-A891-C39F5B7B2557}" dt="2024-09-23T17:53:21.179" v="2539" actId="1076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modSp mod">
        <pc:chgData name="Toby Donaldson" userId="2e6e5431-bb17-4c41-9985-d39c50d83c73" providerId="ADAL" clId="{CBA97E97-ECF2-4F39-A891-C39F5B7B2557}" dt="2024-09-23T17:56:31.742" v="2556" actId="313"/>
        <pc:sldMkLst>
          <pc:docMk/>
          <pc:sldMk cId="2701333559" sldId="313"/>
        </pc:sldMkLst>
        <pc:spChg chg="mod">
          <ac:chgData name="Toby Donaldson" userId="2e6e5431-bb17-4c41-9985-d39c50d83c73" providerId="ADAL" clId="{CBA97E97-ECF2-4F39-A891-C39F5B7B2557}" dt="2024-09-23T17:52:30.015" v="2537" actId="113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CBA97E97-ECF2-4F39-A891-C39F5B7B2557}" dt="2024-09-23T17:56:31.742" v="2556" actId="313"/>
          <ac:spMkLst>
            <pc:docMk/>
            <pc:sldMk cId="2701333559" sldId="313"/>
            <ac:spMk id="21" creationId="{0A5485D6-375C-B321-60CA-E800FEB0634D}"/>
          </ac:spMkLst>
        </pc:spChg>
      </pc:sldChg>
      <pc:sldChg chg="delSp modSp mod">
        <pc:chgData name="Toby Donaldson" userId="2e6e5431-bb17-4c41-9985-d39c50d83c73" providerId="ADAL" clId="{CBA97E97-ECF2-4F39-A891-C39F5B7B2557}" dt="2024-09-23T17:57:28.423" v="2560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5" creationId="{98C269E4-6FB5-E564-42DD-903D30CD8F2C}"/>
          </ac:spMkLst>
        </pc:spChg>
        <pc:spChg chg="mod">
          <ac:chgData name="Toby Donaldson" userId="2e6e5431-bb17-4c41-9985-d39c50d83c73" providerId="ADAL" clId="{CBA97E97-ECF2-4F39-A891-C39F5B7B2557}" dt="2024-09-23T17:57:28.423" v="2560" actId="20577"/>
          <ac:spMkLst>
            <pc:docMk/>
            <pc:sldMk cId="3461131009" sldId="314"/>
            <ac:spMk id="14" creationId="{FB8BAFD8-096F-2092-FBF2-E1B66712EAFF}"/>
          </ac:spMkLst>
        </pc:spChg>
        <pc:spChg chg="mod">
          <ac:chgData name="Toby Donaldson" userId="2e6e5431-bb17-4c41-9985-d39c50d83c73" providerId="ADAL" clId="{CBA97E97-ECF2-4F39-A891-C39F5B7B2557}" dt="2024-09-23T17:57:16.882" v="2559" actId="1076"/>
          <ac:spMkLst>
            <pc:docMk/>
            <pc:sldMk cId="3461131009" sldId="314"/>
            <ac:spMk id="19" creationId="{80C9E63F-2987-E93F-0BC8-180D284FF40C}"/>
          </ac:spMkLst>
        </pc:spChg>
        <pc:cxnChg chg="del">
          <ac:chgData name="Toby Donaldson" userId="2e6e5431-bb17-4c41-9985-d39c50d83c73" providerId="ADAL" clId="{CBA97E97-ECF2-4F39-A891-C39F5B7B2557}" dt="2024-09-23T17:57:09.136" v="2558" actId="21"/>
          <ac:cxnSpMkLst>
            <pc:docMk/>
            <pc:sldMk cId="3461131009" sldId="314"/>
            <ac:cxnSpMk id="17" creationId="{3BE31832-D837-6457-08A3-438652C35F36}"/>
          </ac:cxnSpMkLst>
        </pc:cxnChg>
      </pc:sldChg>
      <pc:sldChg chg="delSp modSp mod">
        <pc:chgData name="Toby Donaldson" userId="2e6e5431-bb17-4c41-9985-d39c50d83c73" providerId="ADAL" clId="{CBA97E97-ECF2-4F39-A891-C39F5B7B2557}" dt="2024-09-23T17:58:06.617" v="2563" actId="21"/>
        <pc:sldMkLst>
          <pc:docMk/>
          <pc:sldMk cId="2266552019" sldId="315"/>
        </pc:sldMkLst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CBA97E97-ECF2-4F39-A891-C39F5B7B2557}" dt="2024-09-23T17:58:03.626" v="2562" actId="21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mod">
        <pc:chgData name="Toby Donaldson" userId="2e6e5431-bb17-4c41-9985-d39c50d83c73" providerId="ADAL" clId="{CBA97E97-ECF2-4F39-A891-C39F5B7B2557}" dt="2024-09-23T17:59:40.050" v="2571" actId="207"/>
        <pc:sldMkLst>
          <pc:docMk/>
          <pc:sldMk cId="3858326061" sldId="316"/>
        </pc:sldMkLst>
        <pc:spChg chg="mod">
          <ac:chgData name="Toby Donaldson" userId="2e6e5431-bb17-4c41-9985-d39c50d83c73" providerId="ADAL" clId="{CBA97E97-ECF2-4F39-A891-C39F5B7B2557}" dt="2024-09-23T17:59:28.448" v="2568" actId="207"/>
          <ac:spMkLst>
            <pc:docMk/>
            <pc:sldMk cId="3858326061" sldId="316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7:59:32.205" v="2569" actId="207"/>
          <ac:spMkLst>
            <pc:docMk/>
            <pc:sldMk cId="3858326061" sldId="316"/>
            <ac:spMk id="8" creationId="{40D284A6-37BC-F0E3-3E70-0F2FCEA02C14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9" creationId="{E107BCF1-6A97-22EE-50AF-90ED5FB017B9}"/>
          </ac:spMkLst>
        </pc:spChg>
        <pc:spChg chg="mod">
          <ac:chgData name="Toby Donaldson" userId="2e6e5431-bb17-4c41-9985-d39c50d83c73" providerId="ADAL" clId="{CBA97E97-ECF2-4F39-A891-C39F5B7B2557}" dt="2024-09-23T17:59:40.050" v="2571" actId="207"/>
          <ac:spMkLst>
            <pc:docMk/>
            <pc:sldMk cId="3858326061" sldId="31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36.108" v="2570" actId="207"/>
          <ac:spMkLst>
            <pc:docMk/>
            <pc:sldMk cId="3858326061" sldId="316"/>
            <ac:spMk id="21" creationId="{0A5485D6-375C-B321-60CA-E800FEB0634D}"/>
          </ac:spMkLst>
        </pc:spChg>
        <pc:cxnChg chg="add del mod">
          <ac:chgData name="Toby Donaldson" userId="2e6e5431-bb17-4c41-9985-d39c50d83c73" providerId="ADAL" clId="{CBA97E97-ECF2-4F39-A891-C39F5B7B2557}" dt="2024-09-23T17:59:22.103" v="2567" actId="21"/>
          <ac:cxnSpMkLst>
            <pc:docMk/>
            <pc:sldMk cId="3858326061" sldId="316"/>
            <ac:cxnSpMk id="16" creationId="{77B50697-28C0-13F8-E32D-3EAC6E2DCA3E}"/>
          </ac:cxnSpMkLst>
        </pc:cxnChg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addSp delSp modSp new mod ord">
        <pc:chgData name="Toby Donaldson" userId="2e6e5431-bb17-4c41-9985-d39c50d83c73" providerId="ADAL" clId="{CBA97E97-ECF2-4F39-A891-C39F5B7B2557}" dt="2024-09-21T00:33:01.012" v="2278"/>
        <pc:sldMkLst>
          <pc:docMk/>
          <pc:sldMk cId="3248521206" sldId="317"/>
        </pc:sldMkLst>
        <pc:spChg chg="del">
          <ac:chgData name="Toby Donaldson" userId="2e6e5431-bb17-4c41-9985-d39c50d83c73" providerId="ADAL" clId="{CBA97E97-ECF2-4F39-A891-C39F5B7B2557}" dt="2024-09-21T00:27:44.320" v="1918" actId="21"/>
          <ac:spMkLst>
            <pc:docMk/>
            <pc:sldMk cId="3248521206" sldId="317"/>
            <ac:spMk id="2" creationId="{250C8944-4588-5E37-1E45-536AF8705AD2}"/>
          </ac:spMkLst>
        </pc:spChg>
        <pc:spChg chg="del">
          <ac:chgData name="Toby Donaldson" userId="2e6e5431-bb17-4c41-9985-d39c50d83c73" providerId="ADAL" clId="{CBA97E97-ECF2-4F39-A891-C39F5B7B2557}" dt="2024-09-21T00:27:47.060" v="1919" actId="21"/>
          <ac:spMkLst>
            <pc:docMk/>
            <pc:sldMk cId="3248521206" sldId="317"/>
            <ac:spMk id="3" creationId="{918A31EB-C678-5819-02F6-953EBE7659A6}"/>
          </ac:spMkLst>
        </pc:spChg>
        <pc:spChg chg="add mod">
          <ac:chgData name="Toby Donaldson" userId="2e6e5431-bb17-4c41-9985-d39c50d83c73" providerId="ADAL" clId="{CBA97E97-ECF2-4F39-A891-C39F5B7B2557}" dt="2024-09-21T00:28:30.473" v="1949" actId="1076"/>
          <ac:spMkLst>
            <pc:docMk/>
            <pc:sldMk cId="3248521206" sldId="317"/>
            <ac:spMk id="5" creationId="{C2D1845F-55F8-9335-3BD4-E2B335EC21B1}"/>
          </ac:spMkLst>
        </pc:spChg>
        <pc:spChg chg="add mod">
          <ac:chgData name="Toby Donaldson" userId="2e6e5431-bb17-4c41-9985-d39c50d83c73" providerId="ADAL" clId="{CBA97E97-ECF2-4F39-A891-C39F5B7B2557}" dt="2024-09-21T00:29:46.114" v="2023" actId="1076"/>
          <ac:spMkLst>
            <pc:docMk/>
            <pc:sldMk cId="3248521206" sldId="317"/>
            <ac:spMk id="6" creationId="{6025B27D-2319-D939-2283-EB5E133E6FE0}"/>
          </ac:spMkLst>
        </pc:spChg>
        <pc:spChg chg="add mod">
          <ac:chgData name="Toby Donaldson" userId="2e6e5431-bb17-4c41-9985-d39c50d83c73" providerId="ADAL" clId="{CBA97E97-ECF2-4F39-A891-C39F5B7B2557}" dt="2024-09-21T00:29:31.713" v="2020" actId="20577"/>
          <ac:spMkLst>
            <pc:docMk/>
            <pc:sldMk cId="3248521206" sldId="317"/>
            <ac:spMk id="7" creationId="{682BFCDF-6664-58E4-01B6-2B626643D7F1}"/>
          </ac:spMkLst>
        </pc:spChg>
        <pc:spChg chg="add mod">
          <ac:chgData name="Toby Donaldson" userId="2e6e5431-bb17-4c41-9985-d39c50d83c73" providerId="ADAL" clId="{CBA97E97-ECF2-4F39-A891-C39F5B7B2557}" dt="2024-09-21T00:32:26.558" v="2214" actId="20577"/>
          <ac:spMkLst>
            <pc:docMk/>
            <pc:sldMk cId="3248521206" sldId="317"/>
            <ac:spMk id="8" creationId="{6EF561DF-C3CF-D4F0-936F-2C5CD1424934}"/>
          </ac:spMkLst>
        </pc:spChg>
        <pc:spChg chg="add mod">
          <ac:chgData name="Toby Donaldson" userId="2e6e5431-bb17-4c41-9985-d39c50d83c73" providerId="ADAL" clId="{CBA97E97-ECF2-4F39-A891-C39F5B7B2557}" dt="2024-09-21T00:32:56.150" v="2276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add">
        <pc:chgData name="Toby Donaldson" userId="2e6e5431-bb17-4c41-9985-d39c50d83c73" providerId="ADAL" clId="{CBA97E97-ECF2-4F39-A891-C39F5B7B2557}" dt="2024-09-21T00:31:46.443" v="2169" actId="2890"/>
        <pc:sldMkLst>
          <pc:docMk/>
          <pc:sldMk cId="249145512" sldId="318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addSp modSp add mod">
        <pc:chgData name="Toby Donaldson" userId="2e6e5431-bb17-4c41-9985-d39c50d83c73" providerId="ADAL" clId="{CBA97E97-ECF2-4F39-A891-C39F5B7B2557}" dt="2024-09-21T00:35:19.906" v="2331" actId="1076"/>
        <pc:sldMkLst>
          <pc:docMk/>
          <pc:sldMk cId="4252038421" sldId="319"/>
        </pc:sldMkLst>
        <pc:spChg chg="add mod">
          <ac:chgData name="Toby Donaldson" userId="2e6e5431-bb17-4c41-9985-d39c50d83c73" providerId="ADAL" clId="{CBA97E97-ECF2-4F39-A891-C39F5B7B2557}" dt="2024-09-21T00:34:04.155" v="2321" actId="113"/>
          <ac:spMkLst>
            <pc:docMk/>
            <pc:sldMk cId="4252038421" sldId="319"/>
            <ac:spMk id="2" creationId="{DE345346-B6E4-646B-4FC5-34E4D72BDD21}"/>
          </ac:spMkLst>
        </pc:spChg>
        <pc:spChg chg="add mod">
          <ac:chgData name="Toby Donaldson" userId="2e6e5431-bb17-4c41-9985-d39c50d83c73" providerId="ADAL" clId="{CBA97E97-ECF2-4F39-A891-C39F5B7B2557}" dt="2024-09-21T00:34:32.920" v="2325" actId="14100"/>
          <ac:spMkLst>
            <pc:docMk/>
            <pc:sldMk cId="4252038421" sldId="319"/>
            <ac:spMk id="3" creationId="{EBB9AE55-D8CD-B1C4-1710-22D3267721CA}"/>
          </ac:spMkLst>
        </pc:spChg>
        <pc:spChg chg="mod">
          <ac:chgData name="Toby Donaldson" userId="2e6e5431-bb17-4c41-9985-d39c50d83c73" providerId="ADAL" clId="{CBA97E97-ECF2-4F39-A891-C39F5B7B2557}" dt="2024-09-21T00:34:46.679" v="2327" actId="20577"/>
          <ac:spMkLst>
            <pc:docMk/>
            <pc:sldMk cId="4252038421" sldId="319"/>
            <ac:spMk id="8" creationId="{6EF561DF-C3CF-D4F0-936F-2C5CD1424934}"/>
          </ac:spMkLst>
        </pc:spChg>
        <pc:spChg chg="mod">
          <ac:chgData name="Toby Donaldson" userId="2e6e5431-bb17-4c41-9985-d39c50d83c73" providerId="ADAL" clId="{CBA97E97-ECF2-4F39-A891-C39F5B7B2557}" dt="2024-09-21T00:34:08.529" v="2322" actId="113"/>
          <ac:spMkLst>
            <pc:docMk/>
            <pc:sldMk cId="4252038421" sldId="319"/>
            <ac:spMk id="9" creationId="{2946CC19-ECB5-0C67-CA6C-45A07D08376C}"/>
          </ac:spMkLst>
        </pc:spChg>
        <pc:spChg chg="add mod">
          <ac:chgData name="Toby Donaldson" userId="2e6e5431-bb17-4c41-9985-d39c50d83c73" providerId="ADAL" clId="{CBA97E97-ECF2-4F39-A891-C39F5B7B2557}" dt="2024-09-21T00:35:19.906" v="2331" actId="1076"/>
          <ac:spMkLst>
            <pc:docMk/>
            <pc:sldMk cId="4252038421" sldId="319"/>
            <ac:spMk id="12" creationId="{E46B76DF-18A0-D9DA-6A8E-5BD4183230D0}"/>
          </ac:spMkLst>
        </pc:spChg>
        <pc:cxnChg chg="add">
          <ac:chgData name="Toby Donaldson" userId="2e6e5431-bb17-4c41-9985-d39c50d83c73" providerId="ADAL" clId="{CBA97E97-ECF2-4F39-A891-C39F5B7B2557}" dt="2024-09-21T00:35:01.421" v="2328" actId="11529"/>
          <ac:cxnSpMkLst>
            <pc:docMk/>
            <pc:sldMk cId="4252038421" sldId="319"/>
            <ac:cxnSpMk id="11" creationId="{D5BC43FB-B1C6-C0C0-A609-3A56E1E808D6}"/>
          </ac:cxnSpMkLst>
        </pc:cxnChg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  <pc:sldChg chg="delSp modSp add mod">
        <pc:chgData name="Toby Donaldson" userId="2e6e5431-bb17-4c41-9985-d39c50d83c73" providerId="ADAL" clId="{CBA97E97-ECF2-4F39-A891-C39F5B7B2557}" dt="2024-09-23T17:51:54.876" v="2534" actId="21"/>
        <pc:sldMkLst>
          <pc:docMk/>
          <pc:sldMk cId="2849956798" sldId="332"/>
        </pc:sldMkLst>
        <pc:spChg chg="del">
          <ac:chgData name="Toby Donaldson" userId="2e6e5431-bb17-4c41-9985-d39c50d83c73" providerId="ADAL" clId="{CBA97E97-ECF2-4F39-A891-C39F5B7B2557}" dt="2024-09-23T17:51:50.518" v="2533" actId="21"/>
          <ac:spMkLst>
            <pc:docMk/>
            <pc:sldMk cId="2849956798" sldId="332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1:54.876" v="2534" actId="21"/>
          <ac:spMkLst>
            <pc:docMk/>
            <pc:sldMk cId="2849956798" sldId="332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50.518" v="2533" actId="21"/>
          <ac:cxnSpMkLst>
            <pc:docMk/>
            <pc:sldMk cId="2849956798" sldId="332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54.876" v="2534" actId="21"/>
          <ac:cxnSpMkLst>
            <pc:docMk/>
            <pc:sldMk cId="2849956798" sldId="332"/>
            <ac:cxnSpMk id="24" creationId="{EF3078A0-45CB-3ABB-CD7A-6915820AEA22}"/>
          </ac:cxnSpMkLst>
        </pc:cxnChg>
      </pc:sldChg>
      <pc:sldChg chg="delSp modSp add mod">
        <pc:chgData name="Toby Donaldson" userId="2e6e5431-bb17-4c41-9985-d39c50d83c73" providerId="ADAL" clId="{CBA97E97-ECF2-4F39-A891-C39F5B7B2557}" dt="2024-09-23T17:52:13.385" v="2536" actId="21"/>
        <pc:sldMkLst>
          <pc:docMk/>
          <pc:sldMk cId="3967795402" sldId="333"/>
        </pc:sldMkLst>
        <pc:spChg chg="del">
          <ac:chgData name="Toby Donaldson" userId="2e6e5431-bb17-4c41-9985-d39c50d83c73" providerId="ADAL" clId="{CBA97E97-ECF2-4F39-A891-C39F5B7B2557}" dt="2024-09-23T17:52:13.385" v="2536" actId="21"/>
          <ac:spMkLst>
            <pc:docMk/>
            <pc:sldMk cId="3967795402" sldId="333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2:13.385" v="2536" actId="21"/>
          <ac:cxnSpMkLst>
            <pc:docMk/>
            <pc:sldMk cId="3967795402" sldId="333"/>
            <ac:cxnSpMk id="24" creationId="{EF3078A0-45CB-3ABB-CD7A-6915820AEA22}"/>
          </ac:cxnSpMkLst>
        </pc:cxnChg>
      </pc:sldChg>
      <pc:sldChg chg="add">
        <pc:chgData name="Toby Donaldson" userId="2e6e5431-bb17-4c41-9985-d39c50d83c73" providerId="ADAL" clId="{CBA97E97-ECF2-4F39-A891-C39F5B7B2557}" dt="2024-09-23T17:52:03.064" v="2535" actId="2890"/>
        <pc:sldMkLst>
          <pc:docMk/>
          <pc:sldMk cId="2618373808" sldId="334"/>
        </pc:sldMkLst>
      </pc:sldChg>
      <pc:sldChg chg="delSp modSp add mod">
        <pc:chgData name="Toby Donaldson" userId="2e6e5431-bb17-4c41-9985-d39c50d83c73" providerId="ADAL" clId="{CBA97E97-ECF2-4F39-A891-C39F5B7B2557}" dt="2024-09-23T17:58:29.916" v="2565" actId="21"/>
        <pc:sldMkLst>
          <pc:docMk/>
          <pc:sldMk cId="2716633986" sldId="335"/>
        </pc:sldMkLst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30" creationId="{E55F7FC4-825C-7071-1AF1-B10A6DD504DB}"/>
          </ac:cxnSpMkLst>
        </pc:cxnChg>
      </pc:sldChg>
      <pc:sldChg chg="add">
        <pc:chgData name="Toby Donaldson" userId="2e6e5431-bb17-4c41-9985-d39c50d83c73" providerId="ADAL" clId="{CBA97E97-ECF2-4F39-A891-C39F5B7B2557}" dt="2024-09-23T17:58:22.695" v="2564" actId="2890"/>
        <pc:sldMkLst>
          <pc:docMk/>
          <pc:sldMk cId="1424474129" sldId="336"/>
        </pc:sldMkLst>
      </pc:sldChg>
      <pc:sldChg chg="delSp modSp add mod">
        <pc:chgData name="Toby Donaldson" userId="2e6e5431-bb17-4c41-9985-d39c50d83c73" providerId="ADAL" clId="{CBA97E97-ECF2-4F39-A891-C39F5B7B2557}" dt="2024-09-23T18:00:38.228" v="2577" actId="21"/>
        <pc:sldMkLst>
          <pc:docMk/>
          <pc:sldMk cId="3046212211" sldId="337"/>
        </pc:sldMkLst>
        <pc:spChg chg="mod">
          <ac:chgData name="Toby Donaldson" userId="2e6e5431-bb17-4c41-9985-d39c50d83c73" providerId="ADAL" clId="{CBA97E97-ECF2-4F39-A891-C39F5B7B2557}" dt="2024-09-23T17:59:57.001" v="2574" actId="207"/>
          <ac:spMkLst>
            <pc:docMk/>
            <pc:sldMk cId="3046212211" sldId="337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8:00:02.106" v="2575" actId="207"/>
          <ac:spMkLst>
            <pc:docMk/>
            <pc:sldMk cId="3046212211" sldId="33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59:49.840" v="2572" actId="207"/>
          <ac:spMkLst>
            <pc:docMk/>
            <pc:sldMk cId="3046212211" sldId="337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8:00:38.228" v="2577" actId="21"/>
          <ac:spMkLst>
            <pc:docMk/>
            <pc:sldMk cId="3046212211" sldId="337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53.223" v="2573" actId="207"/>
          <ac:spMkLst>
            <pc:docMk/>
            <pc:sldMk cId="3046212211" sldId="337"/>
            <ac:spMk id="21" creationId="{0A5485D6-375C-B321-60CA-E800FEB0634D}"/>
          </ac:spMkLst>
        </pc:spChg>
      </pc:sldChg>
      <pc:sldChg chg="add">
        <pc:chgData name="Toby Donaldson" userId="2e6e5431-bb17-4c41-9985-d39c50d83c73" providerId="ADAL" clId="{CBA97E97-ECF2-4F39-A891-C39F5B7B2557}" dt="2024-09-23T18:00:31.341" v="2576" actId="2890"/>
        <pc:sldMkLst>
          <pc:docMk/>
          <pc:sldMk cId="2280668604" sldId="338"/>
        </pc:sldMkLst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B9F33DEE-EC52-4B89-A8C8-427ED27EC638}" dt="2024-09-15T21:38:26.405" v="70" actId="20577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B9F33DEE-EC52-4B89-A8C8-427ED27EC638}" dt="2024-09-15T21:36:52.423" v="30" actId="20577"/>
          <ac:spMkLst>
            <pc:docMk/>
            <pc:sldMk cId="3113156551" sldId="256"/>
            <ac:spMk id="3" creationId="{467724C6-6D98-F980-728B-C2BA02D797F3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  <pc:spChg chg="del">
          <ac:chgData name="Toby Donaldson" userId="2e6e5431-bb17-4c41-9985-d39c50d83c73" providerId="ADAL" clId="{B9F33DEE-EC52-4B89-A8C8-427ED27EC638}" dt="2024-09-15T21:38:45.922" v="72" actId="21"/>
          <ac:spMkLst>
            <pc:docMk/>
            <pc:sldMk cId="1564174174" sldId="257"/>
            <ac:spMk id="2" creationId="{7C58E050-AC6F-5120-1B26-ABD4017DBA5F}"/>
          </ac:spMkLst>
        </pc:spChg>
        <pc:spChg chg="del">
          <ac:chgData name="Toby Donaldson" userId="2e6e5431-bb17-4c41-9985-d39c50d83c73" providerId="ADAL" clId="{B9F33DEE-EC52-4B89-A8C8-427ED27EC638}" dt="2024-09-15T21:38:49.389" v="73" actId="21"/>
          <ac:spMkLst>
            <pc:docMk/>
            <pc:sldMk cId="1564174174" sldId="257"/>
            <ac:spMk id="3" creationId="{13C9D58D-8F45-EFB7-FCF7-148C573B907A}"/>
          </ac:spMkLst>
        </pc:spChg>
        <pc:spChg chg="mod">
          <ac:chgData name="Toby Donaldson" userId="2e6e5431-bb17-4c41-9985-d39c50d83c73" providerId="ADAL" clId="{B9F33DEE-EC52-4B89-A8C8-427ED27EC638}" dt="2024-09-15T21:52:06.310" v="311" actId="1076"/>
          <ac:spMkLst>
            <pc:docMk/>
            <pc:sldMk cId="1564174174" sldId="257"/>
            <ac:spMk id="4" creationId="{2B5526F6-2644-68E1-9FE1-4760C1FF973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5" creationId="{31B88D45-8E57-62FD-AEF7-79C61C6FB2E6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6" creationId="{070381B3-8ECB-C4C0-2864-E3A6D74892A8}"/>
          </ac:spMkLst>
        </pc:spChg>
        <pc:spChg chg="add mod">
          <ac:chgData name="Toby Donaldson" userId="2e6e5431-bb17-4c41-9985-d39c50d83c73" providerId="ADAL" clId="{B9F33DEE-EC52-4B89-A8C8-427ED27EC638}" dt="2024-09-15T21:45:24.294" v="230" actId="1076"/>
          <ac:spMkLst>
            <pc:docMk/>
            <pc:sldMk cId="1564174174" sldId="257"/>
            <ac:spMk id="7" creationId="{B00B5B5F-D42B-7A88-2E2D-FC9988F2C78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8" creationId="{20BD7AF2-6231-9467-624B-9A66E9036667}"/>
          </ac:spMkLst>
        </pc:spChg>
        <pc:spChg chg="add mod">
          <ac:chgData name="Toby Donaldson" userId="2e6e5431-bb17-4c41-9985-d39c50d83c73" providerId="ADAL" clId="{B9F33DEE-EC52-4B89-A8C8-427ED27EC638}" dt="2024-09-15T21:45:32.287" v="232" actId="12788"/>
          <ac:spMkLst>
            <pc:docMk/>
            <pc:sldMk cId="1564174174" sldId="257"/>
            <ac:spMk id="9" creationId="{8D409C56-D16B-9D60-A28F-140EDC33F944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B9F33DEE-EC52-4B89-A8C8-427ED27EC638}" dt="2024-09-15T21:44:07.974" v="19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1:44:25.733" v="217" actId="20577"/>
          <ac:spMkLst>
            <pc:docMk/>
            <pc:sldMk cId="1564174174" sldId="257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1:46:24.544" v="241"/>
          <ac:spMkLst>
            <pc:docMk/>
            <pc:sldMk cId="1564174174" sldId="257"/>
            <ac:spMk id="17" creationId="{837D4CD3-5632-3039-84C5-F5F058FB7084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1:55:54.392" v="380" actId="1076"/>
          <ac:spMkLst>
            <pc:docMk/>
            <pc:sldMk cId="1564174174" sldId="257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7" creationId="{0F9CD27C-0306-5F00-1B39-0BDCFA33F8A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8" creationId="{EBD399D1-8221-09F0-117B-1E849E9A78FA}"/>
          </ac:spMkLst>
        </pc:s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0" creationId="{04BABEC9-26A1-8927-D4BE-3905793EAF3C}"/>
          </ac:grpSpMkLst>
        </pc:grpChg>
        <pc:grpChg chg="add del mod">
          <ac:chgData name="Toby Donaldson" userId="2e6e5431-bb17-4c41-9985-d39c50d83c73" providerId="ADAL" clId="{B9F33DEE-EC52-4B89-A8C8-427ED27EC638}" dt="2024-09-15T21:44:49.933" v="221" actId="165"/>
          <ac:grpSpMkLst>
            <pc:docMk/>
            <pc:sldMk cId="1564174174" sldId="257"/>
            <ac:grpSpMk id="12" creationId="{EA089B7F-3EC1-4D00-6B62-3AD227F729E0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3" creationId="{4009F340-E0C5-4C16-9EC0-D7200C5BF59D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6" creationId="{A43169A7-4379-4BA6-4ACF-24B47C969791}"/>
          </ac:grpSpMkLst>
        </pc:grpChg>
        <pc:grpChg chg="add mod">
          <ac:chgData name="Toby Donaldson" userId="2e6e5431-bb17-4c41-9985-d39c50d83c73" providerId="ADAL" clId="{B9F33DEE-EC52-4B89-A8C8-427ED27EC638}" dt="2024-09-15T21:50:19.336" v="284" actId="1076"/>
          <ac:grpSpMkLst>
            <pc:docMk/>
            <pc:sldMk cId="1564174174" sldId="257"/>
            <ac:grpSpMk id="32" creationId="{609F6DAF-69E0-4240-4CB0-A656E8166D93}"/>
          </ac:grpSpMkLst>
        </pc:grpChg>
        <pc:picChg chg="add del mod">
          <ac:chgData name="Toby Donaldson" userId="2e6e5431-bb17-4c41-9985-d39c50d83c73" providerId="ADAL" clId="{B9F33DEE-EC52-4B89-A8C8-427ED27EC638}" dt="2024-09-15T21:48:22.515" v="254" actId="21"/>
          <ac:picMkLst>
            <pc:docMk/>
            <pc:sldMk cId="1564174174" sldId="257"/>
            <ac:picMk id="20" creationId="{84EAC7BD-1AC4-BBA3-2D43-A9ACCB4D3C5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2" creationId="{F91657B6-C25D-220B-6706-DC2062A2F1EE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4" creationId="{5ECF9576-47C5-8B8F-F729-C91C8ECB12F1}"/>
          </ac:picMkLst>
        </pc:picChg>
        <pc:picChg chg="add del mod">
          <ac:chgData name="Toby Donaldson" userId="2e6e5431-bb17-4c41-9985-d39c50d83c73" providerId="ADAL" clId="{B9F33DEE-EC52-4B89-A8C8-427ED27EC638}" dt="2024-09-15T21:48:42.452" v="257" actId="21"/>
          <ac:picMkLst>
            <pc:docMk/>
            <pc:sldMk cId="1564174174" sldId="257"/>
            <ac:picMk id="26" creationId="{C9A91913-0F28-1346-8A11-8CC137DE2235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8" creationId="{BDAE59A7-9780-E908-8E0E-B04EBA358E6A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0" creationId="{643B5E86-A189-9BC6-3872-F921BDAAB181}"/>
          </ac:picMkLst>
        </pc:picChg>
        <pc:picChg chg="add del mod">
          <ac:chgData name="Toby Donaldson" userId="2e6e5431-bb17-4c41-9985-d39c50d83c73" providerId="ADAL" clId="{B9F33DEE-EC52-4B89-A8C8-427ED27EC638}" dt="2024-09-15T21:51:08.794" v="302" actId="21"/>
          <ac:picMkLst>
            <pc:docMk/>
            <pc:sldMk cId="1564174174" sldId="257"/>
            <ac:picMk id="34" creationId="{49D2A91C-E1D1-B34E-81A4-5286B936F13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6" creationId="{6A2CB826-8A0B-8067-2D5D-1753158E59EE}"/>
          </ac:picMkLst>
        </pc:picChg>
        <pc:picChg chg="add del mod">
          <ac:chgData name="Toby Donaldson" userId="2e6e5431-bb17-4c41-9985-d39c50d83c73" providerId="ADAL" clId="{B9F33DEE-EC52-4B89-A8C8-427ED27EC638}" dt="2024-09-15T21:51:07.252" v="301" actId="21"/>
          <ac:picMkLst>
            <pc:docMk/>
            <pc:sldMk cId="1564174174" sldId="257"/>
            <ac:picMk id="38" creationId="{5AA8A517-FE82-E0CD-79CD-197E14B0D512}"/>
          </ac:picMkLst>
        </pc:picChg>
        <pc:picChg chg="add del mod">
          <ac:chgData name="Toby Donaldson" userId="2e6e5431-bb17-4c41-9985-d39c50d83c73" providerId="ADAL" clId="{B9F33DEE-EC52-4B89-A8C8-427ED27EC638}" dt="2024-09-15T21:51:57.355" v="307" actId="21"/>
          <ac:picMkLst>
            <pc:docMk/>
            <pc:sldMk cId="1564174174" sldId="257"/>
            <ac:picMk id="40" creationId="{99905127-B845-EE8E-4CC2-EF10706F2491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42" creationId="{17F05BBC-B872-49D9-4010-BA5404AB5E6B}"/>
          </ac:picMkLst>
        </pc:pic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4" creationId="{3234485A-815A-AE23-E233-3BFC237EA649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5" creationId="{C57FFD6F-1159-0B4C-64F5-1AE9388D0A8E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0" creationId="{A27C92DD-FACF-44C8-4955-A1314040312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3" creationId="{306AEDDB-806A-9FDD-16BE-752E1195E044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8" creationId="{D67E3D31-7E32-510A-3D56-0C7C7454E06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61" creationId="{F5E08C6E-BEED-0A0D-0CE9-517383318E08}"/>
          </ac:cxnSpMkLst>
        </pc:cxnChg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  <pc:spChg chg="add mod">
          <ac:chgData name="Toby Donaldson" userId="2e6e5431-bb17-4c41-9985-d39c50d83c73" providerId="ADAL" clId="{B9F33DEE-EC52-4B89-A8C8-427ED27EC638}" dt="2024-09-15T21:59:21.944" v="560" actId="1076"/>
          <ac:spMkLst>
            <pc:docMk/>
            <pc:sldMk cId="3476620889" sldId="259"/>
            <ac:spMk id="2" creationId="{70A2CF7E-3D03-958A-2547-B81CEA273DD5}"/>
          </ac:spMkLst>
        </pc:spChg>
        <pc:spChg chg="add mod">
          <ac:chgData name="Toby Donaldson" userId="2e6e5431-bb17-4c41-9985-d39c50d83c73" providerId="ADAL" clId="{B9F33DEE-EC52-4B89-A8C8-427ED27EC638}" dt="2024-09-15T22:00:20.181" v="710" actId="20577"/>
          <ac:spMkLst>
            <pc:docMk/>
            <pc:sldMk cId="3476620889" sldId="259"/>
            <ac:spMk id="17" creationId="{E27D37F9-015E-EA1E-195B-12FCC2685A84}"/>
          </ac:spMkLst>
        </pc:spChg>
        <pc:cxnChg chg="add">
          <ac:chgData name="Toby Donaldson" userId="2e6e5431-bb17-4c41-9985-d39c50d83c73" providerId="ADAL" clId="{B9F33DEE-EC52-4B89-A8C8-427ED27EC638}" dt="2024-09-15T21:59:27.976" v="561" actId="11529"/>
          <ac:cxnSpMkLst>
            <pc:docMk/>
            <pc:sldMk cId="3476620889" sldId="259"/>
            <ac:cxnSpMk id="12" creationId="{4AEE9D6F-FB54-A221-F059-E9310864A7B9}"/>
          </ac:cxnSpMkLst>
        </pc:cxnChg>
        <pc:cxnChg chg="add mod">
          <ac:chgData name="Toby Donaldson" userId="2e6e5431-bb17-4c41-9985-d39c50d83c73" providerId="ADAL" clId="{B9F33DEE-EC52-4B89-A8C8-427ED27EC638}" dt="2024-09-15T22:00:32.602" v="713" actId="14100"/>
          <ac:cxnSpMkLst>
            <pc:docMk/>
            <pc:sldMk cId="3476620889" sldId="259"/>
            <ac:cxnSpMk id="19" creationId="{A92F727D-67E0-C58E-3DA4-E275B1D16ECB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  <pc:spChg chg="add mod">
          <ac:chgData name="Toby Donaldson" userId="2e6e5431-bb17-4c41-9985-d39c50d83c73" providerId="ADAL" clId="{B9F33DEE-EC52-4B89-A8C8-427ED27EC638}" dt="2024-09-15T22:01:45.229" v="828" actId="1076"/>
          <ac:spMkLst>
            <pc:docMk/>
            <pc:sldMk cId="1125239521" sldId="260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2:23.462" v="922" actId="113"/>
          <ac:spMkLst>
            <pc:docMk/>
            <pc:sldMk cId="1125239521" sldId="260"/>
            <ac:spMk id="25" creationId="{C315FD13-8799-88FA-2FDD-B0F72B485BF6}"/>
          </ac:spMkLst>
        </pc:spChg>
        <pc:cxnChg chg="add mod">
          <ac:chgData name="Toby Donaldson" userId="2e6e5431-bb17-4c41-9985-d39c50d83c73" providerId="ADAL" clId="{B9F33DEE-EC52-4B89-A8C8-427ED27EC638}" dt="2024-09-15T22:01:45.229" v="828" actId="1076"/>
          <ac:cxnSpMkLst>
            <pc:docMk/>
            <pc:sldMk cId="1125239521" sldId="260"/>
            <ac:cxnSpMk id="20" creationId="{A6DEECDA-DD86-BC6E-7E2D-122B2D492D75}"/>
          </ac:cxnSpMkLst>
        </pc:cxnChg>
        <pc:cxnChg chg="add mod">
          <ac:chgData name="Toby Donaldson" userId="2e6e5431-bb17-4c41-9985-d39c50d83c73" providerId="ADAL" clId="{B9F33DEE-EC52-4B89-A8C8-427ED27EC638}" dt="2024-09-15T22:02:32.581" v="925" actId="14100"/>
          <ac:cxnSpMkLst>
            <pc:docMk/>
            <pc:sldMk cId="1125239521" sldId="260"/>
            <ac:cxnSpMk id="26" creationId="{18A4F0CD-BEE7-ED70-8719-C264B40A053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  <pc:spChg chg="mod">
          <ac:chgData name="Toby Donaldson" userId="2e6e5431-bb17-4c41-9985-d39c50d83c73" providerId="ADAL" clId="{B9F33DEE-EC52-4B89-A8C8-427ED27EC638}" dt="2024-09-15T22:03:01.091" v="928" actId="1076"/>
          <ac:spMkLst>
            <pc:docMk/>
            <pc:sldMk cId="296669545" sldId="261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3:43.575" v="1048" actId="1076"/>
          <ac:spMkLst>
            <pc:docMk/>
            <pc:sldMk cId="296669545" sldId="261"/>
            <ac:spMk id="23" creationId="{7B592AF2-BA45-CC6A-8D40-1DF3F21809CA}"/>
          </ac:spMkLst>
        </pc:spChg>
        <pc:spChg chg="add mod">
          <ac:chgData name="Toby Donaldson" userId="2e6e5431-bb17-4c41-9985-d39c50d83c73" providerId="ADAL" clId="{B9F33DEE-EC52-4B89-A8C8-427ED27EC638}" dt="2024-09-15T22:05:03.666" v="1066" actId="1076"/>
          <ac:spMkLst>
            <pc:docMk/>
            <pc:sldMk cId="296669545" sldId="261"/>
            <ac:spMk id="36" creationId="{0DDB3E2A-B901-9457-5E6C-B8AB35FE1C19}"/>
          </ac:spMkLst>
        </pc:spChg>
        <pc:spChg chg="add mod">
          <ac:chgData name="Toby Donaldson" userId="2e6e5431-bb17-4c41-9985-d39c50d83c73" providerId="ADAL" clId="{B9F33DEE-EC52-4B89-A8C8-427ED27EC638}" dt="2024-09-15T22:05:08.124" v="1067" actId="1076"/>
          <ac:spMkLst>
            <pc:docMk/>
            <pc:sldMk cId="296669545" sldId="261"/>
            <ac:spMk id="37" creationId="{B5197FD0-4464-51F0-280B-75E00C48D73F}"/>
          </ac:spMkLst>
        </pc:spChg>
        <pc:spChg chg="add mod">
          <ac:chgData name="Toby Donaldson" userId="2e6e5431-bb17-4c41-9985-d39c50d83c73" providerId="ADAL" clId="{B9F33DEE-EC52-4B89-A8C8-427ED27EC638}" dt="2024-09-15T22:07:48.844" v="1338" actId="1076"/>
          <ac:spMkLst>
            <pc:docMk/>
            <pc:sldMk cId="296669545" sldId="261"/>
            <ac:spMk id="38" creationId="{5422561C-A5EF-7413-C0BE-5AD5EA9B3CCC}"/>
          </ac:spMkLst>
        </pc:spChg>
        <pc:grpChg chg="add mod">
          <ac:chgData name="Toby Donaldson" userId="2e6e5431-bb17-4c41-9985-d39c50d83c73" providerId="ADAL" clId="{B9F33DEE-EC52-4B89-A8C8-427ED27EC638}" dt="2024-09-15T22:04:37.153" v="1062" actId="164"/>
          <ac:grpSpMkLst>
            <pc:docMk/>
            <pc:sldMk cId="296669545" sldId="261"/>
            <ac:grpSpMk id="34" creationId="{D330236C-4FA0-A14B-11BA-345E17D237DC}"/>
          </ac:grpSpMkLst>
        </pc:grpChg>
        <pc:grpChg chg="add mod">
          <ac:chgData name="Toby Donaldson" userId="2e6e5431-bb17-4c41-9985-d39c50d83c73" providerId="ADAL" clId="{B9F33DEE-EC52-4B89-A8C8-427ED27EC638}" dt="2024-09-15T22:04:45.920" v="1064" actId="1076"/>
          <ac:grpSpMkLst>
            <pc:docMk/>
            <pc:sldMk cId="296669545" sldId="261"/>
            <ac:grpSpMk id="35" creationId="{27F7B620-56ED-93C7-18FC-F8F59D86D15C}"/>
          </ac:grpSpMkLst>
        </pc:grp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4" creationId="{37B288AF-0AA5-6F36-8609-38E2368A07B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7" creationId="{7A6974D3-C016-83D2-1CCD-403DB10BE616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8" creationId="{C3E33BAD-2272-9477-664E-243203C674A4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9" creationId="{47533A13-357F-A175-55CE-DB0FC9415BB0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0" creationId="{DCD65CF6-5C39-79D5-C6B1-6266BCDFD58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3" creationId="{922922A4-2AF9-40B3-5018-D626B2BE0825}"/>
          </ac:picMkLst>
        </pc:pic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0" creationId="{A6DEECDA-DD86-BC6E-7E2D-122B2D492D75}"/>
          </ac:cxnSpMkLst>
        </pc:cxn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6" creationId="{18A4F0CD-BEE7-ED70-8719-C264B40A0538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  <pc:spChg chg="add mod">
          <ac:chgData name="Toby Donaldson" userId="2e6e5431-bb17-4c41-9985-d39c50d83c73" providerId="ADAL" clId="{B9F33DEE-EC52-4B89-A8C8-427ED27EC638}" dt="2024-09-15T22:08:50.818" v="1360"/>
          <ac:spMkLst>
            <pc:docMk/>
            <pc:sldMk cId="1426591584" sldId="262"/>
            <ac:spMk id="2" creationId="{5BDE6FEC-2B0D-129C-0019-47AB01AEBFE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" creationId="{6F6CA328-C933-D7F1-3564-D7815974103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5" creationId="{31B88D45-8E57-62FD-AEF7-79C61C6FB2E6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6" creationId="{070381B3-8ECB-C4C0-2864-E3A6D74892A8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8" creationId="{20BD7AF2-6231-9467-624B-9A66E9036667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9" creationId="{8D409C56-D16B-9D60-A28F-140EDC33F944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1" creationId="{CE410A48-605E-D626-5F55-DCE88E37207B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2" creationId="{3612BEC3-EBE9-0A8D-F0EF-AACD17B1F70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7" creationId="{E74F9A56-F678-29DE-CFAA-F8F9172A646B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9" creationId="{D01305CC-6DC5-B501-39E1-0F6EEF1468C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0" creationId="{37978A68-37FE-9AE1-2DC2-50FB0EB6437E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1" creationId="{A00FE7AC-A6CA-23B3-E2D9-70744B5FC616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2" creationId="{57C99A9E-11C3-38CB-A9F2-795D4B2BEBAD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3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19:17.722" v="1885" actId="20577"/>
          <ac:spMkLst>
            <pc:docMk/>
            <pc:sldMk cId="1426591584" sldId="262"/>
            <ac:spMk id="24" creationId="{EBADFB72-AD99-6846-E96D-DA750ABBDB49}"/>
          </ac:spMkLst>
        </pc:spChg>
        <pc:spChg chg="add mod">
          <ac:chgData name="Toby Donaldson" userId="2e6e5431-bb17-4c41-9985-d39c50d83c73" providerId="ADAL" clId="{B9F33DEE-EC52-4B89-A8C8-427ED27EC638}" dt="2024-09-15T22:19:47.982" v="1908" actId="20577"/>
          <ac:spMkLst>
            <pc:docMk/>
            <pc:sldMk cId="1426591584" sldId="262"/>
            <ac:spMk id="25" creationId="{52CAF4C3-66F4-E622-B5BC-3280EDD9081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2:21:26.844" v="2059" actId="21"/>
          <ac:spMkLst>
            <pc:docMk/>
            <pc:sldMk cId="1426591584" sldId="262"/>
            <ac:spMk id="34" creationId="{686DF862-35A1-0000-B22F-380C6943172E}"/>
          </ac:spMkLst>
        </pc:spChg>
        <pc:spChg chg="add mod">
          <ac:chgData name="Toby Donaldson" userId="2e6e5431-bb17-4c41-9985-d39c50d83c73" providerId="ADAL" clId="{B9F33DEE-EC52-4B89-A8C8-427ED27EC638}" dt="2024-09-15T22:27:18.164" v="2526" actId="20577"/>
          <ac:spMkLst>
            <pc:docMk/>
            <pc:sldMk cId="1426591584" sldId="262"/>
            <ac:spMk id="35" creationId="{98FA6560-1BAF-6EFD-ABD3-CB22E2B03C98}"/>
          </ac:spMkLst>
        </pc:s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B9F33DEE-EC52-4B89-A8C8-427ED27EC638}" dt="2024-09-15T22:08:41.487" v="1359" actId="165"/>
          <ac:grpSpMkLst>
            <pc:docMk/>
            <pc:sldMk cId="1426591584" sldId="262"/>
            <ac:grpSpMk id="32" creationId="{609F6DAF-69E0-4240-4CB0-A656E8166D93}"/>
          </ac:grpSpMkLst>
        </pc:grp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27" creationId="{38FA59B6-9B66-CBAD-D39B-161695BC761C}"/>
          </ac:cxnSpMkLst>
        </pc:cxnChg>
        <pc:cxnChg chg="add del">
          <ac:chgData name="Toby Donaldson" userId="2e6e5431-bb17-4c41-9985-d39c50d83c73" providerId="ADAL" clId="{B9F33DEE-EC52-4B89-A8C8-427ED27EC638}" dt="2024-09-15T22:20:20.825" v="1911" actId="11529"/>
          <ac:cxnSpMkLst>
            <pc:docMk/>
            <pc:sldMk cId="1426591584" sldId="262"/>
            <ac:cxnSpMk id="29" creationId="{44A86B16-E5E0-4DA1-6ABC-759FB104A849}"/>
          </ac:cxnSpMkLst>
        </pc:cxn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33" creationId="{91E9CB9C-8FEA-04EA-C9DD-ED1A69115C24}"/>
          </ac:cxnSpMkLst>
        </pc:cxnChg>
        <pc:cxnChg chg="add">
          <ac:chgData name="Toby Donaldson" userId="2e6e5431-bb17-4c41-9985-d39c50d83c73" providerId="ADAL" clId="{B9F33DEE-EC52-4B89-A8C8-427ED27EC638}" dt="2024-09-15T22:41:28.803" v="3431" actId="11529"/>
          <ac:cxnSpMkLst>
            <pc:docMk/>
            <pc:sldMk cId="1426591584" sldId="262"/>
            <ac:cxnSpMk id="37" creationId="{42ED4367-9997-7FDB-F18C-E34E20568968}"/>
          </ac:cxnSpMkLst>
        </pc:cxnChg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  <pc:spChg chg="add mod">
          <ac:chgData name="Toby Donaldson" userId="2e6e5431-bb17-4c41-9985-d39c50d83c73" providerId="ADAL" clId="{B9F33DEE-EC52-4B89-A8C8-427ED27EC638}" dt="2024-09-15T22:23:49.009" v="2205" actId="20577"/>
          <ac:spMkLst>
            <pc:docMk/>
            <pc:sldMk cId="3978292670" sldId="263"/>
            <ac:spMk id="2" creationId="{02E510AA-5447-C5C0-7073-77B1B19CE931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3" creationId="{6F6CA328-C933-D7F1-3564-D78159741037}"/>
          </ac:spMkLst>
        </pc:spChg>
        <pc:spChg chg="del">
          <ac:chgData name="Toby Donaldson" userId="2e6e5431-bb17-4c41-9985-d39c50d83c73" providerId="ADAL" clId="{B9F33DEE-EC52-4B89-A8C8-427ED27EC638}" dt="2024-09-15T22:27:34.286" v="2527" actId="21"/>
          <ac:spMkLst>
            <pc:docMk/>
            <pc:sldMk cId="3978292670" sldId="263"/>
            <ac:spMk id="5" creationId="{31B88D45-8E57-62FD-AEF7-79C61C6FB2E6}"/>
          </ac:spMkLst>
        </pc:spChg>
        <pc:spChg chg="add mod">
          <ac:chgData name="Toby Donaldson" userId="2e6e5431-bb17-4c41-9985-d39c50d83c73" providerId="ADAL" clId="{B9F33DEE-EC52-4B89-A8C8-427ED27EC638}" dt="2024-09-16T01:08:14.984" v="4520" actId="1076"/>
          <ac:spMkLst>
            <pc:docMk/>
            <pc:sldMk cId="3978292670" sldId="263"/>
            <ac:spMk id="8" creationId="{6B86AF8E-A310-DE7B-185B-43D06383F58D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2" creationId="{3612BEC3-EBE9-0A8D-F0EF-AACD17B1F70F}"/>
          </ac:spMkLst>
        </pc:spChg>
        <pc:spChg chg="add mod">
          <ac:chgData name="Toby Donaldson" userId="2e6e5431-bb17-4c41-9985-d39c50d83c73" providerId="ADAL" clId="{B9F33DEE-EC52-4B89-A8C8-427ED27EC638}" dt="2024-09-16T01:09:14.647" v="4604" actId="1076"/>
          <ac:spMkLst>
            <pc:docMk/>
            <pc:sldMk cId="3978292670" sldId="263"/>
            <ac:spMk id="14" creationId="{DE1FFE3D-3397-C9FB-3F32-0C800C8B4336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7" creationId="{E74F9A56-F678-29DE-CFAA-F8F9172A646B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9" creationId="{D01305CC-6DC5-B501-39E1-0F6EEF1468CA}"/>
          </ac:spMkLst>
        </pc:spChg>
        <pc:spChg chg="del mod">
          <ac:chgData name="Toby Donaldson" userId="2e6e5431-bb17-4c41-9985-d39c50d83c73" providerId="ADAL" clId="{B9F33DEE-EC52-4B89-A8C8-427ED27EC638}" dt="2024-09-15T22:24:10.524" v="2218" actId="21"/>
          <ac:spMkLst>
            <pc:docMk/>
            <pc:sldMk cId="3978292670" sldId="263"/>
            <ac:spMk id="20" creationId="{37978A68-37FE-9AE1-2DC2-50FB0EB6437E}"/>
          </ac:spMkLst>
        </pc:spChg>
        <pc:spChg chg="del">
          <ac:chgData name="Toby Donaldson" userId="2e6e5431-bb17-4c41-9985-d39c50d83c73" providerId="ADAL" clId="{B9F33DEE-EC52-4B89-A8C8-427ED27EC638}" dt="2024-09-15T22:21:54.650" v="2062" actId="21"/>
          <ac:spMkLst>
            <pc:docMk/>
            <pc:sldMk cId="3978292670" sldId="263"/>
            <ac:spMk id="21" creationId="{A00FE7AC-A6CA-23B3-E2D9-70744B5FC616}"/>
          </ac:spMkLst>
        </pc:spChg>
        <pc:spChg chg="mod">
          <ac:chgData name="Toby Donaldson" userId="2e6e5431-bb17-4c41-9985-d39c50d83c73" providerId="ADAL" clId="{B9F33DEE-EC52-4B89-A8C8-427ED27EC638}" dt="2024-09-15T22:27:40.154" v="2528" actId="1076"/>
          <ac:spMkLst>
            <pc:docMk/>
            <pc:sldMk cId="3978292670" sldId="263"/>
            <ac:spMk id="31" creationId="{3E7C6BDF-914F-273C-A732-BD72CA1F5A5F}"/>
          </ac:spMkLst>
        </pc:spChg>
        <pc:graphicFrameChg chg="add mod modGraphic">
          <ac:chgData name="Toby Donaldson" userId="2e6e5431-bb17-4c41-9985-d39c50d83c73" providerId="ADAL" clId="{B9F33DEE-EC52-4B89-A8C8-427ED27EC638}" dt="2024-09-15T22:28:20" v="2568" actId="5793"/>
          <ac:graphicFrameMkLst>
            <pc:docMk/>
            <pc:sldMk cId="3978292670" sldId="263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1:39.141" v="3432"/>
          <ac:cxnSpMkLst>
            <pc:docMk/>
            <pc:sldMk cId="3978292670" sldId="263"/>
            <ac:cxnSpMk id="7" creationId="{03CAF2D1-B867-DA50-A0AE-803CCC10F667}"/>
          </ac:cxnSpMkLst>
        </pc:cxnChg>
        <pc:cxnChg chg="add mod">
          <ac:chgData name="Toby Donaldson" userId="2e6e5431-bb17-4c41-9985-d39c50d83c73" providerId="ADAL" clId="{B9F33DEE-EC52-4B89-A8C8-427ED27EC638}" dt="2024-09-16T01:08:14.984" v="4520" actId="1076"/>
          <ac:cxnSpMkLst>
            <pc:docMk/>
            <pc:sldMk cId="3978292670" sldId="263"/>
            <ac:cxnSpMk id="9" creationId="{DF81CD43-95A1-FB5B-3361-286D2B614C7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  <pc:spChg chg="del">
          <ac:chgData name="Toby Donaldson" userId="2e6e5431-bb17-4c41-9985-d39c50d83c73" providerId="ADAL" clId="{B9F33DEE-EC52-4B89-A8C8-427ED27EC638}" dt="2024-09-15T22:29:11.612" v="2577" actId="21"/>
          <ac:spMkLst>
            <pc:docMk/>
            <pc:sldMk cId="2698651436" sldId="264"/>
            <ac:spMk id="2" creationId="{02E510AA-5447-C5C0-7073-77B1B19CE931}"/>
          </ac:spMkLst>
        </pc:spChg>
        <pc:spChg chg="add mod topLvl">
          <ac:chgData name="Toby Donaldson" userId="2e6e5431-bb17-4c41-9985-d39c50d83c73" providerId="ADAL" clId="{B9F33DEE-EC52-4B89-A8C8-427ED27EC638}" dt="2024-09-15T22:32:34.890" v="2902" actId="165"/>
          <ac:spMkLst>
            <pc:docMk/>
            <pc:sldMk cId="2698651436" sldId="264"/>
            <ac:spMk id="3" creationId="{239BABC7-A969-EC44-5606-A77663CB8994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5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7" creationId="{52CAF4C3-66F4-E622-B5BC-3280EDD90817}"/>
          </ac:spMkLst>
        </pc:spChg>
        <pc:spChg chg="add mod topLvl">
          <ac:chgData name="Toby Donaldson" userId="2e6e5431-bb17-4c41-9985-d39c50d83c73" providerId="ADAL" clId="{B9F33DEE-EC52-4B89-A8C8-427ED27EC638}" dt="2024-09-15T22:36:38.675" v="3073" actId="20577"/>
          <ac:spMkLst>
            <pc:docMk/>
            <pc:sldMk cId="2698651436" sldId="264"/>
            <ac:spMk id="8" creationId="{B6D5C3F5-F2D2-7E13-0191-2A3084FC8C7A}"/>
          </ac:spMkLst>
        </pc:spChg>
        <pc:spChg chg="add del mod">
          <ac:chgData name="Toby Donaldson" userId="2e6e5431-bb17-4c41-9985-d39c50d83c73" providerId="ADAL" clId="{B9F33DEE-EC52-4B89-A8C8-427ED27EC638}" dt="2024-09-15T22:30:35.654" v="2741" actId="21"/>
          <ac:spMkLst>
            <pc:docMk/>
            <pc:sldMk cId="2698651436" sldId="264"/>
            <ac:spMk id="9" creationId="{119F7A9B-E05D-DC56-B19E-38E5F28A038D}"/>
          </ac:spMkLst>
        </pc:spChg>
        <pc:spChg chg="add mod">
          <ac:chgData name="Toby Donaldson" userId="2e6e5431-bb17-4c41-9985-d39c50d83c73" providerId="ADAL" clId="{B9F33DEE-EC52-4B89-A8C8-427ED27EC638}" dt="2024-09-15T22:33:02.142" v="2908" actId="1076"/>
          <ac:spMkLst>
            <pc:docMk/>
            <pc:sldMk cId="2698651436" sldId="264"/>
            <ac:spMk id="14" creationId="{8AA89E6A-FE92-C5CE-C549-5969C0ADB8DA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2" creationId="{57C99A9E-11C3-38CB-A9F2-795D4B2BEBAD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3" creationId="{C05BEE46-0113-A494-B8B2-BD73EDD3DCCE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4" creationId="{EBADFB72-AD99-6846-E96D-DA750ABBDB49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5" creationId="{52CAF4C3-66F4-E622-B5BC-3280EDD90817}"/>
          </ac:spMkLst>
        </pc:spChg>
        <pc:spChg chg="add del mod">
          <ac:chgData name="Toby Donaldson" userId="2e6e5431-bb17-4c41-9985-d39c50d83c73" providerId="ADAL" clId="{B9F33DEE-EC52-4B89-A8C8-427ED27EC638}" dt="2024-09-15T22:40:39.881" v="3426" actId="21"/>
          <ac:spMkLst>
            <pc:docMk/>
            <pc:sldMk cId="2698651436" sldId="264"/>
            <ac:spMk id="32" creationId="{C2B00A82-D3D5-66B8-5942-9578D48BBD93}"/>
          </ac:spMkLst>
        </pc:spChg>
        <pc:spChg chg="add mod">
          <ac:chgData name="Toby Donaldson" userId="2e6e5431-bb17-4c41-9985-d39c50d83c73" providerId="ADAL" clId="{B9F33DEE-EC52-4B89-A8C8-427ED27EC638}" dt="2024-09-15T22:40:46.696" v="3427"/>
          <ac:spMkLst>
            <pc:docMk/>
            <pc:sldMk cId="2698651436" sldId="264"/>
            <ac:spMk id="37" creationId="{F83E24E7-6E94-87F4-5F70-468B8718D547}"/>
          </ac:spMkLst>
        </pc:spChg>
        <pc:grpChg chg="add del mod">
          <ac:chgData name="Toby Donaldson" userId="2e6e5431-bb17-4c41-9985-d39c50d83c73" providerId="ADAL" clId="{B9F33DEE-EC52-4B89-A8C8-427ED27EC638}" dt="2024-09-15T22:32:34.890" v="2902" actId="165"/>
          <ac:grpSpMkLst>
            <pc:docMk/>
            <pc:sldMk cId="2698651436" sldId="264"/>
            <ac:grpSpMk id="10" creationId="{6F75DF0F-8A8C-4EA2-8F70-FAD428B74BC9}"/>
          </ac:grpSpMkLst>
        </pc:grpChg>
        <pc:graphicFrameChg chg="modGraphic">
          <ac:chgData name="Toby Donaldson" userId="2e6e5431-bb17-4c41-9985-d39c50d83c73" providerId="ADAL" clId="{B9F33DEE-EC52-4B89-A8C8-427ED27EC638}" dt="2024-09-15T22:28:48.246" v="2571" actId="13926"/>
          <ac:graphicFrameMkLst>
            <pc:docMk/>
            <pc:sldMk cId="2698651436" sldId="264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32:48.631" v="2905" actId="14100"/>
          <ac:cxnSpMkLst>
            <pc:docMk/>
            <pc:sldMk cId="2698651436" sldId="264"/>
            <ac:cxnSpMk id="12" creationId="{E5EB4656-C24F-54BC-98C0-F4ECD89E9242}"/>
          </ac:cxnSpMkLst>
        </pc:cxnChg>
        <pc:cxnChg chg="add mod">
          <ac:chgData name="Toby Donaldson" userId="2e6e5431-bb17-4c41-9985-d39c50d83c73" providerId="ADAL" clId="{B9F33DEE-EC52-4B89-A8C8-427ED27EC638}" dt="2024-09-15T22:33:02.142" v="2908" actId="1076"/>
          <ac:cxnSpMkLst>
            <pc:docMk/>
            <pc:sldMk cId="2698651436" sldId="264"/>
            <ac:cxnSpMk id="16" creationId="{E977C612-7F76-57C5-6CD3-193C0C0CE232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27" creationId="{38FA59B6-9B66-CBAD-D39B-161695BC761C}"/>
          </ac:cxnSpMkLst>
        </pc:cxnChg>
        <pc:cxnChg chg="add">
          <ac:chgData name="Toby Donaldson" userId="2e6e5431-bb17-4c41-9985-d39c50d83c73" providerId="ADAL" clId="{B9F33DEE-EC52-4B89-A8C8-427ED27EC638}" dt="2024-09-15T22:33:10.804" v="2909" actId="11529"/>
          <ac:cxnSpMkLst>
            <pc:docMk/>
            <pc:sldMk cId="2698651436" sldId="264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33" creationId="{91E9CB9C-8FEA-04EA-C9DD-ED1A69115C24}"/>
          </ac:cxnSpMkLst>
        </pc:cxnChg>
        <pc:cxnChg chg="add mod">
          <ac:chgData name="Toby Donaldson" userId="2e6e5431-bb17-4c41-9985-d39c50d83c73" providerId="ADAL" clId="{B9F33DEE-EC52-4B89-A8C8-427ED27EC638}" dt="2024-09-15T22:41:51.323" v="3433" actId="14100"/>
          <ac:cxnSpMkLst>
            <pc:docMk/>
            <pc:sldMk cId="2698651436" sldId="264"/>
            <ac:cxnSpMk id="34" creationId="{B01318F9-CE79-F0CD-8C61-9C4FB077CC3E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  <pc:spChg chg="add mod">
          <ac:chgData name="Toby Donaldson" userId="2e6e5431-bb17-4c41-9985-d39c50d83c73" providerId="ADAL" clId="{B9F33DEE-EC52-4B89-A8C8-427ED27EC638}" dt="2024-09-15T22:37:16.112" v="3080"/>
          <ac:spMkLst>
            <pc:docMk/>
            <pc:sldMk cId="2133653738" sldId="265"/>
            <ac:spMk id="2" creationId="{AAE7DB2A-32AB-2B40-8C71-7ACA06E0E045}"/>
          </ac:spMkLst>
        </pc:spChg>
        <pc:spChg chg="add mod">
          <ac:chgData name="Toby Donaldson" userId="2e6e5431-bb17-4c41-9985-d39c50d83c73" providerId="ADAL" clId="{B9F33DEE-EC52-4B89-A8C8-427ED27EC638}" dt="2024-09-15T22:39:41.758" v="3411" actId="113"/>
          <ac:spMkLst>
            <pc:docMk/>
            <pc:sldMk cId="2133653738" sldId="265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0:19.151" v="3424" actId="20577"/>
          <ac:spMkLst>
            <pc:docMk/>
            <pc:sldMk cId="2133653738" sldId="265"/>
            <ac:spMk id="11" creationId="{38B6C3BE-8122-15E8-589E-47866F092608}"/>
          </ac:spMkLst>
        </pc:spChg>
        <pc:spChg chg="mod">
          <ac:chgData name="Toby Donaldson" userId="2e6e5431-bb17-4c41-9985-d39c50d83c73" providerId="ADAL" clId="{B9F33DEE-EC52-4B89-A8C8-427ED27EC638}" dt="2024-09-15T22:40:33.717" v="3425" actId="1076"/>
          <ac:spMkLst>
            <pc:docMk/>
            <pc:sldMk cId="2133653738" sldId="265"/>
            <ac:spMk id="32" creationId="{C2B00A82-D3D5-66B8-5942-9578D48BBD93}"/>
          </ac:spMkLst>
        </pc:spChg>
        <pc:graphicFrameChg chg="modGraphic">
          <ac:chgData name="Toby Donaldson" userId="2e6e5431-bb17-4c41-9985-d39c50d83c73" providerId="ADAL" clId="{B9F33DEE-EC52-4B89-A8C8-427ED27EC638}" dt="2024-09-15T22:39:59.813" v="3417" actId="20577"/>
          <ac:graphicFrameMkLst>
            <pc:docMk/>
            <pc:sldMk cId="2133653738" sldId="265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0:59.350" v="3430" actId="14100"/>
          <ac:cxnSpMkLst>
            <pc:docMk/>
            <pc:sldMk cId="2133653738" sldId="265"/>
            <ac:cxnSpMk id="15" creationId="{BF6C79D3-DDCC-F3DD-FC9B-C23FA7BEB2B6}"/>
          </ac:cxnSpMkLst>
        </pc:cxnChg>
        <pc:cxnChg chg="mod">
          <ac:chgData name="Toby Donaldson" userId="2e6e5431-bb17-4c41-9985-d39c50d83c73" providerId="ADAL" clId="{B9F33DEE-EC52-4B89-A8C8-427ED27EC638}" dt="2024-09-15T22:39:50.318" v="3413" actId="14100"/>
          <ac:cxnSpMkLst>
            <pc:docMk/>
            <pc:sldMk cId="2133653738" sldId="265"/>
            <ac:cxnSpMk id="30" creationId="{FC34CDBD-E674-57F4-06F7-6A017139851B}"/>
          </ac:cxnSpMkLst>
        </pc:cxnChg>
        <pc:cxnChg chg="mod">
          <ac:chgData name="Toby Donaldson" userId="2e6e5431-bb17-4c41-9985-d39c50d83c73" providerId="ADAL" clId="{B9F33DEE-EC52-4B89-A8C8-427ED27EC638}" dt="2024-09-15T22:40:33.717" v="3425" actId="1076"/>
          <ac:cxnSpMkLst>
            <pc:docMk/>
            <pc:sldMk cId="2133653738" sldId="265"/>
            <ac:cxnSpMk id="34" creationId="{B01318F9-CE79-F0CD-8C61-9C4FB077CC3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  <pc:spChg chg="add mod">
          <ac:chgData name="Toby Donaldson" userId="2e6e5431-bb17-4c41-9985-d39c50d83c73" providerId="ADAL" clId="{B9F33DEE-EC52-4B89-A8C8-427ED27EC638}" dt="2024-09-15T22:43:22.918" v="3606"/>
          <ac:spMkLst>
            <pc:docMk/>
            <pc:sldMk cId="1883967527" sldId="266"/>
            <ac:spMk id="2" creationId="{7C5503AB-0BD0-E81D-4515-A2E69FAD73C3}"/>
          </ac:spMkLst>
        </pc:spChg>
        <pc:spChg chg="del">
          <ac:chgData name="Toby Donaldson" userId="2e6e5431-bb17-4c41-9985-d39c50d83c73" providerId="ADAL" clId="{B9F33DEE-EC52-4B89-A8C8-427ED27EC638}" dt="2024-09-15T22:42:51.973" v="3598" actId="21"/>
          <ac:spMkLst>
            <pc:docMk/>
            <pc:sldMk cId="1883967527" sldId="266"/>
            <ac:spMk id="3" creationId="{239BABC7-A969-EC44-5606-A77663CB8994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3:48.254" v="3621" actId="1076"/>
          <ac:spMkLst>
            <pc:docMk/>
            <pc:sldMk cId="1883967527" sldId="266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5:13.219" v="3783" actId="1076"/>
          <ac:spMkLst>
            <pc:docMk/>
            <pc:sldMk cId="1883967527" sldId="266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43:15.476" v="3605" actId="21"/>
          <ac:spMkLst>
            <pc:docMk/>
            <pc:sldMk cId="1883967527" sldId="266"/>
            <ac:spMk id="11" creationId="{38B6C3BE-8122-15E8-589E-47866F092608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14" creationId="{8AA89E6A-FE92-C5CE-C549-5969C0ADB8DA}"/>
          </ac:spMkLst>
        </pc:spChg>
        <pc:spChg chg="add mod">
          <ac:chgData name="Toby Donaldson" userId="2e6e5431-bb17-4c41-9985-d39c50d83c73" providerId="ADAL" clId="{B9F33DEE-EC52-4B89-A8C8-427ED27EC638}" dt="2024-09-15T22:50:36.392" v="4128" actId="20577"/>
          <ac:spMkLst>
            <pc:docMk/>
            <pc:sldMk cId="1883967527" sldId="266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51:28.080" v="4285" actId="1076"/>
          <ac:spMkLst>
            <pc:docMk/>
            <pc:sldMk cId="1883967527" sldId="266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32" creationId="{C2B00A82-D3D5-66B8-5942-9578D48BBD93}"/>
          </ac:spMkLst>
        </pc:spChg>
        <pc:graphicFrameChg chg="del">
          <ac:chgData name="Toby Donaldson" userId="2e6e5431-bb17-4c41-9985-d39c50d83c73" providerId="ADAL" clId="{B9F33DEE-EC52-4B89-A8C8-427ED27EC638}" dt="2024-09-15T22:43:11.848" v="3604" actId="21"/>
          <ac:graphicFrameMkLst>
            <pc:docMk/>
            <pc:sldMk cId="1883967527" sldId="266"/>
            <ac:graphicFrameMk id="6" creationId="{9AD784A8-04B5-BB9B-1CBE-E9214CA1CA45}"/>
          </ac:graphicFrameMkLst>
        </pc:graphicFrameChg>
        <pc:cxnChg chg="mod">
          <ac:chgData name="Toby Donaldson" userId="2e6e5431-bb17-4c41-9985-d39c50d83c73" providerId="ADAL" clId="{B9F33DEE-EC52-4B89-A8C8-427ED27EC638}" dt="2024-09-15T22:50:36.392" v="4128" actId="20577"/>
          <ac:cxnSpMkLst>
            <pc:docMk/>
            <pc:sldMk cId="1883967527" sldId="266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42:59.918" v="3600" actId="21"/>
          <ac:cxnSpMkLst>
            <pc:docMk/>
            <pc:sldMk cId="1883967527" sldId="266"/>
            <ac:cxnSpMk id="15" creationId="{BF6C79D3-DDCC-F3DD-FC9B-C23FA7BEB2B6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16" creationId="{E977C612-7F76-57C5-6CD3-193C0C0CE232}"/>
          </ac:cxnSpMkLst>
        </pc:cxnChg>
        <pc:cxnChg chg="add mod">
          <ac:chgData name="Toby Donaldson" userId="2e6e5431-bb17-4c41-9985-d39c50d83c73" providerId="ADAL" clId="{B9F33DEE-EC52-4B89-A8C8-427ED27EC638}" dt="2024-09-15T22:51:37.091" v="4288" actId="14100"/>
          <ac:cxnSpMkLst>
            <pc:docMk/>
            <pc:sldMk cId="1883967527" sldId="266"/>
            <ac:cxnSpMk id="23" creationId="{C673D87D-EEC2-B194-C90B-F9E57D8D1DF8}"/>
          </ac:cxnSpMkLst>
        </pc:cxnChg>
        <pc:cxnChg chg="mod">
          <ac:chgData name="Toby Donaldson" userId="2e6e5431-bb17-4c41-9985-d39c50d83c73" providerId="ADAL" clId="{B9F33DEE-EC52-4B89-A8C8-427ED27EC638}" dt="2024-09-15T22:45:13.219" v="3783" actId="1076"/>
          <ac:cxnSpMkLst>
            <pc:docMk/>
            <pc:sldMk cId="1883967527" sldId="266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34" creationId="{B01318F9-CE79-F0CD-8C61-9C4FB077CC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  <pc:spChg chg="del">
          <ac:chgData name="Toby Donaldson" userId="2e6e5431-bb17-4c41-9985-d39c50d83c73" providerId="ADAL" clId="{B9F33DEE-EC52-4B89-A8C8-427ED27EC638}" dt="2024-09-15T22:45:30.900" v="3785" actId="21"/>
          <ac:spMkLst>
            <pc:docMk/>
            <pc:sldMk cId="3347679138" sldId="267"/>
            <ac:spMk id="2" creationId="{7C5503AB-0BD0-E81D-4515-A2E69FAD73C3}"/>
          </ac:spMkLst>
        </pc:spChg>
        <pc:spChg chg="add del mod">
          <ac:chgData name="Toby Donaldson" userId="2e6e5431-bb17-4c41-9985-d39c50d83c73" providerId="ADAL" clId="{B9F33DEE-EC52-4B89-A8C8-427ED27EC638}" dt="2024-09-15T22:45:34.537" v="3787" actId="21"/>
          <ac:spMkLst>
            <pc:docMk/>
            <pc:sldMk cId="3347679138" sldId="267"/>
            <ac:spMk id="3" creationId="{7C5503AB-0BD0-E81D-4515-A2E69FAD73C3}"/>
          </ac:spMkLst>
        </pc:spChg>
        <pc:spChg chg="add mod">
          <ac:chgData name="Toby Donaldson" userId="2e6e5431-bb17-4c41-9985-d39c50d83c73" providerId="ADAL" clId="{B9F33DEE-EC52-4B89-A8C8-427ED27EC638}" dt="2024-09-15T22:49:41.065" v="4117"/>
          <ac:spMkLst>
            <pc:docMk/>
            <pc:sldMk cId="3347679138" sldId="267"/>
            <ac:spMk id="5" creationId="{8900396F-F576-0504-C284-3B412A7F14BB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8" creationId="{B6D5C3F5-F2D2-7E13-0191-2A3084FC8C7A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45:36.394" v="3788" actId="21"/>
          <ac:spMkLst>
            <pc:docMk/>
            <pc:sldMk cId="3347679138" sldId="267"/>
            <ac:spMk id="31" creationId="{3E7C6BDF-914F-273C-A732-BD72CA1F5A5F}"/>
          </ac:spMkLst>
        </pc:sp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12" creationId="{E5EB4656-C24F-54BC-98C0-F4ECD89E9242}"/>
          </ac:cxnSpMkLst>
        </pc:cxn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30" creationId="{FC34CDBD-E674-57F4-06F7-6A017139851B}"/>
          </ac:cxnSpMkLst>
        </pc:cxnChg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  <pc:spChg chg="del">
          <ac:chgData name="Toby Donaldson" userId="2e6e5431-bb17-4c41-9985-d39c50d83c73" providerId="ADAL" clId="{B9F33DEE-EC52-4B89-A8C8-427ED27EC638}" dt="2024-09-15T22:46:48.957" v="3812" actId="21"/>
          <ac:spMkLst>
            <pc:docMk/>
            <pc:sldMk cId="841092949" sldId="268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9:24.775" v="4114" actId="1076"/>
          <ac:spMkLst>
            <pc:docMk/>
            <pc:sldMk cId="841092949" sldId="268"/>
            <ac:spMk id="8" creationId="{B6D5C3F5-F2D2-7E13-0191-2A3084FC8C7A}"/>
          </ac:spMkLst>
        </pc:spChg>
        <pc:spChg chg="add mod">
          <ac:chgData name="Toby Donaldson" userId="2e6e5431-bb17-4c41-9985-d39c50d83c73" providerId="ADAL" clId="{B9F33DEE-EC52-4B89-A8C8-427ED27EC638}" dt="2024-09-15T22:49:02.802" v="4109" actId="1076"/>
          <ac:spMkLst>
            <pc:docMk/>
            <pc:sldMk cId="841092949" sldId="268"/>
            <ac:spMk id="14" creationId="{FB007572-40DD-CEF1-D014-79447D388FF3}"/>
          </ac:spMkLst>
        </pc:spChg>
        <pc:spChg chg="add mod">
          <ac:chgData name="Toby Donaldson" userId="2e6e5431-bb17-4c41-9985-d39c50d83c73" providerId="ADAL" clId="{B9F33DEE-EC52-4B89-A8C8-427ED27EC638}" dt="2024-09-15T22:46:51.171" v="3813" actId="164"/>
          <ac:spMkLst>
            <pc:docMk/>
            <pc:sldMk cId="841092949" sldId="268"/>
            <ac:spMk id="15" creationId="{ABD6664D-9655-2F19-AE3C-F269E40352C9}"/>
          </ac:spMkLst>
        </pc:spChg>
        <pc:spChg chg="del">
          <ac:chgData name="Toby Donaldson" userId="2e6e5431-bb17-4c41-9985-d39c50d83c73" providerId="ADAL" clId="{B9F33DEE-EC52-4B89-A8C8-427ED27EC638}" dt="2024-09-15T22:47:41.385" v="3929" actId="21"/>
          <ac:spMkLst>
            <pc:docMk/>
            <pc:sldMk cId="841092949" sldId="268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49:28.418" v="4115" actId="1076"/>
          <ac:spMkLst>
            <pc:docMk/>
            <pc:sldMk cId="841092949" sldId="268"/>
            <ac:spMk id="20" creationId="{8240D750-70B9-644E-B87A-7A085CE299CE}"/>
          </ac:spMkLst>
        </pc:spChg>
        <pc:spChg chg="add mod">
          <ac:chgData name="Toby Donaldson" userId="2e6e5431-bb17-4c41-9985-d39c50d83c73" providerId="ADAL" clId="{B9F33DEE-EC52-4B89-A8C8-427ED27EC638}" dt="2024-09-15T22:48:56.547" v="4107" actId="1076"/>
          <ac:spMkLst>
            <pc:docMk/>
            <pc:sldMk cId="841092949" sldId="268"/>
            <ac:spMk id="21" creationId="{9E919D63-6CD5-ED37-AB9D-449D27766056}"/>
          </ac:spMkLst>
        </pc:spChg>
        <pc:spChg chg="add mod">
          <ac:chgData name="Toby Donaldson" userId="2e6e5431-bb17-4c41-9985-d39c50d83c73" providerId="ADAL" clId="{B9F33DEE-EC52-4B89-A8C8-427ED27EC638}" dt="2024-09-15T22:49:07.278" v="4111" actId="1076"/>
          <ac:spMkLst>
            <pc:docMk/>
            <pc:sldMk cId="841092949" sldId="268"/>
            <ac:spMk id="22" creationId="{ABD9FAE7-D813-7A71-BB24-D63C7E882239}"/>
          </ac:spMkLst>
        </pc:spChg>
        <pc:grpChg chg="add mod">
          <ac:chgData name="Toby Donaldson" userId="2e6e5431-bb17-4c41-9985-d39c50d83c73" providerId="ADAL" clId="{B9F33DEE-EC52-4B89-A8C8-427ED27EC638}" dt="2024-09-15T22:46:51.171" v="3813" actId="164"/>
          <ac:grpSpMkLst>
            <pc:docMk/>
            <pc:sldMk cId="841092949" sldId="268"/>
            <ac:grpSpMk id="13" creationId="{A29488C9-EB21-C5FD-DB93-B2D0288BD8CA}"/>
          </ac:grpSpMkLst>
        </pc:grpChg>
        <pc:grpChg chg="add mod">
          <ac:chgData name="Toby Donaldson" userId="2e6e5431-bb17-4c41-9985-d39c50d83c73" providerId="ADAL" clId="{B9F33DEE-EC52-4B89-A8C8-427ED27EC638}" dt="2024-09-15T22:46:54.359" v="3814" actId="1076"/>
          <ac:grpSpMkLst>
            <pc:docMk/>
            <pc:sldMk cId="841092949" sldId="268"/>
            <ac:grpSpMk id="17" creationId="{5FD113DB-936B-96B5-80AB-EAC5A00BCAF6}"/>
          </ac:grpSpMkLst>
        </pc:grp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3" creationId="{8A31175A-A137-DEDD-5046-D77086FE6E6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5" creationId="{5C106F43-6AE9-D878-C0EF-65D4E17CCE5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47:41.385" v="3929" actId="21"/>
          <ac:cxnSpMkLst>
            <pc:docMk/>
            <pc:sldMk cId="841092949" sldId="268"/>
            <ac:cxnSpMk id="12" creationId="{E5EB4656-C24F-54BC-98C0-F4ECD89E9242}"/>
          </ac:cxnSpMkLst>
        </pc:cxnChg>
        <pc:cxnChg chg="add">
          <ac:chgData name="Toby Donaldson" userId="2e6e5431-bb17-4c41-9985-d39c50d83c73" providerId="ADAL" clId="{B9F33DEE-EC52-4B89-A8C8-427ED27EC638}" dt="2024-09-15T22:49:11.427" v="4112" actId="11529"/>
          <ac:cxnSpMkLst>
            <pc:docMk/>
            <pc:sldMk cId="841092949" sldId="268"/>
            <ac:cxnSpMk id="24" creationId="{998FAB36-6C20-D996-E9D3-BA375D403104}"/>
          </ac:cxnSpMkLst>
        </pc:cxnChg>
        <pc:cxnChg chg="del mod">
          <ac:chgData name="Toby Donaldson" userId="2e6e5431-bb17-4c41-9985-d39c50d83c73" providerId="ADAL" clId="{B9F33DEE-EC52-4B89-A8C8-427ED27EC638}" dt="2024-09-15T22:49:20.865" v="4113" actId="21"/>
          <ac:cxnSpMkLst>
            <pc:docMk/>
            <pc:sldMk cId="841092949" sldId="268"/>
            <ac:cxnSpMk id="30" creationId="{FC34CDBD-E674-57F4-06F7-6A017139851B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  <pc:spChg chg="mod">
          <ac:chgData name="Toby Donaldson" userId="2e6e5431-bb17-4c41-9985-d39c50d83c73" providerId="ADAL" clId="{B9F33DEE-EC52-4B89-A8C8-427ED27EC638}" dt="2024-09-17T02:13:05.191" v="5708" actId="20577"/>
          <ac:spMkLst>
            <pc:docMk/>
            <pc:sldMk cId="2020498111" sldId="269"/>
            <ac:spMk id="7" creationId="{E4C14258-1CF2-BFBA-3486-044EAD80E806}"/>
          </ac:spMkLst>
        </pc:spChg>
        <pc:spChg chg="mod">
          <ac:chgData name="Toby Donaldson" userId="2e6e5431-bb17-4c41-9985-d39c50d83c73" providerId="ADAL" clId="{B9F33DEE-EC52-4B89-A8C8-427ED27EC638}" dt="2024-09-17T02:14:52.933" v="5739" actId="5793"/>
          <ac:spMkLst>
            <pc:docMk/>
            <pc:sldMk cId="2020498111" sldId="269"/>
            <ac:spMk id="8" creationId="{B6D5C3F5-F2D2-7E13-0191-2A3084FC8C7A}"/>
          </ac:spMkLst>
        </pc:spChg>
        <pc:spChg chg="mod">
          <ac:chgData name="Toby Donaldson" userId="2e6e5431-bb17-4c41-9985-d39c50d83c73" providerId="ADAL" clId="{B9F33DEE-EC52-4B89-A8C8-427ED27EC638}" dt="2024-09-17T02:14:13.998" v="5728" actId="1076"/>
          <ac:spMkLst>
            <pc:docMk/>
            <pc:sldMk cId="2020498111" sldId="269"/>
            <ac:spMk id="9" creationId="{BDECF75A-3681-7F70-24FF-8AE82910777F}"/>
          </ac:spMkLst>
        </pc:spChg>
        <pc:spChg chg="add mod">
          <ac:chgData name="Toby Donaldson" userId="2e6e5431-bb17-4c41-9985-d39c50d83c73" providerId="ADAL" clId="{B9F33DEE-EC52-4B89-A8C8-427ED27EC638}" dt="2024-09-17T02:14:09.782" v="5727" actId="1076"/>
          <ac:spMkLst>
            <pc:docMk/>
            <pc:sldMk cId="2020498111" sldId="269"/>
            <ac:spMk id="10" creationId="{BB782C6C-42BA-9CB6-8AC3-1AC2B175C58E}"/>
          </ac:spMkLst>
        </pc:spChg>
        <pc:spChg chg="mod topLvl">
          <ac:chgData name="Toby Donaldson" userId="2e6e5431-bb17-4c41-9985-d39c50d83c73" providerId="ADAL" clId="{B9F33DEE-EC52-4B89-A8C8-427ED27EC638}" dt="2024-09-17T02:13:55.485" v="5721" actId="20577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B9F33DEE-EC52-4B89-A8C8-427ED27EC638}" dt="2024-09-17T02:13:47.989" v="5718" actId="164"/>
          <ac:spMkLst>
            <pc:docMk/>
            <pc:sldMk cId="2020498111" sldId="269"/>
            <ac:spMk id="15" creationId="{ABD6664D-9655-2F19-AE3C-F269E40352C9}"/>
          </ac:spMkLst>
        </pc:spChg>
        <pc:spChg chg="mod">
          <ac:chgData name="Toby Donaldson" userId="2e6e5431-bb17-4c41-9985-d39c50d83c73" providerId="ADAL" clId="{B9F33DEE-EC52-4B89-A8C8-427ED27EC638}" dt="2024-09-17T02:14:19.442" v="5729"/>
          <ac:spMkLst>
            <pc:docMk/>
            <pc:sldMk cId="2020498111" sldId="269"/>
            <ac:spMk id="16" creationId="{59B1BAAB-1990-0E46-80CB-CCA580AAC975}"/>
          </ac:spMkLst>
        </pc:spChg>
        <pc:spChg chg="mod">
          <ac:chgData name="Toby Donaldson" userId="2e6e5431-bb17-4c41-9985-d39c50d83c73" providerId="ADAL" clId="{B9F33DEE-EC52-4B89-A8C8-427ED27EC638}" dt="2024-09-17T02:14:26.497" v="5731" actId="1076"/>
          <ac:spMkLst>
            <pc:docMk/>
            <pc:sldMk cId="2020498111" sldId="269"/>
            <ac:spMk id="18" creationId="{A1748141-B367-DC8D-2CD6-1FF84F6918F1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0" creationId="{8240D750-70B9-644E-B87A-7A085CE299CE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1" creationId="{9E919D63-6CD5-ED37-AB9D-449D27766056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2" creationId="{ABD9FAE7-D813-7A71-BB24-D63C7E882239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3" creationId="{6692FCAE-D771-5FAF-20D7-D4FCA9E69C66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5" creationId="{35E1048C-0D87-21F9-B3CD-F4D47E3DA985}"/>
          </ac:spMkLst>
        </pc:spChg>
        <pc:spChg chg="add mod">
          <ac:chgData name="Toby Donaldson" userId="2e6e5431-bb17-4c41-9985-d39c50d83c73" providerId="ADAL" clId="{B9F33DEE-EC52-4B89-A8C8-427ED27EC638}" dt="2024-09-17T02:16:47.222" v="5814" actId="20577"/>
          <ac:spMkLst>
            <pc:docMk/>
            <pc:sldMk cId="2020498111" sldId="269"/>
            <ac:spMk id="26" creationId="{F15A22E5-05FA-A4B3-86A6-92906925FA90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7" creationId="{93973F3E-D0E9-4F31-3F11-A4B290827D47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8" creationId="{9F8B6B40-2A68-43E2-BE31-402C24F5013A}"/>
          </ac:spMkLst>
        </pc:spChg>
        <pc:grpChg chg="add mod">
          <ac:chgData name="Toby Donaldson" userId="2e6e5431-bb17-4c41-9985-d39c50d83c73" providerId="ADAL" clId="{B9F33DEE-EC52-4B89-A8C8-427ED27EC638}" dt="2024-09-17T02:12:18.759" v="5637" actId="1076"/>
          <ac:grpSpMkLst>
            <pc:docMk/>
            <pc:sldMk cId="2020498111" sldId="269"/>
            <ac:grpSpMk id="2" creationId="{E9BFEDD2-56F3-527A-C688-8D815953D4CF}"/>
          </ac:grpSpMkLst>
        </pc:grpChg>
        <pc:grpChg chg="add mod">
          <ac:chgData name="Toby Donaldson" userId="2e6e5431-bb17-4c41-9985-d39c50d83c73" providerId="ADAL" clId="{B9F33DEE-EC52-4B89-A8C8-427ED27EC638}" dt="2024-09-17T02:14:34.095" v="5732" actId="1076"/>
          <ac:grpSpMkLst>
            <pc:docMk/>
            <pc:sldMk cId="2020498111" sldId="269"/>
            <ac:grpSpMk id="11" creationId="{6E05BE33-57C5-CB83-B7E3-8EC1D2D9C2AA}"/>
          </ac:grpSpMkLst>
        </pc:grpChg>
        <pc:grpChg chg="add mod">
          <ac:chgData name="Toby Donaldson" userId="2e6e5431-bb17-4c41-9985-d39c50d83c73" providerId="ADAL" clId="{B9F33DEE-EC52-4B89-A8C8-427ED27EC638}" dt="2024-09-17T02:14:22.034" v="5730" actId="1076"/>
          <ac:grpSpMkLst>
            <pc:docMk/>
            <pc:sldMk cId="2020498111" sldId="269"/>
            <ac:grpSpMk id="12" creationId="{304F8B06-9612-D88C-DA3E-3AE56EB6E72C}"/>
          </ac:grpSpMkLst>
        </pc:grpChg>
        <pc:grpChg chg="mod topLvl">
          <ac:chgData name="Toby Donaldson" userId="2e6e5431-bb17-4c41-9985-d39c50d83c73" providerId="ADAL" clId="{B9F33DEE-EC52-4B89-A8C8-427ED27EC638}" dt="2024-09-17T02:13:47.989" v="5718" actId="164"/>
          <ac:grpSpMkLst>
            <pc:docMk/>
            <pc:sldMk cId="2020498111" sldId="269"/>
            <ac:grpSpMk id="13" creationId="{A29488C9-EB21-C5FD-DB93-B2D0288BD8CA}"/>
          </ac:grpSpMkLst>
        </pc:grpChg>
        <pc:grpChg chg="del">
          <ac:chgData name="Toby Donaldson" userId="2e6e5431-bb17-4c41-9985-d39c50d83c73" providerId="ADAL" clId="{B9F33DEE-EC52-4B89-A8C8-427ED27EC638}" dt="2024-09-17T02:13:22.917" v="5711" actId="165"/>
          <ac:grpSpMkLst>
            <pc:docMk/>
            <pc:sldMk cId="2020498111" sldId="269"/>
            <ac:grpSpMk id="17" creationId="{5FD113DB-936B-96B5-80AB-EAC5A00BCAF6}"/>
          </ac:grpSpMkLst>
        </pc:grpChg>
        <pc:grpChg chg="add mod">
          <ac:chgData name="Toby Donaldson" userId="2e6e5431-bb17-4c41-9985-d39c50d83c73" providerId="ADAL" clId="{B9F33DEE-EC52-4B89-A8C8-427ED27EC638}" dt="2024-09-17T02:14:59.119" v="5740"/>
          <ac:grpSpMkLst>
            <pc:docMk/>
            <pc:sldMk cId="2020498111" sldId="269"/>
            <ac:grpSpMk id="19" creationId="{8C111953-C520-E88E-B2CC-84D470FA8B1B}"/>
          </ac:grpSpMkLst>
        </pc:grp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50:03.904" v="4120" actId="21"/>
          <ac:cxnSpMkLst>
            <pc:docMk/>
            <pc:sldMk cId="2020498111" sldId="269"/>
            <ac:cxnSpMk id="24" creationId="{998FAB36-6C20-D996-E9D3-BA375D403104}"/>
          </ac:cxnSpMkLst>
        </pc:cxnChg>
        <pc:cxnChg chg="add mod">
          <ac:chgData name="Toby Donaldson" userId="2e6e5431-bb17-4c41-9985-d39c50d83c73" providerId="ADAL" clId="{B9F33DEE-EC52-4B89-A8C8-427ED27EC638}" dt="2024-09-17T02:15:59.518" v="5808" actId="1076"/>
          <ac:cxnSpMkLst>
            <pc:docMk/>
            <pc:sldMk cId="2020498111" sldId="269"/>
            <ac:cxnSpMk id="30" creationId="{A3114C49-28A0-9F3A-49B7-86065EEE3AE3}"/>
          </ac:cxnSpMkLst>
        </pc:cxnChg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2" creationId="{7C5503AB-0BD0-E81D-4515-A2E69FAD73C3}"/>
          </ac:spMkLst>
        </pc:spChg>
        <pc:spChg chg="mod">
          <ac:chgData name="Toby Donaldson" userId="2e6e5431-bb17-4c41-9985-d39c50d83c73" providerId="ADAL" clId="{B9F33DEE-EC52-4B89-A8C8-427ED27EC638}" dt="2024-09-17T02:16:18.113" v="5811" actId="255"/>
          <ac:spMkLst>
            <pc:docMk/>
            <pc:sldMk cId="3856894038" sldId="270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7T02:16:24.682" v="5813" actId="20577"/>
          <ac:spMkLst>
            <pc:docMk/>
            <pc:sldMk cId="3856894038" sldId="270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31" creationId="{3E7C6BDF-914F-273C-A732-BD72CA1F5A5F}"/>
          </ac:spMkLst>
        </pc:sp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23" creationId="{C673D87D-EEC2-B194-C90B-F9E57D8D1DF8}"/>
          </ac:cxnSpMkLst>
        </pc:cxnChg>
        <pc:cxnChg chg="del mod">
          <ac:chgData name="Toby Donaldson" userId="2e6e5431-bb17-4c41-9985-d39c50d83c73" providerId="ADAL" clId="{B9F33DEE-EC52-4B89-A8C8-427ED27EC638}" dt="2024-09-15T22:52:24.448" v="4292" actId="21"/>
          <ac:cxnSpMkLst>
            <pc:docMk/>
            <pc:sldMk cId="3856894038" sldId="270"/>
            <ac:cxnSpMk id="30" creationId="{FC34CDBD-E674-57F4-06F7-6A017139851B}"/>
          </ac:cxnSpMkLst>
        </pc:cxnChg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  <pc:spChg chg="add mod">
          <ac:chgData name="Toby Donaldson" userId="2e6e5431-bb17-4c41-9985-d39c50d83c73" providerId="ADAL" clId="{B9F33DEE-EC52-4B89-A8C8-427ED27EC638}" dt="2024-09-17T21:17:50.006" v="6539" actId="1076"/>
          <ac:spMkLst>
            <pc:docMk/>
            <pc:sldMk cId="624584149" sldId="271"/>
            <ac:spMk id="2" creationId="{BC70C470-1D44-7C4E-6027-10539CFB052B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  <pc:spChg chg="mod">
          <ac:chgData name="Toby Donaldson" userId="2e6e5431-bb17-4c41-9985-d39c50d83c73" providerId="ADAL" clId="{B9F33DEE-EC52-4B89-A8C8-427ED27EC638}" dt="2024-09-17T01:50:42.690" v="4631" actId="1076"/>
          <ac:spMkLst>
            <pc:docMk/>
            <pc:sldMk cId="972997824" sldId="278"/>
            <ac:spMk id="2" creationId="{A4C0262C-4EE7-95DD-65BA-1844622F2587}"/>
          </ac:spMkLst>
        </pc:spChg>
        <pc:spChg chg="del mod">
          <ac:chgData name="Toby Donaldson" userId="2e6e5431-bb17-4c41-9985-d39c50d83c73" providerId="ADAL" clId="{B9F33DEE-EC52-4B89-A8C8-427ED27EC638}" dt="2024-09-17T01:50:35.726" v="4628" actId="21"/>
          <ac:spMkLst>
            <pc:docMk/>
            <pc:sldMk cId="972997824" sldId="278"/>
            <ac:spMk id="3" creationId="{2368F812-D6B9-5FD5-40F2-B505E7FC1C74}"/>
          </ac:spMkLst>
        </pc:spChg>
        <pc:spChg chg="add del mod">
          <ac:chgData name="Toby Donaldson" userId="2e6e5431-bb17-4c41-9985-d39c50d83c73" providerId="ADAL" clId="{B9F33DEE-EC52-4B89-A8C8-427ED27EC638}" dt="2024-09-17T01:50:37.965" v="4629" actId="21"/>
          <ac:spMkLst>
            <pc:docMk/>
            <pc:sldMk cId="972997824" sldId="278"/>
            <ac:spMk id="6" creationId="{9A5CEFBD-46EE-39D5-D6D4-9CDFBC8845EC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  <pc:spChg chg="mod">
          <ac:chgData name="Toby Donaldson" userId="2e6e5431-bb17-4c41-9985-d39c50d83c73" providerId="ADAL" clId="{B9F33DEE-EC52-4B89-A8C8-427ED27EC638}" dt="2024-09-17T01:55:13.758" v="4881" actId="1076"/>
          <ac:spMkLst>
            <pc:docMk/>
            <pc:sldMk cId="3144938788" sldId="279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01:51:33.411" v="4680" actId="21"/>
          <ac:spMkLst>
            <pc:docMk/>
            <pc:sldMk cId="3144938788" sldId="279"/>
            <ac:spMk id="3" creationId="{19A5AB0B-316A-E4D6-89D5-A79BF0F79850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5" creationId="{324C487E-B56B-378F-3ECB-8F4C75AA6502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1:54:36.828" v="4874" actId="1076"/>
          <ac:spMkLst>
            <pc:docMk/>
            <pc:sldMk cId="3144938788" sldId="279"/>
            <ac:spMk id="9" creationId="{8925D28E-5B07-786A-8754-E9D1A497724E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00:35.787" v="5468" actId="20577"/>
          <ac:spMkLst>
            <pc:docMk/>
            <pc:sldMk cId="3144938788" sldId="279"/>
            <ac:spMk id="15" creationId="{8AA1AB4B-5BAE-250D-0C9E-BF4CD2E39A17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8" creationId="{745ECC18-B432-065C-86D1-E6224C83733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0" creationId="{E7FF20C5-9D48-B21C-30A5-FA40264A97B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1" creationId="{D740259B-6CB5-F639-4EA8-154D270E96F9}"/>
          </ac:spMkLst>
        </pc:spChg>
        <pc:cxnChg chg="add mod">
          <ac:chgData name="Toby Donaldson" userId="2e6e5431-bb17-4c41-9985-d39c50d83c73" providerId="ADAL" clId="{B9F33DEE-EC52-4B89-A8C8-427ED27EC638}" dt="2024-09-17T01:54:30.701" v="4873" actId="1076"/>
          <ac:cxnSpMkLst>
            <pc:docMk/>
            <pc:sldMk cId="3144938788" sldId="279"/>
            <ac:cxnSpMk id="8" creationId="{D94D4FAC-A856-4E52-8F8E-1889D14E6F1B}"/>
          </ac:cxnSpMkLst>
        </pc:cxnChg>
        <pc:cxnChg chg="add">
          <ac:chgData name="Toby Donaldson" userId="2e6e5431-bb17-4c41-9985-d39c50d83c73" providerId="ADAL" clId="{B9F33DEE-EC52-4B89-A8C8-427ED27EC638}" dt="2024-09-17T01:54:43.025" v="4875" actId="11529"/>
          <ac:cxnSpMkLst>
            <pc:docMk/>
            <pc:sldMk cId="3144938788" sldId="279"/>
            <ac:cxnSpMk id="12" creationId="{CDC98F4E-239D-3056-EC63-72C0C981750F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4" creationId="{50985F18-F7E1-BA9B-487C-0142791D32A1}"/>
          </ac:cxnSpMkLst>
        </pc:cxnChg>
        <pc:cxnChg chg="add mod">
          <ac:chgData name="Toby Donaldson" userId="2e6e5431-bb17-4c41-9985-d39c50d83c73" providerId="ADAL" clId="{B9F33DEE-EC52-4B89-A8C8-427ED27EC638}" dt="2024-09-17T02:00:35.787" v="5468" actId="20577"/>
          <ac:cxnSpMkLst>
            <pc:docMk/>
            <pc:sldMk cId="3144938788" sldId="279"/>
            <ac:cxnSpMk id="17" creationId="{97142D38-2613-EDDE-AB45-8755456238C9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6" creationId="{6554D7EE-189E-9A91-F08D-1FC1E7F4F582}"/>
          </ac:spMkLst>
        </pc:spChg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2:33.790" v="5474" actId="21"/>
          <ac:spMkLst>
            <pc:docMk/>
            <pc:sldMk cId="1423446375" sldId="280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8" creationId="{D94D4FAC-A856-4E52-8F8E-1889D14E6F1B}"/>
          </ac:cxnSpMkLst>
        </pc:cxn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2:32.118" v="5473" actId="21"/>
          <ac:cxnSpMkLst>
            <pc:docMk/>
            <pc:sldMk cId="1423446375" sldId="280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3:02.981" v="5482" actId="21"/>
          <ac:spMkLst>
            <pc:docMk/>
            <pc:sldMk cId="4150615350" sldId="281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3:02.981" v="5482" actId="21"/>
          <ac:cxnSpMkLst>
            <pc:docMk/>
            <pc:sldMk cId="4150615350" sldId="281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9" creationId="{2BB7524A-EC6B-8E5A-F9EA-90B3D9B434B3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  <pc:spChg chg="mod">
          <ac:chgData name="Toby Donaldson" userId="2e6e5431-bb17-4c41-9985-d39c50d83c73" providerId="ADAL" clId="{B9F33DEE-EC52-4B89-A8C8-427ED27EC638}" dt="2024-09-17T02:06:25.327" v="5509" actId="20577"/>
          <ac:spMkLst>
            <pc:docMk/>
            <pc:sldMk cId="3864837313" sldId="282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1" creationId="{D740259B-6CB5-F639-4EA8-154D270E96F9}"/>
          </ac:spMkLst>
        </pc:spChg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5" creationId="{324C487E-B56B-378F-3ECB-8F4C75AA6502}"/>
          </ac:spMkLst>
        </pc:spChg>
        <pc:spChg chg="del mod topLvl">
          <ac:chgData name="Toby Donaldson" userId="2e6e5431-bb17-4c41-9985-d39c50d83c73" providerId="ADAL" clId="{B9F33DEE-EC52-4B89-A8C8-427ED27EC638}" dt="2024-09-17T02:04:13.537" v="5491" actId="21"/>
          <ac:spMkLst>
            <pc:docMk/>
            <pc:sldMk cId="976387272" sldId="283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7" creationId="{A0217A69-2D38-1B4E-1FF3-AD6DFC8AA55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9" creationId="{8925D28E-5B07-786A-8754-E9D1A497724E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17:18.730" v="5816" actId="2711"/>
          <ac:spMkLst>
            <pc:docMk/>
            <pc:sldMk cId="976387272" sldId="283"/>
            <ac:spMk id="13" creationId="{5C3CB041-437A-DDC4-FD22-B5E3515334BD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5" creationId="{8AA1AB4B-5BAE-250D-0C9E-BF4CD2E39A17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16" creationId="{01E47D72-73AA-BE2F-4E2F-DFC9E6F25E6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8" creationId="{745ECC18-B432-065C-86D1-E6224C83733B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20" creationId="{E7FF20C5-9D48-B21C-30A5-FA40264A97BB}"/>
          </ac:spMkLst>
        </pc:spChg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21" creationId="{D740259B-6CB5-F639-4EA8-154D270E96F9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22" creationId="{FE2AC58D-310B-4405-3AF3-B1E68EAF4FC8}"/>
          </ac:spMkLst>
        </pc:spChg>
        <pc:spChg chg="add mod">
          <ac:chgData name="Toby Donaldson" userId="2e6e5431-bb17-4c41-9985-d39c50d83c73" providerId="ADAL" clId="{B9F33DEE-EC52-4B89-A8C8-427ED27EC638}" dt="2024-09-17T02:09:19.912" v="5597" actId="20577"/>
          <ac:spMkLst>
            <pc:docMk/>
            <pc:sldMk cId="976387272" sldId="283"/>
            <ac:spMk id="23" creationId="{291A1925-5700-8F93-0A84-462940269379}"/>
          </ac:spMkLst>
        </pc:spChg>
        <pc:spChg chg="add mod">
          <ac:chgData name="Toby Donaldson" userId="2e6e5431-bb17-4c41-9985-d39c50d83c73" providerId="ADAL" clId="{B9F33DEE-EC52-4B89-A8C8-427ED27EC638}" dt="2024-09-17T02:10:35.527" v="5609" actId="20577"/>
          <ac:spMkLst>
            <pc:docMk/>
            <pc:sldMk cId="976387272" sldId="283"/>
            <ac:spMk id="25" creationId="{10CA99D2-3F4D-6A00-5007-C91E7D3C6E62}"/>
          </ac:spMkLst>
        </pc:spChg>
        <pc:spChg chg="add mod">
          <ac:chgData name="Toby Donaldson" userId="2e6e5431-bb17-4c41-9985-d39c50d83c73" providerId="ADAL" clId="{B9F33DEE-EC52-4B89-A8C8-427ED27EC638}" dt="2024-09-17T02:10:29.700" v="5608" actId="164"/>
          <ac:spMkLst>
            <pc:docMk/>
            <pc:sldMk cId="976387272" sldId="283"/>
            <ac:spMk id="26" creationId="{4877FAD7-D14C-AF3E-C871-6BC5030EFCC9}"/>
          </ac:spMkLst>
        </pc:spChg>
        <pc:spChg chg="mod">
          <ac:chgData name="Toby Donaldson" userId="2e6e5431-bb17-4c41-9985-d39c50d83c73" providerId="ADAL" clId="{B9F33DEE-EC52-4B89-A8C8-427ED27EC638}" dt="2024-09-17T02:11:18.495" v="5629" actId="20577"/>
          <ac:spMkLst>
            <pc:docMk/>
            <pc:sldMk cId="976387272" sldId="283"/>
            <ac:spMk id="29" creationId="{58C601BE-F47C-5E9A-738E-44C014A6D569}"/>
          </ac:spMkLst>
        </pc:spChg>
        <pc:spChg chg="mod">
          <ac:chgData name="Toby Donaldson" userId="2e6e5431-bb17-4c41-9985-d39c50d83c73" providerId="ADAL" clId="{B9F33DEE-EC52-4B89-A8C8-427ED27EC638}" dt="2024-09-17T02:11:16.176" v="5628" actId="20577"/>
          <ac:spMkLst>
            <pc:docMk/>
            <pc:sldMk cId="976387272" sldId="283"/>
            <ac:spMk id="30" creationId="{423C68F7-149F-C74D-EA23-3E90452618D9}"/>
          </ac:spMkLst>
        </pc:spChg>
        <pc:spChg chg="mod">
          <ac:chgData name="Toby Donaldson" userId="2e6e5431-bb17-4c41-9985-d39c50d83c73" providerId="ADAL" clId="{B9F33DEE-EC52-4B89-A8C8-427ED27EC638}" dt="2024-09-17T02:11:21.571" v="5630" actId="20577"/>
          <ac:spMkLst>
            <pc:docMk/>
            <pc:sldMk cId="976387272" sldId="283"/>
            <ac:spMk id="32" creationId="{46FC1249-F421-AF09-9419-FF750CAF0E3D}"/>
          </ac:spMkLst>
        </pc:spChg>
        <pc:spChg chg="mod">
          <ac:chgData name="Toby Donaldson" userId="2e6e5431-bb17-4c41-9985-d39c50d83c73" providerId="ADAL" clId="{B9F33DEE-EC52-4B89-A8C8-427ED27EC638}" dt="2024-09-17T02:11:12.865" v="5627" actId="20577"/>
          <ac:spMkLst>
            <pc:docMk/>
            <pc:sldMk cId="976387272" sldId="283"/>
            <ac:spMk id="33" creationId="{3D125A3F-6CA2-A288-1FA7-FC45E80BDC5D}"/>
          </ac:spMkLst>
        </pc:spChg>
        <pc:spChg chg="add mod">
          <ac:chgData name="Toby Donaldson" userId="2e6e5431-bb17-4c41-9985-d39c50d83c73" providerId="ADAL" clId="{B9F33DEE-EC52-4B89-A8C8-427ED27EC638}" dt="2024-09-17T02:18:25.657" v="5907" actId="1076"/>
          <ac:spMkLst>
            <pc:docMk/>
            <pc:sldMk cId="976387272" sldId="283"/>
            <ac:spMk id="34" creationId="{EFFAB7A4-1E16-5C74-DA8D-DD2415BFA1FB}"/>
          </ac:spMkLst>
        </pc:spChg>
        <pc:spChg chg="add mod">
          <ac:chgData name="Toby Donaldson" userId="2e6e5431-bb17-4c41-9985-d39c50d83c73" providerId="ADAL" clId="{B9F33DEE-EC52-4B89-A8C8-427ED27EC638}" dt="2024-09-17T02:20:02.705" v="5918"/>
          <ac:spMkLst>
            <pc:docMk/>
            <pc:sldMk cId="976387272" sldId="283"/>
            <ac:spMk id="39" creationId="{D8506358-E417-DBAA-41F2-8AEF40C050DF}"/>
          </ac:spMkLst>
        </pc:spChg>
        <pc:grpChg chg="add del mod">
          <ac:chgData name="Toby Donaldson" userId="2e6e5431-bb17-4c41-9985-d39c50d83c73" providerId="ADAL" clId="{B9F33DEE-EC52-4B89-A8C8-427ED27EC638}" dt="2024-09-17T02:04:00.764" v="5489" actId="165"/>
          <ac:grpSpMkLst>
            <pc:docMk/>
            <pc:sldMk cId="976387272" sldId="283"/>
            <ac:grpSpMk id="3" creationId="{F58FA83E-EAED-E63D-2849-45B89D41E159}"/>
          </ac:grpSpMkLst>
        </pc:grpChg>
        <pc:grpChg chg="add mod">
          <ac:chgData name="Toby Donaldson" userId="2e6e5431-bb17-4c41-9985-d39c50d83c73" providerId="ADAL" clId="{B9F33DEE-EC52-4B89-A8C8-427ED27EC638}" dt="2024-09-17T02:05:42.795" v="5501" actId="1076"/>
          <ac:grpSpMkLst>
            <pc:docMk/>
            <pc:sldMk cId="976387272" sldId="283"/>
            <ac:grpSpMk id="11" creationId="{9C38C3E6-9402-321B-BA52-6E2396A0AF15}"/>
          </ac:grpSpMkLst>
        </pc:grpChg>
        <pc:grpChg chg="add del mod">
          <ac:chgData name="Toby Donaldson" userId="2e6e5431-bb17-4c41-9985-d39c50d83c73" providerId="ADAL" clId="{B9F33DEE-EC52-4B89-A8C8-427ED27EC638}" dt="2024-09-17T02:11:45.338" v="5633" actId="21"/>
          <ac:grpSpMkLst>
            <pc:docMk/>
            <pc:sldMk cId="976387272" sldId="283"/>
            <ac:grpSpMk id="24" creationId="{2C768DF8-86ED-7B3A-101C-DAE5645DAA94}"/>
          </ac:grpSpMkLst>
        </pc:grpChg>
        <pc:grpChg chg="add mod">
          <ac:chgData name="Toby Donaldson" userId="2e6e5431-bb17-4c41-9985-d39c50d83c73" providerId="ADAL" clId="{B9F33DEE-EC52-4B89-A8C8-427ED27EC638}" dt="2024-09-17T02:11:50.668" v="5634" actId="1076"/>
          <ac:grpSpMkLst>
            <pc:docMk/>
            <pc:sldMk cId="976387272" sldId="283"/>
            <ac:grpSpMk id="27" creationId="{7B552CD9-B164-F560-8747-4C8D4E7956EC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28" creationId="{AF1773CB-8CD9-1C99-FE90-1C0DDA85CF0A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31" creationId="{C7813A69-033E-4E9E-2297-3C3C491CCE56}"/>
          </ac:grpSpMkLst>
        </pc:grp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8" creationId="{D94D4FAC-A856-4E52-8F8E-1889D14E6F1B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2" creationId="{CDC98F4E-239D-3056-EC63-72C0C981750F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4" creationId="{50985F18-F7E1-BA9B-487C-0142791D32A1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7" creationId="{97142D38-2613-EDDE-AB45-8755456238C9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9" creationId="{2BB7524A-EC6B-8E5A-F9EA-90B3D9B434B3}"/>
          </ac:cxnSpMkLst>
        </pc:cxnChg>
        <pc:cxnChg chg="add">
          <ac:chgData name="Toby Donaldson" userId="2e6e5431-bb17-4c41-9985-d39c50d83c73" providerId="ADAL" clId="{B9F33DEE-EC52-4B89-A8C8-427ED27EC638}" dt="2024-09-17T02:18:30.820" v="5908" actId="11529"/>
          <ac:cxnSpMkLst>
            <pc:docMk/>
            <pc:sldMk cId="976387272" sldId="283"/>
            <ac:cxnSpMk id="36" creationId="{A273E1BD-FA06-0E24-9475-B60A7E037EF2}"/>
          </ac:cxnSpMkLst>
        </pc:cxnChg>
        <pc:cxnChg chg="add">
          <ac:chgData name="Toby Donaldson" userId="2e6e5431-bb17-4c41-9985-d39c50d83c73" providerId="ADAL" clId="{B9F33DEE-EC52-4B89-A8C8-427ED27EC638}" dt="2024-09-17T02:18:39.224" v="5909" actId="11529"/>
          <ac:cxnSpMkLst>
            <pc:docMk/>
            <pc:sldMk cId="976387272" sldId="283"/>
            <ac:cxnSpMk id="38" creationId="{506CBA53-6F37-5172-DEDD-7A2C398C4F88}"/>
          </ac:cxnSpMkLst>
        </pc:cxnChg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7" creationId="{7B552CD9-B164-F560-8747-4C8D4E7956EC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8" creationId="{AF1773CB-8CD9-1C99-FE90-1C0DDA85CF0A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31" creationId="{C7813A69-033E-4E9E-2297-3C3C491CCE56}"/>
          </ac:grpSpMkLst>
        </pc:grpChg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6" creationId="{FBD1B39E-3F98-7575-D07C-115CF7738F6B}"/>
          </ac:spMkLst>
        </pc:spChg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8" creationId="{877AAAB6-D7D2-5575-AAA8-0C7FAE94FF37}"/>
          </ac:spMkLst>
        </pc:spChg>
        <pc:spChg chg="add mod">
          <ac:chgData name="Toby Donaldson" userId="2e6e5431-bb17-4c41-9985-d39c50d83c73" providerId="ADAL" clId="{B9F33DEE-EC52-4B89-A8C8-427ED27EC638}" dt="2024-09-17T02:20:11.568" v="5920" actId="14100"/>
          <ac:spMkLst>
            <pc:docMk/>
            <pc:sldMk cId="2835686456" sldId="287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5:01.830" v="6145" actId="20577"/>
          <ac:spMkLst>
            <pc:docMk/>
            <pc:sldMk cId="2835686456" sldId="287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1:16.595" v="5942"/>
          <ac:spMkLst>
            <pc:docMk/>
            <pc:sldMk cId="2835686456" sldId="287"/>
            <ac:spMk id="17" creationId="{C6834B3E-5FBF-CAD0-B59B-59BF5941DACE}"/>
          </ac:spMkLst>
        </pc:spChg>
        <pc:spChg chg="mod">
          <ac:chgData name="Toby Donaldson" userId="2e6e5431-bb17-4c41-9985-d39c50d83c73" providerId="ADAL" clId="{B9F33DEE-EC52-4B89-A8C8-427ED27EC638}" dt="2024-09-17T02:20:53.978" v="5938" actId="113"/>
          <ac:spMkLst>
            <pc:docMk/>
            <pc:sldMk cId="2835686456" sldId="287"/>
            <ac:spMk id="34" creationId="{EFFAB7A4-1E16-5C74-DA8D-DD2415BFA1FB}"/>
          </ac:spMkLst>
        </pc:spChg>
        <pc:grpChg chg="add del mod">
          <ac:chgData name="Toby Donaldson" userId="2e6e5431-bb17-4c41-9985-d39c50d83c73" providerId="ADAL" clId="{B9F33DEE-EC52-4B89-A8C8-427ED27EC638}" dt="2024-09-17T02:20:19.366" v="5921" actId="21"/>
          <ac:grpSpMkLst>
            <pc:docMk/>
            <pc:sldMk cId="2835686456" sldId="287"/>
            <ac:grpSpMk id="3" creationId="{0E6FC0A0-7746-1675-35C0-22A5C2B950B8}"/>
          </ac:grpSpMkLst>
        </pc:grpChg>
        <pc:grpChg chg="add mod">
          <ac:chgData name="Toby Donaldson" userId="2e6e5431-bb17-4c41-9985-d39c50d83c73" providerId="ADAL" clId="{B9F33DEE-EC52-4B89-A8C8-427ED27EC638}" dt="2024-09-17T02:21:16.595" v="5942"/>
          <ac:grpSpMkLst>
            <pc:docMk/>
            <pc:sldMk cId="2835686456" sldId="287"/>
            <ac:grpSpMk id="15" creationId="{C7D95DFB-2C77-3276-E881-F6A058FAD6EA}"/>
          </ac:grpSpMkLst>
        </pc:grpChg>
        <pc:cxnChg chg="add">
          <ac:chgData name="Toby Donaldson" userId="2e6e5431-bb17-4c41-9985-d39c50d83c73" providerId="ADAL" clId="{B9F33DEE-EC52-4B89-A8C8-427ED27EC638}" dt="2024-09-17T02:21:30.923" v="5947" actId="11529"/>
          <ac:cxnSpMkLst>
            <pc:docMk/>
            <pc:sldMk cId="2835686456" sldId="287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10.161" v="5941" actId="14100"/>
          <ac:cxnSpMkLst>
            <pc:docMk/>
            <pc:sldMk cId="2835686456" sldId="287"/>
            <ac:cxnSpMk id="36" creationId="{A273E1BD-FA06-0E24-9475-B60A7E037EF2}"/>
          </ac:cxnSpMkLst>
        </pc:cxnChg>
        <pc:cxnChg chg="del mod">
          <ac:chgData name="Toby Donaldson" userId="2e6e5431-bb17-4c41-9985-d39c50d83c73" providerId="ADAL" clId="{B9F33DEE-EC52-4B89-A8C8-427ED27EC638}" dt="2024-09-17T02:20:24.612" v="5922" actId="21"/>
          <ac:cxnSpMkLst>
            <pc:docMk/>
            <pc:sldMk cId="2835686456" sldId="287"/>
            <ac:cxnSpMk id="38" creationId="{506CBA53-6F37-5172-DEDD-7A2C398C4F8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  <pc:spChg chg="add mod">
          <ac:chgData name="Toby Donaldson" userId="2e6e5431-bb17-4c41-9985-d39c50d83c73" providerId="ADAL" clId="{B9F33DEE-EC52-4B89-A8C8-427ED27EC638}" dt="2024-09-17T02:24:32.899" v="6143" actId="113"/>
          <ac:spMkLst>
            <pc:docMk/>
            <pc:sldMk cId="3265458198" sldId="288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4:56.915" v="6144" actId="20577"/>
          <ac:spMkLst>
            <pc:docMk/>
            <pc:sldMk cId="3265458198" sldId="288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2:10.895" v="6003" actId="113"/>
          <ac:spMkLst>
            <pc:docMk/>
            <pc:sldMk cId="3265458198" sldId="288"/>
            <ac:spMk id="34" creationId="{EFFAB7A4-1E16-5C74-DA8D-DD2415BFA1FB}"/>
          </ac:spMkLst>
        </pc:spChg>
        <pc:cxnChg chg="add mod">
          <ac:chgData name="Toby Donaldson" userId="2e6e5431-bb17-4c41-9985-d39c50d83c73" providerId="ADAL" clId="{B9F33DEE-EC52-4B89-A8C8-427ED27EC638}" dt="2024-09-17T02:23:55.717" v="6137" actId="1582"/>
          <ac:cxnSpMkLst>
            <pc:docMk/>
            <pc:sldMk cId="3265458198" sldId="288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3:39.743" v="6135" actId="14100"/>
          <ac:cxnSpMkLst>
            <pc:docMk/>
            <pc:sldMk cId="3265458198" sldId="288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46.813" v="5949" actId="20577"/>
          <ac:cxnSpMkLst>
            <pc:docMk/>
            <pc:sldMk cId="3265458198" sldId="288"/>
            <ac:cxnSpMk id="36" creationId="{A273E1BD-FA06-0E24-9475-B60A7E037EF2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  <pc:spChg chg="del">
          <ac:chgData name="Toby Donaldson" userId="2e6e5431-bb17-4c41-9985-d39c50d83c73" providerId="ADAL" clId="{B9F33DEE-EC52-4B89-A8C8-427ED27EC638}" dt="2024-09-17T02:26:42.147" v="6226" actId="21"/>
          <ac:spMkLst>
            <pc:docMk/>
            <pc:sldMk cId="4208034066" sldId="289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5:27.790" v="6148" actId="14100"/>
          <ac:spMkLst>
            <pc:docMk/>
            <pc:sldMk cId="4208034066" sldId="289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6:19.586" v="6222" actId="20577"/>
          <ac:spMkLst>
            <pc:docMk/>
            <pc:sldMk cId="4208034066" sldId="289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26:14.903" v="6221"/>
          <ac:spMkLst>
            <pc:docMk/>
            <pc:sldMk cId="4208034066" sldId="289"/>
            <ac:spMk id="12" creationId="{8F9E51D8-A935-2F8A-A88C-D29C6064ED73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2" creationId="{36588781-C2CE-CDAB-3477-3EF739D5163B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3" creationId="{334C0D91-5C8E-884F-5FB4-C5EFE9EF152F}"/>
          </ac:spMkLst>
        </pc:spChg>
        <pc:spChg chg="mod">
          <ac:chgData name="Toby Donaldson" userId="2e6e5431-bb17-4c41-9985-d39c50d83c73" providerId="ADAL" clId="{B9F33DEE-EC52-4B89-A8C8-427ED27EC638}" dt="2024-09-17T02:26:08.268" v="6220" actId="113"/>
          <ac:spMkLst>
            <pc:docMk/>
            <pc:sldMk cId="4208034066" sldId="289"/>
            <ac:spMk id="34" creationId="{EFFAB7A4-1E16-5C74-DA8D-DD2415BFA1FB}"/>
          </ac:spMkLst>
        </pc:spChg>
        <pc:grpChg chg="add mod">
          <ac:chgData name="Toby Donaldson" userId="2e6e5431-bb17-4c41-9985-d39c50d83c73" providerId="ADAL" clId="{B9F33DEE-EC52-4B89-A8C8-427ED27EC638}" dt="2024-09-17T02:26:14.903" v="6221"/>
          <ac:grpSpMkLst>
            <pc:docMk/>
            <pc:sldMk cId="4208034066" sldId="289"/>
            <ac:grpSpMk id="6" creationId="{E04A6AE7-5F0C-30EC-AD91-A42E98371757}"/>
          </ac:grpSpMkLst>
        </pc:grpChg>
        <pc:grpChg chg="add mod">
          <ac:chgData name="Toby Donaldson" userId="2e6e5431-bb17-4c41-9985-d39c50d83c73" providerId="ADAL" clId="{B9F33DEE-EC52-4B89-A8C8-427ED27EC638}" dt="2024-09-17T02:26:39.970" v="6225"/>
          <ac:grpSpMkLst>
            <pc:docMk/>
            <pc:sldMk cId="4208034066" sldId="289"/>
            <ac:grpSpMk id="20" creationId="{67D8661B-5999-2CD8-AF71-CA4C41E23875}"/>
          </ac:grpSpMkLst>
        </pc:grpChg>
        <pc:cxnChg chg="del mod">
          <ac:chgData name="Toby Donaldson" userId="2e6e5431-bb17-4c41-9985-d39c50d83c73" providerId="ADAL" clId="{B9F33DEE-EC52-4B89-A8C8-427ED27EC638}" dt="2024-09-17T02:26:42.147" v="6226" actId="21"/>
          <ac:cxnSpMkLst>
            <pc:docMk/>
            <pc:sldMk cId="4208034066" sldId="289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6:25.895" v="6223" actId="14100"/>
          <ac:cxnSpMkLst>
            <pc:docMk/>
            <pc:sldMk cId="4208034066" sldId="289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5:33.352" v="6149" actId="14100"/>
          <ac:cxnSpMkLst>
            <pc:docMk/>
            <pc:sldMk cId="4208034066" sldId="289"/>
            <ac:cxnSpMk id="36" creationId="{A273E1BD-FA06-0E24-9475-B60A7E037EF2}"/>
          </ac:cxnSpMkLst>
        </pc:cxnChg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B9F33DEE-EC52-4B89-A8C8-427ED27EC638}" dt="2024-09-17T02:30:10.360" v="6403" actId="113"/>
          <ac:spMkLst>
            <pc:docMk/>
            <pc:sldMk cId="3579788506" sldId="290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30:15.918" v="6405" actId="20577"/>
          <ac:spMkLst>
            <pc:docMk/>
            <pc:sldMk cId="3579788506" sldId="290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30:41.654" v="6407" actId="20577"/>
          <ac:spMkLst>
            <pc:docMk/>
            <pc:sldMk cId="3579788506" sldId="290"/>
            <ac:spMk id="34" creationId="{EFFAB7A4-1E16-5C74-DA8D-DD2415BFA1FB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  <pc:spChg chg="mod">
          <ac:chgData name="Toby Donaldson" userId="2e6e5431-bb17-4c41-9985-d39c50d83c73" providerId="ADAL" clId="{B9F33DEE-EC52-4B89-A8C8-427ED27EC638}" dt="2024-09-17T21:19:44.203" v="6567" actId="20577"/>
          <ac:spMkLst>
            <pc:docMk/>
            <pc:sldMk cId="4169099289" sldId="291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22:22.806" v="6670" actId="1076"/>
          <ac:spMkLst>
            <pc:docMk/>
            <pc:sldMk cId="4169099289" sldId="291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2:38.434" v="6673" actId="208"/>
          <ac:spMkLst>
            <pc:docMk/>
            <pc:sldMk cId="4169099289" sldId="291"/>
            <ac:spMk id="6" creationId="{FF0DC174-A644-847B-DBD1-A55C64869367}"/>
          </ac:spMkLst>
        </pc:spChg>
        <pc:spChg chg="mod">
          <ac:chgData name="Toby Donaldson" userId="2e6e5431-bb17-4c41-9985-d39c50d83c73" providerId="ADAL" clId="{B9F33DEE-EC52-4B89-A8C8-427ED27EC638}" dt="2024-09-17T21:22:18.754" v="6669" actId="20577"/>
          <ac:spMkLst>
            <pc:docMk/>
            <pc:sldMk cId="4169099289" sldId="291"/>
            <ac:spMk id="13" creationId="{5C3CB041-437A-DDC4-FD22-B5E3515334BD}"/>
          </ac:spMkLst>
        </pc:spChg>
        <pc:grpChg chg="del">
          <ac:chgData name="Toby Donaldson" userId="2e6e5431-bb17-4c41-9985-d39c50d83c73" providerId="ADAL" clId="{B9F33DEE-EC52-4B89-A8C8-427ED27EC638}" dt="2024-09-17T21:20:40.423" v="6624" actId="21"/>
          <ac:grpSpMkLst>
            <pc:docMk/>
            <pc:sldMk cId="4169099289" sldId="291"/>
            <ac:grpSpMk id="11" creationId="{9C38C3E6-9402-321B-BA52-6E2396A0AF15}"/>
          </ac:grpSpMkLst>
        </pc:grpChg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  <pc:spChg chg="mod">
          <ac:chgData name="Toby Donaldson" userId="2e6e5431-bb17-4c41-9985-d39c50d83c73" providerId="ADAL" clId="{B9F33DEE-EC52-4B89-A8C8-427ED27EC638}" dt="2024-09-17T21:23:19.086" v="6684" actId="1076"/>
          <ac:spMkLst>
            <pc:docMk/>
            <pc:sldMk cId="3287135454" sldId="292"/>
            <ac:spMk id="3" creationId="{282A2FBA-A14A-54E6-FB37-8B6ACF7815D5}"/>
          </ac:spMkLst>
        </pc:spChg>
        <pc:cxnChg chg="add mod">
          <ac:chgData name="Toby Donaldson" userId="2e6e5431-bb17-4c41-9985-d39c50d83c73" providerId="ADAL" clId="{B9F33DEE-EC52-4B89-A8C8-427ED27EC638}" dt="2024-09-17T21:23:19.086" v="6684" actId="1076"/>
          <ac:cxnSpMkLst>
            <pc:docMk/>
            <pc:sldMk cId="3287135454" sldId="292"/>
            <ac:cxnSpMk id="7" creationId="{EA92CB22-633E-A3BD-F8D4-E068DA3B3656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B9F33DEE-EC52-4B89-A8C8-427ED27EC638}" dt="2024-09-17T21:29:04.763" v="6781" actId="20577"/>
          <ac:spMkLst>
            <pc:docMk/>
            <pc:sldMk cId="3231735434" sldId="293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7:07.381" v="6760" actId="1076"/>
          <ac:spMkLst>
            <pc:docMk/>
            <pc:sldMk cId="3231735434" sldId="293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6:09.284" v="6741" actId="1076"/>
          <ac:spMkLst>
            <pc:docMk/>
            <pc:sldMk cId="3231735434" sldId="293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26:26.615" v="6745" actId="1076"/>
          <ac:spMkLst>
            <pc:docMk/>
            <pc:sldMk cId="3231735434" sldId="293"/>
            <ac:spMk id="8" creationId="{7DD5D3D6-7129-8221-FC11-413AC997465C}"/>
          </ac:spMkLst>
        </pc:spChg>
        <pc:spChg chg="mod">
          <ac:chgData name="Toby Donaldson" userId="2e6e5431-bb17-4c41-9985-d39c50d83c73" providerId="ADAL" clId="{B9F33DEE-EC52-4B89-A8C8-427ED27EC638}" dt="2024-09-17T21:26:04.810" v="6740" actId="20577"/>
          <ac:spMkLst>
            <pc:docMk/>
            <pc:sldMk cId="3231735434" sldId="293"/>
            <ac:spMk id="13" creationId="{5C3CB041-437A-DDC4-FD22-B5E3515334BD}"/>
          </ac:spMkLst>
        </pc:spChg>
        <pc:cxnChg chg="mod">
          <ac:chgData name="Toby Donaldson" userId="2e6e5431-bb17-4c41-9985-d39c50d83c73" providerId="ADAL" clId="{B9F33DEE-EC52-4B89-A8C8-427ED27EC638}" dt="2024-09-17T21:29:02.745" v="676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  <pc:spChg chg="del">
          <ac:chgData name="Toby Donaldson" userId="2e6e5431-bb17-4c41-9985-d39c50d83c73" providerId="ADAL" clId="{B9F33DEE-EC52-4B89-A8C8-427ED27EC638}" dt="2024-09-17T21:29:39.381" v="6784" actId="21"/>
          <ac:spMkLst>
            <pc:docMk/>
            <pc:sldMk cId="2312098604" sldId="294"/>
            <ac:spMk id="3" creationId="{282A2FBA-A14A-54E6-FB37-8B6ACF7815D5}"/>
          </ac:spMkLst>
        </pc:spChg>
        <pc:spChg chg="mod">
          <ac:chgData name="Toby Donaldson" userId="2e6e5431-bb17-4c41-9985-d39c50d83c73" providerId="ADAL" clId="{B9F33DEE-EC52-4B89-A8C8-427ED27EC638}" dt="2024-09-17T21:29:57.819" v="6787" actId="1076"/>
          <ac:spMkLst>
            <pc:docMk/>
            <pc:sldMk cId="2312098604" sldId="294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9:50.336" v="6785" actId="14100"/>
          <ac:spMkLst>
            <pc:docMk/>
            <pc:sldMk cId="2312098604" sldId="294"/>
            <ac:spMk id="6" creationId="{FF0DC174-A644-847B-DBD1-A55C64869367}"/>
          </ac:spMkLst>
        </pc:spChg>
        <pc:spChg chg="del">
          <ac:chgData name="Toby Donaldson" userId="2e6e5431-bb17-4c41-9985-d39c50d83c73" providerId="ADAL" clId="{B9F33DEE-EC52-4B89-A8C8-427ED27EC638}" dt="2024-09-17T21:29:53.927" v="6786" actId="21"/>
          <ac:spMkLst>
            <pc:docMk/>
            <pc:sldMk cId="2312098604" sldId="294"/>
            <ac:spMk id="8" creationId="{7DD5D3D6-7129-8221-FC11-413AC997465C}"/>
          </ac:spMkLst>
        </pc:spChg>
        <pc:cxnChg chg="del mod">
          <ac:chgData name="Toby Donaldson" userId="2e6e5431-bb17-4c41-9985-d39c50d83c73" providerId="ADAL" clId="{B9F33DEE-EC52-4B89-A8C8-427ED27EC638}" dt="2024-09-17T21:29:39.381" v="6784" actId="21"/>
          <ac:cxnSpMkLst>
            <pc:docMk/>
            <pc:sldMk cId="2312098604" sldId="294"/>
            <ac:cxnSpMk id="7" creationId="{EA92CB22-633E-A3BD-F8D4-E068DA3B365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  <pc:spChg chg="add del mod">
          <ac:chgData name="Toby Donaldson" userId="2e6e5431-bb17-4c41-9985-d39c50d83c73" providerId="ADAL" clId="{B9F33DEE-EC52-4B89-A8C8-427ED27EC638}" dt="2024-09-17T21:30:57.933" v="6797" actId="21"/>
          <ac:spMkLst>
            <pc:docMk/>
            <pc:sldMk cId="1198357223" sldId="295"/>
            <ac:spMk id="3" creationId="{9FF71EA8-2477-C5B5-8462-DF0D3FB0F8DF}"/>
          </ac:spMkLst>
        </pc:spChg>
        <pc:spChg chg="mod">
          <ac:chgData name="Toby Donaldson" userId="2e6e5431-bb17-4c41-9985-d39c50d83c73" providerId="ADAL" clId="{B9F33DEE-EC52-4B89-A8C8-427ED27EC638}" dt="2024-09-17T21:31:51.081" v="6879" actId="5793"/>
          <ac:spMkLst>
            <pc:docMk/>
            <pc:sldMk cId="1198357223" sldId="295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30:30.405" v="6793" actId="21"/>
          <ac:spMkLst>
            <pc:docMk/>
            <pc:sldMk cId="1198357223" sldId="295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31:02.066" v="6798" actId="14100"/>
          <ac:spMkLst>
            <pc:docMk/>
            <pc:sldMk cId="1198357223" sldId="295"/>
            <ac:spMk id="7" creationId="{90AC8351-6490-FFBC-8EAD-267A0BCF0642}"/>
          </ac:spMkLst>
        </pc:spChg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  <pc:spChg chg="add mod">
          <ac:chgData name="Toby Donaldson" userId="2e6e5431-bb17-4c41-9985-d39c50d83c73" providerId="ADAL" clId="{B9F33DEE-EC52-4B89-A8C8-427ED27EC638}" dt="2024-09-17T21:32:18.207" v="6885" actId="14100"/>
          <ac:spMkLst>
            <pc:docMk/>
            <pc:sldMk cId="1989001679" sldId="296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33:00.857" v="6950" actId="1076"/>
          <ac:spMkLst>
            <pc:docMk/>
            <pc:sldMk cId="1989001679" sldId="296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33:05.833" v="6951" actId="1076"/>
          <ac:spMkLst>
            <pc:docMk/>
            <pc:sldMk cId="1989001679" sldId="296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32:03.565" v="6882" actId="14100"/>
          <ac:spMkLst>
            <pc:docMk/>
            <pc:sldMk cId="1989001679" sldId="296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7T21:35:46.430" v="7084" actId="113"/>
          <ac:spMkLst>
            <pc:docMk/>
            <pc:sldMk cId="1989001679" sldId="296"/>
            <ac:spMk id="15" creationId="{48465BF6-5D11-5DB1-C39D-B4E20BAF92AA}"/>
          </ac:spMkLst>
        </pc:spChg>
        <pc:cxnChg chg="add">
          <ac:chgData name="Toby Donaldson" userId="2e6e5431-bb17-4c41-9985-d39c50d83c73" providerId="ADAL" clId="{B9F33DEE-EC52-4B89-A8C8-427ED27EC638}" dt="2024-09-17T21:33:12.269" v="6952" actId="11529"/>
          <ac:cxnSpMkLst>
            <pc:docMk/>
            <pc:sldMk cId="1989001679" sldId="296"/>
            <ac:cxnSpMk id="9" creationId="{A1798CF0-1C3E-1382-CB58-57AF961422F3}"/>
          </ac:cxnSpMkLst>
        </pc:cxnChg>
        <pc:cxnChg chg="add mod">
          <ac:chgData name="Toby Donaldson" userId="2e6e5431-bb17-4c41-9985-d39c50d83c73" providerId="ADAL" clId="{B9F33DEE-EC52-4B89-A8C8-427ED27EC638}" dt="2024-09-17T21:33:30.003" v="6955" actId="14100"/>
          <ac:cxnSpMkLst>
            <pc:docMk/>
            <pc:sldMk cId="1989001679" sldId="296"/>
            <ac:cxnSpMk id="11" creationId="{FB689EAB-6BB3-0BF6-C2FD-8CDCA9E69CF6}"/>
          </ac:cxnSpMkLst>
        </pc:cxnChg>
        <pc:cxnChg chg="add">
          <ac:chgData name="Toby Donaldson" userId="2e6e5431-bb17-4c41-9985-d39c50d83c73" providerId="ADAL" clId="{B9F33DEE-EC52-4B89-A8C8-427ED27EC638}" dt="2024-09-17T21:35:04.044" v="7078" actId="11529"/>
          <ac:cxnSpMkLst>
            <pc:docMk/>
            <pc:sldMk cId="1989001679" sldId="296"/>
            <ac:cxnSpMk id="17" creationId="{D99411D8-97C9-8141-9C55-069E2C6B09C7}"/>
          </ac:cxnSpMkLst>
        </pc:cxnChg>
        <pc:cxnChg chg="add">
          <ac:chgData name="Toby Donaldson" userId="2e6e5431-bb17-4c41-9985-d39c50d83c73" providerId="ADAL" clId="{B9F33DEE-EC52-4B89-A8C8-427ED27EC638}" dt="2024-09-17T21:35:13.073" v="7079" actId="11529"/>
          <ac:cxnSpMkLst>
            <pc:docMk/>
            <pc:sldMk cId="1989001679" sldId="296"/>
            <ac:cxnSpMk id="19" creationId="{BBE09DAF-C3F7-6A98-3BAE-6C71BDC16233}"/>
          </ac:cxnSpMkLst>
        </pc:cxnChg>
      </pc:sldChg>
      <pc:sldChg chg="add">
        <pc:chgData name="Toby Donaldson" userId="2e6e5431-bb17-4c41-9985-d39c50d83c73" providerId="ADAL" clId="{B9F33DEE-EC52-4B89-A8C8-427ED27EC638}" dt="2024-09-17T21:33:44.107" v="6956" actId="2890"/>
        <pc:sldMkLst>
          <pc:docMk/>
          <pc:sldMk cId="3108921986" sldId="297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  <pc:spChg chg="mod">
          <ac:chgData name="Toby Donaldson" userId="2e6e5431-bb17-4c41-9985-d39c50d83c73" providerId="ADAL" clId="{B9F33DEE-EC52-4B89-A8C8-427ED27EC638}" dt="2024-09-17T21:36:38.500" v="7108" actId="113"/>
          <ac:spMkLst>
            <pc:docMk/>
            <pc:sldMk cId="3629807992" sldId="298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36:36.403" v="7107" actId="113"/>
          <ac:spMkLst>
            <pc:docMk/>
            <pc:sldMk cId="3629807992" sldId="298"/>
            <ac:spMk id="6" creationId="{96F10EE8-23A7-FE83-A820-5B885F373988}"/>
          </ac:spMkLst>
        </pc:spChg>
        <pc:spChg chg="del">
          <ac:chgData name="Toby Donaldson" userId="2e6e5431-bb17-4c41-9985-d39c50d83c73" providerId="ADAL" clId="{B9F33DEE-EC52-4B89-A8C8-427ED27EC638}" dt="2024-09-17T21:36:47.188" v="7109" actId="21"/>
          <ac:spMkLst>
            <pc:docMk/>
            <pc:sldMk cId="3629807992" sldId="298"/>
            <ac:spMk id="15" creationId="{48465BF6-5D11-5DB1-C39D-B4E20BAF92AA}"/>
          </ac:spMkLst>
        </pc:spChg>
        <pc:cxnChg chg="mod">
          <ac:chgData name="Toby Donaldson" userId="2e6e5431-bb17-4c41-9985-d39c50d83c73" providerId="ADAL" clId="{B9F33DEE-EC52-4B89-A8C8-427ED27EC638}" dt="2024-09-17T21:36:10.226" v="7094" actId="14100"/>
          <ac:cxnSpMkLst>
            <pc:docMk/>
            <pc:sldMk cId="3629807992" sldId="298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7" creationId="{D99411D8-97C9-8141-9C55-069E2C6B09C7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9" creationId="{BBE09DAF-C3F7-6A98-3BAE-6C71BDC16233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  <pc:spChg chg="add mod">
          <ac:chgData name="Toby Donaldson" userId="2e6e5431-bb17-4c41-9985-d39c50d83c73" providerId="ADAL" clId="{B9F33DEE-EC52-4B89-A8C8-427ED27EC638}" dt="2024-09-17T21:40:14.910" v="7242" actId="1076"/>
          <ac:spMkLst>
            <pc:docMk/>
            <pc:sldMk cId="302167807" sldId="299"/>
            <ac:spMk id="8" creationId="{7C26C8C5-E2D5-976D-F8A5-D2E4F2A93606}"/>
          </ac:spMkLst>
        </pc:spChg>
        <pc:spChg chg="add mod">
          <ac:chgData name="Toby Donaldson" userId="2e6e5431-bb17-4c41-9985-d39c50d83c73" providerId="ADAL" clId="{B9F33DEE-EC52-4B89-A8C8-427ED27EC638}" dt="2024-09-17T21:40:32.930" v="7245" actId="1076"/>
          <ac:spMkLst>
            <pc:docMk/>
            <pc:sldMk cId="302167807" sldId="299"/>
            <ac:spMk id="10" creationId="{FF13CE6D-890C-D19C-6C6E-B80716A9E764}"/>
          </ac:spMkLst>
        </pc:spChg>
        <pc:inkChg chg="del">
          <ac:chgData name="Toby Donaldson" userId="2e6e5431-bb17-4c41-9985-d39c50d83c73" providerId="ADAL" clId="{B9F33DEE-EC52-4B89-A8C8-427ED27EC638}" dt="2024-09-19T01:04:45.862" v="9058" actId="21"/>
          <ac:inkMkLst>
            <pc:docMk/>
            <pc:sldMk cId="302167807" sldId="299"/>
            <ac:inkMk id="12" creationId="{F731033A-1FF7-12B6-FF02-080DE7AC82FF}"/>
          </ac:inkMkLst>
        </pc:inkChg>
        <pc:cxnChg chg="add mod">
          <ac:chgData name="Toby Donaldson" userId="2e6e5431-bb17-4c41-9985-d39c50d83c73" providerId="ADAL" clId="{B9F33DEE-EC52-4B89-A8C8-427ED27EC638}" dt="2024-09-17T21:40:14.910" v="7242" actId="1076"/>
          <ac:cxnSpMkLst>
            <pc:docMk/>
            <pc:sldMk cId="302167807" sldId="299"/>
            <ac:cxnSpMk id="14" creationId="{B94E6558-77F9-7C1B-D052-31AB50AB6FEE}"/>
          </ac:cxnSpMkLst>
        </pc:cxnChg>
        <pc:cxnChg chg="add">
          <ac:chgData name="Toby Donaldson" userId="2e6e5431-bb17-4c41-9985-d39c50d83c73" providerId="ADAL" clId="{B9F33DEE-EC52-4B89-A8C8-427ED27EC638}" dt="2024-09-17T21:40:23.571" v="7243" actId="11529"/>
          <ac:cxnSpMkLst>
            <pc:docMk/>
            <pc:sldMk cId="302167807" sldId="299"/>
            <ac:cxnSpMk id="17" creationId="{C5273ABB-532C-6900-DC54-EE0B3754982A}"/>
          </ac:cxnSpMkLst>
        </pc:cxnChg>
        <pc:cxnChg chg="add">
          <ac:chgData name="Toby Donaldson" userId="2e6e5431-bb17-4c41-9985-d39c50d83c73" providerId="ADAL" clId="{B9F33DEE-EC52-4B89-A8C8-427ED27EC638}" dt="2024-09-17T21:40:40.321" v="7246" actId="11529"/>
          <ac:cxnSpMkLst>
            <pc:docMk/>
            <pc:sldMk cId="302167807" sldId="299"/>
            <ac:cxnSpMk id="19" creationId="{BBFC780C-DAD4-6C24-4298-810321238C0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  <pc:spChg chg="del">
          <ac:chgData name="Toby Donaldson" userId="2e6e5431-bb17-4c41-9985-d39c50d83c73" providerId="ADAL" clId="{B9F33DEE-EC52-4B89-A8C8-427ED27EC638}" dt="2024-09-17T21:41:18.700" v="7251" actId="21"/>
          <ac:spMkLst>
            <pc:docMk/>
            <pc:sldMk cId="2498533820" sldId="300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42:27.833" v="7337" actId="1076"/>
          <ac:spMkLst>
            <pc:docMk/>
            <pc:sldMk cId="2498533820" sldId="300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1:15.050" v="7249" actId="21"/>
          <ac:spMkLst>
            <pc:docMk/>
            <pc:sldMk cId="2498533820" sldId="300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8" creationId="{7C26C8C5-E2D5-976D-F8A5-D2E4F2A93606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10" creationId="{FF13CE6D-890C-D19C-6C6E-B80716A9E764}"/>
          </ac:spMkLst>
        </pc:spChg>
        <pc:spChg chg="add mod">
          <ac:chgData name="Toby Donaldson" userId="2e6e5431-bb17-4c41-9985-d39c50d83c73" providerId="ADAL" clId="{B9F33DEE-EC52-4B89-A8C8-427ED27EC638}" dt="2024-09-17T21:43:37.647" v="7351" actId="20577"/>
          <ac:spMkLst>
            <pc:docMk/>
            <pc:sldMk cId="2498533820" sldId="300"/>
            <ac:spMk id="12" creationId="{0317CF14-51C0-BC96-E0E1-4E19447AC06D}"/>
          </ac:spMkLst>
        </pc:spChg>
        <pc:spChg chg="add mod">
          <ac:chgData name="Toby Donaldson" userId="2e6e5431-bb17-4c41-9985-d39c50d83c73" providerId="ADAL" clId="{B9F33DEE-EC52-4B89-A8C8-427ED27EC638}" dt="2024-09-17T21:44:42.309" v="7359" actId="14100"/>
          <ac:spMkLst>
            <pc:docMk/>
            <pc:sldMk cId="2498533820" sldId="300"/>
            <ac:spMk id="15" creationId="{67B484C1-D027-0BF1-45C0-15CEB48A6E54}"/>
          </ac:spMkLst>
        </pc:spChg>
        <pc:spChg chg="add 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16" creationId="{E5D8972D-C626-A495-AF0D-03A48F711026}"/>
          </ac:spMkLst>
        </pc:spChg>
        <pc:spChg chg="add mod">
          <ac:chgData name="Toby Donaldson" userId="2e6e5431-bb17-4c41-9985-d39c50d83c73" providerId="ADAL" clId="{B9F33DEE-EC52-4B89-A8C8-427ED27EC638}" dt="2024-09-17T21:43:52.595" v="7353" actId="12788"/>
          <ac:spMkLst>
            <pc:docMk/>
            <pc:sldMk cId="2498533820" sldId="300"/>
            <ac:spMk id="18" creationId="{0FCCF9B8-7D05-4741-3DAF-D9463C5A0FBD}"/>
          </ac:spMkLst>
        </pc:spChg>
        <pc:cxnChg chg="del mod">
          <ac:chgData name="Toby Donaldson" userId="2e6e5431-bb17-4c41-9985-d39c50d83c73" providerId="ADAL" clId="{B9F33DEE-EC52-4B89-A8C8-427ED27EC638}" dt="2024-09-17T21:41:29.696" v="7254" actId="21"/>
          <ac:cxnSpMkLst>
            <pc:docMk/>
            <pc:sldMk cId="2498533820" sldId="300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41:16.124" v="7250" actId="21"/>
          <ac:cxnSpMkLst>
            <pc:docMk/>
            <pc:sldMk cId="2498533820" sldId="300"/>
            <ac:cxnSpMk id="11" creationId="{FB689EAB-6BB3-0BF6-C2FD-8CDCA9E69CF6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4" creationId="{B94E6558-77F9-7C1B-D052-31AB50AB6FEE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7" creationId="{C5273ABB-532C-6900-DC54-EE0B3754982A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9" creationId="{BBFC780C-DAD4-6C24-4298-810321238C06}"/>
          </ac:cxnSpMkLst>
        </pc:cxnChg>
        <pc:cxnChg chg="add">
          <ac:chgData name="Toby Donaldson" userId="2e6e5431-bb17-4c41-9985-d39c50d83c73" providerId="ADAL" clId="{B9F33DEE-EC52-4B89-A8C8-427ED27EC638}" dt="2024-09-17T21:44:23.252" v="7355" actId="11529"/>
          <ac:cxnSpMkLst>
            <pc:docMk/>
            <pc:sldMk cId="2498533820" sldId="300"/>
            <ac:cxnSpMk id="21" creationId="{1071D929-82A6-EAC7-1197-C44EE267F0F0}"/>
          </ac:cxnSpMkLst>
        </pc:cxnChg>
        <pc:cxnChg chg="add mod">
          <ac:chgData name="Toby Donaldson" userId="2e6e5431-bb17-4c41-9985-d39c50d83c73" providerId="ADAL" clId="{B9F33DEE-EC52-4B89-A8C8-427ED27EC638}" dt="2024-09-17T21:44:30.945" v="7358" actId="14100"/>
          <ac:cxnSpMkLst>
            <pc:docMk/>
            <pc:sldMk cId="2498533820" sldId="300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  <pc:spChg chg="add mod">
          <ac:chgData name="Toby Donaldson" userId="2e6e5431-bb17-4c41-9985-d39c50d83c73" providerId="ADAL" clId="{B9F33DEE-EC52-4B89-A8C8-427ED27EC638}" dt="2024-09-17T21:46:32.917" v="7462" actId="1076"/>
          <ac:spMkLst>
            <pc:docMk/>
            <pc:sldMk cId="3751592408" sldId="301"/>
            <ac:spMk id="3" creationId="{ECD223E0-2117-BEE3-BDD3-E06A780E582C}"/>
          </ac:spMkLst>
        </pc:spChg>
        <pc:spChg chg="mod">
          <ac:chgData name="Toby Donaldson" userId="2e6e5431-bb17-4c41-9985-d39c50d83c73" providerId="ADAL" clId="{B9F33DEE-EC52-4B89-A8C8-427ED27EC638}" dt="2024-09-17T21:46:13.840" v="7457" actId="1076"/>
          <ac:spMkLst>
            <pc:docMk/>
            <pc:sldMk cId="3751592408" sldId="301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5:25.774" v="7367" actId="21"/>
          <ac:spMkLst>
            <pc:docMk/>
            <pc:sldMk cId="3751592408" sldId="301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5:14.205" v="7365" actId="21"/>
          <ac:spMkLst>
            <pc:docMk/>
            <pc:sldMk cId="3751592408" sldId="301"/>
            <ac:spMk id="12" creationId="{0317CF14-51C0-BC96-E0E1-4E19447AC06D}"/>
          </ac:spMkLst>
        </pc:spChg>
        <pc:spChg chg="mod">
          <ac:chgData name="Toby Donaldson" userId="2e6e5431-bb17-4c41-9985-d39c50d83c73" providerId="ADAL" clId="{B9F33DEE-EC52-4B89-A8C8-427ED27EC638}" dt="2024-09-17T21:45:10.652" v="7364" actId="20577"/>
          <ac:spMkLst>
            <pc:docMk/>
            <pc:sldMk cId="3751592408" sldId="301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5" creationId="{67B484C1-D027-0BF1-45C0-15CEB48A6E54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6" creationId="{E5D8972D-C626-A495-AF0D-03A48F711026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8" creationId="{0FCCF9B8-7D05-4741-3DAF-D9463C5A0FBD}"/>
          </ac:spMkLst>
        </pc:sp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1" creationId="{1071D929-82A6-EAC7-1197-C44EE267F0F0}"/>
          </ac:cxnSpMkLst>
        </pc:cxn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  <pc:spChg chg="del">
          <ac:chgData name="Toby Donaldson" userId="2e6e5431-bb17-4c41-9985-d39c50d83c73" providerId="ADAL" clId="{B9F33DEE-EC52-4B89-A8C8-427ED27EC638}" dt="2024-09-17T21:46:51.990" v="7465" actId="21"/>
          <ac:spMkLst>
            <pc:docMk/>
            <pc:sldMk cId="1018217066" sldId="302"/>
            <ac:spMk id="3" creationId="{ECD223E0-2117-BEE3-BDD3-E06A780E582C}"/>
          </ac:spMkLst>
        </pc:spChg>
        <pc:spChg chg="del">
          <ac:chgData name="Toby Donaldson" userId="2e6e5431-bb17-4c41-9985-d39c50d83c73" providerId="ADAL" clId="{B9F33DEE-EC52-4B89-A8C8-427ED27EC638}" dt="2024-09-17T21:46:56.132" v="7466" actId="21"/>
          <ac:spMkLst>
            <pc:docMk/>
            <pc:sldMk cId="1018217066" sldId="302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47:23.930" v="7515" actId="20577"/>
          <ac:spMkLst>
            <pc:docMk/>
            <pc:sldMk cId="1018217066" sldId="302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46:48.182" v="7464" actId="20577"/>
          <ac:spMkLst>
            <pc:docMk/>
            <pc:sldMk cId="1018217066" sldId="302"/>
            <ac:spMk id="13" creationId="{5C3CB041-437A-DDC4-FD22-B5E3515334BD}"/>
          </ac:spMkLst>
        </pc:spChg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  <pc:spChg chg="mod">
          <ac:chgData name="Toby Donaldson" userId="2e6e5431-bb17-4c41-9985-d39c50d83c73" providerId="ADAL" clId="{B9F33DEE-EC52-4B89-A8C8-427ED27EC638}" dt="2024-09-17T21:48:04.909" v="7550" actId="14100"/>
          <ac:spMkLst>
            <pc:docMk/>
            <pc:sldMk cId="3762144442" sldId="304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50:07.053" v="7698" actId="1076"/>
          <ac:spMkLst>
            <pc:docMk/>
            <pc:sldMk cId="3762144442" sldId="304"/>
            <ac:spMk id="3" creationId="{6D93479A-CA2F-FB20-C0DB-0A9F7CF2E14F}"/>
          </ac:spMkLst>
        </pc:spChg>
        <pc:spChg chg="add mod">
          <ac:chgData name="Toby Donaldson" userId="2e6e5431-bb17-4c41-9985-d39c50d83c73" providerId="ADAL" clId="{B9F33DEE-EC52-4B89-A8C8-427ED27EC638}" dt="2024-09-17T21:53:47.411" v="7818" actId="113"/>
          <ac:spMkLst>
            <pc:docMk/>
            <pc:sldMk cId="3762144442" sldId="304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48:09.079" v="7551" actId="21"/>
          <ac:spMkLst>
            <pc:docMk/>
            <pc:sldMk cId="3762144442" sldId="304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50:36.952" v="7704" actId="113"/>
          <ac:spMkLst>
            <pc:docMk/>
            <pc:sldMk cId="3762144442" sldId="304"/>
            <ac:spMk id="13" creationId="{5C3CB041-437A-DDC4-FD22-B5E3515334BD}"/>
          </ac:spMkLst>
        </pc:spChg>
        <pc:cxnChg chg="add mod">
          <ac:chgData name="Toby Donaldson" userId="2e6e5431-bb17-4c41-9985-d39c50d83c73" providerId="ADAL" clId="{B9F33DEE-EC52-4B89-A8C8-427ED27EC638}" dt="2024-09-17T21:54:02.901" v="7822" actId="14100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  <pc:spChg chg="add mod">
          <ac:chgData name="Toby Donaldson" userId="2e6e5431-bb17-4c41-9985-d39c50d83c73" providerId="ADAL" clId="{B9F33DEE-EC52-4B89-A8C8-427ED27EC638}" dt="2024-09-17T21:56:32.353" v="7903" actId="1076"/>
          <ac:spMkLst>
            <pc:docMk/>
            <pc:sldMk cId="3098928990" sldId="305"/>
            <ac:spMk id="6" creationId="{A12ABABE-BECA-70AE-2A2A-C72BE990869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7" creationId="{2DD4A06E-6EA9-9E5B-B036-171F18A0070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9" creationId="{6293C046-2D75-7FE3-9E50-29B3A64E49E9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0" creationId="{0794CACD-4DEF-540D-8F5F-500376C6830C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1" creationId="{84A3CD62-4B4E-ACDB-6FEA-EAA4001655F7}"/>
          </ac:spMkLst>
        </pc:spChg>
        <pc:cxnChg chg="add mod">
          <ac:chgData name="Toby Donaldson" userId="2e6e5431-bb17-4c41-9985-d39c50d83c73" providerId="ADAL" clId="{B9F33DEE-EC52-4B89-A8C8-427ED27EC638}" dt="2024-09-17T21:57:04.104" v="7909" actId="14100"/>
          <ac:cxnSpMkLst>
            <pc:docMk/>
            <pc:sldMk cId="3098928990" sldId="305"/>
            <ac:cxnSpMk id="14" creationId="{59199772-8F5B-23FD-4FE3-996B8B7B7B9E}"/>
          </ac:cxnSpMkLst>
        </pc:cxnChg>
        <pc:cxnChg chg="add">
          <ac:chgData name="Toby Donaldson" userId="2e6e5431-bb17-4c41-9985-d39c50d83c73" providerId="ADAL" clId="{B9F33DEE-EC52-4B89-A8C8-427ED27EC638}" dt="2024-09-17T21:56:42.860" v="7905" actId="11529"/>
          <ac:cxnSpMkLst>
            <pc:docMk/>
            <pc:sldMk cId="3098928990" sldId="305"/>
            <ac:cxnSpMk id="16" creationId="{254A7D66-1489-634B-A237-D1F984E45AA2}"/>
          </ac:cxnSpMkLst>
        </pc:cxnChg>
        <pc:cxnChg chg="add mod">
          <ac:chgData name="Toby Donaldson" userId="2e6e5431-bb17-4c41-9985-d39c50d83c73" providerId="ADAL" clId="{B9F33DEE-EC52-4B89-A8C8-427ED27EC638}" dt="2024-09-17T21:57:10.525" v="7910" actId="14100"/>
          <ac:cxnSpMkLst>
            <pc:docMk/>
            <pc:sldMk cId="3098928990" sldId="305"/>
            <ac:cxnSpMk id="18" creationId="{6C740A70-9DFE-4149-A53D-FE0C0CA96BBF}"/>
          </ac:cxnSpMkLst>
        </pc:cxnChg>
        <pc:cxnChg chg="add">
          <ac:chgData name="Toby Donaldson" userId="2e6e5431-bb17-4c41-9985-d39c50d83c73" providerId="ADAL" clId="{B9F33DEE-EC52-4B89-A8C8-427ED27EC638}" dt="2024-09-17T21:56:54.342" v="7907" actId="11529"/>
          <ac:cxnSpMkLst>
            <pc:docMk/>
            <pc:sldMk cId="3098928990" sldId="305"/>
            <ac:cxnSpMk id="20" creationId="{9BBDF08C-B6B7-4CD9-7732-FF7548B3F4C0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  <pc:spChg chg="mod">
          <ac:chgData name="Toby Donaldson" userId="2e6e5431-bb17-4c41-9985-d39c50d83c73" providerId="ADAL" clId="{B9F33DEE-EC52-4B89-A8C8-427ED27EC638}" dt="2024-09-17T21:57:24.506" v="7913" actId="1076"/>
          <ac:spMkLst>
            <pc:docMk/>
            <pc:sldMk cId="2186739661" sldId="306"/>
            <ac:spMk id="6" creationId="{A12ABABE-BECA-70AE-2A2A-C72BE9908691}"/>
          </ac:spMkLst>
        </pc:spChg>
        <pc:spChg chg="mod">
          <ac:chgData name="Toby Donaldson" userId="2e6e5431-bb17-4c41-9985-d39c50d83c73" providerId="ADAL" clId="{B9F33DEE-EC52-4B89-A8C8-427ED27EC638}" dt="2024-09-17T21:59:18.698" v="7984" actId="1076"/>
          <ac:spMkLst>
            <pc:docMk/>
            <pc:sldMk cId="2186739661" sldId="306"/>
            <ac:spMk id="11" creationId="{84A3CD62-4B4E-ACDB-6FEA-EAA4001655F7}"/>
          </ac:spMkLst>
        </pc:spChg>
        <pc:spChg chg="add mod">
          <ac:chgData name="Toby Donaldson" userId="2e6e5431-bb17-4c41-9985-d39c50d83c73" providerId="ADAL" clId="{B9F33DEE-EC52-4B89-A8C8-427ED27EC638}" dt="2024-09-17T21:57:56.670" v="7972" actId="1076"/>
          <ac:spMkLst>
            <pc:docMk/>
            <pc:sldMk cId="2186739661" sldId="306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12.777" v="7983" actId="20577"/>
          <ac:spMkLst>
            <pc:docMk/>
            <pc:sldMk cId="2186739661" sldId="306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1:59:32.323" v="7987" actId="1076"/>
          <ac:spMkLst>
            <pc:docMk/>
            <pc:sldMk cId="2186739661" sldId="306"/>
            <ac:spMk id="17" creationId="{D207C1FB-ADA0-6329-828E-B7D650F04ADE}"/>
          </ac:spMkLst>
        </pc:spChg>
        <pc:cxnChg chg="add mod">
          <ac:chgData name="Toby Donaldson" userId="2e6e5431-bb17-4c41-9985-d39c50d83c73" providerId="ADAL" clId="{B9F33DEE-EC52-4B89-A8C8-427ED27EC638}" dt="2024-09-17T21:59:41.810" v="7990" actId="14100"/>
          <ac:cxnSpMkLst>
            <pc:docMk/>
            <pc:sldMk cId="2186739661" sldId="306"/>
            <ac:cxnSpMk id="19" creationId="{4CB2B625-699B-8688-900F-C4AA06BD02B6}"/>
          </ac:cxnSpMkLst>
        </pc:cxnChg>
        <pc:cxnChg chg="mod">
          <ac:chgData name="Toby Donaldson" userId="2e6e5431-bb17-4c41-9985-d39c50d83c73" providerId="ADAL" clId="{B9F33DEE-EC52-4B89-A8C8-427ED27EC638}" dt="2024-09-17T21:59:21.973" v="7985" actId="14100"/>
          <ac:cxnSpMkLst>
            <pc:docMk/>
            <pc:sldMk cId="2186739661" sldId="306"/>
            <ac:cxnSpMk id="20" creationId="{9BBDF08C-B6B7-4CD9-7732-FF7548B3F4C0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  <pc:spChg chg="del">
          <ac:chgData name="Toby Donaldson" userId="2e6e5431-bb17-4c41-9985-d39c50d83c73" providerId="ADAL" clId="{B9F33DEE-EC52-4B89-A8C8-427ED27EC638}" dt="2024-09-17T22:00:23.664" v="7994" actId="21"/>
          <ac:spMkLst>
            <pc:docMk/>
            <pc:sldMk cId="711128939" sldId="307"/>
            <ac:spMk id="6" creationId="{A12ABABE-BECA-70AE-2A2A-C72BE990869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1" creationId="{84A3CD62-4B4E-ACDB-6FEA-EAA4001655F7}"/>
          </ac:spMkLst>
        </pc:spChg>
        <pc:spChg chg="mod">
          <ac:chgData name="Toby Donaldson" userId="2e6e5431-bb17-4c41-9985-d39c50d83c73" providerId="ADAL" clId="{B9F33DEE-EC52-4B89-A8C8-427ED27EC638}" dt="2024-09-17T22:00:45.606" v="7997" actId="1076"/>
          <ac:spMkLst>
            <pc:docMk/>
            <pc:sldMk cId="711128939" sldId="307"/>
            <ac:spMk id="12" creationId="{431A6EBB-A203-8787-4E34-76813F5D9DB4}"/>
          </ac:spMkLst>
        </pc:spChg>
        <pc:spChg chg="add mod">
          <ac:chgData name="Toby Donaldson" userId="2e6e5431-bb17-4c41-9985-d39c50d83c73" providerId="ADAL" clId="{B9F33DEE-EC52-4B89-A8C8-427ED27EC638}" dt="2024-09-17T22:04:04.270" v="8207" actId="20577"/>
          <ac:spMkLst>
            <pc:docMk/>
            <pc:sldMk cId="711128939" sldId="307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7" creationId="{D207C1FB-ADA0-6329-828E-B7D650F04ADE}"/>
          </ac:spMkLst>
        </pc:spChg>
        <pc:spChg chg="add mod">
          <ac:chgData name="Toby Donaldson" userId="2e6e5431-bb17-4c41-9985-d39c50d83c73" providerId="ADAL" clId="{B9F33DEE-EC52-4B89-A8C8-427ED27EC638}" dt="2024-09-17T22:01:42.196" v="8082" actId="14100"/>
          <ac:spMkLst>
            <pc:docMk/>
            <pc:sldMk cId="711128939" sldId="307"/>
            <ac:spMk id="21" creationId="{286214AB-C7A1-060C-58B0-2EB7C8546BB4}"/>
          </ac:spMkLst>
        </pc:spChg>
        <pc:spChg chg="add mod">
          <ac:chgData name="Toby Donaldson" userId="2e6e5431-bb17-4c41-9985-d39c50d83c73" providerId="ADAL" clId="{B9F33DEE-EC52-4B89-A8C8-427ED27EC638}" dt="2024-09-17T22:01:48.892" v="8084" actId="1076"/>
          <ac:spMkLst>
            <pc:docMk/>
            <pc:sldMk cId="711128939" sldId="307"/>
            <ac:spMk id="22" creationId="{1F01744D-64D4-FDEA-99EB-411094AB7619}"/>
          </ac:spMkLst>
        </pc:spChg>
        <pc:spChg chg="add mod">
          <ac:chgData name="Toby Donaldson" userId="2e6e5431-bb17-4c41-9985-d39c50d83c73" providerId="ADAL" clId="{B9F33DEE-EC52-4B89-A8C8-427ED27EC638}" dt="2024-09-17T22:01:56.690" v="8086" actId="1076"/>
          <ac:spMkLst>
            <pc:docMk/>
            <pc:sldMk cId="711128939" sldId="307"/>
            <ac:spMk id="23" creationId="{B8953D3C-02E6-8A4B-35B8-462588357060}"/>
          </ac:spMkLst>
        </pc:spChg>
        <pc:spChg chg="add mod">
          <ac:chgData name="Toby Donaldson" userId="2e6e5431-bb17-4c41-9985-d39c50d83c73" providerId="ADAL" clId="{B9F33DEE-EC52-4B89-A8C8-427ED27EC638}" dt="2024-09-17T22:03:01.113" v="8201" actId="113"/>
          <ac:spMkLst>
            <pc:docMk/>
            <pc:sldMk cId="711128939" sldId="307"/>
            <ac:spMk id="24" creationId="{7DB721F2-2E0A-64ED-6547-A519EF5B3697}"/>
          </ac:spMkLst>
        </pc:spChg>
        <pc:inkChg chg="del">
          <ac:chgData name="Toby Donaldson" userId="2e6e5431-bb17-4c41-9985-d39c50d83c73" providerId="ADAL" clId="{B9F33DEE-EC52-4B89-A8C8-427ED27EC638}" dt="2024-09-19T00:45:51.630" v="8908" actId="21"/>
          <ac:inkMkLst>
            <pc:docMk/>
            <pc:sldMk cId="711128939" sldId="307"/>
            <ac:inkMk id="5" creationId="{95754E7B-88BC-3CD1-E3B8-91F67A390F8E}"/>
          </ac:inkMkLst>
        </pc:ink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9" creationId="{4CB2B625-699B-8688-900F-C4AA06BD02B6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20" creationId="{9BBDF08C-B6B7-4CD9-7732-FF7548B3F4C0}"/>
          </ac:cxnSpMkLst>
        </pc:cxnChg>
        <pc:cxnChg chg="add mod">
          <ac:chgData name="Toby Donaldson" userId="2e6e5431-bb17-4c41-9985-d39c50d83c73" providerId="ADAL" clId="{B9F33DEE-EC52-4B89-A8C8-427ED27EC638}" dt="2024-09-17T22:02:49.988" v="8170" actId="20577"/>
          <ac:cxnSpMkLst>
            <pc:docMk/>
            <pc:sldMk cId="711128939" sldId="307"/>
            <ac:cxnSpMk id="26" creationId="{C366BC28-BACF-3B85-F793-5EBC821E260F}"/>
          </ac:cxnSpMkLst>
        </pc:cxnChg>
        <pc:cxnChg chg="add">
          <ac:chgData name="Toby Donaldson" userId="2e6e5431-bb17-4c41-9985-d39c50d83c73" providerId="ADAL" clId="{B9F33DEE-EC52-4B89-A8C8-427ED27EC638}" dt="2024-09-17T22:03:22.780" v="8203" actId="11529"/>
          <ac:cxnSpMkLst>
            <pc:docMk/>
            <pc:sldMk cId="711128939" sldId="307"/>
            <ac:cxnSpMk id="29" creationId="{3A8F9002-A448-D9B2-2D8E-3286A793562A}"/>
          </ac:cxnSpMkLst>
        </pc:cxnChg>
        <pc:cxnChg chg="add">
          <ac:chgData name="Toby Donaldson" userId="2e6e5431-bb17-4c41-9985-d39c50d83c73" providerId="ADAL" clId="{B9F33DEE-EC52-4B89-A8C8-427ED27EC638}" dt="2024-09-17T22:03:36.576" v="8204" actId="11529"/>
          <ac:cxnSpMkLst>
            <pc:docMk/>
            <pc:sldMk cId="711128939" sldId="307"/>
            <ac:cxnSpMk id="31" creationId="{1100C525-50A7-733C-8BE1-2972CBA67814}"/>
          </ac:cxnSpMkLst>
        </pc:cxnChg>
        <pc:cxnChg chg="add">
          <ac:chgData name="Toby Donaldson" userId="2e6e5431-bb17-4c41-9985-d39c50d83c73" providerId="ADAL" clId="{B9F33DEE-EC52-4B89-A8C8-427ED27EC638}" dt="2024-09-17T22:03:42.059" v="8205" actId="11529"/>
          <ac:cxnSpMkLst>
            <pc:docMk/>
            <pc:sldMk cId="711128939" sldId="307"/>
            <ac:cxnSpMk id="33" creationId="{342A6E73-574F-7C5D-4A5A-816945E2863E}"/>
          </ac:cxnSpMkLst>
        </pc:cxnChg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1" creationId="{84A3CD62-4B4E-ACDB-6FEA-EAA4001655F7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04.467" v="7980" actId="20577"/>
          <ac:spMkLst>
            <pc:docMk/>
            <pc:sldMk cId="3769582309" sldId="307"/>
            <ac:spMk id="13" creationId="{5C3CB041-437A-DDC4-FD22-B5E3515334BD}"/>
          </ac:spMkLst>
        </pc:spChg>
        <pc:cxnChg chg="del mod">
          <ac:chgData name="Toby Donaldson" userId="2e6e5431-bb17-4c41-9985-d39c50d83c73" providerId="ADAL" clId="{B9F33DEE-EC52-4B89-A8C8-427ED27EC638}" dt="2024-09-17T21:58:32.517" v="7974" actId="21"/>
          <ac:cxnSpMkLst>
            <pc:docMk/>
            <pc:sldMk cId="3769582309" sldId="30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20" creationId="{9BBDF08C-B6B7-4CD9-7732-FF7548B3F4C0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  <pc:spChg chg="mod">
          <ac:chgData name="Toby Donaldson" userId="2e6e5431-bb17-4c41-9985-d39c50d83c73" providerId="ADAL" clId="{B9F33DEE-EC52-4B89-A8C8-427ED27EC638}" dt="2024-09-17T22:05:07.157" v="8309" actId="20577"/>
          <ac:spMkLst>
            <pc:docMk/>
            <pc:sldMk cId="3381048815" sldId="308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1" creationId="{286214AB-C7A1-060C-58B0-2EB7C8546BB4}"/>
          </ac:spMkLst>
        </pc:spChg>
        <pc:spChg chg="mod">
          <ac:chgData name="Toby Donaldson" userId="2e6e5431-bb17-4c41-9985-d39c50d83c73" providerId="ADAL" clId="{B9F33DEE-EC52-4B89-A8C8-427ED27EC638}" dt="2024-09-17T22:04:39.820" v="8211" actId="14100"/>
          <ac:spMkLst>
            <pc:docMk/>
            <pc:sldMk cId="3381048815" sldId="308"/>
            <ac:spMk id="22" creationId="{1F01744D-64D4-FDEA-99EB-411094AB7619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3" creationId="{B8953D3C-02E6-8A4B-35B8-462588357060}"/>
          </ac:spMkLst>
        </pc:spChg>
        <pc:spChg chg="del">
          <ac:chgData name="Toby Donaldson" userId="2e6e5431-bb17-4c41-9985-d39c50d83c73" providerId="ADAL" clId="{B9F33DEE-EC52-4B89-A8C8-427ED27EC638}" dt="2024-09-17T22:05:14.112" v="8310" actId="21"/>
          <ac:spMkLst>
            <pc:docMk/>
            <pc:sldMk cId="3381048815" sldId="308"/>
            <ac:spMk id="24" creationId="{7DB721F2-2E0A-64ED-6547-A519EF5B3697}"/>
          </ac:spMkLst>
        </pc:spChg>
        <pc:cxnChg chg="del mod">
          <ac:chgData name="Toby Donaldson" userId="2e6e5431-bb17-4c41-9985-d39c50d83c73" providerId="ADAL" clId="{B9F33DEE-EC52-4B89-A8C8-427ED27EC638}" dt="2024-09-17T22:05:14.112" v="8310" actId="21"/>
          <ac:cxnSpMkLst>
            <pc:docMk/>
            <pc:sldMk cId="3381048815" sldId="308"/>
            <ac:cxnSpMk id="26" creationId="{C366BC28-BACF-3B85-F793-5EBC821E260F}"/>
          </ac:cxnSpMkLst>
        </pc:cxnChg>
        <pc:cxnChg chg="del mod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29" creationId="{3A8F9002-A448-D9B2-2D8E-3286A793562A}"/>
          </ac:cxnSpMkLst>
        </pc:cxnChg>
        <pc:cxnChg chg="mod">
          <ac:chgData name="Toby Donaldson" userId="2e6e5431-bb17-4c41-9985-d39c50d83c73" providerId="ADAL" clId="{B9F33DEE-EC52-4B89-A8C8-427ED27EC638}" dt="2024-09-17T22:05:06.027" v="8304" actId="20577"/>
          <ac:cxnSpMkLst>
            <pc:docMk/>
            <pc:sldMk cId="3381048815" sldId="308"/>
            <ac:cxnSpMk id="31" creationId="{1100C525-50A7-733C-8BE1-2972CBA67814}"/>
          </ac:cxnSpMkLst>
        </pc:cxnChg>
        <pc:cxnChg chg="del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33" creationId="{342A6E73-574F-7C5D-4A5A-816945E286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  <pc:spChg chg="add mod">
          <ac:chgData name="Toby Donaldson" userId="2e6e5431-bb17-4c41-9985-d39c50d83c73" providerId="ADAL" clId="{B9F33DEE-EC52-4B89-A8C8-427ED27EC638}" dt="2024-09-17T22:06:04.944" v="8314"/>
          <ac:spMkLst>
            <pc:docMk/>
            <pc:sldMk cId="2690710224" sldId="309"/>
            <ac:spMk id="6" creationId="{E92F2C95-4E44-8150-7503-55166FD05140}"/>
          </ac:spMkLst>
        </pc:spChg>
        <pc:spChg chg="add mod">
          <ac:chgData name="Toby Donaldson" userId="2e6e5431-bb17-4c41-9985-d39c50d83c73" providerId="ADAL" clId="{B9F33DEE-EC52-4B89-A8C8-427ED27EC638}" dt="2024-09-17T22:06:50.511" v="8329" actId="1076"/>
          <ac:spMkLst>
            <pc:docMk/>
            <pc:sldMk cId="2690710224" sldId="309"/>
            <ac:spMk id="9" creationId="{F878376C-F24D-8397-674D-6287CA555DD3}"/>
          </ac:spMkLst>
        </pc:spChg>
        <pc:spChg chg="add mod">
          <ac:chgData name="Toby Donaldson" userId="2e6e5431-bb17-4c41-9985-d39c50d83c73" providerId="ADAL" clId="{B9F33DEE-EC52-4B89-A8C8-427ED27EC638}" dt="2024-09-17T22:07:25.780" v="8376" actId="1076"/>
          <ac:spMkLst>
            <pc:docMk/>
            <pc:sldMk cId="2690710224" sldId="309"/>
            <ac:spMk id="10" creationId="{0263D4DB-26B7-1D16-A834-05F8B3DC1F71}"/>
          </ac:spMkLst>
        </pc:spChg>
        <pc:spChg chg="del">
          <ac:chgData name="Toby Donaldson" userId="2e6e5431-bb17-4c41-9985-d39c50d83c73" providerId="ADAL" clId="{B9F33DEE-EC52-4B89-A8C8-427ED27EC638}" dt="2024-09-17T22:06:22.275" v="8319" actId="21"/>
          <ac:spMkLst>
            <pc:docMk/>
            <pc:sldMk cId="2690710224" sldId="309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06:26.412" v="8320" actId="1076"/>
          <ac:spMkLst>
            <pc:docMk/>
            <pc:sldMk cId="2690710224" sldId="309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2:05:58.113" v="8313" actId="21"/>
          <ac:spMkLst>
            <pc:docMk/>
            <pc:sldMk cId="2690710224" sldId="309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5:53.717" v="8312" actId="21"/>
          <ac:spMkLst>
            <pc:docMk/>
            <pc:sldMk cId="2690710224" sldId="309"/>
            <ac:spMk id="22" creationId="{1F01744D-64D4-FDEA-99EB-411094AB7619}"/>
          </ac:spMkLst>
        </pc:spChg>
        <pc:cxnChg chg="add mod">
          <ac:chgData name="Toby Donaldson" userId="2e6e5431-bb17-4c41-9985-d39c50d83c73" providerId="ADAL" clId="{B9F33DEE-EC52-4B89-A8C8-427ED27EC638}" dt="2024-09-17T22:06:04.944" v="8314"/>
          <ac:cxnSpMkLst>
            <pc:docMk/>
            <pc:sldMk cId="2690710224" sldId="309"/>
            <ac:cxnSpMk id="7" creationId="{1100C525-50A7-733C-8BE1-2972CBA67814}"/>
          </ac:cxnSpMkLst>
        </pc:cxnChg>
        <pc:cxnChg chg="del mod">
          <ac:chgData name="Toby Donaldson" userId="2e6e5431-bb17-4c41-9985-d39c50d83c73" providerId="ADAL" clId="{B9F33DEE-EC52-4B89-A8C8-427ED27EC638}" dt="2024-09-17T22:05:58.113" v="8313" actId="21"/>
          <ac:cxnSpMkLst>
            <pc:docMk/>
            <pc:sldMk cId="2690710224" sldId="309"/>
            <ac:cxnSpMk id="31" creationId="{1100C525-50A7-733C-8BE1-2972CBA67814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  <pc:spChg chg="del">
          <ac:chgData name="Toby Donaldson" userId="2e6e5431-bb17-4c41-9985-d39c50d83c73" providerId="ADAL" clId="{B9F33DEE-EC52-4B89-A8C8-427ED27EC638}" dt="2024-09-17T22:07:58.475" v="8380" actId="21"/>
          <ac:spMkLst>
            <pc:docMk/>
            <pc:sldMk cId="2722314743" sldId="310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08:01.147" v="8381" actId="21"/>
          <ac:spMkLst>
            <pc:docMk/>
            <pc:sldMk cId="2722314743" sldId="310"/>
            <ac:spMk id="7" creationId="{D69ED254-187C-7E05-E44B-C67C6A8CFCEA}"/>
          </ac:spMkLst>
        </pc:spChg>
        <pc:spChg chg="mod">
          <ac:chgData name="Toby Donaldson" userId="2e6e5431-bb17-4c41-9985-d39c50d83c73" providerId="ADAL" clId="{B9F33DEE-EC52-4B89-A8C8-427ED27EC638}" dt="2024-09-17T22:11:19.051" v="8424" actId="1076"/>
          <ac:spMkLst>
            <pc:docMk/>
            <pc:sldMk cId="2722314743" sldId="310"/>
            <ac:spMk id="9" creationId="{F878376C-F24D-8397-674D-6287CA555DD3}"/>
          </ac:spMkLst>
        </pc:spChg>
        <pc:spChg chg="del">
          <ac:chgData name="Toby Donaldson" userId="2e6e5431-bb17-4c41-9985-d39c50d83c73" providerId="ADAL" clId="{B9F33DEE-EC52-4B89-A8C8-427ED27EC638}" dt="2024-09-17T22:07:48.668" v="8378" actId="21"/>
          <ac:spMkLst>
            <pc:docMk/>
            <pc:sldMk cId="2722314743" sldId="310"/>
            <ac:spMk id="10" creationId="{0263D4DB-26B7-1D16-A834-05F8B3DC1F71}"/>
          </ac:spMkLst>
        </pc:spChg>
        <pc:spChg chg="add mod">
          <ac:chgData name="Toby Donaldson" userId="2e6e5431-bb17-4c41-9985-d39c50d83c73" providerId="ADAL" clId="{B9F33DEE-EC52-4B89-A8C8-427ED27EC638}" dt="2024-09-17T22:10:51.195" v="8420" actId="1076"/>
          <ac:spMkLst>
            <pc:docMk/>
            <pc:sldMk cId="2722314743" sldId="310"/>
            <ac:spMk id="11" creationId="{9B2C2A61-4298-4DD1-294E-B1B3004D90FF}"/>
          </ac:spMkLst>
        </pc:spChg>
        <pc:spChg chg="add mod">
          <ac:chgData name="Toby Donaldson" userId="2e6e5431-bb17-4c41-9985-d39c50d83c73" providerId="ADAL" clId="{B9F33DEE-EC52-4B89-A8C8-427ED27EC638}" dt="2024-09-19T00:45:31.985" v="8906" actId="20577"/>
          <ac:spMkLst>
            <pc:docMk/>
            <pc:sldMk cId="2722314743" sldId="310"/>
            <ac:spMk id="12" creationId="{58EF3048-42F9-9C1C-5833-7D86A6DFACC8}"/>
          </ac:spMkLst>
        </pc:spChg>
        <pc:spChg chg="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4" creationId="{6423619F-015B-743C-8893-EF2BACDC092A}"/>
          </ac:spMkLst>
        </pc:spChg>
        <pc:spChg chg="add mod">
          <ac:chgData name="Toby Donaldson" userId="2e6e5431-bb17-4c41-9985-d39c50d83c73" providerId="ADAL" clId="{B9F33DEE-EC52-4B89-A8C8-427ED27EC638}" dt="2024-09-17T22:11:05.082" v="8423" actId="20577"/>
          <ac:spMkLst>
            <pc:docMk/>
            <pc:sldMk cId="2722314743" sldId="310"/>
            <ac:spMk id="16" creationId="{4D326BA4-1444-89EA-65F2-FD46FACD11BB}"/>
          </ac:spMkLst>
        </pc:spChg>
        <pc:spChg chg="add mod">
          <ac:chgData name="Toby Donaldson" userId="2e6e5431-bb17-4c41-9985-d39c50d83c73" providerId="ADAL" clId="{B9F33DEE-EC52-4B89-A8C8-427ED27EC638}" dt="2024-09-17T22:11:32.599" v="8428" actId="20577"/>
          <ac:spMkLst>
            <pc:docMk/>
            <pc:sldMk cId="2722314743" sldId="310"/>
            <ac:spMk id="17" creationId="{58F2816C-2B32-1A51-C852-10E279986B4A}"/>
          </ac:spMkLst>
        </pc:spChg>
        <pc:spChg chg="add mod">
          <ac:chgData name="Toby Donaldson" userId="2e6e5431-bb17-4c41-9985-d39c50d83c73" providerId="ADAL" clId="{B9F33DEE-EC52-4B89-A8C8-427ED27EC638}" dt="2024-09-17T22:11:45.468" v="8433" actId="20577"/>
          <ac:spMkLst>
            <pc:docMk/>
            <pc:sldMk cId="2722314743" sldId="310"/>
            <ac:spMk id="18" creationId="{D761DB05-25D7-F007-E5BC-C2CC5D547A9F}"/>
          </ac:spMkLst>
        </pc:spChg>
        <pc:spChg chg="add mod">
          <ac:chgData name="Toby Donaldson" userId="2e6e5431-bb17-4c41-9985-d39c50d83c73" providerId="ADAL" clId="{B9F33DEE-EC52-4B89-A8C8-427ED27EC638}" dt="2024-09-17T22:12:29.242" v="8462" actId="1076"/>
          <ac:spMkLst>
            <pc:docMk/>
            <pc:sldMk cId="2722314743" sldId="310"/>
            <ac:spMk id="19" creationId="{083497FF-725C-07A4-B731-4337A7DCB4FE}"/>
          </ac:spMkLst>
        </pc:spChg>
        <pc:grpChg chg="add mod">
          <ac:chgData name="Toby Donaldson" userId="2e6e5431-bb17-4c41-9985-d39c50d83c73" providerId="ADAL" clId="{B9F33DEE-EC52-4B89-A8C8-427ED27EC638}" dt="2024-09-17T22:10:46.429" v="8419" actId="1076"/>
          <ac:grpSpMkLst>
            <pc:docMk/>
            <pc:sldMk cId="2722314743" sldId="310"/>
            <ac:grpSpMk id="15" creationId="{2FD6DDBB-452A-3400-CD38-6EECD8A4EDB3}"/>
          </ac:grpSpMkLst>
        </pc:grpChg>
        <pc:inkChg chg="del">
          <ac:chgData name="Toby Donaldson" userId="2e6e5431-bb17-4c41-9985-d39c50d83c73" providerId="ADAL" clId="{B9F33DEE-EC52-4B89-A8C8-427ED27EC638}" dt="2024-09-19T00:45:39.093" v="8907" actId="21"/>
          <ac:inkMkLst>
            <pc:docMk/>
            <pc:sldMk cId="2722314743" sldId="310"/>
            <ac:inkMk id="2" creationId="{233D7823-66E4-FB22-0996-F10B9B151B01}"/>
          </ac:inkMkLst>
        </pc:inkChg>
        <pc:cxnChg chg="del mod">
          <ac:chgData name="Toby Donaldson" userId="2e6e5431-bb17-4c41-9985-d39c50d83c73" providerId="ADAL" clId="{B9F33DEE-EC52-4B89-A8C8-427ED27EC638}" dt="2024-09-17T22:07:54.396" v="8379" actId="21"/>
          <ac:cxnSpMkLst>
            <pc:docMk/>
            <pc:sldMk cId="2722314743" sldId="310"/>
            <ac:cxnSpMk id="8" creationId="{6981BB04-4450-2F6F-4355-503A5A6C203A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  <pc:spChg chg="add del">
          <ac:chgData name="Toby Donaldson" userId="2e6e5431-bb17-4c41-9985-d39c50d83c73" providerId="ADAL" clId="{B9F33DEE-EC52-4B89-A8C8-427ED27EC638}" dt="2024-09-17T22:14:00.018" v="8482" actId="21"/>
          <ac:spMkLst>
            <pc:docMk/>
            <pc:sldMk cId="1234247253" sldId="311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13:35.504" v="8469" actId="22"/>
          <ac:spMkLst>
            <pc:docMk/>
            <pc:sldMk cId="1234247253" sldId="311"/>
            <ac:spMk id="7" creationId="{E4802D60-52A6-E96E-50CF-F8D0D34BAF36}"/>
          </ac:spMkLst>
        </pc:spChg>
        <pc:spChg chg="add del">
          <ac:chgData name="Toby Donaldson" userId="2e6e5431-bb17-4c41-9985-d39c50d83c73" providerId="ADAL" clId="{B9F33DEE-EC52-4B89-A8C8-427ED27EC638}" dt="2024-09-17T22:13:40.599" v="8473" actId="22"/>
          <ac:spMkLst>
            <pc:docMk/>
            <pc:sldMk cId="1234247253" sldId="311"/>
            <ac:spMk id="10" creationId="{9C9C1A3A-60B8-FDB7-E4F8-69DDC31017EA}"/>
          </ac:spMkLst>
        </pc:spChg>
        <pc:spChg chg="add del mod">
          <ac:chgData name="Toby Donaldson" userId="2e6e5431-bb17-4c41-9985-d39c50d83c73" providerId="ADAL" clId="{B9F33DEE-EC52-4B89-A8C8-427ED27EC638}" dt="2024-09-17T22:17:01.881" v="8681" actId="20577"/>
          <ac:spMkLst>
            <pc:docMk/>
            <pc:sldMk cId="1234247253" sldId="311"/>
            <ac:spMk id="12" creationId="{431A6EBB-A203-8787-4E34-76813F5D9DB4}"/>
          </ac:spMkLst>
        </pc:spChg>
        <pc:spChg chg="del">
          <ac:chgData name="Toby Donaldson" userId="2e6e5431-bb17-4c41-9985-d39c50d83c73" providerId="ADAL" clId="{B9F33DEE-EC52-4B89-A8C8-427ED27EC638}" dt="2024-09-17T22:13:47.463" v="8476" actId="21"/>
          <ac:spMkLst>
            <pc:docMk/>
            <pc:sldMk cId="1234247253" sldId="31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5:22.393" v="8652" actId="208"/>
          <ac:spMkLst>
            <pc:docMk/>
            <pc:sldMk cId="1234247253" sldId="311"/>
            <ac:spMk id="14" creationId="{33236FBD-1501-A0D8-6556-DC2951A5995C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15" creationId="{E92F2C95-4E44-8150-7503-55166FD05140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22" creationId="{1F01744D-64D4-FDEA-99EB-411094AB7619}"/>
          </ac:spMkLst>
        </pc:spChg>
        <pc:cxnChg chg="add del mod">
          <ac:chgData name="Toby Donaldson" userId="2e6e5431-bb17-4c41-9985-d39c50d83c73" providerId="ADAL" clId="{B9F33DEE-EC52-4B89-A8C8-427ED27EC638}" dt="2024-09-17T22:14:00.018" v="8482" actId="21"/>
          <ac:cxnSpMkLst>
            <pc:docMk/>
            <pc:sldMk cId="1234247253" sldId="311"/>
            <ac:cxnSpMk id="8" creationId="{6981BB04-4450-2F6F-4355-503A5A6C203A}"/>
          </ac:cxnSpMkLst>
        </pc:cxnChg>
        <pc:cxnChg chg="add del mod">
          <ac:chgData name="Toby Donaldson" userId="2e6e5431-bb17-4c41-9985-d39c50d83c73" providerId="ADAL" clId="{B9F33DEE-EC52-4B89-A8C8-427ED27EC638}" dt="2024-09-17T22:14:08.400" v="8483" actId="21"/>
          <ac:cxnSpMkLst>
            <pc:docMk/>
            <pc:sldMk cId="1234247253" sldId="311"/>
            <ac:cxnSpMk id="31" creationId="{1100C525-50A7-733C-8BE1-2972CBA67814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  <pc:spChg chg="add mod">
          <ac:chgData name="Toby Donaldson" userId="2e6e5431-bb17-4c41-9985-d39c50d83c73" providerId="ADAL" clId="{B9F33DEE-EC52-4B89-A8C8-427ED27EC638}" dt="2024-09-17T22:16:03.592" v="8660" actId="20577"/>
          <ac:spMkLst>
            <pc:docMk/>
            <pc:sldMk cId="2540764007" sldId="312"/>
            <ac:spMk id="6" creationId="{EDC67DD5-8E05-1555-1A8E-6EBABA05B613}"/>
          </ac:spMkLst>
        </pc:spChg>
        <pc:spChg chg="add mod">
          <ac:chgData name="Toby Donaldson" userId="2e6e5431-bb17-4c41-9985-d39c50d83c73" providerId="ADAL" clId="{B9F33DEE-EC52-4B89-A8C8-427ED27EC638}" dt="2024-09-17T22:16:28.451" v="8671" actId="1076"/>
          <ac:spMkLst>
            <pc:docMk/>
            <pc:sldMk cId="2540764007" sldId="312"/>
            <ac:spMk id="7" creationId="{1EE28D83-3DB4-920E-B2DB-B27E5336C2B7}"/>
          </ac:spMkLst>
        </pc:spChg>
        <pc:spChg chg="mod">
          <ac:chgData name="Toby Donaldson" userId="2e6e5431-bb17-4c41-9985-d39c50d83c73" providerId="ADAL" clId="{B9F33DEE-EC52-4B89-A8C8-427ED27EC638}" dt="2024-09-17T22:16:56.570" v="8678" actId="20577"/>
          <ac:spMkLst>
            <pc:docMk/>
            <pc:sldMk cId="2540764007" sldId="312"/>
            <ac:spMk id="12" creationId="{431A6EBB-A203-8787-4E34-76813F5D9DB4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  <pc:spChg chg="del">
          <ac:chgData name="Toby Donaldson" userId="2e6e5431-bb17-4c41-9985-d39c50d83c73" providerId="ADAL" clId="{B9F33DEE-EC52-4B89-A8C8-427ED27EC638}" dt="2024-09-17T22:18:54.844" v="8839" actId="21"/>
          <ac:spMkLst>
            <pc:docMk/>
            <pc:sldMk cId="2281268154" sldId="313"/>
            <ac:spMk id="6" creationId="{EDC67DD5-8E05-1555-1A8E-6EBABA05B613}"/>
          </ac:spMkLst>
        </pc:spChg>
        <pc:spChg chg="del">
          <ac:chgData name="Toby Donaldson" userId="2e6e5431-bb17-4c41-9985-d39c50d83c73" providerId="ADAL" clId="{B9F33DEE-EC52-4B89-A8C8-427ED27EC638}" dt="2024-09-17T22:18:53.264" v="8838" actId="21"/>
          <ac:spMkLst>
            <pc:docMk/>
            <pc:sldMk cId="2281268154" sldId="313"/>
            <ac:spMk id="7" creationId="{1EE28D83-3DB4-920E-B2DB-B27E5336C2B7}"/>
          </ac:spMkLst>
        </pc:spChg>
        <pc:spChg chg="add mod">
          <ac:chgData name="Toby Donaldson" userId="2e6e5431-bb17-4c41-9985-d39c50d83c73" providerId="ADAL" clId="{B9F33DEE-EC52-4B89-A8C8-427ED27EC638}" dt="2024-09-17T22:19:15.126" v="8845" actId="20577"/>
          <ac:spMkLst>
            <pc:docMk/>
            <pc:sldMk cId="2281268154" sldId="313"/>
            <ac:spMk id="9" creationId="{9AEAE99D-FA46-F515-38F6-153F6499C93E}"/>
          </ac:spMkLst>
        </pc:spChg>
        <pc:spChg chg="mod">
          <ac:chgData name="Toby Donaldson" userId="2e6e5431-bb17-4c41-9985-d39c50d83c73" providerId="ADAL" clId="{B9F33DEE-EC52-4B89-A8C8-427ED27EC638}" dt="2024-09-17T22:19:22.218" v="8852" actId="20577"/>
          <ac:spMkLst>
            <pc:docMk/>
            <pc:sldMk cId="2281268154" sldId="313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18:20.509" v="8793" actId="6549"/>
          <ac:spMkLst>
            <pc:docMk/>
            <pc:sldMk cId="2281268154" sldId="313"/>
            <ac:spMk id="14" creationId="{33236FBD-1501-A0D8-6556-DC2951A5995C}"/>
          </ac:spMkLst>
        </pc:spChg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5" creationId="{D00CB93A-3320-C18B-4C74-541FB845D35B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6" creationId="{EC474749-3ED0-4F01-B666-AB2B0A73C9C9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7" creationId="{96DA67F4-4440-EC20-A452-F4BAE70D324F}"/>
          </ac:spMkLst>
        </pc:spChg>
        <pc:spChg chg="mod">
          <ac:chgData name="Toby Donaldson" userId="2e6e5431-bb17-4c41-9985-d39c50d83c73" providerId="ADAL" clId="{B9F33DEE-EC52-4B89-A8C8-427ED27EC638}" dt="2024-09-17T22:22:14.085" v="8873" actId="1076"/>
          <ac:spMkLst>
            <pc:docMk/>
            <pc:sldMk cId="988044877" sldId="315"/>
            <ac:spMk id="9" creationId="{9AEAE99D-FA46-F515-38F6-153F6499C93E}"/>
          </ac:spMkLst>
        </pc:spChg>
        <pc:spChg chg="add mod">
          <ac:chgData name="Toby Donaldson" userId="2e6e5431-bb17-4c41-9985-d39c50d83c73" providerId="ADAL" clId="{B9F33DEE-EC52-4B89-A8C8-427ED27EC638}" dt="2024-09-17T22:23:14.150" v="8893" actId="1076"/>
          <ac:spMkLst>
            <pc:docMk/>
            <pc:sldMk cId="988044877" sldId="315"/>
            <ac:spMk id="10" creationId="{6EB72D95-DD1F-3846-2F23-847D578BDBAA}"/>
          </ac:spMkLst>
        </pc:spChg>
        <pc:spChg chg="add mod">
          <ac:chgData name="Toby Donaldson" userId="2e6e5431-bb17-4c41-9985-d39c50d83c73" providerId="ADAL" clId="{B9F33DEE-EC52-4B89-A8C8-427ED27EC638}" dt="2024-09-17T22:23:10.075" v="8892" actId="1076"/>
          <ac:spMkLst>
            <pc:docMk/>
            <pc:sldMk cId="988044877" sldId="315"/>
            <ac:spMk id="11" creationId="{4D36F270-4589-9098-9DDA-D7F613D05FE0}"/>
          </ac:spMkLst>
        </pc:spChg>
        <pc:spChg chg="del">
          <ac:chgData name="Toby Donaldson" userId="2e6e5431-bb17-4c41-9985-d39c50d83c73" providerId="ADAL" clId="{B9F33DEE-EC52-4B89-A8C8-427ED27EC638}" dt="2024-09-17T22:20:57.004" v="8863" actId="21"/>
          <ac:spMkLst>
            <pc:docMk/>
            <pc:sldMk cId="988044877" sldId="315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14" creationId="{33236FBD-1501-A0D8-6556-DC2951A5995C}"/>
          </ac:spMkLst>
        </pc:spChg>
        <pc:cxnChg chg="del mod">
          <ac:chgData name="Toby Donaldson" userId="2e6e5431-bb17-4c41-9985-d39c50d83c73" providerId="ADAL" clId="{B9F33DEE-EC52-4B89-A8C8-427ED27EC638}" dt="2024-09-17T22:21:22.505" v="8866" actId="21"/>
          <ac:cxnSpMkLst>
            <pc:docMk/>
            <pc:sldMk cId="988044877" sldId="315"/>
            <ac:cxnSpMk id="8" creationId="{6981BB04-4450-2F6F-4355-503A5A6C203A}"/>
          </ac:cxnSpMkLst>
        </pc:cxnChg>
        <pc:cxnChg chg="add mod">
          <ac:chgData name="Toby Donaldson" userId="2e6e5431-bb17-4c41-9985-d39c50d83c73" providerId="ADAL" clId="{B9F33DEE-EC52-4B89-A8C8-427ED27EC638}" dt="2024-09-17T22:23:14.150" v="8893" actId="1076"/>
          <ac:cxnSpMkLst>
            <pc:docMk/>
            <pc:sldMk cId="988044877" sldId="315"/>
            <ac:cxnSpMk id="15" creationId="{42E03929-487C-7FD3-34A9-9129425F4BE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  <pc:spChg chg="add del mod">
          <ac:chgData name="Toby Donaldson" userId="2e6e5431-bb17-4c41-9985-d39c50d83c73" providerId="ADAL" clId="{B9F33DEE-EC52-4B89-A8C8-427ED27EC638}" dt="2024-09-19T00:57:41.670" v="8946" actId="21"/>
          <ac:spMkLst>
            <pc:docMk/>
            <pc:sldMk cId="2722267496" sldId="321"/>
            <ac:spMk id="3" creationId="{CFDA8D1D-BBC1-7E85-C9F4-33ED9A244AFD}"/>
          </ac:spMkLst>
        </pc:spChg>
        <pc:spChg chg="mod">
          <ac:chgData name="Toby Donaldson" userId="2e6e5431-bb17-4c41-9985-d39c50d83c73" providerId="ADAL" clId="{B9F33DEE-EC52-4B89-A8C8-427ED27EC638}" dt="2024-09-19T00:58:09.465" v="8988" actId="207"/>
          <ac:spMkLst>
            <pc:docMk/>
            <pc:sldMk cId="2722267496" sldId="321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9T00:56:26.479" v="8937"/>
          <ac:spMkLst>
            <pc:docMk/>
            <pc:sldMk cId="2722267496" sldId="321"/>
            <ac:spMk id="6" creationId="{43978626-DFE3-4F98-3036-F18430FBF5AD}"/>
          </ac:spMkLst>
        </pc:spChg>
        <pc:spChg chg="del mod ord">
          <ac:chgData name="Toby Donaldson" userId="2e6e5431-bb17-4c41-9985-d39c50d83c73" providerId="ADAL" clId="{B9F33DEE-EC52-4B89-A8C8-427ED27EC638}" dt="2024-09-19T00:57:29.471" v="8943" actId="21"/>
          <ac:spMkLst>
            <pc:docMk/>
            <pc:sldMk cId="2722267496" sldId="321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9T00:56:29.002" v="8938"/>
          <ac:spMkLst>
            <pc:docMk/>
            <pc:sldMk cId="2722267496" sldId="321"/>
            <ac:spMk id="8" creationId="{F6FEC5B8-4CDC-AC2F-ADB2-5C9622367220}"/>
          </ac:spMkLst>
        </pc:spChg>
        <pc:spChg chg="add mod">
          <ac:chgData name="Toby Donaldson" userId="2e6e5431-bb17-4c41-9985-d39c50d83c73" providerId="ADAL" clId="{B9F33DEE-EC52-4B89-A8C8-427ED27EC638}" dt="2024-09-19T00:56:53.543" v="8940"/>
          <ac:spMkLst>
            <pc:docMk/>
            <pc:sldMk cId="2722267496" sldId="321"/>
            <ac:spMk id="9" creationId="{A0F04756-DBF6-D6F1-8595-E499BDAB0FB9}"/>
          </ac:spMkLst>
        </pc:spChg>
        <pc:spChg chg="mod">
          <ac:chgData name="Toby Donaldson" userId="2e6e5431-bb17-4c41-9985-d39c50d83c73" providerId="ADAL" clId="{B9F33DEE-EC52-4B89-A8C8-427ED27EC638}" dt="2024-09-19T00:57:37.955" v="8945" actId="207"/>
          <ac:spMkLst>
            <pc:docMk/>
            <pc:sldMk cId="2722267496" sldId="32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9T00:59:30.434" v="9056" actId="207"/>
          <ac:spMkLst>
            <pc:docMk/>
            <pc:sldMk cId="2722267496" sldId="321"/>
            <ac:spMk id="20" creationId="{438A2C84-9FE2-906B-1C75-D8BA9E77F23D}"/>
          </ac:spMkLst>
        </pc:spChg>
        <pc:cxnChg chg="add del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1" creationId="{326FABDB-2906-CEF4-7B06-A2781A11C9CF}"/>
          </ac:cxnSpMkLst>
        </pc:cxnChg>
        <pc:cxnChg chg="add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2" creationId="{04A4ABA1-075F-E058-656C-5E5091A3DCFB}"/>
          </ac:cxnSpMkLst>
        </pc:cxnChg>
        <pc:cxnChg chg="add">
          <ac:chgData name="Toby Donaldson" userId="2e6e5431-bb17-4c41-9985-d39c50d83c73" providerId="ADAL" clId="{B9F33DEE-EC52-4B89-A8C8-427ED27EC638}" dt="2024-09-19T00:59:35.686" v="9057" actId="11529"/>
          <ac:cxnSpMkLst>
            <pc:docMk/>
            <pc:sldMk cId="2722267496" sldId="321"/>
            <ac:cxnSpMk id="22" creationId="{FA4C978D-16B7-F5A5-61AD-152816134113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2:48:39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10843 9701 11 0,'0'0'0'0,"0"0"0"0,0 0 0 0,0 0 0 0,0 0 1 16,0 0-1-16,0 0 1 0,0 0-1 0,0 0 0 15,0 0 0-15,0 0 0 0,0 0 0 0,0 0 1 16,0 0-1-16,0 0 1 0,0 0-1 0,0 0 0 15,0 0 0-15,0 0 0 0,0 0 67 0,0 0 0 16,13-28 0-16,-13 28 2 0,0-8-69 0,0 2 0 16,0 0 0-16,0 4 0 0,0-7 36 0,0 4 1 0,0-4 0 15,0 9 0-15,0-5-37 0,-5-1 0 0,5 0 0 16,0 3 0-16,0-5 53 0,0 2 2 0,0 6-1 16,0 0 0-16,0 0-54 0,0 0 0 0,0 0 0 15,0 0 0-15,0 0 41 0,0 0 1 0,-6 0 0 16,4 0 0-16,-4 6-42 0,0 2 0 0,-2-5 0 15,3 9 0-15,-6-4 57 0,2 3 1 0,1-2-1 16,3-1 2-16,-7 1-59 0,4-4 0 0,3 1 0 16,-1 2 0-16,1-5 83 0,-4 8 0 15,1-5 1-15,8-6 0 0,-5 11-84 16,-1 0 0-16,0-5 36 0,-2 17 1 0,-3-1-1 16,-3-2 1-16,-13 30-37 0,10-27 0 15,3-1-13-15,-24 26 1 0,24-28 0 16,0 2 0-16,-3 1 12 0,1 5 0 0,-1 0 0 0,3-8 40 15,3 5 1-15,3-2-1 0,-6-4 0 0,9 1-40 16,-3-3 0-16,2 0 0 0,-5 0 0 0,8-3 25 16,-8 0 0-16,3 6 0 0,-3 2 0 0,2 1-25 15,4 5 0-15,-9 0 0 0,9-6 0 0,-1 4 19 16,-8 24 0-16,9-24 1 0,-1-1-1 16,3 26-19-16,3-37 0 0,9 0 2 0,-4 8 1 15,1-8-1-15,-3 0 1 0,13 12-3 16,-8-4 0-16,12-5-10 0,5 17 1 15,-12-20-1-15,-1 0 0 0,-4-8 10 16,3 2 0-16,3 1 0 0,-6-4 18 0,-3-5-1 16,9 9 0-16,0-9 1 0,-3 2-18 0,3 1 0 15,-3 0 0-15,3-3 0 0,0 0 24 0,-3 0 1 16,8-3-1-16,0 0 1 0,3-5-25 0,23-15 0 16,-20 7 0-16,-6-4-10 0,14-17 0 15,-22 23 0-15,-3 9 0 0,1-12 10 16,-4 11 0-16,-5-2-8 0,6-12 1 15,-6 6 0-15,5 0 0 0,-5-14 7 16,0 8 0-16,0-3 0 0,-5-22 0 16,5 31 0-16,0 3 1 0,0 3-1 0,-6-1 0 15,-2-2 0-15,2 8-5 0,-21-2 0 16,7 5 0-16,-2 5 1 0,-44 12 4 0,22 3 0 16,-3 2-12-16,-44 26 0 15,46-25 0-15,7-1 0 0,-40 20 12 0,51-22 0 16,2 0-180-16,-14 13 0 0,34-21 1 0,5-12-154 15,5 0 182-15,-5-6-2 0,0 6-330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3:02:50.2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12058 5042 11 0,'0'0'0'0,"0"0"0"0,0 0 0 0,-25-33 1 0,11 19-1 0,3-1 1 16,-8-21-1-16,11 22 0 0,2 5 8 16,1-2 1-16,-4 3 0 0,-2 2 0 15,-3 3-9-15,1 3 0 0,2 0 16 16,-31 0 0-16,12 9 0 0,-9 5 0 16,-47 22-16-16,48-16 0 0,2 8 88 0,0-3 1 15,-3 6-1-15,1 0 1 0,2 3-89 0,3 3 0 16,-1-1 0-16,1-2 0 0,3 3 40 0,-23 33 1 15,26-34-1-15,2 7 1 0,-33 35-41 16,27-27 0-16,4-3 59 0,-26 48 0 16,23-46 1-16,5 4 0 0,3-4-60 15,5-5 0-15,1-5 0 0,5 5 90 0,3 34 2 16,10-43-2-16,9-2 1 0,23 31-91 16,-15-32 0-16,0-5 63 0,39 32-1 15,-30-32 0-15,2-9 1 0,48 21-63 16,-40-21 0-16,9 1-21 0,55 17 1 15,-49-23 0-15,-1 0 0 0,4 0 20 0,4 0 0 16,4 3 0-16,-1 3 32 0,-2-1 1 0,3-2 0 16,-6 6 0-16,0 2-33 0,-6-3 0 0,6 1 0 15,-5 2 0-15,-1 3 0 0,64 26 1 16,-52-29-1-16,-1 1 1 0,67 19-1 0,-64-23 0 16,4 1 10-16,79 8-1 0,-72-20 0 15,0-3 1-15,92 6-10 0,-89-8 0 16,8-3 26-16,86 8 0 0,-88-11 0 0,0 8 0 15,88-2-26-15,-86 2 0 0,-2-2-6 16,79 3 1-16,-84-4-1 0,-4 4 1 16,72 10 5-16,-66-10 0 0,-6-1 32 15,81 12 0-15,-81-12 0 0,0-2 1 16,84 8-33-16,-76-14 0 0,4 3 18 16,79 2 0-16,-88-5 0 0,3 0 0 15,77 0-18-15,-77 0 0 0,3 0 11 0,88-14 1 16,-88 0-1-16,-9-3 1 0,102-30-12 15,-79 18 0-15,8-4-4 0,99-32 1 16,-110 34 0-16,-6-6 0 0,0 4 3 16,6 5 0-16,-6 5 0 0,-3 1 2 0,3 2 1 15,-11 0-1-15,-2 3 1 0,-6 3-3 0,-3 0 0 0,2 3 0 16,12-3 0-16,-5 3-17 0,2-1 0 0,3-5 0 16,-6-2 0-16,3-9 17 0,80-23 0 15,-82 17 0-15,-1 3 2 0,69-39 0 16,-79 42 0-16,-9-6 0 0,44-31-2 15,-50 34 0-15,-10-8 4 0,2 2 1 0,-5 6-1 16,-1 3 1-16,-7-5-5 0,2 2 0 0,-6 3 0 16,4-6 0-16,-3 6 6 0,-4-1 0 0,1-1 0 15,3 1 1-15,-3 1-7 0,22-34 0 16,-22 31 0-16,-1 3-12 0,10-36 1 16,-29 35-1-16,-2 7 1 0,-6-26 11 0,-2 20 0 15,-9 5 15-15,-25-27 0 0,9 25 0 16,2-1 0-16,-11-2-15 0,1 3 0 0,-6 2 0 0,-1 1 7 15,4-4 1-15,-3 4-1 0,-6-1 1 0,3 1-8 16,-5 2 0-16,-7-2 0 0,1-1 0 0,-8 3 2 16,-75-22 1-16,58 25 0 0,1 6 0 15,-95-11-3-15,88 13 0 0,1 4-18 16,-97-9 1-16,85 8-1 0,1-3 1 16,-105-5 17-16,104 6 0 0,1-3-10 15,-108-6 1-15,104 6-1 0,1-1 1 0,-94-13 9 16,91 8 0-16,8-3-42 0,-96-25 2 15,96 26-1-15,6-4 1 0,-94-25 40 16,86 31 0-16,-4 6-16 0,-98-6 1 16,93 3-1-16,3 9 1 0,-102-9 15 15,96 5 0-15,1 4-30 0,-3 5 1 0,13-9-1 16,-5-2 1-16,3 2 29 0,5 1 0 0,1-6 0 16,-7 5 0-16,7-5-34 0,-1 0 1 0,-8 9 0 15,-5-4 0-15,-6 4 33 0,5-4 0 0,1 4 0 16,-6 5 0-16,5 0 13 0,-5 0 0 0,-6 5 0 15,-2 4 1-15,-6 10-14 0,-140 26 0 16,126-8 0-16,-8 11-57 0,-155 64 1 16,147-47-1-16,-8 8 1 0,5 6 56 0,-6 11 0 15,1-9 0-15,-4 12-81 0,-173 71-1 16,171-108 1-16,174-56-619 0</inkml:trace>
  <inkml:trace contextRef="#ctx0" brushRef="#br0" timeOffset="6600.33">14033 2724 11 0,'0'0'0'0,"0"0"0"0,30-14 0 0,4-8 1 0,-26 13-1 15,3-2 1-15,3 2-1 0,-14 1 0 0,0 8 0 16,11 0 1-16,-11 0-1 0,0-8 1 16,0 2-1-16,8-3 0 0,-2 4 0 15,-1-4 0-15,-5 4 0 0,0 5 1 16,8-6-1-16,-8 6 0 0,0 0 83 16,6-3 1-16,-6 3 1 0,0 0-1 15,0-5-84-15,0 5 0 0,0-9 51 0,0 4 1 16,0 5 0-16,0-6 1 0,0 3-53 15,5-2 0-15,-2-4 44 0,-3-2 0 16,0 8 0-16,6-5 1 0,-1 2-45 16,-2 0 0-16,0-2 0 0,5-1 53 0,-2 4 0 15,7-9 0-15,-4 0 0 0,2 0-53 0,0-9 0 16,3 9 0-16,-6 6 0 0,3-6 25 0,3 2 0 16,-9 4 1-16,4-6-1 0,2 5-25 0,-3 4 0 0,3-1 0 15,-3-2 0-15,3-6 40 0,3 5 0 0,0-5 0 16,0 0 1-16,5 0-41 0,20-23 0 15,-14 18 0-15,5-1 8 0,25-19 0 16,-30 19 0-16,0 6 0 0,19-23-8 16,-16 15 0-16,2 2 44 0,31-16 0 15,-31 16 0-15,3-3 0 0,39-19-44 16,-39 20 0-16,6-7 10 0,44-18 0 16,-39 24 0-16,3 3 1 0,55-16-11 15,-49 13 0-15,5 1 5 0,0 8 0 0,3-6 0 0,-1-2 1 16,7-7-6-16,68-18 0 0,-63 18 0 15,5-1-14-15,78-27 0 0,-78 29 0 16,1 0 0-16,74-23 14 0,-78 29 0 0,3 8-4 16,75-28 1-16,-71 28-1 0,4-1 1 15,84-18 3-15,-89 16 0 0,0-3 20 16,88-11 0-16,-76 11 0 0,-7-2 0 16,97-12-20-16,-93 17 0 0,-6 3 23 15,-3 0 1-15,11-6-1 0,3-2 1 0,5 2-24 16,4-2 0-16,-7-1 0 0,1-5 0 0,0 8-29 0,96-30-1 15,-96 30 1-15,2 3 0 0,97-17 29 16,-99 20 0-16,2 0-23 0,98-3 0 16,-106 12 0-16,5-1 0 0,92-2 23 15,-91 8 0-15,5 0-14 0,89 5 0 16,-97-2 0-16,-3 3 1 0,105-6 13 16,-94 0 0-16,0-6-21 0,111-2 1 15,-108-1-2-15,5-2 2 0,111-3 20 16,-99 11 0-16,0-2 34 0,123-4 1 15,-129 18-1-15,3 5 0 0,113 19-34 16,-121-19 0-16,-4 9 22 0,-2-1 1 0,0 7 0 16,3-7 0-16,-3 6-23 0,0 0 0 0,3 1 0 15,-6-7 0-15,3 3 2 0,102 26 1 16,-110-29-1-16,0-2 1 0,96 25-3 16,-99-22 0-16,0 5-10 0,80 34 0 15,-97-34 0-15,-2 8 1 0,71 43 9 0,-80-45 0 16,3 5 42-16,3 4 0 0,-5 4 1 0,2-4-1 15,-6-1-42-15,64 51 0 0,-71-43 0 16,2-5 32-16,44 54 1 0,-50-51-1 0,1 2 1 16,46 52-33-16,-49-52 0 0,-9 4 27 15,1-4 2-15,-1-8-2 0,3 1 1 0,-5-7-28 16,38 35 0-16,-38-35 0 0,0-5 18 16,38 37 1-16,-44-37 0 0,-5 2 0 15,35 32-19-15,-32-37 0 0,2 0 25 16,25 31 1-16,-30-36 0 0,-4 2 0 15,26 15-26-15,-28-21 0 0,3-5-2 0,8 14 0 16,-19-22 0-16,-3-3 1 0,-3 3 1 16,3-1 0-16,-8-5 0 0,0 9-7 0,-3-9 0 15,8 5 0-15,-2-5 1 0,-1 0 6 0,4 3 0 16,-9-3 0-16,5-3 0 0,-5 3-13 0,0-5 0 16,-5-1 0-16,5 3 0 0,-11-22 13 15,-3 8 0-15,-6-11-32 0,-27-28 0 16,28 27 0-16,-6-2 0 0,-24-25 32 15,26 22 0-15,4 4-52 0,-33-38 2 16,16 37 0-16,0 3 0 0,0 0 50 0,-6 0 0 16,4 5 0-16,-12 9-59 0,3-8-1 15,-3 2 1-15,-2 6 1 0,-1 0 58 0,-10 0 0 0,-1 0 0 16,4-6 0-16,-12 9-57 0,3-9-1 0,2 0 1 16,4-2 1-16,2-6 56 0,-60-31 0 15,65 30 0-15,1-4-13 0,-53-32 1 16,56 31 0-16,2 3 0 0,-47-33 12 0,56 35 0 15,-3 1 28-15,-36-20 1 0,41 26 0 16,3-1 0-16,3 1-29 0,5 8 0 0,3-6 0 0,-2 6 36 16,5 0 2-16,5 6-1 0,1-4 0 0,7 10-37 15,-2-4 0-15,11 6 0 0,-8-9 0 0,8 4 3 16,0 2 1-16,3-3 0 0,8-2 0 0,-3 2-4 16,3-8 0-16,8 0 0 0,6 0 0 0,14 0 44 15,38-17 1-15,-44 25-1 0,-5 6 2 16,36 6-46-16,-26 3 0 0,1-1 31 15,0 6 1-15,-1 6 0 0,7 2 0 0,1 6-32 16,37 31 0-16,-44-19 0 0,-3 5-13 0,39 39 0 16,-37-39 0-16,1 3 1 0,38 45 12 15,-33-45 0-15,3-3 18 0,-2-3 0 16,10 0 0-16,0-5 1 0,6-3-19 0,0-6 0 16,-1 3 0-16,-2-3 0 0,0 5 49 0,50 21 2 15,-61-26-2-15,0-3 1 0,41 29-50 16,-49-26 0-16,-3-3 11 0,33 29 0 15,-41-26 0-15,2-3 0 0,20 26-11 16,-31-29 0-16,-2-8 8 0,13 15 0 16,-24-29 0-16,-6 0 0 0,5 0-8 15,-5 0 0-15,0 0 65 0,0-14 1 16,0-1-1-16,0-4 0 0,-5-49-65 16,2 20 0-16,0-16 35 0,-2-1 2 0,-1 0-2 15,1 9 1-15,2-6-36 0,-22-73 0 16,3 56 0-16,-3-2-37 0,-8-9 0 0,2 11-1 0,-2 6 2 15,-3 2 36-15,-19-83 0 0,39 75 0 16,7 0-180-16,4-73 0 0,10 82-1 16,4 5-118-16,2-5 179 0,-6 14 1 0,-5-1 0 0,0 57-658 15</inkml:trace>
  <inkml:trace contextRef="#ctx0" brushRef="#br0" timeOffset="23450.23">25900 2544 11 0,'0'0'0'0,"0"0"0"0,0 0 0 0,0 0 1 0,0 0-1 0,-38 17 1 16,7-11-1-16,12-15 0 0,-1 3 0 0,-21-13 1 16,16 10-1-16,0 1 1 15,-22-15-1-15,28 12 0 0,2 8 0 16,-32 3 0-16,10 0 0 0,-5 0 1 0,-61 17-1 16,47 3 0-16,0 0 67 0,-61 30 0 15,61-27 0-15,3-1 1 0,-53 20-68 16,67-22 0-16,5 3 76 0,-36 13 0 15,39-13 1-15,0 2-1 0,-31 31-76 16,31-25 0-16,0 3 70 0,-3-3 1 0,3 6 0 16,5-4 0-16,-5 4-71 0,-31 47 0 15,31-42 0-15,8 1 93 0,-24 41 2 16,35-47-1-16,8 8 0 0,-2 45-94 16,8-40 0-16,3 7 41 0,0-7-1 0,2 1 0 15,3-3 1-15,3-6-41 0,17 45 0 16,-14-53 0-16,5 2 52 0,28 29 1 15,-16-28 1-15,-1-3-1 0,42 25-53 16,-31-31 0-16,3-9 12 0,45 24 0 16,-42-21 0-16,-6 1 0 0,45 19-12 0,-45-20 0 15,3-2 14-15,-5 3 0 0,5-9 0 0,3 5 0 16,6 4-14-16,-1-3 0 0,1-6 0 0,2 0 0 0,-3-3-8 16,7 0 1-16,-7-2 0 0,0-4 0 0,6 4 7 15,0-4 0-15,1-5 0 0,-1 0 0 0,5 0 10 16,-8-5 0-16,3-4 0 0,0-10 0 0,0-4-10 15,58-28 0-15,-58 23 0 0,-2-6-30 16,57-39 1-16,-52 31-1 0,5 0 1 16,55-57 29-16,-63 54 0 0,0-5 25 0,3 2 0 15,-17 6 0-15,-2-9 0 0,-9 9-25 0,25-45 0 16,-33 39 0-16,0 3-23 0,13-48 1 16,-27 51 0-16,3 0 0 0,0-37 22 15,-14 37 0-15,0 8-6 0,-30-36 0 16,10 30 0-16,-10-2 0 0,-6 0 6 15,-5 0 0-15,-4-1 0 0,-7 1 20 0,-56-37 1 16,56 43-1-16,-1-1 1 0,-41-33-21 16,56 33 0-16,5-2-17 0,-31-34 0 15,36 31 0-15,1 5 0 0,2-5 17 0,-3 5 0 16,-2 4 0-16,0-4-16 0,-1 3 1 0,-5 6 0 16,-2 0 0-16,-4 5 15 0,1 7 0 0,-12 4 0 15,-5 9 0-15,-5 12-120 0,-4-1 1 0,-10 20-1 16,-3 6 1-16,-3 8 119 0,-94 54 0 15,81-42 0-15,-1-1-127 0,-88 51 1 16,105-67-1-16,80-37-400 0</inkml:trace>
  <inkml:trace contextRef="#ctx0" brushRef="#br0" timeOffset="42466.99">24536 2440 134 0,'0'0'0'0,"0"0"0"0,0 0-24 0,58 53 0 15,-36-36 0-15,-3 3 1 0,20 8 23 16,-23-11 0-16,-2-3 113 0,14 20 1 16,-12-6-1-16,6 9 0 0,20 36-113 15,-20-34 0-15,3-2 74 0,0-4-1 0,8 7 0 16,5-1 1-16,7 1-74 0,4-1 0 0,7-2 0 15,2-4 0-15,0 4 33 0,71 28 1 0,-70-34-1 16,-1 2 1-16,71 32-34 0,-71-23 0 16,0 0 50-16,58 51 1 0,-60-42 1 15,-1 5-1-15,-3 3-51 0,-7-3 0 0,-1 1 0 0,-3-1 9 16,42 51 0-16,-50-56 0 0,-2-4 1 16,35 46-10-16,-38-51 0 0,2-11-24 15,20 34 1-15,-20-31 0 0,6-12 0 16,-3 4 23-16,0-9 0 0,3-3 0 0,3 0-176 15,-1-9 0-15,-4-5 1 0,-1 0 0 0,0-11 128 0,14-31 1 16,-36 2-1-16,-11 40-123 0</inkml:trace>
  <inkml:trace contextRef="#ctx0" brushRef="#br0" timeOffset="42933.68">26367 1770 471 0,'0'0'0'0,"-8"26"0"0,-6 16 43 0,-16 45-1 0,2-45 0 0,3 1 0 16,-8-1-42-16,-6 8 0 0,-5 1 0 0,0 0 98 15,-47 47 2-15,47-42-1 0,-1 3 1 16,-46 62-100-16,44-50 0 0,0-1 16 15,-2 0 1-15,2 4-1 0,2 4 1 0,1-2-17 16,-39 76 0-16,45-87 0 0,2-3 82 0,-39 59 1 16,47-51 1-16,-5 3-1 0,3-2-83 15,2 2 0-15,-5 11 0 0,8 1 30 0,-33 78 1 16,28-82 0-16,2 4 1 0,1-1-32 16,2-5 0-16,0-9 0 0,0 1-177 0,-22 64 1 15,28-76 0-15,-1-17-130 0,-15 23 177 16,15-46-1-16,20-19-219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3:05:40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9964 2161 11 0,'0'0'0'0,"0"0"0"0,0 0 0 0,0 0 1 16,0 0-1-16,0 0 1 0,0 0-1 0,0 0 0 15,0 0 0-15,0 0 1 0,0 0-1 16,0 0 1-16,0 0-1 0,0 0 0 15,0 0 36-15,0 0 1 0,0 0-1 0,-28 29 1 0,23-24-37 16,-1 4 0-16,1-1 0 0,2-2 0 0,3-6 16 16,0 0 0-16,0 0 0 0,0 0 1 0,0 0-17 15,0 0 0-15,0 0 0 0,0 0 0 0,0 0 36 16,0 0-1-16,0 0 0 0,0 0 0 16,14 5-35-16,-9-5 0 0,9 0 12 15,0 0 1-15,5 9-1 0,1-9 1 0,-1 0-13 16,0 0 0-16,6 0 0 0,-11 0 0 0,5 0 24 0,-5 0 1 15,11 0 0-15,-6 0 1 0,6 0-26 0,-5 0 0 16,7 5 0-16,1-5 0 0,2 0 23 0,3 0 1 16,1 0-1-16,4 0 1 0,1-5-24 0,44-1 0 15,-39 3 0-15,3-2 37 0,50-9 1 16,-53 5-1-16,3 1 1 0,49-6-38 16,-46 8 0-16,-3-2 28 0,44 8-1 15,-46-6 0-15,-7 6 0 0,40-6-27 16,-45 12 0-16,0 0 3 0,25 2 1 15,-28-8 0-15,3 0 0 0,25 0-4 16,-30 6 0-16,2-4 14 0,34 4 1 16,-28-6-1-16,0-8 1 0,41-6-15 15,-41 8 0-15,3-2 22 0,35-4 1 16,-35 9-1-16,-6 3 2 0,31 3-24 16,-37 3 0-16,-2 0-1 0,28 2 1 15,-40-2 0-15,7 2 0 0,18-2 0 0,-13-4 0 16,0-2 10-16,30-2 1 0,-19 2 0 15,3-6 0-15,33 0-11 0,-39 4 0 16,-3 2 10-16,31 0 1 0,-31 0 0 0,4 2 0 16,24 10-11-16,-25-12 0 0,-3 8 0 15,28-2 0-15,-36-3 0 0,3 2 0 16,28 4 0-16,-29-9 0 0,1 0 1 16,33 5 0-16,-24-5 0 0,-1 3 1 15,0 3-2-15,0-6 0 0,-3 5 0 0,1-2 36 16,-4 3 1-16,1-1-1 0,2-5 1 0,-5 9-37 15,3-9 0-15,-1 5 0 0,4-2 0 0,-6 3 31 0,2-6-1 16,4 6 0-16,-4-6 0 0,-2 0-30 0,3 0 0 16,2-6 0-16,3 6 0 0,1-6 10 0,35-2 0 15,-36 2 0-15,0 6 0 0,6 0-10 16,-6-3 0-16,0 3 0 0,3-5 5 0,2 5 1 16,-4 0 0-16,-1 0 0 0,-3-6-6 0,36 6 0 15,-35 6 0-15,2-6-21 0,0 5 0 0,6-5 0 16,-1 0 1-16,1 0 20 0,38 0 0 15,-35-5 0-15,-3 5 9 0,2-6 0 0,6 6 0 16,-8 0 1-16,8-3-10 0,2 3 0 0,-4 9 0 16,1-4 0-16,-1-2 2 0,-4 8 1 0,3-2-1 15,1-3 1-15,-7 2-3 0,4-2 0 0,2-4 0 16,-6 4 0-16,7 2-16 0,-7-2 0 0,9-3 0 16,3 0 1-16,-3 0 15 0,-3-3 0 0,0 0 0 15,3-3 0-15,0 0 25 0,3 0 1 0,3 3 0 16,-4-8 0-16,4 2-26 0,5-2 0 0,0 2 0 0,-6-2 0 15,6 2-5-15,0-3 1 0,0 4-1 0,-5-1 1 16,-1 6 4-16,45-3 0 0,-53-2 0 0,0 5-22 16,47-9 1-16,-38 9-1 0,5-5 1 15,-6 5 21-15,-2 0 0 0,3 0 0 0,-1 0-24 16,1 5 1-16,-4-5-1 0,-2 0 0 0,0 3 24 16,-3 3 0-16,1-6 0 0,-7 5 0 0,4-2 0 15,-1 8 0-15,1-8 0 0,2-3 1 0,-3 6-1 16,1-6 0-16,5 6 0 0,-3-4 0 0,8 4 0 0,-7 2 0 15,2-2 0-15,-3-6 1 0,3 0-1 16,-3 0 0-16,0 0 0 0,3 0 0 0,-3 0 32 0,3 0-1 16,6-6 0-16,-4 4 1 0,4-4-32 0,5-2 0 15,-30 2 0-15,7 0 0 0,12 3-12 0,56-16 0 16,-51 10 0-16,1-5 0 0,54-5 12 16,-54 10 0-16,5 1-158 0,52-6 2 15,-52 14-2-15,0 0-106 0,61-6 156 16,-64-8 1-16,-55 14-185 0</inkml:trace>
  <inkml:trace contextRef="#ctx0" brushRef="#br0" timeOffset="5149.95">22453 735 11 0,'0'0'0'0,"0"0"0"0,0 0 0 0,0 0 1 0,0 0-1 16,0 0 1-16,0 0-1 0,0 0 0 0,0 0 0 15,0 0 1-15,0 0-1 0,0 0 1 16,0 0-1-16,0 0 0 0,-28-20 0 16,17 20 0-16,3-2 0 0,2 2 1 15,-5 0-1-15,6 0 0 0,5 0 0 16,0 0 0-16,-3 0 0 0,3 0 0 15,0 0 0-15,0 8 0 0,0-8 0 0,14 8 0 16,-6-8 0-16,9 9 0 0,-1 2 0 16,4-2 0-16,4 5 0 0,7 0 72 0,-6 0 1 15,-3 0 0-15,-3-6 1 0,-2-2-74 0,-4 2 0 16,7-8 0-16,-1 6 0 0,0-6 82 0,4 0 1 16,10-6 1-16,5 6-1 0,7-5-83 0,4-4 0 15,-4 6 0-15,-4-8 0 0,6 3 52 0,50-6 1 16,-53 8 1-16,0 3-1 0,47-11-53 15,-47 9 0-15,-2 5 51 0,46-6 1 16,-46 3-1-16,2-3 2 0,50-2-53 16,-39 2 0-16,3-8-24 0,58-8-1 15,-58 2 1-15,0 3 1 0,50-16 23 16,-72 18 0-16,-6 1-162 0,20-8 0 16,-34 13-1-16,-5-2 2 0,-5-3 161 15,-6 11 0-15,-6-2-38 0,-7-9 0 16,-1 8 0-16,3 3 1 0,-36-11 37 0,16 8 0 15,-7 6-26-15,-34 6 0 0,39 3 0 16,33-9-39-16</inkml:trace>
  <inkml:trace contextRef="#ctx0" brushRef="#br0" timeOffset="5433.15">23210 870 111 0,'0'0'0'0,"0"0"0"0,0 0 0 0,0 28 6 0,-6-11 0 0,1 3 0 0,-1-6 0 0,3 3-6 0,-10 16 0 16,7-18 0-16,0-7 71 0,6 6 1 15,-2 0-1-15,2 6 1 0,8 25-72 16,-2-20 0-16,-6 0 61 0,13 43 1 16,-4-40-1-16,-4-3 1 0,6 37-62 15,-5-28 0-15,2 3 41 0,0-1 1 16,-2 6 0-16,-1 3 0 0,-5 3-42 0,3 51 0 15,0-57 0-15,-3 3-94 0,8 34 1 16,-2-45 0-16,-1-4-1 0,9 27 94 16,0-35 0-16,-9-2-68 0,15 8 1 15,-15-22-1-15,-5-6-125 0</inkml:trace>
  <inkml:trace contextRef="#ctx0" brushRef="#br0" timeOffset="5917.51">24146 1433 314 0,'0'0'0'0,"0"0"0"0,0 0-60 16,0 0 1-16,17 36 0 0,-15-22 1 0,7 9 58 15,-4 5 0-15,-5 0 0 0,0 0 0 0,-5 0 101 16,-15 23 2-16,7-23-2 0,2 0 1 16,-12 23-102-16,12-29 0 0,3 7 29 0,-3 21 0 15,3-30 0-15,2-6 0 0,-8 6-29 16,9-12 0-16,-1-8 23 0,-2 0 0 16,8 0 0-16,-5-8 1 0,-6 2-24 15,5 6 0-15,3-8 6 0,3-6 0 16,-5 0 0-16,5-6 0 0,0-25-6 15,5 17 0-15,6 0-2 0,0-9 1 0,6 3-1 16,2 6 1-16,1-6 1 0,32-25 0 16,-27 25 0-16,0 6 7 0,27-17 1 15,-30 31 0-15,0 9 0 0,17 2-8 16,-17 3 0-16,-8 3 1 0,22 11 0 16,-8-14 0-16,-4-3 0 0,34 6-1 15,-30 2 0-15,8-5-128 0,25-5-1 16,-36 2 1-16,-1-11 0 0,18-6 128 15,-23 15 0-15,-2 2-27 0,19-17 0 16,-11 3 0-16,5-3 0 0,36-22 27 0,-33 23 0 16,6 2-19-16,33-11 1 0,-42 13-1 15,-30 15-34-15</inkml:trace>
  <inkml:trace contextRef="#ctx0" brushRef="#br0" timeOffset="6566.66">25207 1261 11 0,'0'0'0'0,"0"0"0"0,3 9 0 15,8 19 1-15,-9-20-1 0,1-2 1 16,5 8-1-16,-8-11 0 0,-5 2 36 15,-1 9 1-15,4 0 0 0,-12 0 0 16,-17 23-37-16,12-14 0 0,-3 5 163 16,-6 5-1-16,6-4 1 0,3-1 0 0,0-6-163 15,5 6 0-15,-6 3 0 0,4 3 0 0,2-6 29 0,-8 28 1 16,11-33 0-16,5-3 0 0,4 8-30 16,-1-14 0-16,3-14 23 0,3 3 0 15,5 2 0-15,-3-2 0 0,15 8-23 16,2-11 0-16,8 9-5 0,39-9 1 15,-30-9 0-15,2-10 0 0,45-18 4 16,-56 17 0-16,-2 4-1 0,-3-4 0 0,0-3 0 16,-3 4 1-16,-3 2 0 0,-2-3 0 0,8-8 0 15,2-3 0-15,-2-3-27 0,19-30 0 16,-24 41 0-16,-1 3 1 0,17-16 26 16,-22 22 0-16,-3 8-9 0,14-2 0 15,-17 2 0-15,3 6 1 0,8 6 8 16,-5-4 0-16,6 10 7 0,13 16 0 15,-8-14 0-15,-6 8 1 0,3 1-8 0,0-1 0 0,-3 4 0 16,-2-4 53-16,0-2 0 0,2 2 1 0,3-5 0 16,0-3-54-16,0 0 0 0,9-2 0 0,2 2 0 15,0-6 15-15,39 6 1 0,-39-8 0 16,3-6 0-16,-3 0-16 0,6-6 0 0,-1 6 0 0,4-5 53 16,2-4 1-16,-8 4 1 0,-3-4-1 0,-8 1-54 15,2-4 0-15,-7 4 0 0,-1-6 0 0,-5 0 25 16,-3 0 0-16,-3 0 0 0,1 0 0 0,-1 0-25 15,-5-15 0-15,-6 13 0 0,-5-7-19 16,-15-19 0-16,-4 22 0 0,-4 1 0 16,-40-18 19-16,37 28 0 0,4 1-10 0,-33 8 1 15,40 8-1-15,-1 9 1 16,-29 31 9-16,34-28 0 0,-1 8-28 0,4 3 1 16,2 6-1-16,6 2 0 0,-6-2 28 0,3 50 0 15,5-39 0-15,6-6 29 0,6 59 0 16,2-53-1-16,3 3 1 0,25 41-29 15,-8-49 0-15,10-13-10 0,7 4 0 0,10-11 0 16,3-4 0-16,11-10 10 0,72-9 0 16,-67-14 0-16,9-14-169 0,66-37 1 15,-82 28 0-15,-9-13-97 0,44-49 167 16,-72 43 1-16,-30 56-179 0</inkml:trace>
  <inkml:trace contextRef="#ctx0" brushRef="#br0" timeOffset="9549.65">16237 200 11 0,'0'0'0'0,"0"0"0"0,0 0 0 0,0 0 0 0,0 0 1 0,0 0-1 16,0 0 1-16,0 0-1 0,25 9 0 0,-25-9 0 16,9 0 0-16,-9 0 0 0,5 0 1 0,-5 0-1 0,6 0 1 15,-6 0-1-15,0 0 0 0,0 0 0 0,0 0 0 16,0 0 0-16,0 0 0 0,0 0 0 0,0 0 1 15,0 0-1-15,0 0 0 0,0 0 0 0,0 0 0 0,0 0 0 16,0 0 0-16,-6 0 0 0,6 0 0 0,-5-6 0 16,-4 6 0-16,4-3 0 0,-6 3 0 0,2-5 0 15,4 5 0-15,-9-6 0 0,0 3 0 0,-2 3 0 16,-1 3 0-16,6 3 0 0,-3-6 0 0,3 0 0 16,-3 0 0-16,1 0 0 0,-1 0 0 0,3 0 0 15,0 5 0-15,-3 4 0 0,6-9 0 0,-3 6 0 0,2-6 0 16,-5 0 0-16,3 2 0 0,-2 4 0 15,2 0 0-15,-3-4 0 0,0-2 0 0,0 6 0 0,0-6 0 16,3 6 0-16,3-6 0 0,2 0 0 0,-5 3 0 16,3-3 0-16,3 0 0 0,-6 5 0 0,2-5 0 15,4 0 0-15,-1 6 0 0,-2-3 0 0,0-3 0 16,2 5 0-16,1-5 0 0,-4 0 0 0,4 0 0 16,5 0 0-16,-6 3 0 0,-2 3 0 15,8-6 0-15,0 0 0 0,-6 5 0 16,6-5 0-16,0 9 0 0,0-4 0 15,-5 4 0-15,5-4 0 0,5 18 0 16,-5-9 0-16,0 0 0 0,3 9 0 16,0-9 0-16,5-6 69 0,-2 12 1 15,-3-15 0-15,2 4 1 0,6 5-71 16,-8-6 0-16,2 6 68 0,6 20 0 16,-11-11 0-16,0 5 2 0,0 28-70 0,-5-28 0 15,-3 9 69-15,2-1 0 0,-5-8 1 0,3-5-1 16,-3 5-69-16,2 0 0 0,-4 0 0 0,2 1 0 15,2-1 73-15,-16 28 0 0,20-39 1 16,5 2 0-16,-8 10-74 0,8-24 0 16,0-5 38-16,8 9 0 0,-8-9 0 0,11 5 2 15,3-5-40-15,-6 3 0 0,6 3 3 16,16-3 0-16,-19 2 0 0,6-5 0 16,13 6-3-16,-19-3 0 0,-2 2-29 15,2 9 2-15,-9-8 0 0,4 8 0 16,-1 9 27-16,4-4 0 0,2 4-63 0,27 19 0 15,-4-28-1-15,10 0 1 0,52-5 63 16,-43-24 0-16,5-13-138 0,47-59 0 16,-66 25 0-16,-39 62-260 0</inkml:trace>
  <inkml:trace contextRef="#ctx0" brushRef="#br0" timeOffset="10999.18">18411 189 11 0,'0'0'0'0,"0"0"0"0,0 0 0 0,0 0 0 0,0 0 1 16,0 0-1-16,0 0 1 0,0 0-1 0,0 0 0 16,0 0 0-16,0 0 0 0,0 0 0 0,0 0 1 15,0 0-1-15,0 0 1 0,0 0-1 0,0 0 0 16,0 0 0-16,0 0 0 0,0 0 0 0,-27 0 0 0,16 6 0 15,5-1 1-15,3-2-1 0,-2 3 0 0,-3-6 0 16,2 6 0-16,6-6 0 0,0 2 0 0,0-2 0 16,-5 6 0-16,5-6 0 0,0 8 0 15,0-8 0-15,0 6 13 0,-6 8 1 16,3-5 0-16,3-4 0 0,-2 12-14 16,-1-6 0-16,3-2 92 0,-6 19 2 15,1-22-1-15,5 2 0 0,-3 6-93 16,3-6 0-16,3 1 78 0,2 11-1 0,1-6 0 15,-3-6 1-15,13 17-78 0,-10-10 0 16,2-1 71-16,11 22 0 0,-13-22-1 16,2 3 2-16,6 22-72 0,-9-22 0 15,-5 3 21-15,0 22 0 0,-5-25 0 0,2 3 1 16,3 2-22-16,0-2 0 0,0-6 0 0,-5 0-27 16,5 3 1-16,0-6-1 0,0-2 0 0,0-9 27 15,0 0 0-15,0 0 0 0,8 0 0 0,3-6-126 16,28-30 0-16,-6-7 0 0,-33 43-353 15</inkml:trace>
  <inkml:trace contextRef="#ctx0" brushRef="#br0" timeOffset="12816.77">27906 485 11 0,'0'0'0'0,"0"0"0"0,0 0 0 0,11 31 1 15,-9-23-1-15,4 3 1 0,-12-2-1 16,6-9 0-16,0 5 92 0,-2 4 1 16,2-9 1-16,0 5-1 0,0-2-93 15,0-3 0-15,0 0 70 0,0 0 2 16,0 0-2-16,0 0 1 0,0 0-71 16,0 0 0-16,0 0 54 0,-3 14 2 15,3-14-1-15,0 6 0 0,0 2-55 16,0 1 0-16,0 2 23 0,0 12 0 15,0-9 0-15,-3 0 1 0,-8 22-24 16,3-8 0-16,-11 1 11 0,-1-1 0 0,4 8 0 16,-4-2 2-16,1 8-13 0,-17 26 0 15,31-40 0-15,-4-3-177 0,-2 12 0 0,14-29 0 16,0-8-36-16</inkml:trace>
  <inkml:trace contextRef="#ctx0" brushRef="#br0" timeOffset="13899.93">30190 465 11 0,'0'0'0'0,"0"0"0"0,0 0 0 0,0 0 1 16,0 0-1-16,0 0 1 0,0 0-1 15,0 0 0-15,0 0 0 0,0 0 1 16,0-28-1-16,0 28 1 0,0 0-1 16,11-6 0-16,0 3 25 0,20-22 0 15,-1 8 0-15,14-5 1 0,34-21-26 16,-45 29 0-16,-8 3 72 0,-1 3 2 0,-1-1-1 0,-4 4 0 16,0 5-73-16,1 0 0 0,-7 0 0 0,-2 0 0 15,-2 0 40-15,5 14 0 0,-9 0 1 16,1 8 0-16,13 49-41 0,-19-29 0 0,3 8 27 15,-3 57 1-15,-3-59-1 0,3-3 1 16,-6 3-28-16,1 3 0 0,-3-6 0 0,-3 3 35 16,-17 36 1-16,9-42 0 0,-4 0 0 15,-26 26-36-15,24-34 0 0,-3-6 33 16,-24 22 1-16,24-27 0 0,6-3 0 16,-28 11-34-16,28-20 0 0,3-8 26 0,-9 2 1 15,20-10 1-15,8 5-1 0,-3-17-27 16,3 11 0-16,0-8 6 0,3-17 0 15,5 3 0-15,6-11 1 0,19-35-7 16,-19 52 0-16,3 2 17 0,5-2 1 16,-3-1-1-16,3 3 1 0,3 6-18 0,-3-5 0 15,-3 10 0-15,-2 1 0 0,0 8 1 0,-1 0 0 0,1 0 0 16,-6 3 0-16,0 2-1 0,0 1 0 0,0 2 0 16,3-2 0-16,-6-3-16 0,17 22 1 15,-11-11-1-15,-3 0 1 0,22 17 15 16,-11-11 0-16,3-6-43 0,36 14 0 15,-23-19 1-15,9-4 0 0,50-10 42 16,-45-4 0-16,6-2-157 0,53-20 0 16,-67 11-1-16,-44 20-188 0</inkml:trace>
  <inkml:trace contextRef="#ctx0" brushRef="#br0" timeOffset="14283.94">32328 223 11 0,'0'0'0'0,"0"0"0"0,0 0 0 0,0 0 0 0,53 37 1 16,-34-23-1-16,-19-14-9 0</inkml:trace>
  <inkml:trace contextRef="#ctx0" brushRef="#br0" timeOffset="14666.54">32530 344 415 0,'8'0'0'15,"14"8"0"-15,6 4 81 0,22-4 1 16,-28-8-1-16,3 3 0 0,22 3-81 16,-31-6 0-16,-8 0 42 0,3 0-1 15,-11 0 0-15,9 0 1 0,-6 0-42 0,-3 0 0 16,5 5 66-16,1 4 2 0,-6-9-2 15,0 0 1-15,0 0-67 0,8 0 0 16,-3 0 24-16,6 5 1 16,-8 4 0-16,0-4 0 0,11 23-25 0,-14-5 0 0,0 5 47 15,-11 28-1-15,2-25 0 0,-2 3 0 16,-22 45-46-16,19-43 0 0,1-2 48 16,-4 3 2-16,3-1-1 0,6-2 0 0,0 8-49 15,-3 31 0-15,5-39 0 0,6-3 33 16,-3 31 0-16,1-34 0 0,-1-3 1 0,-8 23-34 15,5-34 0-15,1 0 27 0,-6-5-1 16,5 2 0-16,1-2 0 0,-6 5-26 16,2-14 0-16,4 2 14 0,-6 4 0 15,2-6 0-15,1 0 0 0,-6 0-14 16,14 0 0-16,-5 0 7 0,-1 0 1 16,1-6-1-16,-1 4 1 0,-8-12-8 15,6 8 0-15,-3-2-4 0,-30-21 1 16,7 15 0-16,-4 6 0 0,-42-6 3 15,38 17 0-15,-2 8-65 0,-28 17 0 16,53-11-1-16,8 8 2 0,11 26 64 16,22-23 0-16,14 0-88 0,8-3 0 0,-11-5 1 15,-2-6 0-15,-31-14-929 0</inkml:trace>
  <inkml:trace contextRef="#ctx0" brushRef="#br0" timeOffset="31201.75">10489 3214 336 0,'0'0'0'0,"0"0"0"0,-22 28-63 0,-9 0-1 16,12-14 1-16,5-6 0 0,-19 12 63 16,17-11 0-16,7-4 59 0,-5 4 0 15,9-9 1-15,-6 2-1 0,-11 1-59 16,11 0 0-16,2 3 39 0,-10-4 0 0,14-2 0 15,-4 0 0-15,-2 0-39 0,3 0 0 16,2 0 15-16,1 0 1 0,5 0 0 16,0 0 0-16,0 0-16 0,0 0 0 0,5-2 46 15,9-10 1-15,6 10-1 0,-1-7 1 16,25-2-47-16,-25 17 0 0,1-4 33 16,18 12 1-16,-24-2-1 0,6-4 1 15,13 15-34-15,-8-12 0 0,-3 3 32 16,33 14 1-16,-27-19 0 0,10-4 0 15,31 12-33-15,-35-11 0 0,4-4 81 16,42 4 0-16,-30-6 0 0,2-6 1 0,65 4-82 16,-59-4 0-16,8 0 56 0,69-10 0 15,-63 7 0-15,3-5 2 0,93-20-58 16,-82 12 0-16,10-1 2 0,92-11 1 16,-105 20-1-16,3 6 1 0,88-6-3 15,-89 8 0-15,4 6 20 0,79 6 1 16,-85-3 0-16,-5 2 0 0,79 1-21 15,-69-12 0-15,6 6 14 0,91-14 0 16,-93 6 0-16,-1-6 1 0,97-9-15 16,-97 18 0-16,5-1-48 0,92 3 1 15,-110 3 0-15,-4 9-1 0,59 19 48 16,-75-14 0-16,-9 8-92 0,32 23 0 16,-57-31-1-16,-24-14-825 0</inkml:trace>
  <inkml:trace contextRef="#ctx0" brushRef="#br0" timeOffset="32033.43">15411 3214 775 0,'0'0'0'0,"0"0"0"0,58 14-27 0,39-6 1 16,-39-8 0-16,11 0 1 0,80 0 25 15,-88 0 0-15,3-5 66 0,52 10 2 16,-53-5-2-16,-5 0 1 0,58 6-67 15,-55-3 0-15,3 8 32 0,60 11 0 16,-55-16 1-16,3 8 0 0,63 9-33 16,-63-9 0-16,-6 0 65 0,75 28 0 15,-63-28 0-15,-1 0 2 0,83 14-67 16,-74-17 0-16,-1 1 58 0,100 10 0 16,-91-16 0-16,3 2 1 0,102 6-59 15,-102-14 0-15,-1 6-27 0,103-3-1 16,-94-3 1-16,-5 5 1 0,112-5 26 15,-101-5 0-15,2 2-146 0,119-17 0 16,-113-2-1-16,-3-4-135 0,121-41 147 0,-126 25-2 16,-111 42-210-16</inkml:trace>
  <inkml:trace contextRef="#ctx0" brushRef="#br0" timeOffset="32834.58">22828 2423 11 0,'0'0'0'0,"0"0"0"0,0 0 0 0,28 9 0 0,-11-1 1 0,-4-2-1 0,-1-1 1 15,-12-5-11-15</inkml:trace>
  <inkml:trace contextRef="#ctx0" brushRef="#br0" timeOffset="33133.71">22892 2437 11 0,'0'0'0'0,"0"0"0"0,0 0 0 0,0 0 20 16,0 0 0-16,0 0 0 0,8 0 0 0,3 0-20 16,-5 0 0-16,2-5 0 0,-2 5 0 0,2-6 41 15,3 3 0-15,3 3 0 0,0-6 1 0,-3 4-42 16,2 2 0-16,-4-6 0 0,2 6 0 0,-8 0 69 0,-3 0 1 16,11 6 0-16,-6-6 1 0,-5 0-71 0,8 11 0 15,-2 0 0-15,-1 3 61 0,15 23 0 16,-12-18 0-16,3 4 2 0,11 22-63 15,-11-20 0-15,-5-2 104 0,13 33 0 16,-5-28 1-16,-8 0-1 0,7 40-104 16,-13-29 0-16,0 1 47 0,-5 2 2 0,2 6-1 15,0-6 0-15,1 0-48 0,-4 51 0 16,0-51 0-16,1-5-12 0,2 33 0 16,3-45 0-16,3 1 1 0,14 10 11 15,-15-27 0-15,4-4-114 0,5-10 2 16,-6 5-2-16,4 0 2 0,2-9 112 15,0-5 0-15,0-8-144 0,14-29 2 16,-17 17-1-16,-8 34-205 0</inkml:trace>
  <inkml:trace contextRef="#ctx0" brushRef="#br0" timeOffset="33499.98">22931 2325 11 0,'0'0'0'0,"0"0"0"0,0 0 0 0,0 0 0 0,0 0 1 0,33 28-1 0,-28-28 1 0,1 5-1 0,-3 4 0 16,2-4 0-16,3 4 0 0,3 5 76 0,-5 0 0 15,2 0 0-15,1-5 1 0,2-4-77 0,13 4 0 16,-4-9 0-16,5 5 86 0,8-5 1 16,6 0 0-16,2 0 0 0,9-5-87 0,2-4 0 0,-5-2 0 15,3 2 0-15,-6 1 45 0,3 0 0 0,3-4 1 16,2 4 0-16,6-6-46 0,-5 0 0 0,-9 5 0 16,3 4 0-16,-8-1-105 0,5 3 2 0,-11 3-1 15,0 0 0-15,-8 0 104 0,-3 0 0 0,-5 0 0 16,-9 3 0-16,-8-3-61 0,3 6 1 0,-1-1-2 15,4 4 2-15,-6-9-81 0</inkml:trace>
  <inkml:trace contextRef="#ctx0" brushRef="#br0" timeOffset="33833.51">22964 2924 11 0,'0'0'0'0,"0"0"0"0,33 0 0 16,14 0 1-16,-17 0-1 0,-2 5 1 16,35 10-1-16,-35-10 0 0,-9-2 123 0,17 3 2 15,-22-1-2-15,5-5 1 16,1 3-124-16,5 3 0 0,8-6 0 0,0 5 33 0,6-5-1 15,-3 3 0-15,-3 3 1 0,0-6-33 0,0 3 0 16,6-1 0-16,-1 1 0 0,9-6-35 0,3 1 1 16,-6-1 0-16,9-6-1 0,5-2 35 0,52-6 0 15,-57 3 0-15,-1 3-78 0,42-6 1 16,-47 11-1-16,-8-2-24 0,24 2 79 16,-35 6 0-16,-28 0-67 0</inkml:trace>
  <inkml:trace contextRef="#ctx0" brushRef="#br0" timeOffset="34400.44">24381 3093 246 0,'0'0'0'0,"0"0"0"16,0 0 0-16,0 0 42 0,0 0-1 0,-8 0 0 0,8 0 1 16,0 0-42-16,0 0 0 0,0 0 0 0,0 0 0 15,0 0 45-15,0 0 1 0,0 0 0 0,-3-9 0 0,3-2-46 16,11-12 0-16,-11 1 0 0,0 2 31 15,-14-36 1-15,3 39 0 0,3 3 0 16,-31-14-32-16,14 14 0 0,-2 3 4 16,-42 8 1-16,35 3-1 0,-4 3 1 15,-29 22-5-15,43-11 0 0,-4 3 25 16,6 3 2-16,5-6-1 0,6 5 0 0,0 7-26 16,8-1 0-16,3-3 0 0,0-2 0 0,3 3 22 0,14 27 0 15,-9-27 0-15,6 2 0 0,16 26-22 16,-10-29 0-16,4-2 87 0,29 17 2 15,-28-21-2-15,8-4 2 0,30 2-89 16,-29-14 0-16,2 0 10 0,38-6 0 16,-49-2 0-16,3-1 1 0,19-10-11 15,-31 4 0-15,-8 1 16 0,9-19 0 16,-6 16 0-16,0 3 0 0,0-6-16 0,6-3 0 16,2-5 0-16,0-8-23 0,3 2 1 0,-2 3-1 15,-1-3 1-15,3-2 22 0,17-21 0 16,-25 35 0-16,-3 2-55 0,8 1 2 15,-19 19-1-15,0 0 1 0,-5 11 53 16,2-8 0-16,0 8-14 0,0-3 0 0,-2 20 0 16,-9 9 0-16,-3 11 14 0,-10 48 0 15,16-63 0-15,8 1 8 0,-11 31 0 16,9-29 0-16,5-2 0 0,2 39-8 16,1-45 0-16,0 3-9 0,8 26 1 0,-6-32 0 15,9-3 0-15,6 15 8 0,-15-23 0 16,9-8-146-16,5-6 0 0,-5-6 1 0,-3-8 0 15,22-37 145-15,-11 15 0 0,3-6-62 16,28-65 0-16,-34 59 0 0,-19 48-133 16</inkml:trace>
  <inkml:trace contextRef="#ctx0" brushRef="#br0" timeOffset="34733.92">25317 1981 539 0,'0'0'0'0,"0"0"0"0,25 29-101 0,3 21 1 16,-25-8-1-16,2 3 1 0,1 12 100 0,-1-1 0 15,-10-11 0-15,-1 3 124 0,-13 36-1 16,19-33 0-16,3-1 2 0,8 63-125 15,-9-57 0-15,1 9 128 0,3-6 2 0,-1 11-2 16,-2-8 2-16,2 3-130 0,7 59 0 16,-12-68 0-16,2-5-1 0,9 41 1 15,-2-52-1-15,2-9 1 0,8 19 0 16,-11-30 0-16,3-6-114 0,0 0-1 16,-2-14 1-16,-4-8 0 0,9-26 114 15,-3 3 0-15,6-3-104 0,13-44-1 0,-19 35 1 16,-11 43-179-16</inkml:trace>
  <inkml:trace contextRef="#ctx0" brushRef="#br0" timeOffset="35216.75">26290 2738 448 0,'0'0'0'15,"0"0"0"-15,0 0 32 0,44-59 2 16,-44 39-2-16,-11 4 1 0,-17-13-33 16,9 24 0-16,0 5 57 0,-20-9 0 15,11 9 0-15,-5 3 1 0,-41 11-58 16,46-3 0-16,3 6 73 0,-22 26 1 16,22-21 0-16,-2 3 0 0,-9 20-74 15,22-16 0-15,6-1 26 0,-1 22 1 16,7-22 0-16,4 1 0 0,1-1-27 0,3 3 0 15,2 2 0-15,3 4 54 0,8 39 2 16,-10-48-2-16,-4 3 1 0,3 25-55 16,-2-28 0-16,-1 3 50 0,4 23 1 15,-4-37 1-15,-5-3-1 0,3 5-51 16,-3-10 0-16,0-9 39 0,0 0 1 16,0 0-1-16,0 0 2 0,-3 6-41 15,-8-4 0-15,3-2-13 0,-28 6 2 0,6-6-1 16,-12-3 1-16,-38-2 11 0,55-1 0 15,6-3-28-15,-20-5 1 0,25 9 0 16,6 2 0-16,-11-11 27 0,8 3 0 0,0 2-116 16,-9-5 2-16,12 6 0 0,-3-1-1 15,3-5 115-15,2 9 0 0,6-4-195 16,11-5 1-16,-3 0-1 0,4 8-52 16,21-16 195-16,-6 8-2 0,-27 14-126 15</inkml:trace>
  <inkml:trace contextRef="#ctx0" brushRef="#br0" timeOffset="35733.21">26613 2879 11 0,'0'0'0'0,"0"0"0"0,0 0 0 0,39 22 1 15,-34-16-1-15,-2 2 1 0,-3 6-1 0,0 1 0 16,0-10 0-16,0 4 132 0,0-9 1 0,3 8-1 16,2 3 1-16,3 1-133 0,3-1 0 0,1 3 0 15,-1-6 0-15,0 6 73 0,2-5 0 0,7 2 0 16,-6-2 2-16,-1-1-75 0,-2-2 0 0,3-1 0 16,-5-2 0-16,2 3 53 0,-3-6 1 0,3 2-1 15,0-2 2-15,3 0-55 0,-6-2 0 0,3 2 0 16,3 0 0-16,-6-6 63 0,3 3 0 0,-5-2 0 0,2-1 2 15,0-2-65-15,1-1 0 0,-1 3 0 0,0-8 0 16,3 0 43-16,3-28 1 0,-8 20 0 16,-6-1 0-16,0-25-44 0,-6 26 0 0,1 2-6 15,-12-16 0-15,6 16 0 0,-3 6 1 16,-16-17 5-16,10 22 0 0,1 9-9 16,-33-5 1-16,21 5 0 0,-2 5 0 15,-33 18 8-15,33-9 0 0,8 8 24 16,-28 35 1-16,37-29 0 0,7 8 0 15,1 1-25-15,3 11 0 0,5-3 0 0,2 8 34 0,15 54 0 16,-9-56 0-16,3 5 0 0,28 37-34 16,-17-51 0-16,14-2 43 0,44 24 0 15,-25-38 0-15,12-10 2 0,96-4-45 16,-67-26 0-16,20-15-167 0,119-55 1 16,-127 28 0-16,-3-17-96 0,-105 73-543 15</inkml:trace>
  <inkml:trace contextRef="#ctx0" brushRef="#br0" timeOffset="54367.06">10577 4567 392 0,'0'0'0'0,"0"0"0"0,0 0 0 0,0 0-24 0,0 0 0 0,0 0 0 0,0 0 1 0,0 0 23 0,0 0 0 16,0 0 0-16,0 0 0 0,0 0 15 0,0 0 1 15,0 0 0-15,0 0 0 0,-38-6-16 0,21 12 0 16,1-3 0-16,4-3 0 0,-1 0 36 0,2 0 1 15,2 0-1-15,4 0 1 0,-3 0-37 0,2 0 0 0,6 0 0 16,-6 0 0-16,-2 0 17 0,3 0 0 0,-1 2 0 16,-2 7 0-16,-3-6-17 0,-3 0 0 15,0 5 0-15,9-5 0 0,-6 0 47 0,-3 8 0 16,5-5 0-16,4-6 1 0,-1 8-48 16,6-2 0-16,0-6 41 0,0 14 0 15,6-9-1-15,-1 9 1 0,9 9-41 16,0-15 0-16,5 6 62 0,26 20 2 15,-20-25-1-15,8 5 0 0,25 5-63 16,-31-10 0-16,4-4 51 0,29 9 1 16,-24-2-1-16,-2 2 1 0,37 11-52 15,-32-11 0-15,0-5 50 0,52 10 0 0,-44-10 0 16,8-4 1-16,56 7-51 0,-59-10 0 16,1 7 1-16,54-6 1 0,-54 2-1 15,-6-5 1-15,49 6-2 0,-46-3 0 0,3 2 37 16,38 4 1-16,-47-4 0 0,0 1 0 15,42 8-38-15,-39-14 0 0,2 0 38 16,51 0 2-16,-50-5-2 0,2-4 1 16,59-11-39-16,-48 6 0 0,-5 6 32 15,66-20 1-15,-68 19 0 0,-4-2 0 16,53-6-33-16,-61 12 0 0,-2-4 0 0,46-11 1 16,-41 12-1-16,3-3 1 0,49-6-1 15,-49 6 0-15,3 8 20 0,38-11 0 16,-42 8 0-16,-4 3 0 0,49-2-20 15,-50-1 0-15,0 3 17 0,53-2 1 16,-50 5-1-16,-3 0 1 0,55 8-18 16,-49-8 0-16,0 6-21 0,55-6 1 15,-53 5-1-15,-5-5 1 0,55 9 20 16,-49-9 0-16,-4 0-11 0,51 0 1 16,-50 5-1-16,-6-2 1 0,53 8 10 15,-45-8 0-15,-5 3-14 0,61-3 1 16,-56-3 0-16,6 2 0 0,53 1 13 15,-53-3 0-15,2 0-5 0,62 6 0 16,-70-6 0-16,7 0 1 0,54 3 4 16,-61 0 0-16,1-3-2 0,52 0 0 15,-50 2 0-15,6-2 1 0,63 0 1 0,-60-2 0 16,5-1-4-16,66-6 1 0,-63 1-1 16,-6-3 1-16,69-6 3 0,-68 17 0 15,2 0 2-15,52 8 0 0,-65 1 0 0,-7 2 1 16,48 9-3-16,-56-12 0 0,9 6-3 15,39 9 1-15,-42-18-1 0,5 9 1 16,45 0 2-16,-48-5 0 0,7-6-1 16,51 2 1-16,-54-5-1 0,5 0 1 15,47-5 0-15,-53 2 0 0,-2 3 13 16,52-9 1-16,-55 9 0 0,-3 0 0 16,39 3-14-16,-41-3 0 0,-6 6 2 0,33 2 1 15,-33-2 0-15,-9-3 0 0,31 8-3 16,-22-8 0-16,-3 2-4 0,39-5 1 15,-33 0-1-15,2-5 1 0,39-4 3 16,-41 4 0-16,2-4-1 0,37-5 1 16,-40 11 0-16,-7-2 0 0,27-4 0 15,-31 4 0-15,-2-1-1 0,17 3 0 16,-31-2 0-16,-11 5 1 0,14-6 0 16,-14 6 0-16,5 0 2 0,-5 0 1 15,3 6-1-15,2-6 1 0,1 5-3 16,-6-5 0-16,8 9 3 0,-2-4 0 15,-1 4 0-15,-5-4 1 0,6 12-4 16,-6-8 0-16,0 2 30 0,0 3-1 16,0-11 0-16,0 2 0 0,0 4-29 15,0-9 0-15,0 5-86 0,5 1-1 16,4-6 1-16,-4 0 1 0,34-6 85 0,0-2 0 16,13-6-196-16,78-34 0 0,-67 26 0 15,1-1-158-15,2-5 194 0,12-9 1 0,-1-10 0 16,-77 47-130-16</inkml:trace>
  <inkml:trace contextRef="#ctx0" brushRef="#br0" timeOffset="59400.47">23127 3748 11 0,'0'0'0'0,"0"0"0"0,0 0 0 0,0 0 0 0,0 0 1 16,0 0-1-16,0 0 1 0,0 0-1 0,0 0 0 15,0 0 0-15,0 0 0 0,0 0 0 0,16-28 1 16,-16 14-1-16,0 0 1 0,-5-17-1 16,5 17 0-16,-6 3 14 0,-5 2 0 15,8 1 0-15,3 8 0 0,6 3-14 16,-6-3 0-16,0 0 67 0,8 5 1 0,12 4 0 16,-1 5 0-16,14 5-68 0,3 4 0 0,-6-9 0 15,-5 0 0-15,0-6 83 0,-6 4 0 0,-5 2 1 16,-3-6-1-16,-2 6-83 0,2 14 0 15,-9-11 0-15,1 9 47 0,-3 24 1 16,-5-13-1-16,-6-1 0 0,-14 49-47 16,5-43 0-16,-2 0 38 0,-22 45 1 15,19-36-1-15,6 3 1 0,-3-4-39 0,3 1 0 16,5-9 0-16,3 9 10 0,-17 33 0 0,17-47-1 16,3-4 1-16,5 32-10 0,3-37 0 15,5-5-62-15,12 13 2 0,-9-22-1 16,1 0 1-16,13 1 60 0,-8-7 0 0,-1 3-135 15,20 17 2-15,-13-14-1 0,5 3-36 16,-6 3 135-16,-11-6 0 0,-2-5 0 0,-6-9-68 16</inkml:trace>
  <inkml:trace contextRef="#ctx0" brushRef="#br0" timeOffset="59749.95">23268 3968 11 0,'0'0'0'0,"0"0"0"0,-20 28 0 0,-16 11 1 0,17-25-1 0,19-14-9 15</inkml:trace>
  <inkml:trace contextRef="#ctx0" brushRef="#br0" timeOffset="59950.25">23099 4049 223 0,'0'0'0'0,"0"0"0"0,0 0 46 15,14-3 0-15,-9-2 0 0,-2 5 0 16,14-9-46-16,-3 9 0 0,5-8 60 16,28-3 1-16,-17 5-1 0,-2 3 0 15,44 3-60-15,-34 0 0 0,1-5 46 0,52 2 0 16,-41-3 1-16,2 6 0 0,59-6-47 15,-59 6 0-15,6 0 1 0,56 0 0 16,-67-2 0-16,2 2 0 0,45-6-1 16,-49-2 0-16,-1 2-58 0,33-8 0 15,-38 5 0-15,-1 4 1 0,34-1 57 16,-33 3 0-16,-6-8-99 0,22-14 2 16,-46 11 0-16,-9 14-139 0</inkml:trace>
  <inkml:trace contextRef="#ctx0" brushRef="#br0" timeOffset="60333.68">23177 4491 381 0,'0'0'0'0,"0"0"0"0,0 0 0 0,0 0-16 0,41 25 0 0,-19-16 0 0,0-4 0 0,3-2 16 0,-6 3 0 15,9-6 0-15,5-6 0 0,6 3 14 0,-1-2 0 16,1-4 0-16,0 4 1 0,-1-4-15 0,1-5 0 16,5 3 0-16,1 0 0 0,-4-1-61 0,-2 4-1 15,5 8 1-15,-5-6 0 0,-6 3 61 0,3 3 0 16,-3-5 0-16,0 5 0 0,0 5-16 0,0-5 1 16,-2-5 0-16,-4 5 0 0,-27 0-36 0</inkml:trace>
  <inkml:trace contextRef="#ctx0" brushRef="#br0" timeOffset="60949.8">24704 4558 11 0,'0'0'0'0,"0"0"0"0,0 0 0 0,0 0 0 16,0 0 1-16,8 31-1 0,-10-22 1 0,-4-4-1 15,-8 1 0-15,0-6 0 0,3-6 0 0,-2 1 0 16,-4-4 1-16,-2 1-1 0,-9-12 1 0,-2-2-1 16,-6-1 0-16,5-2 0 0,4 8 0 0,2 6 67 15,-8 2 0-15,2 7 0 0,4-4 2 0,-4-3-69 16,4 9 0-16,-1 0 0 0,3 9 0 0,-5-1 36 0,5 4 1 15,6-1 0-15,2 3 0 0,6 6-37 0,-14 22 0 16,11-14 0-16,1 14 9 0,-12 40 0 16,16-43 0-16,4-2 0 0,-12 41-9 15,15-44 0-15,7-6 40 0,-2 9 1 16,2-9-1-16,4 0 1 0,2-5-41 0,-3-4 0 16,3-2 0-16,-5-11 0 0,7-6 52 0,12-6 1 15,-11 1 1-15,5-4-1 0,12-13-53 16,-12 8 0-16,3-14-9 0,28-29 1 15,-33 26 0-15,-1 3 0 0,17-42 8 16,-19 28 0-16,3-1-36 0,-1 1 0 0,4 0 1 16,2 3 0-16,0 5 35 0,3-3 0 0,-1-2 0 15,-1 2 0-15,1 6-34 0,21-16 1 16,-26 32-1-16,-5 13 1 0,0 2 33 0,-3 8 0 16,-3-5 0-16,-3 8-28 0,-5-2 1 0,6 19 0 15,-3 0 1-15,2 14 26 0,1 42 0 0,-12-38 0 16,3-4 24-16,-2 56 0 0,5-53 0 15,0 3 2-15,0 36-26 0,0-39 0 16,8-2-23-16,3-7 1 0,3-2 0 0,-6 3 1 16,9-9 21-16,-3 3 0 0,0-12 0 0,-3 1 0 0,2-12-72 15,1 1 1-15,3-3-2 0,2-6 2 0,9 0 54 16,-1 0 1-16,4-9 0 0,-6-5 0 0,-25 14-47 16</inkml:trace>
  <inkml:trace contextRef="#ctx0" brushRef="#br0" timeOffset="61317.15">25428 3734 100 0,'0'0'0'0,"0"0"0"0,0 0 0 0,0 0-17 0,25 34 0 0,-17-26 0 16,-2 6 0-16,-4 3 17 0,-4 17 0 16,-4-20 0-16,-5 9 108 0,-6 33 0 15,6-28 1-15,0 0-1 0,-5 42-108 16,10-27 0-16,1 2 70 0,-1 5 0 0,1 7 0 16,2 4 0-16,3-1-70 0,-6 66 0 15,1-70 0-15,-1 4 39 0,-10 46-1 16,10-55 0-16,-8-3 0 0,-11 39-38 0,17-45 0 15,3-8-16-15,-1-6 0 0,-2 0 0 0,2-5 0 16,6-6 16-16,0-6 0 0,0-3 0 0,0-2 0 16,0-6-140-16,3 0 1 0,3-6-1 0,-1-2 2 0,1 2 103 15,16-30 2-15,0-1 0 0,-22 37-99 16</inkml:trace>
  <inkml:trace contextRef="#ctx0" brushRef="#br0" timeOffset="61800.47">26121 4302 460 0,'0'0'0'16,"0"0"0"-16,0 0-35 0,53-19 1 15,-48 10 0-15,-5 4 0 0,-11-12 34 16,8 14 0-16,-5 0 62 0,-11-2 1 15,2-1-1-15,-8 3 2 0,-35-5-64 16,21 8 0-16,6 8 43 0,-23 12 0 16,32-3 0-16,2-3 1 0,-12 28-44 15,18-28 0-15,13 3 31 0,-2 3 0 0,-1-6-1 16,6 0 1-16,6 5-31 0,-1-5 0 0,1 3 0 16,7 3 0-16,1 3 35 0,8-1 0 0,0-2 0 15,-2-1 0-15,2 4-35 0,22 14 0 16,-30-18 0-16,-3 4 55 0,8 13 0 15,-16-16 0-15,0-6 0 0,0 14-55 0,2-14 0 16,1 9 33-16,2 13 2 0,-3-16-1 16,1-3 0-16,-3 17-34 0,-6-20 0 0,-3 0 45 15,-18 8 1-15,10-2 0 0,-14 3 1 16,-30 19-47-16,25-28 0 0,-6 3-33 16,-2 2 2-16,2-5-1 0,3-5 1 0,6-4 31 15,-3-5 0-15,0 0 0 0,8-8 0 0,0-3-88 16,-8-17 0-16,19 11 0 0,14-3 1 15,0-16 87-15,3 7 0 0,8 1-177 0,16-28 0 16,-7 28 1-16,10-3-49 0,20-20 177 16,-23 26-1-16,-27 25-116 0</inkml:trace>
  <inkml:trace contextRef="#ctx0" brushRef="#br0" timeOffset="62299.8">26547 4409 359 0,'0'0'0'0,"0"0"0"0,0 0 0 0,44 0-68 0,-11 0-1 0,-8 0 1 16,-6 0 1-16,-2 9 67 0,-3-1 0 0,-3-2 0 15,-3-1 0-15,-3-5 109 0,-5 0 1 0,6 9-1 16,-1-9 2-16,6 6-111 0,1-6 0 0,-1 2 0 15,2 4 0-15,12 2 119 0,0 4 0 0,0-4 1 0,8 1 0 16,-5-1-120-16,2 3 0 0,-2-8 0 0,-3 3 0 16,-3-6 41-16,-3 0-1 0,0 0 0 0,-2-6 1 15,2 3-41-15,1-2 0 0,-7-4 0 0,7 4 0 0,-6-4 38 16,-1-5 0-16,4 0 1 0,0-9 0 0,-1 4-39 16,9-32 0-16,-11 17 0 0,-6 3-3 15,11-36 1-15,-13 42-1 0,-6-4 1 16,-8-27 2-16,2 28 0 0,-8 0-9 15,-16-14 0-15,11 25 0 0,-1 3 0 16,-27-6 9-16,28 14 0 0,-6 6-17 0,-25 20 0 16,17-6 0-16,-5 14 1 0,-37 31 16 15,45-25 0-15,-4 3 20 0,-43 47 0 16,38-33 0-16,-5-1 1 0,0 7-21 16,3-7 0-16,5 7 0 0,0-7 75 0,-25 54 1 15,47-59-1-15,14 3 2 0,25 31-77 16,8-42 0-16,20-4 12 0,96 18 1 15,-55-34-1-15,19-6 1 0,133-8-13 16,-114-6 0-16,4-3-164 0,126-16 2 16,-148 8-2-16,-18 0-153 0,73-37 163 15,-111 23 1-15,-58 28-243 0</inkml:trace>
  <inkml:trace contextRef="#ctx0" brushRef="#br0" timeOffset="74768.87">22641 6255 11 0,'0'0'0'0,"0"0"0"0,0 0 0 0,0 0 1 15,0 0-1-15,0 0 1 0,0 0-1 16,0 0 0-16,0 0 81 0,0 0 1 16,0 0 0-16,0 0 0 0,0 0-82 15,0 0 0-15,0 0 59 0,0 0 1 16,0 0 1-16,0 0-1 0,0 0-60 16,0 0 0-16,0 0 43 0,0 0 0 15,11 28 0-15,-14-14 0 0,6 6-43 16,-1-3 0-16,4 2 26 0,-1 21-1 15,1-15 0-15,2 3 0 0,-2 3-25 0,2 3 0 16,-2-6 0-16,-6 3 2 0,2 3 0 0,-2 0 0 16,-2-4 1-16,2 4-3 0,-9 31 0 15,7-28 0-15,-1-1 7 0,-3 43 0 16,6-37 0-16,-5-3 1 0,-6 49-8 16,8-46 0-16,-5 0-13 0,2 3 0 0,1-3 0 0,-1 0 0 15,1-5 13-15,2 0 0 0,-3-9 0 0,1-3 0 16,5-2-82-16,0-9 1 0,0 0 0 0,0-14 0 0,0 0 81 15,5 0 0-15,-5 0 0 0,0 0 0 0,6 0-81 16,-6 0 1-16,8-14 0 0,3 0-1 0,-11 14-63 16</inkml:trace>
  <inkml:trace contextRef="#ctx0" brushRef="#br0" timeOffset="75199.72">22740 6261 11 0,'0'0'0'0,"0"0"0"0,0 0 0 0,0 0 1 16,0 0-1-16,30 2 1 0,-21 7-1 16,-4-9 0-16,6-3 76 0,22 3 0 0,-13 0 0 15,5-6 1-15,35 4-77 0,-26-4 0 16,1 6 64-16,46-14 0 0,-51 14 0 15,0 0 1-15,31 0-65 0,-33 0 0 16,2 0-16-16,20 0 1 0,-28 0-1 0,-3 0 1 16,12-6 15-16,-18 3 0 0,-4 3-84 15,2 0 2-15,-6 0 0 0,-2 0-22 16,3 0 84-16,-6 0-1 0,0 0-69 16</inkml:trace>
  <inkml:trace contextRef="#ctx0" brushRef="#br0" timeOffset="75500.08">22613 6688 448 0,'0'0'0'0,"0"0"0"16,0 0 0-16,0 0 7 0,33 9 0 0,-19-4 0 15,-3-5 1-15,3 9-8 0,2-4 0 0,1-5 0 16,2 3 0-16,-5 3 66 0,5-6 0 0,1 3 0 16,-1-1 0-16,0 1-66 0,20 3 0 15,-14-1 0-15,3 4 29 0,35 8-1 16,-30-6 0-16,0-3 0 0,36 12-28 16,-35-11 0-16,-1-4-149 0,33 4 1 0,-36-4-1 15,1-5 2-15,30-5 147 0,-31-4 0 16,-5 4-30-16,3-4 2 0,-6 4 0 0,-6-1 0 15,-16 6-83-15</inkml:trace>
  <inkml:trace contextRef="#ctx0" brushRef="#br0" timeOffset="76066.42">23729 6930 11 0,'0'0'0'16,"0"0"0"-16,0 0 0 0,0 0 1 16,0 0-1-16,0 0 1 0,0 0-1 15,0 0 0-15,14-36 39 0,-11 33 1 16,-37-28-1-16,18 17 1 0,-31-20-40 16,22 20 0-16,0 5 78 0,-27 4 2 15,21 10-1-15,-2 10 0 0,-33 21-79 16,27-11 0-16,6 4 55 0,-31 30-1 15,37-37 0-15,2 12 1 0,-14 31-55 16,20-34 0-16,5 2 74 0,-5 1-1 0,8-3 0 16,2 3 0-16,4-3-73 0,-1 2 0 0,4-4 0 15,2-10 0-15,0-2 56 0,0-3-1 0,2 0 0 16,4-8 0-16,-6-6-55 0,5 3 0 0,-2 2 0 16,3-5 0-16,-1 0 14 0,4 0 0 0,10-14 0 0,6 0 1 15,11-8-15-15,5-4 0 0,-8-5 0 0,0-2 0 16,3-7-37-16,36-44 0 0,-41 45 0 15,-1-1 1-15,28-39 36 0,-33 51 0 16,0 0-22-16,13-25 1 0,-18 30-1 0,-1 6 1 16,6-2 21-16,-17 10 0 0,0 4-13 15,1 10 0-15,-9-5 0 0,8 3 1 16,0 17 12-16,-2-1 0 0,-1 7 40 16,1 36-1-16,-6-34 0 0,0 14 0 15,-6 45-39-15,6-45 0 0,-5-5 50 16,2 2 0-16,-2 1 1 0,2-1 0 0,3 0-51 15,0 1 0-15,0-4 0 0,0-2 0 0,3-3-50 0,-1 6 0 16,1-23 1-16,0-6 0 0,5-5 49 16,-2-3 0-16,-1-3-194 0,1 0 1 15,13-19 1-15,0-3-1 0,9-6 146 0,2-12 1 16,-5-4-1-16,-5 2 1 0,-20 45-101 0</inkml:trace>
  <inkml:trace contextRef="#ctx0" brushRef="#br0" timeOffset="76416.75">24179 6120 573 0,'0'0'0'0,"0"0"0"0,25-6-63 0,17 3 1 0,-26 6 0 16,-5 3 0-16,9 8 62 0,-15-8 0 15,-2 8 65-15,-6 8 0 0,3-2 1 16,0 5 0-16,-5 37-66 0,2-31 0 0,3 8 89 16,-9 4 0-16,4 7 1 0,-1-8-1 0,1 9-89 15,-6 62 0-15,8-54 0 0,-5 0 96 16,-3 62-1-16,2-59 0 0,4-3 1 16,-6 3-96-16,3-3 0 0,-3 3 0 0,2-3 46 15,-7 3 0-15,7-6 0 0,-2-14 0 0,3-3-46 16,-11 23 0-16,8-34 0 0,2-14-96 0,-4 6 1 15,13-20-1-15,0 0 1 0,0 0 95 16,2-14 0-16,1 0 0 0,5-3-184 0,-2 0 1 16,13-25 0-16,3-14 0 0,-22 56-113 0</inkml:trace>
  <inkml:trace contextRef="#ctx0" brushRef="#br0" timeOffset="76849.8">24873 6570 988 0,'0'0'0'0,"0"0"0"15,0 0 0-15,0 0 13 0,0 0 1 0,0 0 0 16,0 0 0-16,0 0-14 0,0 0 0 0,0 0 0 16,0 0 0-16,0 0 43 0,0 0 1 0,0 0 0 15,0 0 0-15,-34 20-44 0,21-15 0 0,-1 4 0 0,3-1 0 16,-6 3 75-16,3 4-1 0,1 7 0 0,-1 1 1 15,0-1-75-15,-11 40 0 0,6-25 0 16,5-4 27-16,-22 32-1 0,28-28 0 16,-6-6 1-16,0 36-27 0,14-39 0 0,3-5 35 15,8 10 0-15,-8-16 0 0,2-3 0 16,1 6-35-16,-1-9 0 0,-5 1 25 16,0 2 1-16,3-6-1 0,0 3 0 0,-3 1-25 15,-3-1 0-15,3 3 0 0,0-6 0 0,-3-2 12 16,3 2 1-16,-5 1 0 0,-6-4 0 0,0 1-13 15,0 3 0-15,-6-7 0 0,-5 4 0 0,-3 0-23 0,0-1 0 16,3 4 0-16,-3-7 0 0,6 4 23 0,-6 0 0 16,11-6 0-16,0 0 0 0,9 0-126 0,5 0 1 15,-8-12-1-15,2 4 2 0,1 0 124 0,10-21 0 16,1 1 0-16,10-8-218 0,20-43 0 16,-11 40 0-16,8 8-60 0,33-34 219 15,-38 37 0-15,-28 28-145 0</inkml:trace>
  <inkml:trace contextRef="#ctx0" brushRef="#br0" timeOffset="77233.78">25027 6877 696 0,'0'0'0'16,"0"0"0"-16,39 28 119 0,13 6-1 16,-27-26 1-16,0 0 0 0,33 7-119 15,-25-4 0-15,-8-6 48 0,25 4 0 16,-25-6 1-16,-3-1-1 0,14 7-48 0,-17-9 0 15,-2 3 64-15,16-3 0 0,-19-3 1 16,-1 3 0-16,18-11-65 0,-12 2 0 16,-5 1 31-16,19-20 1 0,-8 8 0 15,-6-3 0-15,26-27-32 0,-23 27 0 0,-3-5-44 16,-2 0 1-16,-4 0-1 0,-10 8 1 0,-3 3 43 16,-3 3 0-16,-2-5 0 0,-3-1 0 0,2 3 16 15,-8-6 0-15,-5 9 0 0,-3-5 1 0,-6-4-17 16,-2 3 0-16,-3 15 0 0,-1 8 0 0,1 8 26 15,-5 3 0-15,5 6 0 0,2 2 1 0,6 6-27 16,-33 34 0-16,36-25 0 0,-3-1 22 0,-22 57 0 16,31-42 1-16,7 2 0 15,-4 63-23-15,18-60 0 0,9 0 17 0,0 3 1 16,13-8 0-16,4-3 0 0,13-6-18 0,47 37 0 16,-38-57 0-16,-1-8-149 0,64 3 1 15,-58-14-1-15,-5-6-139 0,2 0 148 0,-19-11-1 16,-11-5 0-16,-25 19-422 0</inkml:trace>
  <inkml:trace contextRef="#ctx0" brushRef="#br0" timeOffset="80483.23">23190 7802 11 0,'0'0'0'0,"0"0"0"0,0 0 0 0,-33-17 1 16,17 12-1-16,7 2 1 0,-16 11-1 15,17-5 0-15,-3 0 0 0,-3 5 1 16,-5-8-1-16,0 6 1 0,-31 5-1 16,28 1 0-16,-3-4 0 0,-22 15 0 0,22-15 0 15,6 3 1-15,-14 3-1 0,13-5 0 16,20-9-12-16</inkml:trace>
  <inkml:trace contextRef="#ctx0" brushRef="#br0" timeOffset="80900.89">22417 7934 11 0,'0'0'0'0,"0"0"0"0,0 0 0 0,0 0 1 16,0 0-1-16,0 0 1 15,0 0-1-15,0 0 0 0,0 0 81 0,0 0 1 16,0 0 0-16,0 0 0 0,-28 0-82 0,14 0 0 16,3 0 0-16,3 0 73 0,-11 0 1 15,8 0 1-15,8 0-1 0,-3 0-74 0,6 0 0 16,0 0 0-16,0 0 48 0,-5 9 1 16,5-9 1-16,0 0-1 0,0 0-49 0,19 6 0 15,-5-6 0-15,8 0 61 0,6 0 0 0,-3 0 0 16,2 8 2-16,-2-2-63 0,-3-6 0 0,0 2 0 15,-5 4 0-15,-1-6 64 0,-2 3 0 0,6 3 0 16,-1-1 2-16,0-5-66 0,1 0 0 0,4 0 0 16,10-5 0-16,4 5 6 0,1 0 1 0,0-3 0 15,-12 0 0-15,4 0-7 0,-4 3 0 0,1-6 0 16,8 4 0-16,-3 2 18 0,-5 0 1 0,7 0-1 16,-1-6 1-16,-1 0-19 0,41-8 0 0,-38 6 0 15,0-1-55-15,30-5 1 0,-32 3-2 16,-4 3 2-16,23-6 54 0,-34 11 0 15,-14 3-206-15,4 0 1 0,-9 0-1 0,0 0-49 16,-20 8 206-16,1-5-1 0,19-3-136 16</inkml:trace>
  <inkml:trace contextRef="#ctx0" brushRef="#br0" timeOffset="81249.61">22795 7912 517 0,'0'0'0'0,"0"0"0"0,0 0-4 0,0 0 0 0,0 0 1 0,0 0 0 0,0 0 3 0,28 22 0 16,-23-13 0-16,-5-3 0 0,6 2 82 0,-1 0 0 0,4 1 0 15,-9 2 1-15,5-2-83 0,1-1 0 0,-3 6 0 16,2 6 0-16,-5 8 103 0,6 23 2 15,-6-18-1-15,0 10 0 0,-6 49-104 16,1-47 0-16,-1 6 54 0,-8 56 0 16,9-59 0-16,-4 8 0 0,1-5-54 0,3-4 0 15,5-2 0-15,-6-8-25 0,6 2 1 0,-5-2-1 16,5-9 1-16,5-3 24 0,-5 1 0 0,0-12 0 16,0 0 0-16,0-14-139 0,6 0 2 0,-6 0-1 15,2 8 1-15,4-13 137 0,-6 5 0 0,16-17 0 0,4-11 0 16,13 0-128-16,-5-15 1 0,2-2-1 0,3-2 2 15,-33 47-104-15</inkml:trace>
  <inkml:trace contextRef="#ctx0" brushRef="#br0" timeOffset="82300.61">23525 8413 898 0,'0'0'0'0,"0"0"0"0,0 0 45 0,35 45 0 15,-23-28 1-15,-7-3 0 0,3 11-46 16,-2-14 0-16,-6-2 20 0,3-1 0 16,-1 6 0-16,1 6 1 0,3-3-21 0,-6 8 0 15,0 3 0-15,0-5 0 0,0-6 10 0,0 2 1 16,0 1-1-16,-6-6 1 0,3 0-11 0,1-11 0 16,-1 3 0-16,3-6 0 0,0 5-8 0,0-5 0 15,-6 9 0-15,6-9 0 0,-5 0 8 0,5 0 0 0,-6 3 0 16,6-3 0-16,-2-3 25 0,2 3 1 0,-6-9-1 15,0-2 1-15,1-3-26 0,-3-28 0 16,2 14 0-16,12-3-7 0,-1-45 1 16,3 50 0-16,6 1 0 0,11-14 6 15,-14 25 0-15,-3 8 15 0,12-8 0 16,-15 5 1-16,1 7 0 0,8 2-16 16,-6-3 0-16,3 3 11 0,0 0 1 15,3 3 0-15,-6-3 0 0,17 11-12 16,-17-8 0-16,3 2 28 0,20 9 0 0,-20-2 0 15,0-1 1-15,14 14-29 0,-11-22 0 16,-1 8-46-16,18 3 1 0,-23-5-1 16,3-4 1-16,22-2 45 0,-19-6 0 0,5 1-34 15,31-21 2-15,-22 9-1 0,2-3 1 16,28-31 32-16,-30 26 0 0,-9-1-17 16,20-25 0-16,-28 32 0 0,0 2 1 15,5-6 16-15,-10 11 0 0,-3 4-3 16,8 5 0-16,-11-9 0 0,3 4 0 15,5 5 3-15,0 0 0 0,-5-6-2 0,13 12 1 16,-7-6-1-16,2 5 1 0,3 9 1 16,-9-5 0-16,-2 5 45 0,0 22 0 15,-6-10 0-15,0 10 1 0,-11 32-46 16,9-34 0-16,-9-1 67 0,3 4-1 16,5-6 0-16,4-3 0 0,2-3-66 0,0 1 0 15,5-1 0-15,3-11 0 0,6 0 12 0,-5 0 2 0,7 3-1 16,-2-3 0-16,0 0-13 0,5 0 0 0,6-5 0 15,-6-4 0-15,6 1 38 0,8-6 0 0,-5-8 0 16,2 2 0-16,-5-8-38 0,11-6 0 0,0 1 0 16,-11-7 0-16,2-2 23 0,26-42 0 15,-28 33 1-15,0-5 0 0,13-37-24 16,-24 40 0-16,0 8 3 0,5-40 1 16,-13 41 0-16,-1 1 0 0,-2 4-4 0,3 8 0 15,-6-5 0-15,5 8 11 0,-5 0 1 0,0 8 0 16,0 6 0-16,0 0-12 0,0 0 0 0,0-8 0 0,0 8 0 15,0 0 5-15,3 0 0 0,-3 0 0 0,0 2 1 16,0-2-6-16,11 9 0 0,-6-4 0 16,1 1 4-16,11 22 1 0,-1-5-1 0,-2 10 1 15,16 26-5-15,-16-33 0 0,0 5 4 16,16 11 0-16,-10-25 0 0,2-6 1 16,22 12-5-16,-25-18 0 0,3 4 4 15,23-4 0-15,-21-5 0 0,-4-5 0 16,24-1-4-16,-22-2 0 0,0-1 1 15,14-25 0-15,-17 15 0 0,-2-4 1 16,11-22-2-16,-17 25 0 0,-3 1-39 0,0 2 1 16,-2-6-1-16,-6-2 1 0,-3 3 38 0,0-1 0 15,-5-2 0-15,-6-1 0 0,-5 1-9 0,0-3 0 16,-1 11 1-16,-7 3 0 0,2 0 8 0,-6 6 0 16,4 8 0-16,2 0 0 0,0 8 8 0,0 0 1 15,3 12 0-15,-3-3 0 0,6 8-9 0,-20 43 0 16,14-26 0-16,9 11 19 0,-23 71 1 15,14-62 0-15,6 9 0 0,-6 2-20 0,6 11 0 16,-1-5 0-16,1 5-61 0,0 65-1 16,19-90 1-16,11-14 0 0,41 17 61 15,-49-56 0-15,-3-6-1228 0</inkml:trace>
  <inkml:trace contextRef="#ctx0" brushRef="#br0" timeOffset="86550.57">22505 9451 460 0,'0'0'0'0,"0"0"0"0,0 0 0 0,0 0 33 0,-47 39 1 0,28-27-1 0,2-4 0 0,4 0-33 16,-1-2 0-16,0 0 0 0,-3-6 0 0,9 2 57 15,8-2 0-15,-5 6 0 0,-1-6 2 0,3 0-59 16,-8 0 0-16,6 0 0 0,5 0 0 0,-3 0 43 0,3 0 0 15,-6-6 0-15,6 6 0 0,-8-2-43 16,8 2 0-16,0 0 0 0,0 0 0 0,8 0 14 0,-8 0 2 16,9-6-2-16,7 3 1 0,4 0-15 0,4 1 0 15,15 2 0-15,3 0 0 0,5 0 63 0,2 0 0 16,-5-6 0-16,-10 3 1 0,4 0-64 0,-7 1 0 16,10 2 0-16,3-9 0 0,3 3 28 0,3 1 0 15,-3-4 0-15,11-2 1 0,5-3-29 0,-5 3 0 0,1-3 0 16,-1-6 0-16,0 0-59 0,55-16 0 15,-61 19-1-15,-2-3 1 0,41-16 59 16,-52 22 0-16,-3 0-146 0,19-15-1 16,-38 21 0-16,-9 2-89 0,-3-2 147 15,-5 8 0-15,0 0-158 0</inkml:trace>
  <inkml:trace contextRef="#ctx0" brushRef="#br0" timeOffset="86800.37">23160 9459 707 0,'0'0'0'0,"0"0"0"0,0 0 0 0,0 0 35 15,0 0 1-15,-3 31-1 0,-2-19 0 0,5-10-35 16,0-2 0-16,-11 6 0 0,8 0 0 0,3-6 83 16,0 2 1-16,0-2 0 0,-6 6 0 0,-2 0-84 15,2 2 0-15,1 6 0 0,-3 0 0 0,2 0 52 16,-10 31 2-16,13-17-1 0,-3 6 0 15,-8 37-53-15,9-35 0 0,5 6-31 0,-11 31 0 16,3-33 0-16,2-1 0 0,1-5 31 16,2-6 0-16,3-5 0 0,0-1-133 0,0-2-1 15,0-6 1-15,3-8 0 0,-3-6-421 0</inkml:trace>
  <inkml:trace contextRef="#ctx0" brushRef="#br0" timeOffset="87833.05">23605 9746 763 0,'0'0'0'16,"0"0"0"-16,11 48 27 0,8 14 0 15,-16-31 0-15,-3-9 0 0,-6 32-27 16,4-23 0-16,-4 5 15 0,-2 1 1 0,2-6 0 0,-8 3 0 15,3 0-16-15,-2-1 0 0,1-2 0 0,4-3 0 16,-3-2 40-16,6-4 1 0,2-8 1 0,-5-8-1 16,8-6-41-16,0 0 0 0,-3-6 0 0,3 6 0 0,0 0-2 15,0 0 1-15,-3-8 0 0,3-3 0 0,0-4 1 16,3-4 0-16,8-12 0 0,-6-11 0 0,9-9 11 16,11-47 0-16,-11 61 0 0,0 6 0 15,19-25-11-15,-17 30 0 0,1 10 42 16,24-13 1-16,-21 15-1 0,-4 6 2 15,15-3-44-15,-17 5 0 0,5 3 9 0,6-2 0 16,-11 5 0-16,-1 5 0 0,18 1-9 16,-17-3 0-16,-1 2 56 0,18 9 1 15,-17-8 0-15,-1 5 1 0,21 9-58 16,-21-14 0-16,4 2-15 0,8 0 1 16,-9-2-2-16,4 0 2 0,21 5 14 15,-22-11 0-15,1-3 30 0,16-3-1 16,-20 4 0-16,1-4 1 0,13-8-30 15,-13 6 0-15,-1-1 16 0,15-11 1 16,-17 6 0-16,-1 0 0 0,7-11-17 16,-9 17 0-16,-6-1-24 0,4 1 1 15,-4 2-1-15,-2 0 1 0,8 4 23 16,-11 2 0-16,5 0 31 0,-2 2 0 16,0 4 0-16,0 2 1 0,-3 15-32 15,0 2 0-15,0 12 20 0,-3 47 1 16,0-42 1-16,0 1-1 0,-8-1-21 0,11-3 0 15,6-5 0-15,-1 0 6 0,1 2 0 0,2-13 0 0,-2-9 1 16,8-6-7-16,-1-2 0 0,-2-6 0 0,-8 0 0 16,3 0 16-16,-1-6 0 0,4-2 0 0,4-1 0 15,4-10-16-15,2 2 0 0,-5-8 0 0,3-6 0 16,5-9 6-16,11-33 1 0,-22 45-1 0,-3-9 1 16,3-30-7-16,-5 33 0 0,2 6-29 15,6-28 1-15,-3 28-1 0,-3-1 1 16,3 1 28-16,3 14 0 0,-8 0 0 0,-4 14-3 15,4 0 0-15,-6 0 0 0,5 0 1 0,-5 0 2 16,3 14 0-16,0-5 0 0,-3 5 13 0,3 36 0 16,-1-10 0-16,7 10 1 0,-4 46-14 15,4-65 0-15,2-6 29 0,14 18 1 16,-12-24 0-16,4-10 0 0,-1 5-30 16,4-3 0-16,-1-3 0 0,3 1 42 0,3-4 1 15,0-2-1-15,0 3 1 0,2-6-43 0,4-6 0 16,5 3 0-16,0-8 0 0,-3 0-2 0,39-20 1 15,-42 14-1-15,3-5 1 0,25-21 1 16,-36 24 0-16,0-1 43 0,20-22 0 16,-23 25 0-16,0-6 1 0,12-19-44 15,-26 23 0-15,4 10 22 0,-4-19 1 16,-2 20 0-16,-3-4 0 0,-3-5-23 16,3 17 0-16,-5-5-24 0,-9 2 1 15,-3 6 0-15,-2 5 0 0,-22 18 23 16,10-4 0-16,4 6 37 0,-26 28 1 15,42-33-1-15,5-1 1 0,6 32-38 16,3-17 0-16,5-1 27 0,-2-2 0 0,8 5 0 0,-3 1 2 16,8 2-29-16,-2 3 0 0,13-9 0 0,3 1 0 15,12 2-46-15,59 26 1 0,-37-48 0 16,10-3 0-16,0-3 45 0,12-22 0 0,-6-3 0 0,11-14-105 16,0-3 2-16,-20-39 0 0,-5-9-1 0,-69 79-1378 15</inkml:trace>
  <inkml:trace contextRef="#ctx0" brushRef="#br0" timeOffset="89033.4">14025 10213 11 0,'0'0'0'0,"0"0"0"0,0 0 0 0,0 0 0 0,0 0 1 0,0 31-1 16,0-25 1-16,0-6-1 0,-6 3 0 0,6-3 0 15,0 0 0-15,0 0 0 0,0-3 1 0,0 3-1 16,0-9 1-16,6-5-1 0,-1 0 0 0,9 0 0 15,-6-5 0-15,6-4 87 0,6-2 0 0,-1 2 1 16,-3 6-1-16,-7 9-87 0,2 5 0 0,-3 3 0 0,-2-3 0 16,-1 3 91-16,3 3 1 0,1 8-1 15,10-2 1-15,6 5-92 0,5 3 0 0,-2 0 0 16,5-3 0-16,6 0 76 0,5-3 0 0,0-5 0 0,9-6 1 16,-1-3-77-16,6-3 0 0,-5 1 0 0,5-4 0 0,0-2 40 15,0 0 1-15,0 5 0 0,-6-5 0 0,3-1-41 16,1-2 0-16,-1 6 0 0,-8 2 0 0,3-8-125 15,41 3-1-15,-53 8 1 0,1-5-107 16,2-6 125-16,-35 8 1 0,-6 6-177 16</inkml:trace>
  <inkml:trace contextRef="#ctx0" brushRef="#br0" timeOffset="89449.12">14188 10458 629 0,'0'0'0'0,"0"0"0"0,0 0 11 0,38 11 0 0,-18-8 0 0,-1 3 0 0,45-3-11 0,-12-1 0 0,6 1 54 16,66 3 1-16,-66-6-1 0,-5 0 0 16,55 0-54-16,-50 0 0 0,2 0-153 15,62 0 1-15,-64 3-1 0,-6 2-33 0,45-10 154 16,-72-21-1-16,-25 26-103 16</inkml:trace>
  <inkml:trace contextRef="#ctx0" brushRef="#br0" timeOffset="105966.33">2144 13378 11 0,'0'0'0'0,"0"0"0"0,0 0 0 0,0 0 1 0,0 0-1 0,0 0 1 0,0 0-1 15,27-2 0-15,-27 2 0 0,11-9 1 16,-2 6-1-16,-9 3 1 0,5-8-1 15,-5 8 0-15,6-6 117 0,2 3 1 16,-8 3 1-16,0 0-1 0,0 0-118 16,0 0 0-16,0 0 54 0,25 15-1 15,-17-15 0-15,3 0 1 0,22 0-54 16,-13 0 0-16,-1 0 71 0,20 0-1 16,-20 0 0-16,6 0 1 0,33 5-71 0,-25-10 0 15,6-1 25-15,46-8 2 0,-40 8-2 16,4 3 1-16,43-5-26 0,-54 8 0 0,4 3 3 15,41 5 1-15,-39-8 0 0,-11 3 0 16,50 0-4-16,-36-3 0 0,5 0-37 16,50 0 1-16,-55 0-2 0,3 0 2 15,52-6 36-15,-49 3 0 0,-1 3-161 16,50-5 0-16,-63 5 0 0,-6-3-38 16,0 0 160-16,-33 0 0 0,0 3-107 0</inkml:trace>
  <inkml:trace contextRef="#ctx0" brushRef="#br0" timeOffset="106933.75">5961 13060 11 0,'0'0'0'0,"0"0"0"0,0 0 0 0,0 0 6 0,0 0 0 0,0 0 0 0,0 0 0 0,0 0-6 16,0 0 0-16,0 0 0 0,0 0 0 0,-33-19-4 16,25 19 0-16,-3 0 0 0,-3 0 0 0,3 0 4 15,-3 3 0-15,6-1 0 0,-3 1 0 0,-3 3 0 16,0-6 0-16,-2 3 0 0,2-1 0 0,0 1 0 15,0 3 0-15,3-6 0 0,-8 3 0 0,0 0 69 0,5-1 1 16,0 4-1-16,0 2 2 0,-2-8-71 0,7 3 0 16,-2 3 0-16,8-1 0 0,3-5 104 0,0 3 0 15,9 0 1-15,-9-3 0 0,5 9-105 0,4-9 0 16,10 5 0-16,0-2 0 0,6 3 72 0,3-4-1 0,8 1 0 16,-3 0 1-16,0 3-72 0,6-6 0 0,5-6 0 15,-3 3 0-15,3 0 22 0,1-5-1 0,7 0 0 16,1-4 0-16,5-2-21 0,5 0 0 0,-10 6 0 15,-9-1 0-15,0 4-6 0,-3 2 1 0,4 3-1 16,-7 0 1-16,7 3 5 0,32 2 0 16,-36 1 0-16,4-3-176 0,-1 0 0 0,8-1 1 15,6-2-1-15,6 0 130 0,2 0 1 0,0-5-2 16,3-4 2-16,-69 9-90 0</inkml:trace>
  <inkml:trace contextRef="#ctx0" brushRef="#br0" timeOffset="107650.06">9025 12906 11 0,'0'0'0'0,"0"0"0"0,0 0 0 0,-44 0 1 0,24 0-1 0,1 3 1 15,-14 8-1-15,16-8 0 0,9-3 59 16,-11 0 0-16,5 0 0 0,0 0 1 16,-5-3-60-16,8 3 0 0,5 0 117 15,-2-6-1-15,8 6 1 0,0 0 0 16,0 0-117-16,0 0 0 0,0 0 59 15,19 0 0-15,1 0 0 0,4 6 0 16,56-1-59-16,-22-7 0 0,6-1 76 0,60-8-1 16,-66 2 0-16,6 1 1 0,60-12-76 15,-60 14 0-15,2 4 8 0,64-15 0 16,-67 14 1-16,6 3 0 0,56-3-9 16,-62 3 0-16,-5 3-17 0,58 2 1 15,-63-2 0-15,5 3 0 0,58 2 16 16,-64-2 0-16,1 0-172 0,-1-1 0 0,-2 4 0 15,-11-7 1-15,-1 4 93 0,23 0 1 16,-30-6 0-16,-31 0-152 0</inkml:trace>
  <inkml:trace contextRef="#ctx0" brushRef="#br0" timeOffset="108933.4">14251 13190 223 0,'0'0'0'0,"0"0"0"0,0 0 0 0,0 0-36 0,0 0 1 15,0 0-1-15,0 0 1 0,0 0 35 0,25-14 0 0,-17 14 0 16,-2-9 0-16,-3 4 107 0,2-1 1 0,6 1-1 16,-2 2 0-16,2-6-107 0,-3 4 0 0,3-1 0 15,-3 0 0-15,-2 4 72 0,2-4-1 0,3 6 0 16,3 0 1-16,-3 0-72 0,-3 0 0 0,3 6 0 16,3-4 0-16,8 4 34 0,0 0 0 0,6-4 0 15,0 10 1-15,7-4-35 0,4 3 0 0,-11-2 0 16,2-6 0-16,3 2 48 0,0 1 1 0,6 2-1 15,0 6 1-15,5-5-49 0,-3-1 0 0,4 4 0 16,-1 2 0-16,0-6 0 0,50 17 1 16,-44-11-1-16,-3 3 1 0,55 14-1 0,-58-11 0 15,3 5-108-15,36 12 2 0,-44-29 0 16,-39-8-502-16</inkml:trace>
  <inkml:trace contextRef="#ctx0" brushRef="#br0" timeOffset="109616.74">17331 13055 517 0,'0'0'0'0,"0"0"0"0,0 0 0 0,0 0-94 0,0 0 1 16,31 25-1-16,-23-22 1 0,0 0 93 0,3 2 0 15,3 1 0-15,0-3 0 0,-3 2 153 0,0 1-1 16,-3-3 1-16,1 3 0 0,-4-6-153 0,-5 0 0 15,11 0 0-15,-5 0 0 0,8 0 116 0,-1 0 0 16,7 2 1-16,7 4-1 0,12 0-116 0,11-6 0 16,2 0 0-16,6 0 0 0,0-6 28 0,6 3 0 0,2 3 1 15,-2 0-1-15,7 0-28 0,7 0 0 0,-1 3 0 16,-5 5 0-16,0 4-14 0,5-4 1 0,6 12-1 16,-3 5 0-16,8 15 14 0,75 55 0 15,-85-41 0-15,-1 10-103 0,53 57 0 16,-80-93-1-16,-50-28-622 0</inkml:trace>
  <inkml:trace contextRef="#ctx0" brushRef="#br0" timeOffset="122449.67">24806 11924 11 0,'0'0'0'0,"0"0"0"0,0 0 0 0,-44-23 1 0,33 18-1 0,3-1 1 16,-6 3-1-16,8 3 0 0,-5 0 0 15,-5 0 1-15,5 0-1 0,-3 0 1 0,-16 0-1 16,16 0 0-16,-6 0 39 0,-4 0 0 16,15 0 0-16,-2 0 1 0,-5 0-40 15,16 0 0-15,0 0 96 0,-9-5-1 16,9 5 0-16,0 0 2 0,0 0-97 16,0 0 0-16,0 0 105 0,0 0 1 15,0 0 0-15,0 0 0 0,20 11-106 16,-1-11 0-16,3 0 58 0,44 3 0 15,-21-6 0-15,7 0 0 0,48-8-58 16,-56 8 0-16,5 3 68 0,48 0 1 16,-42 0-1-16,6 3 0 0,69-3-68 15,-69-6 0-15,2-2 56 0,6-3-1 0,3 2 0 16,0-2 1-16,0 2-56 0,5-2 0 0,1-3 0 16,-7 0 0-16,1 0-40 0,3-3 0 0,-14 3 0 15,-12 0 0-15,-7 3 40 0,-4-3 0 0,-7 0 0 16,-12 5 0-16,-11 6-128 0,-8 3 1 0,6-3-1 0,-12-5 2 15,-2 5 126-15,-3 3 0 0,-8 0 0 0,-6-3 0 16,-3 3-151-16,-10 0 1 0,-1 3 1 0,0 3-1 16,-2-1 150-16,-3 1 0 0,5 3 0 0,3 5 0 0,0 0-64 15,0 3 0-15,3 2-1 0,0-5 2 0,2 6 34 16,-27 19 0-16,25-19 0 0,33-20-41 16</inkml:trace>
  <inkml:trace contextRef="#ctx0" brushRef="#br0" timeOffset="123116.92">25409 12017 729 0,'0'0'0'0,"0"0"0"0,-9 5 59 0,4 4 0 16,5-9 0-16,-6 0 0 0,6 0-59 16,0 0 0-16,0 0 49 0,0 0 2 15,0 0-1-15,0 8 0 0,0 6-50 16,6-2 0-16,2 4 92 0,0 4 2 16,1 0-1-16,2 8 1 0,5 11-94 0,-2 1 0 15,0-1 0-15,0 0 0 0,2 4 101 0,4-1 0 0,-12 3 1 16,3-3-1-16,3 9-101 0,-1 36 0 15,-7-48 0-15,0 4-13 0,2 30 0 16,0-45 0-16,3 0 1 0,3 9 12 16,-9-23 0-16,1-12-122 0,5-2 1 15,-3 0-1-15,-2-2 1 0,19-7 121 16,-11 4 0-16,2-7-136 0,34-19 2 16,-31 9-1-16,6-6 1 0,28-29 134 15,-31 38 0-15,0 2-141 0,25-23 2 0,-20 24-1 16,-2 2 1-16,0-1 139 0,-6 1 0 0,-5 6 0 15,-3 8-45-15,-2-8-1 0,-4 2 1 0,-5 6 1 16,0 0 44-16,0 0 0 0,6 0 0 0,-6 0 0 0,0 0 93 16,0 0 2-16,0 0-2 0,0 0 1 0,0 0-94 15,0 0 0-15,0 0 0 0,0 0 0 0,0 0 83 16,0 0-1-16,-6 3 0 0,6 2 2 16,-8 15-84-16,5-6 0 0,0 11 111 15,-11 29 1-15,9-26-1 0,-1 3 2 16,-2 36-113-16,5-30 0 0,1-6 76 15,-4 3 1-15,-2 2 0 0,2 7 1 0,-5-10-78 0,3 4 0 16,-3-9 0-16,3-6 0 0,2-2 45 0,-5 3 0 16,8-9 0-16,-2-9 0 0,5-5-45 0,-6 3 0 15,6-3 0-15,-5 0 0 0,5 0 21 0,0 6 2 16,0-6-2-16,0 0 1 0,0-6-22 0,0 6 0 16,2-8 0-16,4-6 0 0,2-9 9 0,6-42 1 15,0 20 0-15,0-8 0 0,16-45-10 16,-16 55 0-16,11 10 11 0,13-35 0 15,-13 40 0-15,3 0 1 0,-1 0-12 0,-4 5 0 16,-4 9 0-16,0 0-3 0,3 0 0 0,-8 8 0 16,3 1 0-16,-9 5 3 0,3 3 0 0,-5-1 0 15,2-2 0-15,0 0-62 0,-2 0 1 0,5 6-1 16,-3-3 1-16,3 8 61 0,14-3 0 16,-11-2 0-16,0 3-163 0,8 7 1 15,-6-13-1-15,-5 0-164 0,17-6 162 16,-14 0 1-16,-14 3-240 0</inkml:trace>
  <inkml:trace contextRef="#ctx0" brushRef="#br0" timeOffset="123733.4">26806 12529 111 0,'0'0'0'0,"0"0"0"0,11 0 0 0,6-6 14 0,2 3 1 0,1 0-1 0,-4 1 1 0,-2 2-15 16,-3 0 0-16,0-3 0 0,-5 3 0 0,-6 0 107 15,2 5 0-15,-2-5-1 0,0 0 2 0,0 0-108 16,0 0 0-16,9 3 0 0,-4 6 0 0,-2 5 123 15,11 14 1-15,-6-8-1 0,3 11 1 16,11 39-124-16,-14-42 0 0,3-3 92 16,6 29 0-16,-11-32 1 0,-1-2-1 0,1 22-92 15,-6-25 0-15,0-3 58 0,0-3 1 16,0 1-1-16,0-1 1 0,2 3-59 0,1-6 0 16,0 1 0-16,2-1 0 0,-5 4 17 0,6-10 1 15,-3 4 0-15,8 0 0 0,-6-4-18 0,4 1 0 0,2-3 0 16,2-5 0-16,-1-4-7 0,23-16 0 15,-12 2 0-15,-1-8 0 0,22-28 7 16,-30 34 0-16,-1-3 12 0,12-34 0 16,-11 34 0-16,0 3 1 0,16-20-13 15,-19 22 0-15,3 6-33 0,0-3 0 0,-3 6 0 16,0 6 1-16,-3 8 32 0,1 0 0 0,2 0 0 16,0 3 0-16,-3 0 2 0,14 11 0 15,-5-3 0-15,2 6 1 0,28 22-3 16,-22-16 0-16,8 2 28 0,25 20 1 15,-25-25 0-15,-2-6 0 0,35 14-29 0,-33-14 0 16,6-8 20-16,38 5 0 0,-33-11-1 16,3-3 1-16,42-19-20 0,-48 7 0 15,-2-1 10-15,30-15 1 0,-42 8 0 16,-2 3 0-16,17-27-11 0,-26 24 0 0,-2-5-4 16,-6-3 0-16,3 3 0 0,-11-6 1 0,0 6 3 15,0 0 0-15,-8-3 0 0,-3 3 0 0,-3 5-57 16,0-5 0-16,-2 14 1 0,-3 6 0 0,2 8 56 15,0 0 0-15,-2 2 0 0,-3 7 0 0,0 2 51 16,0 3 1-16,-9 9 0 0,-2 13 0 0,0 12-52 16,-44 59 0-16,41-51 0 0,3 9 49 0,-3 5 1 15,5 9 0-15,-2 0 1 0,0 2-51 0,0 9 0 16,27-25 0-16,15-9 0 0,16 1-5 0,74 22 0 16,-11-63 0-16,28-10 1 0,14-6 4 15,50-34 0-15,5-11 0 0,39-19-120 0,10-12 1 16,-35-3-1-16,-16 0 1 0,-183 79-1059 0</inkml:trace>
  <inkml:trace contextRef="#ctx0" brushRef="#br0" timeOffset="124733.86">21870 13710 11 0,'0'0'0'0,"0"0"0"0,0 0 0 0,41 14 0 0,-10-8 1 0,-4 3-1 0,-10-9 1 0,-17 0-11 16</inkml:trace>
  <inkml:trace contextRef="#ctx0" brushRef="#br0" timeOffset="125849.54">22091 13668 370 0,'0'0'0'0,"0"0"0"0,0 0 0 0,0 0 31 0,5 3 0 16,1 3 0-16,-3-1 0 0,-3-5-31 0,5 6 0 15,-5-6 0-15,6 3 0 0,-6-3 95 0,0 0-1 16,0 0 1-16,0 0-1 0,0 0-94 0,0 0 0 15,0 0 0-15,-6-6 0 0,6 6 97 0,-8-14 2 16,2 0-1-16,1-9 0 0,-14-36-98 16,5 34 0-16,0 3 65 0,-16-21-1 15,16 29 0-15,0 6 0 0,-8-1-64 16,8 9 0-16,0 0 72 0,-13 14 0 16,4-5-1-16,1 5 2 0,-41 37-73 15,30-18 0-15,0 4 45 0,-1 5 1 0,4 0 0 16,-3-8 0-16,0 5-46 0,2 4 0 0,4-4 0 15,-4-5 0-15,6-3 77 0,-16 36 0 16,24-33-1-16,9-6 1 0,-6 34-77 16,9-31 0-16,10 0 38 0,1 25-1 15,2-22 0-15,6-6 0 0,0 0-37 0,2 3 0 0,6-5 0 16,9-1-3-16,-4 0 0 0,4-2 0 0,-1-6 1 16,1-3 2-16,5 0 0 0,-3-3 0 0,-6-5 0 15,4-4 14-15,-1-2 1 0,3 6-1 0,-5-6 1 0,2 3-15 16,-2 0 0-16,-1-3 0 0,4-3 0 0,2 0 29 15,0 3 0-15,3-8 1 0,-3-4 0 0,6-2-30 16,0 0 0-16,-1 0 0 0,1-3 0 0,2 3-47 16,34-34-1-16,-50 26 1 0,2-9 0 15,18-37 47-15,-32 32 0 0,-4 2-38 16,-4-48 1-16,-5 46 0 0,0-4-1 16,-11 1 38-16,8 0 0 0,-2 2 0 0,-1 1 1 0,1-4 1 15,5-2 0-15,0 3 0 0,3-9-2 0,10-34 0 16,-10 43 0-16,3 2-8 0,-1-25 0 15,-5 34 0-15,-8 6 0 0,-14-9 8 16,5 17 0-16,-2 8-18 0,-34 0 1 16,23 4-1-16,-9-4 1 0,-38 6 17 15,44 0 0-15,8 6 5 0,-36-4 0 16,36 1 0-16,1 6 1 0,-23 8-6 16,22-6 0-16,5 3 21 0,-29 17 1 15,27-17 0-15,2 6 0 0,-24 19-22 16,14-14 0-16,-3 6-4 0,-1-3 0 0,1 3 0 15,-5 3 1-15,4 0 3 0,-2 0 0 0,3-3 0 16,0 2 0-16,-5-5 7 0,4 1 1 0,4-7 0 16,5 6 1-16,6-5-9 0,-14 25 0 15,19-20 0-15,6 0-22 0,-6 31 1 0,8-28 0 16,1 3 1-16,5 27 20 0,0-30 0 16,5 3 9-16,3-3 0 0,4 3 0 0,1-6 1 15,-4 0-10-15,4-5 0 0,7 5 0 0,-4-6 0 0,4 4-6 16,2-4 1-16,3-2-1 0,0 0 1 0,2-1 5 15,4-5 0-15,-4 0 0 0,6-2 0 0,3-1-21 16,3 0 1-16,-6-5 0 0,6-1 0 0,-1-2 20 16,1 0 0-16,0-3 0 0,-6 0 0 0,6 0-4 15,-1-3 0-15,-5-2 0 0,3-4 0 0,-3-2 4 16,3-3 0-16,0-3 0 0,-8-3 0 0,2-2-9 0,-8-4 0 16,0 1 0-16,-2-3 1 0,-1 0 8 0,14-34 0 15,-19 31 0-15,-3-8 0 0,17-43 0 16,-14 40 0-16,2 0 1 0,-2-3-1 15,0-3 0-15,0 0 0 0,-1 3-12 0,-2 0 1 16,-2 0-1-16,-4 0 1 0,-5 0 11 0,-5-40 0 16,-4 52 0-16,-4-1-6 0,-18-28 0 15,12 34 1-15,0 5 0 0,-34-10 5 16,23 19 0-16,2 2 27 0,-41-2-1 16,36 11 0-16,-3-5 0 0,-28 11-26 15,40 2 0-15,-7 1-7 0,-16 17 1 16,28-21-1-16,5 1 1 0,-11 6 6 15,14-7 0-15,3 1-7 0,-14 6 0 16,11-6 0-16,-9 2 1 0,-7 4 6 16,16-4 0-16,-3 1-10 0,-5 5 0 15,13 0 0-15,-2-2 0 0,5 2 10 0,3-3 0 0,-3-5 0 16,3 9-78-16,-5 2 2 0,5 2-1 0,-9-1 0 16,4 4 77-16,-1-10 0 0,6 5 0 0,0-3 0 15,0-3-130-15,-5 1 0 0,2-1 0 0,3-8 0 16,0 0-785-16</inkml:trace>
  <inkml:trace contextRef="#ctx0" brushRef="#br0" timeOffset="127483.4">10249 13457 11 0,'0'0'0'0,"0"0"0"0,0 0 0 0,-34-53 1 15,21 33-1-15,2 6 1 0,-3 6-1 0,0-7 0 0,-3 1 0 16,4 0 11-16,-7 3 1 0,1 0-1 0,-9 2 1 15,3 7-12-15,1-1 0 0,-10-3 0 0,1 3 0 0,-5 6 98 16,-34 8 1-16,33-8-1 0,0 3 0 16,-43 11-98-16,48-9 0 0,1 3 95 15,-36 3 0-15,36-5 0 0,8-1 1 16,-22 9-96-16,31-8 0 0,2 5 94 16,-8 8 0-16,11-2 1 0,-3 2 0 15,-25 38-95-15,25-27 0 0,-5 9 74 0,2 3-1 16,9 3 0-16,3-5 0 0,-1 2-73 0,6 2 0 15,0-10 0-15,0 5 0 0,6-8 41 0,5 39-1 16,-9-42 0-16,4 0 1 0,13 28-41 16,-8-28 0-16,3 0 33 0,19 28 1 15,-19-31 0-15,3 0 1 0,2-2-35 16,3-1 0-16,3-8 0 0,0 2-2 0,-3 1 1 16,8-6-1-16,-2-3 1 0,11-5 1 0,-1 0 0 0,-2-6 0 15,6-6 0-15,2-5 12 0,39-17 1 16,-50 11 0-16,6-6 0 0,21-19-13 15,-29 28 0-15,-4 0 10 0,23-17 1 16,-25 11 0-16,-6 3 0 0,28-11-11 16,-22 9 0-16,0 2 11 0,27-25 0 15,-24 16 0-15,2 1 0 0,17-31-11 16,-27 30 0-16,-1 4 6 0,-5-1 1 0,-3-2-1 16,-5-3 1-16,-6 3-7 0,-6-4 0 0,-5-7 0 15,-3-1 0-15,-11 4 2 0,-27-43 1 16,19 39-1-16,-1 3 1 0,-35-25-3 0,42 37 0 15,2 8 62-15,-22-12 2 0,28 15-2 16,8 5 1-16,-23 6-63 0,21 0 0 0,2 0-21 16,-17 17 1-16,9-6 0 0,-1-2 0 15,-13 25 20-15,14-17 0 0,-1 5-21 16,1 3 0-16,8-2 0 0,-3 5 1 0,9 3 20 16,-4-3 0-16,4 0 0 0,-1 0 0 0,1 1-186 15,2-1 1-15,3-9 0 0,-11-2 1 0,6-6 69 16,-4 4 1-16,9-15-1 0</inkml:trace>
  <inkml:trace contextRef="#ctx0" brushRef="#br0" timeOffset="129683.39">25201 13404 437 0,'0'0'0'0,"0"0"0"0,0 0 15 0,45 39 0 15,-32-28 0-15,1-8 0 0,0 3-15 16,-9-1 0-16,-5-5 87 0,0 0 0 15,6 0 0-15,0 0 1 0,5 0-88 16,-6 0 0-16,1 0 123 0,7 14 1 16,-2-11-1-16,1 3 1 0,7 16-124 15,-8-5 0-15,0 3 65 0,-3 5 0 0,3-2 1 16,3 11-1-16,0-3-65 0,-3 2 0 0,-3 4 0 16,3-3 0-16,-11 2 43 0,6 1 1 0,-3-1-1 15,-1 1 1-15,7 2-44 0,-4 32 0 16,-2-35 0-16,0 1-55 0,-6 33 1 15,0-39-1-15,3-3 1 0,-16 28 54 16,7-36 0-16,-4-6-135 0,-12 6 2 0,14-12-1 16,2-5 0-16,-4 3 134 0,7-12 0 15,6 6-164-15,-3-19-1 0,0-1 1 16,3 20-233-16</inkml:trace>
  <inkml:trace contextRef="#ctx0" brushRef="#br0" timeOffset="130017.25">25469 13283 673 0,'0'0'0'16,"0"0"0"-16,0 0 19 0,0 0 0 15,31 28 0-15,-26-20 1 0,9 1-20 16,0-1 0-16,2 6 133 0,12 17 0 15,-14-17 0-15,0-2 1 0,8 10-134 16,-11-11 0-16,5 3 81 0,18 3 0 16,-10-6 0-16,-4 4 2 0,32 1-83 15,-24-4 0-15,5-7 36 0,30 9 0 16,-32-11 0-16,2 0 0 0,33-9-36 16,-30 1 0-16,-3-4-64 0,45-8 0 15,-48 6 0-15,1-6 0 0,29-19 64 16,-38 22 0-16,3 0-178 0,0-15-1 15,-17 21 0-15,-8 8-118 0,-8-3 178 16,3 0-1-16,5 3-199 0</inkml:trace>
  <inkml:trace contextRef="#ctx0" brushRef="#br0" timeOffset="130283.77">25447 13724 741 0,'0'0'0'0,"0"0"0"0,0 0 0 0,0 0 29 15,39 9-1-15,-25-3 0 0,5-1 1 0,0 4-29 16,6-7 0-16,0 7 0 0,3 2 0 0,-1 3 26 0,4-8 1 16,-6 2 0-16,2-8 0 0,-7 3-27 0,-1 0 0 15,6 0 0-15,2 2 0 0,1-2 32 0,0 3 1 16,2-1-1-16,6-5 0 0,-3 3-32 0,-5 0 0 15,2 0 0-15,0 2 0 0,-2 4-191 0,-6 2 1 16,0 0 0-16,0-2 0 0,-2-4 151 0,-4 1 0 16,4-3 1-16,2-3 0 0,-22 0-94 0</inkml:trace>
  <inkml:trace contextRef="#ctx0" brushRef="#br0" timeOffset="130833.12">26850 13952 662 0,'0'0'0'0,"0"0"0"15,0 0 0-15,0 0 21 0,0 0 1 0,0 0-1 16,0 0 1-16,0-42-22 0,0 28 0 0,-5 0 0 0,-6-3 0 16,3-3 15-16,-12 1 1 0,1 2-1 0,-9 0 0 15,3 3-15-15,-8 5 0 0,0 7 0 0,3-1 0 0,-9 3 19 16,6 3 1-16,-3 8 0 0,6 0 0 0,2 3-20 15,0 6 0-15,-2 5 0 0,2 1 0 0,6 2 53 16,-22 36 1-16,25-33 1 0,8-3-1 16,-3 29-54-16,14-32 0 0,5-2 32 15,15 13 0-15,-12-22 0 0,3 0 1 16,17 9-33-16,-9-9 0 0,9 0 58 0,27 0 0 16,-30-14-1-16,2-8 1 0,26-12-58 15,-28 3 0-15,0 0 19 0,27-28 0 16,-33 17 0-16,4-3 1 0,-4-3-20 15,0-2 0-15,1-1 0 0,-1 3-46 0,0-5 1 16,-2 8 0-16,-12 0 1 0,4 0 44 0,-4 0 0 16,-5 9 0-16,0 8 0 0,0 2-42 0,-5 4 0 15,5 2 0-15,0 3 1 0,0 3 41 0,-6-5 0 0,6 5 0 16,0 0 0-16,0 0 7 0,-5 5 1 0,2 1 0 16,-3 5 0-16,1 6-8 0,-1 0 0 0,6 11 0 15,0 3 0-15,-3 11 24 0,9 43 0 16,2-51 1-16,-2-4 0 0,16 32-25 15,-6-33 0-15,4-1-33 0,16 17 0 16,-20-31 0-16,4-9 1 0,10-5 32 16,-13 0 0-16,-1-8-140 0,26-26-1 15,-18 0 1-15,7-2-1 0,2-1 141 0,-11-5 0 0,0 0 0 16,-2 5-95-16,-1-5 0 0,-3-6 0 0,-2 3 0 16,-14 45-93-16</inkml:trace>
  <inkml:trace contextRef="#ctx0" brushRef="#br0" timeOffset="131516.75">27141 13325 1202 0,'0'0'0'0,"0"0"0"0,0 0 84 0,27 37 0 0,-19-29 0 0,3 6 1 0,3 31-85 15,-5-20 0-15,2 3 61 0,8 40 0 16,-14-37 0-16,-5 6 0 0,0-7-61 15,-5 4 0-15,2 0 0 0,0 8 45 0,1 3-1 16,-1-8 0-16,3-1 0 0,3 1-44 0,-1 30 0 16,-4-30 0-16,-1-6-30 0,-8 34 1 15,8-37-1-15,3-3 1 0,0 3 29 16,0-22 0-16,0-6-120 0,11 0 1 16,-3-3-1-16,3 0 1 0,20-30 119 15,-4 2 0-15,12-12-142 0,5-4 1 0,-2 7-1 16,-6 6 2-16,0 6 140 0,-3-8 0 0,3 8 0 15,-3-1 0-15,5 1-128 0,1 0 1 0,-8 6-1 16,-1 8 1-16,6 5 127 0,-6 4 0 0,1-10 0 16,-1 7 0-16,-5 2 14 0,0 1 0 0,-3-1 0 15,-3 3 0-15,-2 3-14 0,-3 0 0 0,-1 0 0 16,-7 0 0-16,-6 0 112 0,3 6 1 0,-3-6-1 0,5 0 2 16,-5 0-114-16,0 0 0 0,-5 0 0 0,5 0 0 15,-6 0 53-15,6 0 0 0,-19 0 0 0,-3 0 0 16,-9 0-53-16,-2 0 0 0,6 3 0 0,-1 2 0 15,-2-5 134-15,-1 3-1 0,9 3 1 0,5-1 0 0,9 1-134 16,-3 3 0-16,3-4 0 0,-3 4 0 0,3-1 54 16,2-2 1-16,3 5-1 0,-2 0 1 0,5 3-55 15,0 3 0-15,0 3 0 0,5-1 0 0,4 4 29 16,21 33 2-16,-2-28-1 0,-1-5 0 16,34 25-30-16,-33-26 0 0,-1-5 17 0,28 17 1 15,-32-20 0-15,-7-8 0 0,12 5-18 16,-23-8 0-16,-5-3 12 0,0 8 0 15,0-8 0-15,0 6 1 0,-5-3-13 16,-4 2 0-16,-2-2 28 0,-25 8 1 16,3-11-1-16,-8 6 1 0,-42 2-29 15,58-8 0-15,3 0-41 0,-19 3 0 16,30-6 0-16,11 3 1 0,-6-8 40 16,1 2 0-16,5 1-152 0,0-9 0 15,0-1-1-15,5-1 2 0,12-21 151 16,-1 17 0-16,4-8-220 0,-1 3 1 0,0 5 0 15,-5 6 0-15,3 8 155 0,-1-5 1 0,1 8 0 16,-1-5-1-16,-16 8-96 0</inkml:trace>
  <inkml:trace contextRef="#ctx0" brushRef="#br0" timeOffset="131900.04">28171 14110 910 0,'0'0'0'0,"19"0"0"0,9-3 104 0,30-3 2 0,-33 1-2 0,0-1 2 16,24-8-106-16,-27 11 0 0,-2-5 75 16,13-3 0-16,-14 5 1 0,6 3 0 15,22-11-76-15,-28 8 0 0,1 4 42 16,13-4 0-16,-17-5 0 0,4 2 1 16,-6 1-43-16,5-1 0 0,-8-5 0 0,3 3 27 15,-6 0 1-15,3 0-1 0,-8 2 1 0,2-5-28 0,1 0 0 16,-1-3 0-16,-5 3 0 0,-5-3 41 0,-6 0 0 15,8 3 0-15,-8 3 1 0,3-3-42 0,-12-3 0 16,1-3 0-16,0 4 0 0,-1-7-7 0,1 3 1 16,-6 9 0-16,6 3 0 0,5 2 6 0,-5 3 0 15,-6 3 0-15,0 3 0 0,-3 8 55 0,1-5 1 16,-6 5-1-16,2 9 1 0,1 5-56 0,-3 0 0 0,8 4 0 16,6 4 0-16,5-2 46 0,-14 45-1 15,17-28 0-15,5 6 0 0,9 61-45 16,11-62 0-16,5 6 38 0,6 3 1 0,11-8 1 15,-3-1-1-15,9-11-39 0,5 3 0 0,0-19 0 16,5-7 0-16,3-7-158 0,3-12 0 0,0-42 1 16,-13-9 0-16,-45 51-1329 0</inkml:trace>
  <inkml:trace contextRef="#ctx0" brushRef="#br0" timeOffset="135049.81">1517 16054 775 0,'0'0'0'0,"0"0"0"0,0 0 0 0,0 0 21 0,0 0 1 0,0 0 0 15,-31-14 0-15,23 3-22 0,-3-1 0 0,3-2 0 16,-6 0 0-16,0 6 88 0,-2 2 1 0,2-2-1 15,0-4 0-15,-5-2-88 0,-1 0 0 0,1 0 0 16,0 0 0-16,5 3 47 0,-3 5 1 0,9 6-1 16,-6-5 0-16,9 2-47 0,5 3 0 0,-6-6 0 0,-2 6 0 15,8 0 21-15,0-8 0 0,0 8 0 0,-6 0 0 16,6 0-21-16,-5-6 0 0,5 6 0 0,0 0 0 16,0 0 46-16,-9 3 1 0,9 3-1 0,3-1 0 0,3 4-46 15,-1 2 0-15,4 6 0 0,10 5 0 0,11 6 27 16,-2 6 1-16,16-14-1 0,0-12 1 0,9-8-28 15,5 0 0-15,8 0 0 0,9 0 0 0,5 0 18 16,-3-5 0-16,0 10 0 0,-5-5 0 0,-3 6-18 16,3-3 0-16,5 0 0 0,-5-1 0 0,6 4 20 15,5-3 1-15,2 0 0 0,-2-3 0 0,8 2-21 16,0 1 0-16,1-6 0 0,4 3 0 0,-5 0 11 0,6-2 0 16,14 2 0-16,-4-3 0 0,9 0-11 0,-2 0 0 15,-1 0 0-15,-8 1 0 0,-3-4 4 0,-3 0 0 16,9-2 0-16,3 2 0 0,-1-5-4 0,1 0 0 15,5 5 0-15,0 6 0 0,5 0 1 0,4 0 1 16,-9 0 0-16,-6 0 0 0,-5 6-2 0,3 2 0 0,2-5 0 16,-8 3 0-16,9-1 39 0,-6 1 2 0,11 2-2 15,-6-5 1-15,6 3-40 0,6-1 0 0,-3-7 0 16,8-4 0-16,3-5-12 0,0 2 1 0,5-5 0 16,0 0 0-16,1-6 11 0,2 4 0 0,8-1 0 15,-2-3 0-15,5 0 32 0,0 1 0 0,-8 5 0 16,3-1 1-16,5-1-33 0,135-7 0 15,-154 17 0-15,-3-2-33 0,-3 5 1 0,-7 6-1 16,-1 0 1-16,-11 2 32 0,-3 4 0 0,-6 11 0 0,-13 5 0 16,-11 14-133-16,0-5 2 0,-25-9-2 0,-8-5 2 15,-39-20-1062-15</inkml:trace>
  <inkml:trace contextRef="#ctx0" brushRef="#br0" timeOffset="135933.91">13296 15548 1304 0,'0'0'0'0,"0"0"0"0,11-29 38 0,8-18 1 0,-11 30 0 0,-8 3 0 16,6 2-39-16,-6 10 0 0,0-7 0 0,0 9 85 0,0 0 0 16,0 0-1-16,0-6 2 0,0 6-86 0,0 0 0 15,0 0 0-15,0 0 0 0,5 0-26 0,4 0 1 16,2-5 0-16,11 2 1 0,14 0 24 0,11 0 0 15,5 3 0-15,1 0 0 0,2 0 4 0,3 0 0 16,8-5 0-16,-2 2 0 0,2 0-4 0,0 0 0 0,9 3 0 16,-3-5 0-16,-1 10 34 0,-2-5 1 15,9 0 0-15,2 0 0 0,3 3-35 0,80 8 0 16,-86-5 0-16,9 8 19 0,82 14 1 16,-88-17-1-16,0 4 1 0,95 10-20 15,-87-17 0-15,3 1 14 0,105 2 1 16,-99-11-1-16,5-3 1 0,94-8-15 15,-99 8 0-15,0 3 56 0,96-3 1 16,-102-5-1-16,6 2 1 0,85-5-57 16,-94 3 0-16,4-1 54 0,76-11 2 15,-85 12-1-15,-3 0 0 0,3-7-55 0,-6 7 0 16,1 2 0-16,-1 6 33 0,0-8 0 0,1 2 0 0,-4 1 2 16,1-1-35-16,-3 0 0 0,11 1 0 0,-3 2 0 15,8 3-25-15,-8 0 2 0,3-3 0 0,-6 0 0 16,1 1 23-16,-6-1 0 0,5 3 0 0,0 0 0 0,-5 0 9 15,5 3 0-15,-7-1 0 0,1 1 0 0,-7 3-9 16,2-1 0-16,-2 1 0 0,2-3 0 0,-2 5-83 16,54-2 0-16,-68 2-1 0,3 6 2 15,-9-8 82-15,-11-6 0 0,-8-6 0 0,-25 6-1635 16</inkml:trace>
  <inkml:trace contextRef="#ctx0" brushRef="#br0" timeOffset="150166.72">25033 14678 348 0,'0'0'0'0,"0"0"0"0,0 0 0 0,0 0 32 0,0 0 1 0,27-8-1 16,-21 5 1-16,-6 3-33 0,5-3 0 0,-5 3 0 15,6-8 0-15,-6 8 122 0,8-6 0 0,-8 6 1 16,3-6-1-16,-3 6-122 0,6-5 0 0,-6 5 0 16,0 0 0-16,0 0 88 0,2-3-1 0,-2 3 0 0,0 0 1 15,0 0-88-15,9 0 0 0,-9 0 0 0,5 0 0 16,-5 0 70-16,8 14 0 0,-2 6 0 0,-6 11 2 16,3 39-72-16,-6-17 0 15,-14 9-1-15,4 3 1 0,-4 5-1 0,0 1 1 0,-2 2 0 16,-14 73 0-16,22-70 0 0,3 0-43 15,-6 79-1-15,14-79 1 0,0 0 0 16,0 3 43-16,3-6 0 0,8-3 0 0,0-5-106 16,2 2-1-16,-4-33 1 0,-4-11-1 0,-5-23-643 15</inkml:trace>
  <inkml:trace contextRef="#ctx0" brushRef="#br0" timeOffset="150466.7">25234 14417 1123 0,'0'0'0'0,"0"0"0"16,0 0 0-16,28 11-7 0,-9-3 0 0,12-2 0 15,7-1 0-15,12 4 7 0,5 8 0 0,-2-3 0 16,-9-6 0-16,-5 4 53 0,-6 2 1 0,0 3-1 16,-2-1 2-16,-1-2-55 0,3-2 0 0,6 2 0 15,-6-9 0-15,0 4-23 0,0-1-1 0,3-2 1 0,0-3 1 16,0 0 22-16,-8-3 0 0,2-6 0 0,-2-8 0 16,-4 0-130-16,1-9 0 0,-11 6 0 0,-11 1 0 0,-3 16-394 15</inkml:trace>
  <inkml:trace contextRef="#ctx0" brushRef="#br0" timeOffset="150720.04">25417 15244 1427 0,'0'0'0'15,"0"0"0"-15,0 0 0 0,63 28 56 0,-24-9 2 16,8 1-2-16,3-6 1 0,2-5-57 0,1-6 0 0,-1-1 0 16,3 1 0-16,-2 3-7 0,-1-6 1 0,1 0-1 15,-3 0 1-15,-12 0 6 0,-2 0 0 16,0 3 0-16,-3-6 0 0,-2-11-150 0,2 0 2 0,-8 0-2 16,8-1 2-16,-6 1-17 0,4 0 1 0,-4-3 0 15,9 1 0-15,-36 16-118 0</inkml:trace>
  <inkml:trace contextRef="#ctx0" brushRef="#br0" timeOffset="151216.7">26547 15472 1157 0,'0'0'0'0,"0"0"0"0,0 0 92 15,-39 22 2-15,25-25-2 0,9-2 1 16,-6-4-93-16,2 4 0 0,-7-1 0 0,5 0 35 15,2 1-1-15,-4-9 0 0,-10 0 0 0,-10-1-34 16,-8 1 0-16,5 0 0 0,6 6 0 0,-1 11 36 16,1 2 0-16,-6 9 0 0,3-5 1 0,-6 5-37 15,-27 31 0-15,30-14 0 0,3 5 14 16,-25 46 0-16,33-40 0 0,3 0 1 16,2 6-15-16,7-6 0 0,2-2 0 0,5 2 14 0,6 0 1 15,11-2 0-15,-3-4 0 0,6-13-15 0,3 2 0 16,8-8 0-16,2-6 0 0,4-8 5 0,5-6 0 15,-1-5 0-15,1-4 0 0,3-4-5 0,2-7 0 16,1-8 0-16,-3-3 0 0,-1-8 2 0,40-53 0 16,-34 47 0-16,-8-9 1 0,44-58-3 15,-33 56 0-15,-3 0-16 0,-5-3 0 0,-3 14 0 16,-1 3 0-16,-7 6 16 0,2 2 0 0,-2 6 0 16,-3 6 0-16,-11 11-4 0,2 0 1 0,-2 8-1 15,-8 3 1-15,-4 9 3 0,-2 2 0 0,6-2 0 16,-1 5 0-16,-5 6 48 0,3 6 0 0,-3 8 0 15,-3 8 1-15,3 15-49 0,-13 58 0 16,7-64 0-16,-5-3 4 0,-3 39 0 16,9-47 0-16,5-3 0 0,5 16-4 15,1-36 0-15,-1-11-124 0,9 0 1 0,-8-6-1 16,2 0 2-16,11-25 122 0,1-11 0 16,7-15-161-16,4-2 1 0,-9-6 1 0,-6 3-1 15,-16 59-556-15</inkml:trace>
  <inkml:trace contextRef="#ctx0" brushRef="#br0" timeOffset="151483.54">27226 14892 1629 0,'0'0'0'0,"0"31"0"0,-5 11 50 0,2 3 1 0,0-5 0 0,0-7 1 0,1-2-52 0,-1 3 0 15,-3 3 0-15,-5 5 0 0,-3-11 81 0,-13 48 0 16,13-29 1-16,-11 6-1 0,-19 63-81 16,22-63 0-16,0 0 5 0,0 3 0 15,2-8 0-15,9-6 1 0,6-6-6 0,5-2 0 0,5-9 0 16,1-8 0-16,2-12-184 0,3-5 1 0,3-3-1 16,0-3 1-16,2-8-7 0,-2-3 2 0,5-12-1 15,6-7 0-15,-25 33-329 0</inkml:trace>
  <inkml:trace contextRef="#ctx0" brushRef="#br0" timeOffset="151883.31">27461 15427 11 0,'0'0'0'0,"0"0"0"16,36-29 0-16,3-10 0 0,2 0 1 0,-5 10-1 16,-3 4 1-16,-8 5-1 0,3 4 0 0,-1-1 0 15,4-6 0-15,-1 9 0 0,-2 9 1 0,-4-7-1 16,4 4 1-16,-3 2-1 0,-6 3 0 0,-5 3 0 0,0-2 0 16,-3 2 171-16,-3 0 1 0,-2 0 0 0,-6 0-1 15,0 0-171-15,0 0 0 0,0 0 0 0,-6-3 0 0,6 3 183 16,-8 5 0-16,-6-2-1 0,-5 3 1 0,-6 5-183 15,-14 3 0-15,6 3 0 0,0 3 0 0,3-6 112 16,-4 3 0-16,10-3 0 0,4 0 1 0,-5 5-113 16,3-4 0-16,6-1 0 0,2 0 0 0,3 3 47 15,-17 16 1-15,14-13 0 0,-5 8 1 16,-9 26-49-16,23-26 0 0,2-3 55 16,3 29 1-16,8-32-1 0,3-5 1 15,20 11-56-15,-17-14 0 0,2 0 6 0,20 9 2 16,-19-12-2-16,2 0 1 0,-5 3-7 15,0-8 0-15,-3 2 0 0,-3-2-20 0,-2 2 2 16,-4 1 0-16,-2-1 0 0,0 1 18 0,-2-1 0 16,-4 3 0-16,-8 6 0 0,0 6 5 0,-5 2 1 15,-6 0-1-15,-5-2 1 0,-3-1-6 0,-3 4 0 16,5-4 0-16,1-2 0 0,2-3-44 0,-2-3 0 0,2 3 0 16,-5-3 1-16,3 0 43 0,-3-3 0 0,8-2 0 15,5-4 0-15,7-5-173 0,-1-5 0 0,3-4 1 16,8-5 0-16,9-6 24 0,2-2 1 0,11-15-1 15,-8-5 2-15,-11 42-467 0</inkml:trace>
  <inkml:trace contextRef="#ctx0" brushRef="#br0" timeOffset="152282.9">28204 15533 775 0,'0'0'0'0,"0"0"0"0,50-5-7 0,22-1 0 0,-50 3 1 0,0 3 0 16,11-8 6-16,-25 5 0 0,3 0 141 16,3-5 1-16,-6 2-1 0,9 1 1 15,-3-1-142-15,8-2 0 0,3-4 0 0,8-5 67 0,3 1 0 16,-3-4 0-16,-5 3 1 0,-4-3-68 0,1-2 0 15,0-1 0-15,-11 4 0 0,0-4 43 0,-3 6 1 16,-6 3 0-16,-5 3 0 0,-2 0-44 0,-4 2 0 16,-2 1 0-16,-1-4 0 0,-10 1 83 0,3-3 0 15,-12 9 0-15,-5 5 1 0,-14 2-84 0,-3 1 0 0,3 11 0 16,3 3 0-16,5 11 55 0,-5 0 1 0,3 15 0 16,-1-10 1-16,6 12-57 0,-27 59 0 15,27-44 0-15,8 4 66 0,-2 7 0 0,10-4 0 16,4 1 2-16,5 2-68 0,0 3 0 0,19-22 0 15,14-6 0-15,14-6-8 0,11-8 0 0,11-17-1 16,8-11 1-16,17-23 8 0,8-5 0 0,-8-29 0 16,-5-10 0-16,-78 64-1912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3T22:35:37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18398 6488 11 0,'0'0'0'0,"0"0"0"0,0 0 0 0,0 0 1 16,-6-33-1-16,6 33-9 0</inkml:trace>
  <inkml:trace contextRef="#ctx0" brushRef="#br0" timeOffset="932.97">18301 6396 11 0,'-6'2'0'16,"-7"4"0"-16,-7 0 0 0,-18 2 1 15,13 1-1-15,3 5 1 0,-23 0-1 0,32-9 0 16,7-2 0-16,-8 8 1 0,9-8-1 16,-6 3 1-16,-6-1-1 0,12-5 0 15,-9 3 0-15,3 3 0 0,-3-3 0 0,-3 8 1 0,-2-3-1 16,-3 6 0-16,3 6 0 0,-6-6 0 0,5 3 0 16,-7 3 0-16,2 2 0 0,6-2 0 0,5 2 0 15,-19 26 0-15,13-22 0 0,1 2 69 16,-11 25 1-16,10-30 0 0,6-1 1 15,-19 26-71-15,28-25 0 0,-1-1 76 0,-8 26 1 16,9-26 1-16,5-2-1 16,5 17-77-16,-5-18 0 0,3 4 70 0,0-6 1 15,0 2 1-15,2 4-1 0,1 2-71 0,-1 6 0 16,4-3 0-16,-4 0 0 0,-2 1 94 0,0 7 1 16,5-8-1-16,-8 0 0 0,5 1-94 0,4 27 0 15,-4-20 0-15,1-5 55 0,2 45-1 16,-2-42 0-16,-1 3 1 0,1 27-55 15,-4-33 0-15,4 3 39 0,-6-6 1 0,5 0-1 16,1-5 0-16,2-3-39 0,-2 2 0 0,-4-5 0 16,10-3 0-16,-4 3-15 0,3-3 0 0,0 3 0 15,3-3 1-15,0 0 14 0,-3-6 0 0,11 4 0 16,-3-1 0-16,6 0-24 0,-3 3-1 0,3-5 1 16,0 2 1-16,2 0 23 0,4 0 0 0,-4 4 0 15,-2-7 0-15,0-2 34 0,22 16 2 16,-28-13-1-16,1-1 0 0,13 12-35 15,-14-6 0-15,3 0 26 0,20 14 0 16,-17-14 0-16,-1 0 0 0,32 23-26 0,-34-23 0 16,-3-9 23-16,23 9 0 0,-18-11 1 15,1 3 0-15,19-6-24 0,-16-6 0 16,-3 3 6-16,27-8 1 0,-24 8-1 0,2-2 1 16,17-9-7-16,-22 8 0 0,-5 3 11 15,18-19 0-15,-13 8 0 0,8-3 1 16,20-23-12-16,-28 15 0 0,0 0-23 15,2-1 0-15,-2-2 0 0,3-3 1 0,-4 3 22 16,1-6 0-16,3 3 0 0,-3-5 0 0,-6 5 12 16,23-37 1-16,-26 40-1 0,4 0 1 15,13-28-13-15,-14 33 0 0,0-2-3 0,20-20 1 16,-20 17 0-16,6 5 0 0,22-24 2 16,-27 24 0-16,-1-5 8 0,0 5 1 15,1-5-1-15,-12 6 1 0,8-4-9 0,-7 1 0 16,2 5 0-16,-9 6 0 0,-2 6 8 0,-2-6 0 15,4 3 0-15,1 2 0 0,-3-5-8 0,-3 6 0 0,3-6 0 16,0 0 0-16,-2-6-1 0,-4-17 1 16,6 15-1-16,-5-1 1 0,-4-19 0 15,4 17 0-15,-6 8 6 0,-3-25 1 16,6 28-1-16,2 0 1 0,-8-15-7 16,1 10 0-16,2 2 4 0,-17-20 0 15,9 18 0-15,-4-1 0 0,-18-22-4 16,16 25 0-16,0 3 1 0,-22-23 0 15,28 23 0-15,0 3 0 0,-1 0-1 0,-5-4 0 16,3-1 0-16,0-1 3 0,0 3 1 0,3-6 0 0,-1 3 0 16,1 3-4-16,0 3 0 0,-1 0 0 0,1-4 0 15,0 1 3-15,-1 3 1 0,1 3-1 0,-11-1 1 16,2-2-4-16,-5 3 0 0,0 8 0 0,-6 0 0 0,-5 0-2 16,5 5 0-16,-8-2 0 0,-2 8 1 0,-4-2 1 15,-5 5 0-15,-5-6 0 0,-1 3 0 0,-2 6-87 16,-1 3 0-16,-10-6-1 0,0 0 2 0,-9 0 86 15,-93 28 0-15,82-11 0 0,-8 6-101 16,-133 39 1-16,97-34 0 0,141-42-896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3T22:37:03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6884 11944 11 0,'0'0'0'0,"0"0"0"0,0 0 0 0,0 0 1 16,0 0-1-16,0 0 1 0,33-29-1 0,-27 15 0 15,2 0 0-15,-2 0 56 0,-1-8 1 0,-2 2-1 16,2 3 1-16,-5 3-57 0,6 3 0 0,-6-3 0 15,5 0 0-15,-5 0 83 0,0 5-1 0,0-2 0 16,0 2 1-16,0-2-83 0,0 0 0 0,0 3 0 0,0 2 0 16,9 0 45-16,-4-2 1 0,-5 2-1 0,6 3 1 15,-6 3-46-15,2-5 0 0,-2 5 0 0,6-3 0 16,-6 3 39-16,6-6 0 0,-6 6-1 0,0 0 1 0,0 0-39 16,0 0 0-16,0 0 0 0,0 0 0 0,0 9 40 15,0-9 0-15,-6 14 1 0,0 6 0 0,-2 8-41 16,-17 36 0-16,12-41 0 0,-1 5 55 15,-17 28 0-15,18-28 0 0,1 1 2 16,-15 24-57-16,13-25 0 0,3 0 48 16,-14 29 1-16,11-29-1 0,1 0 1 15,-1 3-49-15,8 0 0 0,-2 5 0 0,-3 1 7 0,3-1 0 16,-4-2 0-16,4-3 1 0,3 3-8 0,-6-6 0 16,8 3 0-16,-3 3 0 0,6-6 32 0,-11 20 0 15,9-23-1-15,-4 0 1 0,-8 18-32 16,9-29 0-16,-1-3-27 0,-2 9 0 15,8-6 0-15,0-9-1 0,-6 12 28 16,6-8 0-16,0 2-33 0,0 3 1 16,0-6 0-16,0 4 0 0,6 10 32 15,-6-11 0-15,8 1 41 0,-2 2 1 0,-1-6-1 16,-5 3 2-16,8 3-43 0,-2 3 0 0,0-3 0 16,2-2 0-16,3-4-4 0,8 9 0 15,-5-9 0-15,5 4 0 0,-5-7 4 0,11 4 0 16,3-1 0-16,2-2-32 0,-2-1 2 0,5-5 0 15,-3 0 0-15,3-2 30 0,0-1 0 0,6-6 0 16,-8 4 0-16,7-1 28 0,1 0 1 0,-6 6 0 0,0 0 1 16,6 3-30-16,0 0 0 0,-1 3 0 0,6-3 0 15,3 2 4-15,-2 1 1 0,7-1-1 0,1 4 1 16,-1-6-5-16,3 2 0 0,-2 1 0 0,5-6 0 16,-6 0 3-16,6 0 0 0,6 0 0 0,-6 0 0 0,0 0-3 15,3 0 0-15,2-6 0 0,1 3 0 0,7 1 31 16,-4-1 0-16,-4 3 0 0,-5-6 0 0,6 6-31 15,-9 0 0-15,9 0 0 0,-1 0 0 0,3 6 11 16,-2-6 1-16,0 5 0 0,2 4 0 0,3-3-12 16,-3 5 0-16,-2-6 0 0,2-2 0 0,-2 0 10 0,-4-3 1 15,9 3 0-15,-5 2 1 0,2-5-12 16,-2-5 0-16,2 5 0 0,-2 0 0 0,-1 0-28 0,3-3 1 16,-8 6 0-16,6 2 1 0,-6-5 26 0,0 0 0 15,3 3 0-15,8-3 0 0,-3 3 17 0,3 0 0 16,-3-3 0-16,-8 6 0 0,0-6-17 0,6 2 0 15,-3 1 0-15,8-3 0 0,-3 0-8 0,3 0 0 0,-2-3 0 16,4 1 1-16,1-7 7 0,-3 3 0 0,3-2 0 16,0 2 0-16,-3 1-15 0,-3-1 0 0,3 1 0 15,3-1 1-15,5-3 14 0,-5 4 0 0,0-4 0 16,0 7 0-16,-3 4 17 0,-3 1 0 0,1-3 0 16,-4 6 0-16,-5-1-17 0,6 4 0 0,-1-6 0 15,9 2 0-15,0 4 10 0,0-1 0 0,-9-2 0 16,3-1 0-16,4-5-10 0,-10 3 0 0,9-3 0 15,3-3 0-15,0 3 9 0,5-5 0 0,-5 5 1 16,0 0 0-16,3-3-10 0,-1 0 0 0,-5 3 0 16,3 0 0-16,-8-3 6 0,-1 3 1 0,3 0-1 0,1 0 1 15,5 0-7-15,-3 3 0 0,0-3 0 0,2 0 0 16,-4 0 5-16,2-3 0 0,3 3 0 0,-1-5 0 16,7 2-5-16,-1 0 0 0,-5 0 0 0,-6-2 0 0,3 2-52 15,3-3-1-15,-8 12 1 0,-4-6 1 0,-2 3 51 16,-2 2 0-16,-1 1 0 0,3-3 0 0,0 2 25 15,-3 1 1-15,3 2-1 0,3-5 1 0,-9 9-26 16,7-4 0-16,-1 0 0 0,-3-2 0 0,0 0-25 16,0-1 0-16,6 4 0 0,3-6 1 0,5-1 24 15,2 1 0-15,1-3 0 0,-5-3 0 0,4-2-4 16,-2-6 0-16,3 8 0 0,-5-9 0 0,2 4 4 16,-3 0 0-16,3 2 0 0,3 3 0 0,0 3-24 0,-6 0 1 15,3-3-1-15,-3 0 1 0,3 3 23 0,3-5 0 16,-8 2 0-16,-1 0 0 0,4 6 18 0,-1 0 1 15,6-3 0-15,2-3 0 0,-2 3-19 0,5 0 0 16,1-3 0-16,-6 0 0 0,-1-2-24 0,-2-1 1 0,6 1 0 16,0 2-1-16,-4 3 24 0,1-3 0 0,-5 3 0 15,2 0 0-15,-6 0 39 0,3 3 0 0,-8 0 0 16,6-1 0-16,-6 4-39 0,0 2 0 0,3-2 0 16,2-3 0-16,-2 2 21 0,8-5 0 0,-5 0 0 15,-1 0 1-15,4 0-22 0,-4 0 0 0,3-5 0 16,-2-1 0-16,2-2 4 0,-2-1 0 0,-4 4 0 15,-4 2 1-15,2-6-5 0,-3 4 0 0,0-1 0 16,-2 1 0-16,-4 2 19 0,-2 3 0 0,6 0-1 16,5-6 1-16,-6 3-19 0,4 1 0 0,2-1 0 15,2 3 0-15,-2 0-16 0,6 0 0 0,-6-9 0 0,-3 4-1 16,6-4 17-16,0 4 0 0,2-7 0 0,-5 4 0 16,0-1 4-16,3 1-1 0,-6 2 0 0,-2-2 1 15,-1 2-4-15,-2 1 0 0,-3 2 0 0,0-3 0 0,-3 12-13 16,39-6 1-16,-42 3 0 0,1 2 1 15,44 1 11-15,-42-3 0 0,-3 0-1 16,1-3 1-16,5 2 0 0,-6 4 0 0,3 0 0 16,0-4 0-16,-5 1 0 0,0-3 0 0,-6 3 19 15,0 0 1-15,-3-3-1 0,4 0 0 0,-10 6-19 16,4-6 0-16,-3 5 0 0,-11-2 0 0,0 3 9 0,-1-1 0 16,4 4 0-16,-9-9 1 0,3 2-10 0,-2 1 0 15,2 0 0-15,-6 3 0 0,3-6-13 0,1 3 1 16,-4-1-1-16,-5-2 1 0,6 3 12 0,-6-3 0 15,5 6 0-15,-5-6 0 0,0 0 15 0,6-6 1 16,-6 6-1-16,0 0 1 0,0 0-16 0,0 0 0 16,-3-5 0-16,3 2 0 0,0-9 12 0,6-13 1 15,5 0 0-15,2-6 0 0,32-34-13 16,-23 37 0-16,8-6 0 0,28-25 1 16,-36 31 0-16,3 0 0 0,25-14-1 15,-36 14 0-15,5-1 7 0,-8 1 1 0,3 6 0 16,-6-4 0-16,3 4-8 0,-5-1 0 0,-4 1 0 15,4-6 0-15,-6 5 1 0,-6-5 1 0,6 6-1 16,0 2 1-16,0-3-2 0,-2 4 0 0,2-4 0 16,0-2 0-16,2 0 14 0,4-26 1 15,-1 26 0-15,-2-3 0 0,14-32-15 0,-14 35 0 16,2 3 54-16,1-26 0 0,-6 23 0 16,0-4 0-16,-6-4-54 0,3 10 0 0,1 1 0 15,-1-4 10-15,3 1 0 0,-6 5 0 0,1-5 0 0,-1 0-10 16,3 2 0-16,-8 6 0 0,3 0 0 0,-3-2 42 15,3 10-1-15,-6-10 0 0,3 2 1 0,0-6-42 16,-11-19 0-16,8 25 0 0,3 0 2 16,-22-19 0-16,16 13 0 0,-2 3 0 15,-23-22-2-15,15 23 0 0,-4 2-9 16,-35-12 1-16,27 15-1 0,-5-5 1 16,-47-7 8-16,41 15 0 0,-2 3-21 0,-59-4 0 15,45 4 0-15,3 5 1 0,-81 0 20 16,75 3 0-16,-9 6 32 0,-76 2 1 15,82-5 0-15,-5 6 0 0,-84-6-33 16,81-1 0-16,3 1-49 0,-83-6 1 16,82 1 0-16,-2-1-1 0,-74-11 49 15,62 14 0-15,-1 0 9 0,-90-6 1 16,92 3 0-16,3 3 0 0,-89-3-10 16,88 1 0-16,1-7-36 0,-89 4 1 15,92 5 0-15,5 0 1 0,-92 0 34 16,87-9 0-16,-7 3-40 0,-82-5 1 15,92 8-1-15,1-2 0 0,-73 2 40 16,71 3 0-16,-3-6-8 0,-74 1 1 16,83 5 0-16,5 2 0 0,-63 7 7 15,57-9 0-15,6 0-9 0,-77 0 0 16,77 3 0-16,1-3 0 0,-70 0 9 0,69-3 0 16,3 3-8-16,-75 0 0 0,67-6 0 15,-6 3 0-15,-75 3 8 0,84 9 0 16,2 2-21-16,-72 3 0 0,62-8 0 0,1 0 0 15,-84 8 21-15,82 0 0 0,3-6 3 16,-89 17 0-16,92-16 0 0,-9-1 1 16,-74 6-4-16,77-5 0 0,6 5-24 15,-78 11 0-15,75-16-1 0,3-1 1 16,-84 12 24-16,81-15 0 0,3 7 6 16,-78 7 0-16,78-10 0 0,0-1 1 15,-78 9-7-15,72-8 0 0,3-7 14 0,-80 10 0 16,82-10 0-16,7 4 0 0,-79 5-14 15,67-2 0-15,3-6-14 0,-2 2 0 16,4 1 0-16,6 2 0 0,-2-2 14 0,2 2 0 16,-5-5 0-16,-1 0 0 0,4-3-24 0,-9 0 1 15,11 3 0-15,-3 2 0 0,9 1 23 0,-6 2 0 16,3-5 0-16,3 0 0 0,2 0-6 0,-2 3 0 0,-6-6 0 16,-5 2 0-16,0 1 6 0,-9 0 0 0,11 3 0 15,4-6 0-15,4 5 6 0,4-2 1 0,-9 3 0 16,0-1 0-16,-5 4-7 0,-6-6 0 0,5 2 0 15,7 1 0-15,-1 2 3 0,-3-2 1 0,1 2-1 16,-1-2 1-16,1 2-4 0,4-5 0 0,-1-3 0 16,-1 0 0-16,-3-3 19 0,3 3 0 0,6-5 0 15,3-1 0-15,10-2-19 0,-5 2 0 0,-5-5 0 16,-4 0 0-16,1-1 19 0,2-2 0 0,-7 9 0 0,2-7 0 16,2 10-19-16,-5-7 0 0,3 3 0 0,-2-2 0 15,-1 2-12-15,0 1 1 0,-3-1 0 0,-2 3 0 16,2 3 11-16,-79-5 0 0,76-1 0 15,7 3 16-15,-84-11 1 0,72 9-1 16,0 2 1-16,-80-9-17 0,86 12 0 0,-1 0 19 16,-85 3 0-16,72 6 0 0,3-1 0 15,-3 1-19-15,5-1 0 0,3 3 0 0,0 3-63 16,6 0 1-16,-3-8-1 0,-9 3 1 0,4-1 62 16,2 0 0-16,3-2 0 0,-3 0 0 0,6-1-106 15,-86-24-1-15,80-18 1 0,83 37-932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3T22:37:56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26378 5613 11 0,'0'0'0'0,"0"0"0"0,0 0 0 0,0 0 1 16,-25 0-1-16,14 0 1 0,-5 9-1 15,5-9 0-15,0 0 92 0,-6 6 1 16,6-4 1-16,-3 4-1 0,-30 0-93 16,16-4 0-16,-2 4 31 0,-28 0 0 15,30 2 0-15,3-8 1 0,-19 6-32 16,19-3 0-16,3 2 33 0,-16 1 0 0,18 2-1 15,4-8 1-15,-15 17-33 0,9-3 0 16,0 6 14-16,-3 0 1 0,-5 2-1 0,2 6 1 16,-5 0-15-16,-6 3 0 0,6 3 0 0,0-11 0 15,3 10-8-15,-42 32 1 0,33-34-1 0,1 3 1 16,-37 36 7-16,39-42 0 0,0 3 35 16,-25 31 1-16,31-34 1 0,8 0-1 15,-17 37-36-15,17-28 0 0,3 5 23 16,-1 0 0-16,4-5 0 0,-4 5 1 0,1-6-24 15,-20 43 0-15,20-42 0 0,0-4 24 16,-17 38 1-16,17-35 0 0,2 1 0 16,-16 33-25-16,16-36 0 0,3 3 26 0,-5-6-1 15,5 2 0-15,3 1 1 0,3-3-26 0,-3-3 0 16,8 0 0-16,0 0 0 0,3 1 60 0,0-1 1 16,6-6 0-16,5 1 0 0,-3-1-61 0,25 18 0 15,-16-18 0-15,2-2 43 0,28 16 0 16,-22-13 0-16,0 2 0 0,27 26-43 15,-32-34 0-15,-1 5 41 0,23 20-1 16,-20-22 0-16,5 3 0 0,26 19-40 16,-28-22 0-16,2-6 4 0,37 17 1 15,-34-12 0-15,3-5 0 0,0 0-5 0,6 0 0 16,-8 0 0-16,10-5 17 0,31 5 1 16,-34-14 0-16,1-6 0 0,39-8-18 15,-40 11 0-15,6-5-11 0,39-6 1 16,-36 3 0-16,-5 2 0 0,52-16 10 15,-56 14 0-15,1-3-50 0,41-20 1 0,-36 14 0 16,-11-5-1-16,50-23 50 0,-44 26 0 16,2-1 29-16,48-19-1 0,-42 14 0 15,2 5 0-15,-2-2-28 0,3 2 0 0,-3 1 0 16,3-6 0-16,2 5 1 0,-13-2-1 0,0 2 1 0,-1-5-1 16,-5 0 0-16,6 6 0 0,-11-4 0 0,2 4 30 15,28-23 0-15,-33 19 0 0,3 4 1 16,21-23-31-16,-29 20 0 0,-4 2 20 15,9-19 1-15,-14 25-1 0,-5 3 0 16,2-14-20-16,0 8 0 0,-2 3 59 16,10-22 1-16,1 11 0 0,2-3 1 0,3-6-61 15,6 3 0-15,0 12 0 0,5-6-8 0,3 5 1 16,-9-5-1-16,-2 3 1 0,0 0 7 0,-6-1 0 16,3 4 0-16,-2-1 0 0,-1 1-5 0,12-12 0 15,-23 14-1-15,-5 12 2 0,-3-15 4 16,0 12 0-16,-3 8 30 0,-3-22 0 15,4 11-1-15,-10 0 1 0,-12-12-30 16,7 12 0-16,-2 3 34 0,-26-6 1 16,26 3 0-16,-8 0 0 0,-26-11-35 15,23 14 0-15,-3-4-21 0,-39-18 1 16,36 10-1-16,-3 1 1 0,0-4 20 0,-5 4 0 16,3 2 0-16,-9 3-9 0,3 3 1 0,-5 0 0 15,-4 0 0-15,1 0 8 0,-3 6 0 0,-5-6 0 16,-6 2 0-16,-3 4-18 0,0-1 0 0,6-5 0 15,-1 3 0-15,1 3 18 0,0-1 0 0,8 1 0 16,5-6 0-16,1 0-125 0,-64-23 1 0,52 17-1 16,3 1 1-16,-2 2 124 0,-3 3 0 0,-3 8 0 15,69 6-1211-15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3T22:38:55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1337 13767 418 0,'0'0'-2'0,"0"0"2"0,0 0 0 0,0 0 0 0,0 0 0 0,0 0 80 0,0 0 1 0,0 0-1 16,0 0 0-16,0 0-80 0,0 0 0 0,0 0 0 16,0 0 0-16,0 0 50 0,0 0 0 0,0 0 0 15,0 0 0-15,0 0-50 0,0 0 0 0,0 0 0 16,0 0 0-16,-14 36 28 0,14-27 1 0,0 5 1 15,6 8-1-15,-1 9-29 0,4 48 0 16,-9-45 0-16,5-1 57 0,-5 46 0 16,0-37 0-16,-5-2 2 0,-4-1-59 0,4 3 0 15,-1-5 0-15,6 0-52 0,0 2 1 0,0-11 0 16,0 0 1-16,6-8 50 0,2 0 0 0,3-9 0 0,3-8 0 16,0-6-120-16,-3-11 2 0,8-12-1 0,-5-7 1 15,-14 33-336-15</inkml:trace>
  <inkml:trace contextRef="#ctx0" brushRef="#br0" timeOffset="633.41">2997 12864 11 0,'0'0'0'0,"0"0"0"0,0 0 0 0,28-51 1 0,-22 37-1 15,-12 0 1-15,-13-6-1 0,10 14 0 16,-2 4 0-16,-16-7 1 0,13-2-1 15,-11-3 1-15,-27-11-1 0,32 19 0 16,4 6 53-16,-18 0 0 0,21 3 0 0,-1 0 1 16,0 5-54-16,3-5 0 0,-3 8 34 15,-11 26 0-15,12-9 0 0,-1 8 0 16,-6 7-34-16,9-1 0 0,3 0 0 0,3 3 105 16,-1 3 1-16,0 2-1 0,4 7 1 0,-4-4-106 15,-5 65 0-15,8-59 0 0,3 3 102 16,-5 0 0-16,-1 11 1 0,-2-2 0 0,-3 2-103 15,-3 82 0-15,3-85 0 0,8 3 81 0,-13 54 2 16,7-68-2-16,4-3 1 0,-3-5-82 16,2 5 0-16,-2-5 0 0,-3 5 0 0,5-8 0 15,-2-6 0-15,-3-3 1 0,3-5-1 0,2-6 0 16,-2-5 0-16,-3-4 0 0,5-5-151 0,-2-5 0 16,2-4 1-16,-2-2-1 0,3-3 151 0,-1-3 0 0,-2-2 0 15,2-6 0-15,-5-3-144 0,3-3 0 0,-6-12 0 16,-5-4 1-16,19 33-117 0</inkml:trace>
  <inkml:trace contextRef="#ctx0" brushRef="#br0" timeOffset="933.31">1912 13671 921 0,'0'0'0'0,"0"0"0"0,0 0 0 0,30 14 43 0,-16-3 1 0,14 3 0 0,2 3 0 0,17 9-44 16,3-1 0-16,8 0 0 0,-11-11 0 0,5 0 76 15,1 0 1-15,2-8 0 0,-3 2 0 0,1-8-77 16,5 3 0-16,-6-3 0 0,-2-3 0 0,-9-5 5 16,4-3 1-16,-1-3-1 0,8-3 1 0,-5-3-6 15,3 0 0-15,-6-2 0 0,-5-1 0 0,-6 1-138 16,28-20-1-16,-42 22 0 0,-2 3 1 15,-3-11 138-15,-14 22 0 0,0 6-137 0,-25-11 1 16,11 3-1-16,14 8-209 0</inkml:trace>
  <inkml:trace contextRef="#ctx0" brushRef="#br0" timeOffset="1100.32">1310 13241 984 0,'8'14'-101'0,"8"2"101"0,26 21 0 16,-23-17 0-16,-19-20-663 0</inkml:trace>
  <inkml:trace contextRef="#ctx0" brushRef="#br0" timeOffset="7549.84">12945 13218 471 0,'0'0'0'0,"0"0"0"0,0 0 0 16,0 39-37-16,0 18 1 0,-6-32-1 0,6 3 1 0,-14 34 36 16,9-37 0-16,-1-2 98 0,4-3 2 15,2 2-1-15,0 3 0 0,-3 6-99 0,0-3 0 16,3 1 0-16,0-4 0 0,0 6-11 0,0 5 0 15,0-5 0-15,0-5 1 0,6-4 10 0,2-5 0 0,-3-3 0 16,-2-3 0-16,8-5-115 0,-5-6-1 0,2-6 1 16,3-5-1-16,-11 11-46 0</inkml:trace>
  <inkml:trace contextRef="#ctx0" brushRef="#br0" timeOffset="8033.29">13666 13322 617 0,'0'0'0'0,"-3"40"0"0,-3 7 8 16,-2 7 0-16,3-6 0 0,-6-9 0 0,2 0-8 15,-5-5 0-15,-2 3 0 0,2-1 0 0,0-2 50 16,0 0 0-16,-2-9 1 0,8-2-1 0,2-12-50 15,6-3 0-15,0-8 0 0,-8 3 0 0,8-3 62 16,-6 0 0-16,6 0 1 0,6-3 0 0,-4-5-63 16,10 2 0-16,1-16 0 0,7-6 0 0,10-12-24 0,36-47 1 15,-38 50 0-15,2-5-1 16,28-34 24-16,-24 40 0 0,-4-4-21 0,3-2 0 16,0-3 0-16,6 0 1 0,-6-3 20 0,3-2 0 15,-3 13 0-15,6 0 0 0,-1 9-10 0,-4 0 1 16,-1 9-1-16,-8 4 1 0,-1 15 9 0,-1 3 0 15,-10 0 0-15,-2 3 0 0,-5 2 41 0,-6 3 0 16,3 6 0-16,2 6 2 0,1 11-43 0,-6-6 0 0,0 5 0 16,0 7 0-16,-6 8 11 0,-2 36 0 15,-9-42 0-15,1 3 0 0,-20 34-11 16,22-42 0-16,-5-1 1 0,5-2 1 0,-5 0-1 16,-1-3 1-16,1 2-2 0,0 1 0 0,-1-3 0 15,1-3 0-15,0-8-116 0,-1 2 1 0,1-7-1 16,5-7 1-16,-5-5 115 0,2-3 0 0,3-3 0 15,1 0 0-15,-1 0-99 0,0-5 0 0,-11-12 0 16,0-8 0-16,25 28-84 0</inkml:trace>
  <inkml:trace contextRef="#ctx0" brushRef="#br0" timeOffset="8216.73">12914 12487 11 0,'0'0'0'0,"0"0"0"16,0 0 0-16,44 30 0 0,-19-10 1 0,-5 0-1 0,-1-14 1 0,-19-6-11 0</inkml:trace>
  <inkml:trace contextRef="#ctx0" brushRef="#br0" timeOffset="9417.01">15721 13035 854 0,'0'0'0'0,"0"0"0"0,0 0 0 0,0 0 40 0,0 0 0 0,0 0 0 0,0 0 0 0,25-31-40 15,-25 31 0-15,0 0 0 0,0 0 0 0,-6-3 24 16,6 3 0-16,0 0-1 0,-5 12 1 0,2-10-24 0,3 4 0 16,-6 3 0-16,6 7 0 0,-5 7 72 0,5 2 0 15,-8 9 1-15,2 3-1 0,1 5-72 0,-4 53 0 16,4-50 0-16,-1 0 17 0,6 51 0 15,-8-51 0-15,2-3 0 0,1 1-17 16,5-4 0-16,5-5 0 0,1 5 6 0,-6-2 1 16,8-9-1-16,-2-6 1 0,-1-5-7 0,4-3 0 15,-4-3 0-15,1-5 0 0,2-6 15 0,-8-6 1 0,11 1 0 16,3-4 0-16,5 1-16 0,3-3 0 0,9-20 0 16,-4-6 0-16,9-5-21 0,28-48 1 15,-37 48 0-15,-7 0 0 0,18-46 20 16,-18 41 0-16,2 2-65 0,-3-9 0 0,3 6-1 15,0 0 1-15,9 1 65 0,-9-4 0 0,3 14 0 16,-1 6 0-16,-4 12-55 0,5-7 0 0,-12 12 0 16,1 12 0-16,-3 2 55 0,-2 0 0 0,-1 2 0 15,3 1 0-15,-11 6-19 0,5-4 0 0,-2 18 0 0,0 5 1 16,5 8 18-16,-2 7 0 0,-6-1 0 0,-6-3 0 16,6 6 18-16,-14 42 0 0,9-44 0 15,-3-7 0-15,2 37-18 0,6-44 0 0,3-7 25 16,0-5 2-16,5-3-2 0,-8-3 1 0,5 0-26 15,1-11 0-15,-3 6 0 0,-3-6 0 0,5 9 87 16,-5-9 0-16,9 2 1 0,-4 1 0 0,1 6-88 16,-1-9 0-16,9 5 0 0,-6-2 0 0,3 3 44 15,0-4 0-15,3-2 1 0,5 0 0 0,1-2-45 16,27-12 0-16,-17-6 0 0,3-3 29 16,34-38 0-16,-37 30 0 0,-2 2 0 0,2-10-29 15,-2 2 0-15,-4 1 0 0,-4-1-154 0,2 1-1 16,-3-6 0-16,1 2 1 0,-4 1 154 0,-2-3 0 15,5-1 0-15,-5-2 0 0,3 3-179 0,10-42 0 16,-18 36 1-16,-9 48-260 0</inkml:trace>
  <inkml:trace contextRef="#ctx0" brushRef="#br0" timeOffset="9932.94">17124 12236 662 0,'0'0'0'0,"0"0"0"0,0 0 0 0,0 0 1 0,0 0 1 0,39 34 0 16,-20-12 0-16,6 9-2 0,0 9 0 0,-3-1 0 0,-5-5 0 16,-4-3 61-16,1 34 1 0,-8-26-1 15,-4 3 1-15,-4 51-62 0,-4-42 0 0,-2 5 103 16,2 0 2-16,-5 17-2 0,3 3 2 0,-3 6-105 15,-11 73 0-15,11-96 0 0,-3-6-6 16,-5 40 1-16,8-56-1 0,8-9 1 16,3 8 5-16,-3-22 0 0,0-8 15 15,6 2 0-15,-3-8 0 0,0 0 1 16,11-8-16-16,-11 8 0 0,8-6 0 16,15-13 1-16,-7-1 0 0,3-5 0 15,31-51-1-15,-30 36 0 0,-1 1-13 0,0-3 0 16,3 5 0-16,3 1 0 0,6-4 13 0,-9 4 0 15,8-4 0-15,-2 1 0 0,8-1-25 0,-3-2-1 16,-8 14 1-16,2 8 0 0,-7 12 25 0,4 0 0 16,-10 5 0-16,-3 3 0 0,-2 11 55 0,-4-3 1 15,1 6-1-15,2 1 0 0,-3 1-55 0,-2 4 0 0,3 17 0 16,-1 10 0-16,-5 10-8 0,0 52 1 16,-11-58-1-16,3-3 1 0,-23 45 7 15,18-45 0-15,-1-9-50 0,0 3 1 0,3 0-2 16,3-5 2-16,-3-6 49 0,2 6 0 0,4-12 0 15,-1-5 0-15,4-6-178 0,-4-3 0 0,6-3-1 16,0-8 1-16,6 0 108 0,2-11 0 0,3 0 0 16,8-3-1-16,-19 14-93 0</inkml:trace>
  <inkml:trace contextRef="#ctx0" brushRef="#br0" timeOffset="10366.64">18384 12872 493 0,'0'0'0'0,"0"0"0"0,0 0 21 0,0 0 0 0,0 0 0 0,0 0 0 0,-11 28-21 16,2-14 0-16,4 0 0 0,-9 0 0 0,0 6 33 16,3 3 0-16,-8 5 0 0,0 3 1 0,-1 8-34 15,1 6 0-15,5 3 0 0,-5-12 0 0,2 7 68 0,-5 49 0 16,17-44 0-16,-1 3 0 0,-2 0-68 15,8-6 0-15,0 2 0 0,5-4 14 0,4-1 0 16,-4-6 1-16,9-7-1 0,-6-4-14 0,3-5 0 16,0-6 0-16,3-6 0 0,0-5 96 0,0-6 0 15,5 0 1-15,6-11-1 0,3 0-96 0,2-3 0 16,3-8 0-16,0-3 0 0,0-3 56 0,31-45 1 16,-34 34-1-16,-10-1 0 0,-1 1-56 0,0-6 0 15,-5 1 0-15,-6-10 11 0,-2 1 0 0,-1 8 0 16,1 9 1-16,0-3-12 0,2-1 0 0,-8-2 0 15,-6 0 0-15,4 0 1 0,-10-33 0 16,1 47 0-16,3 17 0 0,-22-6-1 16,16 14 0-16,0 12-119 0,-19 8 0 15,8-8 1-15,-5 8-1 0,2 3 119 0,-2-3 0 16,8 2 0-16,-3 1-202 0,0 6 1 0,6-3-1 16,5-1 1-16,8 1 146 0,3 0 1 0,-2-12-2 0,-3-2 2 15,8-6-95-15</inkml:trace>
  <inkml:trace contextRef="#ctx0" brushRef="#br0" timeOffset="10566.97">19221 12892 11 0,'0'0'0'0,"0"0"0"0,0 0 0 0,0 0 0 0,11 28 1 16,-11-11-1-16,0 0 1 0,0-17-11 0</inkml:trace>
  <inkml:trace contextRef="#ctx0" brushRef="#br0" timeOffset="10816.42">19179 13716 1123 0,'0'0'0'0,"0"0"0"0,0 0 0 16,0 0-7-16,0 0 0 0,0 0 0 0,0 0 0 15,0 0 7-15,20 31 0 0,-20-20 0 0,-6-2 0 16,6-4-186-16,-5 1 1 0,2 5 0 0,0-5 0 0,3 2 150 16,0 1 1-16,-3-4-2 0,3-5 2 0,0 0-128 15</inkml:trace>
  <inkml:trace contextRef="#ctx0" brushRef="#br0" timeOffset="12066.21">5100 15092 752 0,'0'0'0'0,"0"0"0"0,0 0 0 0,0 0 21 0,0 0 0 0,0 0-1 16,0 0 1-16,0 0-21 0,13 28 0 0,-13-22 0 15,0 2 0-15,-5 3 47 0,2 0 1 0,3 4 0 0,-5-7 1 16,5 6-49-16,-6 6 0 0,1 5 0 0,-4 3 0 16,4 6 63-16,-20 45 1 0,17-31 0 15,2-3 1-15,-8 61-65 0,0-49 0 0,3-1 20 16,-2 3 1-16,-1 9 0 0,3 2 0 0,-9 3-21 16,-7 76 0-16,16-90 0 0,-3 3-7 15,-5 39 1-15,13-58-1 0,6-1 1 16,0-11 6-16,0-3 0 0,-3-3 0 0,3-5-101 15,0-3 1-15,-5-3 0 0,5-11 0 0,0-3 100 16,8-3 0-16,-8 3 0 0,0-6 0 0,6 1-152 0,-1-26-1 16,3-6 0-16,-8 37-208 0</inkml:trace>
  <inkml:trace contextRef="#ctx0" brushRef="#br0" timeOffset="12400.82">5100 15221 729 0,'0'0'0'0,"0"0"0"16,0 0 0-16,27-14 57 0,-7 6-1 0,-1-4 0 15,0 10 0-15,6 2-56 0,3 0 0 0,2 0 0 16,-5 0 0-16,-3 0 10 0,3 2 0 0,5 10 0 16,-2-4 0-16,0 3-10 0,7 1 0 0,-7 2 0 15,2 3 0-15,-10 5 5 0,-1 1 1 0,0-7-1 16,1 4 1-16,-6 3-6 0,-1-1 0 0,7-2 0 0,-9 0 0 15,3-6 17-15,-1 11 0 16,-13-14 0-16,0-2 0 0,-5 5-17 0,-3 0 0 16,2 5 77-16,-13 10 1 0,-1-10 1 15,1 4-1-15,-33 13-78 0,27-22 0 0,5-8 32 16,-18 2 1-16,18-8-1 0,7 0 1 16,-12 0-33-16,11-5 0 0,0 2-80 15,-16-3 0-15,16-2 0 0,6 2-1 16,-17-5 81-16,19 8 0 0,6 3-165 15,0-14 0-15,-5 6 0 0,5 8-368 16</inkml:trace>
  <inkml:trace contextRef="#ctx0" brushRef="#br0" timeOffset="12833.59">6006 15474 932 0,'0'0'0'16,"0"0"0"-16,0 0-4 0,52 12 1 15,-41-4-1-15,3 3 1 0,5 6 3 16,-10-6 0-16,-4 4-20 0,1 13 0 16,-6-11 0-16,0 2 0 0,0 15 20 15,0-9 0-15,-6 1 0 0,6-1 0 0,-5 3 0 16,2 0 0-16,-3 9 0 0,1 2 0 0,-1-11 0 15,6-11 0-15,0-3-5 0,-3-2 1 0,-2-4 0 0,5-8 0 16,0 0 4-16,0 0 0 0,0 0 0 0,0-6 0 16,0 6 20-16,5 0 1 0,-2-14-1 0,3-8 1 15,5-12-21-15,16-45 0 0,-16 48 0 0,-2-8-6 16,21-40 1-16,-16 45-1 0,5 6 1 16,1 0 5-16,-1 3 0 0,-5 2 0 0,5 4 12 15,-5 2 1-15,5 3-1 0,-8 2 1 0,-2 10-13 16,-4 2 0-16,3 0 0 0,3 0 0 0,3 2 2 15,0 1 0-15,3 6 0 0,2-7 1 0,9 10-3 16,24 7 0-16,-27-7 0 0,0 2-162 16,22 5 0-16,-22-13-1 0,0-3-32 15,21-6 160-15,-26 0 1 0,-20 3-108 0</inkml:trace>
  <inkml:trace contextRef="#ctx0" brushRef="#br0" timeOffset="13066.89">7163 15556 1022 0,'0'0'0'0,"0"0"0"0,25 31 22 0,-3 8-1 16,-11-22 0-16,-5 0 0 0,2 6-21 0,-3-4 0 15,1 4 0-15,-6-6-2 0,-6-3 0 0,6 0 0 16,6 5 1-16,-6 1 1 0,0 0 0 0,0-3 0 15,3-3 0-15,2 0-148 0,1-3 1 0,-1-5-1 16,4-1 0-16,-4-2 74 0,9 0 1 0,0-6-1 0,5-5 0 16,-19 8-87-16</inkml:trace>
  <inkml:trace contextRef="#ctx0" brushRef="#br0" timeOffset="13467.01">7740 15590 763 0,'0'0'0'0,"0"0"0"0,6 50 11 0,-1-22-1 15,-5 3 0-15,-5 3 0 0,-3-6-10 16,-3 9 0-16,2-1 0 0,-2-2 0 0,-3-6-25 0,3-2 0 16,3-1 1-16,-6-5 0 0,9-9 24 0,5-5 0 15,0-6 0-15,-6 5 0 0,6-5 22 0,-8 3 0 16,8-3 1-16,0-3-1 0,0 3-22 0,0-11 0 15,8-6 0-15,3-8 0 0,3-6-53 0,5-6 2 0,6-5 0 16,3 5 0-16,-3 9 51 0,19-31 0 16,-22 31 0-16,-3 3-50 0,20-20 0 15,-20 22 0-15,1 4 1 0,13-24 49 16,-22 32 0-16,-3 8 8 0,12-5 1 16,-9 2 0-16,-3 3 0 0,17 3-9 15,-6-2 0-15,-5 4 37 0,25 10 1 16,-26-1 1-16,4 3-1 0,11 17-38 15,-17-11 0-15,-3 8 32 0,-3-3 0 0,1 9 0 16,-3 2 0-16,-3 7-32 0,0-1 0 0,0-3 0 16,0 1 0-16,0-1-122 0,0-2-1 0,5-9 1 15,1-6-1-15,-1-2 123 0,4-6 0 0,2-6 0 0,-3-5 0 16,-3-6-23-16,4-2 0 0,7-12 0 0,-2-3 1 0,-14 20-71 16</inkml:trace>
  <inkml:trace contextRef="#ctx0" brushRef="#br0" timeOffset="13766.43">9014 14898 573 0,'0'0'0'0,"11"36"0"0,-3 6 41 0,3 6 1 0,-2 6 0 0,-4 2 0 0,9 9-42 0,0 64 0 16,-9-59 0-16,-5-5 63 0,0 5-1 0,0-2 0 16,0-9 0-16,0-3-62 0,0-5 0 0,0 0 0 15,0-1 0-15,0 1 46 0,0-3-1 0,0-3 0 16,6-9 1-16,-1-2-46 0,-2-11 0 0,3-4 0 16,-6-5 0-16,5-5-112 0,-5-4 0 0,0-5 1 15,6 3-1-15,-6-3 112 0,8-5 0 0,-3 2 0 16,-2-3 0-16,3-5-113 0,-1-3 0 0,1-12 0 15,-4-7 1-15,-2 33-93 0</inkml:trace>
  <inkml:trace contextRef="#ctx0" brushRef="#br0" timeOffset="14049.73">8779 15286 954 0,'0'0'0'0,"0"0"0"0,0 0 0 0,28 0 6 16,-15 0 0-16,4 0 0 0,2 5 1 0,1 1-7 16,-1 5 0-16,3 1 0 0,3-7 0 0,-6 4-10 15,6-1 1-15,8 3 0 0,-5 1 0 0,2-1 9 16,4 0 0-16,-4 0 0 0,6-2 0 0,0-1 42 0,41 12 2 16,-38-9-1-16,-6-2 0 0,44 13-43 15,-38-11 0-15,-6 1-90 0,39 7 0 16,-42-13 1-16,-2-6-1 0,11 0 90 15,-26 3 0-15,-2 2-123 0,-5-5 0 16,-6 0 1-16,0 0-169 0</inkml:trace>
  <inkml:trace contextRef="#ctx0" brushRef="#br0" timeOffset="14283.69">7669 15106 707 0,'0'0'0'0,"0"0"0"0,0 0 0 15,0 0-94-15,0 0 0 0,-9 28-1 0,9-20 2 0,0 1 93 16,0-1 0-16,3 4 0 0,3-7 0 0,-1 4-45 15,-5-9-1-15,8 2 1 0,3 1 0 0,-11-3-68 16</inkml:trace>
  <inkml:trace contextRef="#ctx0" brushRef="#br0" timeOffset="14766.12">10928 14630 348 0,'0'0'0'0,"0"0"0"16,0 0 0-16,0 0-7 0,0 0 0 0,-33 20 0 15,8-12 1-15,-8 7 6 0,-6 1 0 0,1-1 0 16,5-4 0-16,-1 3 46 0,-35 6 0 0,31 2 0 16,-1 1 1-16,-33 33-47 0,39-28 0 15,0 3 40-15,-3 5-1 0,3 7 0 0,0 4 0 16,2 10-39-16,4-7 0 0,2 7 0 0,0 2 0 0,3 5 71 15,-17 69 2-15,25-69-2 0,9 1 1 16,-9 5-72-16,8-2 0 0,6 2 0 0,6 6 31 16,-6-8 0-16,8-1 1 0,6-5-1 0,5-3-31 15,26 48 0-15,-21-70 0 0,4-9-49 16,36 20 0-16,-31-31 1 0,0-6 0 16,36 0 48-16,-28-14 0 0,-2-5-146 0,49-17 2 15,-43 8-2-15,2-3-36 0,0-3 144 16,8 1 1-16,-8-9 0 0,-47 31-77 0</inkml:trace>
  <inkml:trace contextRef="#ctx0" brushRef="#br0" timeOffset="15216.34">11232 14878 381 0,'0'0'0'0,"0"0"0"0,0 0-33 0,19-42 0 0,-13 28 0 0,-3 0 0 15,8-6 33-15,-11 14 0 0,0 6 78 0,0 0 0 16,0 0 0-16,0 0 1 0,0 0-79 15,0 0 0-15,0 12 18 0,-6 16 0 16,12-9 0-16,-6 9 1 0,5 3-19 16,-5 3 0-16,6 3 0 0,8-9-110 0,-1 3-1 15,-2 3 1-15,3-3-1 0,0 5 91 0,-6 4 1 16,3-10 0-16,3-1 0 0,-14-29-68 0</inkml:trace>
  <inkml:trace contextRef="#ctx0" brushRef="#br0" timeOffset="15999.97">12215 15548 831 0,'0'0'0'0,"11"28"0"0,-2 8-1 15,-4 6 1-15,1-2 0 0,-6-6 0 0,-6-1 0 16,-5-5 0-16,8 6 0 0,-2 0 0 0,-1 0-20 0,-2-3 1 15,-3 0 0-15,3-3-1 0,-3-3 20 0,-3-2 0 16,3-4 0-16,8-5 0 0,-2-5 23 0,-4-4 0 16,4 1-1-16,-1-3 1 0,6-3-23 0,0 0 0 15,6 0 0-15,-6 0 0 0,8-9-72 0,-2 4 0 16,5-12 1-16,11-8 0 0,3-9 71 0,8-8 0 0,-3-1 0 16,-2 4 0-16,-3 0-66 0,19-43 2 15,-17 43-1-15,-2-1 1 0,22-36 64 16,-22 43 0-16,-6-7 28 0,6 4 1 0,-3 10 0 15,-2 9 0-15,-1 9-29 0,-2 5 0 0,-4 3 0 16,-10-3 0-16,-3 3 125 0,6 17-1 16,-1-6 1-16,1 4 0 0,-3 24-125 15,-1-2 0-15,1 5 35 0,-3 8 1 0,-3-7 0 16,1-7 1-16,-7 1-37 0,1-4 0 0,2 7 0 16,-7 2 0-16,2 6 73 0,0 0 0 0,2-12 0 15,1-10 1-15,2-4-74 0,1-2 0 0,-1-6 0 0,6-3 0 16,0-11 1-16,0 0 0 0,6 0 0 0,-6 0 0 15,11 0-1-15,-8-8 0 0,8-4 0 0,3-4 0 16,10-4-58-16,-1-3-1 0,1-10 1 0,1-4 0 0,0 0 58 16,3-5 0-16,-3 0 0 0,0 5 0 0,-3 4-46 15,22-38 0-15,-25 40-1 0,0-8 1 16,15-23 46-16,-18 31 0 0,1 3-60 16,-1 3 1-16,-7 13-2 0,2 1 2 0,-3 8 59 15,-8 1 0-15,6 16 0 0,-6-14 23 0,0 8 1 16,5-2 1-16,-5 5-1 15,0 28-24-15,0-8 0 0,0 12 62 0,0 4 0 16,-5-10 0-16,5 0 2 0,-6-1-64 0,6-5 0 16,-6 0 0-16,4 0 0 0,2-3 2 0,-6 0 0 15,12-2 0-15,-6-4 1 0,8-8-3 0,3 0 0 16,-3 0 0-16,-8-8 0 0,6-3-152 0,-6-3 0 16,8 5 1-16,-2-5 0 0,-1-5 91 0,3 2 0 0,9-11 0 15,2-3-1-15,-19 17-92 0</inkml:trace>
  <inkml:trace contextRef="#ctx0" brushRef="#br0" timeOffset="16233.48">13566 15533 999 0,'0'0'0'0,"9"29"0"0,2 2-23 0,2 5 1 0,-7 3 0 0,-6-8 0 0,5 6 22 16,-5 2 0-16,0 4 0 0,0-4 0 0,-5 0-87 15,5 1-1-15,0-1 1 0,0-5 1 0,-6 0 86 16,6-6 0-16,0-3 0 0,0-2 0 0,0-4-82 16,0 4 2-16,6-15 0 0,-6-8-161 15</inkml:trace>
  <inkml:trace contextRef="#ctx0" brushRef="#br0" timeOffset="16649.59">14588 15297 504 0,'0'0'0'16,"0"0"0"-16,0 0 0 0,0 0-96 0,0 0 0 0,-30 28-1 15,11-16 1-15,-9 7 96 0,-44 37 0 16,39-27 0-16,-6-10-9 0,-33 26 1 16,42-22-1-16,-3 2 1 0,-22 20 8 15,27-22 0-15,3 2 114 0,6 0 2 0,5 1-1 16,0-1 1-16,9 0-116 0,-1-8 0 0,12 8 0 16,-1-8 0-16,4 3 39 0,7 0 1 0,3 2 0 15,1-5 0-15,7 8-40 0,7-5 0 0,-1-3 0 16,-3-3 0-16,0-8 53 0,4 2 1 0,-1-8-1 0,-8 3 1 15,-6-3-54-15,-5-3 0 0,0 3 0 0,-6-5 0 16,3 5 83-16,-6 0 1 0,-5 0-1 0,3-3 0 16,-3 3-83-16,0 8 0 0,-3-5 0 0,3 3 0 0,-5-1 22 15,-6 1 2-15,-6 16-1 0,-13 4 0 0,-14 13-23 16,-3-5 0-16,14-6 0 0,8-6 0 0,-6 1-82 16,-24 5 2-16,36-14-1 0,-1-5 0 15,-10-1 81-15,22-8 0 0,8 0-166 16,8-8-1-16,-8 8 1 0,0 0-226 15</inkml:trace>
  <inkml:trace contextRef="#ctx0" brushRef="#br0" timeOffset="17033.68">15580 15353 662 0,'0'0'0'0,"0"0"0"0,0 0 0 0,0 0-27 0,0 0 1 0,-39-2 0 16,20 10 0-16,-9 3 26 0,-38 20 0 15,30-14 0-15,-5 6-23 0,-42 24-1 16,44-24 1-16,12-1 0 0,-29 21 23 16,34-24 0-16,-3 1 103 0,-8 19-1 15,22-25 1-15,6-5 0 0,5-1-103 0,0 4 0 16,0 2 0-16,2 3 27 0,7 2 1 0,-4-2-1 0,9 11 1 15,-3 6-28-15,3 3 0 0,0-4 0 0,-3-7 0 16,3-7 86-16,-1 1 0 0,1-6 0 0,-8 0 1 16,-6-8-87-16,0 2 0 0,5-5 0 0,-5 8 0 0,0-2 66 15,0-1 1-15,-5 1-1 0,5 2 2 0,-6 3-68 16,-2 0 0-16,-3 0 0 0,-3-8 0 0,-5 5 37 16,-1 0 0-16,-7 3 0 0,2-5 0 0,0 2-37 15,-8 0 0-15,8-2 0 0,11-6 0 0,0-3-134 16,3-3-1-16,6 0 1 0,5 3 0 0,0-6 12 15,0 6-1-15,11-19 1 0,-6-4 0 0,-5 23-418 16</inkml:trace>
  <inkml:trace contextRef="#ctx0" brushRef="#br0" timeOffset="17283.49">15765 15804 573 0,'0'0'0'0,"0"0"0"15,0 0 0-15,3 59-3 0,2-23 0 0,1 1 0 16,-6-3 0-16,-8-1 3 0,2 4 0 0,1 5 0 16,-1 0 0-16,-2-2-7 0,-3 27 1 15,8-39-1-15,-3-2 1 0,-7 19 6 16,13-34 0-16,0-11-87 0,13 0 2 15,-7-3-1-15,-3 3-24 0,27-28 86 0,-5-6 0 16,-25 34-66-16</inkml:trace>
  <inkml:trace contextRef="#ctx0" brushRef="#br0" timeOffset="17700.02">16353 15711 798 0,'0'0'0'0,"0"0"0"0,0 0 0 0,0 59 23 0,0-14 0 16,-5-3 0-16,-1-3 0 0,-2-5-23 15,-3 6 0-15,-3-4 0 0,3-5 0 0,3-6 15 0,0-2 1 16,-3-6 0-16,2-6 0 0,4-5-16 0,-1-6 0 16,-2 0 0-16,8 0 0 0,0 0 1 0,0 0 0 15,0-6 0-15,0 3 1 0,0-8-2 0,0 2 0 16,19-7 0-16,1-10 0 0,7-5-61 0,12-11 1 15,-9 3-1-15,-2 5 0 0,0 3 61 0,35-36 0 16,-38 33 0-16,0 6-45 0,16-31 1 16,-16 30-1-16,0 1 1 0,22-17 44 15,-30 28 0-15,-4 6 43 0,12 0 1 16,-17 11-1-16,-2 6 1 0,8 8-44 16,-9-9 0-16,-2 9 83 0,14 20 0 15,-9-9-1-15,6 3 2 0,0 1-84 0,-9 7 0 16,1-2 0-16,-6 5-43 0,-6 1 2 0,12-1 0 15,-1-2 0-15,3 2 41 0,-2 3 0 0,-1-14 0 16,1 3 0-16,2-3-145 0,-2 1 1 0,2-4-1 0,6-3 1 16,5 1 109-16,23-3-1 0,-20-23 1 15,-22 3-110-15</inkml:trace>
  <inkml:trace contextRef="#ctx0" brushRef="#br0" timeOffset="18199.97">17478 15488 673 0,'0'0'0'0,"0"0"0"0,-25 45 58 0,-30 12 2 0,27-21-2 0,0-2 1 0,4 3-59 16,-1-1 0-16,5 1 0 0,7 5 87 0,-1 3 2 15,3-3-2-15,5-2 1 0,6-4-88 0,3-2 0 16,5-6 0-16,-2-5 0 0,-4-1 68 0,10-8-1 0,-1 0 0 15,2-8 0-15,1-3-67 0,0-3 0 0,5-6 0 16,6-2 0-16,8-7 28 0,0-1-1 0,6-10 0 16,-3-5 0-16,0-2-27 0,0-7 0 0,3 1 0 15,-6-3 0-15,-6-1-48 0,26-30 1 16,-34 40-1-16,-2 4 1 0,2-24 47 16,-11 36 0-16,-2 9-9 0,-6 8 1 15,-8 5-1-15,5-2 1 0,-14 22 8 16,-2 9 0-16,-6 11 34 0,-5 0 0 0,2 14 0 15,-2 3 1-15,2 6-35 0,-30 81 0 16,25-73 0-16,-3 5 27 0,3 4 0 0,5 2 0 16,3 0 1-16,-2 0-28 0,-23 79 0 0,22-95 0 15,4-7 33-15,-29 52 0 0,28-77 0 16,-5-14 2-16,-17 18-35 0,27-35 0 16,7-2 61-16,-7-12 0 0,15 0 0 0,5-2 1 15,5-31-62-15,1-1 0 0,8-10-49 16,-6-9 0-16,11-3 0 0,6-3 1 0,0 0 48 15,28-75 0-15,-29 69 0 0,4 1-104 16,16-60 1-16,-30 77-1 0,-3 8 1 16,-3 0 103-16,-2-3 0 0,-12 6 0 0,-2 8-173 15,-3-2 1-15,-11-4-1 0,-3 1 0 0,25 39-381 0</inkml:trace>
  <inkml:trace contextRef="#ctx0" brushRef="#br0" timeOffset="18350.09">15942 15199 11 0,'0'0'0'0,"0"0"0"0,0 0 0 0,0 0 0 0,0 0 1 0,0 0-1 16,-39-34 1-16,39 34-11 0</inkml:trace>
  <inkml:trace contextRef="#ctx0" brushRef="#br0" timeOffset="18599.95">13605 15010 887 0,'0'0'0'0,"0"0"0"0,0 0 0 0,39 28-172 15,-20-14 1-15,0-2-1 0,-5-10 0 0,5 4 157 16,-5 0 0-16,11-6 0 0,5-6 0 0,-30 6-90 0</inkml:trace>
  <inkml:trace contextRef="#ctx0" brushRef="#br0" timeOffset="19149.93">18398 15106 763 0,'0'0'0'0,"0"0"0"0,0 0 0 0,0 0 58 0,0 0 0 0,0 0-1 0,0 0 1 0,0 0-58 0,-28 0 0 16,28 0 0-16,-6 5 0 0,-5 4 11 0,3-1 0 0,-3 6 1 15,-3 9 0-15,-11 11-12 0,1 2 0 0,1-2 0 16,7 3 0-16,8-9-43 0,-17 31 2 16,16-31 0-16,4 0 0 0,-1 28 41 15,6-36 0-15,0-3-146 0,6 11 1 16,-1-14-1-16,-2 0-35 0,8 14 143 15,-2-14 1-15,-9-14-99 0</inkml:trace>
  <inkml:trace contextRef="#ctx0" brushRef="#br0" timeOffset="19568.64">19370 15078 898 0,'0'0'0'15,"0"0"0"-15,0 0 0 0,0 0 23 0,0 0 0 16,0 0 0-16,11 33 0 0,0-10-23 0,3 5 0 16,0 9 0-16,-3-6 0 0,3 0 21 0,5 5 1 0,-5 1-1 15,-6-4 0-15,3-2-21 0,3 28 0 16,-9-22 0-16,1 2 64 0,8 49 0 16,-6-41 0-16,3-4 2 0,-8 2-66 0,8 8 0 15,-3 9 0-15,3 6 59 0,9 67 0 16,-15-76 0-16,-5-3 2 0,-11 51-61 15,3-51 0-15,-12-8-51 0,-4 0 2 0,-15 11 0 16,-5 6 0-16,-9 2 49 0,1 1 0 0,-20-6 0 16,0-9 0-16,-5 3-195 0,-75 40 0 15,83-62 1-15,69-34-399 0</inkml:trace>
  <inkml:trace contextRef="#ctx0" brushRef="#br0" timeOffset="41399.78">5243 13362 437 0,'0'0'0'0,"0"0"0"0,0 0 31 0,0 0 1 15,0 0 1-15,0 0-1 0,0 0-32 16,0 0 0-16,0 0 45 0,0 0 1 16,0 0-1-16,-8 28 1 0,8-14-46 15,-6-6 0-15,6-2 38 0,-5 5 0 16,-1 0-1-16,4 3 1 0,-9 14-38 15,-3-8 0-15,3 6 43 0,-3 2 0 0,0 5 1 16,0-4-1-16,0 1-43 0,-2 4 0 0,8-6 0 16,-3-5 0-16,8-1 12 0,-8-2 0 0,2 0 0 15,4-6 1-15,5-3-13 0,0-5 0 0,0 2 0 16,0 3 0-16,-6 3 12 0,6-5 0 0,-5 5 0 16,2 3 0-16,-8 0-12 0,3 0 0 0,2-3 0 0,1 0 0 15,-4 0 28-15,4 0 1 0,5-6 0 0,0-8 1 16,-6 3-30-16,6-3 0 0,0 0 0 0,0 0 0 15,0 0 37-15,6-5 0 0,-1-1 0 0,4-3 0 0,2-5-37 16,3-8 0-16,10-12 0 0,-1-2 0 0,12-7 2 16,-1-4 0-16,-7 4 0 0,4 4 1 0,-4 0-3 15,31-40 0-15,-27 42 0 0,-4 3-10 16,31-33 1-16,-33 39-1 0,3 0 1 16,-3 0 9-16,-1 2 0 0,-4 9 0 0,7 6 20 15,-2 3 1-15,-11 5-1 0,0-6 1 0,-3 7-21 16,-3 2 0-16,3 0 0 0,-2-3 0 0,2 6 32 0,-3-1 2 15,6 7-1-15,2-1 0 0,4 9-33 0,13 23 0 16,-19-18 0-16,-3 12 34 0,8 30 0 16,-16-35 0-16,-3-4 0 0,-3 3-34 15,3 11 0-15,-6-5 0 0,-5 3 3 0,3-1 0 16,-3 1 0-16,3-3 0 0,-3-3-3 0,-3 2 0 16,6-10 0-16,-3 5 0 0,5-8-119 0,3 2-1 0,-2-8 1 15,5-8 0-15,0-6 119 0,0 0 0 0,8-6 0 16,-2-5 0-16,-1 0-162 0,1 0 1 0,16-26 1 15,3-8-1-15,-25 45-323 0</inkml:trace>
  <inkml:trace contextRef="#ctx0" brushRef="#br0" timeOffset="41766.36">6265 13404 921 0,'0'0'0'0,"0"0"0"0,-19 50 96 0,0-19 2 0,5 3-1 0,-6 0 1 16,7 2-98-16,-7-2 0 0,1 11 0 0,0-8 0 0,5 2 79 16,-6 1 1-16,4-4 0 0,2 3 0 0,6-2-80 15,2 25 0-15,6-34 0 16,6-3 42-16,13 15 0 0,-5-29 0 0,-6 0 1 16,28 3-43-16,-17-14 0 0,9-8-3 15,3 2 0-15,10-13-1 0,-2-4 1 0,-1-13 3 16,6-7 0-16,-5 4 0 0,0 2 0 0,-6 1-44 0,-5-1 1 15,-4-2-1-15,-4 2 1 0,-1 1 43 0,0-35 0 16,-19 40 0-16,-8-2-8 0,-22-24 0 16,10 32 0-16,-4 5 0 0,-23-25 8 15,19 26 0-15,3 5-10 0,-5-6 1 16,8 11-1-16,-9-2 1 0,6 8 9 0,3 3 0 16,6 0 0-16,2 0 0 0,0 0-162 0,3 6 1 15,8-6 1-15,3 0-143 0,0 8 163 0,0-8-1 16,0 0 1-16,0 0-111 0</inkml:trace>
  <inkml:trace contextRef="#ctx0" brushRef="#br0" timeOffset="42099.75">7550 12301 910 0,'0'0'0'0,"0"0"0"0,0 0 0 0,0 0-13 0,22 42 0 0,-17-25 0 0,-5 11 0 0,6 14 13 16,2 62 0-16,-8-53 0 0,-8-9 69 16,-3 45 1-16,5-39 0 0,6 6 0 15,-2-1-70-15,2 3 0 0,-6 6 0 0,-2 6 91 16,-3 67 1-16,2-68-1 0,4 4 0 15,-6-1-91-15,3 0 0 0,-6 4 0 0,-3 2 41 0,3-9 0 16,1 1 0-16,-1 2 0 0,3 3-41 0,-14 62 0 16,17-79 0-16,-6-5-176 0,-6 36 2 15,9-50-1-15,3-9-148 0,-3-3 174 16,3-13 1-16,-9-10 0 0,17-2-132 0</inkml:trace>
  <inkml:trace contextRef="#ctx0" brushRef="#br0" timeOffset="42333.27">6981 13269 1123 0,'0'0'0'0,"0"0"0"16,80 0 0-16,8 0 54 0,-2 0 1 0,-9 0 0 0,-5 0 0 15,5 2-55-15,6 10 0 0,-11-4 0 0,0 6 0 16,-9 6-62-16,62 17-1 0,-67-23 1 16,-9 0 0-16,43 3 62 0,-45-15 0 0,-3-2-91 15,22-11 2-15,-41 3 0 0,-25 8-530 16</inkml:trace>
  <inkml:trace contextRef="#ctx0" brushRef="#br0" timeOffset="43000.04">9704 12534 617 0,'0'0'0'0,"0"0"0"0,0 0 0 0,0 0 24 0,0 0 1 16,0 0 0-16,0 0 0 0,9 37-25 0,-4-37 0 16,-57 42 0-16,21-19 110 0,-40 19 0 15,32-14 1-15,0 3-1 0,1 3-110 0,4-3 0 16,1 8 0-16,8 3 90 0,-2 3 2 0,-4 6-2 15,6 11 1-15,6 2-91 0,-20 72 0 16,26-72 0-16,4 7 49 0,4-4-1 0,-3 6 0 16,2 0 0-16,6 6-48 0,14 73 0 15,-9-73 0-15,4 2-106 0,10 69-1 16,-8-91 1-16,8-3 0 0,1-5 106 0,2 5 0 16,3 0 0-16,-6 0-127 0,6-2 1 0,8-15-1 15,6-8 2-15,-39-31-463 0</inkml:trace>
  <inkml:trace contextRef="#ctx0" brushRef="#br0" timeOffset="43533.05">10177 12698 11 0,'0'0'0'0,"0"0"0"0,0 0 0 0,0 0 1 16,-33 16-1-16,27-16 1 0,6 0-1 15,0 0 0-15,-5-2 76 0,5 2 0 16,0 0 0-16,0 0 1 0,-9 0-77 0,9 0 0 16,0 0 100-16,0 0 2 0,0 0-2 15,0 0 1-15,0 0-101 0,-5 8 0 16,5 1 63-16,-6 2-1 0,1 14 0 0,-4 14 1 0,4 21-63 16,-3-1 0-16,-3-6 0 0,5-2 0 0,3-6 21 15,3 3 1-15,-5-3 1 0,5-3-1 0,5 6-22 16,9 33 0-16,-6-47 0 0,9-6-83 15,5 23 1-15,-11-32 0 0,-11-19-528 16</inkml:trace>
  <inkml:trace contextRef="#ctx0" brushRef="#br0" timeOffset="44232.81">10436 14132 775 0,'0'0'0'0,"0"0"0"0,-5 34-10 0,-3 3 1 0,2-26 0 0,-2 0 0 16,-3 9 9-16,5-14 0 0,6-6 79 16,0 0 0-16,0 0-1 0,0-6 2 15,6-5-80-15,5-6 0 0,3-6 92 0,5-10 1 16,0-10 0-16,1-2 0 0,5-5-93 16,2-1 0-16,1-2 0 0,-3 2 0 0,5 0-10 0,22-56 0 15,-24 48 0-15,3 0 0 0,21-56 10 16,-24 59 0-16,2-1-6 0,3-2 0 15,-8 9 0-15,0-7 1 0,2 7 5 0,-7-7 0 0,5 10 0 16,-6 7 0-16,0 6 3 0,15-16 1 16,-26 36-1-16,-3 14 1 0,-5 0-4 0,6 0 0 15,-6 0 0-15,5 14 13 0,-5-6 1 0,0 18 0 16,0 10 0-16,0 15-14 0,-5 2 0 0,-1 4 0 16,-2-7 0-16,-3 6 14 0,-17 63 1 15,15-60-1-15,2 3 1 0,-9-6-15 0,6 17 0 16,-5-3 0-16,5 6 51 0,-16 82-1 15,16-79 0-15,-5 2 0 0,5 1-50 0,-3-9 0 16,3-8 0-16,1-1-55 0,-7 1 0 0,9-14-1 0,-3-12 2 16,6-8 54-16,-3-3 0 0,3-8 0 0,2-6 0 15,1-11-173-15,-1-3 0 0,4 0 0 0,-4-3 1 16,6-3 53-16,0-2 2 0,-6-20-2 0,4-9 2 16,2 37-114-16</inkml:trace>
  <inkml:trace contextRef="#ctx0" brushRef="#br0" timeOffset="44516.48">10624 13561 662 0,'0'0'0'0,"0"0"0"0,39 9-83 16,-9-1 0-16,6-2 1 0,3-1 0 0,0 4 82 0,-3 5 0 0,-3 0 0 16,0-6 0-16,-8-2 57 0,0 0 0 0,2-1 0 15,-2 1 2-15,-3 0-59 0,0-1 0 0,6 1 0 16,5-3 0-16,6 2-61 0,5-5 2 0,0 0-1 16,-2 0 1-16,-4-8 59 0,6-3 0 0,-5-4 0 15,0 1 0-15,-1-2-51 0,29-35-1 16,-42 26 1-16,-25 25-76 0</inkml:trace>
  <inkml:trace contextRef="#ctx0" brushRef="#br0" timeOffset="45417.96">11749 12920 999 0,'0'0'0'0,"0"0"0"0,0 0 17 0,24-37 1 16,-24 32-1-16,0 5 0 0,0 0-17 15,0 0 0-15,0 0 25 0,-5 0 0 0,-1 2 0 16,6 10 0-16,-5 5-25 0,2 8 0 0,3 3 0 15,-5 0 0-15,5 9 82 0,-6 5 1 0,6-6-1 16,0-7 0-16,0 2-82 0,6 25 0 16,-1-17 0-16,-2 1 46 0,2 44 0 15,-10-36 0-15,5 5 0 0,0 4-46 0,0 4 0 16,0 4 0-16,5 6 45 0,-5 72 0 0,-5-78 1 16,2-3-1-16,-8 53-45 0,3-67 0 15,2-6-24-15,1-3 1 0,-4-5-2 0,4-6 2 16,-1-5 23-16,-2-4 0 0,3-7 0 0,-1-7 0 0,6-5-204 15,-5-2 0-15,5 2-1 0,-9-6 1 0,4-3 59 16,-4-24-1-16,9-4 1 0,0 37-241 16</inkml:trace>
  <inkml:trace contextRef="#ctx0" brushRef="#br0" timeOffset="45799.94">12583 12492 595 0,'0'0'0'0,"0"0"0"0,0 0 0 0,0 0 71 0,0 0 0 0,33 14 1 16,-33-14-1-16,0 0-71 0,0 0 0 0,0 0 0 15,0 6 0-15,-6-1 122 0,6-5 1 0,-8 12-1 16,-3 5 1-16,-3 8-123 0,-24 28 0 16,18-19 0-16,-5 6 55 0,3-1 1 0,-3 3 0 0,-2 6 0 15,2-6-56-15,0 3 0 0,0 6 0 0,-2 2 0 16,2 6-99-16,-3 3 2 0,3-11 0 0,6 0-1 15,0-9 98-15,-20 37 0 0,33-51 0 0,12-14-103 16,8-6 0-16,-9-2 0 0,-5-6-568 16</inkml:trace>
  <inkml:trace contextRef="#ctx0" brushRef="#br0" timeOffset="47233.28">18889 12380 11 0,'0'0'0'0,"0"0"0"0,0 0 0 0,-8 42 48 0,2-20 0 0,1 4 0 0,-1-4 0 0,6 1-48 16,-2-1 0-16,-4 1 0 0,1-4 0 0,5 1 202 15,8 11 0-15,3-11 0 0,-6-6-1 0,15 28-201 16,-6-22 0-16,5 11 107 0,-5-3 0 16,5 0 1-16,-5 0-1 0,3-3-107 0,-4 3 0 15,1 6 0-15,-8 6 0 0,2 5 79 0,-3-3 2 16,1-3-2-16,0 6 1 0,2 6-80 0,0 47 0 16,-5-47 0-16,0 0 39 0,2-1-1 0,-5 12 0 15,0 3 1-15,0 5-39 0,-5-5 0 0,2 0 0 16,0-1 0-16,0 4 8 0,-16 64 1 15,0-73-1-15,-1 3 1 0,1-6-9 0,-11 1 0 16,2-1 0-16,-11 3-70 0,1-3 0 0,-1-14-1 16,0-2 2-16,-5-1 69 0,0-2 0 0,11-23 0 15,5-6 0-15,9-13-201 0,5-12 0 0,3 3 1 16,8 0-1-16,11-9 68 0,-2-2 2 0,8-6-2 16,5-11 2-16,-19 42-121 0</inkml:trace>
  <inkml:trace contextRef="#ctx0" brushRef="#br0" timeOffset="47816.8">19931 13083 11 0,'0'0'0'0,"0"0"0"0,0 0 0 0,0 0 34 0,0 0 0 0,0 0 0 0,0 0 0 0,0 0-34 16,0 0 0-16,0 0 0 0,0 0 0 0,0 0 210 15,-20-28 0-15,20 17 0 0,0-3 0 0,0-1-210 16,0 1 0-16,6 0 0 0,-3 3 0 0,-1 3 43 15,1 2 0-15,3 0 0 0,-6-2 0 0,0 8-43 16,0 0 0-16,0 0 0 0,0 0 0 0,0 0-80 0,0 0 0 16,0 0 1-16,5 0 0 0,-5 0-553 0</inkml:trace>
  <inkml:trace contextRef="#ctx0" brushRef="#br0" timeOffset="48016.75">19997 13826 1247 0,'0'0'0'0,"0"0"0"15,0 0 0-15,0 0-119 0,44 28 0 0,-30-14 1 16,-3-6 0-16,-3-2-2 0,-2-3 2 0,-6-3-2 15,5 3 2-15,-5-3-105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3T22:41:38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13171 9209 11 0,'0'0'0'0,"0"0"0"0,0 0 0 0,0 0 1 0,0 0-1 16,0 0 1-16,0 0-1 0,0 0 0 16,0 0 0-16,0 0 1 0,0 0-1 0,0 0 1 15,39 0-1-15,-36 0 0 0,2-6 53 16,6 1 0-16,-5 2 0 0,2-6 1 15,11-2-54-15,-13 6 0 0,-6 5 82 16,8-3 0-16,-2-3-1 0,-6 1 2 16,5-4-83-16,-5 9 0 0,9 0 59 15,-4-6 0-15,-5 6 0 0,0 0 1 16,0 0-60-16,0 0 0 0,0 0 46 0,0 0 1 16,0 0 0-16,6-2 0 0,2-4-47 15,-3 3 0-15,9 0 92 0,11 1-1 16,-11 2 0-16,-9 0 2 0,17 0-93 15,-10 0 0-15,-7 5 53 0,9 9 0 16,-6-2 0-16,3-1 2 0,-3 20-55 16,-5-9 0-16,6 4 19 0,-4 30 0 15,-5-28 0-15,3 3 0 0,-3 3-19 0,0-6 0 16,0-6 0-16,-3-2 35 0,3-3 0 0,0 3 0 16,3 2 0-16,2 1-35 0,1-4 0 0,-1-2 0 15,1 3 0-15,2 0 20 0,12 22-1 16,-15-25 0-16,3 2 0 0,6 12-19 15,-8-20 0-15,-1-2 8 0,9 11 1 16,-8-6 0-16,-1-6 0 0,3 6-9 16,-2-8 0-16,2 2-5 0,9 1 1 15,-9-4-1-15,-2-2 1 0,7 3 4 16,-4-1 0-16,7-5 2 0,4 0 0 0,-12 0 0 16,3-5 1-16,3-1-3 0,-6 3 0 15,3-2 5-15,3-15 0 0,-3 6 0 16,3 3 1-16,0-9-6 0,-3-8 0 0,2 0 0 0,1-6 9 15,-3 0 0-15,3 6 0 0,-8 0 1 0,2 3-10 16,-8 2 0-16,5-5 0 0,1-3 0 0,-3 3 3 16,2-23 0-16,1 34 0 0,-6 3 0 15,3-3-3-15,-3 9 0 0,0 8 1 16,0 0 1-16,0-6-1 0,0 6 1 16,2 6-2-16,-2-6 0 0,0 0 0 0,9 8 1 15,-4-2 0-15,3 5 0 0,3 1-1 0,3 2 0 16,-3 3 0-16,3 8 0 0,5-3-3 0,-5 1 0 15,-3 2 0-15,-2-2 0 0,-4-1 3 0,-2-8 0 16,2 17 0-16,1 3 0 0,-6 8-1 0,5 28 1 16,-5-41-1-16,3 2 1 0,3 16 0 15,-6-30 0-15,5-5 19 0,4 4 0 16,-4-10 0-16,1 0 1 0,7 2-20 16,-7-8 0-16,-1 3 41 0,9-6-1 15,-5 3 0-15,2-6 1 0,22-16-41 16,-19-1 0-16,5-2-15 0,25-40 1 15,-19 26-1-15,-3-6 1 0,8-3 14 0,-5 0 0 16,3 1 0-16,2-7-13 0,31-50 0 16,-36 59 0-16,0 6 1 0,19-32 12 15,-30 46 0-15,0 11-182 0,-9 0 1 0,-5 14-1 16,-5 0-150-16,-15 22 181 0,9-16-1 16,11-6-520-16</inkml:trace>
  <inkml:trace contextRef="#ctx0" brushRef="#br0" timeOffset="933.59">15014 8562 235 0,'0'0'0'0,"0"0"0"0,0 0 52 0,0 0 0 0,0 0 0 0,0 0 0 15,8-34-52-15,-8 31 0 0,0 3 87 0,-11-5 0 16,8 5 0-16,-8 0 1 0,-3 0-88 15,3 0 0-15,3 5 64 0,-17 4 0 16,22-4 0-16,3-5 1 0,-5 9-65 16,5-4 0-16,0 4 74 0,0-3 1 15,5 16-1-15,4-2 2 0,10 11-76 0,-5 5 0 16,-3 6 0-16,-3 1 0 0,3 4-9 0,3 60 0 16,-14-48 0-16,-8 3 0 0,-12 82 9 15,9-65 0-15,-2 2 12 0,-1 4 0 0,-3-9 0 16,-2-6 1-16,-3 0-13 0,-17 48 0 15,28-70 0-15,3-14 48 0,2 25 1 16,1-36 0-16,5-4 1 0,11 1-50 16,-11-20 0-16,5 3-16 0,15-20-1 15,-7 0 1-15,7-6 0 0,27-44 16 16,-22 22 0-16,-3-6 10 0,8-8 1 0,-11 9-1 0,1-4 1 16,-7 3-11-16,18-55 0 0,-17 52 0 15,-1 6-18-15,18-45 0 0,-23 57 0 16,3 8 0-16,9-23 18 0,-7 37 0 15,-7 8-19-15,10 6 0 0,-10 6 0 0,0-3 1 16,-1 17 18-16,3-1 0 0,3 9 11 16,9 46 1-16,-15-29-1 0,9 8 1 15,-6 0-12-15,3 1 0 0,-5-1 0 0,2 1 33 16,0 47 1-16,-2-53 0 0,0 3 1 16,5 44-35-16,-3-53 0 0,-8-5-116 15,8 31 2-15,3-43-2 0,-3 0 2 16,4-8 114-16,-7-6 0 0,-2-8 0 0,-3-6-167 0,5-16 1 15,1 10-1-15,-6 9-291 0</inkml:trace>
  <inkml:trace contextRef="#ctx0" brushRef="#br0" timeOffset="1402.06">16193 8916 167 0,'0'0'0'0,"0"0"0"0,0 0 0 0,0 0-30 0,0 0 0 0,31-5 0 16,-31 5 0-16,0 5 30 0,-14 9 0 16,8 0 0-16,-8 3 95 0,-24 28 1 0,13-19 0 15,-5 7 0-15,-31 43-96 0,41-36 0 16,1-4 68-16,3-2 2 0,-4 3-1 0,4 5 0 15,5-3-69-15,-3 6 0 0,-6 0 0 0,4-2 0 0,2 2 107 16,-5 47-1-16,10-49 1 0,4-1-1 16,5 48-106-16,0-51 0 0,0 1 65 15,11 30 1-15,3-39 1 0,0-3-1 16,5-5-66-16,0-4 0 0,6-13 0 0,3 2 53 16,24-8 1-16,-21-14 1 0,2-5-1 15,30-41-54-15,-35 21 0 0,-3-6 48 16,27-53 0-16,-32 47 0 0,4 0 2 15,-1-5-50-15,-7 0 0 0,3-1 0 0,-10-2-33 0,10-70 2 16,-8 67-1-16,-8 0 1 0,0-56 31 16,-6 62 0-16,0 5-37 0,-8-5 1 15,3 14-1-15,-9-1 0 0,3 15 37 0,-5 0 0 16,-6 11 0-16,3 3 0 0,-3 14-82 0,-8 0 1 16,0 9-1-16,-6 5 0 0,1 14 82 0,-7-6 0 0,7 12 0 15,-1-3 0-15,6 11-172 0,-36 43 0 16,41-52 0-16,28-33-346 0</inkml:trace>
  <inkml:trace contextRef="#ctx0" brushRef="#br0" timeOffset="2033.23">17124 9004 517 0,'0'0'0'0,"0"0"0"0,0 0 41 0,0 0 1 16,0 0-1-16,0 0 1 0,0 0-42 15,0 0 0-15,0 0 49 0,0 0 2 16,0 0-2-16,0 0 1 0,0 0-50 0,0 0 0 15,0 0 48-15,28 16 0 0,-12-13 1 16,6 0-1-16,42-3-48 0,-20-8 0 16,0-4 14-16,9 1 0 0,-12 0 0 0,1 8 1 0,-4-3-15 15,1-2 0-15,3 2 0 0,-9 1 0 0,5 10-30 16,-2-5 1-16,-3 0 0 0,1 6-1 0,-7 2 30 16,28 1 0-16,-35-3 0 0,-4-1-171 15,9 6 0-15,-19-5-1 0,-6 0-39 0,0 2 170 16,0-2 1-16,0-6-116 15</inkml:trace>
  <inkml:trace contextRef="#ctx0" brushRef="#br0" timeOffset="2300.21">17027 9395 696 0,'0'0'0'16,"0"0"0"-16,0 0 48 0,34-9 1 16,-23 9-1-16,-6 0 1 0,17 0-49 15,3 0 0-15,0 0 41 0,39-3 0 16,-26 6 0-16,4 0 2 0,2 3-43 0,3-6 0 16,3 2 0-16,-6 1-20 0,3 0 0 0,-3 3 1 15,-3-6 0-15,4 5 19 0,-1 4 0 0,-3-1 0 16,1-2 0-16,-1-3-165 0,3 2-1 0,0-2 0 0,3-3 2 15,3-3 125-15,3 3 0 0,-1-8 1 0,1 2 0 16,-53 6-85-16</inkml:trace>
  <inkml:trace contextRef="#ctx0" brushRef="#br0" timeOffset="3400.63">18619 8658 517 0,'0'0'0'0,"0"0"0"0,0 0 41 0,0 0 1 15,0 0-1-15,0 0 1 0,0 0-42 16,0 0 0-16,0 0 0 0,0 0 86 0,0 0 0 0,0 0 0 15,-28 0 1-15,28 5-87 0,0-5 0 0,-6 6 0 16,6-6 0-16,0 5 58 0,0-5 1 0,0 0 0 16,11 3 0-16,3 3-59 0,-5-1 0 0,2 4 0 15,2-3 0-15,1 10 14 0,11 4 2 0,-6 3-2 16,1 5 1-16,-1 6-15 0,20 44 0 16,-34-38 0-16,-2 2 20 0,3 56 0 15,-1-53 0-15,-5 9 0 0,0 56-20 16,-5-60 0-16,5 4-10 0,0-4 1 0,0-16-1 15,5-6 1-15,-2-5 9 0,2-9 0 0,1-6 0 0,-6-2 0 16,5 2-13-16,-5-8 0 0,0 0 0 0,3 3 1 16,3-3 12-16,-6 0 0 0,11-3 0 0,3-5 0 15,-3-3-7-15,5-4 1 0,6-10-1 0,0-9 1 16,6-2 6-16,27-49 0 0,-33 38 0 0,-2 2-35 16,16-62 1-16,-14 50 0 0,0-4 0 15,-3 1 34-15,3 13 0 0,3 2 0 0,0 8-8 16,3-2 0-16,-9 16 0 0,-8 6 1 0,3 12 7 15,-9-1 0-15,4 12 0 0,-4-1 0 0,-2 4 15 16,0 5 0-16,5 17 0 0,-2 11 0 0,7 14-15 16,-4 62 0-16,-7-64 0 0,-2-1 35 0,-2 54 1 15,2-53 0-15,-3 2 0 0,3 0-36 16,-6-11 0-16,6-3 0 0,0 1 57 0,0-4 1 16,0-2-1-16,0-9 2 0,-5-6-59 0,2 9 0 15,3-20 0-15,0-11 47 0,8-11 0 16,-8 11 0-16,0 0 1 0,0 0-48 0,0 0 0 15,0-8 0-15,6-1 29 0,-3 1 2 0,8-20-1 16,-3-15 0-16,9-13-30 0,10-73 0 16,-16 73 0-16,-3-1 2 0,17-55 1 15,-11 58-1-15,0 1 1 0,0-1-3 0,2 12 0 16,-2 0 0-16,6 0-79 0,-9 0-1 0,5 5 1 16,3 3 1-16,1 3 78 0,24-22 0 15,-25 25 0-15,6 2-142 0,8-13 0 16,-22 25 1-16,-11 14-708 0</inkml:trace>
  <inkml:trace contextRef="#ctx0" brushRef="#br0" timeOffset="4066.97">20149 8030 381 0,'0'0'0'0,"0"0"0"0,0 0 0 0,0 0-11 0,0 0 1 0,0 0 0 15,0 0 0-15,28 0 10 0,-23 0 0 0,1 3 0 16,-4 5 0-16,4-5 79 0,-6 3 1 0,5-1 1 16,-5 4-1-16,3 5-80 0,-3 28 0 15,-3-8 0-15,3 11 71 0,0 56 1 16,-5-45-1-16,-3 1 1 0,2-1-72 0,1 9 0 16,-1 5 0-16,1 9 87 0,-4 73 0 15,-2-76 0-15,3-6 1 0,-6 54-88 16,9-73 0-16,-1-9 49 0,-2 34 1 15,8-40-1-15,0-2 1 0,0-6-50 0,0-5 0 16,0-9 0-16,0-11 32 0,0-3 1 0,5 2-1 0,-5-2 1 16,0 0-33-16,14-5 0 0,-8-4 0 15,7-5-37-15,26-42 1 0,-14 8-2 16,8-11 2-16,3-3 36 0,-6 3 0 0,-2 3 0 0,2 0-63 16,-5-9 0-16,-3 9 0 0,3-4 0 0,0 4 63 15,19-48 0-15,-24 68 0 0,-7 5-7 16,15-12 1-16,-17 29-1 0,3 14 1 15,0 14 6-15,-3-5 0 0,-6 5 63 16,4 0 2-16,-1 23-1 0,3 10 0 0,-3 18-64 16,9 64 0-16,-23-58 0 0,-2-1 21 15,-3 65 1-15,3-62-1 0,2-2 2 16,1-1-23-16,5-11 0 0,0-3 0 0,-6-8-61 0,3-3 1 16,1-8 0-16,-1-3 1 0,3-15 59 0,0 4 0 15,0-15 0-15,0-2 0 0,0-6-156 0,0-6 0 16,0 1 1-16,3 2 0 0,-1-9 155 0,1 1 0 15,11-23 0-15,2-22 0 0,7-9-103 0,26-81 0 16,-35 93 0-16,-14 53-175 0</inkml:trace>
  <inkml:trace contextRef="#ctx0" brushRef="#br0" timeOffset="4384">20947 8779 629 0,'0'0'0'0,"0"0"0"0,0 0 0 0,0 0 70 0,0 0 1 0,33-12-1 16,-22 12 0-16,-5 0-70 0,-6 0 0 0,3 9 0 15,-3-9 0-15,3 3 44 0,-3-3 0 0,-6 11 1 16,6-6-1-16,-6 9-44 0,6 3 0 0,-8 11 0 16,3 1 0-16,-6 13 86 0,-3 45 1 0,8-39 1 15,1-3-1-15,2 59-87 0,3-51 0 16,0 9 44-16,0-5 0 0,0-7 1 0,8-5 0 0,3-5-45 16,-2-4 0-16,2-5 0 0,2 0 0 0,-1-6 41 15,4 1 0-15,1-12 0 0,2 0 0 0,0-6-41 16,9-2 0-16,0-9 0 0,2 0 0 0,-5-11 0 15,8-8 0-15,-8-4 0 0,-11-2 0 0,-3-3 0 16,-3-53 0-16,-8 28 0 0,-6-3 8 16,-7-71 1-16,2 74-1 0,2-6 0 15,-4 3-8-15,-1 11 0 0,3 3 0 0,-3 3-54 0,0 2 2 16,3 10 0-16,-3-1 0 0,-2 11 52 0,2-3 0 16,0 9 0-16,0 0 0 0,6 9-103 0,-3-1 2 15,0 3 0-15,2 3-1 0,9 0-793 0</inkml:trace>
  <inkml:trace contextRef="#ctx0" brushRef="#br0" timeOffset="5350.39">22212 8064 11 0,'0'0'0'0,"0"0"0"0,0 0 0 0,0 0 37 0,0 0 0 0,0 0 0 16,0 0 0-16,0 0-37 0,0 0 0 0,0 0 0 15,0 0 0-15,0 0 166 0,0 0-1 0,-30 14 1 0,19-14 0 16,-3-6-166-16,-2 4 0 0,-4 2 0 0,1-6 0 16,2-3 97-16,-2-2 1 0,0 0 1 0,-1-3-1 15,7 0-98-15,-1 3 0 0,-3 2 0 0,3-5 0 0,1 0 57 16,-7-9 1-16,6 12-1 0,9 3 1 15,-3 2-58-15,2 3 0 0,-2-8 32 16,-3 8 0-16,2 3 1 0,4 0-1 16,-1 3-32-16,1 3 0 0,-3 2 0 0,2 6 25 15,-5 6 1-15,3 8 0 0,-3 9 0 0,2 10-26 16,-4 49 0-16,7-48 0 0,6 8 23 16,0 57 0-16,6-49 0 0,-6 10 0 0,0-10-23 15,2 12 0-15,-2 6 0 0,0 8 12 0,-2 76 1 16,2-90-1-16,-6 3 1 0,6-1-13 15,-11-7 0-15,3-7 0 0,-1 1 13 0,-2 0 0 16,3-9 0-16,3-11 0 0,-9 0-13 0,-6 34 0 16,15-48 0-16,-1-3 12 0,-2 3 0 15,8-20 0-15,0-11 1 0,8-5-13 16,-8 5 0-16,6 5 6 0,2-5 0 16,3 0 0-16,3 3 1 0,16 3-7 15,-7-6 0-15,7 5-9 0,22-2 0 16,-24 3 0-16,2 2 1 0,23 9 8 15,-26-6 0-15,4 3-77 0,32 12-1 16,-38-18 1-16,6 1 0 0,38 2 77 16,-36-3 0-16,6-5-109 0,30 0 2 15,-50-9-1-15,-19 6-849 0</inkml:trace>
  <inkml:trace contextRef="#ctx0" brushRef="#br0" timeOffset="6099.89">22607 8413 854 0,'0'0'0'0,"0"0"0"0,0 0 34 15,0 0 0-15,0 0 0 0,0 0 1 0,0 0-35 16,0 0 0-16,25 19-40 0,-16-10 1 15,-9-9 0-15,5 0 0 0,-2 0 39 16,0 6 0-16,-3-6 13 0,0 0 0 16,0 0 0-16,0 0 1 0,0 8-14 15,0-5 0-15,-3 2 6 0,0 1 1 16,3-6 0-16,-5 8 0 0,-9 4-7 16,8-4 0-16,1-5-11 0,-9 17 0 15,6-12 0-15,2 3 0 0,-5 3 11 16,6-5 0-16,2-6-17 0,3 8 1 15,0-5 0-15,0 2 0 0,-6 0 16 16,1-2 0-16,-1 0-126 0,3 2 2 16,3-8-2-16,-5 9 2 0,-6-9 124 15,11 0 0-15,0 0-41 0,-3 5 0 16,3-5 1-16,0 0-98 0</inkml:trace>
  <inkml:trace contextRef="#ctx0" brushRef="#br0" timeOffset="6699.83">22536 9139 359 0,'0'0'0'0,"0"0"0"0,0 0-68 0,0 0-1 16,0 0 1-16,33 31 1 0,-30-20 67 16,-3-11 0-16,5 8 61 0,1 1 1 0,-6-9 0 15,5 5 0-15,1 1-62 0,-6-6 0 16,0 0 78-16,0 0 1 0,0 0 0 15,0 0 0-15,8 0-79 0,-3 0 0 16,-5 0 29-16,6-6 1 0,-6 6-1 0,0 0 2 16,0 0-31-16,0 0 0 0,0 0 11 15,0 0 1-15,0 0-1 0,0 0 1 16,0-5-12-16,0 5 0 0,0 0 30 16,0 0 1-16,0 0 0 0,0 0 0 15,8-3-31-15,-8 3 0 0,9 0-6 16,10 0 0-16,-8 0 0 0,0 3 1 0,11 8 5 15,-11-8 0-15,3 2-106 0,5 1-1 16,-19-6 1-16,0 0-341 0</inkml:trace>
  <inkml:trace contextRef="#ctx0" brushRef="#br0" timeOffset="7066.49">23436 8393 11 0,'0'0'0'0,"0"0"0"0,0 0 0 16,0 0 1-16,0 0-1 0,0 0-9 0</inkml:trace>
  <inkml:trace contextRef="#ctx0" brushRef="#br0" timeOffset="7333.06">23328 8354 561 0,'0'0'0'16,"0"0"0"-16,0 0 47 0,0 0 0 15,0 0 0-15,0 0 0 0,-33 25-47 16,28-22 0-16,2 0 111 0,-11 5-1 15,11-2 1-15,3-1 0 0,-2 4-111 16,2-4 0-16,0-5 73 0,0 9 1 16,0-9-1-16,2 5 0 0,9 4-73 15,-11-9 0-15,6 3 42 0,-6 2 1 16,0-5-1-16,3 6 1 0,8-3-43 16,-11-3 0-16,8 0-4 0,3-3 1 15,-5 3 0-15,-4-6 0 0,9-2 3 0,-11-1 0 16,6 4-49-16,-3-9 0 0,-3 5-1 15,0 4 2-15,-3-12 48 0,6 11 0 16,0 1-204-16,-3 5 2 0,2-6-2 16,4 3-91-16,5-8 203 0,-3 11 0 0,-8 0-176 15</inkml:trace>
  <inkml:trace contextRef="#ctx0" brushRef="#br0" timeOffset="7950.02">23654 8944 11 0,'0'0'0'0,"0"0"0"0,0 0 0 0,0 0 0 0,0 0 1 0,0 0-1 0,0 0 1 16,0 0-1-16,-38 26 0 0,32-21 0 16,-5-5 67-16,3 6 1 0,8-6-1 0,-6 0 2 15,-7 3-69-15,7 3 0 0,6-1 121 16,-8 6 1-16,8-11-1 0,-6 12 1 16,6-7-122-16,0-5 0 0,0 9 83 15,0-9 0-15,0 0 0 0,0 5 1 16,0 4-84-16,0-9 0 0,0 0 22 15,0 0 0-15,0 0 0 0,0 0 1 16,0 0-23-16,0 0 0 0,-5 0 13 0,-1 8 0 16,6-8 0-16,-8 0 0 0,-3 6-13 15,3-3 0-15,2 2 73 0,-8 1 0 16,9-6-1-16,-1 0 2 0,-2 0-74 16,0 0 0-16,8 0-4 0,-3-11 2 15,3 11-1-15,-6-3 1 0,6-6 2 16,0 9 0-16,0-5-151 0,-2-1 0 15,2 6 1-15,-6 0-144 0,-2 0 150 16,-9-3 0-16,17 3-225 0</inkml:trace>
  <inkml:trace contextRef="#ctx0" brushRef="#br0" timeOffset="8617.6">23920 8762 11 0,'0'0'0'0,"0"0"0"0,0 0 0 0,0 0 0 0,0 0 1 0,0 0-1 0,0 0 1 16,0 0-1-16,0 0 0 0,-31 0 0 0,17 0 0 15,1 0 0-15,2 5 1 0,-3 4-1 0,0-9 1 16,8-6-1-16,1 3 0 0,-3 3 0 0,2 0 0 0,6 0 145 16,0 0 2-16,0 0-1 0,0-5 1 0,0 5-147 15,0-6 0-15,0 6 0 0,8-3 0 0,3-2 56 16,-8-1 0-16,8 3 1 0,0-3 0 0,6-2-57 15,-1 2 0-15,4 4 0 0,2 2 0 0,3-3 68 16,5 0 0-16,-5-3 1 0,-3 6 0 0,3 6-69 16,-6-6 0-16,1 3 0 0,-7 0 0 0,-2-1-47 0,3 4-1 15,6 2 1-15,-7 1 0 0,1 2 47 0,3 3 0 16,-1-5 0-16,1-1 0 0,-3 1-151 0,-3 2 1 16,3-8-1-16,-1-1 1 0,-13-2-82 0</inkml:trace>
  <inkml:trace contextRef="#ctx0" brushRef="#br0" timeOffset="9016.45">24522 8244 11 0,'0'0'0'0,"0"0"0"0,14 34 0 0,-3 2 1 0,-3-16-1 15,-5-6 1-15,2 17-1 0,-2-20 0 0,0-2 134 16,2 10 2-16,-2-10-1 0,3 5 1 15,-1 28-136-15,1-14 0 0,-6 3 51 16,2 9 1-16,-4 5-1 0,-4-3 1 0,-2 0-52 16,-3-5 0-16,-3 5 0 0,0 6 0 0,0 2 27 0,-16 52 0 15,19-60 0-15,3 8 0 0,-17 40-27 16,19-50 0-16,3-4-148 0,-8 35 2 16,11-43-1-16,0-3-32 0,0-2 147 15,0-9 0-15,0-9 0 0,0-5-82 0</inkml:trace>
  <inkml:trace contextRef="#ctx0" brushRef="#br0" timeOffset="9766.99">24685 7701 584 0,'0'0'0'0,"0"0"0"0,0 0 31 0,38 42 0 0,-29-25 0 0,7 0 1 16,17 14-32-16,-13-17 0 0,-1 0 128 16,20 0-1-16,-14-5 1 0,8-1-1 15,39 6-127-15,-39-8 0 0,-6-1 65 0,29 1-1 16,-34-3 0-16,0-3 0 16,11-6-64-16,-19 3 0 0,-6 6 10 0,3 0 1 15,-11-3 0-15,6 3 0 0,2 5-11 16,-8-8 0-16,11 11 41 0,-11-8-1 15,3 8 0-15,0 4 1 0,5-1-41 0,-3 8 0 0,-2-8 0 16,8 3 0-16,0 3 57 0,3 2 2 16,0-2-1-16,-9-3 0 0,9 0-58 0,-3 0 0 0,0 2 0 15,-2 4 0-15,-1-1 8 0,-3 40 1 16,-7-34 0-16,-7 9 0 0,-10 42-9 16,5-46 0-16,0 7 27 0,-22 36 1 15,17-31 0-15,0 8 1 0,-3-8-29 0,5 6 0 16,1-3 0-16,4 2 35 0,-7 49 0 15,8-48 0-15,8-9 0 0,-10 51-35 16,7-51 0-16,0 8 16 0,1-2 1 0,-1-3 0 16,4-3 0-16,-4-5-17 0,3 5 0 0,-2-11 0 0,-1 3 0 15,1 0 47-15,-4-6 0 0,4-3-1 0,5 0 1 16,-6-5-47-16,-5 17 0 0,9-26 0 16,-4 0-22-16,3 6 0 0,1-11 0 15,2-6 0-15,-9 8 22 0,9-8 0 0,0 0-7 16,-5 0 1-16,-1 0-1 0,3 0 1 15,-16-3 6-15,5-2 0 0,3 2 30 16,-3 0 0-16,-5 0 0 0,-6-8 1 0,-8 3-31 16,-6-1 0-16,-8 1 0 0,3 8 0 0,-11 0-47 15,-72 17 1-15,47 2 0 0,-11 1-1 16,-92 39 47-16,101-28 0 0,-1 11-189 0,-69 34 0 16,88-42-1-16,6-3-124 0,6 0 188 15,52-31-825-15</inkml:trace>
  <inkml:trace contextRef="#ctx0" brushRef="#br0" timeOffset="18466.97">10282 8956 145 0,'0'0'0'0,"0"0"0"0,0 0-26 0,0 0 0 0,0 0 0 0,0 0 1 16,0 0 25-16,0 0 0 0,0 0 0 16,0 0 1-16,0 0 0 0,0 0 0 0,0 0-1 15,0 0 0-15,0 0 0 0,0 0 0 0,0 0 88 16,0 0 0-16,0 0 1 0,0 0-1 0,0 0-88 15,-28-3 0-15,9 11 0 0,-6-2 31 0,-28 22 0 16,29-17 0-16,-1 6 2 16,-14 20-33-16,31-23 0 0,2 0 27 0,-2 3 0 15,2-3 0-15,1 0 1 0,-9 20-28 16,0-12 0-16,3 1 22 0,-16 27 0 16,7-21 0-16,1-1 0 0,0 0-22 15,-1-3 0-15,1-2 0 0,5-4 27 0,-5 4 1 16,8-12-1-16,-3 0 1 0,0-2-28 0,3-4 0 0,3 1 0 15,-3 2 0-15,5-5 18 0,3 3 1 0,-8 2-1 16,3 4 1-16,3 2-19 0,-9-6 0 0,8 6 0 16,-2 0 0-16,5 0 34 0,0-5 0 0,3-1 0 15,0 3 2-15,0-5-36 0,6-3 0 0,2 3 0 16,6-1 0-16,-3 4 23 0,3-9 0 0,14 2 0 16,7-2 1-16,12 0-24 0,-2-2 0 0,-12 2 0 15,0 0 0-15,-3 0 30 0,3 0 0 0,1 2 0 16,-4 4 1-16,3 2-31 0,33 12 0 15,-41-6 0-15,0 0-42 0,14 23 1 16,-31-17-1-16,3-6 1 0,-11 31 41 0,0-20 0 16,0 0-134-16,-11 23 1 0,11-42-1 15,0-6-384-15</inkml:trace>
  <inkml:trace contextRef="#ctx0" brushRef="#br0" timeOffset="19100.1">10384 9260 11 0,'0'0'0'0,"0"0"0"0,0 0 39 0,0 0 1 15,0 0 0-15,0 0 0 0,0 0-40 16,0 0 0-16,0 0-25 0,0 0 0 15,0 0 0-15,0 0 1 0,0 0 24 16,0 0 0-16,0 0 74 0,14 28 0 0,-14-28 1 16,11 5-1-16,8 4-74 0,-11-6 0 15,6 2 87-15,30 9 1 0,-19-8-1 16,8-3 0-16,1 2-87 0,-1 1 0 0,-3 2 0 0,-5-2 56 16,3 3-1-16,-1-4 0 0,4 4 0 0,-4-7-55 15,9 1 0-15,-3 0 0 0,0 3 0 0,-2-6 44 16,46 0 2-16,-35-6-1 0,2-2 0 15,39-12-45-15,-45 11 0 0,4-5 22 16,41-8 1-16,-45 16 0 0,7-8 0 16,26-6-23-16,-37 18 0 0,-1 2 12 0,30-14 1 15,-35 8 0-15,2 3 0 0,28-2-13 16,-30-1 0-16,-3 0 52 0,24 3 0 16,-26-5 0-16,1 2 0 0,15-8-52 15,-20 9 0-15,1 2-11 0,13-8 0 16,-22 11 0-16,3 0 0 0,5-3 11 15,-11 3 0-15,3 0-76 0,3 0-1 16,-5 0 1-16,2 3 1 0,-3-1 75 16,3-4 0-16,-3 2-147 0,12-3 2 15,-9-6-2-15,-11 9-365 0</inkml:trace>
  <inkml:trace contextRef="#ctx0" brushRef="#br0" timeOffset="19550.3">11975 8703 539 0,'0'0'0'0,"0"0"0"0,0 0 0 0,0 0 23 0,0 30 0 0,0-15 0 0,0-7 1 0,0 3-24 15,0-2 0-15,0-4 0 0,-5 4 0 0,5-1 99 16,0 1 1-16,0 2-1 0,0-3 2 0,5 6-101 16,1 6 0-16,2 3 0 0,-3-4 0 0,4-2 71 15,21 17 0-15,-16-17 0 0,5-3 1 0,25 11-72 16,-16-8 0-16,2-3 60 0,31 20 0 16,-36-20 0-16,0 0 1 0,14 11-61 15,-20-11 0-15,-11-2 26 0,9 7 0 16,-9-7 0-16,-2-1 0 0,-1 3-26 15,-2-6 0-15,-3 6 7 0,0 3 0 16,0-5 0-16,0-4 1 0,0 12-8 16,0-12 0-16,0 1-3 0,-6 10 1 15,4-13-1-15,-4-3 1 0,-2 2 2 0,-3 9 0 16,-9 1 0-16,-7-1 15 0,-4 2 1 0,-2 4-1 16,-5 3 1-16,-7 2-16 0,4 3 0 0,-3-3 0 15,0 1 0-15,-1-4-126 0,-46 35-1 16,47-21 1-16,3 1-91 0,-37 33 127 15,53-42-1-15,25-28-634 0</inkml:trace>
  <inkml:trace contextRef="#ctx0" brushRef="#br0" timeOffset="39616.71">19304 7836 370 0,'0'0'0'0,"0"0"0"0,0 0 53 0,-39-6 1 15,20 12 0-15,-1 0 0 0,-18 2-54 16,24-2 0-16,-6 2 110 0,1-2 1 0,-14 11-1 16,-6 5 1-16,-5 12-111 0,-8 0 0 0,-1 2 0 15,9 6 0-15,-6-5 36 0,-44 50 0 16,50-39 0-16,5-6 0 0,-43 45-36 0,48-39 0 15,1-3 67-15,8 6 1 0,1-3-1 0,1 2 0 16,7 7-67-16,2-1 0 0,6 0 0 0,-6-5 0 16,3 5 6-16,-17 45 1 0,12-44 0 0,2-7 0 15,-25 63-7-15,20-60 0 0,-6 9 66 16,3-5 2-16,5-7-1 0,9 1 0 0,3-1-67 16,5 43 0-16,11-51 0 0,16-5 26 15,42 22 1-15,-30-34 0 0,8-2 0 16,58 16-27-16,-55-22 0 0,8-3-1 15,55 20 0-15,-58-17 0 0,3 3 0 16,61 19 1-16,-56-16 0 0,-5-1 15 0,6-5 0 16,8 8 0-16,-6-8 0 0,6 8-15 15,3-2 0-15,10-1 0 0,6-7 0 0,12-7-30 0,-4 3 1 16,9-8 0-16,-6 3-1 0,8-6 30 0,1 0 0 16,-1 5 0-16,1-5 0 0,-3 3-29 0,5 0 1 15,0 5 0-15,-2-5 0 0,-6 3 28 0,0-1 0 16,-6 4 0-16,-2-1 0 0,-3 1 2 0,-3 2 1 15,3-5 0-15,2 5 0 0,1 3-3 0,-3 0 0 0,-6-3 0 16,-2-8 0-16,-3 0-31 0,-3-3 0 0,14-3 0 16,3 0 0-16,-1 3 31 0,4-8 0 0,-4-3 0 15,1 2 0-15,-6-5 11 0,0-6 0 0,3 12 0 16,0-6 0-16,0 0-11 0,-3 5 0 0,-8-2 0 16,-3 0 0-16,-2 5 14 0,-12-5 0 0,9 0 0 15,-4-1 1-15,7-2-15 0,-6 0 0 0,-1-3 0 16,1-2 0-16,0-1-17 0,69-19 1 15,-69 19 0-15,-3-8 0 0,66-20 16 0,-74 25 0 16,2 1 13-16,42-29 0 0,-60 23 0 16,-1 0 0-16,28-34-13 0,-39 34 0 15,-3 3 26-15,-2-3 1 0,-3-1-1 0,-1 1 1 16,1 0-27-16,-3 6 0 0,3-12 0 0,3 3 0 0,5 3-8 16,31-42 0-16,-31 27 0 0,5 1 0 15,34-42 8-15,-41 42 0 0,-4-1 21 16,4 4 0-16,-6-3 0 0,-6-9 2 0,3-2-23 15,-3-1 0-15,-5 4 0 0,-8 2 0 0,-6-9 18 16,-14-44 0-16,3 48 0 0,-3 8 0 16,-14-48-18-16,9 51 0 0,0 5 10 0,-1-5 0 15,7-3 0-15,-1-3 1 0,8 0-11 0,1 3 0 16,-6-5 0-16,0-1 0 0,2 3 1 0,-7-50 1 16,-1 53 0-16,-2 2 0 0,-28-41-2 15,14 42 0-15,-6 11 1 0,-58-25 0 16,34 27 0-16,-4 10 1 0,-2 2-2 0,-5 11 0 15,-1-8 0-15,-8 9 5 0,3 2 1 0,-5 3 0 16,-4-12 0-16,-2 1-6 0,0 0 0 0,8 3 0 16,-3-4 0-16,6 1-30 0,0 0 0 0,-11 2 0 15,0 1 1-15,0-3 29 0,-3 2 0 0,-3 4 0 16,0 2 0-16,1-6-9 0,-4 6 0 0,-7 3 0 16,-1-2 1-16,0-7 8 0,-2 4 0 0,-12 5 0 15,3 0 0-15,-2 2 9 0,-6 1 1 0,8 6-1 16,3-9 1-16,0 5-10 0,0 4 0 0,-6-6 0 15,-2 2 0-15,0 1-63 0,-3 2 2 0,8-8 0 16,-5 6 0-16,2-6 61 0,-8 0 0 0,3 3 0 0,3 2 0 16,-3-5-58-16,-3 0 2 0,-14 14 0 0,-10 3 0 15,-4 9 56-15,-190 47 0 0,155-11 0 16,-9 8-100-16,-11 9 2 0,-38 8-1 0,-9-3 0 0,260-84-627 16</inkml:trace>
  <inkml:trace contextRef="#ctx0" brushRef="#br0" timeOffset="47734.09">13193 10509 460 0,'0'0'0'0,"0"0"0"0,50-3-15 0,16 3 0 16,-35 0 0-16,2 0 1 0,17 6 14 16,-23-4 0-16,-7-2 72 0,24-5 2 0,-17 2-2 15,7-3 1-15,43-8-73 0,-33 11 0 16,-5 1 30-16,52-1 0 15,-41-3 1-15,2 3 0 0,67 3-31 0,-56 0 0 0,-5-5-22 16,72-1 1-16,-66 3-1 0,-1 3 1 16,62-5 21-16,-59 5 0 0,-3 0 48 15,67 5 0-15,-66-2-1 0,-1 3 1 16,70 8-48-16,-58-9 0 0,-4 7 1 16,92 5 0-16,-74-15 0 0,2-2 1 15,102-8-2-15,-99-1 0 0,8 4 11 16,100-18 1-16,-105 18 0 0,-3-4 0 15,102-10-12-15,-105 16 0 0,6 3 61 0,90-3 0 16,-98 6-1-16,-4 5 1 0,90 6-61 16,-79-11 0-16,-5 8-7 0,89 3 0 15,-94-11 0-15,-1 3 1 0,89-6 6 16,-77-6 0-16,0 3 68 0,107-2 2 16,-99-4-1-16,0 4 0 0,116-9-69 15,-108 5 0-15,6 1-5 0,124-6 0 16,-124 11 0-16,2 0 1 0,109-5 4 15,-117 2 0-15,3 0-13 0,-6-2 0 0,9 0 0 16,3 2 0-16,-1-5 13 0,4 2 0 0,-1-5 0 16,3 0 0-16,-5-3 51 0,2-3 0 0,-5 12 1 15,-6 0 0-15,0 5-52 0,0 0 0 0,-2 3 0 16,-1 3 0-16,-5 8-35 0,3 3 0 0,-3 0 1 16,-8 0 0-16,-1 3 34 0,92 23 0 15,-97-18 0-15,-2-2-28 0,93 11 0 0,-85-26 0 16,-1-10 1-16,103-4 27 0,-99 1 0 15,2 2-22-15,94-2 0 0,-94 8 0 16,-5 8 0-16,83 12 22 0,-109-3 0 0,-15 5-217 16,38 32-1-16,-61-23 0 0,-11 5-48 15,-3 20 218-15,-22-44-1 0,3-12-135 16</inkml:trace>
  <inkml:trace contextRef="#ctx0" brushRef="#br0" timeOffset="48534.24">17762 10765 167 0,'0'0'0'0,"0"0"0"0,0 0 17 0,0 0 1 0,0 0-1 0,0 0 1 0,0 0-18 15,0 0 0-15,0 0 154 0,0 0 1 16,0 0-2-16,0 0 2 0,0 0-155 16,0 0 0-16,0 0 52 0,0 0 0 15,-22-31 0-15,14 22 1 0,-17-10-53 16,0 10 0-16,-8 9 28 0,-53 0 0 15,34 11 0-15,-6 6 0 0,0 6-28 0,5 5 0 16,-5-5 0-16,3 5 72 0,0 0 1 0,16-6-1 16,14-2 0-16,0-3-72 0,1 3 0 0,4-6 0 15,6-6 0-15,9-2-36 0,5-6 0 0,-3 8 0 16,3-8 0-16,0 6 36 0,0-6 0 0,14 5 0 16,-8-2 0-16,7 3-17 0,1-3 1 0,5 2-1 15,9 1 1-15,8-3 16 0,-3 2 0 0,-2 1 0 16,-4 2 0-16,-2 6-12 0,22 6 1 0,-36-6-1 15,3 9 1-15,0 5 11 0,-3-14 0 16,3 3 32-16,5 17 0 0,-14-20 1 16,4 0 0-16,-9 8-33 0,-9-2 0 15,-2-3 26-15,-22 19 0 0,0-16 0 0,-6 3 1 16,-38 10-27-16,41-27 0 0,8-3-44 16,-35-6 0-16,30 0 0 0,0 0 0 15,-25-19 44-15,33 2 0 0,11-2-115 16,-16-43 0-16,27 23-1 0,3 42-576 15</inkml:trace>
  <inkml:trace contextRef="#ctx0" brushRef="#br0" timeOffset="48883.75">17829 10616 741 0,'0'0'0'0,"0"0"0"0,27 11-22 0,17 3 0 16,-24-6 0-16,-15 6 0 0,4 20 22 16,-4-20 0-16,-5-2 72 0,0-1 1 0,0 6-1 15,0 8 0-15,-5 3-72 0,2 12 0 0,-3-1 0 16,1 0 0-16,-9 1 107 0,-11 38 0 15,17-35-1-15,-3-10 2 0,-17 46-108 0,17-39 0 16,3 2 51-16,-12 42 0 0,15-47 0 16,-3-3 2-16,2-1-53 0,1-2 0 0,5-3 0 15,0-5-127-15,0-1 2 0,5-5-2 0,-2-5 2 0,2-7 125 16,1-10 0-16,2 2 0 0,9-9 0 0,2 1-171 16,28-37 0-16,-8 12 1 0,-39 36-251 15</inkml:trace>
  <inkml:trace contextRef="#ctx0" brushRef="#br0" timeOffset="49234.37">18387 11102 11 0,'0'0'0'15,"0"0"0"-15,-9 28 51 0,-10 18 0 16,5-24 0-16,-5 12 0 0,-25 30-51 16,19-41 0-16,5 0 194 0,-7 13 0 15,21-22 0-15,-2 0-1 0,5 14-193 16,6-11 0-16,5 6 98 0,-2-6-1 0,-3 2 1 15,8 1-1-15,2 3-97 0,4-4 0 0,-3 4 0 16,5-9 0-16,0-6 54 0,1-5 0 0,2 0 1 16,-3-3 0-16,6-3-55 0,0 0 0 0,8-11 0 15,6-8 0-15,5-6 31 0,33-43 1 16,-44 37 0-16,-8 3 0 0,22-47-32 16,-33 38 0-16,-3 1 18 0,-3-3 1 0,-2 0-1 15,-6-6 2-15,0 8-20 0,-8-2 0 0,2 3 0 16,-10 8 0-16,-1 3-64 0,-5-1 2 0,-6 10-1 15,1 10 1-15,-4 9 62 0,-2 6 0 0,-6 8 0 0,1 0 0 16,-9 11-89-16,3 6 1 0,-3 6 0 0,5-9 0 16,4 9 88-16,-29 27 0 0,48-41 0 15,13 2-149-15,4 12 0 0,2-29 0 0,0-8-414 16</inkml:trace>
  <inkml:trace contextRef="#ctx0" brushRef="#br0" timeOffset="49733.46">19163 10979 729 0,'0'0'0'16,"0"0"0"-16,0 0 0 0,0 0 19 0,19 28 2 16,-16-9-2-16,-3-5 1 0,0 3-20 0,-6 17 0 15,6-20 0-15,-5 6 111 0,-1 19 2 16,4-13-2-16,-1-4 1 0,0 34-112 15,-3-28 0-15,6 9 52 0,-5 5 0 16,5-8 0-16,0-3 0 0,0-3-52 0,5-5 0 0,4-4 0 16,2-5 0-16,0-11-23 0,3 0 0 0,0-3 0 15,5-3 0-15,0 0 23 0,23-22 0 16,-12 8 0-16,0-5-16 0,31-40 1 16,-36 31-1-16,-6 3 1 0,20-40 15 15,-20 32 0-15,1-1-65 0,-1 0 1 0,0-5 0 16,1 6 1-16,-1-4 63 0,0 1 0 0,-5 11 0 15,-6 8 0-15,-2 12-1 0,0-6 1 0,-1 8 0 0,-5 6 0 16,0 0 0-16,-5 8 0 0,-1 4 0 0,0-4 0 16,4 12 78-16,-23 39 0 15,11-11 1-15,-5 11 0 0,-20 62-79 0,28-73 0 16,3-12 24-16,2 34 1 0,6-47 0 0,6-3 0 16,-1-3-25-16,9-6 0 0,-11-3 0 0,2-5 51 15,20-6 2-15,-5-5-2 0,-1-6 1 16,31-34-52-16,-17 17 0 0,3-3 29 15,33-42 0-15,-39 37 0 0,3-1 0 16,-5 1-29-16,8 0 0 0,5-1 0 0,3 1-67 16,-2-3 0-16,-3 11 0 0,-4-3 0 0,4 6 67 0,0 0 0 15,-6 5 0-15,0 4 0 0,-8 4-172 0,8-7 0 16,-22 14 0-16,-11 8-582 0</inkml:trace>
  <inkml:trace contextRef="#ctx0" brushRef="#br0" timeOffset="49933.62">20605 10970 303 0,'0'0'0'0,"0"0"0"0,11-3 0 0,3 1 10 0,5-1 1 0,0-6-1 16,-10 4 1-16,-4 5-11 0,-5 0 0 0,0 8 0 15,0-8 0-15,0 6-22 0,0-6 1 0,0 0 0 16,0 0 0-16,6 14 21 0,-1-6 0 0,1 3 0 15,2-2 0-15,0-1-40 0,3 6 2 0,9-8 0 16,-1-6 0-16,-19 0-42 0</inkml:trace>
  <inkml:trace contextRef="#ctx0" brushRef="#br0" timeOffset="50133.71">20875 11451 1022 0,'0'0'0'0,"0"0"0"0,0 0 33 16,0 0-1-16,0 37 0 0,-5-29 0 0,-1 6-32 15,-2 3 0-15,-3 0 0 0,-3-6 0 0,0 1-199 0,1-7 0 16,-1 4 1-16,0-1 0 0,3-2 163 0,0-3 1 16,3-6-1-16,8-6 1 0,0 9-131 0</inkml:trace>
  <inkml:trace contextRef="#ctx0" brushRef="#br0" timeOffset="50816.78">21873 11012 1112 0,'0'0'0'0,"0"0"0"16,0 0 0-16,0 0-84 0,22 43 0 16,-25-29 1-16,-3 8 0 0,-13 29 83 0,5-23 0 15,1-3 6-15,-21 26 0 0,21-34 0 16,7-6 1-16,-8 0-7 0,9-5 0 16,-4-1 102-16,4 12 0 0,-1 0 1 0,1 6 0 15,-3-1-103-15,2 1 0 0,6 2 0 0,-5 3-17 16,2 3 1-16,0-8-1 0,0-9 1 0,6-9 16 15,3-5 0-15,-6 0 0 0,5 0 0 0,1 0-11 16,13-14 0-16,0 0 0 0,14-17 1 16,31-42 10-16,-36 34 0 0,2-3-15 15,31-34 0-15,-36 45 0 0,-6 3 0 16,0-1 15-16,1 1 0 0,-1 6 0 0,-5-6 0 0,2 5 1 16,-5 9 0-16,-5 3 0 0,-6 11-1 0,0 0 0 15,-3 5 0-15,3-5 0 0,0 0 12 0,-3 29 0 16,1-1 0-16,2 5 1 0,-14 57-13 15,8-42 0-15,-5 3 62 0,3 2 0 0,0-5 1 16,5-3-1-16,0 0-62 0,3-3 0 0,-5-8 0 16,5-3 0-16,5-8 6 0,-5 2 1 0,3-11 0 15,0-6 0-15,5-8-7 0,-3-8 0 0,1 2 0 16,8 1 0-16,0-4-32 0,5-5 1 0,14-11-2 16,6-12 2-16,8-8 31 0,47-47 0 15,-58 49 0-15,-1 7-73 0,37-54 1 16,-41 45-1-16,2-6 0 0,0 3 73 0,0 12 0 15,0-7 0-15,3 7-85 0,0-1 0 0,-6 9-1 16,-5 8 1-16,-3 6 85 0,-2 6 0 0,-1-3 0 16,-2 8 0-16,-4 3 60 0,-1 0 1 0,1 8 0 15,1 4 0-15,-6 4-61 0,3-1 0 0,-5 18 0 0,2 7 0 16,1 10 41-16,-1 49 0 0,-8-57 0 16,-3 0 0-16,0 31-41 0,3-42 0 0,3 0-10 15,8 14 1-15,-11-19-1 0,-5-7 1 16,2-2 9-16,6-3 0 0,2-8 0 0,-5-6-151 15,0 0-1-15,0 0 1 0,8 3 0 0,3-6 102 16,14-17 0-16,8-8-1 0,-33 28-122 16</inkml:trace>
  <inkml:trace contextRef="#ctx0" brushRef="#br0" timeOffset="51235.62">23643 11133 640 0,'0'0'0'0,"0"0"0"0,0 0 95 0,0 0 2 16,-30 17-1-16,16-17 1 0,-19-3-97 15,14 3 0-15,-1 0 100 0,-21 3 1 16,16 3 0-16,0-1 0 0,-38 10-101 16,35 1 0-16,-5 10-6 0,-28 19 1 15,33-17 0-15,4 6 0 0,-23 22 5 16,27-28 0-16,9 0 27 0,3 3 1 0,-3 0-1 15,8-6 1-15,9-5-28 0,2-3 0 0,0-6 0 16,9-2 0-16,5-1 35 0,8-2 0 0,3-12 0 16,12 0 0-16,-1-8-35 0,47-22 0 0,-58 16 0 15,0 3-33-15,31-39 1 16,-39 25 0-16,2-3-1 0,20-45 33 0,-22 37 0 16,0-3-34-16,0-3 1 0,-3 3 0 0,-5 6 0 15,-4-3 33-15,-2 0 0 0,0 11 0 0,-2 3 0 16,-1 8-41-16,0 6 0 0,-2 5-1 0,-1 4 2 0,-5 5 40 15,0 11 0-15,0 3 0 0,0-6 0 0,0 9-31 16,-5 45 1-16,5-11-1 0,-8 11 1 16,2 59 30-16,9-71 0 0,8-7-129 15,-6 2 1-15,4 2-1 0,7-4 1 0,4-4 35 16,2 0 2-16,8-19 0 0,-2-11-1 0,-28-9-79 0</inkml:trace>
  <inkml:trace contextRef="#ctx0" brushRef="#br0" timeOffset="51483.62">24867 10441 752 0,'0'0'0'0,"-8"31"0"0,-12 17 114 0,-24 59-1 15,19-48 1-15,3 3-1 0,3-6-113 0,0 3 0 16,-12 3 0-16,4 3 82 0,-29 59 0 15,29-68-1-15,-4 0 1 0,-24 57-82 16,36-63 0-16,-6-7-55 0,0-1 1 0,6-11-1 16,5-3 1-16,6-6 54 0,2-2 0 0,6-9 0 15,0-2 0-15,0-9-155 0,19-26 1 0,1 10 0 16,-20 16-486-16</inkml:trace>
  <inkml:trace contextRef="#ctx0" brushRef="#br0" timeOffset="52233.96">25027 11012 1224 0,'0'0'0'0,"0"0"0"0,0 0 0 0,0 0 66 15,-30 34 0-15,11-23-1 0,-4 6 1 16,-40 20-66-16,33-32 0 0,2 4 58 16,-14-6 0-16,31-1-1 0,3 1 1 15,-3-3-58-15,6 0 0 0,5 0 22 0,-6 0 0 16,6 0 0-16,-3 6 1 0,-8 2-23 15,11-8 0-15,6 9-19 0,-1 5 1 16,1 6 0-16,8-1 0 0,22 26 18 16,-9-25 0-16,9 2-35 0,52 12 1 15,-46-22-1-15,8-10 1 0,49 1 34 16,-44-6 0-16,3-2 57 0,45-18 1 16,-56 12-1-16,-6-3 2 0,39-14-59 15,-41 11 0-15,-3-6 14 0,22-22 0 16,-36 23 0-16,-6 5 1 0,-5-6-15 0,-5 9 0 15,-6-3 0-15,-6 1 8 0,1 2 1 0,-6 2-1 16,3-5 1-16,-4 1-9 0,1-1 0 0,0 5 0 16,-5 7 0-16,2 5 25 0,-5 0 0 0,2 3 0 15,6 2 1-15,-3 6-26 0,-11 34 0 16,12-16 0-16,1 7 1 0,-7 51 1 0,16-44 0 16,3 4 0-16,0 4-2 0,3-3 0 0,8-6 0 15,-3 0-169-15,4 3 0 0,-4-17-1 0,3-5 2 16,3-9 168-16,5-3 0 0,9-11 0 0,2-5 0 0,0-7-146 15,56-24 1-15,-39 13-1 0,3-10 2 16,52-41 144-16,-55 41 0 0,5 2-35 16,34-37 1-16,-45 43 0 0,-2 0 0 15,27-6 34-15,-43 8 0 0,-7 6 39 16,3-3 1-16,-13 15-1 0,-6 5 2 16,-6 0-41-16,6 0 0 0,0 0 97 15,-5 3 1-15,-1-1 1 0,1-2-1 16,-23 9-98-16,-5-1 0 0,-3 6 85 0,-38 6 1 15,51-11-1-15,4-9 1 0,-3 0-86 16,11 0 0-16,11 0 78 0,6 0-1 16,-6 0 0-16,0 0 1 0,13 0-78 15,-2 2 0-15,9 4 21 0,27 8 1 16,-17-3 0-16,9 6 0 0,13 20-22 16,-41-18 0-16,-11-4 55 0,-11 27 0 15,0-25 1-15,-5 2-1 0,-4-5-55 0,-2 9 0 16,0-1 0-16,-8 7 15 0,-3-1 1 0,-1-6-1 15,4-5 1-15,2-3-16 0,-5 0 0 0,0-3 0 16,0 1 0-16,3-4-83 0,-9 1-1 0,8-4 1 16,4-2 1-16,-4-3 82 0,4 3 0 0,-4 5 0 15,4-2 0-15,-4 5-177 0,4 0 1 0,-6-11 1 16,0 0-1-16,33 0-701 0</inkml:trace>
  <inkml:trace contextRef="#ctx0" brushRef="#br0" timeOffset="52800.28">28364 11434 651 0,'0'0'0'0,"0"0"0"0,0 0 15 0,0 0 0 16,-33-11 0-16,14 11 1 0,-31-3-16 15,20 3 0-15,-4 3 112 0,-40 6-1 16,41-9 1-16,2 2 0 0,-35 10-112 15,36-7 0-15,-3 9 3 0,-1 0 1 0,10-2-1 16,-1-1 1-16,3 6-4 0,2 2 0 0,9 1 0 16,-3 3 0-16,9-1 79 0,-1-5 1 0,4 11-1 15,-1 12 1-15,0-1-80 0,11 45 0 16,3-47 0-16,3-6-4 0,25 25 0 16,-12-33 0-16,7-1 1 0,40-5 3 0,-30-25 0 15,6-12-39-15,50-34 1 0,-53 26 0 16,-9-11 0-16,4 0 38 0,-1-4 0 0,-5-5 0 15,0 3 29-15,22-47 1 0,-39 49-1 16,-5 1 1-16,5-37-30 0,-13 46 0 0,-1 5-93 16,4-12 0-16,-15 29 1 0,6 11 0 15,-14 8 92-15,3-5 0 0,3 6-12 16,-17 33 0-16,3-11 0 0,-3 19-1 16,-2 7 13-16,5-4 0 0,2-2 0 0,6-1 67 15,-8 63-1-15,20-62 0 0,7-1 2 16,25 37-68-16,-5-50 0 0,8-6-72 0,56 6 1 15,-34-37 0-15,-55 0-736 0</inkml:trace>
  <inkml:trace contextRef="#ctx0" brushRef="#br0" timeOffset="53150.28">29848 11488 752 0,'0'0'0'0,"0"0"0"0,0 0 0 0,0 0-64 0,0 0 1 0,-36 11-1 15,16-11 0-15,-2 0 64 0,-5 0 0 0,-4 3 0 0,1 5 0 16,0-8 36-16,-4 3 0 0,1-3-1 0,6 0 1 15,10 0-36-15,0 0 0 0,4 0 0 0,-1 3 0 16,0 5 103-16,-5-5 1 0,5 8-1 0,3 4 2 16,0-1-105-16,-3 2 0 0,0 7 0 0,0 2 0 0,3 12 29 15,3 5 0-15,-3 0 0 0,8 0 0 0,3-5-29 16,14 39 0-16,-6-39 0 0,6-9-170 16,25 28 1-16,-12-34-1 0,9-7-65 15,42-7 170-15,-34-22 0 0,-44 14-158 16</inkml:trace>
  <inkml:trace contextRef="#ctx0" brushRef="#br0" timeOffset="53484.08">30544 11572 280 0,'0'0'0'16,"0"0"0"-16,0 0 0 0,0 0-53 0,0 45 1 15,-9-36 0-15,-2 2 0 0,-5 0 52 0,-6 0 0 0,-3 3 0 16,3-5 0-16,2-1 121 0,1 4 2 0,3-7-2 15,-4 4 2-15,6-1-123 0,-5 1 0 0,5 2 0 16,-2 3 0-16,5 8 154 0,-9 23 1 16,15-19-1-16,2 2 1 0,6 37-155 15,2-34 0-15,6-3 47 0,25 28 0 16,-16-36 1-16,7 2-1 0,26 1-47 16,-28-18 0-16,2-13 40 0,28-12 0 15,-35 6 0-15,2 0 1 0,30-42-41 0,-30 19 0 16,1-5-27-16,-1-3 1 0,-6-3-1 0,-2-3 1 15,-3-5 26-15,-3 0 0 0,-5 5 0 0,-3 1 0 16,-3-1-88-16,-10-39-1 0,4 56 1 16,-2 12 1-16,-8-15 87 0,11 32 0 0,-1 7-178 15,-2 12 1-15,0-5 1 0,6-1-49 16,2 1 178-16,-3 10-1 0,6-2 1 0,0-17-82 16</inkml:trace>
  <inkml:trace contextRef="#ctx0" brushRef="#br0" timeOffset="53933.23">31273 11848 707 0,'0'0'0'15,"0"0"0"-15,0 53 125 0,-3 15 0 16,-2-29 0-16,-6-5 0 0,-6 3-125 16,3 5 0-16,-5 3 0 0,2 11 89 0,4-5 0 0,-7 8 0 15,-2 3 1-15,-11 8-90 0,-31 65 0 16,29-70 0-16,-1 0-5 0,-33 50 0 15,46-81 0-15,12-20 1 0,-8-6 4 16,8-8 0-16,8-6-17 0,-8-19 2 16,11 0 0-16,3-12 0 0,0-8 15 0,5-11 0 15,9-6 0-15,2-8-21 0,3-6 1 0,3-6-1 16,5 1 1-16,3-4 20 0,45-92 0 16,-34 84 0-16,6 3-59 0,5 0 0 0,3 0-1 15,3 3 1-15,8 5 59 0,66-70 0 16,-74 96 0-16,-3 14 69 0,55-17 2 0,-60 33-1 15,-9 18 0-15,42 8-70 0,-45 6 0 16,-2 8-21-16,21 28 0 0,-32-11 0 16,-3 8 0-16,-6 1 21 0,-11 2 0 0,4 0 0 0,-12 3 46 15,-6 3 1-15,-2 0-1 0,-6-12 2 16,-5-2-48-16,-4 3 0 0,-4-1 0 0,-4-8 0 0,-2 0 50 16,-50 23 1-16,42-28-1 0,-9 2 1 15,-41 17-51-15,47-31 0 0,3-2-119 16,-37-6-1-16,48-9 1 0,8-8-1 15,2-3 120-15,7-3 0 0,1-2 0 0,12-6-151 0,0 0-1 16,6-1 1-16,8 1-1 0,-14 28-348 0</inkml:trace>
  <inkml:trace contextRef="#ctx0" brushRef="#br0" timeOffset="54400.74">32226 11412 729 0,'0'0'0'0,"0"0"0"0,47 34 22 0,-17-18 1 16,-10 10-1-16,-6-4 1 0,-6-2-23 0,-8 3 0 0,-3-4 0 15,3-5 0-15,0-2 109 0,-5-7 1 0,-1 4-1 16,0-1 1-16,4 3-110 0,2-2 0 0,-9 5 0 16,4 5 0-16,-1-2 86 0,-2 9-1 0,3-4 0 15,2 6 2-15,3 0-87 0,0 32 0 16,0-32 0-16,0-3 23 0,11 23 0 16,-3-31 0-16,-2-6 1 0,13 0-24 15,3-11 0-15,8-5-39 0,51-9 0 16,-26-3 0-16,6-9 0 0,5 1 39 0,-8-6 0 15,-6 0 0-15,-5-11-34 0,3 0 1 0,-11-1 0 0,-1 4 1 16,-4 0 32-16,4 2 0 0,-7 6 0 0,-1 3 0 16,-2 8 48-16,13-8 1 0,-30 20 1 15,-11 8-1-15,0 0-49 0,0 8 0 0,-3 6 0 0,-5 0 11 16,-6 3 0-16,-16 25 0 0,-6 12 1 0,-8 19-12 16,-61 79 0-16,55-82 0 0,-8 6 47 15,0 3 1-15,-5 14-1 0,5 8 2 0,0 17-49 16,-61 105 0-16,61-125 0 0,0 3 44 15,0 1 0-15,0-10 0 0,-6-2 1 0,3-5-45 16,-46 50 0-16,62-96 0 0,10-19 29 16,-23-9 2-16,35-16-2 0,10-18 1 0,4-5-30 15,12-11 0-15,8-6 0 0,14-20-43 0,41-84 1 16,-21 59-2-16,1-6 2 0,7-2 42 16,-3 8 0-16,-3 14 0 0,0 0-179 0,-3 3 2 15,-6 16-2-15,-2 9 1 0,3 15-22 0,-9 7-1 16,-2 21 0-16,-9 10 1 0,-19-5-136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3T22:42:56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23422 4708 11 0,'0'0'0'0,"0"0"0"0,0 0 0 16,45 16 1-16,-37-10-1 0,-8-6 1 16,0 0-1-16,-6 0 0 0,6 0 0 0,6 0 1 15,-6 0-1-15,0 0 1 0,-6-6-1 16,6 6 0-16,0 0 25 0,-5-8 0 15,5 8 0-15,-3-6 1 0,-2 1-26 16,5 5 0-16,-6-3 89 0,0 3 2 16,6 0-2-16,-2 8 1 0,-15 12-90 15,9-6 0-15,2 9 56 0,-8 22-1 16,1-17 0-16,-4 6 1 0,-11 27-56 16,9-30 0-16,5 6 72 0,-5 0-1 0,2 2 0 15,4-3 1-15,4-2-72 0,-7 3 0 0,2-1 0 16,6 1 0-16,-6 5 70 0,-5 31-1 15,13-33 0-15,-2-4 1 0,-9 43-70 16,9-42 0-16,-6 2 14 0,-11 40 1 16,14-43-1-16,3-5 1 0,2 3-15 0,-5-6 0 15,8-5 0-15,-2-4 3 0,5 4 1 0,0-9-1 16,0-8 1-16,0-6-4 0,5 8 0 0,-5-2 0 0,0-4 0 16,3 4-10-16,-3-6 0 0,11 6 0 0,-5 2 1 15,8 1 9-15,-1-4 0 0,4 1 0 0,2 2 0 16,9 6 60-16,-6-5 1 0,6-1 0 0,2-2 1 15,6 0-62-15,-3 2 0 0,-5-8 0 0,8 0 0 0,-3 0 3 16,6-6 1-16,2 6-1 0,3 0 1 0,6 6-4 16,2-6 0-16,-2 0 0 0,0 0 0 0,0-6-124 15,8 4 2-15,-14 2-1 0,-3 0 1 0,-2 0-7 16,0-6 1-16,-9 12-1 0,-5-6 2 0,-25 0-285 16</inkml:trace>
  <inkml:trace contextRef="#ctx0" brushRef="#br0" timeOffset="566.29">24367 5819 280 0,'0'0'0'0,"0"0"0"0,0 0 0 0,0 0-53 0,0 0 1 0,0 0 0 0,0 0 0 0,0 0 52 16,0 0 0-16,0 0 0 0,0 0 0 0,0 0 43 15,0 0 0-15,0 0 0 0,0 0 1 0,3 36-44 16,-6-30 0-16,3 2 0 0,-5 1 0 0,5-3 73 16,-6-4 0-16,6 4 0 0,0-6 1 0,0 6-74 15,0-6 0-15,0 8 0 0,0-8 0 0,0 0 24 0,11 0 1 16,-8 0 0-16,-3 0 0 0,5 0-25 0,-5 0 0 15,11-6 0-15,-8 4 0 0,3-4 20 0,5-14 0 16,-6 9 0-16,-2-6 1 0,3-14-21 16,-15 12 0-16,-2 2 78 0,-14-9-1 15,12 23 0-15,-1-2 2 0,-19 5-79 16,22 5 0-16,0 4 36 0,-6 11 0 16,14-12 0-16,9 1 0 0,-4 2-36 0,7-8 0 15,2 2 0-15,5 1-117 0,23-3-1 16,-14-6 1-16,5-3-108 0,17-8 117 15,-41 6 1-15,-6 8-179 0</inkml:trace>
  <inkml:trace contextRef="#ctx0" brushRef="#br0" timeOffset="1850.13">25397 5417 11 0,'0'0'0'0,"0"0"0"0,0 0 0 0,31-9 1 0,-31 9-1 16,3-8 1-16,-3-1-1 0,0 9 0 16,-3-3 0-16,-11 1 1 0,9-4-1 0,-15 6 1 15,-19-3-1-15,9 0 0 0,-3 3 0 16,-33 0 0-16,35-3 0 0,6 3 1 16,-22 0-1-16,23 0 0 0,-1 6 41 15,-22 19 1-15,27-13 0 0,7 2 0 16,-26 22-42-16,20-13 0 0,-1 11 77 15,-7 36-1-15,13-33 0 0,3-7 1 0,-9 35-77 16,23-37 0-16,8 0 43 0,0 1 0 16,3-7 0-16,5-5 0 0,1-6-43 0,5 0 0 15,2-11 0-15,4 0 0 0,5-8 48 0,35-12 0 16,-40 6 1-16,2-5 0 0,30-26-49 16,-35 16 0-16,2-4-11 0,31-38 1 15,-36 35-1-15,0-1 1 0,19-42 10 16,-19 37 0-16,3 0-39 0,-3 0 0 0,-6 11 0 15,0 3 1-15,-2 0 38 0,-1 5 0 0,-5 9 0 16,-2 0 0-16,-1 14 1 0,-5 8 0 0,5-2 0 16,-8-3 1-16,3 8-2 0,2 26 0 15,-5-1 0-15,0 15 17 0,-2 53 1 16,-4-53-1-16,-5-6 1 0,-6 47-18 16,15-49 0-16,2-1 31 0,-3 0 2 0,3-14-2 15,3 0 1-15,8-5-32 0,-6-3 0 0,3-12 0 16,4 0 0-16,1-2 4 0,1-6 1 0,3 0-1 15,5 0 1-15,3-6-5 0,27-16 0 0,-19-1 0 16,3-2 1-16,31-28 1 0,-40 19-1 0,-2 0 1 16,28-33-2-16,-23 33 0 15,-5 3-53-15,22-34 1 0,-33 40-2 0,-3 8 2 16,-3-17 52-16,-8 26 0 0,0 8 18 16,-8 8 1-16,8-8-1 0,-6 9 1 15,-13 27-19-15,2 4 0 0,-5 5 55 16,-28 62 0-16,34-60 0 0,-1 4 0 15,-2 5-55-15,0 1 0 0,-4-12 0 0,1 5 61 0,-27 54-1 16,24-47 0-16,0-7 1 0,-28 46-61 16,34-54 0-16,-6-3-5 0,-16 21 0 15,24-38 0-15,6-2 1 0,-8 8 4 16,16-23 0-16,3-5-3 0,-6-11 0 16,12 3 0-16,0-6 0 0,21-51 3 15,1 14 0-15,10-19-47 0,4-6 0 16,5 3 0-16,-3-3 0 0,9-3 47 0,49-87 0 15,-50 76 0-15,-5-5-142 0,6 2 0 0,-1 8 0 16,-2 9 0-16,2 9 142 0,1-9 0 0,-12 31 0 16,-5 5 0-16,-3 18-4 0,17-6 0 15,-31 25 0-15,-13 6 1 0,-1 8 3 0,4 3 0 16,-9-5 0-16,0 5 38 0,0 0 0 0,0 14 1 16,0 8 0-16,0 7-39 0,-6 41 0 15,-2-45 0-15,-3 1 51 0,-31 39 0 16,12-34 0-16,-3-3 1 0,-53 42-52 15,45-50 0-15,-1 2 90 0,4 1 0 0,-6-3 0 0,5-3 0 16,0-3-90-16,1 0 0 0,10-14 0 0,3-8 0 16,11-6-158-16,0 0 1 0,12 0-1 0</inkml:trace>
  <inkml:trace contextRef="#ctx0" brushRef="#br0" timeOffset="1866.33">26011 5878 428 0,'30'-73'-68'0,"-8"25"0"0,-22 48-152 0</inkml:trace>
  <inkml:trace contextRef="#ctx0" brushRef="#br0" timeOffset="3517.64">26701 5628 729 0,'0'0'0'16,"-2"42"0"-16,-1 8 99 0,3 7-1 16,-11-1 1-16,-3-3-1 0,0 4-98 0,-38 75 0 15,21-65 0-15,4 4 80 0,-40 55 2 16,40-61-2-16,-1-9 1 0,0-2-81 0,4-1 0 15,4-11 0-15,-5-2 5 0,3-6 0 0,3-6 0 16,8-9 1-16,5-7-6 0,4-7 0 0,2-5 0 16,0 0 0-16,0 0-21 0,0-5 1 0,8-9-1 15,0-9 1-15,3-8 20 0,17-62 0 16,-6 31 0-16,6-11 22 0,32-90 0 16,-24 76 0-16,-3 2 0 0,45-89-22 15,-45 98 0-15,6 0-14 0,38-59 1 16,-44 79 0-16,0 11 0 0,31-34 13 15,-34 45 0-15,3 15 44 0,-5 2 0 0,2 3 1 0,-2-1-1 16,2 7-44-16,23 2 0 0,-28 6 0 16,-6 0 4-16,22 14 0 0,-21 1 0 15,-1-1 0-15,11 28-4 0,-24-14 0 16,2 9 32-16,-8 33 0 0,-8-39 0 0,-6 3 0 16,-27 36-32-16,13-31 0 0,-11 1 22 15,1 2 1-15,5-3 0 0,-1-5 0 0,-1-3-23 16,-1 0 0-16,5-6 0 0,6-5 0 0,6-6-2 15,5-6 0-15,3-2 0 0,8-6 1 0,3 0 1 16,3-6 0-16,0 4 0 0,-3 2 0 0,0 0 10 0,8-6 1 16,-2-8-1-16,8 0 1 0,8-9-11 15,0-2 0-15,5 8 0 0,4 3 0 0,5 0-18 0,2-6 0 16,-2 12 0-16,-3 8 0 0,-5 6 18 0,2 2 0 16,9-2 0-16,0-6 0 0,2 8 16 0,1-2 0 15,-1-6 0-15,3 2 0 0,-5 4-16 0,2-6 0 0,-2-6 0 16,-3 4 0-16,3-4 16 0,-6-8 0 0,-6 6 0 15,4 2 0-15,-1-8-16 0,23-20 0 16,-31 17 0-16,0-5 4 0,11-32 1 16,-19 29-1-16,-9 0 1 0,-2-29-5 15,-6 34 0-15,-2-2 3 0,-14-12 0 16,5 26 0-16,0-4 1 0,-16 4-4 16,10 8 0-16,1 0 4 0,-31 20 0 15,28 2 0-15,-3 6 0 0,-19 43-4 16,30-43 0-16,9 8 3 0,-4 7 0 0,4-4 0 15,5 0 1-15,0-2-4 0,0 5 0 0,5-8 0 16,1-3 0-16,8-3-2 0,11 20 0 0,-6-31 0 16,9-3 1-16,21-9 1 0,-18-10 0 15,5-1-3-15,-6-5 0 0,11-6 0 0,-8 0 1 16,6-11 2-16,0 0 0 0,0-9 0 0,-1 1 0 0,1 2-57 16,38-39 0-16,-49 33 0 0,2 4 0 15,14-37 57-15,-24 45 0 0,-6-1-10 16,5-21 0-16,-11 36 0 0,-5 2 1 15,-3-2 9-15,0 14 0 0,-6 6-33 16,-5 8 0-16,0 6 0 0,-5 8 0 16,-23 45 33-16,17-28 0 0,0 11 27 0,-3 6 1 15,6-11-1-15,5-3 1 0,-5-3-28 0,-12 42 0 16,17-48 0-16,1-2 21 0,-10 25 0 16,15-45 0-16,5-9 1 0,3-2-22 15,0-6 0-15,0 0-33 0,6 0 1 16,-3-9 0-16,2 4 0 0,1-4 32 15,13-19 0-15,6-8 0 0,8-15-37 0,6-5 0 0,-6-1-1 16,-8 10 1-16,2-4 37 0,37-64 0 16,-34 50 0-16,6-3-65 0,33-53 0 15,-30 71 0-15,0 5 0 0,-3 2 65 0,-1 10 0 16,-4 10 0-16,-4 4 17 0,-2 4 0 0,-8 13 0 16,-1-4 2-16,-2 12-19 0,-8 2 0 0,2 6 0 15,3-5 0-15,3 5-5 0,5 25 0 16,-5-14-1-16,3 9 1 0,10 39 5 15,-21-39 0-15,-3 3 0 0,-1 41 1 16,-4-30 0-16,-7 3 0 0,1 0-1 0,2-4 0 0,1 4 0 16,-1-9-12-16,1 3 0 0,8-5 0 0,5-9 1 15,3-3 11-15,11 19 0 0,-11-32 0 16,3-1-129-16,19-6-1 0,-14-14 1 0,6-2-1 16,-3-12 130-16,12-2 0 0,1-6 0 0,10-6-111 15,-1-5 0-15,3-1 1 0,-9 1 0 0,7-1 110 16,40-47 0-16,-46 45 0 0,-6 5-38 15,31-39 2-15,-42 48-1 0,-8 11 1 16,13-11 36-16,-19 14 0 0,-2 14 91 16,-6 0 2-16,6-5-2 0,-6 5 1 15,0 0-92-15,-3-3 0 0,3 3 58 0,5-6-1 16,-5 6 0-16,-5-6 1 0,-4 4-58 16,-2-4 0-16,-2 6 106 0,-15-14 0 15,3 11 1-15,-2 3-1 0,-34-3-106 16,39 6 0-16,2 6 84 0,-24 13 1 15,22-8-1-15,3 6 0 0,-23 31-84 16,20-23 0-16,3 8 51 0,-1 6 1 0,1 1-1 16,0-7 0-16,-1 9-51 0,1 3 0 0,8-14 0 15,6 5 0-15,2 1-12 0,3 30 0 16,3-34 0-16,5-5 0 0,14 26 12 16,-3-43 0-16,9 0 23 0,27-14 0 15,-30-14 0-15,3-9 1 0,2-5-24 0,0-8 0 16,-2-4 0-16,2-5 21 0,31-76 1 15,-33 56 1-15,-1-10-1 0,34-91-22 16,-30 73 0-16,-1-6-23 0,28-95-1 16,-30 96 1-16,2-4 1 0,20-89 22 15,-23 107 0-15,1-4-10 0,27-72 0 0,-22 87 0 16,-8 8 0-16,30-47 10 0,-35 75 0 16,-4 15-2-16,6-7 1 0,-19 24-1 0,-6 10 1 15,-5 10 1-15,8-1 0 0,-11 8-23 16,3 6 1-16,-6 23 0 0,-5 14 0 0,-9 19 22 15,-22 102 0-15,31-94 0 0,8-1 40 16,-3 1 1-16,0 10-1 0,-2-1 1 0,-1 6-41 16,-16 107 0-16,14-110 0 0,-1 3-16 15,1 0 1-15,0-15-1 0,-1-13 1 0,4 6 15 16,-17 58 0-16,19-87 0 0,3-5-158 0,-3 19 2 16,20-47-2-16,-1-9 2 0,-2-14 156 15</inkml:trace>
  <inkml:trace contextRef="#ctx0" brushRef="#br0" timeOffset="3549.86">29740 6334 894 0,'74'-71'-169'0,"-29"26"1"0,-45 45-251 0</inkml:trace>
  <inkml:trace contextRef="#ctx0" brushRef="#br0" timeOffset="4115.89">31171 4418 651 0,'0'0'0'16,"0"0"0"-16,0 0 0 0,0 0 51 0,0 0 1 16,-39 34 0-16,14-26 0 0,0 6-52 0,1 0 0 0,-4 3 0 15,-2 8 0-15,-1-2 41 0,-24 33 0 16,27-25 0-16,3 8 0 0,-24 54-41 16,29-42 0-16,4 5 93 0,-1-5 0 0,-2 19 0 15,0 12 0-15,2 8-93 0,-11 87 0 16,15-90 0-16,-1 6-23 0,0-3 1 0,6-11-1 15,2-6 1-15,6-8 22 0,0-3 0 0,8-12 0 16,6-5 0-16,8-5-111 0,36 19 2 16,-22-31-1-16,14-8 1 0,55 2 109 15,-53-19 0-15,4-12-138 0,54-19 2 16,-63 6-2-16,-47 22-202 0</inkml:trace>
  <inkml:trace contextRef="#ctx0" brushRef="#br0" timeOffset="4333.09">31624 5009 11 0,'0'0'0'15,"0"0"0"-15,0 0 0 0,0 0 1 16,0 0-1-16,0 0-9 0</inkml:trace>
  <inkml:trace contextRef="#ctx0" brushRef="#br0" timeOffset="4566.57">31754 4975 673 0,'0'0'0'16,"0"0"0"-16,27-9 96 0,17-5-1 16,-27 9 0-16,-3 2 1 0,13-8-96 15,-15 11 0-15,-4 0 17 0,3 0 0 16,-3 0 0-16,-2 2 0 0,10 15-17 15,-5-3 0-15,-2 0 13 0,-1 6 0 0,3 3 0 16,0 13 1-16,-3 12-14 0,-2 3 0 0,-1-1 0 16,1-2 0-16,-3 3 40 0,2 64 0 15,-2-53 1-15,0 6-1 0,2-1-40 0,-5 1 0 16,0-4 0-16,0 1-33 0,-5 3 0 0,2-18 0 0,0 1 1 16,-2-3 32-16,-12 44 0 0,12-55 0 15,-9-9-118-15,-11 23-1 0,11-31 1 16,-3-6 0-16,-13 0 118 0,19-12 0 0,0-2-115 15,-22-8 0-15,11 2 1 0,22 6-178 16</inkml:trace>
  <inkml:trace contextRef="#ctx0" brushRef="#br0" timeOffset="4832.64">31632 5920 673 0,'0'0'0'0,"0"0"0"0,0 0 0 0,31-20 44 0,-9 6 1 15,0 0 0-15,-3 0 0 0,-2 0-45 0,16-17 0 16,-17 12 0-16,-5 2 132 0,23-26 1 16,-10 10-1-16,10-4 2 0,37-56-134 15,-37 51 0-15,-4 5 61 0,-2-5 0 0,5 6 1 16,3 8 0-16,2-9-62 0,4 3 0 0,-1 0 0 16,6 4 0-16,3-7-58 0,58-33 0 15,-50 33 1-15,2-2 0 0,54-40 57 16,-62 48 0-16,-5 3-141 0,41-28 1 15,-49 27-1-15,-17 7-131 0,14-20 142 16,-28 19-2-16,-8 23-201 0</inkml:trace>
  <inkml:trace contextRef="#ctx0" brushRef="#br0" timeOffset="5101.1">32491 4716 561 0,'0'0'0'0,"0"0"0"0,0 0-108 15,28 3 1-15,-17 8-1 0,-6-3 1 16,15 21 107-16,-6-1 0 0,5 6 131 16,-5 11 0-16,0 0 0 0,-3 11 0 0,0 9-131 15,11 75 0-15,-8-69 0 0,-1-1 116 0,9 79 0 16,-19-76-1-16,-3-8 2 0,-3 5-117 15,-2-11 0-15,-12 3 0 0,-2-6 70 0,-3-5 0 16,-8-3 1-16,2-3-1 0,-5-3-70 0,-39 28 0 16,36-41 0-16,-3-13-50 0,-44 10 1 15,37-18-1-15,46-8-889 0</inkml:trace>
  <inkml:trace contextRef="#ctx0" brushRef="#br0" timeOffset="6816.33">26906 6823 741 0,'0'0'0'0,"0"0"0"0,0 0-6 0,0 0 1 0,0 0 0 15,-31 9 0-15,9-9 5 0,14 0 0 16,2-6 65-16,-7 3-1 0,-1-2 0 16,-6-4 1-16,1-2-65 0,-11 2 0 0,2 1 0 0,-2 0 11 15,2 2 1-15,-5-3-1 0,-6 7 2 0,3 4-13 16,0 1 0-16,1-3 0 0,-1 0 0 0,0 0-16 16,-31 0 2-16,34 0-1 0,8 0 1 15,-5 0 14-15,11 0 0 0,5-3 0 0,8 3-24 16,6 0 1-16,0 0 0 0,-5-2 0 0,5 2 23 15,-8 11 0-15,2-11 0 0,0 6 31 0,-7 16 1 16,4 6-1-16,-7 12 1 0,-6 44-32 16,13-47 0-16,4 5 69 0,2 6 0 15,0-3-1-15,-5 2 1 0,3 1-69 0,-1 3 0 16,1-9 0-16,-1 3 0 0,3 3 16 0,-16 34-1 16,8-35 0-16,-3-4 0 0,-19 49-15 15,14-47 0-15,-1 3-3 0,-7 0 0 0,7 3 0 16,4-6 1-16,2 5 2 0,-5-2 0 0,10-20 0 15,6-5 0-15,9-15 51 0,2-2 1 0,3 0 0 16,0-4 0-16,6-2-52 0,2-2 0 0,17-4 0 16,3-8 0-16,8-9 15 0,8 4-1 0,-8 5 0 15,-8 0 1-15,-6 5-15 0,33-13 0 16,-35 7 0-16,-4 7-58 0,23-3 1 16,-31 5 0-16,1 3 0 0,18-11 57 15,-18 9 0-15,4 2-159 0,29-3 1 16,-34 6-1-16,3 6-110 0,14 2 157 0,-22-8 1 15,-14 0-184-15</inkml:trace>
  <inkml:trace contextRef="#ctx0" brushRef="#br0" timeOffset="7001.37">26792 8055 943 0,'0'0'0'0,"0"0"0"0,20 0 0 0,5-5-6 0,11-9 1 0,-3 5-1 0,-8-5 1 0,-3 3 5 16,-3 3 0-16,-2-1 0 0,-4-5 0 0,-2 6-46 0,0-4 1 16,-5 4-1-16,2-6 0 0,17-9 46 15,-11 9 0-15,5 0-115 0,26-14-1 16,-15 14 1-16,-30 14-180 0</inkml:trace>
  <inkml:trace contextRef="#ctx0" brushRef="#br0" timeOffset="7183.39">27757 8002 11 0,'0'0'0'0,"0"0"0"15,0 0 0-15,0 0 0 0,38 20 1 0,-24-15-1 16,-6-2 1-16,-2 0-1 0,-6-3 1 0,5 8-1 15,-5-8 1-15,0 0-13 0</inkml:trace>
  <inkml:trace contextRef="#ctx0" brushRef="#br0" timeOffset="7399.81">28370 8041 685 0,'0'0'0'0,"0"0"0"0,0 0 0 0,47 14-62 0,-17-5 1 16,-2-9-2-16,-6 0 2 0,-3 0 61 15,-2-6 0-15,2 3 0 0,-8 3 0 0,3-5-67 0,0 5 1 16,-6-9-2-16,3 4 2 0,3-1 66 0,2 3 0 16,1-5 0-16,-3 5 0 0,2 3-17 0,4 0 0 15,-1-3 0-15,0 3 1 0,-19 0-62 0</inkml:trace>
  <inkml:trace contextRef="#ctx0" brushRef="#br0" timeOffset="7885.33">29665 8008 11 0,'0'0'0'0,"0"0"0"0,0 0 0 0,0 0 0 0,0 0 1 0,31 33-1 0,-26-24 1 0,-2-4-1 0,-3-5 0 15,0 0 0-15,0 0 0 0,-3 9 221 0,0-3 2 16,1 2-1-16,-1 6 1 0,0 9-223 0,-11 33 0 15,3-22 0-15,-2 2 112 0,-7 43 1 16,4-45-1-16,2 2 1 0,-14 37-113 16,9-30 0-16,-1-1-70 0,1-6 0 0,5-2 1 15,3-6 0-15,6-5 69 0,2-6 0 0,3-6 0 16,3-11 0-16,13-11-166 0,23-26 0 16,-22 6 1-16,-17 31-269 0</inkml:trace>
  <inkml:trace contextRef="#ctx0" brushRef="#br0" timeOffset="8333.02">30629 7493 235 0,'0'0'0'0,"0"0"0"0,0 0-44 16,0 0 1-16,0 0-1 0,0 0 1 15,0 0 43-15,25 25 0 0,-25-25 46 0,0 6 1 16,0-6 0-16,0 0 0 0,0 0-47 16,3-9 0-16,3 4 0 0,-1 2 100 0,1-8 0 15,-6 2 0-15,5 1 0 0,9-6-100 0,-6 0 0 16,3-6 0-16,3 3 0 0,5 3 93 0,1 8 1 15,-4-2-1-15,-2-3 0 0,0 8-93 0,0-3 0 16,5 12 0-16,-5-6 0 0,2 3 24 0,1 2-1 0,2 4 0 16,1 10 1-16,-4 1-24 0,17 31 0 15,-24-23 0-15,2 0 17 0,3 45 1 16,-9-42 0-16,-2 8 0 0,5 46-18 16,-5-40 0-16,2 3 49 0,1-6 1 0,-1 9-1 15,4-6 1-15,-6 2-50 0,2 4 0 0,-2-6 0 16,0-3 0-16,2 0-168 0,-10 37 1 15,2-45-1-15,-5-3-107 0,-15 25 167 16,4-33 1-16,19-23-187 0</inkml:trace>
  <inkml:trace contextRef="#ctx0" brushRef="#br0" timeOffset="8599.66">30596 8171 685 0,'0'0'0'0,"0"0"0"0,28-14 0 0,8-9 45 15,8-5 1-15,3-6-1 0,-8 3 0 0,-1-8-45 16,53-40 0-16,-49 37 0 0,2-3 129 0,44-42 2 16,-46 47-1-16,-3 1 1 0,30-37-131 15,-42 42 0-15,4 6-29 0,-9 3 0 16,0-3 0-16,-6 14 0 0,1 2 29 0,-9 4 0 15,3 2 0-15,-8 4 0 0,0-7-147 0,-3 9-1 0,0 0 1 16,11-3 0-16,-3 3 46 0,0 0-1 16,4-3 1-16,1 3 0 0,-13 0-107 0</inkml:trace>
  <inkml:trace contextRef="#ctx0" brushRef="#br0" timeOffset="9282.94">32309 6795 212 0,'0'0'0'0,"0"0"0"0,0 0 68 0,0 0 0 16,0 0-1-16,0 0 1 0,36 17-68 15,-20-11 0-15,9 2 73 0,47 6 0 16,-33-8 0-16,-3-6 1 0,33 5-74 15,-39-2 0-15,-2-3 115 0,21 0 1 16,-26 0 0-16,-4 0 0 0,11-3-116 16,-16 3 0-16,-8 0 14 0,7 0 1 15,-10 0 1-15,-3 0-1 0,3 9-15 16,-3-9 0-16,0 8 72 0,0 6 0 16,0 6 0-16,0 2 2 0,14 49-74 15,-11-35 0-15,5 7 36 0,6 4 0 0,-1 4 0 16,-4 0 1-16,5-1-37 0,2 1 0 0,-2 0 0 15,-3-4 0-15,-3-4 42 0,9 35 1 16,-9-35-1-16,-5-1 1 0,0 45-43 16,-6-45 0-16,0 0 33 0,3 3 0 0,-8 3 0 15,2-6 1-15,1-2-34 0,-1-1 0 0,1 3 0 0,-1-11 0 16,3 3 50-16,-8-6-1 0,6 3 0 0,2 3 1 16,-5-3-50-16,-3 36 0 0,2-30 0 15,1-6 30-15,-6 37 0 0,6-32 1 0,0-5-1 16,-3 20-30-16,2-37 0 0,4-9 44 15,-1 1 0-15,-2 0 0 0,0 2 1 16,-14-8-45-16,-3 3 0 0,-3-3 1 16,-49-9 0-16,33 1 0 0,-9-3 1 15,-68-15-2-15,49 12 0 0,-11 0-58 16,-88-5 0-16,88 10 0 0,-8 9 0 16,-81 0 58-16,101 9 0 0,4-1-109 0,-79 12 2 15,52-20-2-15,94 0-1378 0</inkml:trace>
  <inkml:trace contextRef="#ctx0" brushRef="#br0" timeOffset="57350">24237 13724 752 0,'0'0'0'0,"0"0"0"0,0 0 0 0,0 0 38 0,0 0-1 0,0 0 0 15,0 0 1-15,0 0-38 0,0 0 0 0,0 0 0 16,0 0 0-16,-14 29 57 0,9-24 0 0,-1 4 1 16,-2-1-1-16,3 6-57 0,-1 0 0 0,-2 0 0 0,5-5 0 15,3-1 33-15,-3 3 1 0,3-5 0 0,-5 2 0 16,5-5-34-16,-6 3 0 0,6 0 0 0,0-1 0 15,-3 1 25-15,3 8-1 0,-2-3 0 16,2 3 0-16,-3 9-24 0,3-1 0 16,-6 6 52-16,-2 34 1 0,8-34-1 0,0 1 2 15,-5 24-54-15,5-28 0 0,0-11 49 16,2 29 1-16,1-15-1 0,-3 0 1 16,0 0-50-16,3 6 0 0,2 5 0 0,-5 0 27 15,0 1 0-15,0 2-1 0,-5-5 1 0,5 5-27 16,-3 37 0-16,-2-37 0 0,-1 0-43 0,-5 28 1 15,8-39-1-15,3-3 1 16,-5 20 42-16,5-34 0 0,5-2-108 0,-5-7-1 16,0-5 1-16,0 0-931 0</inkml:trace>
  <inkml:trace contextRef="#ctx0" brushRef="#br0" timeOffset="57932.78">24734 14490 426 0,'0'0'0'0,"0"0"0"0,0 0 0 0,0 0 6 0,0 0 0 0,0 0 0 15,0 0 0-15,34 28-6 0,-34-28 0 0,2 5 0 16,-2-5 0-16,6 6 152 0,-6-6 0 0,5 6 0 16,-5-6 1-16,6 8-153 0,-3 1 0 0,-1 5 0 15,-2 5 0-15,-2 9 91 0,-12 43 0 16,6-32 1-16,-9 1 0 0,-5 47-92 16,8-51 0-16,9-2-6 0,-9 25 1 15,8-33-1-15,6-4 1 0,0 15 5 16,-5-23 0-16,5-14-94 0,5 2 0 0,-5-2 0 15,0 0-747-15</inkml:trace>
  <inkml:trace contextRef="#ctx0" brushRef="#br0" timeOffset="58432.94">25621 14287 493 0,'0'0'0'16,"0"0"0"-16,0 0 4 0,0 0 0 15,0 0 0-15,0 0 0 0,0 0-4 16,0 0 0-16,0 0 69 0,0 0 0 15,-33-6 0-15,16 12 1 0,-29 8-70 16,21-11 0-16,-3 8 45 0,-27 15 1 16,38-15 0-16,6-3 0 0,-5 1-46 0,5 2 0 15,2-5 0-15,6 2 66 0,3 0 0 0,-5 1-1 16,2-3 1-16,3-1-66 0,3 1 0 0,5 2 0 16,1 3 0-16,2 4 33 0,5 1 2 0,6 7-2 15,3-3 1-15,6 8-34 0,2-3 0 0,-8 0 0 16,-3 4 0-16,-3-1-2 0,11 22 1 15,-16-27-1-15,-3 5 1 0,6 25 1 0,-12-27 0 16,-2-7 58-16,0 24 1 0,-3-29 1 16,-3-3-1-16,-2 9-59 0,-1-6 0 15,0 0 89-15,-18 14 1 0,4-8 0 16,-2 5 0-16,-41 17-90 0,32-33 0 0,-2-7-2 16,-30-13 1-16,40-6-1 0,-1-2 1 15,-10-41 1-15,26 27 0 0,8-9-139 16,3-1 0-16,8-2-1 0,-8 0 2 0,8-3-16 15,3 3 1-15,-1-2-1 0,1-1 1 0,-14 48-433 16</inkml:trace>
  <inkml:trace contextRef="#ctx0" brushRef="#br0" timeOffset="58850.06">26585 13544 798 0,'0'0'0'0,"0"0"0"0,0 0 84 0,47-5 1 0,-38 10 0 16,-4 4 0-16,1 22-85 0,-1-17 0 16,-5 6 99-16,-8-4 1 0,2 13-1 0,1 4 0 15,-6 10-99-15,-6 55 0 0,12-47 0 0,-6-1 62 16,-9 57 0-16,6-45-1 0,1 6 1 16,-1-4-62-16,3 7 0 0,-3 2 0 0,-3 3 27 15,-5 73-1-15,11-84 0 0,6-4 0 16,-12 63-26-16,12-67 0 0,5-1-63 15,-6-8 0-15,3-3 0 0,1-9 1 0,2-5 62 16,0-6 0-16,-3-2 0 0,0-3 0 0,0-3-165 0,-2-6 2 16,-1-8-2-16,6-3 1 0,0 0-571 15</inkml:trace>
  <inkml:trace contextRef="#ctx0" brushRef="#br0" timeOffset="59099.41">26146 14104 1494 0,'0'0'0'16,"0"0"0"-16,47 12 61 0,30 2-1 16,-32-6 0-16,4-2 1 0,59 22-61 15,-53-20 0-15,3 1-2 0,53 2 1 16,-50-3-1-16,-1-8 1 0,48 3 1 15,-58 0 0-15,-6 0-82 0,39-6 0 16,-47 0-1-16,-6 0 1 0,14 3 82 16,-30-8 0-16,-14 2-128 0,0-8 1 0,-8 6-1 15,8 8-637-15</inkml:trace>
  <inkml:trace contextRef="#ctx0" brushRef="#br0" timeOffset="60083.01">23732 16377 1079 0,'0'0'0'0,"0"0"0"0,0 0 15 0,0 0 1 0,0 0-1 16,22-25 1-16,-17 11-16 0,-2 6 0 0,-3 2 63 15,-3-8 0-15,-2 6 1 0,2-4-1 16,-13-16-63-16,2 11 0 0,0-5 26 15,-30-6 0-15,13 22 0 0,4 6 0 16,-37 14-26-16,31-6 0 0,0 12 48 16,-25 25 0-16,30-19 0 0,9 4 0 15,-17 35-48-15,22-28 0 0,6 5 35 0,2 0 0 16,6 6 1-16,0-3 0 0,3 6-36 16,3-1 0-16,5-5 0 0,-3-3 0 0,6 1 28 0,22 35 1 15,-17-44-1-15,3-6 1 0,33 12-29 16,-27-26 0-16,5-11-136 0,39-6-1 15,-31-8 1-15,6-6-138 0,-5-9 138 16,-6-2-1-16,2-3 1 0,-38 31-506 0</inkml:trace>
  <inkml:trace contextRef="#ctx0" brushRef="#br0" timeOffset="60449.53">24328 16459 932 0,'0'0'0'16,"0"0"0"-16,-8 34 77 0,-3-9 2 0,0 0-1 16,3-2 0-16,-6-3-78 0,3-1 0 0,3-2 0 15,2-3 0-15,6 0 87 0,0-2 0 0,0-1 0 0,-5 3 1 16,5-6-88-16,5 4 0 0,-2 5 0 0,0 2 0 16,-1 7 47-16,9 27 1 0,0-31 0 0,3 1 0 15,11 19-48-15,-17-28 0 0,1-5 27 16,10 2-1-16,-8-8 0 0,3-3 1 15,5-3-27-15,-5 0 0 0,5-5 39 16,6-1 1-16,-5-8 0 0,4-8 1 0,10-6-41 16,-7-5 0-16,-7 2 0 0,-4-11 0 0,-2 0 26 15,-6-57 1-15,-8 43-1 0,-3-5 1 16,-16-57-27-16,5 76 0 0,3 8-95 0,-33-19 0 16,11 42 0-16,0 11 0 0,-50 23 95 15,39 2 0-15,-3 15-60 0,-42 39 1 16,62-43-1-16,7 7 1 0,1 2 59 15,14-3 0-15,5-5 0 0,13 3-150 0,7-1 0 16,2-13 1-16,-3-6 0 0,-19-17-557 0</inkml:trace>
  <inkml:trace contextRef="#ctx0" brushRef="#br0" timeOffset="61183.49">24975 16473 573 0,'0'0'0'0,"0"0"0"0,0 0 95 0,0 0 0 0,0 0 1 15,33 11-1-15,-28 1-95 0,-5-12 0 16,3 8 110-16,3-2 0 0,-1 2 1 0,1 6-1 0,-3 6-110 15,2-6 0-15,1 8 0 0,-6 7 0 0,2 7 69 16,-2 4 0-16,-2-1 1 0,-9-5 0 0,2-3-70 16,-18 36 0-16,16-30 0 0,0-6 36 15,-12 25 1-15,18-36-1 0,-1-6 2 16,1-6-38-16,5-8 0 0,0 0 7 0,0 0 1 16,0 0-1-16,0 0 1 0,16-20-8 15,-2-8 0-15,6-11 0 0,4-9 1 16,10-5-1-16,-10 5 1 0,10-14-1 0,37-65 0 15,-43 65 0-15,2 1-43 0,20-49 0 16,-22 76 1-16,-1 0 0 0,18-11 42 16,-32 31 0-16,-1 14 23 0,-4 6 1 15,-8-6 0-15,3 11 0 0,-1 17-24 16,4 0 0-16,-6 12-36 0,3 2 1 0,-3 9-1 16,-3-4 1-16,3 7 35 0,-6-6 0 0,1 0 0 15,-1-3 0-15,4 0-57 0,-15 33 0 16,6-44 1-16,0-3 0 0,-6 11 56 15,14-30 0-15,3-12 28 0,-5 5 0 16,5-5 0-16,0 0 1 0,5-3-29 16,1 1 0-16,2-4-57 0,1 0 0 0,10-13 0 15,3-10 1-15,14-7 56 0,0-4 0 0,-9 7 0 16,-2-1 0-16,0 3-33 0,17-48 1 0,-12 37 0 16,-5 0 0-16,33-57 32 0,-25 52 0 15,0 2 35-15,31-34 0 0,-37 45 0 0,-2 6 1 16,0 3-36-16,-8 8 0 0,-6 5 0 15,-6 12 38-15,-5 0 1 0,6 6 0 0,-6-6 0 0,0 0-39 16,3 31 0-16,-6-11 0 0,0 11 26 16,0 42 1-16,-2-34 0 0,2 1 0 15,-5 50-27-15,8-51 0 0,0 6 11 16,-3-6 1-16,-3 9-1 0,1 6 1 0,-3 5-12 16,-12 48 0-16,9-51 0 0,3-5-98 0,-11 36 2 15,19-59 0-15,2-8-1 0,9-6 97 16,0-9 0-16,3-8-203 0,25-22 0 15,-14-3-1-15,-25 28-260 0</inkml:trace>
  <inkml:trace contextRef="#ctx0" brushRef="#br0" timeOffset="61666.4">26295 16510 11 0,'0'0'0'0,"20"-51"0"0,4-11 0 0,12-45 1 16,-19 79-1-16,-9 6 1 0,-2-1-1 0,-1 9 0 16,-5 0 0-16,0 14 123 0,3 6 2 15,-3-6-2-15,-3 8 1 0,-2 6-124 16,-4 3 0-16,-4 17 151 0,-18 53 0 15,12-36-1-15,0 2 1 0,-1 3-151 0,1 12 0 16,0 2 0-16,5 9 55 0,-33 90 0 16,22-76 0-16,0-3 1 0,-3 2-56 0,4-10 0 15,4-6 0-15,1-3 71 0,0-3 0 0,-1-13 1 16,1-7-1-16,8-10-71 0,-14 27 0 0,14-47 0 16,3-9 41-16,5 1 1 0,3-12 0 15,0 0 0-15,0-6-42 0,8-14 0 0,3-8 0 16,-2-14-36-16,4-9 0 0,4-19 0 0,2-3 0 0,1-14 36 15,18-96 0-15,-13 93 0 0,3 0 15 16,-3-3 1-16,2-6-1 0,4 9 1 0,2 0-16 16,30-81 0-16,-27 103 0 0,3 9-15 15,0 6 0-15,-4 5 0 0,1 3 0 0,0 8 15 16,3 6 0-16,-6 9 0 0,0-1 0 0,0 9-4 16,1 6 1-16,-7 5-1 0,1 0 1 0,-3 6 3 15,2 0 0-15,-7 8 0 0,-1 0 0 0,-11 9 33 0,12 33 0 16,-18-22 0-16,-2 6 0 0,-11 42-33 15,0-40 0-15,-5 3 46 0,-4 3-1 16,-2 3 0-16,0-6 1 0,-11 9-46 0,0-6 0 16,2-3 0-16,-7 0 0 0,5-2-21 0,-6-1 1 15,0-5 0-15,9-14 0 0,2-4 20 0,-2-4 0 16,2-7 0-16,3-2 0 0,6-9-194 0,-3-5 1 0,11 0 0 16,5-3 0-16,12 0 22 0,-6-6 1 0,5-19 1 15,4-9-1-15,-9 48-137 0</inkml:trace>
  <inkml:trace contextRef="#ctx0" brushRef="#br0" timeOffset="62549.64">27361 15961 741 0,'0'0'0'0,"0"0"0"0,0 0 0 0,0 0-143 0,28 9 0 0,-14-4 0 0,-3 1 0 0,-3 2 143 0,3-2 0 16,-8 11 0-16,-3 2 0 0,-3 7 74 0,-10 44 1 16,-4-28-1-16,0 6 1 0,-24 51-75 15,19-43 0-15,2 3 65 0,1 3 0 0,0 3-1 16,-1 2 1-16,1 3-65 0,0 1 0 0,-1-23 0 15,7-9 0-15,2-5 12 0,-14 8 0 16,16-25 0-16,9-12 1 0,0-5-13 16,0 0 0-16,-8 0 45 0,8 0 1 0,8-16-1 15,-8-10 1-15,6-10-46 0,2-12 0 0,3-3 0 16,3-2 0-16,-6-9 81 0,23-70 0 16,-17 67 0-16,2 0 1 0,26-56-82 15,-18 65 0-15,-4 5 39 0,5 6 0 0,-3 6 0 0,-6 2 0 16,1 9-39-16,0 6 0 0,-4 5 0 0,-4 3 0 15,2 8-26-15,-6 0 1 0,1 1-1 0,2-1 1 16,-5 6 25-16,-3 0 0 0,8 0 0 0,0 0 0 0,-5 3 10 16,3 0 0-16,5 2 0 0,-6 1 0 0,3-3-10 15,-2 8 0-15,0-2 0 0,-1 2 0 0,3 0 0 16,-5 3 1-16,3 3-1 0,-1-3 1 0,3 0-1 16,3 3 0-16,-2 3 0 0,2-3 0 0,-6-3 52 15,15 11 1-15,-15-17 0 0,9 1 0 16,11-1-53-16,-11-2 0 0,2-6 35 0,20 0 0 15,-22 0 0-15,5 0 0 0,20 0-35 16,-22 0 0-16,-4-6 69 0,15 1 0 16,-17 2-1-16,3 0 1 0,0-3-69 15,-3 1 0-15,3-1 0 0,-1 1 41 0,7-1 2 16,-9 0-2-16,0 1 1 0,0-1-42 0,-3-2 0 16,0-1 0-16,1 1 0 0,-7 2 62 0,1-5 0 0,-3 0 1 15,-3-6-1-15,1-3-62 0,-4 0 0 0,-8-2 0 16,-2 2 0-16,-6 0 42 0,-9-2 1 0,9 5-1 15,3 3 2-15,-6 3-44 0,-3-3 0 0,6 11 0 16,3 3 0-16,0 8 27 0,-1 6 1 0,4 0 0 16,2 6 0-16,3 3-28 0,0 2 0 0,8 14 0 15,3 6 0-15,8 9-27 0,17 47 1 16,-19-56 0-16,10 3 0 0,12 39 26 16,-20-47 0-16,-2 2-210 0,-1 0 1 0,-2-8-1 15,-3-3 1-15,0-3 51 0,-3-3 0 0,-5-19 1 0,-6-6-1 16,14 0-688-16</inkml:trace>
  <inkml:trace contextRef="#ctx0" brushRef="#br0" timeOffset="63549.99">28900 14892 887 0,'0'0'0'0,"0"0"0"0,0 0 61 0,0 0 1 0,0 0 0 0,0 0 0 16,0 0-62-16,0 0 0 0,3 28 73 15,-9-17 2-15,-2 15-1 0,3 19 0 0,-1 17-74 16,-2 8 0-16,-3 9 0 0,-3-9 0 0,0 6 76 15,0 6 2-15,-5 13-2 0,0 9 1 0,-6 6-77 16,-22 110 0-16,22-114 0 0,-5 7 69 0,2-6-1 16,6-17 0-16,2-17 0 0,4-8-68 0,-3-1 0 15,5-13 0-15,5-12 0 0,7-16 77 0,2-3 0 16,0-6 0-16,0-9 1 0,2-10-78 0,7-4 0 16,-1-5 0-16,3-5 0 0,8-10 3 0,28-63 0 15,-16 24 0-15,7-14 1 0,1-8-4 0,-6 14 0 16,-2 3 0-16,5 3-27 0,-1 0 0 0,1 5 1 15,0 0 0-15,-3 6 26 0,25-34 0 16,-33 57 0-16,-3 16-23 0,9 0 0 16,-23 12 0-16,3 8 1 0,-3 14 22 15,-2-6 0-15,-1 4 12 0,-2 2 1 0,6 22-1 16,2-2 1-16,0 20-13 0,2 7 0 0,1-4 0 16,-5-7 0-16,-1-5 28 0,11 48 0 15,-5-51 0-15,-3-2 0 0,30 22-28 16,-21-43 0-16,5-5 37 0,16 1-1 0,-22-10 0 15,1-5 0-15,24-14-36 0,-14 0 0 16,9 0 48-16,33-17 0 0,-39 8 1 16,0-2-1-16,0-9-48 0,-2 1 0 0,-4-1 0 15,-2 0 22-15,0-5 0 0,-6-1 0 0,-5-2 1 0,-3 0-23 16,3-45 0-16,-20 47 0 0,-2 1-17 16,-14-31 1-16,8 41 0 0,-2 10 0 15,-15-4 16-15,12 12 0 0,-3 11 9 16,-14 20 1-16,17-6 0 0,-3 8 0 15,-3 4-10-15,3 10 0 0,2-5 0 0,4 14 18 16,-1 3 1-16,9 8 0 0,-6 1 0 0,3 4-19 16,3 77 0-16,8-70 0 0,0 5 12 0,2-3 1 15,9-2-1-15,1-6 2 0,1-3-14 0,9 0 0 16,1-14 0-16,-1-14 0 0,3-11-175 0,-3-4 0 16,-3-10 0-16,-2-6 2 0,-4-11 173 0,1-6 0 15,5-14 0-15,6-11 0 0,0-17-158 0,30-76 2 16,-27 67-1-16,-28 68-1085 0</inkml:trace>
  <inkml:trace contextRef="#ctx0" brushRef="#br0" timeOffset="63982.98">30234 15801 1202 0,'0'0'0'0,"0"0"0"0,0 0 0 0,0 0 69 0,-2 42 2 0,-1-25-1 15,0 0 0-15,0 2-70 0,1-5 0 0,-7 6 0 0,4 3 0 16,2-1 64-16,0-5 0 0,-2 8-1 0,-1 9 1 16,1 11-64-16,-9 48 0 0,8-48 0 15,-2-3 32-15,-6 40 1 0,3-40-1 16,3 3 0-16,0 0-32 0,-1-8 0 0,7-6 0 0,-7-9 10 16,4-5 0-16,2-6 0 0,3-2 0 0,0-9-10 15,0 0 0-15,0 0 0 0,5-6 0 0,1 3 12 16,13-25 0-16,6-14 0 0,3-14 0 15,41-71-12-15,-39 65 0 0,1 0 3 16,-1-8 0-16,3-9 0 0,-8 0 0 0,3-14-3 16,24-67 0-16,-21 93 0 0,2 10 1 0,22-41 1 15,-38 67-1-15,-6 14 1 0,2 0-2 16,-7 11 0-16,-6 12 11 0,3 19 1 16,-1-8 0-16,-2 6 0 0,-2 53-12 15,-1-20 0-15,-5 17-6 0,-1 3 0 16,-4 3 0-16,-1-3 0 0,0 5 6 0,-25 80 0 15,25-91 0-15,-5-5-84 0,-6 2 0 0,6-2-1 16,5 0 1-16,0-9 84 0,0 3 0 0,6-11 0 16,0-14 0-16,5-3-137 0,3-9 1 0,0-13-1 15,3-7 1-15,-3-2-698 0</inkml:trace>
  <inkml:trace contextRef="#ctx0" brushRef="#br0" timeOffset="64349.45">31312 15733 1247 0,'0'0'0'0,"0"0"0"0,27-31 70 0,-7-17-1 0,-20 29 0 0,-6 5 1 16,-5 0-70-16,8 8 0 0,-5 3 90 16,-3 9 0-16,-3-6 1 0,0-3-1 15,-16 6-90-15,11 5 0 0,5-5 82 16,-3 8 2-16,12-5-1 0,2 2 0 15,-5 15-83-15,10-9 0 0,4 6-17 16,-1 2 1-16,-2 6 0 0,0 3 0 0,5 9 16 16,-2 2 0-16,-3-3 0 0,-3-5 0 0,-3-3 53 0,0 0 1 15,0 3 1-15,3-1-1 0,-5 1-54 0,-1 39 0 16,-2-39 0-16,-9-11 43 0,-19 27 0 16,17-30 0-16,0 0 0 0,-31 11-43 15,31-20 0-15,-1-3 3 0,-24-2 1 16,22-6 0-16,3-3 0 0,-17-8-4 15,22-3 0-15,6-6-137 0,-12-17 0 16,9 23 1-16,9-3-1 0,-4-16 137 16,6 19 0-16,6 2-189 0,-6 4-1 0,8-12 0 15,3 3 0-15,-11 17-748 0</inkml:trace>
  <inkml:trace contextRef="#ctx0" brushRef="#br0" timeOffset="64683.15">31908 15519 1315 0,'0'0'0'0,"0"0"0"16,0 0 70-16,0 0 0 0,0 29 0 0,0-15 2 15,0 31-72-15,-8-12 0 0,-3 10 77 16,-3 2 1-16,0 5 0 0,3 4 0 0,0 2-78 15,3 3 0-15,-9 0 0 0,4-3 0 0,-4 1 21 16,-19 55 1-16,22-64-1 0,-5-3 1 16,-11 31-22-16,21-45 0 0,9-9-112 0,-8 7-1 15,8-29 1-15,8 0 0 16,14-20 112-16,-2 3 0 0,7-8-182 0,42-48 1 16,-30 25-1-16,5-3 2 0,3-5 180 15,0 2 0-15,-5 4 0 0,2-1-128 0,-3 3 2 16,-2 0-1-16,0 6 1 0,-39 42-109 0</inkml:trace>
  <inkml:trace contextRef="#ctx0" brushRef="#br0" timeOffset="64999.53">32386 15725 696 0,'6'0'0'16,"5"0"0"-16,5 0 80 0,-2 3-1 16,-8 5 0-16,-6 3 1 0,0 3-80 0,0-5 0 15,-6 10 0-15,3-2 110 0,1 6-1 0,-4 8 1 16,-5 0 0-16,-5 5-110 0,2 4 0 0,-3-4 0 16,6-8 0-16,0 3 130 0,-14 31 0 15,17-25 1-15,2 5-1 0,-2 31-130 16,8-39 0-16,0-6 70 0,8 23 2 15,-8-37-1-15,0-9 0 0,6 4-71 16,-6-9 0-16,0 0 50 0,8 0-1 16,-8 0 0-16,8-9 1 0,20-13-50 0,-6-3 0 15,11-9 19-15,6-6 1 0,-11 4-1 0,-9 2 1 16,0-5-20-16,-2-1 0 0,-6-2 0 0,-3 6 0 16,-8-1-25-16,0-2 1 0,-11-1 0 0,3 1 0 0,-11 2 24 15,-34-25 0-15,25 37 0 0,-2 8-2 16,-42 0 0-16,42 9 0 0,-1 8 0 15,-21 8 2-15,33-8 0 0,10 6-107 16,1 2-1-16,3-5 1 0,5-3-1 0,0 0 108 16,0 6 0-16,0-6 0 0,2 5 0 0,-2-5-150 15,6 6-1-15,-1-6 1 0,4-3-1 0,-9 3-897 0</inkml:trace>
  <inkml:trace contextRef="#ctx0" brushRef="#br0" timeOffset="65400.35">32674 15840 1304 0,'0'0'0'0,"0"0"0"0,0 0 0 0,2 34 75 0,7-9 0 0,-9 1 0 16,0-4 1-16,0-2-76 0,0 2 0 0,0 1 0 16,0-4 0-16,-6 1 129 0,-8 25 1 15,-2-14-1-15,2 6 1 0,-22 39-130 16,19-45 0-16,4-9 10 0,-21 23 1 15,29-31-1-15,-1-8 1 0,4 5-11 16,2-11 0-16,-6 3-51 0,9-9 1 16,2-8-2-16,1 0 2 0,-1 0 50 0,12-23 0 0,2-5 0 15,6-20-81-15,6-2 0 0,-7 7-1 0,-1 7 2 16,-1 2 80-16,27-53 0 0,-18 50 0 16,2 3-3-16,30-33 0 0,-43 52 0 0,5 15 1 15,13-5 2-15,-24 16 0 0,-6 11 21 16,3 20 1-16,-5-14-1 0,2 9 1 15,-5 0-22-15,0 19 0 0,0 6 0 0,-1 16 69 16,1 1 1-16,-3 5-1 0,-5-8 1 0,-4 11-70 16,-5 51 0-16,14-73 0 0,0 2-23 15,-5 34 1-15,5-53 0 0,0-8 0 16,0-1 22-16,0-11 0 0,0-8 0 0,0-6-136 0,0-6 1 16,-3 0-1-16,3 6 2 0,-11-5-41 0,-17-40 1 15,4-6 0-15,24 51-456 0</inkml:trace>
  <inkml:trace contextRef="#ctx0" brushRef="#br0" timeOffset="65565.89">32226 14791 842 0,'0'0'0'0,"0"0"0"0,0 0-163 0,-5 31 1 15,5-31-1-15,-6 5-15 0,3-2 164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3T22:44:33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19635 5701 11 0,'0'0'0'0,"0"0"0"0,-22 0 0 0,-22-3 1 16,30-3-1-16,0-2 1 0,-8-20-1 15,14 14 0-15,-6 0 0 0,0-23 1 16,9 17-1-16,-9-8 1 0,-11-28-1 15,14 39 0-15,3 6 0 0,-20 2 0 16,9 4 0-16,-3 5 1 0,-45 14-1 16,20 5 0-16,-5 1 0 0,-64 39 0 15,61-25 0-15,2 3 0 0,-57 41 0 16,63-41 0-16,5 5 19 0,-5 0 1 0,9 0-1 16,-4 1 1-16,12-4-20 0,-39 51 0 15,36-39 0-15,5-1 32 0,-30 49 0 16,33-54 0-16,-3 3 1 0,4 0-33 0,-1 2 0 15,0 1 0-15,3 5 74 0,-31 54-1 16,28-54 0-16,6 6 1 0,-25 53-74 16,19-53 0-16,6 3 55 0,2 0 1 0,12-9 0 0,-6-5 0 15,8-1-56-15,3 1 0 0,14-3 0 0,-6-6 0 16,11-6 62-16,34 35-1 0,-28-40 0 16,2 2 0-16,37 32-61 0,-34-42 0 15,3-1 21-15,31 18 2 0,-31-18-2 0,0-8 1 16,36 14-22-16,-33-14 0 0,0-5 28 15,41 13 1-15,-38-10 0 0,8 2 0 16,36 2-29-16,-39-4 0 0,3-4 7 16,39 9 1-16,-42-6 0 0,-6-2 0 15,40 10-8-15,-37-10 0 0,1-1 39 16,49 4 1-16,-47-12-1 0,9 0 1 16,46-6-40-16,-49-3 0 0,-9-2-8 0,53-11 1 15,-47 13-1-15,-3-5 1 0,53-14 7 16,-53 8 0-16,3 4 38 0,50-32 0 15,-45 25 0-15,6-5 0 0,53-31-38 16,-48 25 0-16,-5 0-23 0,0-2 0 16,-2-1 0-16,2 1 1 0,0-1 22 0,-3-2 0 0,-3 2 0 15,6-5 0-15,-5 5-25 0,43-36 0 16,-51 34 0-16,-7 2 0 0,34-33 25 16,-39 39 0-16,-8 3 18 0,28-34 1 15,-34 31-1-15,0-6 1 0,1 4-19 0,-1 5 0 16,0-6 0-16,1 6 16 0,-7 0 1 0,-1-3 0 15,1-3 0-15,-7 3-17 0,8-39 0 16,-14 33 0-16,-6-5-17 0,-5-31 0 16,11 39 0-16,0-8 1 0,-3-37 16 15,-2 42 0-15,5-5 13 0,0 0 1 0,0 5-1 16,-6 9 1-16,1 0-14 0,-4 0 0 0,-2-6 0 0,-2 6 0 16,-7 3-13-16,1 5 0 0,-3-2 0 0,-3 2 0 15,-3 3 13-15,-30-8 0 0,28 8 0 0,0 3 36 16,-28-20 1-16,27 20-1 0,6 0 1 15,-38-17-37-15,30 11 0 0,0 0-24 16,-31-16 1-16,31 16 0 0,0 3 0 16,-31-16 23-16,28 16 0 0,3 3 26 15,-33-23 0-15,35 23 0 0,9-6 1 16,-36-13-27-16,33 18 0 0,1 4-25 0,-23-9 1 16,22 6 0-16,-6 6 1 0,9 2 23 15,3-2 0-15,0 2 0 0,-1-2-21 0,1-3 0 16,5 2 0-16,-11 1 0 0,6-1 21 0,-9 4 0 15,3-4 0-15,1 4 0 0,-10-4-37 0,-4 4 1 16,5 5-1-16,-6 0 1 0,0 2 36 0,1 10 0 16,-20 2 0-16,0 8 0 0,-9 6-168 0,-85 43-1 15,61-29 0-15,-8 17-78 0,-114 53 169 16,97-67-1-16,116-45-150 0</inkml:trace>
  <inkml:trace contextRef="#ctx0" brushRef="#br0" timeOffset="14766.91">9177 12940 11 0,'0'0'0'0,"0"0"0"0,0 0 0 0,-8-34 1 15,-4 20-1-15,4 5 1 0,-11 4-1 16,5 5 0-16,0-6 0 0,-16 3 1 0,11 3-1 16,-6-3 1-16,-28 1-1 0,26-4 0 15,10 0 0-15,-16-5 0 0,19 3 0 16,6 2 1-16,-3 6-1 0,2-6 0 16,4 1 0-16,5-7 0 0,0 12 0 0,-11-2 0 15,3-1 0-15,2-3 0 0,-2 3 117 16,-3 1 1-16,-3 2 0 0,0 0 0 15,-22 14-118-15,14-3 0 0,3 3 138 16,-26 23-1-16,32-23 1 0,2 2 1 16,2 1-139-16,4-3 0 0,-1 1 0 0,6-4 54 15,0 0 1-15,6-3 0 0,-6 7 0 0,5 4-55 0,4 4 0 16,-4-1 0-16,1-2 0 0,2 2 34 0,-3 7-1 16,-5-10 0-16,0 4 0 0,0-4-33 0,0 4 0 15,0 2 0-15,-5 6 0 0,5 0 58 0,-8 25 1 16,8-33 1-16,0-1-1 0,0 21-59 15,0-18 0-15,0 3 28 0,8 28 1 16,-8-19 0-16,0 2 0 0,0-2-29 0,0-6 0 16,5-3 0-16,-5 0 5 0,0 0 0 0,0 3 0 15,6-8 1-15,2 2-6 0,3 28 0 16,-8-24 0-16,3-1 13 0,5 28 0 16,-11-28 1-16,8 0-1 0,-3 23-13 15,4-29 0-15,2 4 16 0,8 16 0 16,-5-25 0-16,5-3 1 0,14 14-17 15,-13-14 0-15,10 0 9 0,23 3 0 16,-20-8 0-16,-3-1 1 0,42 3-10 16,-39-5 0-16,-2-6 6 0,35 3 1 15,-33-1 0-15,-3-2 0 0,28 3-7 0,-24 3 0 16,-1-6 2-16,30-6 0 0,-35 6 0 0,-3 0 1 16,2 0-3-16,4 6 0 0,-6-3 0 0,8 2 1 15,-6 1 0-15,4 0 0 0,-6-4 0 0,2 4-1 16,6 0 0-16,-2-4 0 0,2-2 0 0,-5 0-3 15,2 0 0-15,3-2 0 0,-8-1 1 0,0 0 2 16,2-8 0-16,-2 8 0 0,3-3 0 0,-3 6-9 16,27-5 0-16,-27 2 0 0,0-6 0 15,22-5 9-15,-22 3 0 0,-3-3-14 0,28-14 1 16,-31 14 0-16,0-3 0 0,9-22 13 16,-12 19 0-16,-2 0-4 0,11-36 0 15,-11 22 0-15,-6-5 1 0,3-3 3 16,-2 5 0-16,2 3 0 0,-6-2-25 0,3-1 0 15,-8 3-1-15,6-5 2 0,0 2 24 0,-4-30 0 16,-7 30 0-16,-4 4 0 0,-4-35 0 16,-1 34 0-16,3 3 0 0,-17-36 0 15,23 30 0-15,-1-2-2 0,-2-3 0 0,2 5 0 16,1 0 0-16,-4 4 2 0,4 2 0 0,-9-6 0 16,3 3 0-16,-8-2 13 0,-20-34 0 15,20 33 0-15,-9 0 1 0,-30-27-14 16,33 36 0-16,-8-1 21 0,-30-18-1 15,29 24 0-15,-4-2 1 0,-53-15-21 16,27 35 0-16,-2-7-14 0,-94 24 0 16,68 2 0-16,-10 14 0 0,-119 51 14 15,105-29 0-15,-8 21-142 0,-6-1 0 0,14 9 1 0,3 0 0 16,2 2 56-16,-118 71 0 0,94-107-1 16,135-45-659-16</inkml:trace>
  <inkml:trace contextRef="#ctx0" brushRef="#br0" timeOffset="19500.32">9892 15542 11 0,'0'0'0'0,"0"0"0"0,-33 6 0 0,-22 2 1 0,27-2-1 0,3-6 1 15,-41 8-1-15,33-2 0 0,-6-1 0 16,-44 7 1-16,45-7-1 0,-6 1 1 15,-42 8-1-15,42-3 0 0,-9 0 0 16,-38 12 0-16,52-15 0 0,1 4 1 16,-26 7-1-16,31-13 0 0,3-6 0 0,-12-6 0 15,23 3 0-15,2 1 0 0,-10-10 0 16,7 10 0-16,1-4 33 0,-20 3 1 16,20 0-1-16,0 0 1 0,-15-2-34 15,21 2 0-15,2 6 77 0,-3 2 1 16,8-5-1-16,6 6 1 0,0 3-78 15,0-9 0-15,0 8 14 0,6 6 0 16,2-3 0-16,9 6 1 0,-4-3-15 0,12-5 0 16,3-4 0-16,11 1 47 0,38-3 1 15,-33-6 0-15,3-3 0 0,44-13-48 16,-41 16 0-16,8-3 69 0,53-5-1 16,-53 3 0-16,5 2 0 0,70-8-68 15,-59 8 0-15,-2 6 0 0,83-3 0 16,-78 1 0-16,0 4 0 0,92 1 0 15,-83-3 0-15,5 3 1 0,94 0 1 16,-91-3-1-16,0 0 1 0,107-3-2 0,-98-3 0 16,7 4 6-16,106-13 0 0,-109 4 0 15,-2-3 0-15,108-8-6 0,-111 19 0 16,9 0 16-16,99-5 0 0,-108 2 0 0,3 0 0 16,102-5-16-16,-105 11 0 0,-5 0 4 15,91 6 0-15,-100-3 0 0,-2 2 0 16,77 4-4-16,-80-4 0 0,2 1-6 15,81 5 1-15,-86-5-1 0,-5-1 1 16,77-2 5-16,-78-6 0 0,-2 3-1 16,63-14 1-16,-71 9-1 0,-3-1 1 15,55-5 0-15,-58 5 0 0,0-2-16 16,52-12 1-16,-66 14-1 0,1 4 1 0,35-12 15 16,-50 2 0-16,-2 9-1 0,10-11 0 15,-27 14 0-15,-2 0 1 0,2 0 0 16,-3 0 0-16,-8 0 7 0,6 0 0 15,-6 0 1-15,2-5-1 0,-2 5-7 16,0 0 0-16,0 0-11 0,-2-3 1 16,-10 0 0-16,4 3 0 0,-36-3 10 15,-3 3 0-15,-11 0 4 0,-58 0 1 16,64 0-1-16,7 0 1 0,-51 3-5 16,43 0 0-16,-5 0-23 0,-58 5 1 15,58 3 0-15,-5-2 0 0,-62 11 22 16,53-18 0-16,3 4-97 0,-74 2-1 15,71-5 1-15,-5-3 0 0,-86-3 97 16,80 1 0-16,-8-7-83 0,-95-5 2 16,95 9-1-16,0-4 0 0,-97-5 82 0,92 8 0 15,-1-5-11-15,-105-3 1 0,106 11-1 16,-1 3 1-16,-102 0 10 0,94-3 0 0,0 1 66 16,-108 2 2-16,103 5-1 0,-1 4 0 15,-112 10-67-15,112-19 0 0,1 3 100 16,-111 8-1-16,113-8 0 0,-3 3 1 15,-115 14-100-15,115-1 0 0,-5 4 16 16,-110 27 1-16,110-21-1 0,0 4 1 16,-6 1-17-16,-2 8 0 0,-6 3 0 0,0 14-84 15,-5-2 0-15,-9-29 1 0,-5-14 0 0,149-14-336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3T22:45:17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19309 6013 11 0,'0'0'0'0,"0"0"0"0,0 0 0 0,0 0 0 0,0 0 1 0,-36 0-1 0,28 0 1 0,-3-6-1 0,8 4 0 15,3-10 0-15,0 4 0 0,0-12 0 0,3-25 1 16,8 9-1-16,-3-7 1 0,9-50-1 16,-14 65 0-16,-3 6 0 0,-3-3 0 15,-3 16 0-15,-2 1 1 0,-9 8-1 16,9-6 0-16,-8 6 0 0,-20-6 0 15,5 12 0-15,-2 2 0 0,-44 18 0 16,38-18 0-16,9 6 13 0,-39 20 1 16,33-17 0-16,3 5 0 0,-1 4-14 0,-1 2 0 15,1-3 0-15,1 1 126 0,0 2 1 0,3-6-1 16,2 9 2-16,9 3-128 0,-31 28 0 16,28-26 0-16,-3 7 106 0,-22 30 2 15,22-37-1-15,-5 4 0 0,-28 53-107 16,30-48 0-16,-2 2 95 0,2 4-1 0,-2 5 1 15,-3 1 0-15,0 2-95 0,-28 53 0 0,36-61 0 16,-5-1 66-16,-17 38 0 0,22-46 1 16,5-3 0-16,7 1-67 0,-1-1 0 0,3-2 0 15,2-4 40-15,4 4 1 0,5-9 0 0,0-3 1 16,5-5-42-16,9 0 0 0,-5-3 0 0,2 2 0 0,-3-5 16 16,28 23 0-16,-9-15 0 0,7 4 0 15,29 24-16-15,-30-33 0 0,-8 3-14 16,33 22 0-16,-33-25 0 0,8 3 1 15,31 22 13-15,-31-22 0 0,0-3 11 16,44 16 1-16,-33-19 0 0,3 0 0 16,58 9-12-16,-49-17 0 0,-1 2 3 0,64-8 0 15,-59 0 0-15,4-6 0 0,66-2-3 16,-67 0 0-16,9-7 6 0,64-13 1 16,-65 14 0-16,7 0 0 0,63-20-7 15,-75 20 0-15,-5 3 5 0,57-9 1 16,-62 6-1-16,-4 6 1 0,50-6-6 15,-49 3 0-15,-3 2 1 0,46-13 1 16,-52 8-1-16,-2-9 1 0,2 3-2 0,-2 1 0 16,-4 2 0-16,1-3 9 0,-3-8 0 0,2 5 0 15,-10-5 1-15,2 0-10 0,-5 0 0 0,6-3 0 16,5 3 0-16,-3-6-1 0,33-30 0 16,-30 30 0-16,3 3 1 0,32-40 0 15,-32 35 0-15,0 2-11 0,24-31 1 16,-43 32-1-16,-4 5 1 0,1 2 10 0,-3-8 0 15,-9 6 0-15,-2 6 3 0,-3-6 0 0,-3 0 0 0,3 5 1 16,-5 3-4-16,-9-25 0 0,0 12 0 16,3-1-6-16,-8-34 0 0,5 40 0 15,3 0 0-15,-14-28 6 0,17 22 0 0,-6 3 4 16,-19-34 0-16,13 37 0 0,1-8 1 16,0 2-5-16,-3 0 0 0,-1 3 0 0,4 3 3 15,-8-6 1-15,7 3-1 0,1-2 1 0,0 4-4 16,-17-35 0-16,22 33 0 0,-6-3 4 15,-7-31 0-15,10 37 0 0,1 6 0 16,-26-18-4-16,20 18 0 0,3-1 4 16,-34-13 0-16,23 16 0 0,0 3 0 15,-42-11-4-15,30 14 0 0,-2 3 15 16,-53-3 0-16,39 5 0 0,-5 4 1 0,-56 2-16 16,61 6 0-16,-5 8-83 0,-62-3 0 15,67-8 0-15,0 0-1 0,-58-5 84 16,58 2 0-16,58 3-1283 0</inkml:trace>
  <inkml:trace contextRef="#ctx0" brushRef="#br0" timeOffset="1466.63">8657 10250 11 0,'0'0'0'0,"0"0"0"0,0 0 0 0,0 0 0 0,0 0 1 0,0 0-1 16,25-9 1-16,-16 4-1 0,-4 5 0 0,9-9 0 0,0 1 0 15,2 2 0-15,-2-5 1 0,6 8-1 0,-7-2 1 16,-7 5-1-16,-1 0 0 0,-5 0 0 0,9 0 0 16,-9 0 131-16,5 11 2 0,1-3-1 15,-4 1 1-15,4-1-133 0,5 3 0 0,-3 1 0 0,12 2 61 16,5 3 1-16,2-6 0 0,-2 0 1 0,8-8-63 15,0 3 0-15,6-6 0 0,-3-3 0 0,3 0 93 16,-4 0 0-16,4-5 1 0,-3 2 0 0,3 0-94 16,-1 1 0-16,1 5 0 0,-6 0 0 0,0 3 62 15,-2 5 1-15,10-2-1 0,-2 5 1 0,0 0-63 16,-1 3 0-16,1 0 0 0,5-2 0 0,3-1 19 0,-3 3 0 16,3-8 0-16,3 2 0 0,-3-5-19 0,8 0 0 15,6-3 0-15,-3-6 0 0,0-2 37 0,5 2 2 16,9-8-1-16,-5 0 0 0,7 0-38 0,-2-9 0 15,0 9 0-15,0 0 0 0,-3 0-12 0,80-11 1 16,-77 13 0-16,5-2 0 0,0 0 11 16,1 6 0-16,-6 2 0 0,-1 6 13 0,-7-5 1 0,2 2 0 15,-2 3 0-15,-6 8-14 0,0-8 0 0,8 6 0 16,-2 2 0-16,2 6 7 0,-3-5 1 0,4-4 0 16,2-5 0-16,-8 0-8 0,2 0 0 0,6-5 0 15,3-4 0-15,5-5-12 0,-5 3 0 0,11-3 0 16,-6 0 0-16,3 0 12 0,3-3 0 0,-5 6 0 15,-7-1 0-15,1-2 21 0,69-8 0 16,-69 16 0-16,-6 6 1 0,3 0-22 0,-11 0 0 16,0 6 0-16,-5 5 22 0,-1 0 1 0,-2 3 0 0,-3 1 1 15,-3-1-24-15,-2 0 0 0,2 0 0 0,0-3 0 16,0 0-2-16,-2 3 0 0,2-8 0 0,-5 2 0 16,5-8 2-16,-6 3 0 0,1-3 0 0,-6 0 0 15,6 0 13-15,-6-3 1 0,-5 3 0 0,2-5 0 16,-5 2-14-16,-3 0 0 0,8 0 0 0,-5 3 0 0,3-5 8 15,-3-1 0-15,-3 3 0 0,3-2 1 0,5 5-9 16,-5-3 0-16,-8 0 0 0,-1 3 0 0,-8 3 10 16,-2 0 1-16,-1-3-1 0,4 0 1 0,2 5-11 15,-8-5 0-15,8 3 0 0,-3-3 0 0,8 3-95 16,-7 0 0-16,10 2 0 0,-5-5 1 0,5 0 94 16,6 3 0-16,-25 0 0 0</inkml:trace>
  <inkml:trace contextRef="#ctx0" brushRef="#br0" timeOffset="4967.46">9033 7836 11 0,'0'0'0'0,"0"0"0"0,0 0 0 0,0 0 1 0,0 0-1 0,0 0 1 0,0 0 0 16,0 0-1-16,0 0-11 0</inkml:trace>
  <inkml:trace contextRef="#ctx0" brushRef="#br0" timeOffset="5200.64">9033 7842 11 0,'0'0'0'15,"0"0"0"-15,0 0 0 0,0 0 1 16,0 0-1-16,25-28 1 0,-17 13-1 15,-2 7 0-15,-6 8 0 0,5-3 1 16,-5 3-1-16,0 0 1 0,0 0-1 16,0 0 0-16,0 0 0 0,0 0 0 15,-5 0 0-15,5 6 1 0,-8 5-1 16,8-2 0-16,2-7 100 0,4 10 1 16,-1-4 1-16,1 6-1 0,2-5-101 0,3 10 0 15,9-2 0-15,-7 8 101 0,7 4-1 0,-6-7 0 16,-1 6 1-16,1-5-101 0,3 5 0 0,-9 0 0 15,3-6 0-15,-3 7 3 0,6 27 0 16,-3-36 0-16,-5 2 0 0,8 20-3 0,-1-33 0 16,1-1-140-16,17 3 1 0,-18-16-1 15,7-4-30-15,-1-5 139 0,6-14 0 0,0-6 1 16,-25 34-85-16</inkml:trace>
  <inkml:trace contextRef="#ctx0" brushRef="#br0" timeOffset="5700.46">9815 7816 11 0,'0'0'0'0,"0"0"0"0,0 0 0 0,0 0 1 0,0 0-1 16,0 0 1-16,39-8-1 0,-39 8 0 15,0 0 123-15,0 0 2 0,0 14-2 16,0-6 1-16,0 12-124 0,0-6 0 16,0 9 41-16,8 2 0 0,3 6 0 0,-3-3 0 0,3 0-41 15,3 3 0-15,0-3 0 0,-3-2 0 0,-3-4 6 16,9 23 1-16,-9-11-1 0,0-6 1 15,9 31-7-15,-12-34 0 0,4 1-43 16,-4 27 1-16,-2-30-1 0,-3 5 1 16,-3 14 42-16,3-25 0 0,0-3-86 15,-5 6 2-15,-1-15-1 0,6-5-120 0</inkml:trace>
  <inkml:trace contextRef="#ctx0" brushRef="#br0" timeOffset="6133.71">9699 7822 550 0,'0'0'0'16,"0"0"0"-16,0 0 43 0,33 14 1 15,-27-14-1-15,2 6 1 0,8 8-44 16,-2-11 0-16,0 5 62 0,25 17 0 16,-14-19 0-16,2 2 0 0,9 6-62 0,-3-5 0 15,-5-1 0-15,5 4 45 0,3-4 2 0,-3 6-2 16,11 0 1-16,-5 0-46 0,0 3 0 0,-1 0 0 0,-2 0 0 16,3 5 0-16,0 1 1 0,-9 2 0 0,-11-5 0 0,1 5-1 15,13 37 0-15,-28-34 0 0,-5 0 18 16,-13 37 0-16,1-34 0 0,-7 3 0 15,-33 36-18-15,27-33 0 0,-8 5 57 16,-1-6-1-16,4 1 0 0,2-3 1 0,4-3-57 16,-1 2 0-16,5-13 0 0,7-6 0 0,-1-11-69 15,8 3 1-15,-2-6-2 0,2-9 2 0,1-2 68 16,-1-31 0-16,6 5 0 0,-2-8-198 0,10-48 2 16,3 54-1-16,3 8 0 0,24-39 197 15,-18 36 0-15,7 9-48 0,29-32 0 16,-29 32-1-16,-27 25-137 0</inkml:trace>
  <inkml:trace contextRef="#ctx0" brushRef="#br0" timeOffset="6749.83">11030 8320 11 0,'0'0'0'0,"0"0"0"0,0 0 0 0,0 0 1 0,28 8-1 16,-17-2 1-16,11-6-1 0,-16 0 0 15,-6 0 67-15,11 0 1 0,-11 0-1 0,0 0 2 16,-6-8-69-16,1 5 0 0,-1 0 124 15,-13-11 1-15,5 5-1 0,-5 4 1 16,-34-9-125-16,20 8 0 0,-6 12 24 16,-32 8 1-16,40-6-1 0,4 12 1 15,-18 28-25-15,20-26 0 0,6 1 43 0,-9 22 1 16,15-17 0-16,7 0 1 16,1 6-45-16,-4-3 0 0,4 8 0 0,-1-2 12 0,1-1 0 15,5-2 0-15,5-11 0 0,1-9-12 0,2 0 0 16,3 0 0-16,-5-9 0 0,7-2 39 0,-4-3 1 15,7-3-1-15,4-2 1 0,7-4-40 0,4 4 0 16,2-9 0-16,-6-6 0 0,4-3-10 0,27-27 0 16,-31 22 0-16,-7-3 0 0,24-37 10 15,-22 37 0-15,0-5-36 0,20-35 1 16,-23 32-1-16,0 2 1 0,-5 1 35 0,3-1 0 16,2 3 0-16,-5 4-25 0,0 4 0 0,-3 9-1 15,-3 3 2-15,-2 14 24 0,-6 0 0 0,8 0 0 16,-8 0 0-16,11 0 12 0,-11 3 0 0,5 11 0 15,4 6 2-15,-4 0-14 0,9 44 0 16,-14-19 0-16,-5 6 33 0,-4 56 0 16,4-59 0-16,-4-6 1 0,4 0-34 0,-1 0 0 15,-2-2 0-15,3-1 12 0,-1 3 0 0,12-16 0 0,-1-7 0 16,3-8-12-16,1-2 0 0,2-9 0 0,0-6 0 16,5-2-184-16,34-34 0 0,-22 5 0 15,16-16-64-15,33-51 185 0,-46 56 0 16,-31 48-151-16</inkml:trace>
  <inkml:trace contextRef="#ctx0" brushRef="#br0" timeOffset="7200.52">11749 8348 752 0,'0'0'0'0,"0"0"0"0,0 0 16 0,27 42-1 0,-21-25 0 0,-12 3 0 0,-8 11-15 16,1-12 0-16,-7 4 52 0,-18 19 0 15,13-16 0-15,-3 4 1 0,3 4-53 0,0-11 0 16,12 5 0-16,-1-8 9 0,3 2-1 0,2 1 0 16,4-4 0-16,-3-7-8 0,5-1 0 0,3-6 0 15,0 4 0-15,0-9-30 0,0 0-1 0,5-9 1 16,-5 9 0-16,11-5 30 0,3-23 0 15,6-15 0-15,-1-7-20 0,33-71 0 16,-32 70 0-16,-1-2 1 0,25-51 19 16,-19 56 0-16,-6-3-11 0,4 1 0 0,1 7 0 15,-4 15 1-15,5 0 10 0,-1 6 0 0,-1 7 0 0,-4 10 0 16,-8 5 68-16,3 5 0 0,0-2 0 0,-9 3 1 16,-5 0-69-16,6 2 0 0,2 6 0 0,3 0 0 15,3 14 22-15,11 29 1 0,-12-29-1 16,7 8 1-16,2 37-23 0,-11-45 0 0,-6 1-5 15,15 30 0-15,-20-26 0 0,3 1 1 16,-3 25 4-16,-3-25 0 0,3-6-180 16,-6 0 1-16,-2-2-1 0,2-1 0 0,6-8 122 15,0 3 0-15,-5-12 0 0,-1-8 0 0,6 0-96 16</inkml:trace>
  <inkml:trace contextRef="#ctx0" brushRef="#br0" timeOffset="7583.99">12914 7574 820 0,'0'0'0'0,"0"0"0"0,0 0 41 0,-5 40 0 0,-4-18 0 15,-4 12 0-15,-20 45-41 0,21-43 0 0,4-7 40 16,-3 1 0-16,3 4 0 0,2 8 0 0,-5 1-40 16,3-4 0-16,8 9 0 0,0 0 0 0,0 2-73 15,-6 46-1-15,1-62 1 0,5-34-621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2:49:58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8133 14557 460 0,'0'0'0'0,"0"0"0"0,0 0 0 0,0 0-88 0,0 0 1 0,0 0-2 15,0 0 2-15,0 0 87 0,13-28 0 0,-13 17 0 16,0 0 0-16,0-1-8 0,-5-10 1 16,-1 11-1-16,4-1 1 0,-4-13 7 15,6 14 0-15,-5-3-8 0,10-20 0 0,9 9 0 16,5-1 1-16,39-41 7 15,-27 41 0-15,2 7-8 0,30-15 0 0,-30 23 0 16,1-1 0-16,24 4 8 0,-33 8 0 16,-6 0 13-16,20 14 1 0,-20-8 0 0,0 2 0 15,14 12-14-15,-13-6 0 0,-1 3 151 16,14 19 2-16,-19-22-1 0,-3 6 0 16,8 8-152-16,-16-16 0 0,-3-1 132 15,-3 3 0-15,3 0 1 0,0 0-1 0,0 0-132 16,0-6 0-16,0 4 0 0,3-1 0 0,-3 3 117 0,0 0-1 15,6-3 1-15,-6-2-1 0,5-4-116 0,-5 4 0 16,0-9 0-16,6 3 0 0,2-1 54 0,-8-2 0 16,6 0 1-16,-6 0 0 0,5 0-55 0,-5 0 0 15,0 0 0-15,3-2 0 0,-3 2 40 0,5-3 0 16,-5 3 0-16,0 0 1 0,0 0-41 0,0-9 0 16,0 9 0-16,-8 9 0 0,3-6 0 0,-9 2 0 0,-11 15 0 15,-8 3 1-15,-12 10-1 0,1 4 0 0,11-15 0 16,6 1 0-16,-4-3-8 0,4-1 1 0,7-5 0 15,4-5 0-15,7-4 7 0,-10 4 0 16,19-9 0-16,0 0-11 0,0 0 1 0,0 0-1 16,0 0 1-16,0 0 10 0,0 0 0 0,5 0 0 15,4-6 0-15,-4 6 43 0,1 0 2 0,13-8-1 16,9-1 0-16,16-2-44 0,0 0 0 0,-11 2 0 16,0 4 0-16,1 2 31 0,-4 0 0 0,3-5 0 15,-8 2 0-15,3 6-31 0,2 0 0 0,-11 0 0 16,-5-6 0-16,0 4-48 0,-6-1 0 0,3 3 0 0,-5 0 0 15,-6 0 48-15,0 0 0 0,0 0 0 0,3-3 0 16,-3 3-63-16,0 0 1 0,-3-6 0 0,3-2 1 16,0-1 61-16,-6-2 0 0,1-6 0 0,-3-2 0 0,2-1-59 15,-13-22 1-15,10 25 0 0,4 3 0 16,-6-6 58-16,8 9 0 0,3 0 0 0,0 5 4 16,-5 3 1-16,5-5-1 0,0 8 1 15,5-3-5-15,-5 3 0 0,0-3-24 16,8-3 0-16,-2 6 0 0,-1-2 0 15,23-1 24-15,-17 3 0 0,6-3 31 0,27-3-1 16,-25 1 0-16,6 2 1 0,19-8-31 16,-30 8 0-16,-8 3-8 0,7-14 0 15,-7 8 0-15,-6 6 0 0,-6-11 8 16,1 5 0-16,-3 1 0 0,-31-4 1 16,0 4-1-16,-11 5 1 0,-49 8-1 15,60 3 0-15,-5 12 3 0,0-6 0 16,5 2 0-16,-2 1 1 0,5-3-4 0,-3 5 0 0,12-2 0 15,-4 0 0-15,9 0 10 0,-3 2 1 0,11-8 0 16,3-3 0-16,6-2-11 0,5-1 0 0,0 1 0 16,0-4 0-16,5 4-37 0,6-6 1 0,9 2-1 15,2 1 0-15,14-3 37 0,3-1 0 0,2-4 0 16,3-7 0-16,3-5-4 0,3-3 0 0,-3 0 0 16,-3-2 1-16,-5-1 3 0,-1 0 0 0,-5-2 0 15,1-6 0-15,-4 0-24 0,23-32 0 16,-29 32 0-16,-4 0 1 0,7-34 23 0,-16 34 0 15,-11 11-41-15,-5-31 1 0,-3 32 0 16,-9 10-1-16,-11-17 41 0,15 15 0 16,-7 2 15-16,-10 1 2 0,16 2-2 15,8 0 1-15,-2 3-16 0,8 0 0 0,0 0-176 16,0 0 1-16,8-3 0 0,-2 3-92 16,-6 0 174-16,6-8 1 0,-4-3-1 0,-2 11-97 15</inkml:trace>
  <inkml:trace contextRef="#ctx0" brushRef="#br0" timeOffset="1167.12">8671 15156 673 0,'0'0'0'0,"0"0"0"0,0 0 0 0,0 0 5 0,0 0 0 0,0 0 0 0,0 0 1 0,0 0-6 16,-19-30 0-16,19 30 0 0,-6-6 31 15,4-8 1-15,-4 8 0 0,6 6 0 16,-8-3-32-16,8 3 0 0,-6-2 72 0,6 2 0 16,0 0 1-16,0 0 0 15,0 0-73-15,0 0 0 0,0 0 0 0,9-3 46 0,-4 3 1 16,1 3-1-16,2 2 2 0,-3 1-48 0,9-3 0 16,0 2 0-16,-3 4 0 0,-5 2 61 0,-4 0 1 15,4 3 0-15,-6 6 1 0,5 2-63 0,-5 4 0 16,-5-1 0-16,5 0 0 0,-6 6 35 0,4 3 1 15,-4-3 0-15,-5 0 0 0,-3 0-36 0,-13 25 0 16,21-33 0-16,1-4 20 0,-4 10 1 16,4-24 0-16,5 4 0 0,0-7-21 15,0-2 0-15,5 6-32 0,-5-6 0 16,0 0 0-16,3 0 1 0,8-3 31 16,3-2 0-16,-3-4 22 0,22-22 0 15,-8 3 0-15,3-6 0 0,21-36-22 16,-21 39 0-16,-9 0 20 0,6 0 1 0,8 3 0 15,0-3 0-15,1 6-21 0,2-3 0 0,2 2 0 16,-5 9 0-16,6 3 16 0,-6 0 1 0,-5 9-1 0,-3 2 1 16,0 6-17-16,-6 2 0 0,-5 4 0 0,-3-4 0 15,-11 4 21-15,2 2 0 0,4 14 0 0,0 9 1 16,-6 6-22-16,-6 58 0 0,0-45 0 16,-2 7 42-16,-17 58 2 0,17-62-2 0,-3 0 1 15,-3 3-43-15,9-14 0 0,-1 3 0 0,6-6-184 16,0-5 1-16,11-9 0 0,3-14 0 0,-14-14-871 15</inkml:trace>
  <inkml:trace contextRef="#ctx0" brushRef="#br0" timeOffset="53099.84">21019 11474 11 0,'0'0'0'0,"0"0"0"0,0 0 0 0,0 0 1 0,0 0-1 0,0 0 1 16,0 0-1-16,19-28 0 0,-19 28 20 16,0 0 0-16,0 0 0 0,0 0 0 15,-2 0-20-15,2 0 0 0,-11 2 91 0,-3 10 1 16,8-12-1-16,-2 2 1 0,-9 4-92 16,9 0 0-16,3-6 72 0,-4 14 0 15,4-14 0-15,-3 8 0 0,5-5-72 16,3-3 0-16,-3 6 0 0,3-1 56 0,-6 1 0 15,6-6-1-15,-5 8 1 0,2-2-56 0,0 2 0 16,1-5 0-16,-4 3 0 0,1 0 65 0,2-1 0 0,0 4 0 16,0 5 0-16,-2-9-65 0,-6 4 0 0,8-1 0 15,-3 1 0-15,-2-1 3 0,3-2 1 0,-1 2-1 16,1-2 1-16,-1-1-4 0,-2 1 0 0,2 2 0 16,1-2 0-16,2 5 3 0,-5 1 0 0,5-7 0 15,0 6 0-15,-2 3-3 0,-1 1 0 0,1-4 0 16,-4 0 0-16,1 6 54 0,-9 20 0 15,9-23 0-15,-6 8 0 0,-5 15-54 16,13-23 0-16,1 0 35 0,-9 14 1 16,9-14-1-16,-1-11 0 0,6 8-35 0,-3-5 0 15,3-6-21-15,-5 11 0 0,5-11 0 16,3 11 0-16,8-2 21 0,-6-4 0 16,-2-2-28-16,19 8 0 0,-8-11 0 15,0 0 1-15,30 0 27 0,-17-5 0 0,7 5 21 16,35-3 1-16,-50 3 0 0,0 0 0 15,14 0-22-15,-24 0 0 0,-9 0-151 16,11 8-1-16,-11-8 1 0,5-8-1 16,1 2 152-16,-6 6 0 0,8-8-143 15,-2-6 1-15,-4 3-1 0,-2 11-211 0</inkml:trace>
  <inkml:trace contextRef="#ctx0" brushRef="#br0" timeOffset="53633.17">21135 11018 673 0,'0'0'0'0,"0"0"0"0,0 0 0 0,0 0-26 0,0 0 1 16,33 0-1-16,-22 0 1 0,-5-6 25 0,-6 6 0 16,3-2 0-16,-3 2 0 0,5-3-23 0,-5 3 0 15,0 0-1-15,0 0 2 0,0 0 22 0,0 0 0 0,-5 0 0 16,5 0 0-16,-3 3-74 0,-3 5 0 0,6-8 0 16,-5 0-1-16,5 0 50 0,-6 0 1 0,6 0 0 15,0 0 0-15,0 0-40 0</inkml:trace>
  <inkml:trace contextRef="#ctx0" brushRef="#br0" timeOffset="54350.39">21599 11192 11 0,'0'0'0'0,"0"0"0"0,0 0 0 0,0 0 1 0,0 0-1 16,0 0 1-16,0 0-1 0,0 0 0 15,0 0 0-15,0 0 1 0,0 0-1 0,0 0 1 16,0 0-1-16,0 0 0 0,0 0 0 16,0 0 0-16,0 0 0 0,0 0 1 15,31-2-1-15,-18 2 0 0,4 0 44 16,22 0 1-16,-20 0 0 0,0 0 0 16,23 8-45-16,-20-2 0 0,-3-6 34 0,25 5 2 15,-22-2-1-15,3 3 0 0,25-1-35 16,-22-5 0-16,5 3 9 0,28 3 0 15,-34-12 0-15,4 6 0 0,29-3-9 16,-32-2 0-16,2-1-61 0,20-8-1 16,-28 8 1-16,-2 4-13 0,10-12 61 15,-27 8 0-15,-3 6-53 0</inkml:trace>
  <inkml:trace contextRef="#ctx0" brushRef="#br0" timeOffset="54700">21643 11465 11 0,'0'0'0'0,"0"0"0"0,0 0 0 0,28 3 1 0,-20 3-1 0,3-1 1 16,28 4-1-16,-11-6 0 0,8 5 53 15,41 6 1-15,-49-14-1 0,-4-3 1 16,18 3-54-16,-20 0 0 0,0 0 38 16,14 0-1-16,-8 0 0 0,-4 0 0 15,23 0-37-15,-22-5 0 0,3 2-66 0,27-3 0 16,-27 6 0-16,-1-8 1 0,31-6 65 15,-24 8 0-15,1 0-10 0,23-10 1 16,-33 7 0-16,-25 9-55 0</inkml:trace>
  <inkml:trace contextRef="#ctx0" brushRef="#br0" timeOffset="54900.37">23268 11046 11 0,'0'0'0'0,"0"0"0"15,0 0 0-15,0 0 0 0,0 0 1 0,0 0-1 0,0 0 1 16,0 0-11-16</inkml:trace>
  <inkml:trace contextRef="#ctx0" brushRef="#br0" timeOffset="55302.85">23041 11223 415 0,'0'0'0'0,"0"0"0"0,-39 59 36 15,-16 3 0-15,39-31 1 0,2-3 0 16,-5 1-37-16,2 7 0 0,3 6 0 0,-5-8 48 16,5 3 1-16,8-1-1 0,-5-2 1 0,3 5-49 15,-6 37 0-15,14-39 0 0,3-3 28 16,16 30-1-16,-8-35 0 0,3-4 1 0,25 14-28 15,-20-25 0-15,1-5 30 0,24 2 0 16,-17-3 0-16,4-5 1 0,27 3-31 16,-20-9 0-16,1 0 57 0,33-11-1 15,-39 3 0-15,-2 0 0 0,29-12-56 16,-29 1 0-16,-6-1-3 0,2 3 1 16,-2-5-1-16,0 0 1 0,-3-1 2 0,-3 1 0 0,6-3 0 15,3-3 0-15,2 0 7 0,3-3 1 0,-5-2 0 16,2-1 0-16,9-5-8 0,22-37 0 15,-31 45 0-15,-10 4-13 0,18-32 1 16,-24 31-1-16,-3 3 1 0,-3-23 12 16,-10 28 0-16,-4 7-15 0,-24-15 0 15,16 17 0-15,-11-6 0 0,0 3 15 0,3 6 0 16,-8 8 0-16,-3-3 60 0,-1 6 0 0,-4 0 1 16,5-3 0-16,2 6-61 0,-30 3 0 15,31-6 0-15,2 3-62 0,4-1-1 0,4-2 1 16,-5-2 1-16,6-1 61 0,5-3 0 0,-11 3 0 0,-2 3 0 15,2 9-129-15,-44 8 2 0,33 8-2 16,36-25-420-16</inkml:trace>
  <inkml:trace contextRef="#ctx0" brushRef="#br0" timeOffset="57333.33">12809 3698 33 0,'0'0'0'0,"0"0"0"0,0 0 0 0,0 0-4 0,-33 42 0 0,22-28 0 16,-8 0 1-16,-1 0 3 0,1 3 0 0,-6 3 0 15,-2-6 0-15,-7 8 42 0,-48 20 0 16,43-14 0-16,0-5 0 0,-38 19-42 0,49-19 0 15,-2-4 85-15,-28 24-1 0,36-27 0 16,2 4 2-16,-10 11-86 0,16-17 0 16,0-3 66-16,-5 18 1 0,3-15 0 0,7 8 1 15,-5 20-68-15,3-19 0 0,6 11 37 16,2-4 0-16,3 4 0 0,3 3 1 0,8-1-38 16,-3 43 0-16,-2-39 0 0,5 5 34 15,3 39 1-15,-6-42 0 0,8-5 0 16,12 42-35-16,-17-46 0 0,8 4 20 15,23 19 1-15,-17-28-1 0,2-2 1 16,4-1-21-16,7-3 0 0,7-2 0 0,-4-6 20 16,9-3 0-16,2-5 0 0,6 0 1 0,0-12-21 0,64-11 0 15,-67 3 0-15,0 0 17 0,61-20 0 16,-55 15 1-16,8 2 0 0,50-11-18 16,-64 14 0-16,-2-1 55 0,46-13 1 15,-49 14-1-15,-6-3 2 0,47-16-57 16,-47 10 0-16,9-2 5 0,38-26 0 15,-47 20 0-15,3-11 0 0,-8 0-5 0,-6 5 0 16,-3 1 0-16,-10-4-2 0,13-44 0 16,-28 39 0-16,-5-3 0 0,-11-39 2 15,3 42 0-15,-3 3-5 0,-17-43 0 16,9 43-1-16,0 0 1 0,-31-37 5 16,25 42 0-16,-2 1-6 0,-1 2 0 0,-11 6 0 15,1 5 1-15,-7 1 5 0,-7 2 0 0,-1 6 0 16,-2 6 0-16,3 2-5 0,-6 0 0 0,5 4 0 15,-5-4 0-15,0-2 5 0,-61-12 0 16,64 3 0-16,3 3 15 0,-51-6 1 0,62 12-1 16,2 8 2-16,-49 0-17 0,41-6 0 0,-5 12 11 15,-51 8 0-15,51-6 0 16,-1 1 1-16,4 5-12 0,4 6 0 0,4-4 0 0,-3 4-24 16,0 8 0-16,5 0-1 0,0-5 1 0,1 5 24 15,-34 37 0-15,39-29 0 0,-6 4-26 16,-33 41 0-16,39-33 0 0,8 3 1 15,-33 39 25-15,39-45 0 0,-1-3 5 16,7 0 1-16,7-5 0 0,6-1 0 0,6-2-6 16,7-6 0-16,1 3 0 0,0 3 0 0,5-6-11 0,31 37 0 15,-25-37 0-15,3 8 1 0,35 21 10 16,-24-29 0-16,-1-6-7 0,48 26 0 16,-42-31 0-16,9 3 0 0,49 2 7 15,-44-13 0-15,8 2 43 0,61-3 1 16,-60-8-1-16,-4 6 1 0,61 3-44 15,-60-9 0-15,2 5-15 0,59 4 1 16,-65-9 0-16,1-6 0 0,63-2 14 16,-68-7 0-16,2-4-16 0,58-26 1 15,-64 17-1-15,1-9 1 0,52-42 15 16,-42 37 0-16,-5-9 18 0,6-5 1 0,-6 3 0 16,-6-1 0-16,1-10-19 0,43-57 0 15,-62 59 0-15,-4 3-14 0,17-68 1 16,-36 65 0-16,-3 3 0 0,-2-6 13 0,-6 9 0 15,-11 0 0-15,-3 5 27 0,-33-50 0 16,22 53 0-16,-8-3 0 0,-36-39-27 0,30 54 0 16,-2 5-6-16,-48-25 1 0,42 33-1 15,-11-2 1-15,-52-6 5 0,52 17 0 16,0 2-39-16,-77 4 0 0,63 14 0 16,-6 2 1-16,-90 40 38 0,71-6 0 0,1 9 17 15,-112 70 0-15,112-62 0 0,-1 17 1 16,-102 73-18-16,108-76 0 0,5 0-97 15,-68 90 0-15,76-73 1 0,12 3 0 16,-61 99 96-16,69-86 0 0,5 15-116 16,-32 88 1-16,46-131-1 0,39-78-402 0</inkml:trace>
  <inkml:trace contextRef="#ctx0" brushRef="#br0" timeOffset="63950.16">21055 13384 11 0,'0'0'0'0,"0"0"0"0,0 0 0 0,0 0 1 0,33 0-1 0,-27 0 1 15,2 0-1-15,-8 0 0 0,0 0 0 16,0 0 1-16,0 0-1 0,0 0 1 15,0 0-1-15,0 0 0 0,0 0 5 16,0 0 1-16,0 0 0 0,0 0 0 16,0 0-6-16,0 0 0 0,0 0 48 15,0 0 1-15,0 8 0 0,0 4 0 16,5 5-49-16,-2-6 0 0,-6 3 82 0,-2 25-1 16,-1-25 0-16,1 0 1 0,-6 20-82 15,8-17 0-15,3 0 72 0,0 0 1 16,-3 5 0-16,1 4 0 0,4 5-73 0,1-3 0 15,-3 0 0-15,3 3 0 0,0 3 41 0,2-1 0 16,-2-13 0-16,0-3 0 0,5-3-41 0,-3 0 0 0,1-8 0 16,-3 2 0-16,2-2 25 0,-5-6-1 0,6 8 0 15,-6-8 1-15,5 3-25 0,-5-3 0 0,9 3 0 16,-9-3 0-16,0 0 58 0,0 0 0 0,0 0 1 16,0 0 0-16,0 0-59 0,0 0 0 0,0 0 0 15,5-6 0-15,-5 1 10 0,3-1 1 0,2-5-1 16,7-6 1-16,-4-3-11 0,3 0 0 0,-3-2 0 15,3 2 0-15,-5-5-13 0,2 0 1 0,-2 11-1 16,-1-6 1-16,-2 3 12 0,8-8 0 16,-8 5 0-16,2 0-35 0,9-25 0 15,-3 28 0-15,-3-5 1 0,14-15 34 0,-13 32 0 16,-9 5-27-16,0 0 0 0,5-6 0 16,-5 6 0-16,0 0 27 0,0 0 0 15,0 0 21-15,3 20 0 0,0-6 0 16,-1 8 0-16,4 1-21 0,-6 13 0 0,0 4 0 0,0 5-1 15,0 5 0-15,0-7 0 0,3-4 0 0,2-2 1 16,6 30 0-16,-8-39 0 0,3-5 53 16,5 16 0-16,-6-30 1 0,3-4-1 15,-2-2-53-15,-6-3 0 0,8 3 51 16,3-6 1-16,-5 0 1 0,8-11-1 16,-6 3-52-16,6-12 0 0,2-8 0 0,6-11 23 0,3-3 1 15,-5 11 0-15,-4-2 0 0,4 2-24 0,15-39 0 16,-18 39 0-16,2-8-68 0,15-37 1 15,-21 45-1-15,7 3 1 0,7-33 67 16,-10 38 0-16,2 4-165 0,-5-1 1 16,5-2-1-16,-10 8 0 0,-9 17-404 0</inkml:trace>
  <inkml:trace contextRef="#ctx0" brushRef="#br0" timeOffset="64516.49">22273 12565 426 0,'0'0'0'0,"0"0"0"0,0 0 0 0,0 0 3 0,33 6 0 0,-27 0 0 16,-1 8 1-16,1 17-4 0,-6-9 0 0,0 3 73 15,-6 51 0-15,1-22-1 0,2-1 1 16,-2 4-73-16,-1 4 0 0,1 4 0 0,2 5 128 16,0 68-1-16,0-73 1 0,-2 3 0 15,-4 47-128-15,9-62 0 0,-2-2 43 16,2-6-1-16,5-3 0 0,1-5 0 0,-1-3-42 16,1-12 0-16,2-2 0 0,-2-6 0 0,-4-6 33 0,4-5 1 15,-1 0-1-15,-5-3 2 0,6 3-35 0,-6-3 0 16,8 0 0-16,3-3 0 0,-2 0-40 0,2 0 2 15,2-8-1-15,7-6 1 0,2-11 38 0,28-37 0 16,-26 37 0-16,-4-8-84 0,21-35-1 16,-21 35 1-16,-4-1 0 0,23-33 84 15,-20 30 0-15,-5 1-49 0,5-3 1 16,-5 14 0-16,0 14 1 0,2 2 47 0,-2 10 0 0,-5-4 0 16,-4 3 0-16,-5 3 8 0,0 9 0 0,6-7 0 15,-6 10 1-15,5 2-9 0,3 17 0 16,1-6 0-16,2 6 33 0,0 34 0 15,-8-32 0-15,2-5 2 0,-5 34-35 16,6-31 0-16,-6-3-11 0,0 3 2 0,2-5-1 16,4-4 1-16,5-13 9 0,-8 5 0 0,2-3 0 15,1-3 0-15,-1-5-137 0,1 0-1 0,8-3 1 16,-6-3-1-16,9-5 138 0,21-20 0 16,-10 5 0-16,5-13-61 0,25-40 0 0,-39 45 0 15,-19 31-132-15</inkml:trace>
  <inkml:trace contextRef="#ctx0" brushRef="#br0" timeOffset="64683.68">23229 13226 11 0,'0'0'0'0,"0"0"0"0,3-5 0 0,8-4 0 0,0-2 1 0,-3 3-1 0,-2 5 1 0,-6 3-1 16,0 0 0-16,2 6 0 0,-2-6 0 0,0 0 42 15,0 0 1-15,0 0-1 0,-2 11 1 0,2 0-43 16,0 26 0-16,-6-15 0 0,-5 9 108 16,-3 37-1-16,12-35 0 0,2 1 1 15,0 34-108-15,0-37 0 0,2 2-24 0,4 1 1 16,-1-3 0-16,1 0 0 0,2-3 23 0,-2 0 0 15,7-2 0-15,-7-12 0 0,-3-3-85 0,2 0 2 16,-5-11-1-16,0 0 0 0,0 0-54 0</inkml:trace>
  <inkml:trace contextRef="#ctx0" brushRef="#br0" timeOffset="65432.8">23953 12343 280 0,'0'0'0'0,"0"0"0"0,0 0 0 16,14 65 20-16,5 25 1 0,-19-42 0 15,3-1 0-15,-3 52-21 16,-3-43 0-16,-11 9 128 0,0-6 2 0,3 6-1 0,0 5 1 0,-3 3-130 16,-13 73 0-16,7-75 0 0,4-4 109 15,-17 71 2-15,19-73-2 0,-5 0 2 16,5-1-111-16,0-7 0 0,8-7 0 0,1-8 20 16,-3-5 0-16,2-6 0 0,6-6 0 0,3-8-20 15,2 3 0-15,-5-15 0 0,0-5-40 16,6-5 1-16,-6-1-1 0,5 3 0 0,4-5 40 0,2 2 0 15,0-13 0-15,11-10 0 0,8-7-40 0,3-6 1 16,-8 8 0-16,-3 6 0 0,-2 5 39 0,-4 1 0 16,1 2 0-16,-1 9 0 0,1 5-10 0,11-8 0 15,-17 14 0-15,0 0 0 0,0-5 10 16,5 2 0-16,4 0 0 0,2 0 32 0,25-3 0 16,-22 4 0-16,8-10 0 0,25-4-32 15,-33 1 0-15,-3 7 12 0,14-12 1 16,-23 6 0-16,1-5 0 0,6-21-13 15,-12 15 0-15,3-3 24 0,-6-31 0 16,-10 31 1-16,5-1-1 0,-8 1-24 0,2 9 0 16,-5 2 0-16,3 3 32 0,-3 2 0 0,2 1 0 15,-4-3 1-15,2 0-33 0,0 3 0 0,2 2 0 16,1 1 0-16,2 8-34 0,-5-6 0 0,6 6 0 16,-3-3 1-16,2 3 33 0,-2 0 0 0,-1 9 0 0,-2-6 0 15,0 8-19-15,-2 0 0 0,-1 9 1 0,0 2 0 16,-3 12 18-16,-16 36 0 0,25-33 0 15,2 0 75-15,-7 44-1 0,13-39 0 16,0 6 1-16,0 6-75 0,0-12 0 0,8-3 0 0,3 3-9 16,3 1 2-16,-3-10 0 0,3-2 0 0,5-5 7 15,20 16 0-15,-17-28 0 0,3-3-5 16,33-5 0-16,-25-9 0 0,5-3 1 16,7-2 4-16,-7-6 0 0,1 0 0 0,0-3-131 15,-1 0-1-15,-5-3 1 0,-5 3-1 0,-3-2 132 16,0-4 0-16,-14-5 0 0,3-3 0 0,-12-3-155 0,-10-33 0 15,-3 33 0-15,11 34-219 0</inkml:trace>
  <inkml:trace contextRef="#ctx0" brushRef="#br0" timeOffset="65617.12">22933 12523 1022 0,'0'0'0'0,"0"0"0"0,0 0 0 0,0 0-156 0,20 51 0 16,-4-40 0-16,12 3-51 0,11-5 157 0,-12-9-2 16,-5-9 2-16,-22 9-97 0</inkml:trace>
  <inkml:trace contextRef="#ctx0" brushRef="#br0" timeOffset="66666.57">25903 12942 11 0,'0'0'0'0,"0"0"0"0,0 0 0 0,0 0 0 0,0 0 1 0,0 0-1 16,0 0 1-16,0 0-1 0,0 0 0 16,0 0 0-16,0 0 0 0,-39-2 1 15,31-1-1-15,0 0 1 0,-12-3-1 16,7 3 0-16,2 1 101 0,-1-1 0 15,12 3 1-15,-2-6-1 0,2 6-101 0,0 0 0 16,0 0 10-16,0 0 0 0,0 0 0 0,0 9 1 16,0-4-11-16,0 1 0 0,0 8 0 0,0 8 0 15,-6 9 12-15,6 3 0 0,-5 0 0 0,-1-9 0 0,3 6-12 16,-8 6 0-16,3-9 0 0,3 3 0 0,-9 3 45 16,-11 36 0-16,11-31 0 0,0 1 0 15,-8 33-45-15,14-39 0 0,0-1 41 16,2 1 1-16,6-6-1 0,0-2 1 0,3-1-42 15,2 0 0-15,1-16 0 0,2 2 0 0,9-3 38 16,-6-8 0-16,5 0 0 0,1 3 0 0,5-3-38 16,3 0 0-16,5-3 0 0,-2 3 0 0,2-11-18 0,3 3 0 15,-5 5 0-15,-3 0 1 0,-3 0 17 0,14-8 0 16,-22 8 0-16,0 3-88 0,-3 0 0 16,2 0 1-16,7 0 0 0,-1-5 87 0,11-1 0 15,-13 0 0-15,2 1-93 0,12-15 2 16,-23 6 0-16,-8 14-143 0</inkml:trace>
  <inkml:trace contextRef="#ctx0" brushRef="#br0" timeOffset="66916.47">26016 12157 11 0,'0'0'0'0,"0"0"0"0,0 0 0 0,-5 26 0 16,-4-7 1-16,4 1-1 0,-6-17 1 0,8 0-1 15</inkml:trace>
  <inkml:trace contextRef="#ctx0" brushRef="#br0" timeOffset="72583.84">27660 12700 11 0,'0'0'0'0,"0"0"0"0,0 0 0 0,0 0 1 15,0 0-1-15,0 0 1 0,0 0-1 16,0 0 0-16,0 0 101 0,0 0 0 0,0 0 1 16,0 0 0-16,0 0-102 0,0 0 0 15,0 0 83-15,0 0 1 0,0 0-1 0,0 0 1 16,11 34-84-16,-11-34 0 0,-6 3 62 16,-10 3-1-16,13-4 0 0,-8 1 1 15,3 6-62-15,-3-4 0 0,2-2 41 16,-2 8-1-16,3-2 0 0,0-6 0 15,-23 13-40-15,12-1 0 0,-9 1 4 16,-21 15 1-16,24-17-1 0,0 3 1 16,3 0-5-16,-3-3 0 0,6 0 0 0,-1-2 39 0,1-4 0 15,5 0 1-15,-5 1 0 0,5-3-40 0,3-1 0 16,-3 4 0-16,-5-4 0 0,-1 6 8 0,1 1 0 16,0-7 0-16,-9 7 0 0,3 2-8 0,0 0 0 15,6-3 0-15,-3 0 0 0,5 0 27 0,4 4 0 16,-1-1 0-16,3-6 0 0,5-2-27 0,6-6 0 0,-5 8 0 15,2-2 0-15,3-1-15 0,0-5 0 0,-6 9 0 16,6-4 0-16,6 4 15 0,-6-3 0 0,3 2 0 16,-1 3 0-16,4 3 46 0,13 14 0 15,-8-16 1-15,-2 2-1 0,18 8-46 16,-13-5 0-16,-3 3-20 0,17 14 1 16,-17-15-1-16,3 4 0 0,19 16 20 15,-22-22 0-15,5 0-29 0,23 17 0 16,-22-23 0-16,-1 6 1 0,26 14 28 15,-26-20 0-15,1 0-140 0,21 9 2 16,-18-12-1-16,-1-2 1 0,14-6 138 0,-13-6 0 16,-7-5-136-16,18-14 1 0,-17 11-1 15,-14 14-198-15</inkml:trace>
  <inkml:trace contextRef="#ctx0" brushRef="#br0" timeOffset="73133.07">28273 11980 11 0,'0'0'0'0,"0"0"0"0,0 0 0 0,0 0 1 16,0 0-1-16,14 34 1 0,-14-12-1 0,0-8 0 15,0 9 70-15,0 28 1 0,0-32-1 16,0-5 2-16,0 3-72 0,0 3 0 0,-6 8 0 16,4 0 90-16,-4 0 1 0,1 0 1 0,-1 9-1 15,1 5-91-15,-1-2 0 0,-5 5 0 0,0 0 0 0,-3 0 111 16,-11 48-1-16,14-40 0 0,-3 0 2 15,6 4-112-15,-6 5 0 0,3 0 0 0,-3 5 78 16,-2 1 1-16,2-4 0 0,0-5 0 0,0 0-79 16,-5 60 0-16,8-69 0 0,3 6 18 15,-1-5 1-15,4-3-1 0,-1 3 1 0,1-9-19 16,2-3 0-16,3 1 0 0,-3-4 0 0,1-13-118 0,2-1-1 16,2-8 1-16,1-3-1 0,-3-11-41 0,8-8-1 15,-8 8 1-15,0 0-1 0,0 0-122 0</inkml:trace>
  <inkml:trace contextRef="#ctx0" brushRef="#br0" timeOffset="73733.2">28580 12999 573 0,'0'0'0'0,"0"0"0"16,0 0 0-16,0 0-31 0,41 14-1 0,-24-12 1 0,-3 4 0 15,2 3 31-15,-8 2 0 0,3 3 0 0,-5-9 0 16,2 4 69-16,-8-9 0 0,6 6 0 0,-3 2 0 16,2 3-69-16,1 0 0 0,-1-2 0 0,1-1 0 15,7 4 39-15,-4 2 2 0,-1-9-1 0,0 4 0 0,1-1-40 16,-1-2 0-16,3-6 0 0,0 3 0 0,0-1 18 15,6-2 0-15,-4-2 0 0,4-1 1 0,0 3-19 16,-1-11 0-16,1-1 0 0,-1-2 0 0,-2 0 29 16,-3 0 0-16,3 0 1 0,0 0 0 0,-14 0-30 15,5 0 0-15,-5 3 0 0,0-1 0 0,0 1 49 0,0 3 0 16,0-4 0-16,-5 10 1 0,5-10-50 16,-14-5 0-16,0 9 0 0,3 0-5 0,-22-9 1 15,16 8 0-15,-2 4 0 0,-17 2 4 16,22-3 0-16,3 3 20 0,-8 1 2 15,5 2-2-15,9 2 1 0,-15 7-21 16,6-6 0-16,1 8-7 0,2-3 0 0,-9 6 0 16,6 0 0-16,-5 6 7 0,3 3 0 0,4-1 0 15,4-2 0-15,5 2 10 0,3-2 0 0,-5 3 0 16,5-1 0-16,5 1-10 0,-5-4 0 0,6 9 0 16,-3 1 0-16,2 1 52 0,6 27 1 15,-5-35-1-15,2 4 2 0,6 10-54 16,-6-22 0-16,3 0 6 0,17 3 0 15,-12-6 0-15,-2-2 0 0,28-1-6 16,-20-5 0-16,5-3-101 0,31-6 1 16,-33-8 0-16,-3 0 0 0,3-5 100 0,0-4 0 15,-6 1 0-15,-5-6-195 0,0-1 2 0,0-4-2 0,-3 2 1 16,-11 31-112-16</inkml:trace>
  <inkml:trace contextRef="#ctx0" brushRef="#br0" timeOffset="74249.61">29265 12965 437 0,'0'0'0'0,"0"0"0"0,0 0 0 0,0 39 34 0,-3-13 1 0,0 4 1 0,0 1-1 0,-8 0-35 0,3 0 0 15,3 0 0-15,-6 6 0 0,2 2 76 0,-5 34 1 16,3-39 1-16,3 3-1 0,-11 27-77 16,5-35 0-16,8-10 27 0,-7 18 1 15,7-26-1-15,6-5 1 0,3-1-28 16,-3-5 0-16,-3 6 21 0,3-6 2 16,0 0-1-16,0-6 0 0,3-19-22 15,5 0 0-15,6-3-13 0,14-51 1 16,-15 37 0-16,7-1 0 0,-1 1 12 0,-2-3 0 15,2-3 0-15,3 3-29 0,3-3 2 0,-6 1-1 16,1 2 1-16,-1-6 27 0,22-33 0 16,-21 47 0-16,2 0-5 0,19-22 1 15,-21 40-1-15,-4 7 1 0,12-4 4 16,-25 13 0-16,5 8 29 0,0 4 0 0,0-4 0 16,-2 4 1-16,8 19-30 0,-3-5 0 15,0 5 26-15,-3 5-1 0,0 4 0 0,-5-3 1 16,-3 0-26-16,0-1 0 0,3 7 0 0,3-7 0 0,-6 1 12 15,-6-3 0-15,6 6 0 0,0-9 0 0,-3 8-12 16,-5 23 0-16,0-30 0 0,-3-4-50 16,-9 26 0-16,17-35-1 0,3 1 1 15,-5 9 50-15,2-15 0 0,0-3-162 16,1 6 0-16,2-14-1 0,0 0-201 0</inkml:trace>
  <inkml:trace contextRef="#ctx0" brushRef="#br0" timeOffset="74635.75">30245 11952 11 0,'0'0'0'0,"0"0"0"0,0 0 0 0,-2 37 1 15,-1-18-1-15,-11-2 1 0,-11 39-1 16,6-22 0-16,0 0 78 0,-1 3 1 0,1-1 0 0,2-8 1 16,9-5-80-16,0 5 0 0,2 0 0 0,-8 0 0 15,3 6 151-15,3 2 2 0,-6 4-1 0,9 2 0 16,-1 6-152-16,-8 50 0 0,3-44 0 0,6 8 82 15,2-3 1-15,-5 8-1 0,2 1 0 0,1 2-82 16,-1 6 0-16,1-11 0 0,2-12 0 0,3 1 43 16,5 39-1-16,4-48 0 0,2-9 1 15,19 37-43-15,-11-36 0 0,6-1-5 16,3-2 0-16,0 0 0 0,2-6 0 0,6 3 5 16,3 0 0-16,-1-3 0 0,1 0 0 0,0-5-170 15,2 2 1-15,-11-11-1 0,-2-5 1 0,-28-9-385 0</inkml:trace>
  <inkml:trace contextRef="#ctx0" brushRef="#br0" timeOffset="75199.87">30900 12214 437 0,'0'0'0'0,"0"0"0"0,0 0 0 0,-5 50 43 0,2-19 1 0,-5 3-1 0,-4 0 0 0,-4 2-43 16,-23 43 0-16,17-40 0 0,-3 1 98 16,-22 39 1-16,25-37-1 0,0 3 1 15,0 3-99-15,3 0 0 0,2-1 0 0,1 7 28 16,-1 2 0-16,0 0-1 0,-2-2 1 0,2-1-28 16,6-2 0-16,-2-12 0 0,-1 1 0 0,3-9 1 15,-9 22 0-15,9-28 0 0,3 1 1 0,-6 10-2 16,11-27 0-16,3-1 39 0,-2 9 1 15,2-9 0-15,0-2 1 0,2 5-41 16,-2-11 0-16,6 6 62 0,5 0 0 16,0-6 0-16,6 2 0 0,21-2-62 15,-13-2 0-15,8 2 40 0,31-12-1 16,-36 12 0-16,-4 0 0 0,26 3-39 16,-28 0 0-16,-2 3-30 0,18 8 1 15,-18-11-1-15,-4 2 1 0,17 4 29 16,-16-7 0-16,-1 1-124 0,12-3 1 15,-14 0-1-15,2-3 2 0,4-2 122 16,-9-1 0-16,0-2-175 0,5-15 1 16,-7 9 0-16,-9 14-240 0</inkml:trace>
  <inkml:trace contextRef="#ctx0" brushRef="#br0" timeOffset="75699.58">31422 11980 370 0,'0'0'0'0,"0"0"0"0,11 28 36 0,11 14 1 16,-13-19-1-16,-1-1 2 0,3 12-38 0,3-6 0 16,0 1 0-16,2 1 75 0,-8-1 1 0,3 4 0 15,3 7 1-15,6 5-77 0,-4 5 0 0,-2 1 0 16,0-3 0-16,0 0 83 0,16 47 0 15,-13-50 1-15,-1 3 0 0,4 3-84 0,-4-1 0 16,-5-5 0-16,-3 1 11 0,1-1 1 0,-7-3-1 16,-2 0 1-16,-5 0-12 0,-3-2 0 0,-6-1 0 15,0-3 0-15,3 7 75 0,-28 30 1 16,14-31-1-16,-2-3 0 0,-45 40-75 16,33-39 0-16,1-1-3 0,-1-2 0 0,0-1 0 15,-5-2 0-15,3-6 3 0,-1 3 0 0,4-6 0 0,10-5 0 16,-2-6-75-16,2-3 1 0,9-5-1 0,-1-3 1 15,9-3 74-15,0-6 0 0,6 3 0 0,2-8 0 16,3 0-164-16,3-3 0 0,-1-14 0 0,1-12 1 0,-3 40-241 16</inkml:trace>
  <inkml:trace contextRef="#ctx0" brushRef="#br0" timeOffset="76067.32">32411 12430 707 0,'0'0'0'0,"0"0"0"0,0 0 0 0,0 0 128 0,0 0 0 0,0 0 0 16,0 0 0-16,0 0-128 0,0 0 0 0,0 0 0 16,0 0 0-16,0 0-4 0,0 0 1 0,0 0 0 15,0 0 0-15,14 34 3 0,-14-28 0 0,-3 5 0 0,0 0 0 16,3-5-27-16,-5 2 0 0,2-5 0 0,0 3 1 15,3-1 26-15,0 4 0 0,-2-6 0 0,2-3 0 16,2 5-106-16,-2-5 1 0,3 6 0 0,-3-6 0 16,0 0-404-16</inkml:trace>
  <inkml:trace contextRef="#ctx0" brushRef="#br0" timeOffset="76333.61">32325 13497 1090 0,'0'0'0'15,"0"0"0"-15,0 0-9 0,31 31 0 16,-26-26 0-16,-5-5 0 0,-5 6 9 16,5-6 0-16,0 0 49 0,-6 0 1 15,6 0-1-15,-5-3 1 0,2 0-50 16,-5 0 0-16,-3 1-13 0,-9-1 0 15,7-6 0-15,2 4 1 0,-14-4 12 16,16 9 0-16,-7 3-139 0,-6 3-1 16,8-12 1-16,14 6-449 0</inkml:trace>
  <inkml:trace contextRef="#ctx0" brushRef="#br0" timeOffset="78283.5">30756 9960 504 0,'0'0'0'0,"0"0"0"0,0 0 31 0,0 0-1 16,0 0 0-16,34 0 0 0,-26 0-30 15,-3 0 0-15,1 3 94 0,5 5 1 16,-11-8-1-16,8 0 0 0,-5-5-94 15,-3 5 0-15,0 0 82 0,0 0 0 16,0 0 0-16,-3 0 1 0,-8 5-83 0,3-2 0 16,-9 3 45-16,-24 8 0 0,13 0 0 15,-2 3 1-15,-25 14-46 16,35-20 0-16,4 6-18 0,-1 0 0 0,-5 2 0 0,-3 7 0 0,0 5 18 16,1 0 0-16,1 2 0 0,-4-4 0 0,2 7 44 15,-19 35 0-15,16-29 1 0,3 3 0 16,-27 48-45-16,30-48 0 0,2 8 22 15,1 0 1-15,2 1 0 0,4-3 0 0,2-4-23 16,-1 4 0-16,4-12 0 0,0 1 0 0,2-4 18 16,9 38 1-16,0-44-1 0,5 1 1 15,14 14-19-15,-11-25 0 0,3-6 23 0,17 14-1 16,-18-22 0-16,4 2 0 0,16-2-22 16,-16-6 0-16,-1-3 39 0,20-11 1 15,-14 6-1-15,-2-1 1 0,18-22-40 16,-16 12 0-16,3-4-35 0,0-2 0 15,-6-1 0-15,-10 1 0 0,2 3 35 0,-6-6 0 0,-2 5 0 16,-3 3 0-16,-5 6 4 0,-4 0 1 0,-2 0 0 16,0 0 0-16,0 0-5 0,-8 0 0 0,-1 5 0 15,1 1 0-15,-9 0-28 0,4 2 1 0,1 9-1 16,-7 8 1-16,0 3 27 0,-3 9 0 0,5 5 0 16,0-6 0-16,6 12-98 0,-11 39 1 15,36-36-1-15,11 2 1 0,22 34 97 16,-14-50 0-16,-22-23-1057 0</inkml:trace>
  <inkml:trace contextRef="#ctx0" brushRef="#br0" timeOffset="84533.21">29433 3799 11 0,'0'0'0'0,"0"0"0"0,0 0 0 0,-5 34 0 0,-6 2 1 15,5-22-1-15,1-5 1 0,-9 5-1 16,14-14 0-16,-3 5 20 0,3-5 0 15,-3 0 0-15,3 0 0 0,0 0-20 16,-5 9 0-16,5-9 35 0,0 0 0 16,-6 5 0-16,6-5 1 0,-14 0-36 15,9 0 0-15,-1 0 30 0,4-5-1 0,-7 5 0 16,1-9 0-16,0-2-29 0,-1 0 0 0,-4-3 0 16,-7 0 0-16,-2 2 21 0,0-2 0 0,-8 6 0 15,-6 0 1-15,-3 8-22 0,-2 0 0 0,-3 0 0 16,-3 2 0-16,0 4-49 0,-6 2 0 0,-5 4 0 15,0-10 0-15,0 4 49 0,-8-6 0 0,8 6 0 16,8-3 0-16,3 2 10 0,3 1 2 0,5-6-1 16,1 3 0-16,-1 2-11 0,-33 1 0 0,33 5 0 15,3 0-3-15,-41 20 0 0,36-11 0 16,-6 0 0-16,-42 25 3 0,45-17 0 16,5 0 29-16,-46 31 1 0,49-34-1 15,3 4 1-15,-34 21-30 0,40-22 0 0,2 9 75 16,6-9 1-16,2 9-1 0,6-9 1 0,6 8-76 15,-1 6 0-15,6 1 0 0,0-1 0 0,8 0 35 16,14 45 1-16,-13-45 0 0,4 1 0 16,15 41-36-16,-11-47 0 0,-4-6 32 15,-1 2 0-15,4 1 0 0,3-9 1 0,4 1-33 16,-1-4 0-16,-3 6 0 0,6-5 0 0,-3-1 79 0,3-2-1 16,5 3 0-16,3 2 0 0,-2-8-78 0,5 3 0 15,5-1 0-15,-2-2 0 0,2 3 55 0,50 8 0 16,-46-14-1-16,-1-6 1 0,41 1-55 15,-40-4 0-15,-1-5 42 0,47-5-1 16,-39-4 0-16,-5 1 0 0,3-6-41 16,-6 0 0-16,3 0 0 0,-3 0-5 0,3-6 0 0,-2 0 0 15,-4 3 0-15,0-5 5 0,1-6 0 0,2 0 0 16,-5 0 0-16,-1-6-35 0,40-37 0 16,-40 35 0-16,-4-1 0 0,29-36 35 15,-35 39 0-15,-3 1 42 0,22-35 0 16,-31 29-1-16,-2 2 1 0,-6 1-42 0,3-1 0 15,-5-5 0-15,2 5-2 0,-2-47 1 16,-12 33-1-16,-2 1 1 0,-14-57 1 16,8 53 0-16,-3 4 23 0,-30-46 0 15,14 56 0-15,-5 10 0 0,-54-21-23 0,40 37 0 16,-9 14-44-16,-85 11 1 0,55 9 0 16,-6 8 0-16,-88 37 43 0,105-29 0 15,8 4-94-15,-58 5 2 0,89-62-1 16,41 17-884-16</inkml:trace>
  <inkml:trace contextRef="#ctx0" brushRef="#br0" timeOffset="121732.86">23817 14839 89 0,'0'0'0'0,"0"0"0"0,0 0-15 0,0 0 0 16,0 0 0-16,0 0 1 0,0 0 14 0,0 0 0 15,0 0 38-15,0 0 0 0,0 0 0 16,0 0 1-16,0 0-39 0,0 0 0 15,0 0 75-15,-24 28-1 0,24-23 0 0,0-5 1 16,-9 6-75-16,9-6 0 0,-5 0 70 16,-1 0-1-16,3 6 0 0,1 2 0 15,-4-2-69-15,3-1 0 0,-2 1 46 16,-6 8 0-16,8 0 0 0,-2 0 0 16,5 9-46-16,-3-12 0 0,0 3 30 15,0-3 1-15,0 9 1 0,3 0-1 0,3-1-31 16,0 4 0-16,-3-6 0 0,0 2 0 0,3 4 74 0,0-1 0 15,-3 4 1-15,0-7 0 0,5 4-75 0,-5-3 0 16,0 10 0-16,0-1 0 0,0 10 37 0,-8 37 0 16,2-37 0-16,1 1 0 0,-9 33-37 15,8-42 0-15,-2 0 26 0,5 19 0 16,3-24-1-16,0 2 1 0,0-3-26 16,3-2 0-16,0-4 0 0,-3-2-24 0,0 0 0 0,0-3 0 15,-3 0 0-15,3 0 24 0,0 0 0 0,-3-5 0 16,1-1 0-16,2 1-103 0,-6-1 1 0,0 3-1 15,1 1 1-15,-3-1 102 0,-1 0 0 0,4 3 0 16,-6-5 0-16,3 5-183 0,2 0 0 0,-2-6 1 16,2-2 0-16,6-6 182 0,0 0 0 0,0 0 0 15,3-6 0-15,-3 6-50 0,3-8 0 0,11-15-1 16,-6-5 1-16,-8 28-84 0</inkml:trace>
  <inkml:trace contextRef="#ctx0" brushRef="#br0" timeOffset="122216.64">23837 15044 246 0,'0'0'0'0,"0"0"0"0,0 0-46 0,14-51 0 0,-9 34 0 0,-2 3 1 16,13-5 45-16,-10 5 0 0,-6 5-4 0,0 4 0 15,0-4 0-15,3-5 1 0,8-14 3 16,-9 14 0-16,1 0 113 0,6-20 2 16,-9 26-1-16,5 2 0 0,-2-5-114 15,0 5 0-15,5 6 120 0,3-8-1 16,3 5 1-16,0 0-1 0,10-3-119 16,-10 4 0-16,6 2 61 0,18 8-1 15,-24-5 0-15,5 0 0 0,20 13-60 16,-20-4 0-16,1-1 5 0,10 11 0 15,-16-10 0-15,-11 2 0 0,8 14-5 16,-11-22 0-16,5 2-9 0,-5 9 0 16,-5-9 0-16,5 4 1 0,-9-4 8 15,4-2 0-15,-1 2-13 0,-7 12 0 16,-1-15 0-16,3 4 0 0,-22 8 13 16,13-9 0-16,-5 1-8 0,-27 7 0 15,22-7 0-15,-4-1 0 0,-29 4 8 16,30-7 0-16,5-2-40 0,-30 5 1 0,33 4-1 15,6-4 1-15,5 1 39 0,3 2 0 0,5-8 0 16,9 2-163-16,3 1-1 0,-6-6 0 0,8 3 2 16,-5-3 123-16,-3 0 0 0,8-3 0 0,-5 0 1 0,-3 3-81 15</inkml:trace>
  <inkml:trace contextRef="#ctx0" brushRef="#br0" timeOffset="122866.24">24516 14850 988 0,'0'0'0'0,"0"0"0"0,0 0 39 0,0 0 0 15,0 0 0-15,0 0 0 0,0 0-39 16,0 0 0-16,0 0-30 0,0 0 1 0,0 0 0 15,0 0 0-15,0 0 29 0,0 0 0 16,0 0 19-16,-19 50 0 0,8-30 0 16,-3 3 1-16,-11 22-20 0,17-23 0 15,-3 1-4-15,8 2 1 0,-2 3-1 0,-4 0 1 0,4-2 3 16,5-1 0-16,0-3 0 0,-6-2 0 0,6 0-13 16,0-9 0-16,0 0 0 0,-8 1 1 0,2-4 12 15,6-8 0-15,0 8 0 0,0-8 0 0,-5 6 16 16,5-6 0-16,0 0 0 0,0 0 1 0,-6 0-17 15,6 0 0-15,0-6 0 0,0 6 0 0,-2-5 24 16,2 5 1-16,0-17-1 0,0-6 1 0,2-10-25 16,12-40 0-16,-3 39 0 0,9 0 0 0,7-39 1 15,-7 45 0-15,2 2 0 0,19-13-1 16,-22 16 0-16,1 7-14 0,10-13 1 16,-16 27-1-16,-11 2 1 0,8 5 13 15,-11-5 0-15,5 3 53 0,1 11 0 16,2-8 1-16,3 2 0 0,6 15-54 15,-6-12 0-15,-3 0-39 0,14 17 1 16,-14-16-2-16,3 2 2 0,9 0 38 16,-12-11 0-16,-2-1-206 0,7-2 1 15,-4 0-1-15,2-2-46 0,11-7 206 16,-11 1-1-16,-11 8-139 0</inkml:trace>
  <inkml:trace contextRef="#ctx0" brushRef="#br0" timeOffset="123116.64">25116 14788 528 0,'0'0'0'0,"0"0"0"0,0 0 87 0,0 28 0 0,0-20 1 0,2 4-1 16,10 5-87-16,-12-6 0 0,-3 3 25 15,0 11 1-15,-5 1 0 0,-1 5 0 16,1 2-26-16,-3 4 0 0,-3 2 0 0,0 1 5 15,1-4 1-15,-7-2-1 0,6 0 1 0,9-6-6 16,-1-3 0-16,-2 0 0 0,3-8 0 0,5 0-170 0,0-5-1 16,0-1 0-16,-9-3 2 0,7-2 169 0,2-6 0 15,0 5 0-15,0-5 0 0,0 0-39 0,5-5-1 16,6-4 1-16,-5-5 1 0,-6 14-86 0</inkml:trace>
  <inkml:trace contextRef="#ctx0" brushRef="#br0" timeOffset="123533.3">25436 14895 798 0,'0'0'0'15,"0"0"0"-15,0 0 53 0,31 48 1 16,-29-34 0-16,4 0 0 0,-1 3-54 0,1 2 0 16,-3 1 0-16,-1 3-14 0,1-4 0 0,3 4 0 15,-6-1 0-15,-6 1 14 0,1-1 0 0,-4-2 0 16,1 0 0-16,3-12 77 0,-9 1-1 0,8-4 0 15,6-5 1-15,-5 6-77 0,5-6 0 0,-9 3 0 0,9-3 0 16,0 0-19-16,0 0 0 0,0 0 0 0,-2-3 1 16,2 3 18-16,5-11 0 0,1-4 0 0,2-1 0 15,9-10-36-15,16-33 1 0,-22 28-1 0,5-3 1 16,15-27 35-16,-18 38 0 0,1 3 4 16,11-11 1-16,-14 17-1 0,-3 6 1 15,9-6-5-15,-9 5 0 0,-2 7 28 16,8 2 1-16,-14 0 0 0,2 2 0 15,1 7-29-15,0-6 0 0,3 8 37 16,2 11 0-16,-5-5 1 0,5 9-1 16,-3 33-37-16,-2-28 0 0,-3 2-5 0,0 7 0 15,3-6 0-15,0-1 1 0,-3 7 4 0,-3-9 0 16,6 2 0-16,2-4 0 0,-5-1-60 0,0-6 2 16,0-2 0-16,6-6 0 0,-6-6 58 0,0-8 0 15,5 9 0-15,-5-9 0 0,9 5-127 0,-9-5 2 16,5 0-2-16,-5-8 2 0,0 8-304 0</inkml:trace>
  <inkml:trace contextRef="#ctx0" brushRef="#br0" timeOffset="123899.97">26185 14180 729 0,'0'0'0'0,"0"0"0"0,0 0-68 0,38-5 1 0,-29 5 0 0,2 0-1 16,14 5 68-16,-17-2 0 0,-3 3 17 16,-2 2 0-16,-3 3 0 0,0-5 2 15,-3 16-19-15,-2 1 0 0,-6 5 146 16,3 6 1-16,-6 11-1 0,8 3 2 0,6 11-148 15,-11 62 0-15,8-65 0 0,3 3 76 16,-5 56 0-16,2-58 1 0,0-1-1 16,1 0-76-16,-4 3 0 0,-2 9 0 0,-1-3-10 0,-13 56 1 15,11-68 0-15,3 3 0 0,-22 40 9 16,16-59 0-16,0-9-101 0,-11 17-1 16,17-31 1-16,-3-6 0 0,-3-5 101 15,9-3 0-15,-1-3-158 0,-8-19 0 16,6-4 0-16,8 26-221 0</inkml:trace>
  <inkml:trace contextRef="#ctx0" brushRef="#br0" timeOffset="124183.08">25972 14774 1191 0,'0'0'0'15,"0"0"0"-15,0 0 4 0,0 0 1 16,28 14 0-16,-12-8 0 0,17 8-5 0,-8 0 0 16,0-9-13-16,36 4 1 0,-34-9 0 15,1-6 0-15,22-16 12 0,-14 13 0 16,-3 6 6-16,44-2 1 0,-38-1 0 16,5 0 0-16,50-2-7 0,-50 8 0 0,0-8-114 15,37-6 0-15,-46 8 1 0,-10-3-1 16,3 4 114-16,-9-6 0 0,-8 8 0 0,-2 3-118 15,-9 0 0-15,-9 0 1 0,4-9 0 0,5 9-81 16</inkml:trace>
  <inkml:trace contextRef="#ctx0" brushRef="#br0" timeOffset="124383.71">25519 14383 145 0,'0'0'0'0,"0"0"0"16,0 0 0-16,0 0-26 0,25 42 0 0,-20-31 0 16,-2-5 1-16,-3-6 23 0,-3 5 0 0,3-5 0 15,0 0 0-15,0 0-24 0</inkml:trace>
  <inkml:trace contextRef="#ctx0" brushRef="#br0" timeOffset="124916.69">27326 14166 629 0,'0'0'0'15,"0"0"0"-15,0 0-37 0,0 0 1 16,0 0-1-16,0 0 0 0,-31-11 37 16,31 11 0-16,0 0 4 0,-11 6 1 15,-3 2 0-15,-2 6 0 0,-26 14-5 16,17-5 0-16,1 5 124 0,-4 6 0 0,3-1 1 15,6-2-1-15,-1 3-124 0,7 3 0 0,-4 5 0 16,9-6 0-16,2 4 30 0,-2 41-1 16,8-36 0-16,0 3 1 0,0 45-30 15,3-42 0-15,-1 5 16 0,1 0 1 0,3 3-1 16,-1 0 1-16,1 3-17 0,2 0 0 0,6-14 0 0,-3-6 0 16,8-2-11-16,14 30 1 0,-13-34 0 15,2-5 0-15,28 29 10 0,-17-38 0 0,3-5-102 16,41 8-1-16,-41-22 1 0,-36-3-525 15</inkml:trace>
  <inkml:trace contextRef="#ctx0" brushRef="#br0" timeOffset="125450.38">27989 14253 1179 0,'0'0'0'0,"0"0"0"0,0 0 10 0,-6 51 0 15,1-28 0-15,2 2 0 0,0-5-10 0,3 5 0 0,0 6 0 16,-3 3 33-16,3-1 1 0,0 1-1 0,-5 0 1 16,-4 2-34-16,-10 49 0 0,8-40 0 15,-3 8 31-15,-11 49 0 0,12-57 0 16,-4 0 0-16,3-3-31 0,6 0 0 0,-6-3 0 0,3 1-20 15,0-1 1-15,3-8-1 0,5-6 1 0,0-8 19 16,0-3 0-16,1 0 0 0,2-8 0 0,0-6 6 16,5 3 1-16,-5-3 0 0,-3 8 0 0,6-2-7 15,-3-6 0-15,3 6 0 0,-3-6 0 0,8 5 33 16,-8-5 1-16,6 0 0 0,2 0 1 0,3-3-35 16,-3 1 0-16,9 2 0 0,11-6 0 0,-1 0 32 0,6-2 0 15,-2 2 0-15,-4 3 1 0,4-5-33 0,-6 2 0 16,2 4 0-16,1 2 0 0,2 0-93 0,-5 2-1 15,8 1 1-15,-5-3 1 0,2-3 92 0,-2 1 0 16,-6 2 0-16,-3 0 0 0,-2 2-155 0,-6 1 1 16,3-6 0-16,0-2 0 0,-14 5-373 0</inkml:trace>
  <inkml:trace contextRef="#ctx0" brushRef="#br0" timeOffset="126233.45">29124 14352 111 0,'0'0'0'0,"0"0"0"16,0 0-19-16,0 0 0 0,0 0 0 0,0 0 0 0,-33-17 19 15,24 14 0-15,-2 0 107 0,-16-2 1 16,7 2 1-16,1 0-1 0,-20 0-108 15,20-2 0-15,-3 5 27 0,-14 0 1 16,22 0-1-16,3 5 1 0,-16 4-28 16,13-6 0-16,3-1 29 0,2 1 0 0,4 3 0 15,-3 2 0-15,-1 1-29 0,7 2 0 0,-4-3 0 16,3 6 0-16,-2 6 37 0,-1 3 1 0,-2 8-1 0,2 8 0 16,1 3-37-16,-3 0 0 0,2-2 0 0,6-1 0 15,-11-2 21-15,-3 33 1 0,0-33 0 16,-5 5 0-16,-17 37-22 0,20-43 0 15,-1-2 95-15,-2 0-1 0,5-1 0 0,3 1 2 0,0 0-96 16,0 3 0-16,2-9 0 0,1-6 0 0,5 1-14 16,-5-1 0-16,3-8-1 0,2-3 1 0,3-11 14 15,5 3 0-15,-5-3 0 0,0 12 0 0,0-12-14 16,6 0 0-16,-6 0 0 0,0 0 1 0,8 0 13 16,-2 0 0-16,5 0 0 0,-3 0 0 0,6-6 19 15,2 3 0-15,-2 0 0 0,3 0 0 0,2 3-19 16,3-5 0-16,-2 2 0 0,-1 3 0 0,-8 3-23 0,3 2 0 15,0-2 0-15,-3 0 0 0,5 6 23 0,1-7 0 16,-1 4 0-16,1 2 0 0,-6 7-107 0,3-1 0 16,2-3 0-16,1-3 0 0,-3 6 107 0,0-5 0 15,5 2 0-15,3 0 0 0,0 1-119 0,-3 2 0 16,1-14-1-16,-12 0 1 0,-8 0-88 0</inkml:trace>
  <inkml:trace contextRef="#ctx0" brushRef="#br0" timeOffset="126466.72">29569 14729 11 0,'0'0'0'0,"0"0"0"0,0 0 0 0,0 0 0 0,0 0 1 0,0 0-1 0,0 0 1 16,11 36 0-16,-14-22-1 0,3-14-11 15</inkml:trace>
  <inkml:trace contextRef="#ctx0" brushRef="#br0" timeOffset="126651.97">29477 14929 910 0,'-5'8'0'0,"-3"12"0"0,-9 2 90 16,-13 23 2-16,19-19-2 0,2-4 1 15,1 12-91-15,0-6 0 0,0 0 0 0,2 0 73 0,0-2-1 16,4-4 0-16,2-5 2 0,0-3-74 15,0-3 0-15,2 0 0 0,4 4 0 0,-6-10 45 0,3 4 1 16,2-7-1-16,1 4 1 0,-1 3-46 0,1 2 0 16,2-6 0-16,3 1 0 0,3 0 11 0,-8-1 0 15,2-2 0-15,0-3 0 0,3 0-11 0,0 0 0 16,-3-3 0-16,1 0 0 0,2-2-99 0,-6-1 0 0,1-2-1 16,8-6 1-16,-1-6 99 0,-1 0 0 0,-4-5 0 15,3 0 0-15,0-1-162 0,-3-7 1 0,-5-1-1 16,-9 3 0-16,6 31-398 0</inkml:trace>
  <inkml:trace contextRef="#ctx0" brushRef="#br0" timeOffset="126950.2">29640 14366 718 0,'0'0'0'0,"0"0"0"0,0 0 0 0,0 0-43 16,0 0 0-16,31 36 0 0,-26-21 1 0,-2-7 42 16,0-2 0-16,-3-6 0 0,8 5 0 0,-8-5 22 15,0 6 0-15,0-6 0 0,0 5 1 0,0-5-23 16,0 0 0-16,0 0 0 0,0 0 0 0,0 0-105 0,0 0-1 15,-5-5 1-15,10-1-1 0,1-2 78 0,10-20 1 16,-5 8 0-16,-11 20-72 0</inkml:trace>
  <inkml:trace contextRef="#ctx0" brushRef="#br0" timeOffset="127600.4">30298 14462 966 0,'0'0'0'0,"0"0"0"0,0 0 0 16,0 0 77-16,28 28 0 0,-12-17 0 0,1-5 0 0,-4-6-77 15,-1-3 0-15,1 3 0 0,1 0 0 0,3-3 3 16,-6 3 1-16,3-6-1 0,-1 3 1 0,7 1-4 16,-6-1 0-16,2 3 0 0,1-9 0 0,-3 4 27 15,2-1 0-15,-2 3 0 0,5 3 1 0,-10 0-28 16,2-2 0-16,-6-1 0 0,3 0 0 0,1 0-6 0,-1-3 0 15,0 4 0-15,-8 2 0 0,3 0 6 0,-3 0 0 16,6-6 0-16,-6 6 0 0,2-3-11 0,-2 3 1 16,0 0 0-16,-2 3 0 0,2-3 10 0,-6 0 0 15,6 0 0-15,-3 8 0 0,-2-2 12 0,-4-3 0 16,4 3 0-16,-1 5 1 0,-2 3-13 0,3 0 0 16,-4-6 0-16,7 1 0 0,2 2 43 0,-3-5 1 15,3 2-1-15,0 3 2 0,0 3-45 0,0 1 0 0,3-1 0 16,-1 2 0-16,1 7 38 0,5 22 0 15,-2-20 0-15,-1 1 1 0,12 33-39 16,-14-34 0-16,2 3 30 0,-5 23 0 16,3-26 1-16,-3 0-1 0,-3 23-30 15,3-25 0-15,0-4 16 0,-8 1 0 0,2-3 0 16,1-3 0-16,-1-3-16 0,1-2 0 0,-1-1 0 16,-2 1 0-16,0-1 25 0,2 1 0 0,-5-1 0 15,-3 0 1-15,-2 1-26 0,-1-1 0 0,3 4 0 16,-5-7 0-16,0 4 51 0,-1-7 1 0,1 4-1 0,0 0 0 15,-1-1-51-15,4 4 0 0,-1-6 0 0,-5 2 0 16,0 1-88-16,-3-3-1 0,3-3 1 0,-3 2 0 16,0 1 88-16,1 0 0 0,-1-6 0 0,3-2 0 0,-3-1-130 15,3-5 2-15,-1-3-2 0,1-9 2 0,22 23-871 16</inkml:trace>
  <inkml:trace contextRef="#ctx0" brushRef="#br0" timeOffset="128283.3">31204 14031 11 0,'0'0'0'0,"0"0"0"0,0 0 0 0,30 42 1 0,-16-25-1 0,8 0 1 0,36 17-1 15,-27-17 0-15,2 0 112 0,30 16 1 16,-24-21 0-16,2 7 0 0,1 4-113 0,-3 5 0 15,-4 6 0-15,1 8 92 0,-2 6-1 0,-7 0 0 16,-2-1 2-16,-3 4-93 0,0 62 0 16,-25-57 0-16,1-3 83 0,-29 63 1 15,6-63 1-15,-5-5-1 0,-6 3-84 0,-5-1 0 16,-4 6 0-16,-4 1 76 0,-56 44 2 16,55-50-2-16,0-4 1 0,-46 46-77 15,54-56 0-15,4-1-98 0,-40 18-1 16,31-40 1-16,47-14-787 0</inkml:trace>
  <inkml:trace contextRef="#ctx0" brushRef="#br0" timeOffset="129683.24">12000 10309 156 0,'0'0'0'0,"0"0"0"0,0 0 0 0,0 0 0 0,0 0 0 0,33 11 0 0,-25-8 0 0,3 0 0 16,3 0 0-16,-5 2 0 0,7-5 0 0,-2 0 96 15,5-5 1-15,-5 2-1 0,3 0 2 0,10 0-98 16,-2 3 0-16,-6-5 0 0,4 2 0 0,1 3 85 16,-4 3 1-16,7 2 1 0,9 1-1 0,3 2-86 15,0-5 0-15,-1 8 0 0,1-2 0 0,8 5 6 0,-3 0 1 16,0-8 0-16,9-6 0 0,-1-3-7 0,1 0 0 16,5 3 0-16,0 0 0 0,0 0-11 0,0-6 0 15,5 4 0-15,4-1 1 0,-1 0 10 0,3 3 0 16,-3 0 0-16,3 3 0 0,-2 0-147 0,2 5 1 15,-3-2-1-15,0 2 2 0,3-2 108 0,53 5 2 16,-70-20 0-16,-52 9-100 0</inkml:trace>
  <inkml:trace contextRef="#ctx0" brushRef="#br0" timeOffset="130199.8">15726 10236 662 0,'0'0'0'0,"0"0"0"0,58 14 0 0,6 0-15 0,8 3 0 0,-11-6 0 16,2 3 0-16,-5-5 15 0,6-1 0 0,2 3 0 16,-3-2 0-16,-2-4 18 0,0 4 1 0,5-4-1 15,-2-2 1-15,8-3-19 0,-1-3 0 0,-4 3 0 16,2 3 0-16,-6 3-39 0,4-6 0 0,-4 0 0 15,-2 3 0-15,-6 0 39 0,3-1 0 0,-5 4 0 16,-6-6 0-16,-9 6-87 0,1-4 2 0,-14-7 0 16,-6-9-1-16,-19 14-47 0</inkml:trace>
  <inkml:trace contextRef="#ctx0" brushRef="#br0" timeOffset="130699.82">18735 10157 167 0,'0'0'0'0,"0"0"0"0,0 0 0 0,0 0-30 0,0 0 0 0,27 0 0 16,-21 0 0-16,-1 0 30 0,-5 0 0 0,9 0 0 15,-4 0 0-15,6 0 92 0,-8 0 1 0,8 0 1 0,0 6-1 16,6-3-93-16,-1-3 0 0,6 0 0 0,9 0 0 16,7 0 71-16,4 0 1 0,-1 0-1 0,-2 0 0 15,-3 0-71-15,2 0 0 0,7 5 0 0,-1-5 0 16,3 0-29-16,5 0 1 0,6 3 0 0,0 0 0 0,6 0 28 15,-1 2 0-15,-5-5 0 0,6 3 0 0,2 3-96 16,-5-1 2-16,8-2 0 0,0 3-1 0,0-1 70 16,0 1 1-16,0-3-1 0,-2-3 1 0,-67 0-62 15</inkml:trace>
  <inkml:trace contextRef="#ctx0" brushRef="#br0" timeOffset="131166.23">21851 10129 482 0,'0'0'0'0,"0"0"0"0,0 0 0 0,24 14-56 0,-4-6 1 0,7 7-1 0,7-1 1 0,10 0 55 16,0 5 0-16,8-5 0 0,-10 0 0 0,8-2-38 15,-6-1 2-15,8-8-1 0,1 0 1 0,-4-1 36 16,4 4 0-16,-1-6 0 0,1 3 0 0,-1 0 14 16,1-3 1-16,8-6-1 0,5-2 1 0,0-4-15 15,3-2 0-15,6 6 0 0,5-9 0 0,11 6-31 0,0-3 0 16,-8-3 0-16,-8-3 0 0,-75 20-5 0</inkml:trace>
  <inkml:trace contextRef="#ctx0" brushRef="#br0" timeOffset="131500.62">24864 10078 11 0,'0'0'0'0,"0"0"0"0,0 0 0 0,33 3 0 0,-13 3 1 0,5-1-1 0,11-2 1 0,13 0-1 16,4 0 1-16,-1 2-1 0,-2-5 1 0,-50 0-13 15</inkml:trace>
  <inkml:trace contextRef="#ctx0" brushRef="#br0" timeOffset="131566.44">25491 10095 11 0,'0'0'0'0,"14"0"0"0,25 3 0 0,19 5 0 0,8-8 1 15,0 3-1-15,-2-3 1 0,5 0-1 0,8 0 1 16,-5 0-1-16,-8 0 1 0,-64 0-13 0</inkml:trace>
  <inkml:trace contextRef="#ctx0" brushRef="#br0" timeOffset="131866.54">28701 10444 809 0,'0'0'0'0,"0"0"0"15,53 37-45-15,10 2 1 0,-35-25 0 16,-3 3 1-16,24 11 43 0,-21-22 0 0,2-1-43 16,37-10 0-16,-26-1-1 0,6-2 2 15,64-29 42-15,-42 15 0 0,8 2-69 16,3-3 1-16,6-5 0 0,-6-6-1 0,-80 34-72 16</inkml:trace>
  <inkml:trace contextRef="#ctx0" brushRef="#br0" timeOffset="142983.47">24047 16743 584 0,'0'0'0'0,"0"0"0"0,0 0 0 0,0 0-3 0,0 0 1 0,0 0-1 0,0 0 1 0,0 0 2 16,30-11 0-16,-30 5 0 0,6-2 0 0,-1-1-37 16,3 1-1-16,-8 2 1 0,6 1 1 0,-6 2 36 15,0-6 0-15,0 4 0 0,0 5 0 0,0 0 76 16,0 0 1-16,-6-6-1 0,6 6 0 0,0 0-76 15,0 0 0-15,0-5 0 0,0 5 0 0,0 0 92 0,0 0 0 16,-5-3 0-16,5 3 1 0,0-9-93 0,0 9 0 16,11-2 0-16,-11 2 0 0,0 0 59 0,0-3 1 15,0 3 1-15,0 0-1 0,0 0-60 0,0 0 0 16,0 0 0-16,0 0 0 0,0 0 67 0,0 0 0 16,0 8 1-16,0 1-1 0,0 2-67 0,-6-6 0 0,1 10 0 15,-1 1 0-15,-2 1 39 0,0-3 0 0,2 0 0 16,1 1 1-16,-4-1-40 0,4 0 0 0,-3-3 0 15,2-5 0-15,3 2 44 0,3-8 0 0,0 6-1 16,0-6 1-16,-2 8-44 0,2-8 0 0,-9 8 0 16,7 1 0-16,-4 5 43 0,-5 20 0 15,3-17 1-15,-1 14 0 0,-4 28-44 16,7-28 0-16,0 0 15 0,-2 33 0 16,0-36 0-16,5-2 0 0,3-1-15 0,0-2 0 15,-3-9 0-15,6-6-10 0,3 0 1 0,-1 4-1 16,1-7 1-16,-4 4 9 0,1-4 0 0,6 1 0 0,-4-3 0 15,9 0-15-15,-9 0 0 0,12-6 0 0,5-3 0 16,6-2 15-16,35-23 0 0,-30 11 0 16,6-3-57-16,44-33 2 0,-44 28-1 0,2 0 1 15,31-23 55-15,-47 32 0 0,0 5-122 16,-1-17 2-16,-29 14-2 0,5 17-996 16</inkml:trace>
  <inkml:trace contextRef="#ctx0" brushRef="#br0" timeOffset="143349.72">24519 15989 842 0,'0'0'0'0,"0"0"0"0,0 0 0 0,0 0 64 0,0 0 1 0,0 0 1 15,0 0-1-15,-30 0-65 0,30 0 0 0,-6 0 0 16,1-5 0-16,-1 5 67 0,1 0 1 0,2 0 1 0,-8-3-1 15,2 3-68-15,-10 0 0 0,3 0 0 0,-4 0 0 16,1 0 5-16,0 0 1 0,2 0-1 0,6 0 1 16,3 0-6-16,8 0 0 0,0 0 0 0,-6 0 0 0,6 0-134 15,0 0 2-15,0 0-2 0,0 0 2 0,0 0-517 16</inkml:trace>
  <inkml:trace contextRef="#ctx0" brushRef="#br0" timeOffset="144050.34">25149 16347 292 0,'0'0'0'0,"0"0"0"0,0 0 46 0,0 0 0 16,0 0 0-16,-6 30 1 0,-2-13-47 15,5-8 0-15,-2-1 152 0,-6 12 1 16,5-14-2-16,1 2 2 0,-6 12-153 15,5-9 0-15,3 0 38 0,-5 0 0 0,2 6 0 16,1 6 1-16,-6 5-39 0,3 0 0 0,2-5 0 16,3-1 0-16,3 1 18 0,0 2 1 0,-2-3 1 15,2 7-1-15,0-1-19 0,-3 28 0 16,3-19 0-16,0 5-46 0,0 42 2 16,-6-47 0-16,6-6 0 0,-8 31 44 15,2-34 0-15,1 0-192 0,-9 0 0 0,3-6 1 16,3-2-1-16,2-3 145 0,-5-6 1 0,3-2-1 15,2-4 1-15,6-5-92 0</inkml:trace>
  <inkml:trace contextRef="#ctx0" brushRef="#br0" timeOffset="144349.59">24828 16693 673 0,'0'0'0'15,"0"0"0"-15,0 0 0 0,0 0 16 0,31 0 1 16,-12 2-1-16,14 7 1 0,6-1-17 0,0-2 0 16,-1-3 0-16,-5-3 0 0,-5-3 43 0,-3 0-1 15,-3 3 0-15,0 0 1 0,-3-3-43 0,-5 3 0 16,3 0 0-16,-1 0 0 0,1 0 56 0,2 0 0 0,6 0 1 15,3-3-1-15,-1 1-56 0,4-4 0 16,-6-2 0-16,0 2 0 0,5-8-198 0,6 0 1 0,-11 0 0 16,2 0 0-16,-7-3 157 0,21-23 1 15,-24 21-2-15,-17 19-128 0</inkml:trace>
  <inkml:trace contextRef="#ctx0" brushRef="#br0" timeOffset="144633.49">25790 16496 528 0,'0'0'0'0,"0"0"0"0,0 0 19 16,0 0 1-16,0 0 0 0,0 0 0 15,0 0-20-15,0 0 0 0,0 0 78 16,38 14 1-16,-29-11 0 0,-1-1 0 15,0 4-79-15,3 2 0 0,6 1 0 0,5-1 77 16,0 1 2-16,3 2-2 0,3 3 1 0,5 0-78 16,-6-3 0-16,4-5 0 0,-12-3 0 0,3 0-120 15,-3-1-1-15,1 1 1 0,-1-3 0 0,-2 0 120 16,-3 0 0-16,-1 0 0 0,-2 0 0 0,-2 0-116 0,2 0 1 16,-8 0-2-16,8-3 2 0,-11 3-102 0</inkml:trace>
  <inkml:trace contextRef="#ctx0" brushRef="#br0" timeOffset="144918.34">25596 16920 809 0,'0'0'0'16,"0"0"0"-16,0 0-2 0,39 26 0 16,-28-23 0-16,0-1 1 0,8 10 1 0,-2-7 0 15,-3 1 13-15,16 5 1 16,-10-2 0-16,2-7 0 0,22 10-14 0,-25-12 0 16,3 2 107-16,25-4 2 0,-16 2-2 0,5-6 2 15,41-2-109-15,-38-1 0 0,-4 1-132 16,51-12 1-16,-44 6-1 0,-4 0-118 15,1 0 132-15,0 0-2 0,-6 0 2 0,-33 14-99 16</inkml:trace>
  <inkml:trace contextRef="#ctx0" brushRef="#br0" timeOffset="145350.28">26917 16437 977 0,'0'0'0'0,"0"0"0"0,0 0 38 0,0 0 1 0,0 0-1 15,25 36 1-15,-23-27-39 0,1 10 0 0,0 12 0 0,-3 11 90 16,-6 6 2-16,4 3-2 0,-9-6 1 0,2 3-91 15,-7 53 0-15,13-39 0 0,-5 3 48 16,2 2 0-16,1 9-1 0,-1 8 1 0,1 7-48 16,-9 83 0-16,11-104 0 0,6-8-67 15,2 0 0-15,-16-37-1 0,8-25 2 0,3 0-997 16</inkml:trace>
  <inkml:trace contextRef="#ctx0" brushRef="#br0" timeOffset="172167">1304 11733 848 0,'-28'-9'73'0,"4"-5"-73"0,-1 0 0 0,-3 0 0 0,-2-3 0 0,-3-3 92 0,-6-5 1 15,11 3-1-15,3 5 2 0,12 5-94 0,7 1 0 16,1 6 0-16,-4-4 0 0,9 9 49 0,0 0 1 15,0 0 0-15,-5-3 0 0,5 3-50 0,0 0 0 16,0 0 0-16,0 0 0 0,0 0-15 0,0 0 0 16,0 6 0-16,0 5 0 0,0 12 15 0,0-1 0 0,0 6 0 15,0 9 0-15,8 11-42 0,3 45 1 16,-3-68-1-16,9 0 0 0,24 23 42 16,-16-11 0-16,0-1-49 0,33 43 1 15,-36-34 0-15,3 8 0 0,0 1 48 0,0 13 0 16,-6 4 0-16,3 7-8 0,14 94 0 15,-28-90 0-15,-8 8 1 0,6 3 7 0,-6 13 0 16,5 7 0-16,-5 5-9 0,0 3-1 0,-5-3 1 16,5-8 0-16,-6 3 9 0,1 100 0 15,-3-109 0-15,2-2 21 0,-2-4-1 0,2-5 0 0,1 0 1 16,5-6-21-16,-6 82 0 0,3-87 0 16,3-1 75-16,-5 1 0 0,5 8 1 0,0 5-1 15,0 4-75-15,0 103 0 0,-6-100 0 0,-2 5 43 16,3-1 0-16,-1-7 0 0,6 2 2 0,0-8-45 15,6 84 0-15,-1-98 0 0,-2-11-23 16,2-1 0-16,-5 3 1 0,6 4 0 0,-6-1 22 16,0-3 0-16,5 0 0 0,-5 1 0 0,0-4-25 15,0 71 0-15,3-73 0 0,-3-6 0 16,6 0 25-16,-1-3 0 0,9 1 0 0,5-7-38 0,-5 4 1 16,6-15-1-16,4-5 1 0,4-12 37 0,2-5 0 15,4-6 0-15,4-5 0 0,6-9-69 0,1-5 1 16,2-3-1-16,5-1 1 0,6-2 68 0,6-3 0 15,-12 9 0-15,6 5 0 0,-5 6-35 0,-1 0 0 16,6 2 0-16,0 1 1 0,0 2 34 0,0-2 0 0,11 5 0 16,-3 1 0-16,12-7 25 0,-6 4 1 0,5 5 0 15,-5 0 0-15,5 3-26 0,1 2 0 0,13-5 0 16,5 0 0-16,12 1 35 0,108 7 1 16,-120-16-1-16,1-1 2 0,96-2-37 15,-88-6 0-15,3-5 42 0,-3-1 1 0,5 4-1 16,1-1 1-16,-3 1-43 0,2-4 0 0,1 9 0 15,-1 0 0-15,1 3 60 0,112 14-1 16,-118-12 0-16,6 1 0 0,102 8-59 16,-97-14 0-16,0 0-12 0,0-3 0 0,8-5 0 15,6-6 1-15,11-6 11 0,-3 0 0 0,3-2 0 16,-6 2 0-16,0 1 33 0,1-1 1 0,-6 0-1 0,-6 3 2 16,-3 6-35-16,-2-3 0 0,3 5 0 0,-1 4 0 15,4 2 28-15,-9 0 0 0,-6 6 0 0,6 5 1 0,-5 9-29 16,-6-3 0-16,-3 3 0 0,-6 0 0 0,-4 3 26 15,-4 0 1-15,3-4 0 0,0 1 0 0,1 0-27 16,4 0 0-16,-13-6 0 0,-6-2 0 0,-5-1 30 16,66 3-1-16,-69-2 0 0,-2 2 1 15,54 9-30-15,-68-12 0 0,-9-5 19 16,42 8 1-16,-51-5 0 0,-1 2 0 16,18 1-20-16,-33-6 0 0,1 0 9 0,7-3 0 15,-16 0 0-15,-2-3 1 0,2-3-10 16,-6 0 0-16,-5-2-5 0,3 2 0 15,3-22 0-15,-6-8 1 0,0-18 4 0,0-2 0 16,-6-3 0-16,3 0 0 0,-8-6-20 0,-3-70 0 16,1 65 0-16,2-3 0 0,2-1 20 0,-2-4 0 15,3-1 0-15,2 0 48 0,-7-93 0 16,7 85 1-16,1-3-1 0,-1-3-48 0,12-2 0 16,-1-4 0-16,9-5-12 0,5-118 0 15,-13 107 0-15,8-6 1 0,-3-133 11 16,-3 139 0-16,-3 0-8 0,-5-6 2 0,0 14 0 15,0 0 0-15,0 3 6 0,-13-104 0 16,7 101 0-16,-8 0 10 0,-2 3 0 0,7 0 1 16,4 5 0-16,5 6-11 0,-8-98 0 15,-3 95 0-15,2 6 11 0,4 0 0 0,-1 3 0 0,-2 3 0 16,2 10-11-16,-18-77 0 0,10 80 0 16,0 7 17-16,-25-55 1 0,20 63-1 15,0 3 1-15,-1 5-18 0,-5-3 0 0,-2-2 0 16,2 5-6-16,0 3 0 0,-3 0 0 0,9-3 0 0,-6 3 6 15,-22-42 0-15,28 53 0 0,-6 0-14 16,-27-25 1-16,27 25-1 0,-6 4 1 16,4 1 13-16,2-4 0 0,-8 2 0 0,2 3-75 15,4-9 2-15,-12 3-1 0,0 3 1 0,1 3 73 16,-1 0 0-16,-2-3 0 0,-1 0 0 0,1 0 1 16,-56-31 1-16,47 40 0 0,-2-1 0 15,-53-11-2-15,47 20 0 0,0 3 24 0,-66 0 0 16,54 11 0-16,-1 8 0 0,-79 9-24 15,68-6 0-15,-1 4 18 0,-3 1 0 16,9 1 0-16,-9-3 1 0,3 3-19 0,-2-3 0 16,-12 0 0-16,6-11 0 0,-6 0 6 0,-5 0 0 15,0-3 0-15,2-3 0 0,-2 0-6 0,-116-11 0 16,105 11 0-16,-9-2 20 0,-124 2 2 16,116-3-2-16,0-2 1 0,-140 8-21 15,134 0 0-15,1 8-21 0,-9 6-1 0,4 0 1 16,1-5 0-16,-7 11 21 0,2-6 0 0,-5 2 0 15,0-1 0-15,0 4-26 0,-6-5 1 0,0 6-1 16,1 2 1-16,-1 7 25 0,0-7 0 0,-8 6 0 16,-5 0 0-16,-1 1-33 0,-154 21 1 15,163-22-1-15,-3 0 0 0,-166 29 33 16,147-21 0-16,-6-5 9 0,-5 6 0 0,13 2 1 16,12-8 0-16,5 6-10 0,-6 2 0 0,20 3 0 0,3 0 0 15,8 9-284-15,-3 0 1 0,11-17 283 0,8-6 0 16,6-11 0-16,116-17-932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3T22:45:44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6865 5478 11 0,'0'0'0'0,"0"0"0"0,0 0 0 0,0 0 1 0,0 0-1 0,0 0 1 16,0 0-1-16,0 0 0 0,0 0 0 15,0 0 1-15,-6-33-1 0,6 24 1 0,-5 1-1 16,-1-6 0-16,3 14 0 0,-8 0 0 16,-8-6 0-16,5 6 0 0,0 6 1 15,-24-3-1-15,13 2 0 0,0 4 0 0,-28 16 0 16,26-22 0-16,2 2 0 0,-14 9 0 16,20-8 0-16,5 5 0 0,-5 9 0 15,13-14 0-15,1-4 0 0,-9-2 0 16,6 0 0-16,2 6 0 0,-13 2 0 15,5-2 0-15,-5 0 0 0,-20 2 0 16,20-8 0-16,-6 0 0 0,-19 6 0 16,30-6 0-16,0 0 0 0,-11-6 0 15,11 6 0-15,1-5 0 0,-7-4 0 16,9 3 0-16,3 4 0 0,-3-12 0 16,2 5 0-16,-2 4 33 0,3-10 1 15,3 10-1-15,-1 2 1 0,6-3-34 16,0 6 0-16,0 0 82 0,0 0 2 15,-8 3-1-15,8-3 0 0,-11 11-83 16,5-5 0-16,3 3 94 0,-8 13 0 0,3-16 0 16,3-4 1-16,-1 13-95 0,6-4 0 15,0-3 101-15,6 12 2 0,-1-6-1 16,9 3 0-16,0 39-102 0,-9-25 0 16,1 8 15-16,-3 4 0 0,-3-7-1 0,0-8 1 0,-3 9-15 15,3-3 0-15,0-17 0 0,8 2 0 0,-2-2 54 16,7 11 0-16,-2-14 0 0,3 0 1 15,25 6-55-15,-17-11 0 0,14-1 45 16,-8-5 1-16,10-6-1 0,-7-5 1 0,7-6-46 16,4-3 0-16,2-3 0 0,-11-3 0 0,6-5 17 15,-6 0 1-15,6 6-1 0,-1-6 2 0,1-1-19 0,38-32 0 16,-44 32 0-16,-2 1 14 0,27-22 1 16,-39 27-1-16,-5 1 1 0,5-15-15 15,-13 17 0-15,2 6-4 0,-2-22 0 16,-1 16 0-16,-5 0 0 0,-5-16 4 15,5 19 0-15,-6-3-12 0,-16-2 0 16,3 8 0-16,-6-1 0 0,-52 7 12 16,24 11 0-16,-11 17-48 0,-79 25 0 15,66-6 0-15,-15 12 0 0,-79 70 48 16,91-57 0-16,3 15-170 0,-6-3 1 0,41-11 0 16,6-6 0-16,23 3 169 0,18 16 0 15,-5-75 0-15,0-3-692 0</inkml:trace>
  <inkml:trace contextRef="#ctx0" brushRef="#br0" timeOffset="1550.09">10616 5135 11 0,'0'0'0'0,"0"0"0"0,0 0 0 0,0 0 0 0,0 0 1 0,0 31-1 0,-6-25 1 16,6-6-1-16,-5 8 0 0,5-8 0 0,-6 0 0 0,6 0 0 15,-2 0 1-15,2 0-1 0,-6 0 1 0,6 0-1 16,0 0 0-16,0 0 0 0,0 0 0 0,-5-5 0 16,5 5 0-16,0-3 0 0,0 3 1 0,-6-9-1 15,6 9 0-15,0-5 0 0,0-7 0 0,0 10 0 16,0-12 0-16,0 5 0 0,6 3 0 16,5-13 0-16,-9 10 0 0,4 1 69 0,5-15 1 15,-11 18 0-15,0 5 1 0,8-11-71 16,-8 11 0-16,6-3 65 0,-6 3 1 15,0 0-1-15,0 0 2 0,0 0-67 16,0 0 0-16,0 0 74 0,0 0 0 16,0 0 1-16,0 0-1 0,0 0-74 0,8 3 0 15,-2 8 0-15,-1 3 0 0,1-6 43 0,-6 6 0 16,2 14 0-16,-2 9 2 0,0 11-45 0,-2 48 0 16,-9-43 0-16,-3 0 113 0,-11 74 0 15,11-57 1-15,0 9 0 0,-2 6-114 0,7-21 0 16,4-5 0-16,5-5-132 0,0-1-1 0,5-19 1 15,1-17-1-15,2-11 133 0,6-6 0 0,-8 0 0 16,24-124 0-16,-30 124-717 0</inkml:trace>
  <inkml:trace contextRef="#ctx0" brushRef="#br0" timeOffset="2733.95">15196 5051 11 0,'0'0'0'0,"0"0"0"0,0 0 0 0,14 36 0 0,-9-8 1 0,1 1-1 16,2-13 1-16,-2-1-1 0,-4-4 0 0,4-3 0 0,0-2 0 15,-6-6 134-15,5 3 2 0,1-6-1 0,2 3 1 16,-3-6-136-16,1 6 0 0,16 0 0 0,11-5 0 15,9-4 76-15,5 1 1 0,-3 2 1 0,-17 3-1 16,-2 0-77-16,-3 1 0 0,-2 2 0 0,-1-6 0 0,-2 3 107 16,-4 0 2-16,1 1-1 0,0 2 1 0,3 2-109 15,2 1 0-15,-5-3 0 0,5 0 0 0,6 3 30 16,-6 3 0-16,-2-1 0 0,-6 4 1 0,-3-1-31 16,3 6 0-16,-5 9 0 0,-6 2 0 0,0 12 53 15,-14 36 0-15,-3-31 1 0,-5 0 0 16,-27 51-54-16,21-51 0 0,-5 3 2 0,-31 40 1 15,26-46-1-15,-7 6 1 0,7-3-3 16,10-14 0-16,-2 1 0 0,8-7-23 0,-3-2 1 16,5-12 0-16,4 6 0 0,2-14 22 0,6 0 0 15,2 3 0-15,-2 0 0 0,8-3-7 0,-3-6 0 16,3 6-1-16,-3-5 1 0,3 5 7 0,0-6 0 0,3-5 0 16,8-15 0-16,-3-5-8 0,23-39 0 15,-6 34 0-15,8-1 1 0,44-25 7 16,-49 42 0-16,8 9 45 0,38-3 0 15,-38 14 0-15,3 9 0 0,27 19-45 16,-27-14 0-16,-9 3 6 0,48 30 1 16,-37-18 0-16,3-7 0 0,-5 6-7 0,8-5 0 15,5-1 0-15,4-2-148 0,2 0-1 0,0-12 0 16,2-14 1-16,12-2 148 0,3-12 0 0,5-5 0 16,8-3 0-16,-88 28-828 0</inkml:trace>
  <inkml:trace contextRef="#ctx0" brushRef="#br0" timeOffset="3716.89">19505 4865 11 0,'0'0'0'0,"0"0"0"0,0 0 0 0,-25 28 1 0,23-19-1 16,-4-4 1-16,1-2-1 0,5-3 0 0,-3 6 50 16,-3-6 1-16,1 0 0 0,-3 0 0 15,-12 8-51-15,9-2 0 0,3-1 168 16,-17 12 1-16,11-8-1 0,3 2 1 15,-8 12-169-15,13-18 0 0,4 4 111 0,-15 7 1 16,17-16-1-16,-3 6 1 0,-2 0-112 16,5-6 0-16,0 0 74 0,8 0 1 15,-8 0 0-15,11 3 0 0,14-1-75 16,0-4 0-16,11-1 39 0,35-3 1 16,-40 3-1-16,-1 0 2 0,25 1-41 15,-38 2 0-15,2 0 18 0,6 5 0 16,-11-2 0-16,0 3 0 0,-3 2-18 15,-3-2 0-15,-8-3-40 0,0-3-1 0,0 11 1 16,0-3 1-16,0 1 39 0,-5 2 0 0,-4 3 0 16,-7 9 0-16,-6 5 17 0,-3 0 0 0,6 0 0 15,-9-11 1-15,3 3-18 0,0-6 0 0,6 0 0 16,5 0 0-16,0 0 13 0,-5 8 2 16,19-16-2-16,0-6 1 0,-6 14-14 15,6-11 0-15,6 2 9 0,2 9 0 16,3-11 0-16,3 9 0 0,25 2-9 0,-12-6 0 15,9 12 10-15,36 2 1 0,-44-8-1 16,2-8 1-16,23 16-11 0,-26-7 0 16,4-1 5-16,13 14 1 0,-22-14 0 0,-3 0 0 15,17 11-6-15,-22-11 0 0,0-2 7 16,0 16 1-16,-9-11-1 0,-5 2 1 16,0 23-8-16,-5-25 0 0,-4 9 60 15,4-4 2-15,-15 6-1 0,1 0 0 0,-6-5-61 16,-2 5 0-16,-9-8 0 0,0-9 0 0,-3 0 24 15,-2-5 1-15,-15 2 0 0,1 6 1 0,-6-5-26 16,-8-1 0-16,11-11 0 0,6-2 0 0,5-9-192 0,-6-3 1 16,31-17 0-16,20-14 1 0,15-11 190 0,1-14 0 15,-14 73-1157-15</inkml:trace>
  <inkml:trace contextRef="#ctx0" brushRef="#br0" timeOffset="10016.83">15514 4738 11 0,'0'0'0'0,"0"0"0"0,-33 9 0 0,-12 5 1 0,26-8-1 15,-3-1 1-15,-17 9-1 0,23-14 0 16,7 3 0-16,-7-6 1 0,8-2-1 0,-4-4 1 16,-10-5-1-16,11 3 0 0,-2 2 112 15,-15-5 0-15,17 9 1 0,-9 2-1 16,-18-8-112-16,10 14 0 0,-5 5 32 15,-42 14 2-15,31-2-2 0,-3 3 1 16,-55 33-33-16,55-25 0 0,-5 3 26 0,-56 36 0 16,61-33 0-16,-3 5 1 0,3-6-27 15,9 7 0-15,-1-7 0 0,6 6 11 0,-36 29 0 16,33-35 0-16,5 1 0 0,-40 33-11 16,32-36 0-16,0 5 42 0,-46 43-1 15,43-37 0-15,1 3 0 0,-3 2-41 16,-3 7 0-16,2-1 0 0,-4 9 90 0,-45 58 1 15,50-61-1-15,-1 3 1 0,-32 56-91 16,44-56 0-16,2-6 29 0,4-3 0 0,-1 0-1 16,3 1 1-16,6-10-29 0,-20 55 0 15,26-57 0-15,-1 3 49 0,-11 39 0 16,14-39 0-16,3-1 2 0,-6 55-51 16,11-52 0-16,3 9 39 0,0 3 0 0,3-5 0 15,-1 2 0-15,4 3-39 0,0 53 0 16,-4-59 0-16,4 0 24 0,13 51 1 15,-8-50 0-15,3-7 0 0,5 6-25 0,1-5 0 0,-1-6 0 16,9 3 25-16,30 45 1 0,-25-57 0 16,3 1 0-16,36 25-26 0,-34-31 0 15,1-3 13-15,44 25 0 0,-45-24 0 0,4-1 0 16,35 22-13-16,-33-27 0 0,-2-3 10 16,46 25 0-16,-44-23 0 0,-2 1 1 15,2-4-11-15,0 4 0 0,-5 2 0 0,0-8-8 16,-6 8 0-16,5-8 0 0,1 3 0 0,5-6 8 15,-5 0 0-15,2-6 0 0,9 1 0 0,3 2-4 16,-9-8 0-16,8 3 0 0,6-6 0 0,0-6 4 16,-5 3 0-16,5 3 0 0,-6-11 0 0,6 0 1 0,-8-1 0 15,5 4 0-15,1-6 0 0,-1 3-1 0,0-3 0 16,3-3 0-16,3-6 0 0,2-5 19 0,59-25 0 16,-64 27 1-16,0-2-1 0,66-28-19 15,-55 28 0-15,3 5 7 0,72-33 0 16,-81 33 0-16,4-2 1 0,60-28-8 15,-61 24 0-15,-3-4-11 0,-2-4 1 0,8 3-1 16,-2 3 1-16,4-5 10 0,-2 2 0 0,-8-2 0 16,-5-7 0-16,-4 1-14 0,47-45 2 15,-54 45 0-15,-1 2 0 0,33-41 12 16,-38 41 0-16,0 1 15 0,-6 0 1 0,-3-1 0 16,3 1 0-16,0 8-16 0,-5-3 0 0,2-2 0 15,-5-1 0-15,3 3-10 0,19-45 0 16,-25 37-1-16,0-3 2 0,11-39 9 15,-16 42 0-15,-9-1-6 0,3-35 0 0,-8 35 0 16,-3 1 0-16,-3 0 6 0,3 0 0 0,-5 0 0 16,-1 2 23-16,0-2 2 0,4 0-1 0,-9-6 0 15,2 3-24-15,-10-39 0 0,14 36 0 16,-7 3 31-16,-10-40 1 0,9 49 0 0,2-1 0 16,-9 1-32-16,6 2 0 0,1-8 0 0,2 5-19 15,-9 1 0-15,6-4 0 0,-5 1 1 0,5-3 18 16,-11-43 0-16,6 37 0 0,5 3-6 15,-30-39 0-15,19 47 0 0,-2 1 1 16,-37-26 5-16,25 31 0 0,-2 3 38 16,-1 8 1-16,4-8 0 0,2 0 0 0,0 0-39 15,3 5 0-15,-6-5 0 0,6 6 0 0,3-7-19 0,-4 7 0 16,1-3 0-16,0-1 0 0,0 7 19 0,-42-29 0 16,34 31 0-16,-3 3-6 0,-53-14 1 15,45 14 0-15,-1 5 0 0,-49-11 5 16,52 6 0-16,3 0-8 0,-44-17 1 15,47 12-1-15,11-4 1 0,-34-33 7 16,29 28 0-16,5 0-10 0,-28-31 1 16,28 33 0-16,0 9 0 0,-1-8 9 0,1 3 0 15,3-1 0-15,2 3-39 0,-2 3-1 0,-3-2 1 16,0 5 0-16,-6 5 39 0,0 4 0 0,-5 5 0 16,-8 0 0-16,-6 14-189 0,-92 33 1 15,62-10-1-15,-11 14-126 0,99-51-497 16</inkml:trace>
  <inkml:trace contextRef="#ctx0" brushRef="#br0" timeOffset="47783.62">12958 14743 573 0,'0'0'0'0,"0"0"0"0,0 0 16 0,0 0 1 16,0 0-1-16,28-23 1 0,-22 18-17 0,-1-6 0 15,1 2 0-15,2 3 31 0,-2 1 1 0,-6-1-1 16,5 1 1-16,-5-1-32 0,-5 3 0 0,5 3 0 15,-6-6 0-15,6 6 113 0,-6 0-1 0,6 0 1 16,-8-2-1-16,3 2-112 0,-4 0 0 0,4 0 0 16,-3 0 0-16,8 0-3 0,-12 19 0 15,7-13 0-15,-1 0 1 0,-2 11 2 0,8-1 0 16,-5 7 57-16,-4 30 2 0,4-22-1 16,-1 6 0-16,4 42-58 0,-1-48 0 15,0 0 13-15,3 2 1 0,-6 9 0 0,6 4 0 16,-5 4-14-16,2 1 0 0,-2-12 0 0,-1 3 0 0,1 3 5 15,-4 31 0-15,9-50 0 0,6-4 0 16,2 9-5-16,-8-20 0 0,6-8-17 16,2 0 1-16,3-3 0 0,3-3 0 15,16-11 16-15,-2-6 0 0,-1-8 12 16,9-3 1-16,-2 0 0 0,-10 0 0 0,-4-2-13 16,-1-1 0-16,0-3 0 0,1 4 0 0,-1-7-19 0,20-44 0 15,-23 36 0-15,4 0 0 0,18-45 19 16,-21 48 0-16,2 0-9 0,1 3 0 15,-1 14 0-15,0 3 1 0,1 11 8 0,-1 0 0 16,-5 5 0-16,0 1 0 0,-9 8 0 0,1 2 0 16,2 4 0-16,0 3 0 0,9 16 0 15,2 3 0-15,0 11 6 0,20 46 1 16,-31-46 0-16,3 3 0 0,-2 3-7 0,2 6 0 16,-3-3 0-16,-2 5 52 0,-1 4 0 0,-2-4 1 15,2 0 0-15,-5 4-53 0,0 47 0 16,0-59 0-16,6-3 68 0,8 28 0 15,-9-47 1-15,9-9 0 0,5-3-69 16,-13-8 0-16,2-6 25 0,9-14 0 16,-1 0 0-16,6-5 1 0,25-46-26 15,-19 23 0-15,2-14 4 0,4-3 1 0,-4 3-1 16,3 3 1-16,6 0-5 0,33-65 0 0,-34 67 0 16,6 1-70-16,34-40 0 0,-45 59 0 15,0 6 0-15,25-11 70 0,-30 22 0 16,-3 8-120-16,2 1-1 0,-16 8 1 0,-11 0-912 15</inkml:trace>
  <inkml:trace contextRef="#ctx0" brushRef="#br0" timeOffset="48550.25">15014 14197 887 0,'0'0'0'0,"2"34"0"0,10 8 41 0,-7 9 1 0,3-3 0 0,1-3 1 0,2-3-43 16,14 51 0-16,-17-43 0 0,3 4 50 15,-3 47 0-15,-2-53 0 0,-6 2 0 16,5 1-50-16,-5 3 0 0,0 2 0 0,0 6 79 0,0-6-1 15,-5 9 0-15,5-9 1 0,-9 9-79 0,4 44 0 16,5-69 0-16,0-9 6 0,0 11 1 16,0-28 0-16,0-8 0 0,5-4-7 15,-5-2 0-15,0 0 13 0,9-2 1 16,-4-4-1-16,-2-2 1 0,8-7-14 0,3-21 0 16,0-12 0-16,10-14 21 0,1-5 0 0,-3 2 0 15,1 11 0-15,-1 1-21 0,22-45 0 16,-19 58 0-16,-6 6-22 0,22-13 1 15,-24 27 0-15,-9 14 0 0,3 3 21 16,-11 3 0-16,3 6 39 0,3 19 0 16,-6-8 0-16,5 6 2 0,1 5-41 0,-6 17 0 15,8 6 0-15,6 10 1 0,0 10 0 0,-3-21 0 16,0-7 0-16,3-4-1 0,10 37 0 16,-15-42 0-16,2-3-102 0,16 17 2 15,-16-32-2-15,3-4 2 0,14 2 100 0,-14-14 0 16,2-3-201-16,23-20 1 0,-11 7 1 15,2-10-89-15,6-2 200 0,-6-9 1 0,-5-2 0 16,-25 39-106-16</inkml:trace>
  <inkml:trace contextRef="#ctx0" brushRef="#br0" timeOffset="48933.97">16121 15064 977 0,'0'0'0'0,"0"0"0"0,0 0 112 0,0 0-1 0,0 0 1 0,0 0-1 0,0 0-111 16,0 0 0-16,0 0 0 0,0 0 33 0,0 0 0 16,-5 33 0-16,2-19 2 0,3 6-35 0,0 5 0 15,-3 4 0-15,1 2 0 0,2 2 0 0,0 9 1 16,0-5-1-16,0-3 1 0,0 2-1 0,0 23 0 16,0-28 0-16,0 0 39 0,13 28 1 15,-4-39-1-15,2-6 1 0,8-8-40 16,-5-3 0-16,2-3 52 0,26-17 1 15,-12-6-1-15,6-8 1 0,6 0-53 0,-6-11 0 16,-6 0 0-16,-2-3 20 0,-4-3 0 0,1 0 0 16,-5 0 1-16,-1 1-21 0,9-55 0 15,-17 55 0-15,-11 2 42 0,-6-45 0 16,-2 53 0-16,-9 3 0 0,-30-28-42 16,17 40 0-16,-3 5-99 0,-45 3 0 15,37 8 1-15,2 12-1 0,-52 14 99 0,50-4 0 16,2 10-117-16,-27 33 0 0,46-28-1 15,7 3 2-15,-1-1 116 0,17 9 0 0,8 3 0 0,8 3-159 16,0 3 1-16,3-12 0 0,-2-8 0 16,-20-31-353-16</inkml:trace>
  <inkml:trace contextRef="#ctx0" brushRef="#br0" timeOffset="49333.27">17022 15511 842 0,'0'0'0'0,"0"0"0"0,0 0-6 0,0 0 1 16,30 28 0-16,-24-25 0 0,2 3 5 16,-8-6 0-16,0 0 27 0,-5-9 1 15,2 3-1-15,-3-2 1 0,-13-9-28 16,8 6 0-16,-6-3 111 0,-2-3 0 0,2 6-1 16,9-1 2-16,8 12-112 0,-5-2 0 0,5 2 0 15,0-9 0-15,0 9 5 0,0 0 0 0,5 0 0 0,-5 0 1 16,0 0-6-16,0 9 0 0,6-1 0 15,-4 9 9-15,-7 22 0 0,-3-11 0 0,-1 3 0 16,-10 31-9-16,13-48 0 0,1-5-105 16,-1-1 0-16,6-8 0 0,6 6-90 15,13-12 106-15,-13-2-1 0,-6 8-468 16</inkml:trace>
  <inkml:trace contextRef="#ctx0" brushRef="#br0" timeOffset="49950.12">17925 14906 673 0,'0'0'0'16,"0"0"0"-16,14 65 30 0,-3-26 1 0,-8 1-1 16,-3-4 2-16,0 4-32 0,-3 5 0 0,-2 2 0 15,-1-2 0-15,-5 0 146 0,-17 51 1 16,9-40-1-16,0 6 1 0,-3 0-147 0,2 0 0 16,4 0 0-16,-4 0 127 0,1 5 1 0,5-8-1 15,0-8 2-15,1-6-129 0,2-3 0 0,-3 0 0 16,-6-5 0-16,7-6 28 0,-12 17 0 15,8-31 0-15,9-6 0 0,-11 0-28 0,10-11 0 16,4-5 11-16,-1-1 0 0,-2-5 0 0,2-6 2 16,-5-3-13-16,3-2 0 0,8-23 0 0,6-12 0 15,7-13 40-15,15-93 0 0,-3 81 0 0,2-5 0 16,9-3-40-16,-2 0 0 16,4 0 0-16,9 5-11 0,44-72 0 15,-49 89 0-15,-4 9 0 0,37-42 11 0,-39 62 0 16,3 13 9-1,27-13 1-15,-36 22-1 0,3 6 1 0,20 0-10 0,-34 8 0 0,1 6 16 16,7 5 0-16,-10 0 0 0,-9 4 0 0,17 21-16 16,-20-2 0-16,4 9 25 0,-1 2 2 15,-8 6-2-15,-3 0 1 0,-11 5-26 16,3 3 0-16,-8 3 0 0,-9-5 0 0,4 2 38 16,-48 60 0-16,28-69 0 0,-6 1 0 0,-50 37-38 15,53-57 0-15,3-9-118 0,-39-2-1 16,50-20 1-16,6-11 1 0,-12-45 117 15,28 26 0-15,5-15-194 0,6-6 1 16,11 6-1-16,-2-2 1 0,7 2-11 0,6-3-1 0,3 1 0 16,-5-4 0-16,-20 54-140 0</inkml:trace>
  <inkml:trace contextRef="#ctx0" brushRef="#br0" timeOffset="50367.34">18953 14737 1269 0,'0'0'0'0,"0"0"0"0,0 0 49 0,0 0-1 0,0 0 0 0,0 0 1 0,0 0-49 0,0 0 0 0,0 0-10 15,8 34 1-15,-8-20-1 0,6 9 1 16,-6 36 9-16,-6-26 0 0,-5 4 82 15,3 2 1-15,-6-2-1 0,6 0 0 0,2-7-82 16,1 10 0-16,-1-4 0 0,1-5 0 0,2-2 75 16,3-4-1-16,0-3 0 0,3 1 1 0,8-3-75 0,-6-4 0 15,-2-4 0-15,2-4 0 0,7-2 32 0,-4-6 1 16,0 0-1-16,3 0 1 0,3-6-33 0,3 1 0 16,10-12 0-16,6-6 0 0,6-8 53 0,5-3 1 15,-5 1 0-15,-6-10 0 0,-5 1-54 0,21-39 0 16,-43 47 0-16,-3-3-37 0,-17-30 1 15,0 39-1-15,-11 2 1 0,-33-13 36 16,25 28 0-16,-6 8-41 0,-38 11 0 16,49 4 0-16,3 4 0 0,-21 18 41 15,29-14 0-15,14 0-182 0,3 25 1 16,0-28 0-16,8 2-172 0,12 12 181 16,-15-28 1-16,-5-3-465 0</inkml:trace>
  <inkml:trace contextRef="#ctx0" brushRef="#br0" timeOffset="50917.68">19806 14487 842 0,'0'0'0'0,"0"0"0"0,0 0 0 0,0 0 42 0,0 0 0 0,20 36 0 0,-17-16 1 0,2 5-43 15,-10 43 0-15,-4-29 0 0,-2 4 111 0,-22 44 0 16,14-42 1-16,-6 0-1 0,3 3-111 16,-3 8 0-16,6 3 0 0,-6 6 94 0,-20 61 0 15,26-55-1-15,0-1 2 0,-20 73-95 16,25-81 0-16,6 0 24 0,-9-3 1 0,4-11-1 15,-1-3 1-15,0-8-25 0,0-1 0 16,-2-13 0-16,2-3 0 0,6-9 9 0,-4-6 0 0,7-2 0 16,2 0 0-16,3-3-9 0,0-6 0 0,0-2 0 15,0-6 0-15,0-3 0 0,14-45 1 16,5 11-1-16,6-16 1 0,28-74-1 16,-20 79 0-16,6 3-7 0,-1 0 0 0,1-14 0 15,5-6 0-15,-5 3 7 0,46-81 0 16,-40 84 0-16,-4-1-14 0,0 1 1 0,1 14 0 15,2 6 0-15,-2 5 13 0,2 0 0 0,0 9 0 16,-5 5 0-16,5 0-12 0,-6 6 0 0,-4 11 0 16,-1-2 1-16,-8 13 11 0,-1 3 0 0,4 6 0 0,-9 0 0 15,-5 5 10-15,-3-5 0 0,3 8 0 0,-6-2 1 16,3 8-11-16,-5-3 0 0,-3 11 0 0,-3 6 0 0,-3 11 12 16,-22 54 0-16,0-46 0 0,-13 7 1 15,-59 75-13-15,42-67 0 0,-9 5 3 16,1 6 1-16,5-11 0 0,5-9 0 0,1-3-4 15,-45 40 0-15,64-62 0 0,8-8-146 16,0-15-1-16,20-2 0 0</inkml:trace>
  <inkml:trace contextRef="#ctx0" brushRef="#br0" timeOffset="50950.37">19724 15359 1241 0,'-20'-129'-118'0,"15"55"-1"0,5 74-635 15</inkml:trace>
  <inkml:trace contextRef="#ctx0" brushRef="#br0" timeOffset="51401.75">21754 13868 539 0,'0'0'0'0,"0"0"0"0,0 0 0 16,0 0 26-16,0 0 0 0,-36 14 0 0,17-8 0 16,-3 2-26-16,-42 20 0 0,36-14 0 0,-2-5 41 15,-22 16 0-15,21-5 0 0,9 5 1 16,-22 20-42-16,16-11 0 0,3 8 95 15,6 6 0-15,-9 5 1 0,4 9 0 0,4 3-96 16,-5 0 0-16,-2 5 0 0,2-5 0 0,6 5 79 16,-17 68 1-16,27-73-1 0,-2 2 1 15,8 1-80-15,6-7 0 0,8 1 0 0,9-3 25 0,-1 1 2 16,6-13-1-16,2-2 0 0,9-5-26 0,39 16 0 16,-36-33 0-16,5-9-119 0,44 0 2 15,-41-14-2-15,-3-12-135 0,-2 1 118 16,-4-9-1-16,-4-5 1 0,-34 25-310 0</inkml:trace>
  <inkml:trace contextRef="#ctx0" brushRef="#br0" timeOffset="51783.54">22494 14436 876 0,'0'0'0'0,"0"0"0"15,0 0 0-15,0 0 49 0,0 0 1 0,-8 42 0 0,2-13 0 16,-2 13-50-16,-6 65 0 0,9-62 0 16,-1-12 18-16,-13 38 0 0,11-40 0 0,2 0 0 15,-8 31-18-15,9-34 0 0,-4 0 140 16,4 0-1-16,-1 3 1 0,1 3-1 0,-1-1-139 15,4-2 0-15,-4 0 0 0,6 0 0 0,-8 3 36 16,2-3 0-16,6-3 1 0,-5-3 0 0,5 1-37 16,-9 5 0-16,7-20 0 0,-1-3 8 15,3 6 0-15,0-14 0 0,5 3 1 16,-5-3-9-16,20 0 0 0,7-3 0 0,12-8 5 0,5 0 1 16,12-14-1-16,2-6 1 0,11-6-6 0,-6-5 0 15,-5 3 0-15,-3-4 0 0,1 1-154 0,21-39 1 16,-52 52-1-16,-3 7-162 0,-17-29 153 15,-29 18 1-15,24 33-442 0</inkml:trace>
  <inkml:trace contextRef="#ctx0" brushRef="#br0" timeOffset="52033.2">22364 13952 831 0,'0'0'0'0,"0"0"0"16,0 0-12-16,42 34 1 0,-34-25-1 16,-5 5 1-16,2 22 11 0,-2-22 0 15,-3 6-132-15,-8 28 1 0,8-31-1 0,0-6-24 16,0 3 131-16,0-14 0 0,0 0-113 15</inkml:trace>
  <inkml:trace contextRef="#ctx0" brushRef="#br0" timeOffset="52484.2">23947 13511 1315 0,'0'0'0'16,"0"0"0"-16,0 0 19 0,-63 31 1 15,54-23 0-15,4 3 0 0,5 12-20 16,0-9 0-16,5-3 30 0,-5-2 1 0,9 7-1 0,7 7 1 16,12 5-31-16,-3 3 0 0,2 0 0 0,-2-3 0 15,-3 0 35-15,0-8 0 0,1 5-1 0,1 6 1 16,1 3-35-16,22 36 0 0,-22-28 0 0,3 6-31 15,21 54 0-15,-29-57 0 0,-1 8-1 16,-8-2 32-16,-3 5 0 0,-5 0 0 0,-3-5-150 16,-3-3-1-16,-8 2 1 0,-2 1 0 0,-7-6 150 15,-32 48 0-15,19-45 0 0,-6-6-147 16,-44 37 0-16,39-51 0 0,44-28-220 16</inkml:trace>
  <inkml:trace contextRef="#ctx0" brushRef="#br0" timeOffset="53066.81">21812 16617 741 0,'0'0'0'0,"0"0"0"0,0 0 0 0,0 0 49 0,0 0-1 0,0 0 0 0,0 0 0 0,0 0-48 16,0 0 0-16,0 0 0 0,0 0 0 0,0 0 11 15,0 0 0-15,0 0 0 0,0 0 1 0,0 0-12 16,0 0 0-16,28-45 0 0,-15 11 19 16,18-51 0-16,-20 49 1 0,3-6 0 15,19-43-20-15,-14 46 0 0,0-3 5 0,1-1 1 16,-1 1-1-16,6-6 1 0,8 6-6 0,0 0 0 15,-5 5 0-15,2 4 0 0,3 7 7 0,-5-2 0 16,2 6 0-16,-5 10 0 0,-5 10-7 0,-7 2 0 16,1 2 0-16,0 1 0 0,-3 6 8 0,-3 2 0 15,9 3 0-15,-3 3 0 0,8 8-8 0,3 3 0 0,0 1 0 16,-6-4 0-16,6 3 78 0,-6 0 1 0,3 3-1 16,0-3 0-16,6 0-78 0,19 23 0 15,-22-31 0-15,0-3-28 0,27 13 1 16,-33-15 0-16,1-1 0 0,10 11 27 15,-16-17 0-15,-9-2-154 0,9-3 2 16,-14-3-2-16,0 0-109 0,0 0 153 16,0 0 0-16,0 0-191 0</inkml:trace>
  <inkml:trace contextRef="#ctx0" brushRef="#br0" timeOffset="53434.05">22284 16119 584 0,'0'0'0'0,"14"36"0"0,-8 12-39 0,2 45-1 15,-3-51 1-15,-5 0 1 16,-5 0 38-16,2-2 0 0,0-1 0 0,1 1 169 0,-4-1-1 15,1-2 1-15,-1-4 0 0,3-2-169 0,3-3 0 16,3-5 0-16,0-1 0 0,0 4 127 0,13 10 2 16,-2-13-1-16,5 2 1 0,25 29-129 15,-13-35 0-15,10 1 40 0,50 5 1 16,-38-19 0-16,-1-6 0 0,70-8-41 16,-59-4 0-16,9-2-28 0,66-11 0 15,-69 11 0-15,3 0 1 0,0 0 27 0,-8 2 0 16,-12 10 0-16,1-7-80 0,-1 4-1 0,-2 5 1 15,-3 0 0-15,3 2 80 0,32 12 0 16,-40-8 0-16,-3 3-187 0,30 7 0 16,-36-16 1-16,-33 0-405 0</inkml:trace>
  <inkml:trace contextRef="#ctx0" brushRef="#br0" timeOffset="53867.07">24809 16240 685 0,'0'0'0'0,"0"0"0"0,0 0 17 0,0 0 0 15,0 0 0-15,0 0 0 0,0 0-17 16,0 0 0-16,-3 28 108 0,-2-9-1 15,-1 4 1-15,-2-1-1 0,-9 43-107 16,9-31 0-16,3 2 81 0,2 4 1 0,3 5-1 16,0-3 0-16,0-3-81 0,0 6 0 0,0 3 0 15,3 0 0-15,2-6-115 0,1 37-1 16,-4-45 1-16,1-12-100 0,0 15 116 16,-3-31-2-16,0-6-460 0</inkml:trace>
  <inkml:trace contextRef="#ctx0" brushRef="#br0" timeOffset="54288.48">25315 16265 1034 0,'0'0'0'0,"0"0"0"0,27 37 91 0,4 19 1 16,-23-22 0-16,0-1 0 15,-2 1-92-15,-4-3 0 0,-2 6 0 0,-2 5 67 0,-4 0 1 16,-2-3-1-16,0-2 0 0,-3-12-67 0,-1-2 0 16,-1-1 0-16,7 1 0 0,-5-9 42 0,3-9 1 15,-3 4 0-15,8-1 0 0,3-8-43 0,0 0 0 16,0 0 0-16,0 0 0 0,0 0-48 0,0-5 0 16,8-9 1-16,6-9 0 0,5-13 47 0,31-57 0 15,-28 36 0-15,0 1-45 0,36-59 0 16,-24 64-1-16,-7-2 2 0,4 5 44 0,-4 6 0 15,1 8 0-15,-3 3 24 0,0 3 1 0,-1 8 0 16,-10 6 0-16,-6 8-25 0,4 6 0 0,-7 6 0 16,3-6 0-16,3 3-4 0,-2 17 0 15,2-1 0-15,3 4 1 0,16 47 3 16,-22-30 0-16,0 7-4 0,4 4 1 0,-12 0 0 16,2 2 0-16,-2-5 3 0,0 3 0 0,3-1 0 15,0-5 0-15,-3 0-115 0,3 0 2 0,5-8-2 0,-5-15 2 16,2 1 113-16,1-6 0 0,2-9 0 0,3-5 0 15,0-6-178-15,-3-5 0 0,6-9 1 0,3-6 0 16,-17 23-106-16</inkml:trace>
  <inkml:trace contextRef="#ctx0" brushRef="#br0" timeOffset="55116.85">26566 16020 1101 0,'0'0'0'0,"0"0"0"0,0 0 0 0,0 0 92 0,0 0 2 0,-39-8-2 0,20 2 1 0,-6 3-93 0,3-5 0 16,-3 5 0-16,0 6 0 0,0 5-4 0,-2 6 0 15,-4-2 0-15,4 4 0 0,-4 7 4 0,-24 28 0 16,25-26 0-16,2 0 58 0,-19 32 1 16,25-24-1-16,3 1 1 0,-9 39-59 15,17-36 0-15,3-1 24 0,5 4 1 0,3-1-1 16,0-2 1-16,6 2-25 0,5-5 0 0,2-3 0 15,7-14 0-15,-1-3 10 0,0-9 0 0,1-5 0 16,-1-2 0-16,0-4-10 0,1-5 0 0,7-15 0 16,4-5 0-16,10-8 15 0,50-65 0 15,-52 50 0-15,2-2 0 0,1-11-15 0,2-1 0 16,-5-5 0-16,-1-3-11 0,43-93 1 16,-46 76-1-16,-4 1 1 0,-1-7 10 0,1 9 0 15,-12 6 0-15,0-1-73 0,14-67 2 16,-19 79-1-16,0 6 1 0,5-60 71 15,-10 82 0-15,-1 11-32 0,-8-8 2 0,0 34 0 16,0 8 0-16,-14 5 30 0,9 4 0 16,-6 5 36-16,-12 45 0 0,7-3 1 15,-6 17 0-15,2 9-37 0,1-1 0 0,0-5 0 0,2 3 59 16,-13 90 1-16,19-87 0 0,-3 5 1 16,0-3-61-16,3-2 0 0,0-3 0 0,3-1 74 15,-12 63 0-15,15-76 0 0,5-6 2 16,5 53-76-16,1-61 0 0,11-12 43 15,-1 1 0-15,3-18 0 0,4-2 1 0,7-12-44 16,33-13 0-16,-29-12 0 0,-1-14 39 0,41-42 0 16,-41 36-1-16,1-8 1 0,37-50-39 15,-29 47 0-15,5-3-25 0,3-2 0 16,-9 8 0-16,-5 2 1 0,-6 4 24 0,1 0 0 16,-4 2 0-16,-7 3 0 0,-9-2 33 0,8-29 0 15,-19 45 0-15,-11-2 1 0,-8-12-34 16,2 20 0-16,1 6-21 0,-23-12 0 15,8 6 0-15,-4 5 0 0,-43-13 21 16,48 16 0-16,2-2 28 0,-22 8 0 16,31 3 0-16,8 2 0 0,-17 18-28 15,17-9 0-15,3 5 33 0,-6-2 2 0,9 14-2 16,2 6 1-16,6 5-34 0,2 9 0 0,1-1 0 16,8-2 0-16,-1 3 17 0,32 53 0 15,-20-45 0-15,2 6 0 0,31 50-17 16,-33-59 0-16,0 1 8 0,-3-4 0 0,-3-5 0 15,1-6 0-15,-1-8-8 0,-8 0 0 0,6-15 0 0,-1 1 0 16,-2-14-78-16,-6-4 0 0,12-7-1 0,2-4 1 16,5-8 78-16,31-39 0 0,-19 14 0 0,5-17-200 15,42-65 0-15,-53 65 1 16,0 0-158-16,-2-3 200 0,-4 0-1 0,-2 6 0 0,-25 56-596 16</inkml:trace>
  <inkml:trace contextRef="#ctx0" brushRef="#br0" timeOffset="55366.18">28002 15654 1146 0,'0'0'0'0,"0"0"0"0,0 0 97 0,28 29 2 0,-17-18-2 0,-5 6 2 0,7 5-99 16,1-2 0-16,11 2 0 0,-3 7 71 0,9 1 0 16,-7-1 0-16,1-7 1 0,3-2-72 0,0 0 0 15,2 2 0-15,-5 1 0 0,8-1 66 0,-5 3 1 16,2 9 0-16,-2 0 1 0,2 0-68 0,22 36 0 15,-32-39 0-15,-1 5 2 0,14 35 1 16,-16-37-1-16,-1-1 1 0,15 32-3 16,-20-42 0-16,-3-1-120 0,6 12 1 15,-14-29-1-15,0-5 2 0,0-5 118 16,5-6 0-16,-5-1-184 0,0-27 1 16,3-3 1-16,-3 42-625 0</inkml:trace>
  <inkml:trace contextRef="#ctx0" brushRef="#br0" timeOffset="55600.58">28652 15390 1235 0,'0'0'0'0,"0"0"0"0,-34 39 92 16,-18 12-1-16,22-17 0 0,-1 5 2 15,1 3-93-15,2 6 0 0,3 3 0 0,6 2 122 16,-6-8 1-16,0 12-1 0,0 4 2 0,3 4-124 15,-16 59 0-15,13-62 0 0,-3 3 4 16,-30 61 1-16,25-61 0 0,-3-9 0 16,0 3-5-16,0-8 0 0,3-3 0 0,-6-6-182 0,-5 0 1 15,11-11 1-15,-8-8-1 0,5-7-17 0,3-4 1 16,-6-15 0-16,0-17 0 0,39 20-253 0</inkml:trace>
  <inkml:trace contextRef="#ctx0" brushRef="#br0" timeOffset="55899.86">25298 15401 11 0,'0'0'0'0,"0"40"0"16,-6 2 0-16,-7 39 1 0,7-78-1 0,6-3-9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3T22:46:55.1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2113 10742 11 0,'0'0'0'0,"31"-3"0"0,2 1 0 0,50-12 1 0,-50 5-1 0,6 1 1 16,44-15-1-16,-42 9 0 0,3 6 0 16,53-4 1-16,-58 4-1 0,-1 0 1 0,28 2-1 15,-27 0 0-15,0 1 103 0,38-4 1 16,-44 9 1-16,6 0-1 0,30-5-104 16,-30 2 0-16,-1 6 84 0,34-1 0 15,-28 1 0-15,3 3 1 0,56 8-85 16,-62-11 0-16,3 2 39 0,34 7 0 15,-34-10 0-15,3 4 1 0,36-3-40 16,-31-3 0-16,-2 0 46 0,49 0 1 16,-49 3 0-16,8-3 0 0,55 2-47 15,-58 4 0-15,-2-3 73 0,57 8 1 16,-57-2 1-16,-1 5-1 0,56 8-74 16,-55-11 0-16,5 4-8 0,52 7 1 15,-52-14 0-15,6 1 0 0,66-3 7 16,-64-6 0-16,11-6-15 0,78-8 1 15,-78 3 0-15,9-1 0 0,80-10 14 0,-89 13 0 16,-5 4-1-16,82-9 1 16,-76 14-1-16,2 0 1 0,80-9 0 0,-88 9 0 15,5 0 4-15,78 0 0 0,-72 0 0 16,3 0 1-16,82-5-5 0,-85 5 0 0,3-6-2 16,79-5 0-16,-79 5 0 0,0 0 0 15,88-2 2-15,-92 2 0 0,1 6 56 16,80 0 1-16,-85 6 0 0,-1 0 1 15,86 5-58-15,-86-5 0 0,1-1 18 16,71 12 0-16,-83-6 0 0,-2 1 0 16,71 16-18-16,-69-17 0 0,9-3 34 0,69 12 0 15,-75-17 0-15,2 3 0 0,65-6-34 16,-64 0 0-16,-1 0 21 0,65 0 2 16,-64 0-2-16,-1-6 1 0,70-3-22 15,-63 4 0-15,-1-4-11 0,86-10 1 16,-86 5-1-16,6-3 1 0,88-17 10 15,-82 17 0-15,-6-5-21 0,93-18 1 16,-87 21 0-16,2 2 1 0,91-17 19 16,-99 20 0-16,-3 5-90 0,89 7 0 15,-81 4-1-15,-8 10 2 0,72 10 89 16,-85-13 0-16,-67-9-1028 0</inkml:trace>
  <inkml:trace contextRef="#ctx0" brushRef="#br0" timeOffset="15766.51">18682 13263 11 0,'0'0'0'15,"0"0"0"-15,0 0 0 0,47 0 0 0,-14 0 1 0,-2 6-1 0,-7-4 1 0,4 1-1 0,2 0 0 16,-7-3 0-16,1 0 0 0,1-3 42 0,0 0 1 16,3 3-1-16,-1 3 1 0,4 6-43 0,27-4 0 15,-20-2 0-15,1 3-30 0,33-3 0 16,-33-1 0-16,-9 1 0 0,42 0 30 15,-31-6 0-15,9-2-6 0,41-7 1 16,-52 7 0-16,5-7 0 0,3 4 5 0,0 0 0 16,-3-4 0-16,0 1-4 0,1 0 1 0,-7 2 0 15,1 9 0-15,-6-5 3 0,-5-1 0 0,2 1 0 16,-8 2 0-16,-2 3-4 0,-1 0 1 0,0 3 0 16,-2-1 0-16,-3 4 3 0,-3 2 0 0,2-8 0 15,1 3 0-15,-3 0 0 0,-2 0 0 0,-1 2 0 16,-3-5 0-16,-5 0 0 0,0 0 0 0,-2 6 0 15,2-6 0-15,-6 3 0 0,-5-3 0 0,-3-3 0 16,-13 0 0-16,-4 0 0 0,-7 3 0 0,4-11 0 0,-1 3 0 16,1-1 81-16,-2 1 0 0,1-3 1 0,1 8-1 15,1-3-81-15,-3 1 0 0,-5 5 0 0,-12 0 0 16,4 5 25-16,-4 1 1 0,1-1 0 0,-6 4 0 16,-6-6-26-16,3 5 0 0,6 3 0 0,-3 3 0 0,6-5 19 15,-6 2 0-15,0-2 0 0,0-1 1 0,0 0-20 16,-58 9 0-16,55-8 0 0,3-1-9 15,-53 1 0-15,62-4 0 0,4-5 1 16,-35-5 8-16,44 5 0 0,14-3-45 16,-16-3 1-16,24 1 0 0,3-4 0 15,5 1 44-15,3 2 0 0,-2 3 0 0,5 3-48 16,0 0 0-16,0-5 1 0,0 5 0 0,5-6 47 0,-5 0 0 16,0 6 0-16,0 0 0 0,6-2 69 0,-6 2 1 15,14 2-1-15,0 1 0 0,-1 6-69 0,45-4 0 16,-19 4 0-16,11 5 88 0,69-3 1 15,-56-8-1-15,1 0 0 0,82 2-88 16,-71-5 0-16,5 0 80 0,86 0 0 16,-81 0-1-16,4 3 2 0,79 0-81 15,-77 0 0-15,-5 2-68 0,107 9 2 16,-88 1-1-16,3 1-47 0,99 10 68 16,-110-32-1-16,-97 6-450 0</inkml:trace>
  <inkml:trace contextRef="#ctx0" brushRef="#br0" timeOffset="50466.64">2901 15910 11 0,'0'0'0'0,"0"0"0"0,0 0 0 0,-33 15 0 0,2-4 1 0,4-6-1 0,2-5 1 0,0-2-1 0,3-4 0 16,-9 0 0-16,4 4 0 0,-4 4 62 0,-35 10 0 15,36-10 0-15,2 4 1 0,3 2-63 0,0 4 0 16,-2-1 0-16,-4 3 83 0,4 3 1 15,2 0 0-15,0-6 0 0,11 0-84 0,-5 1 0 0,5-4 0 16,8 0 0-16,1-2 29 0,5-6 0 0,-3 6 0 16,3-6 1-16,-5 8-30 0,5-8 0 0,0 0 0 15,5 3 0-15,-5-3 18 0,0 0 1 0,8 0 0 16,6-3 0-16,6 3-19 0,4-6 0 0,10 1 0 16,10-4 0-16,8 1 9 0,6-3 0 0,-8 5 0 15,3 3 1-15,-9 6-10 0,3 0 0 0,0 3 0 0,2-1 0 16,-4 4 23-16,2 2 1 0,5 0 0 0,-2 3 0 15,2 0-24-15,70 17 0 0,-50-20 0 16,-1-2 67-16,73 5 1 0,-75-14-1 16,-3 0 0-16,70-6-67 0,-64 4 0 0,5-4 36 15,-5 0 0-15,11 1 1 0,-6-1 0 0,0 3-37 16,9 0 0-16,-3 1 0 0,0-4 0 0,-3 0 0 16,3 1 1-16,0-4-1 0,8 1 1 0,5-3-1 15,-4 2 0-15,-10-2 0 0,-1 8 0 0,-4 3 4 16,0-8 0-16,1 5 0 0,4 3 1 0,4 3-5 15,2-1 0-15,-7-2 0 0,1 0 0 0,-4 0 33 16,2 0 0-16,8-2 0 0,3-4 0 0,-5-2-33 0,8-4 0 16,-8 1 0-16,5-3 0 0,-8 0 17 0,2-3 0 15,12 0 1-15,-6 3 0 0,6-6-18 0,5 4 0 16,-11 1 0-16,-2-7 0 0,-4 2-25 0,-2 1 2 16,8 7-1-16,0-2 1 0,1 6 23 0,87-12 0 15,-99 14 0-15,-2-2 3 0,76-6 0 16,-71 8 0-16,0-8 0 0,86-5-3 15,-92 10 0-15,-3 1 0 0,78-9 1 16,-74 8-1-16,2 1 1 0,75-6-1 16,-89 11 0-16,-3 0-1 0,64 0 0 15,-71 3 0-15,-1 0 0 0,50 9 1 16,-55-4 0-16,-3 1 34 0,44 17 2 16,-53-9-2-16,7 0 1 0,32 14-35 15,-38-17 0-15,-1 6 57 0,1-3 1 0,0 6 0 16,-1-3 1-16,4 5-59 0,2 1 0 0,0 2 0 15,9-2 0-15,-1 2 10 0,-2 0 0 0,5-5 0 0,-5-6 0 16,8-3-10-16,0-2 0 0,-6-15 0 0,6-8 0 16,-58 14-1413-16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3T22:48:14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6373 5279 11 0,'0'0'0'0,"0"0"0"0,0 0 0 0,0 0 0 0,0 0 1 0,0 0-1 15,-19 28 1-15,19-28-1 0,-6 0 0 0,1 0 0 16,-4 0 0-16,4 0 95 0,5 0 1 16,-6 3 0-16,-2 2 0 0,-3 9-96 15,3-8 0-15,-3 2 85 0,-23 26 1 16,15-11-1-16,0-1 0 0,-14 29-85 15,22-32 0-15,2-4 104 0,-5 13-1 16,3-14 1-16,11-6-1 0,0 12-103 16,-5-6 0-16,5 0 68 0,11 14 2 15,-6-11-1-15,-2-3 0 0,14 20-69 16,-9-26 0-16,3 6 54 0,3 0 1 0,-6-8-1 16,3-3 0-16,3 2-54 0,-6-2 0 15,3 3 20-15,23-6 0 0,-23 6 0 0,2-6 0 16,26-6-20-16,-25 6 0 0,5 0-10 15,12-9 1-15,-12 9 0 0,-5-8 0 16,11-9 9-16,-11 6 0 0,5-3 18 16,14-20 1-16,-19 14 0 0,5-2 0 15,6-20-19-15,-17 28 0 0,-2 0 10 16,-1-17 0-16,-10 19 1 0,5 10 0 16,-14-21-11-16,3 9 0 0,3 0 11 0,-17-20 1 15,11 14 0-15,0 4 0 0,-5-7-12 16,0 3 0-16,5 1 0 0,3 5-29 0,2 0 0 15,-2 2-1-15,3 7 1 0,-3-1 29 0,3 6 0 16,2 6 0-16,-8 2 0 0,3 6-109 0,-16 28-1 16,2-8 1-16,25-34-946 0</inkml:trace>
  <inkml:trace contextRef="#ctx0" brushRef="#br0" timeOffset="484.46">8406 5324 11 0,'0'0'0'0,"0"0"0"0,0 0 0 0,0 0 1 0,0 0-1 16,0 0 1-16,0 0-11 0</inkml:trace>
  <inkml:trace contextRef="#ctx0" brushRef="#br0" timeOffset="717.56">8340 5231 11 0,'0'0'0'0,"0"0"0"16,0 0 0-16,0 0 0 0,0 0 1 0,0 0-1 0,0 0 1 16,0 0-1-16,0 0 0 0,0 0 0 0,0 0 0 15,0 0 67-15,0 0 1 0,0 0-1 0,0 0 2 16,0 0-69-16,0 0 0 0,-31-9 0 0,29 4 0 15,-4 5 143-15,1 0 2 0,-4-3-2 0,4 3 2 0,-1 3-145 16,1 2 0-16,5-5 0 0,0 0 0 0,0 0 37 16,0 0 0-16,0 0 0 0,0 0 1 0,0 0-38 15,0 0 0-15,5 6 0 0,6 2 0 0,-2 7 69 16,10 4-1-16,-14 4 0 0,9-1 1 16,-3 37-69-16,-11-25 0 0,-5 14 2 0,-15 45 0 15,7-57 0-15,2 7 0 16,-23 35-2-16,21-50 0 0,2 1-85 0,-17 13 1 15,17-39 0-15,11-3-695 0</inkml:trace>
  <inkml:trace contextRef="#ctx0" brushRef="#br0" timeOffset="1767.08">10210 5115 471 0,'0'0'0'16,"0"0"0"-16,0 0 0 0,0 0 43 0,0 0-1 0,0 0 0 0,0 0 0 0,25 0-42 15,-25 0 0-15,3-8 0 0,8 8 59 0,8-6 1 16,-5-2 0-16,5 2 0 0,20-13-60 16,-20 10 0-16,0 1 36 0,20-1 0 15,-20 7 0-15,1-1 1 0,18-3-37 16,-26 6 0-16,4 6 72 0,1-6 0 16,-4 3 0-16,1 2 1 0,-3 6-73 0,-2 6 0 0,-4 3 0 15,-5 8 0-15,0 0 54 0,-5 9 1 0,-4-1 0 16,4-2 0-16,-9 6-55 0,-19 44 0 15,14-50 0-15,2 2 38 0,-30 35 0 16,22-35-1-16,0-8 1 0,-27 31-38 16,32-33 0-16,1-4-12 0,-14 9 1 15,19-20-1-15,9-8 1 0,-9 3 11 16,14-6 0-16,0 0-42 0,-11-9 0 16,8 1-1-16,6-3 2 0,8-26 41 15,3 3 0-15,10-5-17 0,29-37 0 0,-25 54 0 16,7-4 0-16,37-10 17 0,-44 33 0 15,2 3-26-15,31 8 0 0,-31-2 0 16,-5 2 1-16,28 15 25 0,-28-12 0 16,-3 3-152-16,28 17 1 0,-17-22 1 15,0 2-107-15,30 3 150 0,-30-20 1 0,-33 6-176 16</inkml:trace>
  <inkml:trace contextRef="#ctx0" brushRef="#br0" timeOffset="2783.47">12284 5087 325 0,'0'0'0'0,"0"0"0"0,0 0 0 0,0 0-11 0,0 0 1 0,0 0-1 16,0 0 1-16,0 0 10 0,0 0 0 16,0 0 0-16,0 0 84 0,0 0 0 15,0 0 1-15,-19-31-1 0,8 3-84 16,6 17 0-16,2 3 119 0,11-6 1 16,-8 5-1-16,-5 3 2 0,10-2-121 15,-5 8 0-15,6-6 81 0,-1 1 0 16,-5 5 1-16,8-3 0 0,6 11-82 0,3-2 0 15,-1-6 11-15,29 14 0 0,-21-5 0 16,1-1 1-16,22 3-12 16,-36-8 0-16,3 3 49 0,0 8 2 0,-3-9-2 15,3 7 1-15,-9-7-50 0,-2 1 0 0,3 2 0 0,-6 6 26 16,5-5 0-16,-5 5 0 0,-5 6 0 0,-4-4-26 16,-2 10 0-16,-3-4 0 0,1-2 0 0,-7 2 31 15,1 7-1-15,2-15 0 0,4-9 0 0,4 4-30 16,4-6 0-16,-4 2 0 0,4-5 0 0,5 0 10 15,-6 0 0-15,6 0 0 0,-5 0 0 0,5 0-10 16,0 0 0-16,0 0 0 0,0 0 0 0,0 0 4 0,0 0 1 16,0-8-1-16,0 8 1 0,11-6-5 0,-11 6 0 15,8-6 0-15,3 4 0 0,9 2 1 0,-7-6 1 16,1 12 0-16,0-6 0 0,-3 2-2 0,-3 1 0 16,3 6 0-16,-5-6 0 0,2 2 0 0,3 15 0 15,-2-6 0-15,-4-6 0 0,14 20 0 16,-13-13 0-16,-3 1 27 0,2 13 1 15,-10-10 0-15,2 1 1 0,-8 17-29 16,3-21 0-16,-9 4-3 0,-16 8 1 16,14-14 0-16,-1-8 0 0,-38-12 2 15,25-8 0-15,-6-8-195 0,-46-32 0 16,46 32 0-16,39 22-913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3T22:49:40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7453 10588 11 0,'0'0'0'0,"0"0"0"0,33-12 0 0,11-16 1 15,-24 8-1-15,2 4 1 0,22-18-1 16,-30 20 0-16,0 0 0 0,2 5 1 0,-2 4-1 16,-6-4 1-16,3 1-1 0,3 2 0 0,-8-2 0 15,2 2 0-15,-2 0 0 0,-1 1 0 0,-5 5 0 16,6-3 1-16,-6 3-1 0,2 6 0 0,-2-6 0 16,0 0 0-16,0 0 0 0,0 0 0 15,-2-3 0-15,2 3 0 0,-20 5 0 16,9 7 0-16,-3 2 19 0,-19 11 1 15,14-14-1-15,2 3 1 0,-10 0-20 16,16-5 0-16,11-9 79 0,-3 5 1 0,3-5 1 16,-6 3-1-16,6-8-80 0,0 5 0 15,0 0 86-15,0 0 1 0,0 0-1 16,0 0 1-16,6-3-87 0,-6 3 0 0,0 0 44 16,14 0-1-16,-9 0 0 0,9 0 1 15,19 3-44-15,-13-1 0 0,-1-2 74 16,39 3 2-16,-33 3-1 0,2-6 0 15,31 0-75-15,-33 0 0 0,0 0 27 16,28 0 2-16,-29 0-2 0,4 0 1 16,22 0-28-16,-17 0 0 0,6-9 50 0,32-2 0 15,-43 8 0-15,2 3 2 0,34 0-52 16,-31 0 0-16,0 3 22 0,45 3 0 16,-45-12 0-16,5 6 0 0,34-3-22 15,-33 1 0-15,0-1-23 0,30-6 0 16,-31 4 0-16,-4-1 1 0,24 6 22 15,-20-3 0-15,-5 3 19 0,39 0 1 16,-39-5 0-16,3 5 0 0,36 0-20 16,-39 5 0-16,0-2 12 0,31 3 0 15,-31-6 0-15,6 0 1 0,30 0-13 16,-33-6 0-16,0 3-14 0,35-8 1 16,-32 11-1-16,-6 0 1 0,31-3 13 15,-31 3 0-15,0 0 13 0,31 0 1 16,-37-5 0-16,9 5 0 0,25-3-14 15,-28 0 0-15,3 0-41 0,36-5 0 16,-45 8 0-16,9 0 0 0,25-3 41 16,-22 3 0-16,-1-3-6 0,34-3 1 0,-36 6 0 15,0 6 0-15,33-6 5 0,-30 0 0 16,-1 3-16-16,1 0 0 0,0-3 0 0,2-3 1 16,1 3 15-16,43-3 0 0,-46 3 0 0,5-11 39 15,3 2 1-15,-8 4 1 0,5 2-1 0,-3 3-40 16,48 0 0-16,-45 0 0 0,-5 0 22 15,2 0 0-15,-2 0 0 0,5 0 1 0,0 0-23 16,36 8 0-16,-41-8 0 0,0 6 17 16,49-6 0-16,-41 0 0 0,0 0 0 15,47 0-17-15,-47 0 0 0,-3 0-10 0,39 3 0 16,-42-6 0-16,4 6 1 0,40 0 9 16,-35-6 0-16,-9 0-10 0,56-3 0 15,-47 4 0-15,2-1 1 0,45 0 9 16,-50 3 0-16,-3 0 30 0,45 3 0 15,-48 0 0-15,3-1 0 0,42 4-30 16,-48-6 0-16,7 0 11 0,40 0-1 16,-43 0 0-16,-1 0 1 0,37 3-11 15,-45 0 0-15,3 5-9 0,30-5 1 16,-41-6-1-16,2-3 1 0,26-2 8 16,-23 8 0-16,-5 0-54 0,22 6 1 15,-28-6 0-15,-8 2 0 0,17 4 53 16,-20-3 0-16,3 0-87 0,-5 0 1 0,-3 2 0 15</inkml:trace>
  <inkml:trace contextRef="#ctx0" brushRef="#br0" timeOffset="9766.52">14304 11299 11 0,'0'0'0'0,"0"0"0"0,0 0 0 0,-33-17 1 0,16 17-1 16,3 3 1-16,-13 17-1 0,7-12 0 0,1 4 0 16,-31 5 1-16,17-1-1 0,-6 7 1 15,-41 22-1-15,50-25 0 0,-3 2 87 16,8 1 0-16,-3-4 1 0,9-2-1 0,0-6-87 15,2 4 0-15,0-10 0 0,1 4 0 0,2-1 69 16,6-2 0-16,-3 2 1 0,-3 6-1 0,-5 0-69 16,-1 0 0-16,-5 14 0 0,6 1 0 0,-6 7 96 0,-22 43 1 15,28-37-1-15,0 0 1 0,-20 51-97 16,20-42 0-16,-1 5 85 0,1 0 0 16,0 9 1-16,-6 0-1 0,-3 5-85 0,-16 65 0 15,25-76 0-15,5 3 59 0,-17 39 1 16,29-58 0-16,2-1 0 0,0-11-60 0,8 8 0 15,3 0 0-15,3 4 6 0,5-1 1 0,0-3-1 16,-5-2 1-16,6-1-7 0,-1-7 0 0,6-1 0 16,0-9 0-16,2-2-28 0,4-3 0 0,4-5 0 15,1-4 0-15,3-5 28 0,-6 0 0 0,11-14 0 16,3-3 0-16,11-2 30 0,-11-9 0 0,9-6-1 16,-1 3 1-16,0-3-30 0,61-39 0 15,-69 31 0-15,3-9 27 0,44-47 0 16,-45 53 0-16,-4-3 1 0,2 0-28 0,-3-5 0 15,-3-1 0-15,1 1 13 0,-1-1 1 0,-11 1 0 16,-7-1 1-16,1 1-15 0,1-54 0 0,-16 62 0 16,-4 0 21-16,-19-48 0 0,1 48 0 15,-4 3 1-15,-2 0-22 0,5 2 0 0,-6-2 0 16,-4 5 33-16,1-2 1 0,4 5 0 0,0-5 0 0,2 2-34 16,-5-36 0-16,17 37 0 0,-1 8-23 15,6-29 1-15,-5 35-1 0,2 8 1 16,-11 0 22-16,-3 14 0 0,-5 8-131 15,-47 26 0-15,6-6 1 0,63-28-1028 16</inkml:trace>
  <inkml:trace contextRef="#ctx0" brushRef="#br0" timeOffset="10865.14">14116 14025 11 0,'0'0'0'0,"0"0"0"0,0 0 0 0,0 0 1 0,0 0-1 16,0 0 1-16,0 0-1 0,0 0 0 15,0 0 0-15,0 0 1 0,0 0-1 16,0 0 1-16,0 0-1 0,-25-8 0 0,20 0 0 16,2-1 145-16,3 1 2 0,-6-1-1 0,1 1 1 0,-1-1-147 15,-2 1 0-15,0 2 0 0,2-5 0 0,-5 8 81 16,3-2 1-16,-3 5 0 0,2-3 0 0,-7 0-82 15,2 0 0-15,0 3 0 0,-5 0 0 0,0 3 17 16,-6 8 1-16,-3 3 0 0,-5 0 0 0,8 0-18 16,-27 15 0-16,35-18 0 0,9 0 46 15,-12 3-1-15,9-5 0 0,9-1 1 16,-9 9-46-16,2-3 0 0,4 6 44 0,-23 33 1 16,17-19 1-16,3 0-1 0,-12 42-45 15,15-43 0-15,-1-2 14 0,6 3 0 16,0-3 0-16,0-6 0 0,11-2-14 0,-8-1 0 15,8-2 0-15,-2-6 0 0,4-8 8 0,4-1 0 16,2-2 0-16,1-3 0 0,-1-3-8 0,6 1 0 0,8-7 0 16,0-5 0-16,0 0-25 0,6-9 0 0,-14-2 0 15,-6-3 0-15,0-3 25 0,15-31 0 16,-23 37 0-16,2 0-23 0,7-26 0 16,-12 28-1-16,-2 9 2 0,-1-28 22 15,3 20 0-15,3 2-33 0,-8-5 0 0,3 2 0 16,5 1 1-16,-3-1 32 0,11-19 0 15,-19 33 0-15,0 9 46 0,6 9 0 16,-6-9 0-16,5 3 2 0,-2 25-48 16,3-3 0-16,5 12-16 0,-3 42 1 0,-8-43-1 15,6-2 1-15,-1 31 15 0,9-43 0 16,5-2-167-16,39-6 0 0,-14-25-1 16,12-15-82-16,-56 26-123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3T22:50:22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7169 8278 11 0,'0'0'0'0,"0"0"0"0,0 0 0 0,0 0 1 16,0 0-1-16,0 0 1 0,33-37-1 16,-33 29 0-16,5 2 0 0,-5 6 1 0,3 0-1 15,-3 0 1-15,0-11-1 0,-3 8 0 0,3-5 0 16,0 2 0-16,0-2 0 0,-5-4 0 0,5 4 0 16,5-1 1-16,-2-5-1 0,3 0 0 0,-6 0 0 15,5 0 0-15,1 0 0 0,2 0 0 0,-3 0 0 16,1 5 0-16,2 4 0 0,-2-1 0 0,-1-2 0 15,-2 2 0-15,3 3 55 0,-1-5 1 0,1 5 0 16,2 3 0-16,-3 0-56 0,-2-3 0 0,8 3 0 16,-5 3 0-16,2 3 66 0,-2-1-1 0,7 4 0 0,1 5 1 15,11 6-66-15,-6-6 0 0,6 0 0 0,0 0 0 16,3 3 59-16,-3 2 0 0,-6-10 0 0,0-1 0 16,1-2-59-16,-1-6 0 0,9 0 0 15,-4 5 0-15,4-5 110 0,2 0 0 0,4 3 0 0,4 3 0 0,6-6-110 16,-2 6 0-16,2-6 0 0,-5 0 0 0,-1 2 34 15,40 4 0-15,-34-6 1 0,-5 0 0 16,46 3-35-16,-41 0 0 0,3-1-9 16,3 4 1-16,-3-6-1 0,-3-6 1 0,3 4 8 15,3-1 0-15,-6 0 0 0,3 3 0 0,0-6-1 16,3 4-1-16,-3-4 1 0,3-3 0 0,-6 4 1 16,8-9 0-16,1 5 0 0,-6 9 0 0,8-5 5 0,-3-1 0 15,-7 6 0-15,2 3 0 0,-9 5-5 0,6 1 0 16,-5-4 0-16,3-5 0 0,2 3 16 0,-6 3 0 15,7-1 0-15,2 4 1 0,-3-3-17 0,0 2 0 16,3-2 0-16,-3-4 0 0,3 4-10 0,36 0 1 16,-39-4 0-16,-8 4 0 0,41 8 9 15,-38-11 0-15,0 3 28 0,35 5 0 16,-35-3 0-16,0-5 0 0,46 3-28 16,-41-6 0-16,3 0-20 0,42-9 0 15,-42 4 0-15,-3-4 0 0,47-10 20 16,-49 16 0-16,2-3 17 0,44-5 0 15,-41 2 0-15,3 4 1 0,2-4-18 0,1 7 0 16,-1-10 0-16,6 4-18 0,-8-1 1 0,3 1 0 16,-1 2 0-16,1-5 17 0,-1 3 0 0,3-1 0 15,-8 1 0-15,3 2-6 0,2-8 0 0,6 6 0 0,0 2 1 16,-2-2 5-16,2 2 0 0,0-3 0 0,-3 4 0 16,3-1 37-16,0 3 0 0,-3-5 0 0,9 2 0 15,-1 1-37-15,-2-4 0 0,8 1 0 0,-3 2 0 0,9 6 40 16,2 0 1-16,-5 0-1 0,-6-8 1 0,-2 2-41 15,0 1 0-15,2 5 0 0,-3 0 0 0,4 0 12 16,-1 0 1-16,9 0-1 0,-4 0 1 0,1 0-13 16,-3 0 0-16,3 0 0 0,0 0 0 0,-6 5 21 15,3-5 1-15,3 0 0 0,5 0 0 0,1-5-22 16,-1 2 0-16,0 0 0 0,-5 0 0 0,6-3 8 0,-7 4 1 16,7-4-1-16,-1-2 1 0,0 2-9 0,78-8 0 15,-80 5 0-15,2 1-9 0,75-9 0 16,-75 9-1-16,3-1 2 0,75-5 8 15,-77 6 0-15,-1-4 7 0,78-2 2 16,-78 6-2-16,-5 2 1 0,71-8-8 16,-71 11 0-16,0 3 6 0,69-8 0 15,-78 8 0-15,4 3 0 0,68 2-6 16,-69-10 0-16,9 5-2 0,74-3 1 16,-77 0 0-16,5 0 0 0,72-16 1 15,-82 10 0-15,7-2 12 0,70-6 0 16,-75 11 0-16,6 4 0 0,66-4-12 15,-75 6 0-15,-3 0 5 0,62 0 0 16,-65 6 0-16,7-6 1 0,54 8-6 16,-54-8 0-16,-4 0-7 0,67 0 1 15,-67-8-1-15,4-4 1 0,63-10 6 0,-64 13 0 16,3-5 8-16,66-5 0 0,-74 13 0 16,0 3 0-16,55-5-8 0,-55 8 0 15,-3 0 0-15,52 11 1 0,-52 0 0 0,-8-2 0 16,47 10-1-16,-50-10 0 0,-3-1-5 15,47 4 0-15,-44-10 0 0,-3 4 0 16,47 2 5-16,-47-2 0 0,1-6 2 16,46 9 0-16,-47-4 0 0,3-2 1 15,44 8-3-15,-47-11 0 0,9 3-23 16,38 3 0-16,-44-1 0 0,3-5 1 16,38 0 22-16,-36 0 0 0,-5-5 9 0,56-1 0 15,-51 3 0-15,6 3 1 0,44-11-10 16,-49 8 0-16,-1-5 5 0,51-4 1 15,-51 10-1-15,0-4 1 0,51-8-6 16,-51 8 0-16,1 4 4 0,52-7 1 16,-56 9-1-16,-4-3 1 0,46 3-5 15,-47-3 0-15,-3 3-9 0,42-8 0 16,-41 5 0-16,2 0 1 0,44-2 8 16,-44 2 0-16,3 0 6 0,36 0 1 15,-44 3 0-15,-3 3 0 0,33 3-7 16,-41-1 0-16,-4-2-36 0,12 17 0 15,-25-12-1-15,-2 4 1 0,-1 10 36 16,-8-13 0-16,0 2-156 0,-8 6-1 16,-1-12 0-16,9-5-787 0</inkml:trace>
  <inkml:trace contextRef="#ctx0" brushRef="#br0" timeOffset="8582.79">7856 10270 11 0,'0'0'0'0,"0"0"0"0,0 0 0 0,0 0 0 0,0 0 1 0,0 0-1 15,0 0 1-15,0 0-1 0,0 0 0 0,0 0 0 16,0 0 0-16,-27 8 0 0,21-14 1 0,-2 4-1 16,2-4 1-16,1-2-1 0,-1 2 0 0,-2-3 0 15,3-5 0-15,-4 3 0 0,-2-3 0 0,-3 3 0 16,1 5 1-16,-4-2-1 0,3 2 0 0,-5 1 0 15,0-1 0-15,5 3 19 0,-6 6 1 0,-4 0-1 0,4 0 1 16,-5 2-20-16,3-5 0 0,3 3 0 0,5 0 0 16,-2-3 54-16,2 0 1 0,0 0 0 0,-5 0 0 15,-1 3-55-15,6 5 0 0,-5-2 0 0,3-1 0 0,2-5 50 16,5 3 0-16,-2 0 0 0,-2-3 1 0,1 3-51 16,4 2 0-16,-3-5 0 0,8 0 0 0,-2 0 69 15,-6 3 1-15,3-3 0 0,2 0 1 0,3 0-71 16,-2 0 0-16,-1 3 0 0,-2 0 0 0,8-3 37 15,-6 5 0-15,6-2 0 0,-5 3 0 0,5-1-37 16,-6 4 0-16,12 5 0 0,-6-11 0 0,5 2 25 0,1 1 0 16,2 0 0-16,-2 2 1 0,-1-5-26 0,4 3 0 15,2-1 0-15,5 1 0 0,3 2 28 0,6 1 0 16,0-4 0-16,0-2 0 0,14 3-28 0,-6-6 0 16,6 0 0-16,-6 0 0 0,0-6 7 0,6 3 0 15,-6 3 0-15,3 0 0 0,-3 3-7 0,0 3 0 0,6-6 0 16,-6-6 0-16,5 3 26 0,-4 3 0 0,4-5 0 15,6-1 1-15,-5 3-27 0,44-16 0 16,-44 10 0-16,8 1 14 0,-3-4 1 0,0 4 0 16,-5 8 0-16,8-6-15 0,-3 1 0 0,-6 2 0 15,1-6 0-15,0 4-15 0,0-1 0 0,-6 3 0 16,0 3 1-16,0 0 14 0,-3 0 0 0,3 0 0 16,-8 0 0-16,3 0 7 0,2 0 0 0,-2 0 0 15,2 3 1-15,4-3-8 0,4 0 0 0,-5 6 0 16,-5-6 0-16,2 0 41 0,-2 0 1 0,2 5-1 0,4-5 1 15,-10 0-42-15,1 0 0 0,3 3 0 0,-1 3 0 16,-2-6 22-16,0 0 1 0,0 3 1 0,-3 0-1 16,3-1-23-16,-6 4 0 0,1-6 0 0,-6 3 0 0,2 2 26 15,1 1 1-15,-1-6-1 0,-2 3 1 0,0 0-27 16,0-3 0-16,2 2 0 0,-7 4 0 0,4-3-28 16,4 0 0-16,-9 0 0 0,3 2 0 0,-2-5 28 15,-4 0 0-15,3 3 0 0,3 0 0 0,-5-3 21 16,2-3 0-16,-2 3 0 0,-1 0 0 0,4 3-21 15,-9-3 0-15,5 3 0 0,-5-3 0 0,6-3 4 16,-6 3 0-16,0 0 0 0,0 0 0 0,0 0-4 16,0 0 0-16,0 0 0 0,0 0 0 0,-6 0-4 0,6 0 0 15,-11-3 0-15,3 0 0 0,-6 3 4 0,-5-5 0 16,-1-1 0-16,4 3 0 0,2-8 4 0,-5 2 0 16,-1 4 0-16,6 2 0 0,-5 3-4 0,5 0 0 15,-2 0 0-15,-4-6 0 0,-2 6-28 0,3 0 0 16,-6-2 0-16,-3 2 0 0,-2 0 28 0,-3 0 0 15,2 0 0-15,4-3 0 0,-4 3-33 0,4 0 2 0,2-3 0 16,3 3 0-16,-3 0 31 0,-5 0 0 0,2-6 0 16,3 3 0-16,6 3-38 0,-39-5 1 15,30 5 0-15,-5 0 0 0,3 5 37 0,-3-5 0 16,8 0 0-16,-3 9-47 0,-2-6 2 0,-4 2 0 16,4 1 0-16,2-3 45 0,-5 2 0 31,8 1 0-31,-2-3 0 0,8 2-41 15,-6 1-1-15,-83-12-40 0,89 6 82 0,2 6-13 0,-2-6 0 0,-1 0 0 0,-5 0 1 16,6 0 12-16,0 3 0 0,-6-3 0 0,0-3 0 16,-3 6-15-16,-2 0 0 0,8-3 0 0,-3 3 1 15,6 2 14-15,-6-5 0 0,11 3 0 0,-11 0 0 16,6 0-7-16,-3 2 1 0,2-5-1 0,1 3 1 0,0 0 6 16,-1 0 0-16,1-3 0 0,8-3 0 0,3-3-19 15,-6-2-1-15,3 2 1 0,3 6 1 0,-3 0 18 16,2-5 0-16,-2 2 0 0,-3-3 0 0,9 0-25 15,-3 1 1-15,-3 2 0 0,-3 3 0 0,3-8 24 16,2 2 0-16,4 6 0 0,-3-6 0 0,2 4-24 16,-5-1 1-16,3 0-1 0,2 3 1 0,-2-6 23 15,2 3 0-15,1 3 0 0,-1-5 0 0,4 5-34 0,-4-6 1 16,1 3 0-16,5 3 1 0,-6-5 32 0,6 5 0 16,-3-6 0-16,3 6 0 0,-5-3 10 0,5 3 0 15,-6-8 0-15,6 8 1 0,0-6-11 0,0 6 0 16,0 0 0-16,0 0 0 0,0 0 44 0,6 0 1 15,-6 0-1-15,5-5 1 0,4 5-45 0,-4 0 0 0,9-3 0 16,-3 0 0-16,3 0 35 0,5 3 1 0,6-5 0 16,3 2 0-16,2 0-36 0,-2 0 0 0,-1-5 0 15,-2 2 0-15,0 0 47 0,0 1 0 0,-3 2 0 16,3-5 0-16,0 2-47 0,-1 0 0 0,4 3 0 16,2-2 0-16,-2-4 33 0,5 4 1 0,0-1 1 15,3 3-1-15,3-5-34 0,38-9 0 16,-38 14 0-16,0-8 38 0,41-6 1 15,-36 3 0-15,0 6 0 0,50-21-39 16,-44 15 0-16,2 3 51 0,56-11 0 16,-61 13-1-16,5 4 1 0,56-4-51 0,-50 3 0 15,-5 6 27-15,57 6 1 0,-57-6 0 16,-1 6 1-16,56 5-29 0,-50 0 0 16,0-2-94-16,52 16 1 0,-57-8-1 0,-9-3 1 15,3 3 93-15,-8-6 0 0,-9-5 0 0,-30-6-887 16</inkml:trace>
  <inkml:trace contextRef="#ctx0" brushRef="#br0" timeOffset="15266.14">6530 8455 11 0,'0'0'0'0,"0"0"0"0,0 0 0 0,-44 28 1 16,28-22-1-16,-1-3 1 0,-5 2-1 15,11-2 0-15,-3 3 0 0,-19-1 1 16,16-5-1-16,4 0 1 0,-26 0-1 16,20 0 0-16,5-5 0 0,-19 5 0 15,22 0 0-15,2-6 1 0,-10 6-1 0,8-3 0 16,3 3 53-16,-3 0 0 0,2 0 0 16,4 0 0-16,-15 3-53 0,7 3 0 15,-7-1 48-15,-18 4 0 0,13-4 0 0,-3 9 0 16,-16 9-48-16,19-9 0 0,-3 6 32 15,4 2 0-15,4 1 1 0,1-1 0 0,0 3-33 16,-1 6 0-16,1-2 0 0,0-1 0 0,10-6 54 16,-7 4 1-16,7 4 0 0,-2 1 1 0,9-2-56 15,-18 38 0-15,9-30 0 0,3-4 22 16,-11 46 0-16,5-39 0 0,3-1 1 16,-3 0-23-16,0 4 0 0,3-1 0 0,-3 6 51 0,0-6 0 15,3 0 0-15,3-3 1 0,3 1-52 0,-9 39 0 16,8-49 0-16,6 4 10 0,6 31 1 15,-6-31-1-15,8 2 1 0,3 29-11 16,3-43 0-16,-6 1 28 0,28 22 0 16,-22-22 0-16,5-1 1 0,6-5-29 0,-3 3 0 15,-2-1 0-15,4-2 24 0,1 3 0 0,3-3 1 16,-9 0 0-16,6 0-25 0,0-3 0 0,-3 5 0 16,-3-5 0-16,1 3 29 0,24 17 0 15,-19-17 0-15,2 8 0 0,-2-5-29 0,0-3 0 16,8-9 0-16,0 3 31 0,-2-2 0 0,2-3 0 15,0-4 2-15,0-2-33 0,-2-2 0 0,7-1 0 16,-5 3 0-16,1 0-26 0,-4-3 2 0,9 3-1 16,-6-9 1-16,0 4 24 0,0-9 0 0,-2 0 0 15,-4 0 0-15,-2 0-8 0,0-6 0 0,-6 3 0 0,1-6 1 16,-1-2 7-16,9-20 0 0,-9 17 0 16,6-6 26-16,16-30 0 0,-16 33 0 15,0-6 1-15,27-33-27 0,-27 36 0 16,0 0-22-16,17-33 0 0,-29 33 0 0,-2 6 1 15,3 0 21-15,-3-1 0 0,-2 4 0 0,-4 5 15 16,3 1 1-16,-2-4-1 0,-1 4 1 0,1-4-16 16,-6 1 0-16,3 2 0 0,-3-3 0 0,0 1 24 15,-9-29 2-15,4 32-2 0,-9-10 1 16,-19-16-25-16,14 20 0 0,-12 3 22 16,-21-29 0-16,27 26 0 0,3 8 1 0,-17-26-23 15,20 15 0-15,-1 6 13 0,-24-20 1 16,19 14-1-16,-2 5 1 0,2 0-14 15,-8 4 0-15,-6 5 0 0,6 2-4 0,-6 1 1 16,-5 6 0-16,5-4 0 0,-5 4 3 0,3-1 0 16,-9 12 0-16,3-6 0 0,-11 5-151 0,0-2-1 15,0 8 1-15,-6 3-1 0,64-14-697 0</inkml:trace>
  <inkml:trace contextRef="#ctx0" brushRef="#br0" timeOffset="27482.12">10481 10337 156 0,'0'0'0'0,"0"0"0"0,0 0 0 0,0 0 39 16,0 0 0-16,-20-31 1 0,15 17 0 0,-3 0-40 15,-4 6 0-15,4 2 0 0,3-2 0 0,5 2 29 0,-6 0 0 16,-2 3 0-16,-3-2 0 0,-3-4-29 0,0 4 0 16,-5 2 0-16,-6 6 0 0,0 2 19 0,-8-5 0 15,3 0 0-15,2 0 1 0,0 9-20 0,-2-1 0 16,2 1 0-16,3 2 0 0,6-5 15 0,0 2 0 16,-1 0 0-16,-4 1 0 0,1 2-15 0,1-8 0 0,0 8 0 15,-3 3 0-15,1 9 60 0,-29 19 0 16,25-22 0-16,-2 5 2 0,-36 43-62 15,35-32 0-15,7 1 47 0,-23 47 0 16,22-42 0-16,3 3 1 0,-3-2-48 0,11-1 0 16,8-9 0-16,1 4 16 0,-1 0 1 0,6-4-1 15,0-2 0-15,6 0-16 0,5 26 0 16,3-32 0-16,0-3 14 0,19 21 0 16,-17-15 0-16,4 0 1 0,21 25-15 15,-22-27 0-15,6-4 28 0,28 23 1 0,-23-20 0 16,-2-5 0-16,5 3-29 0,3-1 0 0,-3-2 0 15,6 2 42-15,-6-5 2 0,11 3-1 0,-3-6 0 16,9 0-43-16,-3 0 0 0,8-8 0 0,6 2 0 16,3-5 42-16,2-3 1 0,-3 0-1 0,4-3 2 0,2-5-44 15,-3-3 0-15,6-1 0 0,3-2 0 0,2-3 16 16,0 0 1-16,1 6-1 0,2 0 1 0,-3 5-17 16,72-16 0-16,-80 16 0 0,-8 3 4 15,80-2 1-15,-64 5 0 0,3 0 0 16,86 3-5-16,-89-6 0 0,1-6-26 0,79-5 0 15,-79 9 0-15,4-9 0 0,73-6 26 16,-83 11 0-16,-6-5 7 0,75-8 1 16,-75 11 0-16,4-1 0 0,65-16-8 15,-69 14 0-15,3 0 4 0,56-20 1 16,-67 15-1-16,-6 2 1 0,31-23-5 16,-44 23 0-16,-15 3 23 0,4 0 1 0,-9 6-1 15,-8-6 1-15,3 5-24 0,-11-2 0 0,3 3 0 16,-1-6 0-16,1 0-25 0,-6-1 1 0,0 1 0 15,0-8 0-15,0-6 24 0,-6 0 0 0,-2-1 0 16,-3-1 0-16,-3-4 33 0,-22-31 1 16,14 37-1-16,-3 3 1 0,-22-29-34 15,17 26 0-15,-3 6 13 0,-45-23 1 16,31 22-1-16,-2-2 2 0,-56-20-15 16,49 28 0-16,-4 3-44 0,2-6 1 0,0 3 0 15,5 3 0-15,-5-6 43 0,0 1 0 0,0 2 0 16,0-6 0-16,0 9 5 0,0-5 0 0,-6 10 0 0,4-5 0 15,-9 3-5-15,2 2 0 0,4 4 0 0,-4-4 0 16,-2 6 4-16,6-2 1 0,-3 5-1 0,-6 0 1 16,0-6-5-16,-3 6 0 0,4 6 0 0,-1-6 0 0,0 5 0 15,-5 4 0-15,5-6 0 0,0 2 0 0,-3 4 0 16,1 2 0-16,-4 3 0 0,-4-8 0 0,-4 2-26 16,-3 6 0-16,4 0 0 0,2 0 0 0,6 3 26 15,-97 20 0-15,82-12 0 0,1 3-183 16,-102 29 0-16,93-21 0 0,4 1-125 15,-133 22 182-15,96-48-1 0,133-11-207 0</inkml:trace>
  <inkml:trace contextRef="#ctx0" brushRef="#br0" timeOffset="36615.72">10884 15668 11 0,'0'0'0'0,"0"0"0"0,0 0 0 0,0 0 1 0,0 0-1 16,0 0 1-16,0 0-1 0,0 0 0 15,0 0 0-15,0 0 1 0,0 0-1 0,0 0-11 16</inkml:trace>
  <inkml:trace contextRef="#ctx0" brushRef="#br0" timeOffset="37132.92">10552 15761 348 0,'0'0'0'0,"0"0"0"0,0 0 0 0,0 0 32 0,-24 40 1 16,15-26-1-16,-4-3 1 0,1-3-33 0,4 1 0 15,3-3 0-15,5-6 0 0,-6 5 58 0,6-5 0 16,0 0-1-16,0 0 1 0,0 0-58 0,0 0 0 16,0 0 0-16,0 0 0 0,0 0 85 0,0-5-1 15,0 5 0-15,0 0 2 0,0 0-86 0,0-6 0 16,0 6 0-16,6-6 0 0,-1 3 21 0,3 1 1 16,-2-1-1-16,13 0 1 0,1 0-22 0,7-2 0 0,-2-1 0 15,3 0 0-15,2 6 35 0,-5 0 0 0,-3 0 0 16,-3 0 0-16,-2 0-35 0,-3 0 0 0,5 0 0 15,-5-2 0-15,5 2 16 0,26-6-1 16,-18 0 0-16,4 3 1 0,35-11-16 16,-41 9 0-16,2-1 43 0,29-5 1 15,-34 8-1-15,-3 3 1 0,20 3-44 16,-28 0 0-16,3-3-9 0,-6 5 0 0,3-5 0 16,-6 3 1-16,4 3 8 0,-9-6 0 0,5 8 0 15,-5-2 0-15,6-1-13 0,-6 1 1 0,0 0 0 0,0-1 0 16,0-5 12-16,-6 6 0 0,6-6 0 0,0 0 0 15,0 0-15-15,-5 3 1 0,5-3 0 0,-9-3 0 16,4 3 14-16,-1 0 0 0,-7-6 0 0,-1 1 0 0,-3-4 16 16,-22-5 1-16,20 11 0 0,3-8 0 15,-23 0-17-15,14 8 0 0,0 0-26 16,-27-2 0-16,19 5 0 0,2 5 0 16,-35-5 26-16,35 0 0 0,4 0-23 15,-26 3 0-15,34-6-1 0,0 3 1 16,-26 3 23-16,21 3 0 0,4-1-80 0,-5 1 1 15,3 2-2-15,-3 6 2 0,12-5 79 0,-7 2 0 16,1 3 0-16,5 0 0 0,9-2-152 0,-6 2-1 16,8-6 0-16,3-8 1 0,0 0-81 0</inkml:trace>
  <inkml:trace contextRef="#ctx0" brushRef="#br0" timeOffset="38298.82">12428 15747 381 0,'0'0'0'0,"0"0"0"15,0 0-72-15,0 0-1 0,0 0 1 0,0 0 0 0,-19-36 72 16,19 36 0-16,0 0 13 0,0-6 1 16,0 6-1-16,-6-6 1 0,3-5-14 15,1 6 0-15,2-1 101 0,0-8 1 16,0 8-1-16,0 3 2 0,0-11-103 16,0 9 0-16,0 5 43 0,16-9 1 15,-7 4 0-15,2-1 0 0,11-5-44 16,-6 8 0-16,-2 3 112 0,11-6-1 15,-11 4 1-15,0 2 0 0,5 8-112 16,-8-5 0-16,3 0 24 0,19 11 1 16,-22-6-1-16,6 3 1 0,13-2-25 15,-16-4 0-15,0 1 64 0,16-3 0 16,-11-3 0-16,1 0 0 0,24-6-64 16,-17 3 0-16,4-5 42 0,35-6 0 15,-41 8 0-15,3-2 0 0,21-3-42 0,-21 5 0 16,-9 6 12-16,26-3 0 0,-32-2 0 15,1-1 0-15,11-3-12 0,-17 9 0 16,-8 0 10-16,6-2 0 0,-6 2 0 16,0 0 0-16,0 0-10 0,-6 0 0 0,6 0-45 15,-27 5 0-15,-1-2 0 16,-11 0 0-16,-43 3 45 0,48-4 0 0,1 1-30 16,-36 0 1-16,36 0-2 0,0 5 2 15,-36-2 29-15,30 2 0 0,-5 1 0 16,-36 10 1-16,41-16-1 0,0 3 1 15,-32 14-1-15,46-12 0 0,-3 0-32 0,-13 9 0 16,24-11 0-16,12 0 1 16,-6 8 31-16,2-6 0 0,4 3-71 0,5-8 0 15,0 8 1-15,0-2 0 0,0 8 70 0,5-3 0 16,15 3 0-16,-1 5 0 0,14 1-114 0,6 2 2 16,-12-28-1-16,-2-14 1 0,-25 17-360 0</inkml:trace>
  <inkml:trace contextRef="#ctx0" brushRef="#br0" timeOffset="39548.87">14679 15747 11 0,'0'0'0'0,"0"0"0"0,0 0 0 0,0 0 1 16,0 0-1-16,0 0 1 0,0 0-1 16,0 0 0-16,-33 17 6 0,19-17 0 15,9 0 0-15,-9 0 0 0,-5 0-6 16,5 0 0-16,3 0 29 0,-19 0 1 16,16 0-1-16,0 0 1 0,-25-3-30 15,20 3 0-15,0-5 65 0,-15-1 2 16,15 3-2-16,0 3 1 0,-20-8-66 15,14 2 0-15,3 1 61 0,-19 2 2 16,24 3-1-16,6 0 0 0,-22 0-62 16,14 3 0-16,-1 2 6 0,-18-2 0 0,24-3 0 15,3 3 0-15,-17 0-6 0,17-6 0 0,3 0 16 16,-3 0 0-16,2 3 0 0,4 0 0 16,-6-8-16-16,8 5 0 0,3 3 43 15,0 0-1-15,-5-3 0 0,5 3 1 16,0 0-43-16,-6 6 0 0,6-6 5 15,0 0 1-15,6 11 0 0,-1 0 0 16,1-8-6-16,2 8 0 0,3-5 0 0,3 5 58 16,-6 0 2-16,6-5-1 0,5 3 0 0,6-4-59 15,-6 1 0-15,6-6 0 0,0 0 0 0,8-3 53 0,-5 0 1 16,2 0-1-16,-2 1 0 0,2-1-53 0,-2 0 0 16,2 0 0-16,-8 0 0 0,3 0 13 0,0 3 0 15,-6 0 0-15,4 0 0 0,-4 0-13 0,0 0 0 16,-2 0 0-16,-9 3 0 0,3 3-17 0,-8-3 1 15,2 0 0-15,-5-3 0 0,6 5 16 0,-6-5 0 0,0 0 0 16,0 6 0-16,0-6-26 0,0 0 1 0,-8 3-1 16,8-3 1-16,-6 2 25 0,6-2 0 0,-5 3 0 15,-1 0 0-15,1-3-127 0,-4 0 1 0,1 3-1 16,2 0 1-16,-5 2 2 0,3 1 1 0,3-6-1 16,5 0 2-16,0 0-90 0</inkml:trace>
  <inkml:trace contextRef="#ctx0" brushRef="#br0" timeOffset="40832.18">16411 15685 201 0,'0'0'0'0,"0"0"0"0,0 0 10 0,0 0 1 15,0 0 0-15,0 0 0 0,0 0-11 16,0 0 0-16,0 0 58 0,0 0 0 15,0 0 0-15,0 0 0 0,0 0-58 16,0 0 0-16,0 0 60 0,0 0-1 16,0-28 0-16,0 25 0 0,-5-8-59 0,-3 11 0 15,2-3 53-15,-5-5 1 0,6 2-1 16,2 1 1-16,-11-4-54 0,8 1 0 16,1 2 6-16,-6-2 1 0,3 8 0 0,2 0 0 15,-8-6-7-15,6 3 0 0,2 3-28 16,-7 0 0-16,7-3 0 0,1 1 1 15,-4-4 27-15,-2 3 0 0,6 0 10 16,-4 1 1-16,4-4 0 0,-3 6 0 16,-6 0-11-16,8 0 0 0,1 6-2 15,-6-4 0-15,8 1 0 0,-3 6 0 16,1-4 2-16,5-5 0 0,-6 9 14 0,4-4 0 16,2-5 0-16,-6 6 0 0,6-6-14 15,0 6 0-15,0-6 15 0,6 0 0 16,-6 0 0-16,5 5 1 0,9-5-16 15,0 3 0-15,-6 3 21 0,22 2 1 16,-10-5-1-16,-1 0 1 0,14 2-22 16,-8-2 0-16,-3 0 17 0,33-3 1 15,-21-3-1-15,-1 0 1 0,39-2-18 16,-39 2 0-16,3 0 14 0,22 0 0 16,-33 3 0-16,2 0 0 0,20 3-14 15,-28 0 0-15,1 5 32 0,13-5 1 16,-22 0 0-16,-3 0 0 0,9 2-33 15,-14-5 0-15,-3 0 10 0,11 0 1 16,-11 0 0-16,0 0 0 0,0 0-11 16,0 0 0-16,-9 3-9 0,4 0 0 15,-6-6 0-15,2 3 1 0,-26 3 8 16,7 0 0-16,-5 2-32 0,-36 10 1 0,41-4-1 16,-2 3 1-16,-37 25 31 0,29-22 0 15,-1 11-129-15,-2 3-1 0,5-17 1 0,3-11-1 0,33-3-397 16</inkml:trace>
  <inkml:trace contextRef="#ctx0" brushRef="#br0" timeOffset="48716.47">5832 12520 235 0,'0'0'0'0,"0"0"0"0,0 0 0 0,0 0-44 0,0 0 1 15,0 0-1-15,0 0 1 0,0 0 43 0,0 0 0 16,0 0 0-16,0 0 0 0,0 0-4 0,0 0 1 0,-6-28-1 16,6 17 1-16,0 0 3 0,-3-3 0 0,3 0 0 15,-5 2 0-15,5 4 69 0,-6-1 0 0,6 4 0 16,-8-4 1-16,2 1-70 0,1 5 0 0,-3 3 0 15,2-3 0-15,1 3 14 0,-4 0 0 0,-2 0 0 16,-3 6 1-16,1 2-15 0,-7-5 0 0,1 3 0 16,0-1 0-16,-1 4 39 0,1-6 0 0,0 2 0 15,-1 1 1-15,6-3-40 0,-5 2 0 0,0 1 0 16,-1-3 0-16,1 2 53 0,-31 9 1 16,17 1 0-16,0 4 0 0,-30 12-54 15,35-11 0-15,3-3 75 0,-25 33 0 0,28-24 0 16,-3-7 1-16,-22 32-76 0,23-28 0 15,4 5 54-15,-18 20 1 0,18-23 0 16,6 0 0-16,-5 0-55 0,8 1 0 0,-3-6 0 0,-5 2 67 16,5-5 0-16,3 3-1 0,-3-6 2 0,3 0-68 15,3 0 0-15,-6 0 0 0,3 0 0 0,-3 3 44 16,6 2 1-16,-9-4 0 0,9 4 0 0,-6 7-45 16,3-1 0-16,3-8 0 0,2 2 0 0,1-2 25 15,-3 17 1-15,8-14 1 0,0-6-1 16,2 22-26-16,4-21 0 0,-1-1 17 0,4 14 1 15,-4-11 0-15,6 2 0 16,9 12-18-16,-12-14 0 0,3 6 30 0,3 13 1 16,-6-19-1-16,3 0 1 0,3 5-31 15,0-2 0-15,-3 3 0 0,-3-1 21 0,-2-2 1 16,2 5-1-16,3 1 1 0,-6 2-22 0,4 3 0 16,-4 2 0-16,1-10 0 0,-6 2 21 0,8 23 0 15,-2-28 0-15,-1-1 1 0,9 10-22 16,-9-7 0-16,9-2 43 0,6 16 0 15,-12-22 1-15,8 0 0 0,7 12-44 16,-12-12 0-16,-3 3 2 0,17 14 1 16,-14-12-1-16,-3-7 1 0,17 19-3 15,-17-17 0-15,-2 0 12 0,13 11 1 16,-13-14 0-16,2-2 0 0,3-1-13 0,-3 3 0 16,3 1 0-16,3-1-3 0,11 3 1 15,-11-8-1-15,5 2 1 0,-5-5 2 0,11 2 0 0,0-5 0 16,8-2-18-16,33-10 1 0,-36 4 0 15,4-12 0-15,37-8 17 0,-40 17 0 16,2 5 32-16,19-13 1 0,-27 10-1 16,-3 3 1-16,23-2-33 0,-32 8 0 0,4 3 13 15,11 11 1-15,-9-11-1 0,6 5 1 16,22-5-14-16,-22 0 0 0,8 0 17 16,36-6 1-16,-36-3-1 0,0-5 0 15,31-6-17-15,-37 6 0 0,4 0-8 16,27-9 0-16,-31 14 0 0,-2 1 0 15,14-7 8-15,-20 12 0 0,1 0-13 0,7-5 1 16,-13 2 0-16,3 0 1 0,10 0 11 16,-8-2 0-16,-5-1-7 0,22-11 1 15,-16 9-1-15,-1 2 1 0,20-14 6 16,-26 12 0-16,1-6 19 0,19-9 0 16,-13 9 0-16,-1-8 2 0,0 2-21 15,1 0 0-15,-1-2 0 0,11-1 14 0,-8-2 1 0,3 8 0 16,0-3 0-16,-5 4-15 0,2 2 0 0,-3-6 0 15,-2 6 0-15,-4 5-26 0,1-5 1 0,6 0-2 16,-7 0 2-16,4 0 25 0,2 0 0 0,-5-6 0 16,5 3 0-16,-5-5 16 0,11-17 0 15,-11 22 1-15,-9-9 0 0,15-19-17 16,-6 20 0-16,-9 3-5 0,17-29 0 16,-5 20 0-16,-3 3 0 0,24-37 5 15,-18 40 0-15,-7 2-7 0,26-25 0 16,-25 26 1-16,2 2 0 0,-2 1 6 0,-5-1 0 0,2 6 0 15,-6-6-12-15,-5 6 0 0,3-3 0 0,-3-3 1 16,-3 1 11-16,-2-18 0 0,5 23 0 16,-6-6-1-16,-13-25 0 0,5 23 0 0,0 2 1 15,-11-22 0-15,11 22 0 0,-2 1 21 16,-12-21 0-16,14 21 0 0,3 2 1 16,-16-28-22-16,10 25 0 0,3-3 4 15,1 4 0-15,-1-1 0 0,0 3 1 0,3-5-5 16,-8 2 0-16,-1 0 0 0,1 1 0 0,0 2 20 15,-9 0 0-15,3 0 0 16,-8 3 1-16,3 3-21 0,2-1 0 0,-11 4 0 0,1-1 0 0,-7 4-43 0,-2 5 1 16,3-9-1-16,-8 4 1 0,2-1 42 0,-3 3 0 15,7-5 0-15,-4 2 0 0,-3-5-11 0,1 0 0 16,2 0 0-16,3-4 1 0,-5 1 10 0,2-3 0 16,-8 6 0-16,5 3 0 0,-5 8-43 0,0 0 1 15,0 5-1-15,-8 9 0 0,-6 9 43 0,-88 42 0 16,69-23 0-16,-6 14-183 0,-124 65 0 15,100-62-1-15,121-59-1125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3T22:51:48.5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6757 7971 11 0,'0'0'0'0,"0"0"0"0,0 0 0 0,11 37 1 16,-8-29-1-16,2-2 1 0,-5-6-1 15,0 0 0-15,0 0 0 0,0-9 1 16,0 9-1-16,-5-5 1 0,2-4-1 16,-2-2 0-16,-1 3 0 0,-8-15 0 15,6 15 0-15,2 8 1 0,-5-6-1 16,11 6 0-16,-2-9 0 0,2 4 0 15,0 5 0-15,2-9 0 0,15-5 0 0,-9 0 0 16,0 0 58-16,23-8 1 0,-17 8 0 16,-3 8 0-16,11-2-59 0,-11 2 0 15,-3 6 78-15,3-6-1 0,-11 6 0 16,8 6 1-16,4-6-78 0,-12 0 0 0,5 6 81 16,3 2 0-16,-2-8 1 0,2 6-1 15,9 2-81-15,-3-2 0 0,-1 2 40 16,18 9 0-16,-17-6 0 0,5-5 1 15,33 8-41-15,-32-11 0 0,5-3 27 16,27-3 0-16,-27 0 0 0,3 0 0 16,35-2-27-16,-35-1 0 0,2 3 67 0,36-2 2 15,-27 2-2-15,0 0 1 0,46 0-68 16,-40-2 0-16,-7 5 4 0,45-3 0 16,-44 0 0-16,-1 0 0 0,48-5-4 15,-42 2 0-15,9-2 34 0,43-6 1 16,-43 8 1-16,-3-2-1 0,60-1-35 15,-57 6 0-15,-1 0 14 0,45-8 0 16,-47 8 0-16,2-2 1 0,58 2-15 16,-57-3 0-16,-1 1 15 0,56-4 1 15,-47 4-1-15,3 5 1 0,52-3-16 16,-58 0 0-16,-6 3 19 0,56-3 0 16,-61 3 0-16,5 3 1 0,45 8-20 15,-47-11 0-15,-3 6 2 0,49 2 0 16,-49-5 0-16,3-3 1 0,49 0-3 15,-49 0 0-15,3 0 22 0,54 0 0 16,-54 0 0-16,-1 0 0 0,50 3-22 0,-55 0 0 16,0 2 10-16,50-2 1 0,-53 0-1 15,0 0 1-15,39-3-11 0,-41-3 0 16,2 0 3-16,47 0 1 0,-41-2 0 0,-3 2 0 16,58-8-4-16,-55 8 0 0,2 3 5 15,45-6 0-15,-50 6 0 0,2 0 0 16,43 3-5-16,-48-3 0 0,3 3 3 15,44 5 1-15,-41-8 0 0,2 0 0 16,45 3-4-16,-50-3 0 0,2 0 9 16,43 0 1-16,-48 0-1 0,-3 0 1 0,53-3-10 15,-47 3 0-15,0 3 30 0,47 0 1 16,-47 0-1-16,3 2 1 0,44 9-31 16,-50-11 0-16,0 3 2 0,42 8 0 15,-42-8 0-15,0 2 0 0,47 0-2 16,-44-2 0-16,3-6 14 0,47 0 1 15,-45 6-1-15,1-6 1 0,43 0-15 16,-49 3 0-16,-3 2-8 0,45 4 1 16,-48-4-1-16,3 1 1 0,39 5 7 15,-44-8 0-15,2 5 26 0,4-8 1 0,-1 6 0 16,-3 2 0-16,3-5-27 0,1 8 0 0,-1-2 0 16,-6-9 0-16,9 6-26 0,-2-6 0 0,-4 2 0 15,0 4 1-15,1 0 25 0,2-6 0 0,0 2 0 16,3 4 0-16,0-6-9 0,3 0 0 0,2 3 0 15,-7 0 1-15,7-3 8 0,-2 3 0 0,5 2 0 16,0-5 0-16,-2-5 24 0,-1 2 0 0,-2 0 0 0,3 0 1 16,5-3-25-16,52-8 0 0,-49 6 0 15,2-1-17-15,59-10 1 0,-64 13-1 16,3 3 1-16,60-11 16 0,-63 9 0 0,0 2-9 16,58-3 0-16,-58 6 0 15,0 0 0-15,53 3 9 0,-53-6 0 0,-6 3-6 16,50-8 1-16,-49 5-1 0,-1 0 1 15,26-5 5-15,-45 2 0 0,11-2 22 16,47-4 0-16,-41 10 0 0,-9-4 0 16,48 6-22-16,-48 0 0 0,1 0-10 0,43 0 1 15,-46 0-1-15,0 0 1 16,27 0 9-16,-33 0 0 0,3 0-3 0,19 6 1 16,-30-4-1-16,0 4 1 0,14 0 2 15,-26-4 0-15,1 4 2 0,8 0 0 16,-8-6 0-16,0 8 0 0,19-2-2 15,-13-3 0-15,-1 2 27 0,31-2 0 16,-23-3 0-16,-7 0 1 0,24 0-28 16,-25 0 0-16,0 0 11 0,20 0 1 15,-25 0 0-15,5 3 1 0,14 0-13 16,-13-3 0-16,5 0 30 0,22-3 1 16,-17 0-1-16,-5 0 1 0,41-2-31 15,-33 2 0-15,-2-3-26 0,35-8 1 16,-36 6 0-16,3-4 0 0,25-10 25 15,-35 13 0-15,-23 9-1749 0</inkml:trace>
  <inkml:trace contextRef="#ctx0" brushRef="#br0" timeOffset="3150.29">8146 10039 11 0,'0'0'0'0,"0"0"0"0,0 0 0 15,0 0 1-15,0 0-1 0,25-11 1 0,-16 5-1 16,-4 6 0-16,-5 0 14 0,6-8 1 15,-6 8-1-15,0 0 1 0,0-6-15 16,8-2 0-16,-3 2 95 0,4-17 2 16,2 9-2-16,3 3 1 0,10-6-96 15,-18 12 0-15,2 2 33 0,3 0 1 16,-2 3-1-16,-4 0 0 0,9 3-33 16,-3 5 0-16,-3-5 33 0,17 8 1 15,-6-8-1-15,-5 3 1 0,14 13-34 16,-12-10 0-16,-7-4 14 0,16 4 1 15,-17-1-1-15,3 4 2 0,-3-1-16 0,9 0 0 16,-3 3 0-16,5-5 15 0,0-1 0 0,1 3 0 16,-1-2 0-16,3-4-15 0,-3-2 0 0,6 0 0 15,-5 0 0-15,4 2 12 0,-4-5 1 0,5 0-1 16,-6 3 1-16,9 3-13 0,-3-6 0 0,-6 5 0 16,0-2 0-16,-5 3 14 0,-3 0 1 0,3 2 0 15,0-5 0-15,-1 8-15 0,1-5 0 0,6 2 0 0,4-2 0 16,-4 2 10-16,5-5 0 0,8 0 0 0,-8-3 0 15,8 0-10-15,-3-3 0 0,-2 6 0 0,-9 0 0 0,-5-3 25 16,0 5 2-16,5-5-1 0,6 0 0 0,-6 0-26 16,1-5 0-16,10 5 0 0,-8 0 0 0,9 5 0 15,-4-5 1-15,4 0 0 0,-9 0 0 0,3 0-1 16,-6 3 0-16,0 0 0 0,1 0 0 0,-1 2 5 16,0 1 0-16,1 2 0 0,-1-5 1 0,6 3-6 15,-6-1 0-15,3 4 0 0,3-6 0 0,5 2-5 16,-2 1 1-16,5 0 0 0,3-6 0 0,-3 0 4 0,0-3 0 15,6 0 0-15,-11 3 0 0,2-6 21 0,-2 1 0 16,2 2 0-16,-5-3 1 0,-3 6-22 0,3-3 0 16,0 3 0-16,-3 0 0 0,3 0-5 0,0 3 1 15,2-3 0-15,9-3 0 0,-3 3 4 0,6-5 0 16,-6 5 0-16,6-9 0 0,-6 4 31 0,3-4 1 16,5 4 0-16,-10-4 1 0,2 4-33 0,0-4 0 0,-3 4 0 15,4 2 0-15,-7 3-7 0,4 0 0 0,-4 3-1 16,-2 2 1-16,8-5 7 0,31 6 0 15,-31-3 0-15,-3 2 27 0,3-2-1 0,6 0 0 16,0 0 0-16,-1 2-26 0,-4-5 0 0,4 3 0 16,-5 0 0-16,-2 0 19 0,2-3 1 0,0 5 0 15,-5-5 0-15,8 0-20 0,-9 0 0 0,4 0 0 16,-4 3 0-16,4-3-20 0,2 6 0 0,-8-1 0 16,8-2 1-16,-6 6 19 0,4 2 0 0,2-5 0 15,0 2 0-15,-3-5-7 0,6 0 0 0,0 5 0 16,-3-8 0-16,1 3 7 0,-1 0 0 0,3 0 0 0,2 2 0 15,-5-2 43-15,6 0 1 0,-6 0 0 0,0-3 0 16,6 5-44-16,0-5 0 0,-1 6 0 0,1 2 0 0,0 1 17 16,5-1-1-16,-3-2 0 0,4-1 0 0,-1 4-16 15,0-6 0-15,-3 2 0 0,4 1 0 0,2 0-29 16,2-4 0-16,-4 4 1 0,-4-6 0 0,9 0 28 16,-6-6 0-16,8 1 0 0,-5-4 0 0,11-5-4 15,0-3 1-15,0 3 0 0,0 6 0 0,0 2 3 16,0-8 0-16,3 6 0 0,-6-4 0 0,3 4-19 15,-5-3 1-15,-1 8-1 0,6-3 1 0,0 6 18 16,-5-2 0-16,5-4 0 0,5 0 0 0,-2-2-14 0,3-1 0 16,-1 1 0-16,-5 2 0 0,6-5 14 0,2 3 0 15,-8-1 0-15,6-5 0 0,2 0 27 0,-3 0 0 16,-2 3 0-16,-5 8 0 0,2-3-27 0,0 6 0 16,-3-3 0-16,0 3 0 0,-8-5 32 0,-3 5 0 0,3 5 0 15,3-2 2-15,-3 6-34 0,-3 2 0 0,3-5 0 16,3 2 0-16,-3-5-2 0,2 0 1 0,-7 5 0 15,2-5 0-15,-5 3 1 0,5-1 0 0,-5 1 0 16,-1-6 0-16,1-3 9 0,-6 0 1 0,0 3-1 16,6 0 1-16,0 0-10 0,-1-5 0 0,1 2 0 15,5 0 0-15,3 0-24 16,0 3 0-16,-6-5-1 0,1 2 2 0,-3 0 23 0,-1 0 0 0,-13-5 0 16,0 2 0-16,8 0 40 0,0 1 0 0,0 2-1 15,3 3 1-15,0 0-40 0,0 0 0 0,3-6 0 0,-6 6 0 16,6 0-30-16,-1 0 0 0,1 6 0 0,0-6 0 15,-1 0 30-15,4 3 0 0,-4 0 0 0,-2-1 0 16,-3 4-164-16,1 0 0 0,-10-4 1 0,-4-2 0 16,-20 0-503-16</inkml:trace>
  <inkml:trace contextRef="#ctx0" brushRef="#br0" timeOffset="7699.81">10182 11741 11 0,'0'0'0'0,"0"0"0"0,0 0 0 0,0 0 0 0,-44 11 1 0,25-8-1 0,5 0 1 16,-3 5-1-16,4-5 0 0,4 0 0 0,-2-3 0 15,11 0 0-15,-5-3 1 0,2 0-1 0,-3 3 1 16,1-5-1-16,-3-1 0 0,2-2 0 0,1-1 0 15,-1-2 78-15,-2 0 1 0,-1-3-1 0,-2 0 2 0,0 2-80 16,3 1 0-16,-6 0 0 0,9 2 0 0,-4 9 39 16,4 0 0-16,-6 0 0 0,3-5 1 0,2 5-40 15,6 0 0-15,-5 0 0 0,2-3 0 0,3 3 92 16,0 0 0-16,0 0-1 0,-6-3 2 0,6 3-93 16,0 0 0-16,0 0 0 0,-5 0 0 0,5 0 78 15,0 0 0-15,0 0 1 0,0 0 0 0,0 0-79 16,0 0 0-16,0 0 0 0,0 0 0 0,0 0 29 0,0 0 1 15,5 6-1-15,1-6 2 0,2 0-31 0,-2 0 0 16,7 5 0-16,7 1 0 0,-1 2 59 0,6-8 0 16,3 6 0-16,-4 2 0 0,1-5-59 0,3 3 0 15,-3 0 0-15,0-4 0 0,-3 4 37 0,3 0 0 16,-1-6-1-16,1 0 1 0,3 2-37 0,0 1 0 16,2-3 0-16,3-3 0 0,6 3 22 0,-1 0 1 0,1-2 0 15,-6 2 0-15,6-6-23 0,-6 3 0 0,6 0 0 16,-1 1 0-16,-2 2 8 0,0-6 1 0,6 3 0 15,-1 0 1-15,3 3-10 0,42-3 0 16,-42 3 0-16,0-5-15 0,-2 2 2 0,-4 6-1 16,1 5 1-16,-3 4 13 0,3 2 0 0,-3-12 0 15,2 1 0-15,4 0 11 0,-1-3 0 0,3 0 0 16,1 0 1-16,2 0-12 0,0-3 0 0,8 0 0 16,-3 1 0-16,6-4 15 0,0 0 0 0,0 4-1 0,-5 2 1 15,-1-6-15-15,-2 3 0 0,2-3 0 0,-5 1 0 16,3-1 9-16,-8 3 1 0,7-2-1 0,-5 5 1 15,-2 0-10-15,2 0 0 0,3 5 0 0,3-5 0 16,2 3 9-16,-8 0 1 0,3 5 0 0,3-8 0 0,-3 6-10 16,-3 3 0-16,3-4 0 0,3-5 0 0,-6-3 8 15,3 1 1-15,-3 2-1 0,9-9 1 0,-1 3-9 16,-2-2 0-16,3 2 0 0,-1 6 0 0,1-5 19 16,-1 2 0-16,-2 0 0 0,-3 0 1 0,2-5-20 15,-2 2 0-15,-2 1 0 0,-1 2 0 0,3 3 25 0,-3 0 0 16,3 0-1-16,-3 0 1 0,9 3-25 15,-9 2 0-15,8-5 0 0,-5-5 0 0,3 10-16 0,2-5 1 16,-2 0-1-16,-3-5 1 0,6-1 15 0,-1 3 0 16,3-2 0-16,-8-1 0 0,3 3-4 0,2-5 1 15,1 8-1-15,-1 0 1 0,-7 0 3 0,7-6 0 16,-5 6 0-16,3 0 0 0,0-3 14 0,2 0 1 16,1 1-1-16,-7 2 1 0,7-6-15 0,2 3 0 0,6-2 0 15,3-1 0-15,-1 3-2 0,-2 0 1 0,2 1 0 16,-5-7 0-16,6 3 1 0,-6-2 0 0,0 2 0 15,0 6 0-15,-6 0 21 0,6 0 0 0,0 0 0 16,0 3 0-16,0-3-21 0,0 3 0 0,-2 5 0 16,-1-2 0-16,-8 3-15 0,-3 5 1 0,-2-6-1 15,-1 0 1-15,-2 4 14 0,-3-4 0 0,-1 1 0 16,-1-1 0-16,-1 3-109 0,-3-5 1 0,-11 16 0 16,-2 1-1-16,-6 5 109 0,-5 0 0 0,-6-25 0 15</inkml:trace>
  <inkml:trace contextRef="#ctx0" brushRef="#br0" timeOffset="13668.39">8365 14132 11 0,'0'0'0'0,"0"0"0"0,0 0 0 0,55-42 1 16,-44 34-1-16,-6 5 1 0,-2-3-1 16,-3 6 0-16,0 0 0 0,0 0 1 15,-3 0-1-15,3 0 1 0,-11 0-1 16,3 0 0-16,-3 0 0 0,-8 14 0 16,5-14 0-16,0 3 1 0,-11 3-1 15,6-3 0-15,0-1 0 0,-15-2 0 16,15 3 0-16,0 6 0 0,-20 5 0 0,20-9 0 15,5 1 0-15,-22 8 0 0,28-8 0 16,2 2 0-16,-2 1 0 0,-3-4 0 16,5 1 111-16,-2 5 1 0,0-5 1 0,-3-1-1 15,-3 9-112-15,8-11 0 0,1 0 114 16,2 3 0-16,3-6 1 0,-5 2-1 16,-1 1-114-16,6-3 0 0,0 0 99 15,0 0 2-15,0 0-2 0,0 0 2 16,0 0-101-16,6-5 0 0,-6 5 29 15,13-3 0-15,-2 0 0 0,3 0 0 0,19-2-29 16,-24 2 0-16,2 3 17 0,14 3 0 16,-17-1 0-16,-3-2 1 0,15 9-18 15,-15-6 0-15,4 2 33 0,15 4 0 16,-10-6-1-16,6-1 1 0,13 7-33 16,-14-6 0-16,0 5 17 0,20 0 0 15,-22-2 0-15,-1-6 0 0,20 9-17 16,-22-4 0-16,0-2-30 0,11 8 0 15,-12-11 0-15,-1 3 1 0,10 3 29 16,-11-3 0-16,2-1 21 0,12 1 0 16,-5-3 0-16,-7 0 0 0,26-3-21 15,-14 1 0-15,3-1 17 0,21-6 1 16,-27 1 0-16,9 2 0 0,13-2-18 16,-25 8 0-16,-5 0 16 0,19-6 0 15,-19 6 0-15,-3 0 1 0,17 0-17 16,-9-6 0-16,0 4 12 0,20-4 0 0,-8 6 0 15,-4-8 0-15,31-4-12 0,-38 7 0 16,-1 2-5-16,14-14 1 0,-14 14 0 16,-5 3 0-16,22-5 4 0,-14-1 0 15,3 0 11-15,25 1 0 0,-31 5 0 0,3-3 0 16,22-3-11-16,-30 6 0 0,-3 0 4 16,3 0 0-16,-6 3 0 0,3-3 1 15,3 6-5-15,-14-6 0 0,6 5-1 16,-1-5 0-16,-5 0 0 0,3 3 0 15,3 6 1-15,-1-7 0 0,1 4-89 0,2 2-1 16,3 1 1-16,3 5 0 16,13 0 89-16,-10-14 0 0,-3 0-127 0,19-8 1 15,-19-4-1-15,-14 12-741 0</inkml:trace>
  <inkml:trace contextRef="#ctx0" brushRef="#br0" timeOffset="14850.17">14646 15716 11 0,'0'0'0'0,"0"0"0"0,0 0 0 0,0 0 1 15,0 0-1-15,0 0-9 0</inkml:trace>
  <inkml:trace contextRef="#ctx0" brushRef="#br0" timeOffset="15316.98">14555 15640 11 0,'0'0'0'16,"0"0"0"-16,0 0 0 0,0 0 1 15,0 0-1-15,0 0 1 0,0 0-1 16,-33 0 0-16,27 0 22 0,6 9 1 16,0-9 0-16,0 0 0 0,-13 5-23 15,7-2 0-15,1 0 77 0,-9-3 2 16,14 0-1-16,-6 0 0 0,-5 8-78 15,11-8 0-15,0 0 49 0,0 0 2 16,-3-5-1-16,3 5 0 0,0 0-50 16,14-9 0-16,-5 1 43 0,13-9 1 0,-9 9 0 15,-4 2 1-15,10-5-45 0,-8 8 0 16,-8 6 93-16,2 0 1 0,-5-3 0 16,6 0 0-16,-6 0-94 0,5 8 0 0,-2-2 19 15,14 2 1-15,-3-5 0 0,-1 5 0 16,18-8-20-16,-12 0 0 0,1-5 77 15,32-4 0-15,-27 1 0 0,2 2 1 16,20-5-78-16,-27 5 0 0,-1 1 47 16,20-7 0-16,-20 10 0 0,0 2 0 15,26 0-47-15,-20 0 0 0,-1-6 26 0,29 3 1 16,-28 3-1-16,2 0 1 0,31-3-27 16,-24 1 0-16,-1 2 13 0,38-9 1 15,-35 6 0-15,-2 1 0 0,29-13-14 16,-24 10 0-16,-3 2 23 0,38-3 1 15,-41 6 0-15,6 3 0 0,22 0-24 16,-31 0 0-16,1 2-9 0,21 1 1 16,-30 3-1-16,-2 5 1 0,15 2 8 15,-21-4 0-15,0 2-129 0,-3 8-1 16,-11-22 1-16,0 0-107 0,0-8 128 16,8-3 1-16,-8 11-738 0</inkml:trace>
  <inkml:trace contextRef="#ctx0" brushRef="#br0" timeOffset="16399.87">18610 15612 482 0,'0'0'0'0,"0"0"0"0,0 0 20 0,0 0 1 16,28-8-1-16,-28 8 1 0,17-14-21 15,-9 5 0-15,-3 4 74 0,4-9 1 16,-4 8 1-16,-5 6-1 0,6-8-75 16,-4-1 0-16,-2 9 54 0,11-3 0 15,-11 3 1-15,6-3-1 0,11 3-54 0,-1-5 0 16,6 2 48-16,33-3 1 0,-27 1 0 16,2-4 0-16,37-5-49 0,-37 9 0 15,3-4 78-15,25-5 0 0,-30 8 0 0,-3 4 1 16,22-4-79-16,-28 3 0 0,0 0 43 15,12 1 0-15,-17 2 0 0,-3 2 0 16,16 10-43-16,-7-12 0 0,5 5 33 16,21 4 0-16,-21-9 0 0,6 0 0 15,30 0-33-15,-37 0 0 0,-2 0 36 16,28 0 0-16,-25-3 0 0,-3 3 1 16,28-3-37-16,-25 0 0 0,0 3-2 0,22-3 0 15,-34 1 0-15,-2 2 1 0,12 2 1 16,-12 1 0-16,-6-3-26 0,9 6 1 15,-14-6-1-15,5 6 1 0,-2 2 25 16,-6-2 0-16,1-1-93 0,-12 9 0 16,0-14 0-16,14 0-1145 0</inkml:trace>
  <inkml:trace contextRef="#ctx0" brushRef="#br0" timeOffset="64566.96">6439 5498 651 0,'0'0'0'0,"0"0"0"0,0 0 20 0,0 0 1 15,0 0 0-15,0 0 0 0,0 0-21 16,0 0 0-16,0 0 52 0,0 0-1 15,0 0 0-15,0 0 0 0,0 0-51 16,-14 39 0-16,14-19 41 0,-13 25 1 16,2-11 0-16,-9 8 0 0,1 6-42 15,0 3 0-15,-6-12 0 0,3 0 81 0,-3 4 1 0,5-7 0 16,7-2 0-16,7 3-82 0,-13 36 0 16,13-37 0-16,4 4 49 0,2 33 1 15,0-39 0-15,2 2 0 0,4 37-50 16,-6-39 0-16,0 3 26 0,5-9 1 0,-5 5-1 15,-5 4 1-15,5 0-27 0,-6-4 0 0,4 4 0 16,-10 0 0-16,-1-4 8 0,-21 46 0 16,15-42 0-16,0 5 1 0,-20 37-9 15,28-46 0-15,-3 4 11 0,-5 28 1 0,19-34-1 16,5-6 0-16,4 17-11 0,2-19 0 16,3-9-10-16,-1 0 1 0,-2-6-1 0,-2 6 1 15,-4-8 9-15,4 2 0 0,2 1 0 0,-6 2 0 16,3-3 12-16,-8-5 2 0,6 9-1 0,-6-4 0 0,5 3-13 15,-5 0 0-15,-5 9 0 0,5 0 0 0,-6 2 4 16,1 29 1-16,2-31 0 0,3-6 0 16,-5 22-5-16,5-22 0 0,5 0 1 15,9 9 1-15,-6-9 0 0,9 0 0 16,22 6-2-16,-12-20 0 0,6 0 1 0,36-6 1 16,-41 1-1-16,11 2 1 15,30-11-2-15,-42 8 0 0,6-2 0 0,25 2 0 16,-27 6 0-16,2 6 1 0,25 2-1 15,-19-8 0-15,-1 6 11 0,42 8 0 16,-35-6 0-16,4-2 0 0,51 2-11 16,-50-2 0-16,2 2-1 0,59-8 1 15,-53 0 0-15,0 0 0 0,63-5 0 16,-60 5 0-16,2-3 6 0,59 0 1 16,-67 6-1-16,0 5 1 0,61 6-7 15,-63 0 0-15,5-5 29 0,58 19 1 16,-58-14-1-16,8 6 2 0,56 16-31 15,-56-22 0-15,-8 1-2 0,72 13-1 16,-58-20 1-16,2-2 1 0,84 8 1 16,-81-6 0-16,6-5-3 0,75 3 0 15,-84-1 0-15,1-5 0 0,85 0 3 16,-77 3 0-16,2 3 13 0,95-1 2 0,-94-2-1 16,2 0 0-16,83 5-14 0,-77-8 0 15,0 3-4-15,111-6 0 0,-106-8 0 16,9-3 0-16,113-17 4 0,-114 17 0 0,4-6-8 15,115-11 0-15,-115 17-1 0,-6 0 1 16,113-14 8-16,-121 20 0 0,-1-4-5 16,95-4 1-16,-89 10-1 0,3 6 1 15,100-6 4-15,-114 6 0 0,-6 6-5 16,95 0 0-16,-83-4 0 0,-6 4 0 16,97-12 5-16,-97 4 0 0,0 2-27 0,94-14 0 15,-99 14 0-15,5 0 1 16,83-9 26-16,-91 6 0 0,-6 3 8 0,72 3 0 15,-77 6 0-15,5-1 0 0,64 6-8 16,-80 0 0-16,3 0-1 0,57 9 0 16,-55-15 0-16,4 3 1 0,65-2 0 15,-69-4 0-15,-5 1 8 0,66 3 1 16,-63-9-1-16,2 0 1 0,69 2-9 16,-71 4 0-16,8-6 14 0,63 6 0 15,-77-4 0-15,0 4 0 0,55 2-14 16,-58-2 0-16,-2 0 0 0,49 5 1 15,-49-5 0-15,-6 2 0 0,49 9-1 16,-52-9 0-16,3 6 1 0,3-5 1 0,-6 5 0 16,-2-6 0-16,-4 6-2 0,1 1 0 0,0-7 0 15,0-2 0-15,-6-1 0 0,3-5 0 0,5 0 0 16,3 0 1-16,3 0-1 0,3-11 0 0,-9 3 0 0,4-1 0 16,4 1 22-16,42-12 1 0,-52 14-1 15,0 3 1-15,33-11-23 0,-39 3 0 16,-3 3-10-16,28-6 1 0,-30 11 0 0,-3 0 0 15,22-8 9-15,-23 5 0 0,4-8 0 16,27-8 0-16,-27 10 0 0,0 1 1 16,27-9-1-16,-36 15 0 0,0 2-9 15,9-3 0-15,-9 6 0 0,1-5 0 16,18-1 9-16,-18 3 0 0,5-5-31 16,13 2 0-16,-24 1 0 0,-3 2 1 15,11-3 30-15,-11 0 0 0,3 4-5 0,11-12 1 16,-6 0-1-16,6-1 1 15,30-21 4-15,-24 22 0 0,7-6-21 0,26-14 0 16,-36 17 0-16,-9 6 1 0,14-11 20 16,-19 13 0-16,-3 9 0 0,-3-5 1 15,3 2-1-15,3-3 1 0,-3 1-1 0,3 2 0 16,0 3 0-16,5-6 0 0,0 1-53 0,-5 2 2 0,0 3-1 16,-3 0 1-16,-3-6 51 0,3 0 0 0,-5 4 0 15,2-4 0-15,-2 0-6 0,-1 4 1 0,4-10-1 16,2 4 1-16,2-1 5 0,1-5 0 0,6-8 0 15,5 2 0-15,-1-2 19 0,4-4 1 0,-3 4-1 16,-6-1 1-16,1 1-20 0,18-34 0 16,-18 27 0-16,-7 1 19 0,7-22 0 15,-15 27 0-15,3-2 1 0,-2-20-20 16,-6 20 0-16,-6-1 24 0,-7-30 2 16,4 28-2-16,-2 0 1 0,0-6-25 0,3 9 0 15,-6 5 0-15,3 0 19 0,-3 3 0 0,3-2 0 0,3-4 0 16,-6 1-19-16,-2 2 0 0,2-3 0 0,0-2 0 15,0-3 31-15,-11-28 0 0,6 30 0 16,-3-2 1-16,-17-28-32 0,20 28 0 0,0 5 54 16,-20-27-1-16,20 24 0 0,-1 4 0 15,-21-34-53-15,21 27 0 0,4 1 16 16,-3 0 1-16,2-3 1 0,0 3-1 0,1-6-17 16,2 3 0-16,3 3 0 0,-6 0 0 0,1-6-22 15,-12-30-1-15,12 27 1 0,2 0 0 16,-11-41 22-16,17 41 0 0,-3-2-51 0,2-34 1 15,4 33-1-15,2 1 0 0,0-32 51 16,0 43 0-16,-2 0-46 0,-3 6 1 16,2-1 0-16,1 6 0 0,-4 6 45 0,-2-3 0 15,3 0 0-15,-9 3 0 0,1 2 6 0,-1 1 1 16,-2 2 0-16,-3-2 0 0,-3-1-7 0,-5 4 0 16,2 5 0-16,-5 0 0 0,2 0 16 0,-2 0 1 0,-5 2-1 15,-1-4 1-15,-8 2-17 0,3-6 0 0,-11 3 0 16,2 0 0-16,-2 3 8 0,-6 0 0 0,3 3 0 15,-3-3 0-15,-2 3-8 0,-4 3 0 0,-4-4 0 16,2 4 0-16,-9 3-1 0,1-4 1 0,-1 1-1 16,-2-3 1-16,3 2 0 0,-6-5 0 0,6 6 0 15,-9-6 0-15,-2 8-8 0,2-8 0 0,-5 6 0 16,3-3 1-16,2 2 7 0,-5 1 0 0,2-6 0 16,4 0 0-16,-6-6-6 0,-1 6 1 0,4-8 0 15,-9 2 0-15,6 1 5 0,-5 2 0 0,-4-3 0 16,3-2 0-16,1 2-3 0,-1-2 1 0,-5 2 0 0,0 3 0 15,2 3 2-15,-2 0 0 0,-14 0 0 0,5 3 0 16,-7 3-12-16,-4 2 0 0,-2-2 0 0,2 2 0 16,-8-2 12-16,3 2 0 0,3 1 0 0,3-4 0 0,2 1 5 15,-3 2 1-15,-8-2 0 0,3-3 0 0,3 3-6 16,-6-1 0-16,0 4 0 0,0-7 0 0,1 10-48 16,-1-4 1-16,3 6-2 0,-3-8 2 0,6 2 47 15,-125 12 0-15,125-17 0 0,2 2-21 16,-121-5 0-16,122 6 0 0,-7-6 0 15,-117 3 21-15,126 2 0 0,3 4 22 0,-111 2 0 16,117-2 0-16,-6-7 1 0,-111 10-23 16,117-12 0-16,-3 0 10 0,-97 0 0 15,107 2 0-15,12-2 0 0,-91-2-10 16,85 2 0-16,1-6 19 0,-84 0 0 16,89 4 1-16,5 2 0 0,-88 2-20 15,77 4 0-15,1 2 9 0,-87 7 0 16,101-4 0-16,-1 3 1 0,-80 8-10 15,72-8 0-15,-1 0-6 0,-87 15 1 16,93-21 0-16,9 6 0 0,-92 14 5 16,87-19 0-16,-1 2-52 0,-86 17 1 15,84-11 0-15,7 3 1 0,-90 25 50 16,77-26 0-16,-12 1-117 0,1 3 2 0,-3-9 0 16,3-6-1-16,102-8-763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3T22:53:07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4506 7580 11 0,'0'0'0'0,"0"0"0"0,0 0 0 0,0 0 1 16,0 0-1-16,0 0 1 0,-34 0-1 15,29 0 0-15,-3 0 31 0,2 0 0 16,1-3 0-16,-9 0 1 0,-19 1-32 16,13 2 0-16,4 0 79 0,-12-6 2 15,20 6-2-15,2-3 1 0,-7 3-80 0,7 0 0 16,6 0 42-16,0 0 2 0,-6 0-2 16,6 0 1-16,0 0-43 0,0 0 0 15,0 0 28-15,0 0 1 0,0 0-1 16,6 3 1-16,8 5-29 0,-3-5 0 0,3 0 34 15,27 11-1-15,-16-8 0 0,-6 2 1 16,31 12-34-16,-28-17 0 0,3 2 13 16,27 12 1-16,-21-11-1 0,-4-1 1 15,37 9-14-15,-31-11 0 0,-2 3 39 0,29 8 0 16,-35-6 1-16,0 4-1 16,28-4-39-16,-20-2 0 0,-3 2 4 0,23-5 0 15,-20-3 0-15,-3 0 0 0,36-3-4 16,-32 3 0-16,4-8 23 0,40-6 1 15,-34 8-1-15,0-2 1 0,42-4-24 16,-53 10 0-16,5-4 17 0,40 3 0 16,-34 0 0-16,-5 0 0 0,41-2-17 15,-36 5 0-15,-5 5 22 0,46-2 0 16,-41-3-1-16,1 3 1 0,46 6-22 16,-41-9 0-16,-4 0 4 0,46 2 0 15,-48-2 0-15,0 0 0 0,47-2-4 16,-49 2 0-16,7-6-15 0,42 3 1 15,-46 3 0-15,7-3 0 0,45 3 14 16,-53 3 0-16,-3 6-6 0,42-7 1 16,-38-2-1-16,-7 6 1 0,40-6 5 15,-40 0 0-15,-5 6 30 0,39-4 0 16,-33 4 0-16,0 2 1 0,32 4-31 0,-40-4 0 16,2 6 14-16,33 3 0 0,-33-6 0 15,3-8 0-15,31 8-14 0,-29-8 0 0,1 0 28 16,33 0 1-16,-34 3 1 0,-4-6-1 15,40 0-29-15,-32 0 0 0,-4 0-20 16,45 0 1-16,-44 2-2 0,-1 4 2 16,43 0 19-16,-37-4 0 0,0 4-17 15,39-12 1-15,-44 4 0 0,2 2 0 16,42-14 16-16,-44 8 0 0,5 0 33 16,41-8 1-16,-40 11 1 0,1 3-1 15,43-8-34-15,-50 5 0 0,2 3-4 0,42 0 0 16,-44-3 0-16,-1 3 0 0,40 0 4 15,-40-8 0-15,1 2 5 0,33-5 1 16,-34 8 0-16,1-5 0 0,41 2-6 16,-41 6 0-16,0 0 41 0,35-6 0 15,-41 6 0-15,0 6 1 0,36 0-42 16,-35-3 0-16,4 2 8 0,29-5 0 16,-34 0 0-16,5-5 1 0,45 2-9 15,-39-3 0-15,3-2 11 0,36 2 2 16,-44 0-2-16,2 4 1 0,42-4-12 15,-44 6 0-15,0 0-2 0,44 14 0 16,-45-6 0-16,1 4 1 0,46 16 1 16,-38-14 0-16,3 3 8 0,52 11 0 15,-55-20 0-15,6 4 0 0,57 5-8 16,-54-12 0-16,2-5 1 0,58-5 1 16,-56 5-1-16,-2-3 1 0,64 3-2 0,-64 0 0 15,8 0-68-15,61 0 2 0,-55 0-1 16,0-6 1-16,83-2 66 0,-70 8 0 15,4 2-203-15,82 4 1 0,-96 0 0 0,-4 5-117 16,54-19 202-16,-81-21-1 0,-44 29-204 16</inkml:trace>
  <inkml:trace contextRef="#ctx0" brushRef="#br0" timeOffset="21566.1">12997 9127 11 0,'0'0'0'0,"0"0"0"0,0 0 0 0,0 0 1 0,0 0-1 0,0 0 1 15,0 0-1-15,0 0 0 0,6-25 76 16,-12 11 0-16,1 8 0 0,-4 6 1 0,-16 0-77 15,1-5 0-15,-4 2 47 0,-30 3 0 16,25 0 0-16,2 8 1 0,-35 6-48 16,41-8 0-16,6-6 10 0,-20 0-1 15,20 0 0-15,5 0 0 0,-2 11-9 16,2-8 0-16,0 6 33 0,-11 5 0 16,11 3 0-16,-5 2 1 0,-28 37-34 15,28-25 0-15,-6 9 65 0,-3-1 1 0,12 1-1 16,2-7 0-16,5 4-65 0,4-1 0 0,-1-7 0 15,6-7 0-15,9-8 29 0,2 0 1 0,3 0 1 16,-1 0-1-16,7-11-30 0,-1 0 0 0,11 5 0 16,-2-8 0-16,11 3 4 0,-1 0 1 0,-7 0 0 15,-6 3 0-15,-3-4-5 0,-3 1 0 0,-2 6 0 16,-4-9 0-16,1 5 7 0,-8-2 0 0,2 3 0 16,3 2 1-16,-3-2-8 0,4 8 0 15,-10-3 0-15,4 0 0 0,-6 12 1 0,0-9-1 16,0 6 1-16,-8 11-1 0,-12-9 0 15,1 3 24-15,-50 26 1 0,27-23 0 16,-2-5 0-16,-53 27-25 0,50-30 0 0,3 0-25 16,-5 2 0-16,15-8 0 0,1-11 0 0,3 3 25 15,-12-1 0-15,26-13 0 0,13 2-189 16,3-16 0-16,0 16 1 0,8-5-43 16,23-20 189-16,-12 8-1 0,-19 23-126 15</inkml:trace>
  <inkml:trace contextRef="#ctx0" brushRef="#br0" timeOffset="22065.33">13340 10008 528 0,'0'0'0'0,"0"0"0"0,0 0 59 0,0 0 0 15,0 0 0-15,0 0 0 0,0 0-59 16,0 0 0-16,0 0 121 0,0 0 0 15,0 0 0-15,0 0 0 0,-39-34-121 0,34 31 0 16,-4-5 23-16,-2-3 1 0,6 5-1 16,5 6 0-16,-9-3-23 0,4 3 0 0,-1 0 35 15,4 0 1-15,-4 0 0 0,-2 6 0 16,-9 11-36-16,9-3 0 0,2 6 27 16,-7 2 1-16,7-2-1 0,0 2 0 0,6-8-27 15,0 6 0-15,-2-3 0 0,2-3 0 0,8-8 34 16,-2-4 0-16,-6 4 0 0,0-6 0 0,5 6-34 15,-5-6 0-15,8 2 0 0,-8-2 0 0,6 6 21 0,-6-6 0 16,5-6 1-16,-5 6-1 0,0 0-21 0,9-2 0 16,-9 2 0-16,0 0 0 0,-9-3-64 0,9 3 2 15,-5-3 0-15,-9 3 0 0,3 0 62 0,-8 3 0 16,-1 0 0-16,1-1 0 0,0 4-153 0,-14 8 1 16,27-19 0-16,6 5-679 0</inkml:trace>
  <inkml:trace contextRef="#ctx0" brushRef="#br0" timeOffset="22766">14729 9288 1079 0,'0'0'0'0,"0"0"0"0,0 0 29 0,-38-9 1 16,7 4-1-16,-2-4 1 0,-50 4-30 16,44 5 0-16,6 0 77 0,-33 0 1 15,27 8-1-15,9 3 1 0,-36 12-78 16,41-15 0-16,0 1 19 0,-17 10 1 16,31-16-1-16,3 3 1 0,3-1-20 0,-1-2 0 15,-2 9 0-15,-3-4 11 0,5 3 1 0,3 3-1 16,-8 9 1-16,-2-1-12 0,-1 6 0 0,-3 6 0 15,3 3 0-15,1-6 15 0,-7 45 1 0,15-40-1 16,5 6 1-16,5 29-16 0,4-40 0 16,7 2-31-16,17 24 1 0,-19-35-1 15,5-8 1-15,15 17 30 0,-23-17 0 0,-6-2 20 16,-5-4 0-16,3-2 0 0,2 2 1 0,-5 1-21 16,-5-1 0-16,2 3 0 0,-2-8 0 0,-6 8 18 15,2 3 0-15,-5-11 0 0,-5 3 1 0,0-1-19 16,-12-2 0-16,7-3 0 0,1-3 0 0,-7 3-82 15,2-5 0-15,4-1-1 0,4-2 1 0,6-1 82 16,1-5 0-16,7 3 0 0,12 3-136 0,2-15 1 16,-3 3-1-16,-5 20-607 0</inkml:trace>
  <inkml:trace contextRef="#ctx0" brushRef="#br0" timeOffset="23332.89">15108 9440 460 0,'0'0'0'0,"0"0"0"0,0 0 0 0,0 0-68 0,0 0 0 0,0 0 0 16,0 0-1-16,0 0 69 0,0 0 0 0,-9 39 0 15,4-28 0-15,-3 1 171 0,2-4 0 0,-8 12-1 0,0 2 2 16,3 12-172-16,-22 53 0 16,14-45 0-16,0 1 40 0,-20 55 1 0,14-30 0 15,-3 8 1-15,-2-6-42 0,-3 17 0 0,0-3 0 16,-3 9 76-16,-31 93 0 0,34-104 0 0,0 2 1 16,0-2-77-16,8-18 0 0,0-10 0 0,0-6 53 15,3-12 1-15,6-2-1 0,2-12 2 0,8-16-55 16,1-6 0-16,5 0 0 0,0 0 0 0,-3-6-26 15,6-2 2-15,8-26-1 0,-6-16 1 0,9-15 24 16,17-84 0-16,-12 73 0 0,9 8-9 0,-4-11 0 16,4-2 0-16,2-6 1 0,-2-6 8 15,41-90 0-15,-30 101 0 0,2 4-14 0,3-4 0 16,-5 20 0-16,-6 9 0 0,6 10 14 0,-6 1 0 16,0 11 0-16,-2 3 0 0,-4 14-3 0,4-3 0 15,-6 12 0-15,-6-4 0 0,-5 9 3 0,5 9 0 16,-5-4 0-16,-3 6 0 0,3 9-21 0,0 28 0 15,-6-11 0-15,3 8 0 0,-6 45 21 16,-10-54 0-16,-3-2-8 0,-12 28 1 16,4-37 0-16,-4-2 0 0,-21 13 7 15,16-10 0-15,0-4 19 0,0-5 0 0,3 0 1 16,-8 0 0-16,2 2-20 0,-8-5 0 0,9 1 0 16,-1-4 0-16,3 0-164 0,-5-5 1 0,8-3 1 15,2-3-1-15,9-3 63 0,-8-28 0 16,11-3 0-16,8 34-175 0</inkml:trace>
  <inkml:trace contextRef="#ctx0" brushRef="#br0" timeOffset="23665.17">15826 8700 11 0,'0'0'0'0,"0"0"0"0,0 0 0 0,36 33 0 0,-14-13 1 0,-6 3-1 0,-10-4 1 0,-12 4-1 0,-5-1 0 16,3 7 0-16,3-1 0 0,-1 0 171 0,-8 42 1 16,0-30 0-16,1 7 0 0,-12 57-172 15,14-39 0-15,2 8 99 0,-4-2-1 16,2 2 0-16,2-3 2 0,4 0-100 0,-9 68 0 15,8-76 0-15,-5-3 1 0,3-2 0 0,3-4 0 16,-4 0 1-16,4-5-2 0,-1 3 0 0,-2-14 0 16,2-4 0-16,6-13-184 0,0 2 0 0,6-10 1 15,-6-1 0-15,8-8 140 0,3-6 0 0,3-11-1 16,0-6 2-16,-14 20-104 0</inkml:trace>
  <inkml:trace contextRef="#ctx0" brushRef="#br0" timeOffset="23932">16508 9324 1146 0,'0'0'0'0,"0"0"0"0,0 0 0 0,8 51 24 15,3-14 1-15,-8 2 0 0,3 0 0 0,-6 1-25 16,5 47 0-16,-10-39 0 0,-4 2 19 15,-10 46 1-15,8-43-1 0,-3 4 0 16,3-1-19-16,3-5 0 0,2-9 0 0,-2 3-68 16,3-3 2-16,-4-5 0 0,7-9 0 0,7-9 66 15,6-10 0-15,-5-9 0 0,2 0 0 0,-3-6-177 0,23-33 1 16,-3 5 1-16,8-17-47 0,50-61 177 16,-44 47-1-16,-39 65-116 0</inkml:trace>
  <inkml:trace contextRef="#ctx0" brushRef="#br0" timeOffset="24232.28">17563 8461 775 0,'0'0'0'15,"0"0"0"-15,28 39 47 0,-3 9 0 16,-25-17 0-16,0 8 0 0,-8 3-47 0,-3 3 0 15,2 3 0-15,-2-6 108 0,-16 65-1 16,10-42 1-16,0 0 0 0,-21 70-108 0,21-56 0 16,3-1 62-16,-24 85 0 0,18-84 1 15,1 8 0-15,-14 74-63 0,22-96 0 16,3-6-16-16,-6-3 1 0,8-5-1 0,-2-9 1 0,5-6 15 16,3-2 0-16,0-14 0 0,-3-3 0 0,3-12-133 15,0-5 2-15,-5 6-2 0,5-6 2 0,0 0 131 16,0-6 0-16,0-8 0 0,-6-5 0 0,4-10-170 15,-4-41 1-15,1 25 0 0,5 45-241 16</inkml:trace>
  <inkml:trace contextRef="#ctx0" brushRef="#br0" timeOffset="24465.72">16945 9344 1191 0,'0'0'0'16,"0"0"0"-16,0 0 46 0,38 14 2 15,-21-5-1-15,2-7 0 0,9 4-47 0,5 2 0 16,6 4 0-16,-1-4 0 0,7-2 55 0,-1-1 1 0,0-2 0 16,3 3 0-16,-3-6-56 0,9-6 0 0,-1 3 0 15,1 1 0-15,5-1 25 0,58-6 0 16,-67-2 0-16,4 3 1 0,52-21-26 16,-53 18 0-16,3 0-130 0,39-26-1 15,-55 23 1-15,-9 3-168 0,17-23 132 16,-33 17-2-16,-14 17-343 0</inkml:trace>
  <inkml:trace contextRef="#ctx0" brushRef="#br0" timeOffset="24632.69">16530 8984 44 0,'0'0'0'0,"0"0"0"0,31 11-6 16,-7 3 0-16,-15-11 0 0,-9-3-14 15</inkml:trace>
  <inkml:trace contextRef="#ctx0" brushRef="#br0" timeOffset="25066.54">18630 8432 11 0,'0'0'0'16,"0"0"0"-16,-20 51 0 0,-18 14 1 0,18-37-1 16,1 0 1-16,-6 0-1 0,-3 0 0 0,4-2 0 15,-1 2 193-15,0 0 2 0,3 0-1 0,-3 0 1 16,0 0-195-16,-19 43 0 0,22-35 0 0,-3 6 92 15,-25 48 0-15,28-39 1 0,3 3-1 16,-1 2-92-16,7 11 0 0,7 7 0 0,-2-1 49 16,2 81 1-16,12-75 1 0,2-3-1 15,6 3-50-15,-3-3 0 0,6 0 0 0,2 0-101 16,3-3 1-16,0-3 0 0,3-13 0 0,0-4 100 16,47 31 0-16,-34-50 0 0,9-14-153 0,55-3-1 15,-55-26 0-15,-47 9-219 0</inkml:trace>
  <inkml:trace contextRef="#ctx0" brushRef="#br0" timeOffset="25566.18">19370 8469 11 0,'0'0'0'15,"0"0"0"-15,0 0 0 0,0 0 1 0,30 6-1 0,-30-6 1 0,6 8-1 16,-6-8 0-16,0 6 165 0,0 2 2 15,0 1-2-15,-6 5 2 0,1 14-167 16,2-8 0-16,-2 8 33 0,-1 3 0 16,0 2 1-16,1 4-1 0,2-6-33 0,-8 3 0 15,6-1 0-15,2 4 0 0,-8 0-141 0,5 33 2 16,6-39-2-16,0 3-23 0,17 25 141 16,-14-34 0-16,-3-25-112 0</inkml:trace>
  <inkml:trace contextRef="#ctx0" brushRef="#br0" timeOffset="26936.36">21224 8697 11 0,'0'0'0'0,"0"0"0"0,0 0 0 0,0 0 0 0,0 0 1 0,0 0-1 16,0 0 1-16,0 0-1 0,0 0 0 0,0 0 0 15,0 0 0-15,0 0 84 0,0 0 1 0,0 0 0 16,0 0 0-16,0 0-85 0,38-14 0 16,-35 5 0-16,0 4 96 0,-1-9 2 15,4 5-2-15,-6 4 1 0,6-1-97 0,-6 6 0 16,0-3 41-16,0-2-1 0,0 5 0 15,0 0 0-15,-6 5-40 0,6-2 0 0,-6 8 0 16,4 1 42-16,2 2 0 0,-6 14 1 0,1 11-1 16,-1 6-42-16,1 3 0 0,5-6 0 0,2-5 0 0,7-6-36 15,2 36 0-15,-9-30 0 0,4 5 1 16,5 28 35-16,-8-33 0 0,2-1-155 16,4 15-1-16,-7-37 0 0,-2-14-189 15</inkml:trace>
  <inkml:trace contextRef="#ctx0" brushRef="#br0" timeOffset="27432.37">22000 8458 573 0,'0'0'0'0,"0"0"0"0,0 0-17 0,-6 53 0 0,1-36 0 0,5 6-1 15,5-4 18-15,1 4 0 0,-4 2 0 0,4 6 44 16,0 3 0-16,5-6 0 0,5 3 0 0,6 3-44 16,6 8 0-16,-9-6 0 0,3 7 0 0,-2-7 35 15,18 51 1-15,-21-33 1 0,-3 2-1 16,-3 3-36-16,-3 6 0 0,-2 0 0 0,-6 2 32 15,-6 77 0-15,-5-77 0 0,3 1 0 0,-31 70-32 16,20-62 0-16,-6-6 42 0,3 3 1 16,-9-3-1-16,-2 1 1 0,0 2-43 0,-44 76 0 15,38-79 0-15,0-5-146 0,-49 62 1 16,41-54-1-16,-11-9-77 0,6 1 145 16,-15-28 0-16,4-12 0 0,63-25-93 0</inkml:trace>
  <inkml:trace contextRef="#ctx0" brushRef="#br0" timeOffset="35133.1">9511 11190 348 0,'0'0'0'0,"0"0"0"0,0 0 38 0,0 0 0 16,0 0 0-16,-30-9 0 0,30 4-38 16,0 5 0-16,0-6 57 0,0 0-1 15,0 6 0-15,0-8 0 0,0-1-56 16,-3 1 0-16,3-3 0 0,-6-3 88 0,-5 2-1 0,3-2 0 15,-6 0 2-15,-5 0-89 0,0-3 0 0,-1 6 0 16,1 0 0-16,5 8 75 0,-5 3 0 0,2-6 1 16,3 6 0-16,6 6-76 0,3-6 0 0,-1 3 0 15,-8 2 0-15,3 1 1 0,-11 5 1 16,11 3 0-16,3 3 0 0,-12 14-2 16,15-11 0-16,5 5-26 0,5 23 0 15,-5-20 0-15,9 6 1 0,4 33 25 16,-7-33 0-16,0 0 15 0,-1 3 1 0,-2 5 0 15,-3 0 0-15,-3 3-16 0,3 3 0 0,-11 2 0 0,3-2 0 16,-3 3 51-16,-11 59 1 0,16-54 0 16,6 0 1-16,-5 0-53 0,-1-2 0 0,6-1 0 15,6-2 31-15,-1 0 1 0,1-4 0 0,2 4 0 16,0-6-32-16,3 3 0 0,-5-12 0 0,2 4 0 0,-8-4 30 16,6 35 0-16,-6-37 0 0,5-6 2 15,-10 39-32-15,-1-27 0 0,-2 2 18 16,-3-3 1-16,2 1-1 0,9-1 1 0,-5 0-19 15,-3 1 0-15,5-7 0 0,3-2 0 0,3-2 8 16,-1-7 1-16,4-2-1 0,2-6 1 0,3 0-9 16,-3-8 0-16,4 2 0 0,1 0 0 0,1 1-3 0,3-1 0 15,-3 4 0-15,5-7 1 0,6 4 2 0,16 5 0 16,-16-6 0-16,0 6 2 0,33 17 1 16,-39-17 0-16,3 3 0 0,28 22-3 15,-25-19 0-15,3 0-3 0,21 25 0 16,-21-20 0-16,5 1 1 0,36 21 2 15,-27-30 0-15,7 0 10 0,51 8 1 16,-45-13-1-16,-3-12 1 0,70 2-11 16,-56-4 0-16,12-4-1 0,76-8 0 15,-76 8 0-15,-1-2 1 0,80-15 0 16,-74 15 0-16,-5 2 3 0,85-8 1 16,-86 14 0-16,0 0 0 0,73 9-4 15,-73-4 0-15,-5-2 3 0,88 17 1 16,-83-12 0-16,9 4 0 0,93 2-4 15,-87-12 0-15,4 1-8 0,1 0 1 0,8-3-1 16,-3-3 1-16,3 0 7 0,113 3 0 0,-113 0 0 16,0 3-4-16,114 8 0 0,-109-8 0 15,-2 3 0-15,2-3 4 0,6 5 0 0,-5-2 0 16,8 5-33-16,2-5 1 0,-5 2-1 0,-5-2 1 16,5-1 32-16,-6 1 0 0,-5 2 0 0,8 1 0 0,-8-1 6 15,3-2 1-15,5 0-1 0,3-1 1 0,6 1-7 16,-12-1 0-16,6-2 0 0,0 0 0 0,6 0-31 15,2-3 1-15,-8-3 0 0,3 0 1 0,3 0 29 16,-1 1 0-16,-2-4 0 0,8 0 0 0,3 4-9 16,121-21 0-16,-126 12 0 0,-4-3 0 15,128-9 9-15,-128 12 0 0,1 3-18 0,118-7 1 16,-124 13-1-16,6-7 1 0,112 4 17 16,-118 10 0-16,-5 4 25 0,-3-4 1 15,5 1-1-15,0-3 1 0,-2 0-26 0,115 2 0 16,-110-10 0-16,3-1 7 0,127-5 0 15,-125 2 0-15,-2 4 0 0,119-18-7 16,-133 12 0-16,2 2 15 0,109-10 0 16,-103 10 0-16,3 4 1 0,111-12-16 15,-114 8 0-15,3 4 17 0,122-21-1 16,-120 15 0-16,9 0 1 0,114-12-17 16,-117 12 0-16,3 0-33 0,113-3 0 15,-124 14 1-15,-13 5 0 0,104 12 32 16,-105-11 0-16,-3 2 17 0,95 12 0 15,-97-6 0-15,-6 0 0 0,83 20-17 16,-94-14 0-16,-3 2 15 0,-2 3 0 0,-3-5-1 0,2 3 1 16,1-1-15-16,-3-5 0 0,-6 0 0 0,-3 0 0 15,-5 3-16-15,0-6 0 0,-13-3 0 0,-7 0-1 16,-5 3 17-16,-5-8 0 0,-3 2 0 0,-6-2 0 0,-5-3 22 16,-3-3 0-16,-5 5 0 0,2-5 0 0,-8 0-22 15,0 0 0-15,0 0 0 0,5 0 0 0,-2 0-23 16,-3 0 1-16,11-14 0 0,0-5-1 0,3-4 23 15,8-42 0-15,-5 20 0 0,-9-8-54 16,17-68 0-16,-17 65 0 0,-2-1 0 16,-1-2 54-16,1-5 0 0,-1-1 0 0,4-6-22 15,-1-72 0-15,-8 78 1 0,0 9 0 0,-6-62 21 16,-2 73 0-16,0 5 31 0,-9 4 1 16,3 5-1-16,1-8 1 0,-7 5-32 0,-5 3 0 15,6 3 0-15,5 0 0 0,-5 5-27 0,0-2 1 16,5-1-2-16,-6 4 2 0,1-6 26 0,-20-20 0 15,20 23 0-15,0 5-13 0,-25-25 1 16,21 25-1-16,4 1 1 0,-22-18 12 16,24 23 0-16,3-6 7 0,-22-2 1 15,12 13-1-15,1 1 1 0,-40-6-8 16,24 11 0-16,1 6-55 0,-43 5 0 16,40-8 0-16,2 0 0 0,-41 9 55 15,36-12 0-15,0 0-72 0,-42 0 0 16,39-5 0-16,3 2-1 0,-58-8 73 15,49 6 0-15,-5 2-90 0,-52-14 0 16,52 9-1-16,0 0 1 0,-58-12 90 16,52 9 0-16,-2 0-36 0,-3 0 0 0,3 3-1 0,2 0 1 15,3 2 36-15,-2 4 0 0,-1-10 0 0,-2 1 0 16,0 0-25-16,2 0 0 0,-5 3 0 0,-3-3 1 16,-8 3 24-16,0-1 0 0,3 1 0 0,-1-3 0 15,4 3 11-15,-4 2 1 0,-4-5 0 0,-4 3 0 0,3 0-12 16,-8 5 0-16,5-8 0 0,6-6 0 0,3 4 7 15,-75-27 1-15,75 24 0 0,-1 2 0 16,-82-25-8-16,77 22 0 0,3 6 62 16,-89-9 1-16,78 12-1 0,8 8 1 15,-96-5-63-15,88-1 0 0,0 7 37 16,-92-7 0-16,89 4 1 0,6 2 0 0,-92-11-38 16,89 5 0-16,0 4 36 0,-94-10 0 15,94 15 0-15,-6-5 0 0,-99 5-36 16,94 5 0-16,5 1 55 0,-121 19-1 15,107-13 0-15,-5 5 1 0,-105 16-55 16,116-19 0-16,3 3 19 0,-111 9 0 16,109-18 0-16,-1 0 2 0,-94 4-21 15,96-12 0-15,4 0-15 0,-92-9 2 16,95 6-1-16,2 1 1 0,-94-10 13 16,97 10 0-16,2-7 52 0,-93 4 1 15,85 5-1-15,6 2 1 0,-102 12-53 16,102-8 0-16,-6 0 22 0,-5-1 1 0,5 7-1 15,6-1 1-15,0 0-23 0,0 3 0 0,0-3 0 16,-3-8 0-16,2-3-33 0,1 0 0 0,3-3 0 16,8 3 0-16,2-5 33 0,-82-4 0 15,75-2 0-15,-7 8-23 0,-82-14 0 0,86 12 0 16,8-1 1-16,-89 3 22 0,78 3 0 16,3 3 13-16,-100 6 0 0,102-7 0 15,-2 7 1-15,-94-1-14 0,85-2 0 16,0 2-10-16,-2-5 1 0,5 8-1 0,3-5 1 0,5 2 9 15,-2-2 0-15,2-6 0 0,-11-3 0 0,6 0-3 16,-5-5 0-16,4 2 0 0,10 1 1 0,4-1 2 16,-79-8 0-16,74 6 0 0,-8-1 5 15,-89-11 1-15,97 12-1 0,6 0 1 16,-81-6-6-16,76 2 0 0,4 9-25 16,-79-11-1-16,74 6 1 0,6 2 0 0,-92 1 25 15,86 5 0-15,3 0 0 0,-88 14 1 16,79-3 0-16,-7 6 0 0,-1 5-1 15,-8 12 0-15,-3 0 0 0,-5 11-165 0,-3 0 0 16,0 3-1-16,-6 0 2 0,-8 5 79 0,130-53-279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3T22:54:07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3981 7757 381 0,'0'0'0'0,"0"0"0"0,0 0-72 0,0 0-1 16,0 0 1-16,0 0 0 0,0 0 72 15,0 0 0-15,0 0 58 0,0 0 0 16,0 0 1-16,0 0 0 0,-6-36-59 15,12 22 0-15,-1 0 85 0,4-12 1 16,-9 18 1-16,0 2-1 0,0-2-86 16,0 8 0-16,0 0 16 0,0 0 1 15,11-3 0-15,-9 0 0 0,9 0-17 16,3-2 0-16,6 2 41 0,27-11-1 16,-17 8 0-16,-2-2 1 0,35-6-41 15,-38 8 0-15,-6 6 35 0,26 6 1 16,-23-6 0-16,-3 0 1 0,20 8-37 15,-15-2 0-15,1 2 87 0,22 12 0 16,-22-12 1-16,-5 1 0 0,38 10-88 16,-31-16 0-16,4 3 47 0,35-1 1 0,-36-2 0 15,-2 0 0-15,41 0-48 0,-36-9 0 16,6 3 29-16,33-11 1 0,-39 6-1 16,5 2 1-16,31-5-30 0,-35 8 0 0,-1 3 28 15,33 0 1-15,-30 0-1 0,-3 0 2 16,39 0-30-16,-39 0 0 0,0 0 4 15,42 0 0-15,-34-5 0 0,3 2 1 16,48-3-5-16,-48 1 0 0,0 2 11 16,42-11 0-16,-42 14 0 0,-6 8 0 15,43-2-11-15,-46 2 0 0,-1 6 2 16,37 0 1-16,-26-5-1 0,-4 2 1 0,42 12-3 16,-39-15 0-16,0-2 6 0,48 10 1 15,-51-4-1-15,9-9 1 0,41 8-7 16,-47-8 0-16,3 2 4 0,50-5 1 15,-53 3 0-15,8 0 0 0,45 0-5 16,-44 2 0-16,-4-5 4 0,56 3 0 16,-52-6 0-16,-4 3 1 0,56-8-5 15,-52 5 0-15,-3 0 37 0,41 3 1 16,-44 0 1-16,2 0-1 0,48 0-38 16,-50 0 0-16,3 0-9 0,49-5 1 15,-49 2-1-15,2-3 1 0,59-8 8 16,-61 6 0-16,5 2-10 0,53-14 1 15,-56 12-1-15,-8-1 1 0,47-5 9 16,-38 14 0-16,-3 0 0 0,44 0 1 16,-50 0-1-16,0 0 1 0,42 6-1 0,-37-3 0 15,-2 2 29-15,50 1 0 0,-47-6-1 16,-3 0 1-16,49 0-29 0,-49 0 0 16,3 3 34-16,41 3 0 0,-47-12 0 15,9 6 1-15,49-3-35 0,-44 0 0 0,3 0-4 16,55-11 1-16,-58 6 0 0,5 2 0 15,53-16 3-15,-55 22 0 0,3-6 31 16,60-2 1-16,-60 8-1 0,-1 0 0 16,67 0-31-16,-66 0 0 0,-4-6-5 15,67 6 0-15,-60 0 0 0,-4-5 0 16,59 2 5-16,-56 3 0 0,-2 0-31 0,60 3 1 16,-61-6-1-16,-5 3 1 0,72-6 30 15,-63 0 0-15,2 4 35 0,69 2 2 16,-69 0-1-16,-3-6 0 0,69 6-36 15,-77 0 0-15,0 0 26 0,58 6 0 16,-58 2 0-16,1 1 1 0,54 10-27 16,-58-10 0-16,-8-1 11 0,41 9 0 15,-41-9 0-15,-8 1 1 0,44 5-12 16,-42-8 0-16,4-4-13 0,40 10 0 16,-43-10 0-16,-1 4 1 0,36 8 12 15,-38-8 0-15,-6 2-39 0,36 6 1 16,-36-5-1-16,-5-1 1 0,27 12 38 15,-35-9 0-15,-1 6-163 0,9 5 1 16,-23-10 0-16,1-9-132 0,-6-6 162 16,0-23 0-16,0 26-842 0</inkml:trace>
  <inkml:trace contextRef="#ctx0" brushRef="#br0" timeOffset="1833.21">17829 5357 11 0,'0'0'0'0,"0"0"0"0,0 0 0 0,0 0 0 0,0 0 1 0,0 0-1 0,24-8 1 16,-24 8-1-16,9-11 0 0,-9 8 0 0,5-3 0 15,-5-2 112-15,6 2 1 0,-6-2 0 0,3-6 0 0,2 0-113 16,-5-9 0-16,-5 3 0 0,2 1 0 0,3 2 56 16,-6-3-1-16,1 6 0 0,-4 6 0 0,4-4-55 15,-6 4 0-15,-6 0 0 0,-5 2 0 0,-5 6-14 16,-7 6 0-16,-4-1 0 0,-6 4 0 0,-9 5 14 16,3 0 0-16,3 8 0 0,9 6 0 0,-1 1 30 15,-5-1 0-15,5 0 0 0,6 0 0 0,0 8-30 16,-25 29 0-16,39-31 0 0,-1 3 23 0,-19 33-1 15,20-34 0-15,11 1 0 0,-3 0-22 16,-3 5 0-16,8 6 0 0,-2-3 33 0,3 5 0 16,5-2 0-16,5-14 0 0,3 5-33 0,12 32 0 15,-1-43 0-15,6 0 13 0,33 8 1 16,-25-16-1-16,0-11 2 0,45 10-15 16,-40-16 0-16,1-3-135 0,47-3 0 15,-37-8 1-15,-2-3-71 0,61-25 136 16,-55 10-1-16,-53 29-138 0</inkml:trace>
  <inkml:trace contextRef="#ctx0" brushRef="#br0" timeOffset="2333.25">19207 4854 11 0,'0'0'0'0,"0"0"0"0,0 0 0 0,-47 39 1 0,8-22-1 0,-13 17 1 15,-9 2-1-15,3-2 0 0,8-3 0 0,6-3 106 16,5 0 1-16,1 1 1 0,2-7-1 0,3 6-107 15,0-8 0-15,5 2 0 0,9 1 0 0,8-3 67 0,2-1 2 16,4-2-1-16,-1-3 0 0,6-14-68 0,11 9 0 16,-8 2 0-16,3-3 41 0,18 15 2 15,-4-12-1-15,7 3 0 0,37 17-42 16,-39-17 0-16,0 0 20 0,35 17 0 16,-35-14 0-16,0 0 1 0,17 17-21 15,-26-12 0-15,-2 1 20 0,8 25 0 16,-11-26 0-16,0 1 2 0,3 5-22 0,-8 0 0 15,2 0 0-15,-8-5 35 0,5 2 1 0,-10 3-1 16,-1 3 1-16,-8-3-36 0,1 0 0 0,-12 3 0 16,-6 3 0-16,-4-6 25 0,-43 28 1 15,34-33-1-15,0-4 2 0,-47 12-27 16,57-19 0-16,1-4-129 0,-30-8 1 16,49-20-1-16,8-8 1 0,1-3 128 0,16-5 0 15,3 2 0-15,11-8-121 0,8-3 1 0,-3-3-1 16,-2-3 1-16,-28 51-100 0</inkml:trace>
  <inkml:trace contextRef="#ctx0" brushRef="#br0" timeOffset="2817.41">19980 5087 460 0,'0'0'0'0,"0"0"0"0,0 0 0 0,9 28 56 0,-4-8-1 0,1-3 0 15,2 3 1-15,-2-6-56 0,7 3 0 0,-4 2 0 16,2-5 0-16,-6 6 105 0,15 39-1 16,-7-25 0-16,7 3 2 0,18 50-106 15,-24-37 0-15,-8 4 49 0,2-3 1 0,3-1-1 16,-5 6 2-16,2 1-51 0,-3-4 0 0,-5-5 0 16,3-6 0-16,0 0 51 0,5 26 1 15,-2-37 0-15,-6 0 0 0,-6 11-52 0,6-28 0 16,0 0 21-16,-5-8 1 0,5-6-1 15,0 0 1-15,5 0-22 0,1-6 0 0,-1-5 0 16,4-6 41-16,2-6 0 0,16-33 0 0,1-8 0 16,16-21-41-16,39-92 0 0,-50 104 0 0,0 2-79 15,0-7 0-15,3 7-1 0,3 9 1 0,0 3 79 16,-1-5 0-16,1 13 0 0,0 0 0 0,-1 9-152 16,37-39 0-16,-31 44 0 0,0 6-130 15,39-25 153-15,-44 28-2 0,-39 28-201 16</inkml:trace>
  <inkml:trace contextRef="#ctx0" brushRef="#br0" timeOffset="3866.84">23779 4744 100 0,'0'0'0'0,"0"0"0"0,0 0 27 0,0 0 1 0,0 0 0 0,0 0 0 15,0 0-28-15,0 0 0 0,0 0 138 16,0 0-1-16,0 0 1 0,0 0 0 15,0 0-138-15,0 0 0 0,0 0 39 16,0 0-1-16,0 0 0 0,0 0 1 16,0 0-39-16,0 0 0 0,0 0 29 0,-53-25 1 15,34 14-1-15,0-1 2 0,-26 4-31 16,32 2 0-16,-7 3 40 0,-24 12 0 16,11-4 0-16,-6 10 0 0,-38 21-40 15,38-8 0-15,6 3-1 0,-39 48 0 16,36-37 0-16,3 6 0 0,0-3 1 15,0 11 0-15,0 1 0 0,8 7 61 0,-28 66 2 16,28-68-1-16,6-3 0 0,-28 73-62 16,36-73 0-16,-8 3 58 0,5-3 1 0,14-3-1 15,3-8 1-15,13 3-59 0,-2-12 0 0,8 0 0 16,9-10 0-16,13-7 31 0,3-5 0 0,11-6 0 16,5-2 2-16,9-4-33 0,5-5 0 0,1-14 0 15,-1 0 0-15,1-8-91 0,2-6 1 0,-9-1-1 16,-4 4 1-16,-1 0 90 0,-8-3 0 0,-5-1 0 15,-12 4 0-15,-5-3-157 0,22-25-1 16,-39 24 0-16,-19 29-566 0</inkml:trace>
  <inkml:trace contextRef="#ctx0" brushRef="#br0" timeOffset="4666.84">25052 5301 415 0,'0'0'0'0,"0"0"0"0,0 0 0 0,0 0 44 0,0 0 1 0,0 0 0 0,0 0 0 0,0 0-45 0,0 0 0 16,0 0 0-16,0 0 0 0,0 0 81 0,0 0 0 16,0 0 1-16,-39 28 0 0,-10 14-82 15,24-22 0-15,3 3 74 0,-25 19 1 16,36-17-1-16,-3 3 1 0,-8 26-75 15,11-26 0-15,0-6 7 0,0 7 0 16,2-1 0-16,4 8 1 0,2 6-8 0,0-5 0 0,3-3 0 16,3-3 0-16,5 3 0 0,-2-6 0 0,-1-14 0 15,4 3 1-15,2-9-1 0,0-2 0 0,0-1 0 16,0 1 0-16,3-3 67 0,5 2 0 0,6-10 0 16,3-1 0-16,2-2-67 0,3-1 0 0,0-13 0 15,-11 2 0-15,3-8 15 0,25-37 1 16,-36 29-1-16,0-4 0 0,5-41-15 15,-14 38 0-15,-5 1 18 0,-11-48 0 16,3 54 0-16,-3-1 0 0,0 0-18 0,0 4 0 0,-3 5 0 16,0 2-91-16,3 7-1 0,-3 5 1 0,3-1 1 15,3 15 90-15,-3 6 0 0,3-6 0 0,8 0 0 16,-6 9-167-16,6-1 1 0,-5 3 1 0,2 0-1 16,3-11-301-16</inkml:trace>
  <inkml:trace contextRef="#ctx0" brushRef="#br0" timeOffset="6000.31">25873 5172 11 0,'0'0'0'0,"0"0"0"0,0 0 0 0,0 0 0 0,0 0 1 16,0 0-1-16,11 28 1 0,-11-28-1 0,-3 3 0 16,-3 8 0-16,1 3 0 0,-3 3 109 0,-9 31 1 15,6-20 0-15,0 8 0 0,-22 24-110 16,16-27 0-16,9 1 167 0,-6 25 1 16,3-31-2-16,5 9 2 0,9 28-168 15,0-32 0-15,3-5 35 0,-6-5 0 0,5-1 0 16,-2-2 0-16,8-14-35 0,-6-3 0 0,1 2 0 15,-6-5 0-15,8 0 63 0,-8 0-1 0,8 0 0 16,-8 0 1-16,12-5-63 0,-4 2 0 16,3-3 0-16,-3-8 48 0,11-8-1 0,-7 16 0 15,-7-3 1-15,12-5-48 0,-9 3 0 16,0 3-23-16,6-9 0 0,-8 11 0 16,-6-2 1-16,0-3 22 0,0 8 0 0,0 3 28 15,-9-6 0-15,9 6 0 16,-5-6 0-16,-6 4-28 0,2 2 0 0,4 0-59 15,-9 0 1-15,9-6 0 0,-4 6-1 16,-2-8 59-16,6 2 0 0,-1-2-132 16,-2-7-1-16,8 1 1 0,0 0-1 15,5-19 133-15,-5 10 0 0,3 1-153 16,0-21-1-16,-3 35 0 0,0-3 1 16,-3-6 153-16,3 11 0 0,0 6-48 0,-8-8 0 15,8 2 0-15,0 0 1 0,0 6 47 16,-6-2 0-16,6 2-26 0,11-12 0 15,-11 12 0-15,6-2 1 0,-6 2 25 16,8-9 0-16,-8 9 0 0,8-6 97 0,-2 6 1 16,0 0 1-16,-6 0-1 0,8 0-98 0,3 0 0 15,-11 0 0-15,0 0 138 0,-6 6 0 16,6 3 0-16,-2 5 0 0,-9 3-138 16,-1 2 0-16,-1 9 116 0,-15 17 0 15,14-17 0-15,3 6 0 0,-8 28-116 16,8-37 0-16,8 1 83 0,-2-4-1 0,5-2 0 15,-6 2 1-15,6-5-83 0,0-3 0 0,0 1 0 16,0-1 0-16,0 5 29 0,0-5-1 0,0 0 0 16,0-8 0-16,0 2-28 0,0-5 0 0,0-3 0 15,0 6 0-15,0-6 14 0,0 0 0 0,0 0 0 0,0 0 1 16,-6 6-15-16,6-6 0 0,-8-6 0 0,3-3 0 16,-1-2 0-16,-2-31 1 0,8 5 0 15,0-5 0-15,8-45-1 0,9 45 0 0,2 0-17 16,34-40 0-16,-29 40 0 0,-2 8 0 15,9-8 17-15,-12 14 0 0,1 5 0 0,2 1-15 16,0 8 0-16,-6 0 0 0,1 2 0 0,-3 10 15 16,-3 2 0-16,3 0 0 0,5 0 0 0,-5-6 3 15,0 6 1-15,2 6-1 0,-2-6 1 0,2 5-4 16,1 4 0-16,-9-4 0 0,-2 6 0 0,-1 1 4 0,-5 30 1 16,0-14-1-16,-5 9 1 15,-6 41-5-15,3-47 0 0,-4 3 10 0,-10 36 0 16,14-47 0-16,3-1 0 0,-1 12-10 15,6-25 0-15,6-4 6 0,-4-5 0 16,-2 0 0-16,11 3 0 0,-2-14-6 16,2 5 0-16,0-8 2 0,25-22 0 15,-14-1 0-15,5 3 1 0,26-50-3 16,-28 47 0-16,-6-5-53 0,3-3 1 0,0 3-1 16,6 0 1-16,-3-1 52 0,0-4 0 0,-9 16 0 15,1 8 0-15,-3 9 14 0,-6-6 0 0,3 12 0 16,-6 2 0-16,-5 6-14 0,0 0 0 0,9 6 0 15,-9-6 0-15,5 8-22 0,-5-2 0 0,6 22 0 16,-3 9 1-16,2 8 21 0,1 59 0 16,-12-59 0-16,-2 3 18 0,-3 45 0 15,2-57 0-15,4-2 0 0,-6 11-18 16,11-31 0-16,0-6 15 0,3-2 1 0,-3-6-1 16,0 0 0-16,8 0-15 0,-8 0 0 15,3 0-53-15,13-22 1 0,4-7 0 16,13-7 1-16,-8-4 51 0,-6 15 0 0,-2-3 0 0,7-14-65 15,7-9-1-15,-4-5 1 0,4 0 0 0,2-9 65 16,17-62 0-16,-23 68 0 0,-2 11-5 16,22-39 0-16,-22 53 0 0,-6 12 0 15,9-3 5-15,-17 22 0 0,-3 3 38 16,12 19 1-16,-9 4-1 0,2 5 1 16,1 0-39-16,0 14 0 0,3 12 0 0,-9 8 36 0,9 81 1 15,-9-70-1-15,-8 3 1 0,0 62-37 16,0-76 0-16,0-11-48 0,0-3 0 15,0-6-1-15,0-6 1 0,0-8 48 0,0 1 0 16,0-7 0-16,0-8 0 0,5-11-140 0,-5 0-1 16</inkml:trace>
  <inkml:trace contextRef="#ctx0" brushRef="#br0" timeOffset="6018.31">27179 5777 745 0,'28'-71'-139'0,"-6"21"-1"0,-22 50-210 0</inkml:trace>
  <inkml:trace contextRef="#ctx0" brushRef="#br0" timeOffset="6233.87">27892 4823 11 0,'0'0'0'0,"0"0"0"0,-6 28 0 15,-2 0 1-15,3-19-1 0,5-9-9 16</inkml:trace>
  <inkml:trace contextRef="#ctx0" brushRef="#br0" timeOffset="6799.49">27839 4907 595 0,'0'0'0'0,"0"0"0"0,0 9 110 15,-5-1 1-15,5 1-1 0,-6 5 2 16,4 5-112-16,-4 10 0 0,1 7 0 0,-7 20 54 16,4 3 1-16,-6 3 0 0,3-5 0 0,0-7-55 15,-8 57 0-15,16-65 0 0,-5-5 0 0,0 25 0 16,8-45 0-16,0-6 1 0,-3-8-1 15,3-3 0-15,0 0-6 0,0 0 0 16,5-9 0-16,1 4 1 0,8-26 5 16,2-9 0-16,4-10-35 0,2-7 0 15,-6 12 0-15,1 3 0 0,-9 0 35 0,3 5 0 16,3-13 0-16,-3 2 0 0,3-3-30 0,11-41 1 16,-11 49-1-16,5 10 1 0,9-21 29 15,-15 34 0-15,-2 12 38 0,9-3 2 16,-12 11-2-16,-8 0 1 0,11 19-39 15,-3-5 0-15,3 9 33 0,-8-3 0 0,0 25 0 16,-3 11 0-16,0 14-33 0,-3 1 0 0,0-1 0 16,-2-11 0-16,-3 3 20 0,-6 39 0 15,5-59 0-15,1 1 0 0,-6 16-20 16,14-34 0-16,0-2 1 0,-8-1 0 16,5-16 0-16,3-6 0 0,6-14-1 0,-6 14 0 15,0 0-27-15,11-34 0 0,3 6-1 16,0-9 2-16,5-14 26 0,0 9 0 0,1 0 0 15,4-3-68-15,-4-8 0 0,2-1 0 0,3-2-1 0,5-6 69 16,17-53 0-16,-28 58 0 16,1 7-18-16,24-43 0 0,-22 51 0 0,6 8 0 15,-1 3 18-15,-2 8 0 0,-3 9 0 0,-2 9 81 16,-4-1 2-16,-5 6-1 0,-3 0 0 0,1 6-82 16,-1 22 0-16,3-11 0 0,-3 8 58 15,6 43-1-15,-11-21 0 0,0 10 1 16,-3 2-58-16,-6 8 0 0,3 1 0 0,-8 8-3 0,-13 76 0 15,10-82 0-15,0-8 0 0,-8 53 3 16,19-72 0-16,3-13-130 0,3 18-1 16,0-42 1-16,2-6-1 0,25-20 131 15,-2 1 0-15,0-4-145 0,55-64-1 16,-34 31 0-16,7-9-44 0,7-3 143 16,-8 15 1-16,1-3 0 0,-56 56-69 0</inkml:trace>
  <inkml:trace contextRef="#ctx0" brushRef="#br0" timeOffset="7199.94">29425 4772 325 0,'0'0'0'0,"0"0"0"0,0 0 76 0,58-11 0 16,-44 8 1-16,-6 3 0 0,9 0-77 15,-17 0 0-15,0 0 105 0,-6 9 2 16,-5-4-2-16,3 4 2 0,-36 19-107 16,10-11 0-16,-7 11 31 0,-47 25 1 0,49-25-1 15,0 3 1-15,6 6-32 0,-3 5 0 0,-2 6 0 16,-1 3 71-16,0-1 2 0,9 7-1 0,8-12 0 15,2 2-72-15,-13 46 0 0,25-56 0 16,8-3-13-16,3 16 0 0,5-30 0 0,6-6 0 16,19 0 13-16,-19-11 0 0,11-6 21 15,27-17 0-15,-24 6 0 0,8-14 0 16,35-37-21-16,-37 29 0 0,-7-4-13 16,4-5 0-16,2-11 0 0,3-3 0 0,0-3 13 15,33-64 0-15,-36 67 0 0,-3-3-40 16,31-42 1-16,-33 61 0 0,-1 10 0 15,1-4 39-15,-9 9 0 0,-5 8 0 0,-3 17 55 0,8-2 1 16,-19 5-1-16,3 8 1 0,-3 32-56 16,3-1 0-16,0 17 25 0,2 9-1 15,-13 5 0-15,0 6 1 0,-6 3-25 0,-8 93 0 16,16-99 0-16,-2 6-140 0,2 61 2 16,9-84-1-16,8-13-126 0,-5-7 140 0,-4-13-2 15,-4-9 2-15,2-14-291 0</inkml:trace>
  <inkml:trace contextRef="#ctx0" brushRef="#br0" timeOffset="8817.78">23793 6809 201 0,'0'0'0'0,"0"0"0"0,0 0-37 0,44 23 0 0,-42-18 0 15,-2-5 1-15,-2-5 36 0,2 5 0 16,-6 0 193-16,6 0 1 0,-11-9 0 0,3 4 0 16,-11-4-194-16,-1-5 0 0,-5 0 0 0,-11 3 0 0,-5 2 75 15,0 4 0-15,-4 7 1 0,-2 7 0 0,6 13-76 16,-34 21 0-16,31-24 0 0,11 4 24 16,-25 27 0-16,39-35 0 0,8-1 0 15,-3 14-24-15,8-20 0 0,6 1 9 16,11 10 0-16,-11-5 0 0,6 0 0 15,2 1-9-15,6 7 0 0,3 3 0 0,5 12 48 0,2 0-1 16,-4-7 0-16,-1-1 0 0,6-1-47 16,-6-3 0-16,3 0 0 0,1 1 0 0,4 2 36 0,-2-6 1 15,-3-2 0-15,-5 3 0 0,-3-7-37 0,-1 4 0 16,-7 0 0-16,2-6 0 0,-2 0 34 0,-12 14 1 16,3-17-1-16,-2 1 1 0,-12 16-35 15,9-14 0-15,-6-6 26 0,-19 15 0 16,14-15 1-16,-6 3 0 0,-25-2-27 15,28-9 0-15,-3-3 16 0,-25-14 1 16,31 6 0-16,3-3 0 0,-4 0-17 0,9-6 0 16,0-2 0-16,8-1-15 0,3 3 1 0,0 6 0 15,0 0 0-15,6 6 14 0,2 2 0 0,-2 6 0 16,-1-5 0-16,3 2 9 0,-2 3 0 0,13 8 0 16,-5-2 1-16,5 8-10 0,39 14 0 15,-30-6 0-15,3 7-51 0,35 21 0 16,-33-36 1-16,3 0 0 0,36 6 50 0,-34-11 0 15,4-1 23-15,41-8 0 0,-39 0 0 16,6-8 0-16,41-7-23 0,-47 1 0 16,3 0 15-16,30-8 0 0,-44 8 0 15,1 3 0-15,24-12-15 0,-34 15 0 0,-4-7 12 16,-1 1 1-16,-5 3-1 0,-6 0 1 0,3 5-13 16,-5-8 0-16,-1 0 0 0,4 0 0 0,-9-8 6 15,5 2 0-15,-5-3 0 0,-5 1 1 0,-1-6-7 16,1 0 0-16,-4-1 0 0,-5 7 0 0,1 2 13 15,-4 1 1-15,9 7-1 0,-3 7 1 0,5 5-14 16,3 3 0-16,-5 2 0 0,0 1 0 0,0-3 5 0,-1 8 1 16,-5 17 0-16,-2 3 0 0,-3 17-6 0,-1 2 0 15,12-7 0-15,-6-7 0 0,9 9 5 0,-1 37 0 16,6-46 0-16,6-8 0 0,18 29-5 16,-4-35 0-16,7-8-4 0,23 6 0 15,-19-17 0-15,4-6 1 0,37-17 3 16,-39-5 0-16,1 0-4 0,35-43 1 15,-31 29-1-15,1-3 1 0,0-6 3 0,-1 6 0 16,-5-1 0-16,-2-2-21 0,2 0 0 0,0 0 0 16,-8 0 1-16,3-5 20 0,16-29 0 15,-25 51 0-15,-5 8-8 0,5-8 0 16,-10 25 0-16,-9 3 1 0,11 3 7 16,-11-3 0-16,0 11 4 0,0-8 1 0,0 31 0 15,0 8 0-15,0 17-5 0,2 11 0 0,-10-8 0 16,0 3 0-16,-9 0 8 0,-16 78 1 0,19-67-1 15,-5 6 1-15,0 2-9 0,5-8 0 0,0-3 0 16,-3-2 2-16,1-1 1 0,5-17 0 0,0-5 0 16,-3-11-3-16,-5 13 0 0,8-30 0 15,2-14 7-15,1 2 0 0,2-8 0 0,6 0 1 16,0-11-8-16,0-12 0 0,3-8 0 0,-3-11-10 16,3-8 1-16,5-21 0 0,-2 1 0 0,2-6 9 15,22-96 0-15,-10 91 0 0,-1-4-55 16,6-5 0-16,3 9-1 0,-1-9 2 0,9 2 54 15,36-66 0-15,-39 89 0 0,0 14 15 16,36-36 0-16,-30 53 0 0,-6 12 1 16,31-17-16-16,-31 27 0 0,-6 12-31 15,23 0 1-15,-25 3 0 0,3 6 0 0,2 19 30 16,-22-9 0-16,-2 9 16 0,-6 29 1 16,-11-21-1-16,-3 7 1 0,0 2-17 15,-11 2 0-15,0-4 0 0,-2-1 25 0,-6 0 0 16,-3-5 0-16,-3 5 2 0,-2-6-27 0,2-2 0 0,0-3 0 15,-5-8 0-15,5 2-46 0,-38 11 2 16,49-27-1-16,-2-1 1 0,5-5 44 0,6-3 0 16,2-3 0-16,12 0-133 0,-1-8 1 0,-2 3-1 15,2-1 1-15,6-2 132 0,0 0 0 0,9-9 0 16,2 0 0-16,8-8-179 0,3-3 0 0,14 9 1 16,-3 2-1-16,11 0 179 0,3 6 0 0,3 3 0 15,3 0 0-15,-1 5-53 0,-2 3 0 0,2 3-1 16,-5-5 1-16,-47 5-79 0</inkml:trace>
  <inkml:trace contextRef="#ctx0" brushRef="#br0" timeOffset="10383.17">25850 7324 145 0,'0'0'0'0,"0"0"0"0,31 0 0 0,2-3 61 0,11 0 1 0,-11 1-1 0,-5-10 0 15,2 1-61-15,-5-9 0 0,-3 1 0 0,-2 2 0 16,-4-3 177-16,1-8-1 0,-14 11 1 0,-1-3 1 16,-7-11-178-16,-3 20 0 0,-4 3 94 15,-18-12 2-15,11 17-1 0,-1 6 0 16,-29 17-95-16,21-6 0 0,-2 14 54 15,-1 0 1-15,4 9-1 0,-1-1 1 0,3 6-55 16,0 1 0-16,6-1 0 0,5 0 0 0,3-3 36 0,3 37 0 16,8-45 1-16,5-5 0 15,17 19-37-15,-10-26 0 0,1-10 14 0,20 10 1 16,-19-16-1-16,3-3 1 0,10-3-15 16,-10-2 0-16,2-4 7 0,34-19 0 15,-31 0 0-15,8-3 1 0,-5-3-8 16,3-2 0-16,-3 2 0 0,-6-8-68 0,0 0 1 15,1-3-2-15,-1-6 2 0,-8-5 67 0,11-43 0 16,-13 66 0-16,2 4-29 0,8-16 1 16,-19 31 0-16,0 14 0 0,5 0 28 15,-5 0 0-15,0 0 20 0,3 28 1 16,0 1 0-16,5 2 0 0,-8 8-21 0,6 12 0 16,-6 5 0-16,5 3-42 0,-2 6 0 0,3-18-1 15,-1-13 2-15,1-3 41 0,7 14 0 16,-4-28 0-16,2-9-59 0,8-2 1 15,-5-6-1-15,5-3 0 0,3 0 59 0,3-16 0 16,6-1 0-16,-4-5-32 0,6-3 0 0,-2 0 0 16,-12-6 1-16,0 3 31 0,1-3 0 0,-1 3 0 0,0 3 0 15,4-6-65-15,15-22 0 0,-21 39 0 16,-9 3 1-16,9-6 64 0,-17 20 0 16,0 0 27-16,0 0 1 0,0 0 0 0,2 6 0 0,-2 2-28 15,0-8 0-15,-2 20 0 0,-1 5 0 0,0 9 75 16,3 8-1-16,-5-11 0 0,2 0 0 0,3 0-74 15,0 3 0-15,0-12 0 0,0 1 0 0,3-3 67 16,2 11-1-16,-10-6 0 0,2 3 0 16,-3 23-66-16,4-29 0 0,-1-8 33 0,-8 3-1 15,5-6 0-15,3-5 0 16,-13 2-32-16,8-8 0 0,-1 0 56 0,-7-5 0 16,7 2 1-16,4-3-1 0,-9-19-56 15,14 0 0-15,-5-12 16 0,2-2 0 16,11-6 0-16,3-6 1 0,11-2-17 0,31-57 0 15,-28 57 0-15,-1 2-4 0,29-36 0 16,-28 59 0-16,0 5 0 0,16-2 4 16,-22 13 0-16,-5 10 9 0,11 2 1 15,-6-3-1-15,1 6 1 0,18 8-10 16,-7 3 0-16,8-6-48 0,41 15 1 16,-47-17 0-16,0-1-1 0,36-5 48 15,-30-5 0-15,2-4-153 0,34-16 0 16,-37 8 0-16,-5-8 0 0,34-35 153 15,-37 18 0-15,-2-3-113 0,2-3 0 0,-8 1 0 16,0 2 0-16,-2-6 113 0,16-48 0 0,-20 54 0 16,4 3-110-16,4-42-1 0,-15 47 1 15,-1 4 0-15,9-27 110 0,-12 27 0 16,3 2 14-16,1-17 1 0,-7 34-1 16,1 8 1-16,-3 3-15 0,0-2 0 0,0 5 0 15,0 0 146-15,0 0 2 0,0 0-2 0,6 5 2 16,-6 4-148-16,0 5 0 0,-6 6 130 15,1 30 0-15,2-13 1 0,3 5-1 16,-6 0-130-16,6 9 0 0,-5-9 0 0,5 9 76 16,0-1 2-16,-6 26-2 0,-2-3 1 0,0 6-77 15,-14 93 0-15,8-91 0 0,0 7-9 0,0-4 1 16,-2 3 0-16,7-2 0 0,4-4 8 0,-9 66 0 16,8-97 0-16,1-16-110 0,2 25 0 15,-8-39 1-15,3-17-1 0,-11-12 110 16,7 1 0-16,4-12-114 0,-3-3 0 15,-8-13-1-15,-3-6 1 0,-11-12 114 0,2-5 0 16,-2 0 0-16,5 3 0 0,1 0-131 0,-34-51 1 16,25 56-1-16,3 12 1 0,-28-40 130 15,45 48 0-15,2 3-33 0,-3-23 1 16,12 31 0-16,5 4 1 0,5-4 31 16,-5 11 0-16,0 9 190 0,17-5 1 15,-12-1-2-15,4 1 2 0,26 7-191 16,-7 1 0-16,16 3 103 0,45 16 2 15,-53-8-2-15,0 6 2 0,38 19-105 16,-32-24 0-16,5 1 32 0,49 15 1 16,-52-17 0-16,3 0 0 0,50 6-33 0,-44-17 0 15,-1-3-18-15,50-8 1 0,-52 2-1 16,0-3 1-16,44-13 17 0,-50 16 0 16,-3 1-11-16,42-9 0 0,-53 5 0 0,-2 1 0 15,16-6 11-15,-30 8 0 16,-6 3-22-16,3 0 1 0,-11 3-1 0,0 0 0 15,0 0 22-15,3-2 0 0,-3 2 58 16,-3-6 0-16,3 6 0 0,-5-3 0 16,-9 3-58-16,0 0 0 0,3 0 42 15,-19 0 1-15,16 3-1 0,0 3 0 16,-13 8-42-16,13-14 0 0,3 5-25 0,-14 4 1 16,14-6 0-16,3 2 0 0,-12 4 24 15,9-7 0-15,3 7 37 0,-6-1 0 16,0-2 0-16,3 2 0 0,-11 15-37 15,11-12 0-15,-8 0-27 0,5 6 1 16,-5 0-1-16,-1 3 1 0,1-6 26 0,0 3 0 16,2-3 0-16,6-3 0 0,5-2-16 0,4-7 1 0,-1 4 0 15,3 0 0-15,-6-1 15 0,6-5 0 0,0 9 0 16,0-9 0-16,6 3 32 0,-6-3 0 0,5 11 0 16,4-11 1-16,2 8-33 0,3-8 0 0,5 6 0 15,3-3 0-15,8 2 23 0,4 1 1 0,-4-3-1 16,-11 8 1-16,1-3-24 0,-1 6 0 0,-2-8 0 15,-1 3 0-15,-8-1 11 0,3 0 0 0,-5 4 1 16,8-7 0-16,-6 4-12 0,3-1 0 0,8-2 0 16,1-3 0-16,5 2-169 0,2-5 1 0,4-8 0 15,2-3 0-15,-33 11-688 0</inkml:trace>
  <inkml:trace contextRef="#ctx0" brushRef="#br0" timeOffset="12049.64">27660 7051 22 0,'0'0'0'0,"0"0"0"0,11 31 65 0,3-8 1 0,-12 2-1 0,-2-3 2 0,-2-2-67 15,-9 3 0-15,2-1 0 0,-4-2 0 0,1-3 98 16,1-3 1-16,-2 0 1 0,4-3-1 0,-4 0-99 16,1 1 0-16,-1 2 0 0,-4-6 0 0,-5 3 69 15,-3 1 2-15,0-1-2 0,0-3 1 0,-2-2-70 16,-1-3 0-16,3-6 0 0,6-3 0 0,0-2 6 0,5-12 0 15,-6 3 0-15,4 0 0 0,-1 0-6 0,1-5 0 16,-1 8 0-16,-2-6 0 0,0-2 45 0,-12-12-1 16,17 26 0-16,9 8 1 0,-3 0-45 15,2 0 0-15,-5 2 0 0,3 1 52 0,2 6 1 16,-8 7 1-16,-5 13-1 0,0 10-53 0,-6 0 0 0,11 4 0 16,-3-4 0-16,15 3 24 0,-15 34 1 15,14-42-1-15,3 0 1 0,3 22-25 16,3-34 0-16,5-8-11 0,8 1 0 15,-11-7 0-15,3-2 0 0,11 2 11 16,-5-2 0-16,8 2 28 0,27-8 0 16,-19-8 0-16,-2-4 2 0,30-13-30 15,-37 5 0-15,-1-2 20 0,-1-3 0 0,11-4 0 16,0 4 1-16,0 0-21 0,6-3 0 0,-3 5 0 16,-6 1 0-16,0-6-70 0,1 2 0 0,-4 9 0 15,-7-5 1-15,-6 2 69 0,-1 0 0 0,-1 6 0 0,-12 3 0 16,0 5-21-16,-6 1 1 0,0 2 0 0,4-3-1 15,2 6 21-15,0 0 0 0,-6 0 0 0,1 6 0 0,-1 2 51 16,3 7-1-16,-8 18 0 0,-3 18 1 0,1 14-51 16,-20 64 0-16,27-70 0 0,0 9-36 15,4-4 1-15,4 1-1 0,4-6 1 0,0 6 35 16,7-3 0-16,7-14 0 0,-1-6 0 0,9-6-103 16,-1-7 2-16,-5-27-2 0,0-4 2 0,-22 2-586 15</inkml:trace>
  <inkml:trace contextRef="#ctx0" brushRef="#br0" timeOffset="12416.49">28826 6970 11 0,'0'0'0'0,"0"0"0"0,0 0 0 0,0 0 1 0,0 0-1 0,0 0-9 16</inkml:trace>
  <inkml:trace contextRef="#ctx0" brushRef="#br0" timeOffset="13182.85">28732 7096 741 0,'0'0'0'0,"0"0"0"0,0 0 54 0,41 34 0 15,-27-26-1-15,0-2 1 16,8-6-54-16,-8 0 0 0,-6 0 78 0,14 0-1 16,-11 0 0-16,6 0 0 0,13 0-77 15,-16-6 0-15,0 6 26 0,8 0 0 16,-11-5-1-16,-3 2 1 0,11-3-26 16,-8 1 0-16,0-4 55 0,12-11 0 15,-10 6 0-15,4 3 2 0,16-23-57 16,-25 20 0-16,3 0 8 0,-5-8 0 15,-6 8 0-15,-6 2 0 0,-27-13-8 16,8 11 0-16,-5 3 22 0,-45-12 1 16,34 15-1-16,0 2 1 0,-48 1-23 15,51 10 0-15,-1 4 28 0,-27 16 1 16,41-11 0-16,5 0 0 0,-21 17-29 16,24-6 0-16,9 6 34 0,-6-8 1 0,9 16 0 15,5 3 0-15,0 9-35 0,0 3 0 0,0 7 0 0,3-2 0 16,2 9 7-16,12 61 1 0,-4-72 0 15,1-1 0-15,33 45-8 0,-22-59 0 16,5-5-99-16,4-6 1 0,-4-6-2 0,6-11 2 16,5-5 98-16,50-15 0 0,-44-11 0 0,-2-8-168 15,54-51 1-15,-46 31 1 0,2-8-1 16,3-4 167-16,-3-2 0 0,3 3 0 0,3 0-142 16,-3-1 0-16,-3-2-1 0,3 6 2 0,0-3 141 15,50-40 0-15,-72 68 0 0,0 2 24 16,22-4 0-16,-33 15 0 0,-3 10 1 15,8 5-25-15,-22-3 0 0,3 3 62 0,-8 8 0 16,-3-8-1-16,0 0 1 0,0 0-62 16,0 6 0-16,0-6 131 0,-8 0 0 15,-3 3 1-15,-3 3-1 0,-27-1-131 16,7 4 0-16,-4 5 115 0,-6 0 0 16,8 3 1-16,8 2-1 0,0 1-115 0,4 3 0 0,-7 7 0 15,-2 4 0-15,3 8 40 0,-4 1 0 16,10-7 1-16,7 1-1 0,-2 2-40 0,-14 26 0 15,27-37 0-15,9-6 19 0,13 15 0 16,-10-23 0-16,8-8 1 0,19-6-20 16,-6-6 0-16,9-2 6 0,3-12 0 0,2-11 0 15,1-3 0-15,5-14-6 0,-6-5 0 0,3-3 0 16,1-9 0-16,-7-5-6 0,40-79 1 16,-40 70-1-16,-4-6 1 0,-1-2 5 0,0-20 0 15,0 0 0-15,-3-5-97 0,-2-3 0 0,-6 2 1 16,0 6 0-16,-5 3 96 0,-1 0 0 0,-5 36 0 15,0 12 0-15,-2 25 20 0,-7 9 1 0,-2 22 0 0,-2 2 0 16,-7 32-21-16,-2 8 0 0,-2 17 0 0,-7 12 0 16,-5 19 0-16,-2 11 1 0,5 6-1 0,2 0 1 0,4 3-1 15,-20 137 0-15,16-117 0 0,1 2-124 16,0 6 1-16,5-6-1 0,0-8 2 0,6-6-25 16,2 3 1-16,-13-20-1 0,0-14 2 0,19-87-274 15</inkml:trace>
  <inkml:trace contextRef="#ctx0" brushRef="#br0" timeOffset="13916.18">23649 8641 1010 0,'0'0'0'0,"0"0"0"0,0 0 77 0,0 0 0 0,0 0-1 0,0 0 2 16,0 0-78-16,0 0 0 0,0 0 82 0,27-23 1 16,-27 23 1-16,6 0-1 0,-6 0-83 15,6 9 0-15,-4 10 0 0,4 4 47 0,5 11 0 0,-3 16 1 16,0 9-1-16,1 12-47 0,5 78 0 15,-9-85 0-15,-2 12 16 0,2 0 1 0,4 6 0 16,2 2 0-16,0 4-17 0,11 83 0 16,-11-106 0-16,3 0 43 0,11 50 0 15,-12-70 0-15,-7-6 1 0,8-5-44 0,-6-6 0 16,3-5 0-16,3-4 24 0,-9-5 0 0,4-5 0 16,2-9 0-16,-6 0-24 0,12-31 0 15,-3 0 0-15,8-8-17 0,22-68 0 16,-22 42 0-16,6-5 1 0,2-12 16 0,-5 1 0 15,8-4 0-15,-3-13-51 0,42-82-1 16,-30 95 1-16,2 6 0 0,0 3 51 0,-5 9 0 0,-6 2 0 16,0 9-155-16,-3 3 2 0,-2 13-2 0,2-8 2 15,4 12 153-15,18-23 0 0,-27 39 0 16,0 6-169-16,16 0 0 0,-30 14 1 0,-11 0-419 16</inkml:trace>
  <inkml:trace contextRef="#ctx0" brushRef="#br0" timeOffset="14566.64">25508 9743 11 0,'0'0'0'0,"0"0"0"0,0 0 0 0,0 0 0 0,22-33 1 0,-14 16-1 15,-8 0 1-15,-8 6-1 0,3 5 0 0,-1 0 0 16,-2-2 0-16,2 0 210 0,-5-1 2 0,3 4-1 16,-9-7 1-16,1 1-212 0,-4-3 0 0,1 3 0 15,0 2 0-15,-6 4 109 0,0 2 2 0,-3-3-2 16,3 12 2-16,-8 5-111 0,3 3 0 0,2 3 0 15,3 6 0-15,-5-1 29 0,-11 29 1 0,21-26 0 16,-5 6 0-16,-13 39-30 0,29-42 0 16,-2 9 60-16,6-3 2 0,2 11-2 0,3 3 1 15,3 5-61-15,2 0 0 0,1-2 0 0,-1-6 0 16,1-3 25-16,2 6 0 0,12-11 0 0,-9-9 0 0,5-14-25 16,4-6 0-16,-1 1 0 0,-2-6 0 0,-1-6 47 15,1 0 0-15,2-11 0 0,0-9 0 0,3-5-47 16,1 0 0-16,-1-14 0 0,2-3 0 0,-4-3 7 15,24-59 1-15,-27 45-1 0,-1 3 1 16,4-3-8-16,-7-2 0 0,7-4 0 0,-1 1-45 16,-5-4 0-16,5-2 0 0,0-11 1 0,6-3 44 15,14-63 0-15,-17 103 0 0,0 16-24 0,22-17 1 16,-27 31 0-16,-3 17 0 0,11 8 23 16,-14-2 0-16,-6 11 9 0,4 45 0 15,-1-6 0-15,3 23 0 0,0 2-9 16,-8-2 0-16,-6-3 0 0,-3 3-30 0,-10 76 1 15,21-99 0-15,6-3 0 0,-8-5 29 0,8-3 0 16,0-5 0-16,6-4-126 0,2-8 1 0,-2 0-1 16,-3-11 2-16,-6-3 124 0,3-5 0 0,-3-6 0 15,3-3 0-15,-5-12-158 0,16-30 1 16,-3 3-1-16,12-17 0 0,-4-9 158 0,9-3 0 16,0 1 0-16,5-1-72 0,45-92 0 15,-53 67 0-15,-33 93-136 0</inkml:trace>
  <inkml:trace contextRef="#ctx0" brushRef="#br0" timeOffset="15383.44">26599 8458 954 0,'0'0'0'0,"0"0"0"0,0 0 42 0,33 28 2 0,-27-17-1 16,-6 3 0-16,3 0-43 0,-1 12 0 0,-2 7 0 16,-2 15 99-16,-1 3 1 0,-3 8-1 0,-2 8 1 0,-3 7-100 15,-17 83 0-15,14-72 0 0,3 2 101 16,0 6-1-16,3 11 1 0,-3-6 0 0,8 6-101 15,-11 96 0-15,14-124 0 0,9-14 7 16,-4-3 0-16,1-3 0 0,8-5 1 0,-1-9-8 16,1 0 0-16,3-14 0 0,-1-5 0 0,1-9-56 15,2-6 0-15,6-10-1 0,3-10 1 0,5-5 56 16,39-50 0-16,-36 22 0 0,2-17-93 0,40-67 0 16,-40 70-1-16,4 2 1 0,-4-7 93 15,1-7 0-15,-8 7 0 0,2-7-37 0,22-64 1 16,-33 79-2-16,-8 5 2 0,11-33 36 15,-12 56 0-15,-4 14 37 0,2-3 2 16,-8 11-1-16,-3 6 0 0,-3 14-38 16,3-5 0-16,3 2 41 0,-1 3 0 0,-4 23 0 15,-1 13 1-15,-5 23-42 0,2 6 0 0,0-9 0 16,1-8 0-16,-1 9 47 0,-7 58-1 16,10-70 0-16,3 3 0 0,-3-6-46 0,3-5 0 15,3 0 0-15,5-9 58 0,-2 3 1 0,2-11-1 16,3-6 0-16,6-6-58 0,-1-2 0 0,-2-12 0 15,0 1 0-15,0-6-21 0,2-3 1 0,-2-14-1 16,5-6 1-16,3-14 20 0,20-48 0 16,-26 32 0-16,1-4-67 0,11-69-1 0,-17 58 1 15,0-5 1-15,0-1 66 0,5 1 0 0,-2 5 0 16,-6-8-42-16,17-54-1 0,-11 77 1 16,-3 13 1-16,14-19 41 0,-17 36 0 0,1 12 16 15,2 8 0-15,-6 3 0 0,3 2 0 16,17 26-16-16,-5 0 0 0,7 11 32 15,4 3 1-15,-4-2-1 0,-5-1 1 0,0-6-33 16,3 7 0-16,0-7 0 0,0 1 0 0,3 2 35 16,-3 0 1-16,2-5-1 0,4-3 1 0,2 0-36 15,39 17 0-15,-39-31 0 0,5-6 97 16,34 6 0-16,-36-17 0 0,-3-3 0 16,28-14-97-16,-31 3 0 0,1 0 12 0,-4-8 1 15,-2-7 0-15,-3 1 0 0,-2-8-13 0,-1-4 0 16,-5 1 0-16,-9-3 0 0,-5 0-8 0,-8-57 0 15,-3 49 0-15,-6-1 0 0,-21-48 8 16,13 54 0-16,-8 12-11 0,-31-24 0 16,39 35 0-16,-5 13 0 0,-28 12 11 15,30 6 0-15,-2 10 5 0,-28 43 0 16,36-11 0-16,-3 5 1 0,3 9-6 0,3 14 0 16,-1 5 0-16,9 9 58 0,-11 101 0 15,30-110 1-15,6-2-1 0,0 2-58 0,22-19 0 16,5-3 0-16,15-14-32 0,2-3 1 0,8-11-1 15,-5-9 1-15,11-8 31 0,2-9 0 0,-10-8 0 16,-4 0 0-16,4-14-158 0,-1 0 0 0,-7-20 0 16,-1-2 1-16,-55 36-1062 0</inkml:trace>
  <inkml:trace contextRef="#ctx0" brushRef="#br0" timeOffset="43766.49">6729 6758 11 0,'0'0'0'0,"0"0"0"0,0 0 0 0,0 0 0 0,0 0 1 0,0 0-1 0,0 0 1 0,0 0-1 15,-30 0 0-15,22 0 0 0,2 3 0 0,1 3 0 16,2-3 1-16,-3-3-1 0,1-3 1 0,-3 3-1 0,8 0 0 15,0 0 0-15,0 0 0 0,-6-9 73 0,0 7 0 16,1 2 0-16,2 0 1 0,-2-3-74 0,5 3 0 16,0 0 0-16,0 0 0 0,-6-6 54 0,6 6 1 15,-8 0 0-15,8 0 1 0,-6 0-56 0,6 0 0 16,-5 0 0-16,-9 6 0 0,0 2 30 0,-16 20 0 16,10-13 0-16,-4 4 0 0,-12 18-30 15,30-29 0-15,1-2 49 0,-9 8 1 16,8-8 0-16,1 5 0 0,-4 14-50 15,4-16 0-15,-3 7 93 0,-9 24 2 16,9-18-2-16,2-2 1 0,-8 8-94 0,1 0 0 16,7 3 0-16,-8 3 37 0,3-6 1 0,-3 9-1 15,3-6 1-15,-2 2-38 0,-1-2 0 0,8-3 0 16,-2-2 0-16,2-9 14 0,1 2 1 0,-3-5-1 16,2 1 1-16,1-10-15 0,-1 4 0 0,3 5 0 15,-2-6 0-15,5-2 54 0,5 22 2 0,-5-17-1 16,3 3 0-16,8 14-55 0,-5-14 0 15,7 6 36-15,12 8 0 0,-11-14 0 16,5 0 1-16,15 14-37 0,-23-22 0 16,-3 3 48-16,11 7 1 0,-8-10-1 0,-2-6 1 15,10 6-49-15,-8-6 0 0,8 2 17 16,23-2 1-16,-17-2-1 0,0 2 2 16,33-20-19-16,-31 12 0 0,-2-7-10 15,19-13 0-15,-30 14 1 0,0 0 0 16,0-22 9-16,-3 22 0 0,-3-1-4 15,-2 1 1-15,-6 0 0 0,5-5 0 0,-5 2 3 16,0-17 0-16,0 12 0 0,0-4 8 0,0 1 1 16,0-3-1-16,8 0 1 0,3-6-9 0,3-31 0 15,-8 37 0-15,2 0 0 0,11-28 1 16,-13 30 0-16,2 1 0 0,3-31-1 16,-11 28 0-16,-5 5 30 0,-9-22-1 15,3 20 0-15,3 8 1 0,-6-3-30 0,3 6 0 16,-3-3 0-16,0 3-19 0,-5 3 1 0,5 2 0 15,3-5 0-15,5 6 18 0,-2-1 0 0,2 4 0 16,-2-4 0-16,3 4-196 0,-6-1 0 0,-3 1 0 16,-6 2 2-16,1 3 57 0,-8 0 2 0,-18-6-1 15,-13-2 0-15,58 8-439 0</inkml:trace>
  <inkml:trace contextRef="#ctx0" brushRef="#br0" timeOffset="44667.1">10500 6874 11 0,'0'0'0'0,"0"0"0"0,0 0 0 0,0 0 1 0,0 0-1 0,0 0-9 16</inkml:trace>
  <inkml:trace contextRef="#ctx0" brushRef="#br0" timeOffset="45283.1">10456 6781 11 0,'0'0'0'0,"0"0"0"0,0 0 0 0,0 0 0 16,0 0 1-16,0 0-1 0,0 0 1 0,0 0-1 16,19-28 0-16,-19 17 0 0,0 2 0 0,0 4 0 0,0 2 1 15,-5-6-1-15,5 4 1 0,5-1-1 0,-5 3 0 16,0 3 0-16,0 0 0 0,0 0 50 0,0 0 1 16,0 0-1-16,0 0 1 0,0 0-51 0,0 0 0 15,0 0 0-15,0 0 0 0,0 0 62 0,-5 3-1 16,2 8 0-16,0-2 1 0,0-4-62 0,-8 7 0 0,3 2 0 15,-6 0 0-15,-2-3 61 0,-7 12-1 16,12-18 0-16,6-5 0 0,-14 9-60 16,10-9 0-16,-2 0 102 0,3 0-1 15,-3 0 0-15,3 0 1 0,-12 14-102 16,15-14 0-16,-1 5 91 0,-13-2 1 16,16 6-1-16,-2 2 1 0,-9 17-92 15,8-6 0-15,12 1 34 0,2 25 1 16,3-29-1-16,-3 4 0 0,12 14-34 15,-15-23 0-15,1 2 13 0,-6-1 1 0,0 1-1 16,-6 1 1-16,6-3-14 0,-5 0 0 0,-1 3 0 0,-2 0 0 16,0-3 69-16,-3 0 1 0,2 3-1 0,4-3 1 15,-1-5-70-15,-2 2 0 0,2-3 0 0,6-2 0 16,0 2 5-16,0 1 0 0,0 2 0 0,3 0 1 16,0 1-6-16,0-4 0 0,2 6 0 0,4-8 0 0,2 8 10 15,0-6 0-15,2 1 0 0,-4-4 0 0,2 1-10 16,3-3 0-16,5 2 0 0,-5-5 0 0,-3 0 23 15,3 0 2-15,-1 0-1 0,1-5 0 0,3 2-24 16,2 0 0-16,-5 0 0 0,-6-5 0 0,3 2 26 16,-5-2 0-16,2 2 0 0,0-8 1 0,3 0-27 15,-5 0 0-15,8-6 0 0,-3-2 0 0,3-6-15 0,13-26 1 16,-7 26-1-16,-1 0 1 0,20-25 14 16,-20 24 0-16,6 4-6 0,8-28 0 15,-22 27 0-15,3 7 1 0,0-32 5 16,-14 28 0-16,-11 4-14 0,2-1 0 15,-4 3 0-15,-7 3 0 0,1 9 14 0,-6-4 0 16,-8 3 0-16,-6 1 0 0,-5 10-76 0,-3 1 1 0,11-6 0 16,0 0 0-16,6 0 75 0,-3-6 0 0,2-10 0 15,9-10 0-15,11-10-87 0,-3-7 0 0,14 43-1110 16</inkml:trace>
  <inkml:trace contextRef="#ctx0" brushRef="#br0" timeOffset="47115.98">4771 7453 11 0,'0'0'0'0,"0"0"0"0,0 0 0 0,0 0 0 0,0 0 1 0,0 0-1 0,0 0 1 0,0 0-1 15,0 0 0-15,0 0 0 0,0 0 0 0,0-31 0 16,0 31 1-16,-8-5-1 0,-4 2 1 0,4 0-1 16,-3 0 0-16,-3 3 0 0,1-5 0 0,1 2 0 15,-1 3 0-15,-1 0 0 0,3 0 1 0,-3-6-1 16,8 6 0-16,1-5 0 0,-3 2 0 0,2 3 0 0,-2-6 0 16,-3 1 0-16,3-4 0 0,2 4 0 15,-2 2 0-15,-3-6 0 0,2 4 0 0,-2-1 120 0,-2 0 1 16,-1 4-1-16,3 4 1 0,2 4-121 0,4 0 0 15,-9 2 0-15,3 6 0 0,-3-5 52 0,9 2-1 16,-4 3 0-16,-2-6 0 0,6 1-51 0,2-1 0 16,3 4 0-16,0-10 0 0,0-2 56 0,-6 6 1 0,6-6-1 15,0 6 1-15,0-6-57 0,6 2 0 0,-6-2 0 16,3 6 0-16,2-6 86 0,-5 0 2 0,11 6-2 16,3-6 1-16,5 0-87 0,-5 0 0 0,11 0 0 15,0 0 0-15,3-6 47 0,-3 3-1 0,2 0 0 16,-2 1 1-16,3 2-47 0,-4-6 0 0,-4 3 0 15,5 0 0-15,-6 6 34 0,0 0 0 0,9-3 1 16,2-3 0-16,4 6-35 0,-1 3 0 0,-3-6 0 16,-2 0 0-16,-3 5 26 0,-1 4 0 0,-2-7 0 15,-2 4 0-15,-1 0-26 0,1-6 0 0,-1 0 0 16,6 0 0-16,0 0-35 0,-3 0 0 0,8-6 0 0,-5 0 1 16,8 4 34-16,6-10 0 0,-6 4 0 0,-8 0 0 15,8-7-9-15,-5 1 0 0,2 6 0 0,-5 8 0 0,2 0 9 16,-2-6 0-16,0 6 0 0,-11 0 0 0,0 6-6 15,-3-3 1-15,-3 2-1 0,3-2 1 0,-3 3 5 16,-2-1 0-16,2-2 0 0,3 9 0 0,-2-7 2 16,2 4 0-16,2-1 0 0,-4-2 1 0,7 2-3 15,-2-2 0-15,0-6 0 0,5 8 0 0,6-8-13 16,-6 6 0-16,-5-6 0 0,0 0 0 0,-3 0 13 16,3 0 0-16,-9 0 0 0,4 0 0 0,2-6 42 15,-6 6 2-15,-2-5-2 0,8 2 1 0,-3 3-43 0,3 0 0 16,-5 3 0-16,2 2 0 0,6-5-9 0,-3 0 0 15,-3 0 0-15,-2 6 1 0,-6 2 8 0,5 6 0 16,-10-8 0-16,-6 5-95 0,3 0 2 16,2-8-1-16</inkml:trace>
  <inkml:trace contextRef="#ctx0" brushRef="#br0" timeOffset="48783.16">10693 12774 471 0,'0'0'0'0,"0"0"0"0,0 0 16 0,0 0 1 15,0 0 1-15,34-15-1 0,-7-1-17 16,-16 10 0-16,-3 3 90 0,12 3 1 16,-9 0 0-16,-3 0 0 0,11 11-91 15,-5 1 0-15,3-7 65 0,22 21 2 16,-6-15-2-16,5-3 1 0,40 12-66 15,-45-17 0-15,0-3 66 0,50-14 2 16,-31 11-1-16,-2-6 0 0,55-10-67 16,-52 13 0-16,-4 3 10 0,56-2 1 15,-61 5-1-15,3 0 1 0,31 8-11 16,-45 1 0-16,-3 2-18 0,23 11 0 16,-26-10 0-16,4 2 1 0,-6 3 17 0,-3-1 0 15,3-4 0-15,-6 2 16 0,0-6 0 0,1 3 0 0,-1-2 0 16,-5-3-16-16,2-4 0 0,1-2 0 0,-1-2 0 15,4-1-31-15,-1 0 0 0,0-8 0 0,1-1 0 16,-6-2 31-16,10-5 0 0,-15 7 0 16,-9 10 0-16,-6-15 0 0,6 11 0 0,-3 0 0 15,-8-8 0-15,-2 6 0 0,-1-1 1 16,-36-5 0-16,22 9 0 0,-5-4 0 16,-30-2-1-16,38 5 0 0,-3 4-29 15,-21-12 0-15,21 8-1 0,3-2 2 16,-27-7 28-16,16 7 0 0,0 2-17 0,-42-2 1 15,34 8-1-15,-5 0 1 16,-45 8 16-16,49 1 0 0,-7 2 30 0,-50 12 0 16,58-15 0-16,-3 3 2 0,-42 12-32 15,50-18 0-15,4 4 21 0,-29 5 0 16,34-11 0-16,2 0 0 0,-16-1-21 16,30-2 0-16,8-2 58 0,6 2 0 15,-8-3 1-15,8 3 0 0,8 0-59 16,-8 0 0-16,12-3 35 0,26 3 1 15,1 0-1-15,13 0 1 0,73 8-36 16,-67 1 0-16,8 2-63 0,-2 0 0 0,13 15 0 16,-5 2-1-16,11 3 64 0,-1 2 0 0,-1 15 0 15,1 3 0-15,1 8-125 0,-3-3 0 0,-11-22 0 16,-8-11 0-16,-61-23-622 0</inkml:trace>
  <inkml:trace contextRef="#ctx0" brushRef="#br0" timeOffset="54232.87">7285 7439 561 0,'0'0'0'0,"0"0"0"0,0 0 0 0,0 0 5 0,0 0 0 16,0 0 0-16,0 0 0 0,0 0-5 0,0 0 0 0,0 0 0 15,0 0 0-15,0 0 70 0,0 0 1 0,0 0 0 16,-31 0 0-16,23 0-71 0,-3 0 0 0,3 0 0 15,-3 0 0-15,-3 0 43 0,8 0 1 0,6 0-1 16,-8-2 2-16,2 2-45 0,6 0 0 0,0 0 0 16,-5-6 0-16,5 6-11 0,0-6-1 0,0 6 1 15,0-8 1-15,5-1 10 0,-5 1 0 0,6-3 0 16,2-3 0-16,3-3 22 0,3-9 2 0,0 10-2 16,-9 1 1-16,-5 7-23 0,6 2 0 0,-3-2 0 15,2 2 0-15,1 1 16 0,-1 2 1 0,4 3 0 0,-4 0 0 16,1 0-17-16,7 0 0 0,1 0 0 0,0 0 0 15,-3 3 40-15,8 2 1 0,-5 1-1 0,0-3 2 16,-3 2-42-16,-3 4 0 0,3-4 0 0,3-5 0 0,-5 0-6 16,2 0 1-16,-3 3-1 0,3 0 1 0,3-3 5 15,-3 0 0-15,-3 0 0 0,3-3 0 0,3 0 64 16,-6 3 0-16,3-5 0 0,3 2 2 0,0 3-66 16,0 0 0-16,2 0 0 0,-2-6 0 0,0 6 21 15,0-5 1-15,2 2 0 0,-2 3 0 0,0 0-22 16,5 0 0-16,-8-6 0 0,3 6 0 0,5 0 31 15,-5 0 1-15,0-5 0 0,3 2 0 0,-4 3-32 0,1-6 0 16,0 6 0-16,-3 0 0 0,-3 0 16 0,3-5 1 16,3 5-1-16,-8 0 0 0,2 0-16 0,3 0 0 15,-3 0 0-15,3 0 0 0,3 0 7 0,-5 0 1 16,7 0 0-16,3-3 0 0,1 3-8 0,-1 0 0 16,-5 0 0-16,5-6 0 0,-5-2 6 0,-3 2 0 15,3 3 0-15,0 3 0 0,0 0-6 0,-3-2 0 0,2 2 0 16,-4 0 0-16,7 2-35 0,-2 1 0 0,-6 3-1 15,3-6 1-15,-5 0 35 0,2 3 0 0,3 2 0 16,-8 1 0-16,3-3-27 0,-1 8 0 0,1-3 0 16,2 1 1-16,3 2 26 0,3-3 0 0,-6 7 0 15,3-10 0-15,3 4 21 0,-3-1 1 0,3-2-1 16,5-1 1-16,-5 4-22 0,5-9 0 0,1 0 0 16,4 0 0-16,-1 0 20 0,7-6 1 0,-5 6 0 15,-6 0 1-15,9 6-22 0,-3-6 0 0,-6 3 0 16,3-3 0-16,-3 5-16 0,1-5 0 0,-1 0 1 0,-2 0 0 15,2 6 15-15,0-6 0 0,9 0 0 0,2 0 0 16,4 0 11-16,-1 0 1 0,-6-6-1 0,4 6 2 16,-6-8-13-16,2 2 0 0,-2 0 0 0,0 4 0 0,-3-7 14 15,3 4 1-15,-6-4-1 0,1 6 1 0,-1 1-15 16,0-4 0-16,1 3 0 0,-1 3 0 0,6 3-3 16,-6 3 1-16,0-6-1 0,1 2 1 0,2 1 2 15,3 0 0-15,-6 3 0 0,0-6 0 0,-5 0-2 16,3 0 1-16,-3 0 0 0,5 0 0 0,-5 0 1 15,5 0 0-15,0 0 0 0,1-6 0 0,-1 3 5 16,0 0 0-16,1 1 0 0,-1 2 1 0,6-6-6 0,3 3 0 16,-9 3 0-16,0 0 0 0,1 0 3 0,-1 0 0 15,-5 3 0-15,0 3 1 0,2-6-4 0,-2 0 0 16,0 2 0-16,5-2 0 0,-5-2-30 0,2 2 0 16,4 0-1-16,-1-6 2 0,0 0 29 0,4-2 0 0,-7 5 0 15,-2-3 0-15,0-2 8 0,-3 2 0 0,3 6 0 16,-9 0 1-16,3 0-9 0,1-5 0 0,-4 2 0 15,1 3 0-15,-1 0 4 0,-5 0 2 0,9-6-2 16,-9 6 1-16,0 0-5 0,0 0 0 0,5 0 0 16,-5 0 0-16,0 0 23 0,0 0 0 0,0 0 0 15,0 0 1-15,0 0-24 0,0 0 0 0,0 0 0 16,0 0 0-16,0 0 1 0,0 0 0 0,0 0 0 16,-5 6 0-16,-4-6-1 0,4 3 0 0,-9 2 0 15,-5 1 0-15,-1-3-96 0,-5 2 0 0,-8 1 0 16,0 2 0-16,-6 7 96 0,1-1 0 0,-1-9 0 0,0 4 0 15,1-9-85-15,5 2 1 0,33-2-926 0</inkml:trace>
  <inkml:trace contextRef="#ctx0" brushRef="#br0" timeOffset="59549.99">10967 7307 100 0,'0'0'0'0,"0"0"0"0,0 0 0 0,0 0-17 0,0 0 0 0,-8 37 0 16,2-35 0-16,0 1 17 0,-2 0 0 0,8-3 0 16,0 6 0-16,0-6-1 0,0 0 0 0,-5 0 0 15,5 0 0-15,0 0 1 0,0 0 0 0,-6 0 0 16,6 0 0-16,-8-6 65 0,8 6 1 0,-6-3 0 16,1 3 1-16,-3-3-67 0,2 1 0 0,-5 2 0 15,3 2 0-15,-3 10-56 0,-3-4 2 0,6-2-1 0,-4 2 1 16,-1-2 54-16,2 2 0 0,2-2 0 0,4 2 0 15,5-8 56-15,-6 0 1 0,4 0 0 0,-4 0 1 16,-2 0-58-16,2 0 0 0,6 6 0 0,-5 2 0 16,-1-8 67-16,-2 0 0 0,2 3 0 0,6 3 2 15,-5 0-69-15,-3-1 0 0,2 4 0 0,-2-9 0 0,2 2 55 16,1 1 1-16,-4 0 0 0,-2-3 1 0,3 6-57 16,2-6 0-16,-5 0 0 0,3 2 0 0,-3 4 116 15,3-6 2-15,-6 6-2 0,3-6 1 0,3 0-117 16,2 0 0-16,1 0 0 0,-4 0 0 0,4 0 7 15,5 0 1-15,0 0 1 0,-6 0-1 0,6 0-8 16,-5 0 0-16,5 0 0 0,0-6 0 0,0 6 28 0,-3-8 1 16,3 8-1-16,0-9 1 0,0 4-29 0,0-7 0 15,3 10 0-15,2-7 0 0,-5 3 10 0,0 6 0 16,11-5 0-16,-2-1 0 0,2-2-10 0,-3-1 0 16,6-5 0-16,5 6 0 0,11-6 35 0,-5 2 0 15,-3 4 1-15,3 0-1 0,-5 2-35 0,5-2 0 0,-12 2 0 16,1 3 0-16,0 3-25 0,-3 0 0 0,3-3-1 15,-3 3 1-15,-3 0 25 0,-2 0 0 0,7 3 0 16,-1 0 0-16,-4-3-25 0,3 0 1 0,8-3-1 16,1 0 1-16,-1 0 24 0,0 3 0 0,9-8 0 15,-3-6 0-15,2 0 20 0,4 0 1 0,2 0 0 16,0 0 0-16,0 0-21 0,3 0 0 0,-8 5 0 16,-1 4 0-16,-2 5-6 0,0 0 1 0,0-6 0 15,-6 3 0-15,1 3 5 0,-1 0 0 0,0 0 0 16,1 0 0-16,-1 0-10 0,0 3 0 0,1-3 0 0,2 0 1 15,3 6 9-15,5-6 0 0,-2 2 0 0,-4-2 0 16,4 3-13-16,2 0 1 0,-7-3-1 0,1-3 1 16,-4 0 12-16,-1 1 0 0,11-7 0 0,4 3 0 0,4 1 9 15,34-4 1-15,-44 1-1 0,2-3 1 16,28-3-10-16,-25 11 0 0,-5 3-5 16,27 3 0-16,-33-1 0 0,-5 7 0 15,2-1 5-15,-5-2 0 0,0 2 0 0,0-2-17 16,-1 8 0-16,4-5 0 0,2 5 1 0,3 0 16 15,-2 3 0-15,-4-6 0 0,4-3 0 0,-7-2 16 0,1-3 0 16,0 2 0-16,3-5 1 0,2 0-17 16,-5 0 0-16,11 6 0 0,2-6 0 0,1 0 7 0,2 3 0 15,-2 2 0-15,-3-5 0 0,0 6-7 0,0-6 0 16,-3 3 0-16,-6 2 0 0,-2 1-26 0,0-6 1 16,5 3 0-16,-8 2 0 0,6-2 25 0,-1 0 0 15,-2 0 0-15,5 3 0 0,-5-4-10 0,3 1 1 0,2 0-1 16,3-3 1-16,-2 0 9 0,-1-3 0 0,0 3 0 15,1 0 0-15,5-3-2 0,-1 1 0 0,4 2 0 16,-3 0 0-16,2 2 2 0,4 1 0 0,-12-3 0 16,1 0 0-16,-1 0-5 0,0 0 0 0,1 3 0 15,-7 3 0-15,1-6 5 0,-3 2 0 0,9 4 0 16,-7 0 0-16,7-1-203 0,-1 4 0 0,0-1 0 16,-5-2 0-16,-3-6 148 0,3 3 0 0,-14 2 0 15</inkml:trace>
  <inkml:trace contextRef="#ctx0" brushRef="#br0" timeOffset="64916.21">20864 12937 11 0,'0'0'0'0,"0"0"0"0,0 0 0 0,0 0 0 0,31-37 1 0,-26 17-1 15,-2 4 1-15,8-21-1 0,-11 23 0 16,0 3 0-16,-5 8 1 0,2-6-1 16,0 4 1-16,0-4-1 0,-2 7 0 0,-6-1 0 15,-11-6 0-15,11 9 0 0,-3 0 1 16,-11-3-1-16,19 3 0 0,6 0 58 16,0 0 1-16,0 0 0 0,0 0 0 15,6-2-59-15,-1 2 0 0,4 0 86 16,10-6-1-16,-13 6 0 0,-6 0 2 15,13-6-87-15,-13 6 0 0,0 0 136 0,-8 12 1 16,8-7-1-16,-8 4 1 0,-17 19-137 16,14-14 0-16,3 0 63 0,-20 14 1 15,22-19 1-15,6-9-1 0,-5 5-64 16,5-5 0-16,-8 3 63 0,8-3 0 16,0 0 1-16,0 0-1 0,-3-6-63 15,3 6 0-15,0 0 33 0,0 0 1 16,-3-2-1-16,3 2 1 0,0 0-34 15,-5-6 0-15,5 6 16 0,-9 0 0 16,9 0-1-16,0 0 1 0,-5-6-16 16,5 6 0-16,0 0 14 0,0 0 0 15,0 0 0-15,0 0 1 0,14 3-15 16,-9 0 0-16,9 3 3 0,25 2 1 16,-15-2 0-16,12-1 0 0,22 4-4 15,-35-9 0-15,-4-6 7 0,22 0 0 16,-16 4 0-16,6 2 0 0,35-14-7 15,-33 8 0-15,6 3 2 0,32-3 0 0,-35 4 0 16,0-1 0-16,33 0-2 0,-30-3 0 16,0 4 3-16,33-4 1 0,-34 6-1 15,-5-6 1-15,45 1-4 0,-40 2 0 16,7-6 1-16,32-5 0 0,-41 9 0 0,2-1 0 16,37-2-1-16,-36 2 0 0,-6 6-3 15,28 0 1-15,-31 0 0 0,0 6 0 16,31-3 2-16,-30-3 0 0,-9 0-23 15,33 2 0-15,-30 1 0 0,2-3 0 16,40 6 23-16,-34-6 0 0,3 0 6 0,27 0 0 16,-32 0 0-16,-1 0 0 0,34 0-6 15,-37 5 0-15,4 4 4 0,29-1 1 16,-29-2 0-16,-4 2 0 0,37 12-5 16,-34-17 0-16,3 2 1 0,28 10 0 15,-30-15 0-15,-6 2 0 0,21 1-1 16,-26 0 0-16,-1-3-29 0,6-3 0 15,-17 3 0-15,3 0 0 0,3 3 29 16,-6 3 0-16,3-6-4 0,-5 0 1 0,13 0-2 16,3 2 2-16,9 1 3 0,2 0 0 0,3 3 0 15,3-1 0-15,8 4-111 0,30-18 1 16,-44-10-1-16,-33 19-981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3T22:55:54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7022 6089 11 0,'0'0'0'0,"0"0"0"0,0 0 0 0,0 0 0 0,0 0 1 0,0 0-1 0,0 0 1 0,0 0-1 0,39 22 1 0,-25-8-1 0,-3-5 1 0,-6-3-1 0,-5 2 0 16,-5 6 0-16,-6 6 1 0,2 2-1 0,-10 1 0 16,0-4 0-16,-1 4 0 0,-7-1 53 0,2-2 0 15,0-6 0-15,11-5 0 0,9-1-2 0,-4 3 0 16,4-2 0-16,-1-4 0 0,-2 10-38 0,-3-7 0 0,-3 6 0 15,3 0 0-15,3 9 4 0,2-4 1 0,-7 4-1 16,-1-6 1-16,3 8 22 0,-9-5 1 0,7 2 0 16,-7 1 0-16,1 5 4 0,-1 0 1 0,7-6-1 15,-1 7 0-15,-3-1-32 0,3-6 1 0,-5 4 0 16,-6-1 0-16,-2 0-32 0,-4 1 1 0,9-1-1 16,-3-11 1-16,-2 0 17 0,2 0 0 0,5 0 0 15,1-5 0-15,5-4-9 0,3-5 1 0,11 9-1 16,0-7 1-16,6 4 22 0,-1-6 0 0,-5 6 0 15,0-6 1-15,0 8 2 0,0-8 0 0,-5 11 0 0,-1 3 0 16,-8 3 21-16,1 3 2 0,7 8-2 0,-8-3 1 16,3 9-23-16,3 0 0 0,2-6 0 0,1 0 0 15,10 3 30-15,1-8 1 0,-6 2-1 0,-6-8 1 16,1 3-50-16,-1-6 1 0,4 3-1 0,2 2 1 0,2-5 10 16,4 0 1-16,-6 0 0 0,0-11 0 0,5 0 35 15,-5-3 0-15,14 11 1 0,-3 1-1 0,9 2-36 16,-1-6 1-16,9 1 0 0,2 2 0 0,3-3 14 15,6-2 0-15,-12-3 0 0,-7 2 1 0,-1 1-26 16,0 2 0-16,-5-5 0 0,-3-3 0 0,-11 0 2 16,0 0 1-16,6 3 0 0,2 0 0 0,-2 2 10 0,-1 1 0 15,-5-6 0-15,0 0 1 0,0 0-22 0,-5-6 1 16,5 6-1-16,0 6 1 0,0 2 5 0,8-8 1 16,-3 3-1-16,-5-3 1 0,12 3-2 0,-12-3 1 15,8 0 0-15,-3-3 0 0,9 0 16 0,-3-2 0 16,9-12 0-16,2-3 1 0,16-13-25 0,1 2 0 15,-9 5 0-15,-8 9 1 0,3 3 24 0,0-5 0 0,0 2 0 16,-11 3 0-16,0 0 2 0,-3 0 1 0,-3-1 0 16,3 7 1-16,3 2-13 0,-6 1 0 0,-2 2 0 15,2-11 0-15,3 0-7 0,-5 0 1 0,2 3-1 16,3 2 1-16,-3 1-1 0,3-4 0 0,-2-2 0 16,-9 3 0-16,5-9-14 0,-5 6 2 0,8-3 0 15,3 3 0-15,9-3-26 0,-6 3 1 0,10 3 0 16,-4-9 0-16,5 6 41 0,8 0 0 0,-14 6 0 15,-5-3 1-15,0 8-29 0,-3-6 0 0,-3 4 1 16,3-1 0-16,-3 1 14 0,-2 2 1 0,2-3-1 0,-2 0 1 16,-1 4 29-16,1-7 1 0,-6 4 0 0,0-4 0 15,0-5 3-15,0 0 1 0,3 6-1 0,2 2 0 16,6 0-1-16,-3 1 0 0,-2-4 0 0,-6 1 0 0,5-6 3 16,-5-6 0-16,3 3 0 0,3 3 1 0,-1-8-35 15,-5 2 0-15,6 6 0 0,-3 3 1 0,2 8 20 16,1-6 0-16,-6 4 0 0,5-1 0 0,-5 3 1 15,0-2 1-15,0-4-1 0,-5-5 1 0,5-8-10 16,-6 2 0-16,-2-8 0 0,-3 5 0 0,-3-5 2 0,0 3 0 16,3 8 0-16,-8 3 0 0,-1 5-29 0,1-2 0 15,5 3-1-15,3-1 2 0,3-2 32 0,-3 8 0 16,8-11 0-16,-8 3 1 0,8 2-5 0,-2 1 0 16,-6-3 0-16,2 2 1 0,4 1-5 0,-9-1 1 15,3 4-1-15,3 5 1 0,-6 0-26 0,-3-6 0 16,-5 6 0-16,-8 6 1 0,-3-1-41 0,-6-2 0 15,0 3-1-15,-5 0 2 0,3 2-21 0,-9-5 1 16,17 0-2-16,2-3 2 0,9-6-88 0,-2 0 1 0,10 4-1 16,3 2 0-16,11 0 106 0,5 8 0 0,-5-8 0 15,0 0 0-15,0 0-80 0</inkml:trace>
  <inkml:trace contextRef="#ctx0" brushRef="#br0" timeOffset="1683.16">11014 6283 11 0,'0'0'0'0,"0"0"0"0,0 0 0 0,-36 23 1 0,17-18-1 0,-1-5 1 16,-24 3-1-16,25-6 0 0,-1 3 48 16,-13 0 0-16,8-5 0 0,0 2 0 15,-27 0-48-15,19 3 0 0,-6 0 35 0,-44 11 2 16,39-2-2-16,5-4 1 0,-35 9-36 16,38 0 0-16,3-5 20 0,-34 13 1 15,37-8 0-15,2 6 0 0,4 3-21 16,-4-9 0-16,9 0 0 0,-1 0 25 0,1 3 1 15,2-6-1-15,9 3 2 0,8-8-27 0,-5 2 0 16,-1 0 0-16,3 1 0 0,-2 2 34 0,-1-2 1 0,-2 5 0 16,2 0 0-16,1 3-35 0,-3 2 0 0,2 9 0 15,1 1 0-15,-1-1 45 0,3 42 0 16,3-39 1-16,-5 3 0 0,-1 36-46 16,1-42 0-16,2 0 38 0,-14 37 0 15,15-40 0-15,-4 4 1 0,-2-4-39 0,5-3 0 16,3-2 0-16,6-6 36 0,-1-3-1 0,3 3 0 15,3 6 0-15,3 0-35 0,0-6 0 0,5 3 0 16,6-3 0-16,0 6 53 0,0-6 0 0,-6-6 1 16,1 3-1-16,-1 1-53 0,0-1 0 0,-5-3 0 15,5-2 0-15,4 2 0 0,-4-2 0 0,0-3 0 16,-2 2 0-16,2 1 0 0,-5 2 0 0,5-5 0 0,-5 3 0 16,5 0 52-16,-5-1 0 0,6 4 0 0,4-7 2 15,1 10-54-15,-3-4 0 0,1-2 0 0,4-6 0 0,-2 0 36 16,3 3 0-16,-4 2 0 0,-4-5 1 0,5 6-37 15,-6-6 0-15,0 0 0 0,1 0 0 0,-6-6 14 16,5 6 0-16,-5-8 0 0,5 8 0 0,-5-6-14 16,5-2 0-16,-5-4 0 0,3-2 0 0,2 0 13 15,-5-3 1-15,-1 3-1 0,1-5 1 0,-3 2-14 16,-2 3 0-16,7-12 0 0,-2 1 0 0,0-3 9 0,30-40 0 16,-22 43 0-16,3-9 0 0,27-28-9 15,-21 37 0-15,-4-3 5 0,37-25 0 16,-39 36 0-16,-6-6 0 0,23-5-5 15,-31 14 0-15,0 5 7 0,5-2 1 16,-10 6-1-16,-6 2 1 0,5-8-8 16,-5 11 0-16,0-3 4 0,0-6 1 0,0 4 0 15,0-4 0-15,0 4-5 0,0-9 0 0,0 5 0 16,-5-5 0-16,5 3 7 0,-6-1 0 0,6-2 0 16,0 0 1-16,0 0-8 0,0 0 0 0,6 0 0 15,-1 0 0-15,1-8 13 0,2 2 0 0,-2-3 0 16,-6-2 1-16,5 3-14 0,-16-38 0 15,3 35 0-15,-11 3-36 0,-39-23 0 16,13 25 0-16,-7 6 1 0,-56-20 35 16,53 26 0-16,-3-1 7 0,-50-10 1 15,56 10-1-15,5-2 1 0,-36-6-8 16,39 3 0-16,-1 5-140 0,-32-19 1 0,36 17-1 16,-4 0-95-16,-60 5 141 0,42 20-1 15,63-14-699-15</inkml:trace>
  <inkml:trace contextRef="#ctx0" brushRef="#br0" timeOffset="3617.88">6627 7560 11 0,'0'0'0'0,"0"0"0"0,0 0 0 0,0 0 1 0,0 0-1 0,0 0 1 16,0 0-1-16,0 0 0 0,0 0 0 0,0 0 0 0,19-28 1 15,-13 25-1-15,0-8 1 0,-4 0-1 0,4-3 0 16,-1 0 0-16,-5 2 0 0,6-4 0 0,-6 2 0 16,3-1 0-16,2 4 1 0,-5 8-1 0,0 3 0 15,-8-8 0-15,8 2 0 0,-6 1 0 0,6 5 0 0,0 0 0 16,0 0 0-16,-5-3 0 0,5 3 0 0,0-6 0 16,0 6 0-16,0-8 33 0,0 8 1 0,0 0-1 15,0 0 1-15,0-6-34 0,0 6 0 0,0 0 0 16,0 0 0-16,-6 0 85 0,6 0 2 0,0 0-2 15,6 0 1-15,-6 6-86 0,0 2 0 0,0-2 0 16,0-3 0-16,0 8 42 0,0-3-1 0,0 1 0 16,0-1 1-16,0 4-42 0,5-7 0 0,1 4 0 15,-3-7 0-15,2 1 54 0,1 0 1 0,-1 3-1 16,3-6 1-16,-2 0-55 0,0 0 0 0,2 0 0 16,3 2 0-16,-3-2 44 0,6 6 0 0,-3-6 0 15,-3 0 2-15,6 0-46 0,3 0 0 0,2 0 0 0,-5 0 0 16,0 6 74-16,-3-6 0 0,8 0 0 0,3 0 1 15,3-6-75-15,-6 6 0 0,-5-6 0 0,3 4 0 0,2 2 53 16,-5 0 1-16,0 0-1 0,0 0 2 0,-3 0-55 16,2 0 0-16,1-6 0 0,0 0 0 0,3 4 20 15,-4-7 1-15,7 4 0 0,-1-1 0 0,0 0-21 16,1 3 0-16,-6-5 0 0,-3 2 0 0,-3 6-5 16,3-5 1-16,-3 2 0 0,-2-3 0 0,-1 1 4 15,-2 2 0-15,3-3 0 0,-6-2 0 0,0 2-20 16,0 1 0-16,5-4 0 0,1 1 1 0,2-12 19 15,-3 0 0-15,4-2 0 0,-4-1 0 0,1 1-12 0,16-32 0 16,-11 29 0-16,-6 0 1 0,18-29 11 16,-7 35 0-16,3-4-31 0,15-25 1 15,-21 26 0-15,7-1 0 0,5-25 30 16,-17 26 0-16,3 2-25 0,-6 3 1 0,-2-2 0 16,3-1 0-16,-1 3 24 0,-5 3 0 0,6 0 0 15,2-6 0-15,-2 3 0 0,-4-2 1 0,4 5 0 16,-1-1 0-16,1-1-1 0,2-1 0 0,-2 0 0 15,-1 3 0-15,-2 0-8 0,3 0-1 0,-6 0 1 16,-6-3 0-16,3 3 8 0,-8-12 0 16,3 18 0-16,-9-1 22 0,-10-10-1 15,13 5 0-15,-5 5 0 0,-20-5-21 16,14 0 0-16,6 0 13 0,-20-8 0 16,20 7 0-16,-1 10 0 0,-27-15-13 15,14 12 0-15,-3 2-32 0,-35 6 0 16,26 6 0-16,4-6 0 0,-50 8 32 0,41-2 0 15,6-1-30-15,-36 12 0 0,41-11 0 16,6-6 0-16,-25 6 30 0,39 2 0 16,-1-2-196-16,9 2 0 0,-3 0 1 0,-5 4-1 0,19-12-78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3T22:56:13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4252 7892 11 0,'0'0'0'0,"0"0"0"0,0 0 0 0,0 0 0 16,-31-14 1-16,17 14-1 0,0-5 1 16,-16-1-1-16,22 3 0 0,-3 3 0 0,2-8 1 15,-2 8-1-15,6-6 1 16,-3-2-1-16,2-4 0 0,-2 4 84 0,-3-9 0 15,8 11 1-15,-3-2-1 0,6-3-84 16,-5 5 0-16,-1 3 74 0,6 3 0 16,0 0 1-16,-8-8-1 0,8 8-74 15,0 0 0-15,0 0 55 0,0 0 0 16,8 0 1-16,3 0-1 0,28-11-55 16,3 2 0-16,13-5 34 0,50-14 1 15,-67 14-1-15,-4 5 1 0,35-5-35 16,-31 9 0-16,1 2 23 0,47 6 0 15,-39 2-1-15,-3-2 1 0,64 8-23 16,-56-5 0-16,6 3 32 0,58 5 0 16,-58-14 0-16,-3 2 0 0,61 4-32 15,-58-6 0-15,6 6 33 0,52 2 1 16,-58 1-1-16,5-1 0 0,67 6-33 16,-63-8 0-16,-4-1-18 0,75-2 0 15,-69-3 0-15,3 0 0 0,77 0 18 0,-71-3 0 16,5 3 27-16,85-8 0 0,-91 5 0 15,1 0 1-15,90-2-28 0,-88 10 0 16,9-2 23-16,85 8 1 0,-89-5-1 0,-2 5 1 16,94 9-24-16,-83-14 0 0,5 2-5 15,106 0 0-15,-111-2 0 0,8-6 0 16,97 6 5-16,-89-12 0 0,1-2 19 16,107-6 0-16,-107 8 0 0,-6 0 2 15,102-2-21-15,-105 8 0 0,3-3-11 0,88 0-1 16,-102 3 1-16,1 3 1 0,87 5 10 15,-88-8 0-15,-5 0-27 0,93 9 1 16,-87-3-1-16,4-4 1 0,98 4 26 16,-103-6 0-16,0-6-18 0,97 4 1 15,-91 2-1-15,-6 0 1 0,94-9 17 16,-94 9 0-16,0 0 26 0,83 3 1 16,-83 3 0-16,0 2 0 0,89 6-27 15,-89-8 0-15,0 2-13 0,92 6 0 16,-87-11 0-16,6 0 0 0,97-6 13 15,-102 0 0-15,0-5 36 0,99-18 1 16,-94 12 0-16,-2-3 0 0,104-11-37 16,-107 14 0-16,8 6-7 0,96-12 1 15,-99 12 0-15,-2 2 0 0,99-8 6 16,-97 14 0-16,-5 0 20 0,91 0 2 16,-97-6-2-16,-8 6 1 0,91 6-21 15,-83-6 0-15,-11 6 24 0,94-4 1 0,-86-2-1 16,-2 0 1-16,82 0-25 0,-85 0 0 15,-5 0 25-15,79 0 1 0,-80 6-1 16,1-6 1-16,71 8-26 0,-80 4 0 16,-3-4 0-16,50 20 0 0,-58-11 0 0,0 3 0 15,-5 0 0-15,-9 2 0 0,3 6 0 0,-3 0-104 16,0 3 0-16,-10-25-1 0,-10-20 2 0,-24 14-927 16</inkml:trace>
  <inkml:trace contextRef="#ctx0" brushRef="#br0" timeOffset="15765.24">10461 13226 314 0,'0'0'0'16,"0"0"0"-16,0 0 0 0,0 0 14 0,0 0 0 0,0 0 0 0,33-19 0 0,-19 8-14 15,3-6 0-15,-3 3 0 0,-6 0 0 0,-3 5 100 0,1 6 1 16,-6 3-1-16,8-5 2 0,-8 5-102 0,6-6 0 16,-6 6 0-16,0-6 0 0,0 6 46 0,0-2 1 15,0 2 0-15,5-9 0 0,-2 6-47 0,3 0 0 16,-1-2 0-16,1-1 0 0,2-2 42 0,6-1 2 16,5 1-2-16,6-1 1 0,0 4-43 0,0-1 0 0,8-2 0 15,0-1 0-15,0 4 68 0,0-4 0 0,3 6 1 16,-8 3 0-16,-3 6-69 0,0 0 0 0,2-1 0 15,1 4 0-15,2-6 16 0,1 8 1 0,2-6 0 16,5-2 0-16,1 3-17 0,-6-3 0 0,6 0 0 16,0-3 0-16,-1 0 48 0,4 0 2 0,2 0-2 15,-5 0 1-15,-1 0-49 0,1 0 0 0,0 2 0 16,-1 1 0-16,1 3 26 0,0-1 0 0,-1-2 0 16,1 0 1-16,0 5-27 0,-1-8 0 0,1 6 0 15,-6 3 0-15,6-7 23 0,-1 4 0 0,-4 0-1 0,4-1 1 16,-5 4-23-16,3-6 0 0,0 2 0 0,3 1 0 15,0-6 13-15,-1 3 1 0,12-3-1 0,-6-3 1 16,3-3-14-16,6 1 0 0,5 2 0 0,0-9 0 16,0 4-33-16,5 0 1 0,-2-1 0 0,2-2-1 0,1 2 33 15,0-5 0-15,2 6 0 0,-3 8 0 0,4-6-169 16,-1 3 0-16,3 3 1 0,-5 0-1 0,2 3 13 16,0 6 2-16,-11-12-2 0,-8-11 1 0,-47 14-214 15</inkml:trace>
  <inkml:trace contextRef="#ctx0" brushRef="#br0" timeOffset="16865.82">15268 13364 67 0,'0'0'0'0,"0"0"0"0,39-2-11 0,19-7 1 0,-34 6-1 16,4 0 1-16,-3 3 10 0,0-5 0 0,-11 2 0 15,5 0 72-15,-5 0 0 0,0 3 0 0,5-5 2 0,6 2-74 16,-6 0 0-16,6 0 0 0,8-8 0 0,0 5 115 16,6 1 2-16,0-1-2 0,-12 1 2 0,4 2-117 15,-1-6 0-15,3 6 0 0,6 3 0 0,-6-2 39 16,6 2 1-16,-6-6-1 0,5 3 1 0,1 0-40 15,0 1 0-15,-1 2 0 0,1-6 0 0,0 3 77 0,2 0 1 16,9 1-1-16,-6-4 1 0,-5 0-78 16,5 3 0-16,3-5 0 0,-8 5 0 0,5 3 31 0,3 0 2 15,-9-3-1-15,7 3 0 0,-7-5-32 0,4 2 0 16,7 3 0-16,-4 0 0 0,2-3 47 0,0 3 0 16,2 0 0-16,4-3 2 0,-6-2-49 0,8 2 0 15,3-6 0-15,-5 4 0 0,-1 5 24 0,6-9 1 16,0 7 0-16,0 2 0 0,-5 0-25 0,5-3 0 15,0 3 0-15,0 0 0 0,-6 0-3 0,6 0 0 0,-14 0 0 16,0 3 1-16,3 2 2 0,-8 1 0 0,5-3 0 16,3 2 0-16,0 1 10 0,3 2 0 0,-3-2 0 15,3-3 1-15,-3-3-11 0,2 0 0 0,-5 5 0 16,3-5 0-16,-2 0-19 0,-4 3 0 0,1 0 0 16,4 0 1-16,-1 2 18 0,2-5 0 0,-3 6 0 15,-3-3 0-15,3 3-32 0,1-4 0 0,-4 4-1 16,1 2 2-16,-1 4 31 0,3-4 0 0,-5 1 0 15,2 2 0-15,3-6-34 0,45 12 1 16,-37-8-1-16,-5-4 1 0,64 1 33 0,-56-3 0 16,6 2-172-16,69-2 1 0,-56-3 1 15,6 3-1-15,92-3 171 0,-81-3 0 16,3 0-102-16,105-5 0 0,-97 2 0 0,-102 6-174 16</inkml:trace>
  <inkml:trace contextRef="#ctx0" brushRef="#br0" timeOffset="17749.53">22328 13083 640 0,'0'0'0'0,"0"0"0"0,0 0 0 0,0 0 79 0,0 0 1 0,0 0-1 16,0 0 0-16,0 0-79 0,0 0 0 0,0 0 0 16,0 0 0-16,0 0 38 0,36 0 1 0,-19 0-1 15,5 0 0-15,8 0-38 0,9 0 0 0,0 3 0 16,-1 2 0-16,1-2 35 0,0-3 1 0,5-3 0 15,3 3 0-15,5-8-36 0,6 0 0 0,0 2 0 16,-5 6 0-16,5-6 56 0,5 1-1 0,-2 2 0 0,3-3 1 16,-1 6-56-16,4 0 0 0,2 6 0 0,-3-6 0 15,-2 5-15-15,-1 4 0 0,3-6 0 0,1 5 0 16,2 6 15-16,3 0 0 0,-1-2 0 0,4-10 0 16,5 4 18-16,-3 0 1 0,1-4 0 0,2-2 0 0,0 0-19 15,0 0 0-15,3 0 0 0,-6 0 0 0,1 3 42 16,2 0 1-16,0-3-1 0,0-3 1 0,3 3-43 15,-3 0 0-15,3 0 0 0,0 3 0 0,0 6 28 16,2-4 0-16,1 1 0 0,-3-1 1 0,0 4-29 16,2-4 0-16,-7 4 0 0,-1-1 0 0,0 1-188 15,1-1-1-15,-12-2 0 0,-3-6 1 0,-5-3 56 16,0 0-1-16,-58 3-433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2:53:19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23331 10748 11 0,'0'0'0'0,"0"0"0"0,0 0 0 0,0 0 1 15,0 0-1-15,0 0 1 0,0 0-1 0,0 0 0 16,0 0 64-16,0 0 1 0,0 0 0 16,0 0 1-16,0 0-66 0,0 0 0 15,0 0 50-15,0 0 1 0,0 0-1 16,0 0 1-16,0 0-51 0,-19 28 0 0,13-22 0 0,1-4 43 16,-1 4-1-16,1-6 0 0,5 0 1 0,-3 9-43 15,3-9 0-15,-6 5 0 0,6-5 0 0,0 0 23 16,0 0 1-16,0 0-1 0,0 9 1 0,0-7-24 15,0-2 0-15,0 6 0 0,6 0 0 0,0-4 27 16,-4 4 2-16,4 3-2 0,-6 2 1 0,0 3-28 16,0 3 0-16,-8 2 0 0,2 1 0 0,0 3 66 0,-7 5 0 15,-1 0 1-15,0 0-1 0,3 0-66 0,-14 17 0 16,20-25 0-16,2-3 24 0,-3 17 1 16,6-20-1-16,-5 2 1 0,5 18-25 15,0-14 0-15,0-3 53 0,0 22 2 16,-3-22-2-16,0 3 1 0,1 16-54 15,2-16 0-15,0 3 20 0,0-1 0 0,0 6 0 16,-6 3 0-16,6 9-20 0,-6-10 0 0,1 4 0 16,-3-11 0-16,-3 5-12 0,2 0 0 0,-2 3 0 15,3-3 1-15,-3 3 11 0,-6 20 0 16,15-34 0-16,2-6 44 0,-3 0 2 16,3-5-2-16,3-1 1 0,16 1-45 15,-8-6 0-15,-3 0-7 0,28-3 0 16,-11-5 0-16,8-1 1 0,0-5 6 0,0 0 0 15,-8 0 0-15,8-3-29 0,-5 0 0 0,-6 3-1 0,-2 0 2 16,-1-3 28-16,0 3 0 0,-5 0 0 0,0 0 0 16,-9 6-98-16,4-4 0 0,2 4-1 0,3-1 1 15,-9-2 98-15,9 3 0 0,0-1 0 0,-3-5 0 16,5 3-172-16,4-3 0 0,-4 3 1 0,-2-1 0 0,-14 12-143 16</inkml:trace>
  <inkml:trace contextRef="#ctx0" brushRef="#br0" timeOffset="516.11">22834 11330 528 0,'0'0'0'0,"0"0"0"0,0 0-35 0,33-14 2 0,-22 9-1 16,3-4 1-16,11-5 33 0,-6 8 0 15,12-8-20-15,38-14 1 0,-45 20-1 16,-1-3 1-16,15-6 19 0,-16 3 0 16,-2 5 82-16,16 4 0 0,-14-1 1 0,5 3-1 15,18 0-82-15,-23 3 0 0,2 0-7 16,29 3 1-16,-28 6 0 0,-6-1 0 15,14 12 6-15,-8-15 0 0,-5 4-80 16,21-1-1-16,-19-2 1 0,-3-6 1 16,28-6 79-16,-27 6 0 0,-1 0-40 0,20-3-1 15,-25 3 1-15,2-2 0 16,14-1 40-16,-13 3 0 0,-3 0-19 0,13 0 0 16,-15 0 0-16,-12 0-42 0</inkml:trace>
  <inkml:trace contextRef="#ctx0" brushRef="#br0" timeOffset="866.63">23958 11204 280 0,'0'0'0'15,"0"0"0"-15,0 0 54 0,14 0 0 16,-14 0 0-16,8 2 1 0,9 10-55 16,-9-12 0-16,-8 0 44 0,6 0 0 15,-6 0 0-15,5 0 0 0,-5 0-44 16,0 0 0-16,0 0 46 0,3 17 1 16,-3-6 1-16,0 3-1 0,-5 22-47 15,2-7 0-15,0 4 43 0,0 7 1 0,3-4 0 16,0-2 1-16,0-3-45 0,3 3 0 0,3 0 0 15,-1-6 0-15,1-6 40 0,-1 1 1 0,3-4 0 16,3-5 0-16,3-5-41 0,6-3 0 0,-7-1 0 0,1-2 0 16,3 3 49-16,2-6 1 0,3-6-1 0,-2 3 0 15,-1 0-49-15,0 1 0 0,6-13 0 0,-3 1 0 16,6-8-14-16,-1 2 0 0,-13-8 0 0,-3 6 0 0,-8-7 14 16,-6-32 0-16,1 32 0 15,-7 1 1-15,-16-34 0 0,12 31 0 0,-1 0 1 16,-22-28-2-16,19 28 0 0,1 3-13 15,-4 3 1-15,7 5-1 0,4 1 1 0,4 7 12 16,-6 1 0-16,2 5 0 0,1 4 0 0,3 2-126 16,-6 0 1-16,5 0-1 0,-2 0 2 0,2 0 124 15,1 0 0-15,2 0 0 0,3 0 0 0,-6 5-127 16,6-5 2-16,0 9-2 0,0-9 2 0,0 0-94 0</inkml:trace>
  <inkml:trace contextRef="#ctx0" brushRef="#br0" timeOffset="1266.44">24897 10576 685 0,'0'0'0'0,"0"0"0"0,0 0 14 0,42-5 0 16,-31 10 0-16,-11 4 0 0,0-1-14 15,0-8 0-15,0 9 43 0,0 16-1 16,-6-5 0-16,4 11 0 0,-1 5-42 0,0 6 0 16,3 1 0-16,-5 2 98 0,5 2 1 0,0-2-1 0,0-2 1 15,-6-1-99-15,3 42 0 0,1-36 0 16,-1 3 56-16,-3 50 0 0,-2-48 0 16,2 6 0-16,1 1-56 0,-3-4 0 0,2 0 0 15,-2 3-46-15,2 3 0 0,1-14 0 0,-3-6 0 0,2-3 46 16,-8 29 0-16,6-43 0 0,0-5-147 15,-6-3 1-15,8-14-1 0,1-6 1 16,-4-14 146-16,-4 9 0 0,2-6-116 16,2-1 0-16,-5-13-1 0,3-5 1 0,-2-10 116 15,-4-2 0-15,3 3 0 0,6-6 0 0,-3 6-43 16,-3-34 1-16,6 34 0 0,5 0-22 0,0-34 43 16,-2 48-1-16,5 28-23 0</inkml:trace>
  <inkml:trace contextRef="#ctx0" brushRef="#br0" timeOffset="1883.1">24596 11296 539 0,'0'0'0'15,"0"0"0"-15,0 0 70 0,17 0 1 16,-3 0 0-16,-3 0 1 0,36 15-72 16,-17-15 0-16,9 0 22 0,46 0 1 15,-54 5 0-15,-4 4 0 0,26-7-23 16,-25 4 0-16,-4 3 11 0,34 5 1 16,-27-9-1-16,2 4 1 0,33 16-12 15,-30-17 0-15,-3-8-94 0,34 6 1 16,-34-6-2-16,0-6 2 0,22-2 93 15,-35 8 0-15,-1 0-93 0,6 0 2 16,-11-3 0-16,-9 0-1 0,9 3 92 16,-11 0 0-16,2 0-29 0,1 3 0 15,-6-3 0-15,0 0 1 0,5 3 28 0,-5-3 0 16,0 0 50-16,8 8 0 0,-8-8 0 16,0 0 2-16,0 0-52 0,0 0 0 15,0 0 87-15,-8 0 1 0,3 0 1 16,-6 0-1-16,-17 9-88 0,3-1 0 0,-2 9 102 15,-7-3 1-15,10 9-1 0,-4-1 1 0,3 1-103 16,0 2 0-16,0 3 0 0,3 3 0 0,3 0 46 16,2 3 0-16,3 5 0 0,-5 1 1 0,5 2-47 15,-16 42 0-15,24-47 0 0,4 5 59 16,2 20 0-16,2-40 0 0,9-8 0 0,1 1-59 16,-10-7 0-16,4-8-21 0,2-6 0 15,3 6 0-15,-5-2 1 0,19-24 20 16,-6-2 0-16,14-11-29 0,-5-3 0 15,-4-6 0-15,-10 3 0 0,0-3 29 0,-3 0 0 16,3 0 0-16,-3 0 0 0,3 6-38 0,0-51 2 16,-3 57-1-16,3-6 1 0,5-20 36 15,-14 39 0-15,4 6-27 0,2-2 1 16,-11 19-1-16,0 0 1 0,8 5 26 16,-8-5 0-16,6 3 30 0,-1 11 0 15,3 0 0-15,3 6 0 0,3 2-30 0,0 9 0 16,-3 3 0-16,8 8-16 0,-2 0 1 0,-6-8 0 15,0-3 0-15,-3-14 15 0,1 8 0 0,2-11 0 16,0 0 0-16,-3-8-45 0,0-3 0 0,6-3 1 16,3 0 0-16,-3-3 44 0,5 0 0 0,6-14 0 15,-3-2 0-15,8-4-154 0,34-50 2 16,-42 34-2-16,0-6 2 0,19-48 152 0,-21 51 0 16,-1-1-39-16,-5-2 0 0,0 3 1 0,2-6 0 15,-16 48-76-15</inkml:trace>
  <inkml:trace contextRef="#ctx0" brushRef="#br0" timeOffset="2133.48">26129 10768 11 0,'0'0'0'0,"0"0"0"0,0 0 0 0,3-57 1 0,3 46-1 0,-3 8 1 16,-3 3-1-16,0 0 0 0,0 0 143 15,0 0 1-15,0 0-1 0,0 9 2 16,0 8-145-16,-3-1 0 0,3 7 78 16,0 5 0-16,-3 9 1 0,3-4 0 0,3 7-79 15,0-4 0-15,-3 4 0 0,-3-6 0 0,3 2 47 0,-6 43 1 16,1-34 0-16,5 6 0 0,-9 53-48 15,-2-54 0-15,0 9 31 0,-2 3 1 16,-1 3 0-16,0-3 0 0,3 3-32 0,-11 58 0 16,11-72 0-16,0-6-70 0,-9 31 0 15,18-51-1-15,4-19 1 0,4-3 70 16,-6-3 0-16,11-9-154 0,-6-5-1 0,9-22 0 16,0-15 1-16,-14 51-87 0</inkml:trace>
  <inkml:trace contextRef="#ctx0" brushRef="#br0" timeOffset="2599.33">26787 11074 854 0,'0'0'0'0,"0"0"0"0,0 0 0 0,0 0-96 0,0 0 2 15,0 0-1-15,25 23 0 0,-11-18 95 0,5 9 0 16,-8-5 0-16,6-1 88 0,13 9-1 16,-22-6 0-16,3-8 2 0,20 9-89 15,-4-7 0-15,12 6 33 0,38 9 0 16,-35-14 0-16,2-3 1 0,42-6-34 15,-42-9 0-15,0 1-69 0,33-8 0 16,-44 7-1-16,-2 4 1 0,-4-1 69 0,-2-5 0 16,-11 6 0-16,-6 8-108 0,-8 0-1 0,3-9 1 15,-3 9 0-15,0 0-78 0</inkml:trace>
  <inkml:trace contextRef="#ctx0" brushRef="#br0" timeOffset="2849.9">26864 11620 550 0,'0'0'0'0,"0"0"0"0,0 0 0 0,0 0 26 16,0 0 1-16,31-3 0 0,-23 3 0 0,-3 0-27 16,-5 0 0-16,9 0 0 0,-1 3 0 0,3-3 97 15,0 0 1-15,3 0-1 0,5 11 2 0,1-2-99 16,2 2 0-16,3 0 0 0,-6 0 0 0,-3-2 6 0,1-1 1 15,2 4 0-15,4-10 0 0,4 4-7 0,-2 0 0 16,8-6 0-16,-2 0 0 0,4-6-121 0,1-2 2 16,3-1-1-16,0-2 1 0,-1-3 29 0,4 0 2 15,2 0-1-15,-11-3 0 0,-33 17-91 0</inkml:trace>
  <inkml:trace contextRef="#ctx0" brushRef="#br0" timeOffset="3099.99">28524 11125 11 0,'0'0'0'0,"0"0"0"0,0 0 0 16,0 0 0-16,0 0 1 0,0 0-1 0,0 0 1 0,0 0-11 15</inkml:trace>
  <inkml:trace contextRef="#ctx0" brushRef="#br0" timeOffset="3466.41">28411 11156 707 0,'0'0'0'0,"0"0"0"0,0 0 32 15,-14 48 1-15,9-34-1 0,-1 0 1 16,-5 14-33-16,9-14 0 0,2 8 32 0,-3 21 0 15,0-15 0-15,0 8 1 16,-5 1-33-16,5 0 0 0,6-4 0 0,5-5 47 0,-5-5 1 16,0-1-1-16,0-2 1 0,-1-3-48 0,7 0 0 15,-7-3 0-15,4 0 0 0,-1 0 75 0,1 0 1 16,-1-3-1-16,4 1 1 0,-4-4-76 0,4 1 0 16,2-1 0-16,-3 3 0 0,6-11 22 0,2 0 1 0,-2 0-1 15,8-8 2-15,14 2-24 0,-3-8 0 0,3-3 0 16,-3-2 0-16,0-10-17 0,1-4 2 0,-10 10 0 15,1-5 0-15,3 0 15 0,19-31 0 16,-17 25 0-16,-2-3 41 0,35-27 1 16,-38 24-1-16,3 4 1 0,2-1-42 0,-2 1 0 15,-3-1 0-15,-6 3 22 0,0 3 0 0,-7 0 0 16,-1 3 0-16,-9 3-22 0,1 0 0 0,-6-1 0 16,-2 1 0-16,-9 2 32 0,-3 1 2 0,-2 8-1 15,0 0 0-15,-3 0-33 0,-3 5 0 0,-8 7 0 0,-6 2 0 16,-14 2 5-16,-2 7 0 0,8 5 0 0,-2 0 1 15,7 6-6-15,-10 5 0 0,10 3 0 0,6-3 0 16,6 6-166-16,0 3 2 0,7 3-2 0,-1-9 1 0,10 8 34 16,-25 29 0-16,9-54 1 0,30-11-502 15</inkml:trace>
  <inkml:trace contextRef="#ctx0" brushRef="#br0" timeOffset="6866.9">24549 15584 11 0,'0'0'0'0,"0"0"0"0,0 0 0 0,-52 23 1 15,38-23-1-15,-5 0 1 0,-14 0-1 16,16 0 0-16,3 0 0 0,-16-3 1 15,11 3-1-15,-4-3 1 0,-26 0-1 16,27 3 0-16,5-3 47 0,-16 3 1 16,19-2 0-16,6-1 0 0,2-3-48 15,6 6 0-15,-11-6 24 0,3 4 0 16,8 2 1-16,0-12 0 0,-6 1-25 16,6 6 0-16,0 5 63 0,0-12 0 15,0 9 0-15,0 3 1 0,6 0-64 16,-6 0 0-16,8-5 53 0,23 2 0 15,-12 0 0-15,9 3 1 0,41 0-54 16,-31-3 0-16,9 3 41 0,36-5 1 16,-41-1 0-16,-1-2 0 0,39-12-42 15,-36 17 0-15,3 0 50 0,44-5 2 0,-41 8-1 16,-3 0 0-16,47 3-51 0,-44 2 0 16,5 1 47-16,44 5 1 0,-43-5 0 0,-4 5 0 15,48 9-48-15,-51-15 0 0,1 1 48 16,55 5 0-16,-47-5 0 0,3 0 0 15,66-1-48-15,-64-5 0 0,9 0 35 16,61-5-1-16,-59 5 0 0,-2-9 0 16,77-5-34-16,-71 3 0 0,5 2 28 15,80-16 0-15,-81 14 0 0,4 0 1 0,0-1-29 16,2 1 0-16,1 3 0 0,4-4-25 0,-1 1 0 16,-4 0 0-16,-2-3 1 0,2 0 24 0,-5 0 0 15,3 5 0-15,-4 4 0 0,4 2 13 0,-3-3 1 16,-6 3-1-16,-2 3 1 0,-1 0-14 0,1 3 0 15,2 3 0-15,3-6 0 0,6-6-9 0,-6 3 1 16,-2 6-1-16,2 3 1 0,5-6 8 0,-5 0 0 0,-2 3 0 16,-4-3 0-16,1-3 20 0,-3 3 1 0,2-6-1 15,4 3 1-15,-7 1-21 0,-1-1 0 0,1 3 0 16,1-12 0-16,0 4 20 0,0 0-1 0,11-4 0 16,-3 1 0-16,8 0-19 0,-2-3 0 0,5 0 0 15,-3-3 0-15,9-11 16 0,0 2 1 0,2 1 0 16,1 0 0-16,5-1-17 0,102-21 0 15,-108 27 0-15,-5 0 28 0,94-19 0 16,-97 25 0-16,0 0 1 0,83-20-29 16,-94 17 0-16,-5-6-4 0,69-10 0 0,-75 19 0 15,-3 2 1-15,45-13 3 0,-65 19 0 16,-4 1-27-16,24-4 1 0,-41 9 0 16,-8 6 0-16,8 5 26 0,-20-8 0 15,-5 3-48-15,-11 2 0 0,8 1-1 0,-5 5 1 16,-20 5 48-16,6-2 0 0,-14 6-14 15,-38 19 0-15,35-28 0 0,0 0 1 16,-49 20 13-16,41-17 0 0,-5 2-39 16,-6 1 0-16,5-3 0 0,9-3-1 0,-11 0 40 15,2 0 0-15,1-3 0 0,-4-2 0 0,1-3-24 0,3-1 1 16,-12 1-1-16,1-1 1 0,2 4 23 0,-8-1 0 16,2 4 0-16,4-7 0 0,2 4-33 0,0-1 1 15,-8-2-1-15,-3-4 1 0,-2 1 32 0,2 0 0 16,-11 3 0-16,3-6 0 0,-3 0-33 0,-5 0 1 15,8 0 0-15,2 3 0 0,1-3 32 0,-3 2 0 16,-6 1 0-16,1 3 0 0,-1-6 4 0,-8 3 1 16,8 2-1-16,4-2 1 0,2 3-5 0,2-4 0 0,-7 4 0 15,-4 0 0-15,1 2-22 0,-3 3 1 0,10-11-1 16,-7 3 1-16,8 0 21 0,-3-3 0 0,-3 3 0 16,4 2 0-16,-10-5 60 0,4 0 1 0,2 0-1 15,1 3 2-15,2-3-62 0,0-3 0 0,-3 6 0 16,-8 0 0-16,1 6 26 0,1-9 0 0,10 0 0 15,-7 0 0-15,3 0-26 0,1-6 0 0,-4 3 0 16,4 0 0-16,-9 0-1 0,3-8 1 0,11 0-1 16,-3 0 1-16,3-3 0 0,2 2 0 0,-2 7 0 15,0-9 0-15,3 5 29 0,-6 4 1 0,8-7-1 0,1 1 2 16,2 6-31-16,3-7 0 0,0 9 0 0,5-2 0 16,1 5-12-16,-6 0-1 0,8-3 1 0,-3 0 0 15,4 3 12-15,-4 0 0 0,14 0 0 0,3 0 0 0,9 3 18 16,-7 0 2-16,12 2-1 0,0-5 0 0,0 0-19 15,8 3 0-15,0 0 0 0,6 0 0 0,5 3 12 16,0-6 0-16,9 2 0 0,-6 1 0 0,8 0-12 16,3-3 0-16,0 0 0 0,-6 6 0 0,6-6-25 15,0 0 1-15,0 0-1 0,0 0 0 0,0 0 25 16,6 5 0-16,2 4 0 0,3-1 0 0,9 1 31 16,2 2-1-16,8 3 0 0,1-3 1 0,16 3-31 0,-3 0 0 15,8 3 0-15,-8-3 0 0,6-3 17 0,0 1 1 16,8 2 0-16,5 0 0 0,9-3-18 0,-5 0 0 15,2 3 0-15,-3 0 0 0,3-5-39 0,75 11 0 16,-64-12 0-16,5-2 0 0,92 8 39 16,-91-3 0-16,2 6 34 0,100 19 0 15,-91-21 0-15,2 1 0 0,106 21-34 16,-109-12 0-16,4-5 5 0,99 25 1 16,-97-25 0-16,3 2 0 0,0-2-6 0,5-9 0 15,-2 3 0-15,2-3-48 0,1 1 1 0,5-4-1 16,0 1 0-16,5-1 48 0,4-5 0 0,-9 0 0 15,0-1 0-15,0-2-61 0,0 0 0 0,-6 3 0 16,1 3 1-16,-1 5 60 0,-2-8 0 0,0 8 0 16,0 3 0-16,-1 9-135 0,1-3 1 0,-11 2 1 15,5 1-1-15,-5 2 134 0,-6 3 0 0,-3 0 0 0,-2-3 0 16,-3 9-120-16,-6-6 0 0,-8-14-1 0,-8-11 2 16,-61-3-87-16</inkml:trace>
  <inkml:trace contextRef="#ctx0" brushRef="#br0" timeOffset="12099.34">18105 15716 11 0,'0'0'0'0,"0"0"0"0,0 0 0 0,0 0 1 0,0 0-1 16,0 0 1-16,0 0-1 0,0 0 0 16,0 0 0-16,0 0 1 0,0 0-1 15,0 0 1-15,0 0-1 0,0 0 0 16,0 0 47-16,-42-33 1 0,34 24 0 0,0 6 0 15,-3 9-48-15,5-6 0 0,6 0-27 16,0 0 1-16,0 0 0 0,0 0 0 16,-3 14 26-16,3-8 0 0,0 2 57 15,0 3 1-15,9 9 1 0,-4 5-1 0,9-2-58 16,-6 5 0-16,3 3 0 0,-5 3 0 0,2-1 27 16,-2 4 1-16,-1 8 0 0,-5 0 0 0,0 3-28 0,-5 64 0 15,-4-53 0-15,4 3 40 0,-6 9 1 16,5-7-1-16,4 1 0 0,-4 3-40 0,-2-4 0 15,8-7 0-15,0-4 0 0,0-5-106 0,8 39 2 16,-2-50 0-16,-1-9-1 0,9 14 105 16,-11-31 0-16,-3-2-20 0,0-9 1 15,-3 3-1-15,3-3-76 0</inkml:trace>
  <inkml:trace contextRef="#ctx0" brushRef="#br0" timeOffset="12766.23">17889 16152 415 0,'0'0'0'0,"0"0"0"0,0 0 0 0,0 0-12 0,0 0 1 0,0 0-1 0,0 0 1 0,0 0 11 15,36 29 0-15,-30-27 0 0,2 4 63 16,22 8 1-16,-16-14 1 0,0 6-1 16,19 2-64-16,-19-5 0 0,3 0 81 15,16 0 2-15,-14-3-1 0,0 0 0 16,1-3-82-16,7 0 0 0,4 0 0 0,7 3 28 16,1-8 0-16,-6 2 1 0,-2 6 0 0,-4 0-29 15,-2 0 0-15,3-6 0 0,-9 4 0 0,-8-1-32 0,3 0-1 16,-9 3 1-16,4 0 0 0,-4 3 32 0,-2 2 0 15,-3-5 0-15,0 0-7 0,6 6 0 16,-6-6 0-16,5 8 0 0,-5 1 7 16,0 2 0-16,0-2 10 0,-8 13 0 15,5-8 0-15,0 3 0 0,3 28-10 16,0-22 0-16,0 8 53 0,0-1 1 0,0 10-1 16,3 5 0-16,3 6-53 0,-1-1 0 0,-5 1 0 15,6-6 0-15,-4 5 58 0,9 38 1 16,0-52-1-16,3 1 1 0,14 11-59 15,-14-37 0-15,2-8 21 0,17-6 0 16,-21 0 0-16,1-5 1 0,1-1-22 0,5-5 0 16,-5-3 0-16,0-5 10 0,0-4 1 0,-3-7 0 15,-6-1 0-15,-5-3-11 0,0-5 0 0,-5 0 0 16,5 0 0-16,-6 2 1 0,-7-44 0 16,2 39 0-16,2 0 0 0,-18-39-1 0,16 47 0 15,2 6-34-15,-7-3 0 0,7 6 0 0,-4 0 0 16,7 3 34-16,-8 5 0 0,9 14 0 0,-4-2 0 0,4 11-84 15,-12 14 0-15,9-9 1 0,-6 6 0 16,-16 20 83-16,16-9 0 0,0-2-84 16,-11 16 1-16,25-30 0 0,6-7 0 15,2 4 83-15,-8-6 0 0,11 0-119 16,11-6-1-16,0 1 1 0,12-4-35 16,26-10 120-16,-29-1 0 0,-31 20-76 15</inkml:trace>
  <inkml:trace contextRef="#ctx0" brushRef="#br0" timeOffset="13065.78">18989 15598 673 0,'0'0'0'0,"0"0"0"0,0 0 27 0,30-20 1 16,-24 18 0-16,-6 2 1 0,0 0-29 15,2-9 0-15,-2 9 47 0,0 9 0 16,0-4 0-16,0 1 1 0,3 11-48 15,5 5 0-15,1 1 109 0,2 11 0 0,-6-6 1 16,4 0-1-16,2-3-109 0,2 6 0 0,-1 6 0 16,-4-1 0-16,0 1 53 0,3-1 1 0,-5 7 0 15,-6 2 0-15,0 2-54 0,0 55 0 16,0-54 0-16,-6 2-7 0,6 46 1 16,0-48 0-16,-5-1 0 0,2 1 6 0,6 3 0 0,2-3 0 15,-5 2-86-15,0 1 1 0,6-9 0 0,-4-2 0 16,4-1 85-16,-1 29 0 0,-5-43 0 15,0-8-142-15,-5-6 0 0,-1-8 1 0,-2-3-1 16,8 0-379-16</inkml:trace>
  <inkml:trace contextRef="#ctx0" brushRef="#br0" timeOffset="13366.05">18884 16130 718 0,'0'0'0'16,"0"0"0"-16,0 0 0 0,0 0 10 0,38 0 1 16,-13 0-1-16,-3 0 1 0,9 0-11 0,-4 0 0 0,4-3 0 15,-4 0 0-15,-2 3 43 0,0-5-1 0,0 2 0 16,0 0 0-16,-3 0-42 0,3 3 0 0,-6-5 0 15,3-1 0-15,3 3-6 0,6-3 0 0,-7 6 0 16,4 0 0-16,0-2 6 0,8-1 0 0,-9 3 0 16,-2 0 0-16,-6 0-156 0,1 0 2 0,-6 0-1 15,5 0 1-15,0 3 119 0,1 5 2 0,-12-8-1 16,3-6 1-16,-11 6-81 0</inkml:trace>
  <inkml:trace contextRef="#ctx0" brushRef="#br0" timeOffset="13899.97">19729 16150 662 0,'0'0'0'0,"0"0"0"16,0 14 55-16,-11 17 1 0,5-17-1 16,4-6 0-16,2 1-55 0,0-9 0 0,0 5 36 15,-6-5 0-15,6 0 0 0,-5 3 2 16,-4 8-38-16,4-8 0 0,-3 3 41 16,-3 2 1-16,2-5-1 0,4 3 1 15,-6 2-42-15,5 0 0 0,3 7 27 16,3 21 1-16,-5-8 0 0,5 0 1 0,-8 37-29 15,5-45 0-15,3 2-3 0,0 1 0 16,0-6 0-16,0-3 1 0,0-3 2 0,3-3 0 16,-1 1 0-16,-2-4 0 0,6 1 38 0,-6 0 1 15,0-1-1-15,5 4 1 0,-2 2-39 0,3-3 0 16,-1 4 0-16,1-7 0 0,-1 4-18 0,4-4 1 16,2-2-1-16,-3-3 1 0,0 0 17 0,3-3 0 0,-5-2 0 15,2-6 0-15,3-4-13 0,11-30 1 16,-11 15 0-16,3-4 0 0,5-37 12 15,-13 49 0-15,-6-6 38 0,3-20 1 16,-1 25-1-16,-2 4 1 0,0-18-39 16,0 12 0-16,0 0-28 0,-2 2 0 0,2-2 0 15,0 5 0-15,-3 6 28 0,3 0 0 0,0-3 0 16,0 0 0-16,-6 6 1 0,6 0 0 0,-5 2 0 16,2 1 0-16,3 2-1 0,0 6 0 0,0-6 0 15,0 6 0-15,-3-5-16 0,3 5 1 0,0 0 0 0,0 5 0 16,0 1 15-16,0 0 0 0,3 11 0 0,0 5 0 15,-3 12 51-15,11 39 0 0,-11-45 0 16,5-3 0-16,9 29-51 0,-11-32 0 16,3 1-4-16,5 16 0 0,-6-22 0 0,3-3 0 15,12 9 4-15,-15-12 0 0,-2 3-114 16,14 11 0-16,-12-19 0 0,3 0 1 16,3-3 113-16,-11-3 0 0,9-3-170 15,-4-3 0-15,-5 0 1 0,0 6-237 16</inkml:trace>
  <inkml:trace contextRef="#ctx0" brushRef="#br0" timeOffset="14266.27">20163 15311 471 0,'0'0'0'0,"0"0"0"0,0 0 0 0,0 0 0 0,0 0 0 0,0 0 0 15,0 0 0-15,0 0 0 0,0 0 0 0,0 0 0 16,0 0 0-16,19 37 74 0,-16-1-1 16,2-8 0-16,1 6 0 0,-6 48-73 15,0-48 0-15,0-3 122 0,11 33 0 16,-8-27 0-16,2 2 0 0,4-2-122 0,2 5 0 15,-6 6 0-15,3 2 58 0,-2 1-1 0,-1 0 0 0,1-3 1 16,2 2-58-16,1 57 0 0,-4-59 0 16,1-3-34-16,2 48 1 0,-3-51-1 0,-5-3 1 15,6-2 33-15,-3-3 0 0,-1-3 0 0,7-6-182 16,-4-3 1-16,-5-10 0 0,0-7 0 0,0-5 91 16,-5-5 0-16,10-1 0 0,-5 0 1 0,0 6-110 15</inkml:trace>
  <inkml:trace contextRef="#ctx0" brushRef="#br0" timeOffset="14899.05">20914 15834 606 0,'0'0'0'0,"0"0"0"0,0 0 0 0,0 0 7 0,0 0 0 0,0 0 0 0,0 0 1 16,8-28-8-16,-8 28 0 0,-2 0 55 0,-4-5 1 15,6 5 0-15,-8-3 0 0,2 3-56 16,6 0 0-16,-5 0 91 0,-3 0 1 16,2 0-1-16,0 0 0 0,6 0-91 0,0 11 0 15,0 0 0-15,0 1 0 0,0 2-5 0,0 3 0 0,6 8 0 16,2 6 0-16,3 11 5 0,3-5 0 15,-8 2 0-15,2-2 0 0,3 2-43 0,3 40 1 16,-14-40 0-16,0 3 0 0,0 46 42 16,-6-46 0-16,4 0-47 0,-4-3 2 0,0-2-1 15,1 0 1-15,2-1 45 0,0 1 0 0,1-9 0 16,2 0 0-16,-6-11-144 0,6 3 1 0,-5-6-1 16,2-9 2-16,3-5 105 0,0 0 1 0,0 0 0 15,-6-3 1-15,6 3-66 0</inkml:trace>
  <inkml:trace contextRef="#ctx0" brushRef="#br0" timeOffset="15199.98">20599 16158 493 0,'0'0'0'0,"0"0"0"0,0 0 0 0,0 0 4 16,0 0 0-16,0 0 0 0,31 8 0 0,-26-2-4 16,9 0 0-16,0-3 0 0,0-1 89 0,16 4 0 15,-19-6 0-15,6 0 0 0,2 0-89 16,0 0 0-16,-2 0 0 0,-1 0 41 0,4 0 0 16,5 0 0-16,5-6 2 0,-5 1-43 0,2-1 0 15,-2 0 0-15,3 1 0 0,2-1-97 0,-2-2 1 16,2 2-1-16,-8 3 2 0,-5-8 95 0,-3 3 0 0,0-1 0 15,-9 1 0-15,3 2-99 0,-2-2-1 0,-6 2 1 16,6-8-1-16,-6 14-86 0</inkml:trace>
  <inkml:trace contextRef="#ctx0" brushRef="#br0" timeOffset="15499.49">21373 15899 392 0,'0'0'0'0,"0"0"0"16,0 0 0-16,13 0 4 0,-4-3 0 0,2 3 0 0,-6-5 1 16,-5 5-5-16,3 0 0 0,-3 0 0 0,0 0 0 15,0 0 109-15,0 0 0 0,0 0-1 0,0 0 2 16,0 0-110-16,0 0 0 0,0 0 0 0,0 0 0 0,0 0 62 16,0 0 0-16,0 0 1 0,11 0-1 0,-3 0-62 15,3 0 0-15,-2 0 0 0,7 0 0 0,4 0 3 16,-1 0 1-16,0 0 0 0,1-3 0 0,-6 0-4 15,-3 0 0-15,2 3 0 0,1 0 0 0,-11 0-56 16,2 0-1-16,1 0 1 0,-6 0 1 0,6 0 55 16,-6 0 0-16,8-5 0 0,-3 2 0 0,-5 3-147 0,9-6 2 15,-4 6-1-15,-5 0 1 0,11-5 106 0,-5 2 0 16,-6 3 0-16,0 0-100 0</inkml:trace>
  <inkml:trace contextRef="#ctx0" brushRef="#br0" timeOffset="15799.16">21395 16116 325 0,'0'0'0'0,"0"0"0"15,0 0 0-15,0 11-61 0,-3 0-1 0,3-8 1 16,0-3 0-16,0 6 61 0,0-6 0 0,0 5 0 15,0-5 0-15,0 6-5 0,0-6 0 0,0 0 0 16,6-3 0-16,2 0 5 0,-8 3 0 0,8-5 0 16,9-1 0-16,-4-2 73 0,7-1 0 0,5-2 1 0,2-3-1 15,4 3-73-15,2-1 0 0,-3 1 0 0,-2 0 0 16,-3 2-9-16,2 4 1 0,-7 2-1 0,-6 3 1 16,-1 3 8-16,-2 0 0 0,0-1 0 0,3 4 0 0,0 3-52 15,-3 2-1-15,3 0 1 0,-6-3 1 0,3 1 41 16,3 2 0-16,-8 3 0 0,2-8 1 0,-8-6-45 15</inkml:trace>
  <inkml:trace contextRef="#ctx0" brushRef="#br0" timeOffset="16399.53">22052 15477 471 0,'0'0'0'0,"0"0"0"0,0 0-23 0,0 0 1 0,0 0-1 0,0 0 1 15,0 0 22-15,25 28 0 0,-17-22 4 16,3 19 0-16,-8-11 0 0,3-2 0 15,5 13-4-15,-11-8 0 0,0 0 76 16,0 19 2-16,0-10-2 0,-6 5 1 16,6 2-77-16,-5-5 0 0,2 6 0 0,-3 0 54 15,1 5 1-15,-1-2-1 0,1 5 1 0,2-8-55 16,-2 2 0-16,-4 1 0 0,4-3 0 0,-1-3 17 16,-8 25 0-16,14-34 0 0,0-2 0 0,-5 0-17 15,5-12 0-15,0 1 34 0,0 2-1 16,5-8 0-16,-5-3 0 0,9 8-33 15,-9-8 0-15,11 3 4 0,-3 0 1 16,3-6 0-16,3 0 0 0,11-5-5 16,-6-1 0-16,6-5-23 0,25-14 0 15,-25 14 0-15,-1 3 1 0,4 0 22 0,-3 5 0 16,0-5 0-16,-6-1-179 0,0 4 0 0,1 2 1 16,-6-2 0-16,-1 2 137 0,-2 6-1 0,3-8 1 15,-5-3 0-15,-9 11-88 0</inkml:trace>
  <inkml:trace contextRef="#ctx0" brushRef="#br0" timeOffset="17132.46">23002 15427 145 0,'0'0'0'0,"0"0"0"0,0 0-26 0,0 0 0 16,0 0 0-16,0 0 1 0,0 0 25 16,0 0 0-16,0 0 132 0,-38 14 1 15,24-12-1-15,-3 4 2 0,-18 0-134 16,15-4 0-16,4 1 68 0,-9 0 1 15,16-3 1-15,-4 0-1 0,-1-3-69 16,8 3 0-16,1 0 45 0,-6 0 0 16,11 0 0-16,-9 0 2 0,-2 0-47 15,11 0 0-15,-2 9 3 0,-4-1 0 16,6-2 0-16,-5 5 0 0,-9 17-3 0,8-2 0 16,1-4-6-16,-12 37 0 0,12-25 0 15,-6 2-1-15,2 1 7 0,-2-3 0 0,3 0 0 0,-6-1 65 16,3 1-1-16,3 0 0 0,2-3 1 0,6-3-65 15,-5-3 0-15,2 3 0 0,0 0 0 0,0 1 7 16,3-4 0-16,0 0-1 0,0-8 1 0,0 3-7 16,6 8 0-16,-6-14 0 0,0-8 13 15,3 11 0-15,2-12 0 0,-5-5 1 16,0 9-14-16,0-9 0 0,9 0 19 16,2 0 0-16,-6-3 0 0,3 0 1 15,9 0-20-15,-6-5 0 0,6 2 28 0,-6-2 1 16,2 2 0-16,1-5 1 0,6 2-30 0,-1 1 0 15,-5-1 0-15,-3 1 0 0,3 2-61 0,-6 4 2 16,3-1-1-16,3-3 1 0,-6 3 59 0,3 3 0 16,-5 0 0-16,2 0 0 0,3-5-123 0,-8 2 1 15,2 0-1-15,6 0 2 0,-2 3 121 0,-4-5 0 0,6 2 0 16,0 0 0-16,0 0-131 0,3-2 1 0,3-1-1 16,-4 3 2-16,-13 3-97 0</inkml:trace>
  <inkml:trace contextRef="#ctx0" brushRef="#br0" timeOffset="17534.05">23240 15640 11 0,'0'0'0'0,"0"0"0"0,0 0 0 0,14 31 1 0,-14-19-1 0,-3-1 1 15,0 0-1-15,-2 3 0 0,-3 9 0 0,2 2 112 16,-8 6 1-16,3-3 0 0,0-5 0 0,3-1-113 16,2-2 0-16,4-1 0 0,-10 1 0 0,7-3 70 15,2-3-1-15,3 0 0 0,-5 3 0 0,5 3-69 0,-6-1 0 16,3 1 0-16,1 0 0 0,-1-1 99 0,-8 1-1 15,8-3 1-15,3-6 0 0,0-2-99 0,3 13 0 16,2-16 0-16,-5 0 38 0,9 2 1 16,-9-8-1-16,11 8 2 0,8-2-40 15,-13-6 0-15,7 3-62 0,-4 0 2 0,2-3 0 16,2-3 0-16,4 0 60 0,0-3 0 0,-4 1 0 16,-2 2 0-16,-2-8-174 0,2 2 1 0,-6 1 1 15,1-1-1-15,2 1 128 0,-8 2 0 0,0-8-1 16,0 3 1-16,0 11-87 0</inkml:trace>
  <inkml:trace contextRef="#ctx0" brushRef="#br0" timeOffset="17732.43">23218 15486 528 0,'0'0'0'0,"0"0"0"0,0 0-102 16,0 0 1-16,0 0-1 0,0 0-7 15,0 0 100-15,30 22 0 0,-30-22-63 16</inkml:trace>
  <inkml:trace contextRef="#ctx0" brushRef="#br0" timeOffset="18365.74">23574 15291 1010 0,'0'0'0'0,"0"0"0"15,0 0 0-15,0 0 44 0,0 0-1 0,0 0 0 16,0 0 0-16,0 0-43 0,0 0 0 0,0 0 0 16,31-11 0-16,-26 14 92 0,-2 0 1 0,2 2-1 15,1-5 2-15,2 3-94 0,9 3 0 0,2 2 0 16,1 4 0-16,4-10 62 0,4 4 1 0,-9 0 0 16,-5-3 1-16,3-1-64 0,-3 1 0 0,-1 3 0 0,1-6 0 15,-3 3 26-15,-2-3 0 0,-4 0 0 0,-2 0 0 16,-3 0-26-16,5-3 0 0,1 3 0 0,-1 0 0 15,-5 0 28-15,6-6 0 0,2 3 0 0,-2 1 0 0,-6 2-28 16,5-3 0-16,4-3 0 0,-1 0 0 0,-3 4-1 16,1-7 0-16,2 6 0 0,3 3 1 0,-5-2 0 15,-4-4 0-15,4 3 0 0,0 3 0 0,2 0-2 16,3-3 1-16,-8 3 0 0,2 3 0 0,1 6 1 16,-6-9 0-16,8 8 0 0,-2 3 0 0,-1 6 2 0,9 28 0 15,-3-14 0-15,-6 6 1 16,9 41-3-16,-11-47 0 0,0 3 16 0,5 31 1 15,-8-34-1-15,6 0 1 0,-4 0-17 16,1-3 0-16,-3 3 0 0,0 0 51 0,0 0 1 16,0 2-1-16,-3-7 1 0,1 2-52 0,2 3 0 15,-6-6 0-15,6-8 0 0,-8-6 44 0,2-2 0 16,1-1-1-16,-1 1 1 0,1-7-44 0,2 4 0 0,3-6 0 16,-8 3 0-16,8-3 6 0,-9 3 0 0,1-1 0 15,0 4 1-15,2-6-7 0,-8-6 0 0,3 6 0 16,-2 0 0-16,-1-2-36 0,-6-1 0 0,1 0 0 15,-6 3 0-15,0-6 36 0,-2 4 0 0,-9 4 0 16,-3 7 0-16,-2 2-99 0,-6 3 2 0,5 0-1 16,6 3 0-16,0 6 98 0,-24 19 0 15,38-31 0-15,5 3-187 0,-2 0 2 16,19-14-2-16,0 0-864 0</inkml:trace>
  <inkml:trace contextRef="#ctx0" brushRef="#br0" timeOffset="47049.1">12925 3059 11 0,'0'0'0'0,"0"0"0"0,0 0 0 0,0 0 0 0,0 0 1 0,0 0-1 0,9-28 1 0,-15 25-1 16,-2-3 0-16,0 6 0 0,-4 0 0 0,1-5 92 15,-2 2 1-15,-7 3 1 0,-7 3-1 0,-6 2-93 16,-6 1 0-16,0-6 0 0,0 3 0 0,9 2 20 0,2 4 0 16,-10 2 0-16,-1 3 0 0,0 0-20 0,-5 0 0 15,0 3 0-15,-3-3 0 0,0 6 32 0,-50 11 2 16,59-11-1-16,-1-4 0 0,-44 32-33 16,39-28 0-16,3 8 8 0,-42 31 0 15,33-25 0-15,3 5 0 0,-44 43-8 16,47-31 0-16,-3-1-34 0,3-5 0 0,10-3 0 15,1-2-1-15,8-4 35 0,6 1 0 0,0-15 0 16,5-2 0-16,3-6-13 0,3 3 1 16,8-11-1-16,0-6 1 0,8 8 12 15,-8 3 0-15,5-2 24 0,15 11 0 16,-6-6 1-16,-1 2 0 0,23 32-25 16,-22-25 0-16,0-1 17 0,16 35 0 15,-16-35 0-15,-8 3 1 0,10 29-18 16,-5-20 0-16,3-1 35 0,0-2 0 0,2 3 0 15,4-6 0-15,-1 3-35 0,0 3 0 0,9-6 0 0,-3-5 0 16,8-4 42-16,-3-2-1 0,6-3 0 0,3-3 0 16,5-2-41-16,6-3 0 0,-9 2 0 0,-2-2 0 15,5 5 25-15,34 9 1 0,-40-15-1 0,1 4 1 16,38 10-26-16,-35-5 0 0,2-2 18 16,39 21 0-16,-39-13 0 0,-3 3 0 15,42 22-18-15,-44-20 0 0,0-3 14 16,41 21 1-16,-36-26-1 0,6-3 1 15,41 11-15-15,-39-17 0 0,6-8 9 0,58 6 1 16,-58-3-1-16,0 2 1 16,53 1-10-16,-59-6 0 0,-2 9 8 0,50-4 1 15,-48-5 0-15,3 9 0 0,50-4-9 16,-52-5 0-16,-1 3-6 0,56-3 0 16,-56-3 0-16,6 3 0 0,58-5 6 15,-58-4 0-15,0-2-23 0,61-3 0 16,-61 5 0-16,0 4 1 0,64-4 22 15,-64 1 0-15,0-1-26 0,72-7 1 16,-67 13 0-16,9-6-1 0,63-5 26 16,-68 9 0-16,2-1-42 0,61-8 0 15,-59 5 0-15,-4 1 1 0,82-14 41 16,-72 10 0-16,1 4-17 0,71-15 0 16,-75 18 0-16,-7-1-1 0,73-2 18 15,-68 2 0-15,0 6 13 0,77-3-1 16,-71 3 0-16,-1 3 0 0,78-6-12 15,-78-2 0-15,3-4 9 0,91-11 1 0,-85 12-1 16,-3 2 1-16,80-8-10 0,-86 11 0 16,1 3 18-16,65-2 0 0,-60 2 0 15,-3 2 1-15,78 1-19 0,-84-6 0 0,1 3 25 16,77-2 0-16,-69 2 0 0,-6 2 1 16,78 1-26-16,-84 3 0 0,-1-3 54 15,62 8 1-15,-63 3-1 0,-5-6 1 16,63 15-55-16,-64-12 0 0,1 3 40 15,57 12-1-15,-63-15 0 0,0 3 1 16,67 14-40-16,-64-19 0 0,8-1 5 0,58 12 0 16,-61-12 0-16,-5 3 1 15,66 12-6-15,-69-9 0 0,0-6 24 0,58 15 1 16,-58-12 0-16,0-2 0 0,66 10-25 16,-60-10 0-16,2-6-4 0,75 8 0 15,-75-11 0-15,6-6 1 0,80 6 3 16,-78 6 0-16,4-6-17 0,5 0 1 15,-6 5 0-15,0-2 0 0,-5 3 16 0,6 2 0 0,-1-2 0 16,3-3 0-16,8 8-29 0,-2-3 1 0,2-2-1 16,-7 2 1-16,1-2 28 0,1-3 0 0,8 3 0 15,-5-1 0-15,2 4-20 0,4-7 0 0,-4 4-1 16,-2 0 2-16,-1-1 19 0,4 4 0 0,5-6 0 16,2 2 0-16,7-5-22 0,-1 0 1 0,0 0 0 15,3-5 0-15,-6 2 21 0,9 3 0 0,-3-6 0 16,3 0 0-16,-3 4-23 0,0-7 0 0,-6 9 0 15,-5 3 0-15,-3 3 23 0,0-4 0 0,3 4 0 16,-3 0 0-16,1 2-15 0,-1-2 0 0,0 2 0 0,-3-2-1 16,1 2 16-16,-4-2 0 0,7-6 0 0,4 0 0 15,1 0-17-15,2 0 1 0,-7-6 0 0,1 6 0 16,1-8 16-16,0 2 0 0,3-2 0 0,-11 2 0 0,-1 1 6 16,4-4 0-16,-1 3 0 0,0-2 1 0,1 2-7 15,7-2 0-15,1 0 0 0,-3-7 0 0,3 1-6 16,102-14 1-16,-103 11 0 0,1 1 0 15,80-10 5-15,-94 12 0 0,-9 9 52 16,70-10 2-16,-78 10-1 0,-2 2 0 16,55-8-53-16,-56 11 0 0,1 0 5 0,52-3 1 15,-58-3 0-15,0 6 0 0,52-14-6 16,-52 6 0-16,-5-1-22 0,57-10 0 16,-55 5 0-16,1-9 0 0,46-28 22 15,-61 26 0-15,1 3-6 0,38-35 0 16,-47 38 0-16,-3 2 1 0,-2-6 5 0,2 4 0 15,-5-4 0-15,3 1-17 0,-3 2 1 0,5-3 0 16,0-5-1-16,6 0 17 0,-8 0 0 0,2 0 0 16,-2 0 0-16,0-6-39 0,19-34 1 15,-28 35 0-15,-5 2 0 0,8-31 38 16,-11 34 0-16,-6-3 21 0,1-23 1 16,-9 32 0-16,0-1 0 0,-13-11-22 15,-1 18 0-15,-5-4-5 0,0 6 0 0,-11 0 0 16,-6-3 1-16,-5 3 4 0,-11 3 0 0,2 2 0 15,1-5 0-15,-1 8-22 0,1 4 1 0,-14-10-1 16,2 4 1-16,0 2 21 0,-5-2 0 0,-5-1 0 16,-3-2 0-16,-4 3-26 0,-1-1 0 0,1-5-1 0,4 0 2 15,0-6 25-15,-86-10 0 0,77 7 0 16,-2 3 5-16,-89-13 1 0,89 19-1 16,2 5 1-16,-96-13-6 0,88 10 0 0,-6 4-5 15,-90-9 1-15,96 6-1 0,3 2 1 16,-97-19 4-16,88 14 0 0,1 0-9 15,-100-17 0-15,99 17 0 0,-5-6 1 16,-104-8 8-16,104 14 0 0,-6 6 7 16,-115-6 0-16,104 0 0 0,-5 5 1 15,-122-11-8-15,128 12 0 0,5 2 8 0,-130-8 1 16,116 9 0-16,0 2 0 0,-129-3-9 16,123 6 0-16,-2 0 23 0,-135 0-1 15,140-5 0-15,-8 5 0 0,-124-3-22 16,130 3 0-16,2-6 48 0,-132 6 0 15,132 6 0-15,-2-6 1 0,-136 3-49 16,133 2 0-16,0 1 51 0,-136 2 1 16,136-2 0-16,0-3 0 0,-135 16-52 15,143-10 0-15,0 2 7 0,-130 0 0 16,131-8 0-16,-1 0 2 0,-133 3-9 16,134-12 0-16,-1 3 51 0,-124-2 1 15,124-4 0-15,3 3 0 0,-127-8-52 16,124 6 0-16,0 2 45 0,-122 6 0 15,123-5 0-15,2 2 0 0,-128 3-45 16,126 0 0-16,-7 8 27 0,-121 1 0 16,133-4 0-16,0 1 0 0,-122 8-27 0,127-11 0 15,0 3-17-15,-118 2 0 0,118-8 0 16,-3 0 0-16,-112-3 17 0,120 0 0 0,4-5 4 16,-111-9 0-16,110 11 0 0,1-2 0 15,-103-6-4-15,105 8 0 0,3 6 15 16,-107-5 0-16,107 5 0 0,3 5 0 15,-106 9-15-15,103-14 0 0,3 6-1 16,-113 2 1-16,107-2-1 0,3-6 1 16,-102 3 0-16,105-3 0 0,5 0-34 15,-85 5 0-15,85-5 0 0,0 6 0 16,-85 3 34-16,99-4 0 0,11 4-69 0,-77 13-1 16,66-8 1-16,6 6 1 0,-72 25 68 15,82-17 0-15,9 9-188 0,0-4 1 16,3 1 0-16,-3-3 0 0,6 3 94 0,-1 2 0 15,6-13 1-15,-2-9-1 0,49-14-98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3T22:56:46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14039 14408 167 0,'0'0'0'0,"0"0"0"0,0 0 0 0,0 0 17 16,0 0 1-16,0 0-1 0,0 0 1 0,0 0-18 15,0 0 0-15,0 0 0 0,0 0 0 0,0 0-40 16,0 0 0-16,0 0 0 0,-9-39 1 16,18-9 39-16,-9 28 0 0,0 6 61 0,-11-11 0 15,2 14 1-15,1 5 0 0,-9 0-62 16,9 6 0-16,-8-3 69 0,-23 6 1 16,17 3 1-16,-9-6-1 0,-21 6-70 15,24 2 0-15,-2-2 61 0,-17 2 0 16,28-5 1-16,-1 0 0 0,-16 5-62 15,23-8 0-15,4 0 76 0,-16 3 0 16,6 0 1-16,5 5-1 0,-5-5-76 0,0 8 0 16,-1 1 0-16,-5 4 77 0,3 1 2 0,-3 6-1 15,6 2 0-15,-6 6-78 0,0 3 0 0,3-6 0 16,3 0 0-16,-6 3 45 0,0 3 1 0,6-6-1 16,11 0 0-16,-4-5-45 0,4 24 0 15,3-33 0-15,5 1 36 0,13 15 0 16,-7-10 0-16,2 3 2 0,17 10-38 15,-19-10 0-15,8 2 45 0,10 32 0 16,-18-32 0-16,2 3 0 0,-2 3-45 0,-1 3 0 0,-2 2 0 16,3 1 45-16,-6 2 1 0,5 6-1 0,-5-3 0 15,0 6-45-15,0 45 0 0,6-54 0 16,2-2 33-16,6 31 0 0,2-43 0 0,4 0 0 16,27 23-33-16,-28-25 0 0,6-7 49 15,-3 4-1-15,3 0 0 0,0 2 0 0,8 1-48 16,-8 2 0-16,8-2 0 0,-8-1 0 0,8-2 18 15,-8 2 1-15,8-2-1 0,-8 0 1 0,8 5-19 16,-6-5 0-16,4 2 0 0,2-5 0 0,-5 3 31 16,2-3-1-16,0 2 0 0,6 1 1 0,3-3-31 15,0 3 0-15,-4-3 0 0,1-1 0 0,3 1 16 0,44 17 1 16,-44-17-1-16,5 0 1 0,41 8-17 16,-35-16 0-16,3-1-3 0,43 9 0 15,-38-11 0-15,0-4 0 0,58-2 3 16,-58-2 0-16,0-1-5 0,61 0 1 15,-61-3-1-15,-5 4 1 0,60-10 4 16,-52 7 0-16,-12 2 6 0,65 3 1 16,-56-3-1-16,-3 3 1 0,61-6-7 15,-50 4 0-15,-2-1 0 0,66-11 1 16,-70 0-1-16,9-3 1 0,-11 0-1 0,6 6 0 16,-3-3 0-16,2 2 0 0,-5 1 1 0,0-6 0 15,-5 0 0-15,-3-2-1 0,2-1 0 0,0 3 0 16,6 0 0-16,0 3-22 0,1 0 0 0,-1-3 0 15,-12 0 1-15,1 3 21 0,3-6 0 0,-6 9 0 16,3 0 0-16,3 3-14 0,-9-1 1 0,4 3 0 0,-12 1 0 16,-3-1 13-16,3 3 0 0,-2-5 0 0,5 2 0 15,2-2-14-15,1-3 1 0,-3 2 0 0,-3-2-1 16,0 2 14-16,0-2 0 0,1-3 0 0,1 0 0 16,4 0-25-16,27-17 1 0,-32 17 0 0,-1 6 0 15,30-12 24-15,-32 11 0 0,2-2-6 16,25-9 0-16,-31 12 0 0,4-3 0 15,13-3 6-15,-30 5 0 0,-14 4 5 16,3-4 0-16,-1 1 0 0,-2 2 0 16,-5-11-5-16,-1 3 0 0,1-3 0 0,-4 0 0 15,4-8 0-15,5 0 1 0,0-1-1 16,-6-2 0-16,6-3 0 0,0 0 0 0,6-2 6 0,-1-10 1 16,-5 7 0-16,0 8 0 0,0-9-7 0,-5-33 0 15,-3 33 0-15,2 4 27 0,-19-32 0 16,11 37 0-16,1 2 1 0,-18-24-28 15,12 24 0-15,0 1 6 0,-1 0 0 16,1-1 0-16,0 4 1 0,-1-6-7 0,-2 0 0 0,3-3 0 16,-1 3 0-16,1-1 18 0,0-1 0 0,2 1 0 15,3-2 0-15,3 0-18 0,-2 1 0 0,-1 4 0 16,-6-2 0-16,1 6-18 0,-28-23 1 16,28 25-1-16,-6 6 1 0,-22-3 17 15,25 8 0-15,-6 4-3 0,-44-9 0 16,34 11 0-16,-6-5 1 0,-39 5 2 15,41 0 0-15,-2 3-5 0,-47-9 0 16,47 7 0-16,-1-1 0 0,-35-8 5 16,42 2 0-16,-1 6 9 0,-44-22 0 0,42 14 0 15,2 0 0-15,-38-12-9 0,38 12 0 16,0 0-1-16,-44-12 0 0,39 17 0 16,3-5 0-16,-42-3 1 0,44 11 0 0,-5-5-27 15,-42-3-1-15,48 5 1 0,-1 3 0 16,-5-5 27-16,2 2 0 0,4 0 0 0,-1 1-3 15,0-4 0-15,1 1 0 0,-1-1 1 0,0 1 2 16,1 2 0-16,-6-2 0 0,5 2 0 0,-5-2 21 16,2 2 1-16,-2-2-1 0,-3 2 2 0,-3 1-23 15,-2 2 0-15,2 3 0 0,-5 3 0 0,-3 5 15 16,0 3 0-16,-6-2 0 0,1 5 0 0,-9 0-15 16,-77 31 0-16,63-17 0 0,-2 3-121 0,-100 42 1 15,77-39-1-15,-5 0 2 0,-8-1 119 16,-17-10 0-16,-8-9 0 0,149-14-1620 0</inkml:trace>
  <inkml:trace contextRef="#ctx0" brushRef="#br0" timeOffset="22516.52">1006 9175 664 0,'0'0'7'0,"0"0"0"0,0 0-7 0,0 0 0 0,0 0 22 0,0 0 1 15,0 0 0-15,-31 20 1 0,9-20-24 16,11-6 0-16,3-2 45 0,8-17 0 16,0 10 0-16,-6 1 1 0,12-17-46 15,2 12 0-15,3 2-2 0,3 3 0 0,0-6 0 16,5 0 1-16,12 4 1 0,-4 1 0 0,-2 7 0 15,3-6 0-15,-3 5-25 0,5 4 1 0,-8-1 0 16,3 1 0-16,0 2 24 0,-6-3 0 0,0 6 0 16,9 0 0-16,-3 0-16 0,8 0 0 0,-3 0 0 15,-2-3 1-15,5 1 15 0,6-1 0 0,0-3 0 16,5-2 0-16,0-12 21 0,3 3 0 0,5 3 0 16,-2-6 0-16,3 3-21 0,5 1 0 0,0 4 0 0,-6 1 0 15,1 3 8-15,-4 8 0 0,4 0 0 0,-1-6 0 16,-5 6-8-16,9 6 0 0,-10-1 0 0,4 4 0 15,-3-4 4-15,-3 7 1 0,-2-1-1 0,2-3 1 0,-5 6-5 16,5 0 0-16,0 0 0 0,-3 1 0 0,9-1 33 16,-3 0 1-16,-3 0-1 0,-5-6 2 0,8 3-35 15,3-2 0-15,-12 5 0 0,9-6 0 0,-2 1 9 16,2 2 1-16,11-2 0 0,0-4 0 0,5 4-10 16,53 5 0-16,-58-12 0 0,0-2 5 0,53 0 0 15,-53 0 0-15,0 0 0 0,52-2-5 16,-52 2 0-16,0 0 58 0,58 2 1 15,-58 4 1-15,3 0-1 0,60 8-59 16,-63-9 0-16,1 4-8 0,59-1 1 16,-54-2-1-16,-1 2 1 0,73-2 7 15,-70-6 0-15,3 0-13 0,64-6 0 16,-64 1-1-16,3 2 1 0,57-3 13 16,-65 1 0-16,-1 2 40 0,62-11 0 15,-62 8 0-15,4 3 0 0,62 1-40 16,-65-1 0-16,-1-3 24 0,62 3 1 15,-62-2 0-15,4-1 0 0,-9 0-25 0,5 4 0 16,-2 2 0-16,2-6 24 0,-5 3-1 0,6 3 0 16,-6-5 0-16,3-4-23 0,2 9 0 0,1 0 0 15,-3-6 0-15,8 6 22 0,-6-5 1 0,-2 2 0 16,8-3 0-16,-3-2-23 0,-2-1 0 0,2 4 0 0,3 5 0 16,-8-6-36-16,3 1 0 0,5 2 0 0,-3 3 1 15,-3 3 35-15,4-1 0 0,-4-2 0 0,1-2 0 16,-3 2-26-16,-3 0 0 0,5-3 0 0,3 3 1 15,3-6 25-15,-2 3 0 0,5-2 0 0,2-1 0 0,6-2 27 16,3-1 0-16,-5 4 1 0,-7-1 0 0,12 3-28 16,-5-2 0-16,-1-4 0 0,9 9 0 0,-4 0 7 15,-1 0 1-15,1-6-1 0,-4 1 1 0,5 2-8 16,-12-8 0-16,15 2 0 0,2 1 0 0,4-1 30 16,4 4 0-16,-5-6 0 0,-5-1 1 0,11 1-31 15,-6 3 0-15,3-6 0 0,5 5 0 0,-2-2 11 0,5 0 1 16,-5 5-1-16,-3-5 1 0,0 8-12 0,2-8 0 15,-4 8 0-15,-1-3 0 0,0 6-1 0,-5-3 0 16,2 3 0-16,-5 0 0 0,-6 3 1 0,3 3 0 16,3-1 0-16,0-2 0 0,-3 3 15 0,-3 2 1 15,6-2-1-15,0-6 1 0,3 0-16 0,-1 0 0 16,-2 3 0-16,0 0 0 0,3-1 33 0,-3 4 0 16,-6-6 0-16,-5 0 0 0,0 3-33 0,-1 2 0 0,-1-5 0 15,-4 0 0-15,-8 6 5 0,0-3 1 0,0 3-1 16,0-6 1-16,-6 5-6 0,-2-5 0 0,5 3 0 15,3-3 0-15,0 0 58 0,0 0 1 0,0-3-1 16,0 3 0-16,6-5-58 0,-6-1 0 0,-6 3 0 16,6-3 0-16,-8 1-15 0,3 5 0 0,-6-3 0 15,-3-3 1-15,-6 1 14 0,-4 2 0 0,-7-3 0 16,4 6 0-16,-7-2 29 0,-1-1 0 0,-7 0 0 16,-2 3 1-16,-14 0-30 0,5 6 0 0,-2-6 0 0,3 0 0 15,-1 0-90-15,1-3 1 0,-3 3-1 0,-3 0 1 16,5-3 89-16,-5 3 0 0,6 0 0 0,-1-6 0 15,-5 1-117-15,-5-35 0 0,-15-13 0 16,20 53-1056-16</inkml:trace>
  <inkml:trace contextRef="#ctx0" brushRef="#br0" timeOffset="28766.6">2793 12264 752 0,'0'0'0'0,"0"0"0"0,0 0 0 0,0 0 30 16,0 0-1-16,0 0 0 0,-28-33 0 0,23 27-29 16,-3 3 0-16,-4-8 0 0,4 2 0 0,3 1-1 0,-20-15 0 15,11 4 0-15,-5-1 1 0,-28-25 0 16,27 25 0-16,-4 6 26 0,-29-3 0 15,23 9 0-15,-9 2 0 0,-38 1-26 16,35 10 0-16,-8 4 11 0,-46 13 0 16,43-13 0-16,6 2 0 0,-49 17-11 15,51-19 0-15,12-1-25 0,-39 12 0 16,34-12 0-16,7 3 1 0,-2 3 24 0,0 1 0 16,0-4 0-16,-3 0-79 0,-3 3 0 0,6-8 0 15,-5 2 1-15,-1 1 78 0,0-4 0 0,1-5 0 16,-1 0 0-16,0 0-84 0,1-5-1 0,4 5 1 15,1 0 1-15,0 5 83 0,3-5 0 0,-9 6 0 16,6 2 0-16,-6-5-39 0,6 8 1 0,-6 1 0 16,1 2 1-16,-1 3 37 0,0-1 0 0,6 4 0 15,3 3 0-15,-3-1-17 0,0 1 0 0,-1 2 0 16,4 3 0-16,-3-5 17 0,5 5 0 0,3-9 0 0,1 4 0 16,10-1-7-16,-11 21 1 0,17-26 0 15,2-6 0-15,0 17 6 0,1-14 0 0,2 0 24 16,3 11 0-16,0-8 0 0,0 6 1 15,0-6-25-15,0 11 0 0,-5 6 0 0,5 2 53 16,-6 6 0-16,6 1 1 0,-8-10-1 0,2 4-53 16,1-1 0-16,-1 7 0 0,4-1 0 0,-4-3 78 15,-13 51 0-15,5-39-78 0,3 2 0 16,-3 6 0-16,0-2 0 0,3-1 0 0,-3 3 118 0,-5 0 0 16,11 6-118-16,-9 2 0 0,9-2 0 15,-11 56 0-15,7-76 0 0,4-3 22 0,3 34 0 16,5-42-22-16,13-3 0 0,-1-3 0 15,1 3 0-15,-7 3 0 0,2 2 4 0,3 1-1 16,-3 2-3-16,-2 1 0 0,5 2 0 0,-8 6 0 16,-3-6 0-16,0-6 0 0,-8 7 92 0,-17 30 0 15,11-34-92-15,3 3 0 0,-9 1 0 0,7 2 0 16,4-9 0-16,-2 4 74 0,3-1-1 0,2 0-73 16,-5 1 0-16,9-1 0 0,-4 1 0 0,1-7 0 15,-1-2 0-15,12-5 24 0,-6-10 0 0,0 4-24 16,0-3 0-16,-6-3 0 0,3 0 0 0,6 0 0 15,3 0 0-15,-6 0 31 0,5 14 0 16,1-16-31-16,-6 2 0 0,2 14 0 16,4-14 0-16,-6 3-9 0,0 17 0 15,0-17 9-15,0 2 0 0,-6 1 0 0,6 2 0 16,0-5 0-16,-2 3-30 0,2 0 1 0,0 2 29 0,0-8 0 16,0 0 0-16,2 3 0 0,4-6 0 0,-1 1 0 15,1-4-52-15,2 1 0 0,6-1 52 0,-8 0 0 16,5 1 0-16,-3 2 0 0,3-5 0 0,3 5 0 0,5 3 47 15,1 0 0-15,-7 3-47 0,7 3 0 0,-7 5 0 16,7-2 0-16,-6 5 0 0,2 0 0 0,-2 3 77 16,0 3 2-16,0-1-79 0,-3-10 0 0,2 5 0 15,18 14 0-15,-17-25 0 0,5 3 27 16,25 8 0-16,-16-14-27 0,5-8 0 16,44 10 0-16,-32-10 0 0,2-6-24 0,60-6 1 15,-54 4 23-15,5 2 0 16,52 0 0-16,-66 0 0 0,-2 2 15 0,41 13 1 15,-45-7 0-15,7 3 0 0,40 15-16 16,-41-10 0-16,-5 7 43 0,0-3 0 16,5 5 0-16,-3-3 0 0,9 4-43 0,-3 2 0 15,-3-6 0-15,3 1 0 0,-3-3 44 0,-5-1 0 0,14-5-1 16,-1-2 1-16,6-7-44 0,0 1 0 0,6-6 0 16,-1-6 0-16,9 1 0 0,0-4 1 0,0 4-1 15,-9-4 1-15,9-2-1 0,-8 0 0 0,7 2 0 16,1-2 0-16,0 2-4 0,-3 1 0 0,-3-3 0 15,6 8 1-15,-3 3 3 0,3-8 0 0,0 5 0 16,-9 3 0-16,-5 3 10 0,3-1 0 0,8 4 0 16,3-6 0-16,5 0-10 0,-5 0 0 0,11-8 0 15,-6 2 0-15,9-8-37 0,94-14 1 16,-95 14 0-16,4 0 0 0,82-15 36 16,-88 21 0-16,5 2 21 0,83-11 0 0,-88 12 0 15,0-4 1-15,80-5-22 0,-80 6 0 16,3 2 18-16,79-5 0 0,-84 8 0 15,1-5 1-15,87 2-19 0,-86 6 0 0,-3 0 19 16,80 0 0-16,-83 6 1 0,1 2-1 16,71-2-19-16,-77-3 0 0,-3-1 1 15,75 7 1-15,-67-6 0 0,0 2 0 16,72-2-2-16,-71-3 0 0,-1 0 16 16,72-5 0-16,-69 2 0 0,3-3 0 15,77-5-16-15,-82 5 0 0,7 1 8 0,70-4 1 16,-78 1 0-16,1 2 0 0,76-2-9 15,-76 8 0-15,-1 0 25 0,72 0 0 16,-82 2 0-16,-1 4 1 0,69 0-26 16,-60-3 0-16,-3 2-2 0,63 4 0 15,-63-4 0-15,0-5 1 0,77 0 1 16,-80-5 0-16,3 2-7 0,82 0 1 16,-68 3-1-16,-3 3 1 0,85 5 6 15,-82-8 0-15,-9 0-2 0,97 6 1 16,-82-6-1-16,4 0 1 0,92 0 1 15,-97-3 0-15,6 3-5 0,96-3 1 16,-96 3-1-16,0-5 1 0,96-1 4 16,-99 3 0-16,0 3-21 0,88 0 0 15,-96 0 0-15,2 3 1 0,86 11 20 16,-88-11 0-16,-9 2 6 0,86 1 1 16,-80-6-1-16,3 3 1 0,80-3-7 0,-84-3 0 15,4 0 7-15,88-8 1 0,-88 8 0 16,10 3 0-16,84 0-8 0,-103 0 0 15,3 0 2-15,81 14 0 0,-81-11 0 0,-3 3 0 16,75 2-2-16,-80-2 0 0,-6-1 21 16,69 9 1-16,-57-14-1 0,-1-2 1 15,78-10-22-15,-78 7 0 0,3 2 20 16,81-5-1-16,-79 2 0 0,-4 0 0 16,79-5-19-16,-74 8 0 0,-6 3 17 15,84 0 0-15,-81-5 0 0,-3 2 0 16,78-3-17-16,-78 6 0 0,0-8-11 0,78-4 0 15,-83 7 0-15,0 2 0 0,63 3 11 16,-63-6 0-16,-6 4-15 0,70-4 0 16,-73 6 0-16,3 0 0 0,67-6 15 15,-67 4 0-15,-2-1-13 0,60-6 0 16,-60 9-1-16,8 0 1 0,63 0 13 16,-77-3 0-16,5 1-11 0,62-1 0 15,-67 3 0-15,3 3 1 0,60-1 10 16,-68-2 0-16,-1 0-4 0,42 3 1 15,-55 0 0-15,-12-3 0 0,31 3 3 16,-33 0 0-16,-6-3-2 0,15 5 1 16,-29-5-1-16,-5 0 1 0,6 6 1 15,-6-6 0-15,8-6 2 0,-3-2 1 16,1-1-1-16,2 1 1 0,-2-6-3 0,2-14 0 16,6-12 0-16,2-10-3 0,4-7 1 0,-12-2 0 0,-2 3 0 15,-1-3 2-15,-10-65 0 0,5 71 0 16,-6-3-1-16,1-1 1 0,-4 1 0 0,1-3 0 15,2 3 0-15,-7-1 0 0,2-4 0 0,-3 1 0 16,0-1 2-16,-16-60 1 0,16 67 0 0,-3 3 0 16,-24-47-3-16,16 42 0 0,0 2-48 15,-3 1 1-15,9 2 0 0,-9-2-1 0,6-4 48 16,-19-58 0-16,16 56 0 0,6 0 16 16,-12-62-1-16,23 65 0 0,-3-1 1 15,8 1-16-15,-2-9 0 0,-1-2 0 0,3-1 7 16,1-67 0-16,-1 73 0 0,3-5 1 15,-14-57-8-15,3 65 0 0,3 3 7 0,-3 2 1 16,-3 7-1-16,0-4 1 0,-5 3-8 0,-1 3 0 16,1 6 0-16,0 2 0 0,-6 3 10 0,-22-28 0 15,25 31 0-15,0 6 0 0,-17-28-10 16,20 36 0-16,5-6-9 0,-16-16 0 16,16 22 0-16,0 6 1 0,-25-20 8 15,20 17 0-15,-6 0-21 0,-5-6 0 0,2 6 0 16,-5 3 1-16,-6-1 20 0,1-2 0 0,-1 6 0 15,0-6 0-15,6 0 0 0,-6 3 0 0,1-1 0 16,-6 1 1-16,2 0-1 0,-2 0 0 0,-6 2 0 16,3 1 0-16,-11 2 0 0,6-5 1 0,-12 8-1 15,-2-3 1-15,-9 6-1 0,-2 0 0 0,2 0 0 16,-2 0 0-16,0 6 5 0,-6-6 1 0,5 0-1 16,1-8 1-16,0 2-6 0,-1 0 0 0,-2-2 0 15,-3-1 0-15,-2-2-4 0,2 0 0 0,-8-3 0 0,2 0 1 16,4-3 3-16,-6 0 0 0,-6 3 0 0,6 0 0 15,-6-6-17-15,0 3 0 0,1 6-1 0,-9 3 2 16,3 2 16-16,-1 3 0 0,-7-5 0 0,-1 5 0 0,1 6-24 16,-6 0 0-16,-9 2 0 0,4-5 1 0,-3 9 23 15,-3-4 0-15,5 1 0 0,3 2 0 0,-2 6-24 16,-1-5 0-16,3-6 0 0,3-1 1 0,0-2 23 16,0-2 0-16,0-1 0 0,-2 3 0 0,1-9-43 15,1-2 2-15,6 8 0 0,-6-8 0 0,8 3 41 16,9-1 0-16,-12 1 0 0,-5-4 0 0,6 4 25 15,-6-6 1-15,0 3-1 0,8-1 1 0,3 1-26 16,-116-6 0-16,111 12 0 0,-6-1 10 0,-111-5 0 16,111 5 1-16,0 1-1 0,-111-4-10 15,120 1 0-15,2 2-27 0,-108-14 1 16,114 12 0-16,2-1 0 0,-107-5 26 16,99 9 0-16,-6-1-40 0,-113 3 1 15,119 3 0-15,0 0 0 0,-113 3 39 16,102 0 0-16,0 0-49 0,-113 2 1 15,116-2 0-15,2 3 0 0,-115-1 48 16,115-2 0-16,6 3-44 0,-102 0 0 16,99-4 1-16,9 4 0 0,-100 8 43 15,102-8 0-15,-5 2-9 0,-86 1 1 16,89-4 0-16,2 4 0 0,-96 5 8 16,107-6 0-16,9 3-8 0,-97 6 0 15,85-5 0-15,-7-4 0 0,2 6 8 0,5-6 0 16,4 1 0-16,7-3 9 0,1-1 0 0,-6-5 0 15,3 0 1-15,-9-5-10 0,7-4 0 0,2 3 0 0,2 4 0 16,6-1 10-16,-74-11 1 0,74 5 0 16,0 1 0-16,-71-15-11 0,74 15 0 15,2 2 17-15,-60-8 0 0,66 0 0 0,3 3 1 16,-63-14-18-16,55 11 0 0,2-1 7 16,-71-7 2-16,68 11-1 0,-2 2 0 15,-66-2-8-15,63 11 0 0,0 0-46 16,-71 17 2-16,65-3 0 0,1 11 0 15,-6 1 44-15,-8 16 0 0,-11 0 0 0,-3 11-93 0,-11 9-1 16,-20-5 1-16,-13-4 0 0,149-53-274 0</inkml:trace>
  <inkml:trace contextRef="#ctx0" brushRef="#br0" timeOffset="47399.52">10268 16729 999 0,'0'0'0'0,"0"0"0"0,0 0 0 0,0 0 11 16,0 0 1-16,0 0 0 0,0-28 0 0,0 22-12 15,-6 1 0-15,1-4 0 0,-3 4 0 0,2 2 37 0,1 3 1 16,-4-6 0-16,-2 3 0 0,-3 1-38 0,1-1 0 16,-1 3 0-16,-6-9 0 0,1 4 11 0,0-4 1 15,-1 1-1-15,7-1 1 0,-7 1-12 0,-5-23 0 16,12 9 0-16,-4-4 9 0,-11-24 0 15,15 27 0-15,-4 9 1 0,-16-20-10 16,14 23 0-16,-1 5 22 0,-27 4 1 16,14 4-1-16,-11 7 1 0,-47 19-23 15,52-8 0-15,-5 2 14 0,-3 3 0 0,3 6 0 16,0 6 0-16,2-3-14 0,3 5 0 0,-5-2 0 16,6-4 0-16,-1-2 5 0,-38 28 1 15,38-28-1-15,0 0 1 0,-33 28-6 16,34-25 0-16,5 0 30 0,-42 36 1 15,39-30 0-15,6-1 0 0,-3 0-31 0,2 1 0 16,9 2 0-16,3 3 34 0,-1-3 1 0,1-2-1 16,8-9 1-16,-3 2-35 0,3-5 0 0,3 1 0 15,8-4 0-15,5-5 27 0,-2 16 0 0,0-19 0 16,5 0 1-16,6 14-28 0,-3-11 0 16,8 5 18-16,20 23 0 0,-17-29 0 15,3 1 0-15,39 22-18 0,-40-28 0 0,4 6 9 16,44 14 0-16,-34-14 0 0,7 2 0 15,2 1-9-15,-3-4 0 0,0-2 0 0,3 0 5 16,-3 0 1-16,0 0 0 0,3 0 0 0,3 0-6 16,-3-3 0-16,11-3 0 0,6-3 0 0,-4 1-38 15,4-4 1-15,8-2-1 0,-3-3 1 0,3-3 37 16,5 1 0-16,-5-1 0 0,-6 3 0 0,3 3-29 0,-5-1 2 16,7 1-1-16,1 0 1 0,0 3 27 0,-8 2 0 15,7-2 0-15,-4-3 0 0,2 2 15 0,61 4 1 16,-59-1-1-16,1 3 1 0,-3-2-16 15,3 5 0-15,-8 3 0 0,-6 8 22 0,0-5 1 16,3 2-1-16,-9-2 1 0,3 2-23 0,56 21 0 16,-45-21 0-16,3 3 15 0,61 20 1 15,-69-22-1-15,2-6 1 0,62 19-16 16,-67-19 0-16,5 3 46 0,-5-3 0 0,6 0 0 16,7 0 1-16,1-1-47 0,-5 1 0 0,2-5 0 15,2-4 0-15,-1-5 11 0,-4-3 0 0,6 0 0 16,-1 0 0-16,7-3-11 0,-1 0 0 0,0 0 0 15,1 1 0-15,5-4-8 0,85-11 0 16,-82 6 0-16,5-3 1 0,102-14 7 16,-90 14 0-16,7 0-37 0,103-12 0 15,-108 12 0-15,2 3 1 0,101-6 36 0,-112 9 0 16,-4 2-5-16,101-5 1 0,-88 8 0 16,0-6 0-16,99-2 4 0,-99 6 0 15,-3-1-3-15,106-5 1 0,-106 5 0 0,8 6 0 16,97-3 2-16,-102 0 0 0,0 1 4 15,108-4 1-15,-111 6-1 0,1 3 1 16,104 0-5-16,-97-6 0 0,-8 6 7 16,114 2 1-16,-119 1-1 0,5 2 1 15,99 12-8-15,-96-14 0 0,6-1-1 16,107 4 1-16,-113-9-1 0,6 0 1 0,107-3 0 16,-113-3 0-16,8 3-3 0,108-2 1 15,-110 2 0-15,-1 3 0 0,103-3 2 16,-111 3 0-16,-5 0 2 0,99 3 0 15,-94 3 0-15,0 5 1 0,100-3-3 16,-106-2 0-16,-2-6-3 0,103 0 0 16,-98-6 0-1,-2 4 1-15,99-15 2 0,-94 8 0 0,6 1-1 0,99-12 1 16,-108 9-1-16,4 2 1 0,84-10 0 16,-90 13 0-16,0-2-1 0,96-6 1 15,-102 2 0-15,-5 7 0 0,2-7 0 0,3 4 0 16,1 0 0-16,-7-1-37 0,4 1 1 0,-4-1-1 15,4-2 1-15,-9 0 36 0,3-1 0 0,-6 4 0 16,6 8 0-16,-9 0-3 0,4-6 1 0,-4 1 0 16,-2-1 0-16,-8 0 2 0,2 1 0 0,-2-1 0 15,-1 3 0-15,3 3-25 0,-5 0 2 0,8-2-1 0,-5-1 1 16,8-3 23-16,-1-2 0 0,-7-4 0 0,2 1 0 16,1-3 5-16,-4 0 0 0,1-6 0 0,-4 1 1 15,-2-1-6-15,0 0 0 0,-2-2 0 0,-4 2 0 0,-8-5 39 16,42-23 1-16,-47 28-1 0,-1-5 0 15,40-20-39-15,-40 25 0 0,-5 6 5 16,34-22 1-16,-42 16 0 0,-9 3 0 16,12-14-6-16,-23 17 0 0,-5 8 8 15,-5-16 1-15,-6 8 0 0,3 0 0 16,-6 0-9-16,-11-3 0 0,-6-3 0 0,-4 0-6 16,-10 1 1-16,-2 7-1 0,-2 1 1 0,-4 6 5 0,1 2 0 15,-12 3 0-15,1-3 0 0,-4 0-61 0,-7 0 1 16,7 1-1-16,4-4 1 0,2 0 60 0,3-2 0 15,-8-3 0-15,5-4 0 0,3 1 0 0,0 0 0 16,-3-3 0-16,-11 6 1 0,-5 3-1 0,3-1 0 16,-1 1 0-16,0-3 0 0,1 2-20 0,-4 4 0 15,1-9 0-15,0 2 0 0,-1 1 20 0,1 0 0 16,5 0 0-16,-2-4 0 0,7-1-56 0,-68-21 0 16,69 17 0-16,-3-5 1 0,-70-23 55 15,62 28 0-15,3 6-37 0,-76-17 0 16,73 17-1-16,0 3 1 0,-86-11 37 15,77 8 0-15,-5 2-36 0,-94-7 0 16,105 7 0-16,-3 4 0 0,-86-20 36 16,78 11 0-16,0-3-57 0,0-2-1 0,2 2 1 15,1 3 1-15,2 0 56 0,4-2 0 0,-15 4 0 16,-3 4 0-16,-7-3-1 0,-1 0 0 0,0 6 0 0,-2 2 1 16,-6 3 0-16,5 3 0 0,-5 3 0 0,-5 0 0 15,2 2 14-15,-3 7 1 0,-2-4 0 0,3-2 0 16,-9-1-15-16,3 4 0 0,2-1 0 0,-5-2 0 0,3 0 28 15,-2 2 0-15,4 0 0 0,1 4 1 0,-9-1-29 16,-126 9 0-16,126-12 0 0,1-2 85 16,-134 2 0-16,137 3 1 0,4 1-1 15,-134 10-85-15,137-13 0 0,-8-1 21 16,-121 12 0-16,121-9 0 0,6 3 0 16,-128 9-21-16,117-18 0 0,0 1-30 15,-125 2 1-15,130-2 0 0,9-6 0 0,-125 3 29 16,124-6 0-16,6 3-24 0,-113-11 1 15,113 11-1-15,-11 0 1 0,-114 0 23 16,117 2 0-16,3-2-36 0,-125 3 1 16,130-8 0-16,5 2 0 0,-110-20 35 15,108 12 0-15,0-3-17 0,-114-20 0 16,114 17 0-16,0-2 0 0,-9 2 17 0,12 3 0 16,-6 0 0-16,5 0 47 0,-5-1 0 0,-5 10 0 15,-4 2 0-15,-5 9-47 0,-135 8 0 16,130 3 0-16,-9 2-98 0,-146 38 1 15,141-18-2-15,-3 12-65 0,0 2 98 0,-16-2 0 16,-12-12 0-16,180-39-358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3T22:58:10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13088 4854 11 0,'0'0'0'0,"0"0"0"0,0 0 0 0,0 0 1 15,0 0-1-15,0 0 1 0,0 0-1 16,0 0 0-16,0 0 0 0,0 0 1 15,0 0-1-15,0 0 1 0,0 0-1 16,-38-14 0-16,24 11 0 0,-39 3 0 16,28 0 0-16,-2 8 1 0,-23 6-1 15,25-8 0-15,3 3 0 0,-22 5 0 16,19-9 0-16,0 4 0 0,-27 8 0 16,19-6 0-16,-1-3 0 0,-43 15 0 15,38-12 0-15,1 3 0 0,5-5 0 0,-12 10 0 16,7-5 0-16,-1 9 61 0,-5-1 1 0,2 1-1 15,4 2 2-15,2 0-63 0,-3 4 0 0,1 4 0 16,2-5 0-16,-3 1 83 0,-44 27 0 16,50-28 1-16,0-6 0 0,-31 21-84 15,34-21 0-15,2-2 68 0,-24 31 1 16,27-23 0-16,0 0 0 0,-14 17-69 16,26-25 0-16,2 2 40 0,-9 12 1 15,17-20 0-15,-2 0 1 0,5-3-42 0,-6 6 0 0,4 6 0 16,4-7 34-16,4 4 1 0,-6 3 0 0,5-1 0 15,4 3-35-15,2 6 0 0,3-5 0 0,-1-4 0 16,1-2-2-16,22 19 1 0,-17-19-1 0,1 0 1 16,18 19 1-16,-18-14 0 0,-6-2 29 15,19 28 1-15,-14-29-1 0,0 3 2 16,26 18-31-16,-23-21 0 0,8 1-21 16,23 19 2-16,-23-28 0 0,3 0 0 15,39 0 19-15,-39-14 0 0,-3-6 23 0,51-2 0 16,-37-6 1-16,3 0-1 0,60-28-23 15,-54 19 0-15,10-2-8 0,56-26 1 16,-61 23-1-16,6 0 0 0,-6-3 8 16,0 3 0-16,0-3 0 0,-11 0-12 0,8 0 0 15,0 8 0-15,1-5 1 0,-4 6 11 0,1 8 0 16,-9-6 0-16,0 0 0 0,3 3-25 0,36-11 1 16,-45 9-1-16,4 2 1 0,30-25 24 15,-42 22 0-15,-2 3-27 0,21-17 0 16,-29 12 0-16,-6 2 0 0,16-25 27 15,-16 25 0-15,-6-2 0 0,11-18 0 16,-8 24 0-16,-5-7 0 0,2-19 0 16,-2 17 0-16,-6-1 26 0,0-2 0 0,-6 3-1 15,-2 2 1-15,-3 1-26 0,-8-4 0 0,-1 10 0 16,-7-7 0-16,2 3 3 0,-8-2 0 0,2 2 0 16,4-2 0-16,-9-7-3 0,-36-30 0 15,39 28 0-15,-6 1 9 0,-33-32 1 0,39 31-1 16,-6 3 1-16,-32-46-10 0,32 41 0 15,6-1-28-15,-3 3 0 0,3-3 0 0,0 6 0 16,2 0 28-16,4-3 0 0,-12 8 0 0,-5 4 0 0,-3 5-181 16,-3 0 1-16,3 14 0 0,-5 0 0 0,2 14 138 15,-3 5 1-15,-16-5-1 0,-5-2 1 0,74-12-89 16</inkml:trace>
  <inkml:trace contextRef="#ctx0" brushRef="#br0" timeOffset="2233.02">4724 11423 504 0,'0'0'0'0,"0"0"0"0,0 0 14 0,33 0-1 16,-27-3 0-16,2 0 0 0,3-2-13 15,-8 2 0-15,2 0 60 0,6 0 0 16,-8-2 0-16,-3 5 1 0,17-9-61 15,-9 9 0-15,-3-5 41 0,9 2 1 0,0 3 0 16,5-3 0-16,14 6-42 0,-8 0 0 16,6 2 5-16,21-2 0 0,-24 0 0 15,2 0 1-15,42 2-6 0,-39-5 0 16,0 3 19-16,36 8 2 0,-30-11-2 0,5 6 1 16,36 3-20-16,-41-1 0 0,0 0 12 15,49 6 1-15,-41-8-1 0,-3 0 1 16,61 2-13-16,-52-8 0 0,2 0 25 15,55 0 1-15,-52 6 0 0,9-6 0 16,-4 0-26-16,-5 0 0 0,0 8 0 0,-5 6 15 16,5-8 0-16,0 2 0 0,-6 1 2 0,6 2-17 15,-5 0 0-15,5 1 0 0,-6-7 0 0,12 4 33 0,-6-4 1 16,0 4 0-16,-6-6 0 0,1 5-34 0,-1 3 0 16,4-8 0-16,-9 0 0 0,5 5 3 0,50-5 0 15,-55 0 0-15,3 0 1 0,2-3-4 16,-7 5 0-16,2 1 0 0,2 2 37 0,-7-2 0 15,2 2 1-15,-5-8-1 0,-1 6-37 0,-5-3 0 0,6 3 0 16,-6-1 0-16,-2 4-28 0,2-4-1 0,-3 4 1 16,3-9 0-16,6-6 28 0,0 0 0 0,-1 4 0 15,1-10 0-15,8 4-29 0,-3-1 0 0,-5-5 0 16,2 3 1-16,3 0 28 0,-5 0 0 0,0 5 0 16,-9-5 0-16,-2 5 8 0,-3-8 1 0,-6 8 0 15,-5 4 0-15,-3 4-9 0,3 1 0 0,-6 0 0 16,-3 3 0-16,1-3-11 0,-6-3 0 0,0 8 0 15,3-2 0-15,-3-1 11 0,-3-2 0 0,3 8 0 16,-6 6 0-16,6 3-151 0,-5 2 1 0,-17-8-1 16,-3-2 1-16,25-12-404 0</inkml:trace>
  <inkml:trace contextRef="#ctx0" brushRef="#br0" timeOffset="5383.4">8749 12608 11 0,'0'0'0'0,"0"0"0"0,0 0 0 0,0 0 0 0,0 0 1 0,0 0-1 0,0 0 1 0,30-20-1 16,-30 17 0-16,3-5 0 0,-3 8 0 0,0 0 0 0,0 0 1 15,0-6-1-15,0 6 1 0,0 0-1 16,0 0 0-16,0 0 0 0,0 0 0 0,0 0 0 0,0 0 0 15,0 0 0-15,0 0 1 0,0 0-1 16,11 0 0-16,-6 6 0 0,4 5 0 16,2-6 0-16,3 4 0 0,10 13 0 15,-10-16 0-15,0 0 47 0,30 8 1 16,-24-6-1-16,-7 1 1 0,26 10-48 16,-14-7 0-16,-3-4 75 0,33 15 0 15,-27-15-1-15,-1 3 1 0,43 6-75 16,-43-11 0-16,9-3 58 0,36-1-1 15,-33 1 0-15,5 3 0 0,47-6-57 16,-50 3 0-16,9-3 43 0,41 2 0 16,-47 7 0-16,3-6 0 0,42 8-43 15,-51-5 0-15,4 2 23 0,46 0 0 16,-41-2 0-16,3 2 0 0,47 7-23 16,-42-21 0-16,8 0-9 0,59-5 0 15,-64 3 0-15,0 2 0 0,61-17 9 0,-61 18 0 16,0-1 4-16,58-8 1 0,-58 11 0 15,0 3 0-15,52-5-5 0,-60 5 0 16,3 0 13-16,38 5 0 0,-39-2 0 0,-2 3 2 16,55 2-15-16,-53-8 0 0,6 0 5 15,64-5 1-15,-70 2-1 0,1 3 1 16,55-14-6-16,-56 8 0 0,1 3 36 16,43 3 1-16,-43-3-1 0,-4 3 1 15,51 3-37-15,-48 0 0 0,-2-3 3 0,55 6 0 16,-55-3 0-16,-3 2 0 15,41 1-3-15,-41-3 0 0,-3-1 18 0,48 1 0 16,-48 3 0-16,8-6 1 0,39 0-19 16,-38 0 0-16,-3 0-19 0,55 0 1 15,-61-6 0-15,8 3 0 0,53-2 18 16,-47-1 0-16,6 1-1 0,60-12 1 16,-55 5 0-16,-3 1 0 0,64-9 0 15,-72 15 0-15,-3 2 32 0,50 3 0 16,-52 0 1-16,-1 0-1 0,56 14-32 15,-61-8 0-15,3 2-25 0,47 15 0 16,-51-18-1-16,1 4 2 0,42-6 24 16,-45-1 0-16,3-2 6 0,36 3 1 15,-42 3 0-15,3-6 0 0,42 3-7 16,-50-1 0-16,-3 1 34 0,31 6-1 16,-31-4 0-16,-8 1 1 0,30 14-34 15,-36-12 0-15,-2-5-22 0,8 8 0 0,-11-2 0 16,-6-7 1-16,17 10 21 0,-11-7 0 15,-3 4-20-15,16-1-1 0,-16-2 1 16,-2-1 0-16,2 4 20 0,-9-6 0 0,4-1 0 0,-6-2-191 16,5 3-1-16,-5-3 0 0,6 6 1 0,-6-6 127 15,0 0 0-15,0-9 0 0,0 9-145 16</inkml:trace>
  <inkml:trace contextRef="#ctx0" brushRef="#br0" timeOffset="8100.17">7765 14194 11 0,'0'0'0'0,"0"0"0"0,0 0 0 0,0 0 1 15,0 0-1-15,0 0 1 0,20-28-1 16,-15 23 0-16,-5 5 0 0,0 0 1 16,0 0-1-16,0 0 1 0,0 0-1 0,0 0 0 15,0 0 64-15,0 11 1 0,0-11-1 16,6 8 2-16,2 9-66 0,-3-6 0 16,4-8 103-16,16 14 1 0,-6-11 0 0,-5-1 0 15,16 7-104-15,-11-4 0 0,4-8 53 16,21 6 2-16,-25-4-2 0,-5 4 1 15,25 2-54-15,-23-2 0 0,1 0 48 16,19 5 0-16,-14-5 1 0,3-1-1 16,33 4-48-16,-28-6 0 0,3-3 46 15,39-3 0-15,-33 0 0 0,-6 0 2 16,30-5-48-16,-30 2 0 0,-2 3 17 0,35-11 1 16,-33 8-1-16,6 4 1 0,30-4-18 15,-36 6 0-15,0 0 35 0,31 3 1 16,-31 0-1-16,0 5 1 0,36 1-36 15,-36-4 0-15,1-2 39 0,37 0 2 16,-32-3-1-16,5 0 0 0,39-6-40 16,-44 6 0-16,-1-8 16 0,43 2 1 15,-43 6-1-15,6 0 1 0,34 0-17 16,-40 0 0-16,1 0 24 0,38 6 1 16,-38-6 0-16,0 0 0 0,33 3-25 15,-39 2 0-15,5-5 12 0,34 0 0 16,-39 3 0-16,6-3 1 0,33-3-13 15,-36 3 0-15,2 0-13 0,34 3 0 16,-33 0 0-16,-6-3 1 0,33 0 12 0,-30-3 0 16,-3 3 4-16,31-3 0 0,-31-2 0 15,6-1 0-15,27-11-4 0,-41 9 0 16,3 2-29-16,27-8-1 0,-28 5 1 16,-2 4 1-16,20 2 28 0,-29 0 0 15,-5 0 13-15,9 3 0 0,-12 0 0 0,-8 0 0 16,11 6-13-16,-11-6 0 0,5 6-156 15,-5 8-1-15,-5-3 1 0,-9 6-150 16,-36 3 158-16,3-29-1 0,47 9-375 16</inkml:trace>
  <inkml:trace contextRef="#ctx0" brushRef="#br0" timeOffset="10817.34">12881 14251 504 0,'0'0'0'0,"0"0"0"0,0 0-7 0,47-6 1 16,-28-3-1-16,6 1 1 0,39-12 6 15,-37 9 0-15,4 0 27 0,27-9 2 16,-33 6-2-16,-3 6 1 0,16-4-28 16,-18 4 0-16,-9 0 64 0,22-7 0 15,-14 10 1-15,6-4-1 0,22-2-64 16,-22 3 0-16,3-1-2 0,35-5 0 16,-30 9 0-16,-2 2 0 0,41-3 2 15,-31-2 0-15,3 2 6 0,53-11 0 0,-53 14 0 16,9 6 0-16,49 0-6 0,-55-3 0 15,5 3 10-15,50 8 1 0,-57-8-1 16,2 8 1-16,44 3-11 0,-39-8 0 0,3 2 40 16,50-2 0-16,-52-3 1 0,5 2-1 15,52-5-40-15,-52 3 0 0,6-3 20 16,52 11 1-16,-58-11 0 0,6 6 0 16,60 5-21-16,-61-8 0 0,-2 3 28 15,66 5 0-15,-66-8 0 0,3 2 1 16,71 4-29-16,-66-9 0 0,6 0 26 0,76 0 0 15,-79 0-1-15,6 0 1 16,65 0-26-16,-76 3 0 0,2-1 18 0,69 7 0 16,-69-6 0-16,3 5 1 0,63-2-19 15,-77 2 0-15,0-5 14 0,58 8 1 16,-55-5 0-16,8 2 0 0,61-2-15 16,-67-3 0-16,4 2-4 0,57 1 0 15,-61-6 0-15,1 3 0 0,60 0 4 16,-60-3 0-16,-1 2 20 0,62 1 0 15,-67 3 1-15,0-3-1 0,47 8-20 16,-56-5 0-16,-2 2 12 0,50 12 0 16,-39-12 0-16,0-5 0 0,58 8-12 15,-52-11 0-15,2 0 12 0,61-8 0 16,-61 5 0-16,-5 0 1 0,66 3-13 16,-63 0 0-16,2-5 12 0,64-1 1 15,-61 3 0-15,-3 3 0 0,69-14-13 16,-63 6 0-16,-3 2-8 0,80-17 1 0,-77 21-1 15,0-1 1-15,69-3 7 0,-75 1 0 16,3-1-32-16,64 0 1 0,-64 6 0 16,-5 3 0-16,68 6 31 0,-63-9 0 0,-3 0-14 15,67-3 0-15,-64 0 1 0,6 0 0 16,63-5 13-16,-66 2 0 0,-3 3-46 16,72-11 0-16,-83 9 0 0,0 2 1 15,55-3 45-15,-63 6 0 0,-6 0-80 16,33-14 2-16,-49-6-1 0,-28 20-731 0</inkml:trace>
  <inkml:trace contextRef="#ctx0" brushRef="#br0" timeOffset="20083.46">7583 15970 280 0,'0'0'0'0,"0"0"0"0,0 0 0 0,0 0-53 0,-44 33 1 0,24-24 0 0,1-1 0 0,0-2 52 15,-1-3 0-15,1-1 0 0,11 1 0 0,-3-3-5 0,5-3 1 16,3 1-1-16,-8-1 1 0,6 0 4 0,2 0 0 15,-8 0 0-15,3-2 0 0,-9-1 99 0,3 3 0 16,1-5 1-16,-1 2-1 0,3 6-99 0,-3 0 0 16,6 0 0-16,2-5 0 0,1 5 23 0,-1 0 0 15,6 0 1-15,0 0-1 0,0 0-23 0,0 0 0 16,-3-6 0-16,3 6 0 0,0 0 30 0,0 0 0 0,14-8 0 16,0 2 0-16,5-3-30 0,1 1 0 0,7-3 0 15,4-3 0-15,2 2 33 0,5-2 1 0,1 3-1 16,0 0 2-16,-1 5-35 0,1-5 0 0,5 3 0 15,3-4 0-15,-8 4 43 0,5-1 1 0,3 4 0 16,-8 2 0-16,5 3-44 0,0 0 0 0,3 3 0 16,-8 0 0-16,8 2 12 0,2-2 0 0,4 0 0 15,-3 0 0-15,2 2-12 0,6-2 0 0,0 0 0 16,0-3 0-16,8 0 33 0,-8-3-1 0,6 3 0 16,2 0 0-16,3-3-32 0,-2 0 0 0,4 3 0 0,1 0 0 15,3 3 22-15,-1 0 0 0,1-3 0 0,2-3 0 16,1 3-22-16,-6 0 0 0,8 0 0 0,3-3 0 15,-6 1-5-15,9-1 0 0,2-3 0 0,-5-5 1 16,8-3 4-16,83-17 0 0,-83 20 0 0,6-3-16 16,91-14 1-16,-103 13 0 0,4 1 0 15,87-14 15-15,-90 17 0 0,3 5-27 16,65-8 1-16,-87 6-1 0,-4 5 1 16,59 6 26-16,-62 5 0 0,-2-2-49 15,50 22 2-15,-61-11 0 0,-3 3 0 16,-2 5 47-16,-4 0 0 0,-2-5 0 0,-8 2-126 0,5 12 1 15,-27-37-1-15,-6 3-238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3T22:58:57.4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23444 4809 11 0,'0'0'0'0,"0"0"0"0,0 0 0 0,0 0 1 15,0 0-1-15,17-28 1 0,-20 8-1 16,1 12 0-16,2-1 0 0,-9 3 1 15,4 1-1-15,-1 2 1 0,-13-3-1 16,11 6 0-16,2-5 0 0,-13 2 0 16,2 3 0-16,3 0 1 0,-13-6-1 15,10 6 0-15,-2-2 27 0,-20-4 1 16,20 6 0-16,-1 3 0 0,-21 2-28 0,11 4 0 16,2 5 42-16,-36 11 1 0,37-11-1 15,-6-5 2-15,-23 19-44 0,34-14 0 16,-3 3 90-16,-13 8 0 0,24-11 1 0,0-5 0 15,-2 10-91-15,7-10 0 0,-5 5 54 16,-8 8 2-16,9-2-1 0,-1-3 0 16,0 3-55-16,3-4 0 0,3-1 0 0,2-1 51 15,1 0 0-15,-1 0 1 0,3-3 0 0,-2-3-52 16,5 1 0-16,0 2 0 0,0-2 0 0,0 5 72 16,0 0 1-16,0 0 0 0,0-6 0 0,5-2-73 15,-5 2 0-15,0 1 0 0,3 2 0 0,0 3 41 0,2 11 0 16,-2-13 0-16,3 2 1 0,2 22-42 15,3-22 0-15,3 0 45 0,13 14 1 16,-7-13 0-16,5-7 0 0,27 6-46 16,-27-5 0-16,5 2 25 0,17 3 0 15,-22-11 1-15,0 2-1 0,22-5-25 16,-28 9 0-16,6 2 25 0,14-3 0 16,-20-5 0-16,1 3 1 0,15 2-26 15,-15-5 0-15,2 6 13 0,33-7 0 16,-25-2 0-16,4 0 0 0,40-2-13 15,-41-4 0-15,1 3 46 0,37-3 2 16,-26 6-2-16,-7-5 1 0,40-1-47 16,-43 6 0-16,4 3-1 0,38 5 1 15,-41-8 0-15,3 3 0 0,36 9 0 16,-39-7 0-16,-3 12 29 0,33 3 0 16,-27-12 0-16,-1-8 1 0,37 6-30 0,-34-3 0 15,4 2 41-15,40-5-1 0,-43 0 0 16,-1 0 1-16,42 0-41 0,-44 0 0 15,2 6 29-15,42-6 1 0,-44 0 0 0,5 3 1 16,41 2-31-16,-38-10 0 0,-2 2-33 16,49-3 2-16,-48 6 0 0,-7 6 0 15,47 2 31-15,-48-8 0 0,-2 6-27 16,42 5 1-16,-45-5 0 0,0-1 0 16,33 10 26-16,-33-13 0 0,3 4-21 0,36 8 0 15,-33-14 0-15,0 0 1 16,46 6 20-16,-41-6 0 0,3 0-6 0,42 0 0 15,-48 0 0-15,-2 0 1 0,35 2 5 16,-35-2 0-16,0 6 25 0,33 0 0 16,-34-6 0-16,1 0 2 0,38 0-27 15,-35 0 0-15,-1 0 33 0,45-6 1 16,-48 6 0-16,1-6 0 0,41-2-34 16,-44 2 0-16,3 6-41 0,33 0 1 15,-39 0 0-15,5 0-1 0,29-2 41 16,-29 2 0-16,1-9-8 0,36-2 1 15,-37 5-1-15,4 3 1 0,41-5 7 16,-50 2 0-16,3-2-26 0,38-12 1 16,-41 12-1-16,3 2 1 0,31-2 25 15,-37 2 0-15,3-2-17 0,28-4 1 16,-25 10-1-16,-3-7 1 0,36 4 16 16,-36-1 0-16,0 3-2 0,25-3 0 15,-33 6 0-15,-5-5 0 0,18-4 2 0,-18 4 0 16,-1 2-14-16,17-11 1 0,-20 3 0 15,4 2-1-15,13-10 14 0,-19 10 0 0,0 3 9 16,10-8 0-16,-18 6-1 0,2 2 1 16,9-5-9-16,-9 5 0 0,0-2-8 15,3 2 1-15,-8-2-1 0,3 2 0 0,-1-2 8 16,1 2 0-16,-6 1 0 0,3-4 0 0,-1 1-7 16,1-6 1-16,0 0-1 0,5 0 1 0,-5-6 6 15,2 3 0-15,1-8 0 0,2-1 0 0,3 1-8 16,14-31 1-16,-17 30 0 0,6 7 0 15,11-29 7-15,-14 31 0 0,-5-3-3 0,7-8 1 16,-13 20-1-16,3-1 1 0,-3-5 2 16,0 3 0-16,-3 3-4 0,-2-7 0 15,-1 7 0-15,-2-6 0 0,-11-9 4 16,5 12 0-16,-3 3 1 0,-19-15 1 16,17 18 0-16,0-4 0 0,-28 4-2 15,25-4 0-15,2 3 3 0,-29-2 0 16,27 2 0-16,-6-2 0 0,-22-3-3 15,17 8 0-15,-3-3 0 0,-38 6 1 16,32 0 0-16,1 0 0 0,-45 0-1 16,45 0 0-16,-1 0-2 0,-46 0 0 15,46-3 0-15,1 1 0 0,-39-10 2 16,41 7 0-16,-2-1-1 0,-39-8 1 16,38 6-1-16,-2 2 1 0,-3-2 0 0,3 2 0 0,-6 3 0 15,3 3-4-15,-3 0 1 0,3 0 0 0,0-5 0 16,3 5 3-16,0-6 0 0,3 3 0 0,-1-8 0 15,4 2-40-15,-1 1 0 0,0-1 0 0,1 4 0 16,-1-4 40-16,0 4 0 0,-2-1 0 0,2 3 0 16,-8-2-12-16,3-4 0 0,-6 9 0 0,3 0 1 0,3 0 11 15,0 9 0-15,-3-4 0 0,3-5 0 0,-3 3-4 16,-9 3 0-16,4-1 0 0,0-5 1 0,-1 9 3 16,1-6 0-16,-1 2 0 0,-2 1 0 0,0 0-45 15,-56 5 1-15,56-6-1 0,2 1 1 16,-57 8 44-16,55 0 0 0,-3-5-9 0,-56 10 0 15,56-10 0-15,3-4 0 0,-55 12 9 16,54-11 0-16,4 0-1 0,-48 5 1 16,48-6 0-16,-1 1 0 0,-57 8 0 15,57-11 0-15,-2 3-33 0,-55 8 1 16,54-9-1-16,7-2 1 0,-53 8 32 16,49-11 0-16,1 9 27 0,-64-4 1 15,58-2 0-15,-3-3 0 0,-47 0-28 16,58 0 0-16,9 0-31 0,-45 0 1 15,48-3-1-15,2 3 1 0,-36 0 30 16,33 0 0-16,0 0 37 0,-38 3 1 16,38 3-1-16,-2-3 2 0,-42 22-39 15,33-11 0-15,3 9-182 0,-5-4 0 0,-6 9 0 16,0 3 1-16,-11 3 56 0,69-34-390 16</inkml:trace>
  <inkml:trace contextRef="#ctx0" brushRef="#br0" timeOffset="24833.14">22002 11868 11 0,'0'0'0'0,"0"0"0"0,0 0 0 0,0 0 0 0,0 0 1 16,0 0-1-16,0 0 1 0,0 0-1 0,0 0 0 15,0 0 0-15,0 0 0 0,-27-17 0 0,8 11 1 16,-1 0-1-16,1 1 1 0,-3 2-1 0,-3 3 0 16,6-6 0-16,-1 4 0 0,4-7 0 0,7 4 0 15,4 5 0-15,-1 0 1 0,4-6-1 0,2 6 0 0,-6-9 0 16,6 4 0-16,0-4 103 0,0 1 1 0,6 2 0 16,2-8 0-16,3 0-104 0,3 0 0 0,-6 0 0 15,9 0 0-15,2 0 82 0,3 0-1 0,-3 5 0 16,6 4 0-16,0-1-81 0,0 3 0 0,8-8 0 15,0 3 0-15,0-1 59 0,1-5-1 0,1 6 0 16,1-4 1-16,3 4-59 0,0 0 0 0,-3 2 0 16,2 3 0-16,1 3 76 0,-3 0 0 0,0 3-1 15,-11 5 2-15,2 4-77 0,-7 2 0 0,-1-6 0 16,0 6 0-16,1-5 14 0,-9 10 1 0,2-2-1 16,-4 3 1-16,2 2-15 0,-6 1 0 0,9 2 0 0,-6-8 0 15,1 8 36-15,13 15 1 0,-14-20-1 16,-2-1 1-16,5 9-37 0,-3-11 0 15,-5 0 11-15,-1 28 1 0,-7-17 0 0,-6 6 1 16,3 0-13-16,-12 5 0 0,1 3 0 0,-11 1 37 16,2-1 1-16,-2 3 0 0,2-9 0 0,-2 4-38 15,2-1 0-15,3-5 0 0,11-6 0 0,0 0 23 16,1-5 1-16,2 5 0 0,2-8 1 0,7 2-25 16,-10 23 0-16,7-22 0 0,5-7 16 0,0 21 0 15,0-23 0-15,5 0 1 0,7 11-17 16,-7-10 0-16,1-1 12 0,13 11 0 15,-8-11 0-15,3-6 0 0,13 12-12 16,-16-11 0-16,3-4-33 0,11 4 0 16,-11-9 0-16,5 2-1 0,9-2 34 15,-12 0 0-15,-2 0 10 0,6 0 1 16,-15-2-1-16,3 2 1 0,1-9-11 16,-9 9 0-16,8-5-64 0,0-1 1 15,-8 0 0-15,0 1 1 0,0 5 62 16,0-6 0-16,-8 6 0 0,-11-6 1 15,8 6 0-15,-9 6 0 0,1 0-1 0,-9 13 0 16,3 7 0-16,1 7 26 0,-7 4 0 0,15 5 0 16,5-2 0-16,2 7-26 0,-2 55 0 15,-3-46 0-15,3 6-19 0,-8 70 1 16,11-64 0-16,-1-4 0 0,-2-2 18 0,11 11 0 16,-5-2 0-16,10 7 59 0,1 72 1 0,-3-86-1 15,2 1 2-15,1-6-61 0,2-3 0 0,3 1 0 16,0-1 17-16,3 0 0 0,3-11 0 0,-1 3 1 15,-2-9-18-15,5 1 0 0,6-6 0 0,-3 2 0 0,9-8 10 16,32 23 1-16,-30-29 0 0,6 1 0 16,38 25-11-16,-49-20 0 0,-3 0-3 15,19 28 0-15,-25-19 0 0,-10-3 1 16,-4-1 2-16,-5 21 0 0,0 2 0 0,-14 14 13 16,-22 68 0-16,17-73 0 0,0 0 0 15,-23 50-13-15,17-67 0 0,6-6 16 16,-6-5 0-16,-2-4 0 0,-12 7 1 0,0-1-17 0,1-2 0 15,-29-9 0-15,-2-3 0 0,-16-5-78 0,-7-3 1 16,-10-3 0-16,0-3 0 0,-14-5 77 0,-3-1 0 16,-16 4 0-16,0-1 0 0,135-8-1310 0</inkml:trace>
  <inkml:trace contextRef="#ctx0" brushRef="#br0" timeOffset="48300.18">11536 6418 11 0,'0'0'0'0,"0"0"0"0,0 0 0 0,0 0 1 15,-14-28-1-15,9 20 1 0,-1-12-1 16,6 11 0-16,-3 4 0 0,3-9 1 15,0 5-1-15,-5 1 1 0,-9-12-1 16,8 9 0-16,-5 8 0 0,-2-11 0 0,4 6 0 16,-2 8 1-16,-3-12-1 0,3 9 0 15,9-2 0-15,-9 10 0 0,2-5 0 0,9 0 0 16,0-11 0-16,0 11 0 16,-5-3 36-16,-1 3 0 0,6 0 0 0,-8 0 1 15,8 0-37-15,8 0 0 0,-8 0 86 16,20 9 1-16,-1-4-1 0,14-2 1 15,50 11-87-15,-39-14 0 0,3-2 48 16,44 2-1-16,-47 0 0 0,1-6 1 16,46 6-48-16,-39 0 0 0,-2-6 69 15,47 6 2-15,-45-3-2 0,-5 3 1 0,55-11-70 16,-44 11 0-16,6 0 17 0,55-3 0 16,-61 3 1-16,0 0 0 0,52 3-18 15,-60-6 0-15,-3 3 28 0,49 0 0 16,-43 0 0-16,-3 0 0 0,55 0-28 15,-58 0 0-15,2 0-4 0,43 0 0 16,-54 3 0-16,6-3 1 0,28 6 3 16,-33-6 0-16,-6 0-3 0,33 5 0 15,-30-5 0-15,-3 0 1 0,31 0 2 16,-36 0 0-16,-4 3-18 0,23 3 1 16,-30-12-1-16,-3 6 1 0,0-3 17 15,-6 3 0-15,-8 0-2 0,11-5 0 16,-11 5 0-16,0 0 0 0,-8-6 2 15,2 3 0-15,-8-8-14 0,-22-6 1 16,3 3-1-16,-5-8 1 0,-59-12 13 0,58 20 0 16,6 0 8-16,-50-6 0 0,42 12 1 15,-12 5-1-15,-49 3-8 0,44-3 0 16,-6 6-2-16,-60 5 0 0,61 1 0 16,-4 5 1-16,-62 5 1 0,65-10 0 0,-5 5 25 15,-64 3 0-15,64-12 0 0,3 1 1 16,-69 8-26-16,71-11 0 0,6 3 20 15,-61 8 0-15,56-9 0 0,-1 9 0 16,-57 9-20-16,60-15 0 0,-3 4 68 16,-46 10 1-16,63-13-1 0,11 2 0 15,-30 11-68-15,33-13 0 0,2-4 17 0,-10 4 0 16,24-4 0-16,12-5 1 0,-15 0-18 16,20 0 0-16,0 0-81 0,0 0 1 15,0 0 0-15,0 0 0 0,25 0 80 16,6-5 0-16,7 5-122 0,48-20 0 15,-47 3 1-15,-39 17-527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3T23:00:30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19826 5442 11 0,'0'0'0'0,"0"0"0"0,0 0 0 0,0 0 1 16,-22 28-1-16,19-28 1 0,-8 8-1 15,11-8 0-15,0 0 0 0,0 0 1 16,0 0-1-16,-3-8 1 0,3 2-1 16,0 6 0-16,0-5 0 0,-5-4 0 15,5 1 0-15,-6 2 1 0,1 6-1 16,-1 6 0-16,-2-6 0 0,-25 14 0 15,5 8 0-15,-2 1 0 0,-23 25 0 16,39-34 0-16,11-6 0 0,1 6 0 16,2-14 0-16,0 6 0 0,-6 2 0 15,6-8 0-15,0 0 89 0,0 3 1 16,0-3 0-16,0 0 0 0,8 0-90 16,-8 0 0-16,6 3 58 0,5 8 0 15,-3-5 1-15,3 0 0 0,14 8-59 0,-8-6 0 16,2 0 41-16,23 4 0 0,-20-4 0 15,3-2 1-15,33-3-42 0,-25-3 0 16,0 0 33-16,39 0 0 0,-42-3 0 16,3 3 0-16,31-6-33 0,-31 1 0 0,6 2 31 15,32-3 1-15,-32 6-1 0,0 0 2 16,30 0-33-16,-36 0 0 0,-11 6 61 16,33 2 1-16,-27-8 0 0,0 6 1 15,30-3-63-15,-23-6 0 0,4 3 7 16,38-14 1-16,-35 8-1 0,8-2 1 15,41-6-8-15,-53 2 0 0,7 4 21 0,32-6 0 16,-41 5 0-16,0 4 1 0,27 2-22 16,-35 3 0-16,0 0-3 0,27 3 0 15,-22-3 0-15,0 5 1 0,25-5 2 16,-27 0 0-16,2 0-9 0,25-5 0 16,-25 5 0-16,-6-3 1 0,37 3 8 15,-36 0 0-15,2 0 26 0,34 0 0 16,-37-6 0-16,4 6 0 0,29-8-26 15,-27 8 0-15,3-6-5 0,25-8 1 16,-30 9 0-16,-9 2 0 0,27-3 4 16,-24 6 0-16,-3 0 15 0,17 0 1 15,-22 0 0-15,2 0 0 0,14 6-16 16,-14-6 0-16,9 0-16 0,25 3 0 16,-23-6 0-16,3 3 0 0,31-6 16 15,-40 0 0-15,-4 4-23 0,21-4 1 16,-19 6 0-16,6-6 0 0,24-5 22 0,-27 6 0 15,8-1 30-15,31-8 1 0,-36 11-1 16,-1 0 1-16,34 0-31 0,-28-2 0 16,-5 5 37-16,27-3 1 0,-27 3-1 15,2 0 0-15,36 0-37 0,-41 3 0 0,3-3 33 16,35 8 1-16,-35-5-1 0,2 5 1 16,23-2-34-16,-26 3 0 0,4-1 12 15,30 6 0-15,-25-14 0 0,2-6 2 16,40 4-14-16,-45-4 0 0,5 3 16 15,40-8 1-15,-40 5 0 0,1 3 0 16,33-8-17-16,-39 11 0 0,-3 3 6 0,37 5 1 16,-34-8 0-16,3 3 0 0,38 3-7 15,-29 0 0-15,-1-6 2 0,52 0 0 16,-49-6 0-16,3 0 1 0,55-11-3 16,-58 9 0-16,6 2-13 0,46-8 0 15,-47 9 0-15,-5 2 1 0,50 3 12 16,-53 0 0-16,1 0 2 0,46 17 1 15,-53-12 0-15,7 4 0 0,40 10-3 16,-43-13 0-16,2-3 7 0,47 3 1 16,-47-6-1-16,3-6 1 0,53 0-8 15,-53 3 0-15,2 3 7 0,51-5 0 16,-53 5 0-16,-3 5 1 0,44-2-8 16,-46-3 0-16,-4 3 0 0,51 6 0 15,-48-9 0-15,9 2 0 0,41 4 0 16,-33-6 0-16,0 0 6 0,53-3 1 0,-59 0-1 15,1 1 1-15,29-10-7 0,-48 12 0 16,7 3 1-16,58 6 0 0,-49-9 0 16,5 2 0-16,61 4-1 0,-58 0 0 15,0-4 6-15,56 10 0 0,-54-12 0 0,1 0 1 16,66 0-7-16,-63 0 0 0,-1 2 1 16,70 4 1-16,-69-6 0 0,-1 0 0 15,59 6-2-15,-56-3 0 0,-5 2 37 16,74 9 1-16,-66-8-1 0,-3-3 0 15,81 8-37-15,-75-3 0 0,-1-8 22 16,76 0 0-16,-73-5 0 0,4 5 1 16,74-3-23-16,-78 3 0 0,-2 0 5 0,69 0 1 15,-69 0-1-15,0 0 1 0,74 11-6 16,-74-5 0-16,5-1-22 0,72 10 1 16,-80-15 0-16,6 5 0 0,69 4 21 15,-70-9 0-15,4 2-22 0,76 4 1 16,-76 0-1-16,-4-4 1 0,73 4 21 15,-84 0 0-15,-2-3-70 0,41-18 1 16,-71-21 0-16,-31 36-1332 0</inkml:trace>
  <inkml:trace contextRef="#ctx0" brushRef="#br0" timeOffset="7200.21">17345 6618 325 0,'0'0'0'0,"0"0"0"0,0 0 0 0,0 0-5 0,0 0 0 0,0 0 0 16,31 14 0-16,-23-14 5 0,3 0 0 0,3 0 0 15,5-6 0-15,0 6 60 0,1 0 0 0,5-3 0 16,-6-2 1-16,0-1-61 0,1-2 0 0,-1 2 0 16,0 3 0-16,1-2 75 0,-4-4 1 0,6 4 1 15,6-1-1-15,2 3-76 0,3-2 0 0,1-1 0 16,-10 12 0-16,4-6 16 0,2 5 0 0,4-5 0 15,-1 3 1-15,0 8-17 0,-3-2 0 0,9-4 0 16,2 4 0-16,9-4 12 0,-6-5 0 0,9 3 0 16,5 3 0-16,0-6-12 0,3 0 0 0,2 0 0 15,1 0 0-15,-1 0 15 0,3-6 0 0,6 6 0 0,0 0 2 16,3-3-17-16,5 3 0 0,-3 0 0 0,6 0 0 16,-6 0 2-16,1 0 0 0,7-5 0 0,1 5 1 0,5-6-3 15,-2 3 0-15,-4 3 0 0,4-5 0 0,-4 5 63 16,4-6 0-16,5 3 0 0,-1-2 2 0,4-1-65 15,8 3 0-15,-8 3 0 0,-12 0 0 0,7 3 11 16,1 3 0-16,1-1 0 0,0-5 0 0,3 3-11 16,2 3 0-16,4-6 0 0,-7-9 0 0,7 4 58 15,2-9 1-15,11 5 0 0,0-5 1 0,0 3-60 16,116-12 0-16,-122 15 0 0,6-1 17 0,105-5 1 16,-116 14-1-16,-3 0 1 0,92 3-18 15,-98-3 0-15,-2-3 24 0,86 6 1 16,-89 3-1-16,0-1 1 0,97 4-25 15,-94-9 0-15,3 3-18 0,96-1 0 16,-99-2 0-16,3-2 1 0,96-1 17 16,-102 3 0-16,6 0-14 0,91 0 0 15,-92-6 0-15,6 3 1 0,92-2 13 16,-95-4 0-16,4-2 0 0,95-3 1 16,-93 11 0-16,-2-2 0 0,104-9-1 15,-108 8 0-15,3 3 11 0,89-8 1 16,-94 11 0-16,-3 3 0 0,93 5-12 15,-101-2 0-15,0 2 19 0,85 1 1 16,-85-4 0-16,5-2 0 0,88 8-20 16,-96-11 0-16,-3 0-6 0,72 3 1 15,-80 3 0-15,-6-6 0 0,59 0 5 0,-67 0 0 16,-3 5 20-16,44 4 1 0,-54-4 0 16,-7 4 1-16,-5-6-22 0,1 2 0 0,-1 1 0 15,-3 0 1-15,-2 2 0 0,-3-5 0 0,-1 2 0 16,-4 1-1-16,-1-6 0 0,-5 3 0 0,2 0 0 0,-2-1 7 15,0 4 0-15,5-6 0 0,-5 3 0 0,0 3-7 16,0-6 0-16,2 5 0 0,-2-5 0 0,-3 3-26 16,3 3-1-16,0-1 1 0,-11-5 1 0,-1 9 25 15,-2-9 0-15,6 5 0 0,-6-5 0 0,3 3-109 16,-3-3-1-16,0 0 1 0,-3 6 0 0,3-6 109 16,-6 0 0-16,6 0 0 0,-5 5 0 0,5 4-167 0,0-9 0 15,-6 5 1-15,6-5-1 0,0 0-303 0</inkml:trace>
  <inkml:trace contextRef="#ctx0" brushRef="#br0" timeOffset="10033.08">20961 10306 303 0,'0'0'0'0,"0"0"0"15,0 0 0-15,0 0 24 0,0 0 1 0,0 0-1 0,0 0 1 0,0 0-25 16,0-28 0-16,-3 20 0 0,3 2 0 0,-5 0 57 0,-1 1 2 16,-2 2-2-16,-3 3 1 0,-3 0-58 0,0-9 0 15,3 4 0-15,3-1 0 0,-6 3 69 0,3-2 1 16,3 5-1-16,2 0 1 0,6 0-70 0,0 0 0 16,0 0 0-16,-5 0 0 0,5 0 7 0,0 0 0 15,8 0 0-15,-2 5 1 0,5-2-8 0,2 3 0 16,18-1 0-16,10-5 0 0,12 0 44 0,5 3 2 0,-9-3-1 15,-10 6 0-15,0-6-45 0,0 3 0 0,-1 2 0 16,4 1 0-16,2-3-52 0,0 0 0 0,0 5 0 16,9-2 1-16,-1 5 51 0,-2 0 0 0,5-5 0 15,3 2 0-15,11 1-153 0,-8-4 2 0,0-13-2 16,0-9 2-16,-61 17-78 0</inkml:trace>
  <inkml:trace contextRef="#ctx0" brushRef="#br0" timeOffset="10582.74">23533 10078 662 0,'0'0'0'0,"0"0"0"0,0 0 0 0,0 0-18 0,0 0 0 0,-28 31 0 16,17-20 1-16,-8-2 17 0,0 5 0 0,5-8 0 15,-6 2 0-15,7-8 129 0,1 0 2 0,4 0-1 16,3-6 1-16,5 6-131 0,0-5 0 0,0 5 0 16,0-3 0-16,0 3 79 0,8-11 1 0,3 8 1 15,3-6-1-15,5-2-80 0,6 3 0 0,14 2 0 16,8-2 0-16,2-1 18 0,70-2 0 15,-61 8 0-15,6-5 1 0,66-3-19 16,-70 5 0-16,4 3-17 0,63 3 1 0,-64 0 0 16,4 0 0-16,-4 6 16 0,9 2 0 0,-6-5 0 15,-2 3-21-15,8 2 0 0,-9 3 0 0,-2-2 1 0,-3-1 20 16,6 3 0-16,-12 3 0 0,-2 1 0 0,2 1-147 16,-7 4 2-16,1-11-2 0,-12-1 2 0,-1-2 23 15,-3-1 1-15,-2-10-1 0,2-4 2 0,-30 9-97 16</inkml:trace>
  <inkml:trace contextRef="#ctx0" brushRef="#br0" timeOffset="11416.67">28613 10199 11 0,'0'0'0'0,"0"0"0"0,0 0 0 0,0 0 0 0,39-8 1 15,-15 8-1-15,7 0 1 0,-9-3-1 0,8 0 0 0,-5 3 0 16,3-5 0-16,-1 2 0 0,1-3 1 0,0 1-1 16,-4-1 1-16,4 3-1 0,-9-5 0 0,6 2 0 15,-5 0 0-15,-4 1 0 0,4 2 0 0,4-3 0 16,7 6 1-16,-1 0-1 0,3 0 0 0,0 0 0 16,1 0 0-16,-1 6 78 0,0 0 0 0,3 2 0 15,3 0 2-15,-4 4-80 0,1-1 0 0,3 0 0 16,0-5 0-16,2 2 86 0,9 1 1 0,-6-4 1 15,3 1-1-15,0 2-87 0,3-5 0 0,8 3 0 16,-6-6 0-16,3 0 87 0,6 0 2 0,0 0-1 0,5 5 1 16,3-5-89-16,0 0 0 0,3 0 0 0,-3 0 0 15,6 0 82-15,2 0 0 0,3 0 0 0,6 3 1 16,-6 3-83-16,8 0 0 0,-5 2 0 0,0-8 0 16,3 6 50-16,-3-4 1 0,2 4-1 0,1 0 2 0,5 2-52 15,0-5 0-15,-11 3 0 0,-2 2 0 0,-1 3 45 16,-5 3 1-16,2-5-1 0,1-4 1 0,2 4-46 15,-2-1 0-15,2 1 0 0,1-4 0 0,-4 1-49 16,1 0 1-16,-1-6 0 0,4 0 0 0,2-3 48 16,3 0 0-16,-6 3 0 0,0 0 0 0,4 0-140 15,-1-6 0-15,-9 6 1 0,-1 0-1 0,-7 0 23 0,-2 0 0 16,-6-5 1-16,-5-4 0 0,-50 9-280 0</inkml:trace>
  <inkml:trace contextRef="#ctx0" brushRef="#br0" timeOffset="16866.18">17213 12956 517 0,'0'0'0'0,"0"0"0"0,0 0 0 0,0 0-27 0,0 0 1 0,0 0 0 16,0 0 1-16,0 0 25 0,0 0 0 15,0 0 0-15,0 0 21 0,0 0 0 16,0 0 0-16,-11-31 0 0,-3 3-21 15,8 14 0-15,-2 3 64 0,-3-12 0 16,11 15-1-16,0 8 1 0,0 0-64 0,-6-6 0 16,6 6 2-16,11 0 0 0,-11 0 0 15,3 0 1-15,22 6-3 0,5-6 0 16,9 3 8-16,38 0 0 0,-49-6 0 16,2 0 0-16,26 3-8 0,-26 0 0 0,-5 0 31 15,33 11 0-15,-30-8 0 0,2 6 0 16,36 5-31-16,-27-14 0 0,-6 5 27 15,44 4 1-15,-32-9 0 0,7 0 1 16,50-6-29-16,-44 3 0 0,9-2 31 16,68-9 0-16,-72 14 0 0,4-6 1 15,60-5-32-15,-61 8 0 0,-8 3 26 0,64-3 1 16,-51 6 0-16,-4 2 0 0,68 4-27 16,-71-9 0-16,8 0 31 0,66 0 0 15,-64 6 0-15,-2-6 0 0,72 0-31 16,-70-6 0-16,1 6 39 0,80-6 1 15,-73 1 0-15,1-1 1 0,83-8-41 16,-83 8 0-16,0 1 16 0,85-7 1 16,-85 7-1-16,0-4 1 0,80-5-17 15,-83 9 0-15,3-1-30 0,83-2 1 16,-86-4-1-16,3 4 1 0,85-6 29 16,-77 5 0-16,1 4 29 0,87-12 1 15,-88 8-1-15,-11 4 0 0,94-18-29 16,-85 21 0-16,2-1-26 0,88-11 0 15,-93 5-1-15,-3 4 2 0,88-12 25 16,-77 11 0-16,-3-5-24 0,6 0 1 0,-6 5 0 16,0-8 0-16,0 5 23 0,1 4 0 0,4-6 0 0,-2-1 0 15,6 4 44-15,2 2 1 0,-5-5 0 0,-1 0 0 16,1 5-45-16,0-5 0 0,2 8 0 0,-2-5 0 16,5 2 25-16,-3 6 1 0,4 0-1 0,-7-6 1 0,1 4-26 15,0-1 0-15,-3 6 0 0,0-1 0 0,-3 4 18 16,-3 2 1-16,6 1-1 0,-3-4 1 0,3 1-19 15,0 0 0-15,-6 2 0 0,-2-8 0 0,2 0 19 16,-10-5 1-16,5 10-1 0,2 4 1 0,-5 2-20 16,3 0 0-16,-5-2 0 0,-1 2 0 0,0-6 2 15,64 12 0-15,-75-11 0 0,1 0 1 16,60 8-3-16,-66-3 0 0,-3 0-38 0,44 12 0 16,-58-9 0-16,-3-6 1 0,34 26 37 15,-42-20 0-15,-8 0-180 0,16 23 1 16,-29-9-1-16,-7 0-129 0,-5-28-334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3T23:01:09.0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17472 7501 11 0,'0'0'0'0,"0"0"0"0,0 0 0 0,0 0 0 0,0 0 1 0,-25 0-1 0,14 6 1 15,-11 16-1-15,3-13 0 0,-6 2 0 16,-33 20 1-16,25-11-1 0,0-3 1 15,-31 25-1-15,45-23 0 0,-1-10 73 16,-10 11 0-16,22-6 0 0,-3-6 1 16,2 6-74-16,1-5 0 0,-3 2 99 15,-8 11 1-15,5-8 0 0,0 9 0 16,-19 19-100-16,14-19 0 0,-1 2 124 0,1 6 0 16,2-3 0-16,4-8 0 0,-1 2-124 0,0-2 0 15,3 2 0-15,-3 1 0 0,0-3 78 0,-5 30-1 16,2-22 0-16,9 9 0 0,-19 22-77 15,15-31 0-15,-1 0 51 0,-12 26-1 16,14-23 0-16,8-3 1 0,-14 31-51 16,9-34 0-16,-3-2 28 0,3 5 1 0,-3 3 0 15,2 8 0-15,4 1-29 0,-3 2 0 0,2-3 0 16,6-8 0-16,0 3 16 0,-5-6 1 0,10-3 0 16,1 1 0-16,-1 2-17 0,23 17 0 15,-9-23 0-15,9 4 30 0,27 7 0 16,-33-10 0-16,8-6 1 0,23 22-31 15,-25-16 0-15,2-6 7 0,34 16 0 16,-45-16 0-16,3 3 1 0,22 22-8 0,-25-22 0 16,6 2 16-16,-3-5 0 0,1 3-1 0,-1 0 1 15,3 2-16-15,-1 1 0 0,4-4 0 0,2 1 0 16,4 3 1-16,-1-9 1 0,5 2-1 0,1 4 1 16,5-6-2-16,0 0 0 0,9-5 0 0,-6-1 0 0,3 3 43 15,2-8 0-15,6 3 0 0,-5 0 0 0,5-1-43 16,2 4 0-16,1-4 0 0,5 4 0 0,1-7-11 15,2 4 1-15,-3 0 0 0,-2 2 0 0,2-5 10 16,-3 0 0-16,4 0 0 0,2-3 0 0,-6 0 10 16,4-3 0-16,2 0 0 0,2 0 0 0,1 3-10 15,6-8 0-15,-7 2 0 0,7 0 0 0,-1 4-10 0,-5-10 1 16,11 10 0-16,-6-7 0 0,9 4 9 0,-9-1 0 16,6 0 0-16,3-2 0 0,-3 2-23 0,8-2 1 15,0-1 0-15,6-5 0 0,8 0 22 0,2 0 0 16,-16-6 0-16,6 4 0 0,0 1 11 0,-6-7 1 15,6 8 0-15,-6 0 0 0,5 0-12 0,92-9 0 16,-105 12 0-16,3 3 5 0,82-6 1 16,-79 8-1-16,2 0 1 0,83-5-6 15,-83 5 0-15,-8-2-9 0,99-12 0 16,-85 12 0-16,8-3 0 0,88-6 9 16,-102 5 0-16,6 4-15 0,80-9 1 15,-89 11 0-15,1-2 0 0,82-6 14 16,-88 14 0-16,-3 0-7 0,80-6 0 15,-82 1 0-15,4 10 0 0,70-5 7 16,-77 6 0-16,-12-3 38 0,73 8 1 16,-64-3-1-16,2-5 1 0,64 17-39 0,-71-12 0 15,-4 4-21-15,61 2 1 0,-66 0-1 16,0 0 1-16,53 8 20 0,-53-13 0 16,3 2 0-16,-3 0 0 0,0 1 0 0,0 2 0 0,-3 0 0 15,0 0 0-15,1-6 0 0,-1 1 0 0,0-1 18 16,-2 3 1-16,5-5-1 0,0 2 1 0,2 1-19 15,1-4 0-15,0-2 0 0,2 0 0 0,-5 0-12 16,3-3 0-16,0 0 0 0,-3 0 1 0,8 0 11 16,-5-3 0-16,5 0 0 0,1 0 0 0,-4-8-9 15,3 3 0-15,-2-1 0 0,2-2 1 0,-2 0 8 16,-6-3 0-16,8 3 0 0,-2-1 0 0,-1 1-3 0,67-17 1 16,-66 14 0-16,2-3 0 0,50-22 2 15,-61 22 0-15,0-9-5 0,37-13 0 16,-54 19 0-16,-5 6 0 0,31-14 5 15,-37 11 0-15,-2 0 29 0,20-19 1 16,-26 13-1-16,-3 1 1 0,1-4-30 16,-9 4 0-16,3 5 0 0,-2-3 39 0,2 1 2 0,-9-7-1 15,4-2 0-15,-3-8-40 0,0 2 0 0,-3 0 0 16,-6 3 0-16,-2-5-14 0,-12-32 0 16,4 37 0-16,-4-5 1 0,-21-26 13 15,16 28 0-15,3 6-16 0,-22-31 1 16,19 30 0-16,0 1 0 0,0 0 15 0,-2 6 0 15,-4-1 0-15,-2 4-34 0,-3-1 1 0,0-3 0 16,0 1 1-16,-2-6 32 0,-4 5 0 0,1-5 0 16,2 6 0-16,-5 2-22 0,-3 0 1 0,6-2 0 15,-1-1 0-15,3 1 21 0,-46-35 0 0,43 29 0 16,1 6-19-16,-50-20 0 0,47 22-1 16,-3 6 1-16,-56-9 19 0,48 4 0 15,0 10-15-15,-61-13 1 0,61 8 0 0,-3-1 0 16,-56-13 14-16,56 14 0 0,0 0-27 15,-63-14 0-15,60 8 0 0,0 3 1 16,-63-16 26-16,60 19 0 0,4 5-52 16,-9 1 0-16,2-3 0 0,1 2 1 0,5-8 51 15,0 3 0-15,-10 9 0 0,-7-4 0 0,-5 6-31 16,1 0 1-16,4-5 0 0,1 2-1 0,0 6 31 16,2 0 0-16,-8 0 0 0,-3-5 0 0,-5 5 23 0,3 0-1 15,0-3 0-15,7 3 0 0,4-6-22 0,0 6 0 16,-6-5 0-16,-3 2 0 0,1-3-21 0,2-2 0 15,5 2 0-15,1-2 0 0,0-6 21 0,-1 2 0 16,1 4 0-16,0 0 0 0,-1-4-27 0,-2 4 1 0,3 5-1 16,-6-3 1-16,6 1 26 0,-6 5 0 15,3-3 0-15,-9 3 0 0,4-6 38 0,-4 6 1 0,4 0 0 16,2 0 1-16,3-5-40 0,-3 2 0 0,5 3 0 16,-5 0 0-16,3 0 18 0,3-6 0 0,-6 6 0 15,3 0 1-15,3 0-19 0,-6 6 0 0,11-12 0 16,-5-2 0-16,10 2-1 0,-74-13 0 15,70 10 0-15,-7 1 1 0,-68-12 0 16,71 17 0-16,6 0 34 0,-80-5 0 16,72 8 0-16,-1 6 1 0,-79 2-35 15,77-2 0-15,0-4-5 0,2 4 0 0,1 0 0 0,0-1 1 16,-3 4 4-16,2 5 0 0,1-11 0 0,-6-3 0 16,-3 5 18-16,-2-5 1 0,5 0-1 0,3 0 0 15,3 0-18-15,-1 0 0 0,-7 0 0 0,2 0 0 16,-6 0 10-16,4 6 0 0,-4-3 0 0,4 8 0 0,-6-3-10 15,2 6 0-15,-7 3 0 0,-4 3 0 0,-5 5-26 16,3 1 1-16,5 2 0 0,6 6-1 0,-6 2 26 16,-85 34 0-16,94-25 0 0,2 3-172 15,-60 51-1-15,85-54 0 0,3 5-138 16,-50 21 174-16,50-60-2 0,58-11-362 16</inkml:trace>
  <inkml:trace contextRef="#ctx0" brushRef="#br0" timeOffset="33544.15">21817 3031 11 0,'0'0'0'0,"0"0"0"0,0 0 0 0,0 0 0 0,0 0 1 0,0 0-1 0,34 25 1 0,-26-25-1 16,3-6 0-16,8 1 0 0,9-4 0 0,-1 1 70 15,9 2 1-15,-2-8-1 0,4 0 2 0,1 6-72 16,0-6 0-16,-1 0 0 0,4 5 0 0,-1 4 68 0,1-4 0 16,7 3 0-16,4 1 2 0,5 5-70 0,3 0 0 15,8 0 0-15,2-3 0 0,7 3 18 0,82-6 1 16,-83-2 0-16,9-3 0 0,99-12-19 16,-86 9 0-16,9 0 34 0,108-8 0 15,-111 8 0-15,2 5 2 0,114-5-36 16,-113 3 0-16,3 8 25 0,110-3 0 15,-122 6 0-15,9 0 0 0,93 6-25 16,-98-3 0-16,-1 2-5 0,99 1 1 16,-104-6-1-16,0 8 1 0,96-2 4 15,-102 3 0-15,-5-4 18 0,88 4 1 16,-86-4-1-16,1 4 1 0,5-4-19 0,-17 4 0 16,-2-9 0-16,-6 5-6 0,66 4 1 15,-71-4 0-15,2 7 0 0,0-1 5 0,-5-8 0 16,-6 2 0-16,-5-5-15 0,-3 6 1 0,-3-6 0 0,-5 3 0 15,-6 2 14-15,-3 1 0 0,-5-6 0 0,-3 0 0 16,-8 0-20-16,-3 0 0 0,-3 3 0 0,-8-3 1 16,6 5 19-16,-14 1 0 0,-3-3 0 0,0 8 0 15,-6-2-24-15,-2-4 1 0,-17 4 0 0,-11 5 0 0,-11 0 23 16,-9 0 0-16,9-6 0 0,-2-2 0 0,-1-3-2 16,-3-3 1-16,-2-3-1 0,0 3 1 0,-3-6 1 15,0-2 0-15,-6 2 0 0,-2 6 0 0,-1 0 25 16,-4 0 1-16,-4 0-1 0,-8-5 2 0,-5 2-27 15,-6 3 0-15,2 0 0 0,1 8 0 0,-3-2 33 16,3 8 1-16,-9-6 0 0,-5 6 0 0,-8-5-34 16,3 5 0-16,2 0 0 0,3-3 0 0,-3-2 27 0,0-1 0 15,3-2 0-15,-3-6 2 0,6 0-29 0,-3-6 0 16,3 6 0-16,0 0 0 0,8 0 32 0,-6-5 0 16,6 2 0-16,9 3 0 0,7-6-32 0,-2 0 0 15,3 4 0-15,2 2 0 0,6 2-191 0,5 1 1 16,-2 6-1-16,-3 5 1 0,2 0 140 0,4 0 1 15,-3-14-1-15,-4-6 1 0,81 6-101 0</inkml:trace>
  <inkml:trace contextRef="#ctx0" brushRef="#br0" timeOffset="35610.96">5464 15050 573 0,'0'0'0'0,"0"0"0"0,0 0 0 0,0 0 36 16,0 0 0-16,0 0 0 0,0 0 0 0,0 0-36 16,0 0 0-16,0 0 0 0,0 0 21 0,0 0 1 15,31 0 1-15,-26-6-1 16,-2 0-22-16,-3 6 0 0,5-5 44 0,-5 5 1 16,11-6-1-16,-8 6 1 0,-3 0-45 0,6 6 0 15,-1-4 0-15,1 4 0 0,-6 3 73 0,3 5-1 16,2 5 0-16,-5 12 0 0,0 14-72 0,0 9 0 15,-8-12 0-15,2 3 0 0,-5 3 39 0,-11 50-1 16,6-44 0-16,2-1 1 0,0 1-39 0,-5 2 0 16,5 0 0-16,0-5 46 0,3 5 1 0,-8 9 0 15,-1-1 0-15,1 7-47 0,-25 67 0 16,24-76 0-16,-2-6 39 0,3 0 0 0,0 0 0 16,8 1 1-16,-3-1-40 0,0 3 0 0,3-6 0 15,-3 4 0-15,0 2 54 0,-24 59-1 16,18-62 0-16,1 0 1 0,-6 1-54 0,6-4 0 15,-1 1 0-15,7-4 9 0,-1-2 0 0,3-3 0 16,2-3 1-16,4 1-10 0,-1-1 0 0,12-9 0 16,-1-2 0-16,9-2 9 0,6-7 0 0,-1-2 1 0,0-3 0 15,14-3-10-15,-2-3 0 0,-4 0 0 0,7 0 0 16,-4-2 25-16,42 8 0 0,-28-9 0 16,-3 3 1-16,48 9-26 0,-51-11 0 0,4-1-12 15,52 9 0-15,-42-9 0 0,6 1 0 16,61 8 12-16,-55-12 0 0,-1 1-12 15,72-3 1-15,-57-3 0 0,-4-3 0 16,98-11 11-16,-78 0 0 0,8-3-66 16,0-3 1-16,9 1 0 0,-1-4 1 0,6 1 64 15,-5-7 0-15,-1 10 0 0,6-1 0 0,0-2-76 0,-5 2 1 16,-1 11 0-16,1-2-1 0,2 8 76 0,-8 3 0 16,5 6 0-16,1 2 0 0,-1 9 25 0,-2 3 2 15,8 2-2-15,-6 1 1 0,1 2-26 0,116 26 0 16,-106-31 0-16,3-1 22 0,142 12 1 15,-139-25-1-15,11-6 1 0,3-3-23 0,8-11 0 16,0 0 0-16,6-6-9 0,-1-8 0 0,9 0 0 16,0 0 1-16,3-6 8 0,3 0 0 0,-6 3 0 15,-3 6 0-15,3 0 25 0,0-3 1 0,-3 8 0 16,-5 3 0-16,-1 3-26 0,1 0 0 0,0 11 0 16,2 3 0-16,-2 9 52 0,-6-7 0 0,0 4 0 15,6 2 0-15,-6 6-52 0,6 1 0 0,-6-4 0 16,0-6 0-16,6 1 20 0,-1 0 1 0,-4 2 0 15,-1 3 1-15,5 3-22 0,-4-5 0 0,4-1 0 16,1 4 0-16,0-10-1 0,-3 4 0 0,8 0 0 16,-5-1 0-16,5 1 1 0,-3 0 0 0,-2-6 0 15,0 0 0-15,-1-3-1 0,1 0 1 0,-3 3-1 0,-3 0 1 16,-2 3 0-16,-7 0 0 0,4-1 0 0,0 1 0 16,-3 3-2-16,-6-3 0 0,3-3-1 0,-3-3 2 0,1 0 1 15,-1 0 0-15,6 0 0 0,-8-5 0 0,7-1-32 16,1-2 0-16,3-6 0 0,0 0 0 0,2-8 32 15,3 0 0-15,6-1 0 0,-6 1 0 0,0 0-10 16,6 0 1-16,-11 5-1 0,-4 6 1 0,-4-6 9 16,-4 6 0-16,-5 6 0 0,-5-4 0 0,-11 9-25 15,-9-2 0-15,-3 2 0 0,-2 0 0 0,-14 6 25 16,0 0 0-16,-9-6 0 0,-5-3 0 0,-8 4 28 0,41-4-1 16,-58 0 0-16,-5-2 0 0,22-6-27 15,-42 8 0-15,-2 1 15 0,-1 2 0 16,-10 3 0-16,-6 0 1 0,0 0-16 15,0 0 0-15,0 0 5 0,-3-9 1 16,3 9 0-16,0-5 0 0,8-23-6 16,3-9 0-16,3-5-2 0,0-12 1 0,5 1-1 15,6-3 1-15,8-9 1 0,25-84 0 16,-33 70 0-16,-3-3-46 0,0 1 1 0,1 5 0 16,-4 6-1-16,0-4 46 0,1 4 0 0,-1-6 0 15,-8-5 0-15,3-4-22 0,5-67 1 16,-13 82-1-16,2 8 1 0,-3 0 21 0,1 0 0 15,2 0 0-15,-2 3 21 0,-3-3 1 0,-1 9-1 16,1 2 1-16,-3 3-22 0,-5-36 0 16,-4 45 0-16,-5 5 42 0,-30-22-1 0,17 30 0 15,-4 4 0-15,-54-9-41 0,29 11 0 16,-4 6 12-16,-84-8 0 0,69 7 0 16,-10 7 0-16,-6-6-12 0,-6 3 0 0,0-3 0 15,1 5 7-15,-7 1 1 0,-10-3 0 0,5 8 0 0,-13-6-8 16,-4 6 0-16,-4 3 0 0,-1 0 0 0,-6 3 5 15,1 0 1-15,-11 6 0 0,-1 2 1 0,1-3-7 16,-180 20 0-16,160-8 0 0,-11 5-6 16,-184 29 1-16,181-35 0 0,-2 7 0 15,-194 22 5-15,185-34 0 0,1 0-12 16,-4 0 0-16,7 0 0 0,-1-3 0 0,0 0 12 16,0-2 0-16,0-4 0 0,3-2 0 0,-3-3-23 0,-187-3 0 15,187 3 0-15,-6-2 1 0,-179-4 22 16,188 3 0-16,0 3-43 0,-185 0 1 15,182 0-2-15,0 3 2 0,1 0 42 16,7 2 0-16,-8-2 0 0,3 3-9 0,-3 0 1 0,0-1-1 16,6-2 1-16,-11 3 8 0,5-1 0 15,0 4 0-15,0-7 0 0,0 10 22 0,1-4 0 0,-1 1 0 16,8 2 0-16,-2-5-22 0,0 2 0 0,2 6 0 16,6 0 0-16,5-3 18 0,-5 3 0 0,11 0 0 15,-2-2 0-15,7 2-18 0,9 0 0 0,-6-6 0 16,6 4 0-16,0-4-27 0,0 0 1 0,8-2-2 15,0-3 2-15,6-3 26 0,5-3 0 0,0 0 0 16,0 3 0-16,6 0-1 0,-3 0 1 0,8 3 0 16,3 0 0-16,6 2 0 0,-1-5 0 0,9 6 0 15,0 3 0-15,11 5-163 0,-1-6-1 0,10 6 0 16,1 0 1-16,12 6 30 0,6-3 2 0,-3-6-1 0,-6-3 1 16,72-8-288-16</inkml:trace>
  <inkml:trace contextRef="#ctx0" brushRef="#br0" timeOffset="39460.6">17342 3391 11 0,'0'0'0'0,"0"0"0"0,0 0 0 0,34-28 1 15,-32 14-1-15,4 5 1 0,-1 4-1 16,-5 5 0-16,6-9 42 0,-1-2 1 16,-5 8-1-16,0-3 1 0,0-8-43 15,-2 6 0-15,2 2 77 0,5-13-1 16,1 10 0-16,-6 4 1 0,8-9-77 16,3 5 0-16,8 3 9 0,26-10 0 15,-4 7 1-15,14-5 0 0,-2 8-10 0,5 1 0 16,0 2 0-16,0-3 27 0,3 1 0 0,2 2 0 15,1 3 0-15,-6 0-27 0,8-6 0 0,3 6 0 0,3 6 0 16,0 2 37-16,82 6 1 0,-71-5-1 16,3 5 2-16,88 11-39 0,-83-16 0 15,6-1 16-15,99 6 1 0,-94-14 0 0,3 0 0 16,119-8-17-16,-114-3 0 0,9-4 27 16,119-10 0-16,-131 14 0 0,4 2 0 15,-6-5-27-15,2 6 0 0,-2-6 0 0,0 8 35 16,0-8 2-16,-11 9-2 0,-8 2 1 0,-3 3-36 15,-3 0 0-15,-11 0 0 0,-3 0 0 0,-10 3-8 16,-1 2 1-16,-5 1 0 0,-6-6 0 0,-11 3 7 16,-3 2 0-16,-2-5 0 0,-9 6 0 0,-5-6-21 0,-3 0 0 15,-3 3-1-15,-2 2 2 0,-6-5 20 0,0 0 0 16,-6-5 0-16,6 5 0 0,0 0-5 0,0 0 0 16,-11 0 0-16,-5-3 0 0,-6 3 5 0,-6-6 0 15,-13 6 0-15,-9-5 0 0,-8 2-2 0,-14 3 0 16,8-6 0-16,6 6 1 0,0-5 1 0,-2 2 0 0,-9 3 0 15,2 0 0-15,-7 0-18 0,-1 3 0 0,-8 2 0 16,-8 1 1-16,-3 2 17 0,0-2 0 0,-2-3 0 16,-7 2 0-16,1 1-18 0,3-6 1 0,-6 0 0 15,3 3 0-15,-1 2 17 0,-2-5 0 0,9 0 0 16,-1 6 0-16,6 2-22 0,-108 6 0 16,97-8-1-16,-3-3 1 0,-97 8 22 15,111-2 0-15,8-4-38 0,-91 12 1 16,88-17-1-16,4 6 1 0,-79-3 37 15,84 2 0-15,5 1-16 0,-60-3 0 0,68-3 0 16,1 5 1-16,-53-5 15 0,63 0 0 16,1 6 18-16,-37-6 1 0,56 0-1 15,5-6 1-15,-16 1-19 0,25 5 0 16,11 5 38-16,-3 1 1 0,11-6 0 0,0 0 0 16,-9 0-39-16,9 0 0 0,0 0 13 15,9 8 2-15,-4-8-1 0,9 6 0 16,30 2-14-16,-11-8 0 0,20 6-4 15,52-6 1-15,-56-6-1 0,4 1 1 16,63-9 3-16,-53 5 0 0,-2 1 23 16,66-12 0-16,-60 15 0 0,2 2 0 15,83-11-23-15,-64 5 0 0,3 4 9 0,0-4 0 16,-2 3 0-16,-12-2 0 0,0-3-9 0,1 2 0 16,-4 4 0-16,1 2 0 0,-1-3 28 0,1-2 1 15,-9 2 0-15,-2 1 1 0,-6 2-30 0,0 3 0 16,-6 0 0-16,1 0 0 0,-9-6-7 0,0 6 1 15,3-5-1-15,-3 2 1 0,-2 3 6 0,2-6 0 0,-5 0 0 16,-6 4 0-16,-3-7 9 0,3-2 2 0,-5 8-2 16,2-2 1-16,-2-4-10 0,2 3 0 0,-16 6 0 15,0 0 0-15,-3-5 10 0,-8 2 0 0,2 3 0 16,1-6 0-16,-1 6-10 0,-5 0 0 0,6 0 0 16,-6 0 0-16,8-5 7 0,-8 5 1 0,6-3-1 15,-6 3 1-15,0 0-8 0,3-6 0 0,-3 6 0 16,-3-5 0-16,3 5-14 0,0-9 0 0,0 4 0 15,-6-4 1-15,6 1 13 0,-5-1 0 0,2-2 0 16,-3 3 0-16,-5 2-183 0,3-2 1 0,-3 2 1 0,3 3-1 16,-9 3 141-16,-19-14 1 0,0-14-2 15,36 28-119-15</inkml:trace>
  <inkml:trace contextRef="#ctx0" brushRef="#br0" timeOffset="46127.35">8296 516 11 0,'0'0'0'0,"0"0"0"0,0 0 0 0,-53 0 1 16,39 5-1-16,-5-2 1 0,-11 8-1 16,10-2 0-16,6-4 0 0,-33 9 1 15,23-5-1-15,-10 5 1 0,-35 0-1 16,42-6 0-16,-4-2 0 0,-21 3 0 15,22-4 0-15,7-2 1 0,-21 8-1 16,17-8 0-16,-9 8 44 0,-31 12 1 16,34-15 0-16,8 6 0 0,1 6-45 0,-4 2 0 15,-2-2 0-15,2-3 48 0,3 8 2 0,0-2-1 0,3 5 0 16,-3-5-49-16,0-4 0 0,6 9 0 0,0 3 0 16,5-3 42-16,-14 23 1 0,12-23 1 15,7 0-1-15,-15 29-43 0,15-29 0 0,4 0 42 16,-9 28 1-16,8-39 0 0,6 3 0 15,0 25-43-15,6-17 0 0,8 0 58 16,0 6 0-16,5-6 0 0,0 0 0 0,9 3-58 16,2-3 0-16,-5 0 0 0,3 0 0 0,5 3 12 15,30 31 1-15,-32-42 0 0,2 2 0 16,19 23-13-16,-27-19 0 0,3-4 59 16,22 20-1-16,-31-19 0 0,3-1 1 0,28 26-59 15,-17-25 0-15,0-3 8 0,39 22 0 16,-33-25 0-16,5 2 1 0,39 4-9 15,-31-18 0-15,1-5 3 0,54 0 0 16,-51-5 0-16,7-9 0 0,59-9-3 16,-70 9 0-16,6 0-15 0,44-14-1 15,-49 14 1-15,-1-6 1 0,45-11 14 16,-53 12 0-16,3 2-16 0,42-26 1 16,-42 18-1-16,-1 3 1 0,4-1 15 0,-6-5 0 15,-2 0 0-15,2-9-3 0,0 1 1 0,3 2 0 16,-8-8 0-16,5 5 2 0,33-47 0 15,-49 47 0-15,2-5 11 0,23-37 1 16,-34 43 0-16,-5 13 0 0,0-33-12 16,-9 28 0-16,-5 5-12 0,-19-19 1 15,0 14 0-15,-1-6 0 0,-4 3 11 0,1 11 0 16,-7-2 0-16,8 2 38 0,-8 1 0 0,2 2 1 0,-2-6 0 16,-4-2-39-16,1 2 0 0,3 1 0 0,-3-1 0 0,0 4 27 15,-39-24 0-15,33 24 0 0,-5-4 0 16,-45-19-27-16,43 25 0 0,-1 3-6 15,-47-20 1-15,47 17 0 0,-6 3 0 16,-43-19 5-16,43 19 0 0,3 0-28 16,-60-15 0-16,46 21 0 0,3 0 0 15,-74 2 28-15,63 12 0 0,-5 8-185 16,-72 22 0-16,85-13 0 0,-5 5-79 16,-55 17 185-16,77-25-1 0,47-20-159 0</inkml:trace>
  <inkml:trace contextRef="#ctx0" brushRef="#br0" timeOffset="57776.86">1381 13353 12 0,'0'0'0'0,"0"0"1"0,0 0 0 0,0 0-1 0,0 0-11 0</inkml:trace>
  <inkml:trace contextRef="#ctx0" brushRef="#br0" timeOffset="59110.09">1956 12894 1146 0,'0'0'0'16,"0"0"0"-16,0 0 27 0,0 0 1 0,0 0-1 15,0 0 1-15,0 0-28 0,33 12 0 0,-25-7 0 16,3 7 0-16,-5 2-3 0,-3 3 0 0,8 2 0 15,-3 7 1-15,3 7 2 0,-3 7 0 0,-2-1 0 0,-1-2 0 16,-5-4-54-16,0 43 0 0,-5-36 0 16,-3-1 1-16,-12 46 53 0,15-46 0 0,-9 0-173 15,3-2 0-15,3 5 1 0,2 3-1 0,1 3 129 16,-4-3-1-16,9-14 1 0,0-11 1 0,0-20-80 16</inkml:trace>
  <inkml:trace contextRef="#ctx0" brushRef="#br0" timeOffset="59759.8">2624 12835 325 0,'0'0'0'15,"0"0"0"-15,0 0-19 0,0 0 0 16,0 0 0-16,0 0-1 0,0 0 20 16,0 0 0-16,0 0 102 0,0 0 0 15,0 0 1-15,0 0-1 0,0 0-102 16,0 0 0-16,-27 6 126 0,16-6-1 16,3 0 1-16,2 0 0 0,-13 0-126 15,-1 0 0-15,1 3 100 0,-20 11 2 16,12-3-1-16,7 3 1 0,-5 3-102 0,6 3 0 15,-6-6 0-15,6 0 30 0,5 6 1 0,0 2 0 0,1 1 0 16,-7-1-31-16,9 1 0 0,-3 5 0 0,0 0 0 16,-5 0 32-16,5 6 1 0,-2-6-1 0,7 3 2 15,-2 3-34-15,-2 30 0 0,7-41 0 16,3-1 18-16,3 21 1 0,3-24 0 16,3-5 0-16,13 9-19 0,-8-12 0 0,3 0-13 15,13 3 1-15,-13-14 0 0,6-2 0 16,29-12 12-16,-24-1 0 0,-5-10-7 15,26-25 1-15,-15 21-1 0,-4 1 1 16,-2-3 6-16,3 9 0 0,-9-6 0 0,6 2-40 16,-5-2 1-16,4 3 0 0,-4-3 0 0,-1-6 39 15,0 0 0-15,-5 3 0 0,0 3 0 0,0 0-55 0,2-28 0 16,-7 30-1-16,-4 7 2 0,3-9 54 16,-2 16 0-16,-6 12-7 0,0 0 0 15,0-2 0-15,0 2 1 0,0 2 6 16,0 10 0-16,0 2 0 0,6 5 40 0,-6 4 0 15,0 11 1-15,5 2 0 0,-2 15-41 0,2 5 0 0,1-5 0 16,-6-15 0-16,3 7-17 0,2 41 0 16,-10-45-1-16,2 4 1 0,3 32 17 15,0-46 0-15,-6-10-133 0,12 15 0 16,-6-23 1-16,8-8-156 0,3-11 132 16,-8-1 0-16,-3 9-227 0</inkml:trace>
  <inkml:trace contextRef="#ctx0" brushRef="#br0" timeOffset="60127.21">3301 12793 629 0,'0'0'0'0,"0"0"0"0,0 0 61 0,28-5 1 0,-23 2 0 0,1-3 0 16,-3-11-62-16,2 12 0 0,-5-7 28 15,6-13 1-15,-12 11-1 0,1-9 1 16,2 4-29-16,-8 5 0 0,3 0 0 0,-9 2 44 15,3 1-1-15,-8 6 0 0,-8 5 0 0,-3 5-43 16,-39 20 0-16,47-10 0 0,0-4-9 16,-22 23 0-16,28-18 0 0,8 4 1 15,-3 8 8-15,8-5 0 0,4-4 36 0,2 4 1 16,2-3 0-16,4 11 0 0,-1-3-37 0,4 6 0 16,2-4 0-16,8-1 0 0,-5-1 31 0,5 0-1 15,1-3 0-15,-1 0 0 0,6 4-30 0,2-10 0 16,-13 4 0-16,-3-9 0 0,-2-3 48 0,-4 0 0 15,1 3 1-15,-1-5-1 0,-5 2-48 0,0 12 0 16,-5-4 0-16,5 4 36 0,-25 28 1 16,5-23-1-16,-7 8 1 0,-42 35-37 15,36-43 0-15,-6-6-176 0,-8 6 0 0,8-14-1 16,1 0 2-16,2-8 13 0,-39-12 1 16,31-13 1-16,44 19-252 0</inkml:trace>
  <inkml:trace contextRef="#ctx0" brushRef="#br0" timeOffset="60326.84">1995 12501 11 0,'0'0'0'0,"0"0"0"0,0 0 0 0,0 0-9 16</inkml:trace>
  <inkml:trace contextRef="#ctx0" brushRef="#br0" timeOffset="64027.58">1160 13176 44 0,'0'0'-14'0,"0"0"14"0,0 0 0 0,0 0 0 0,0 0 0 0,0 0 80 0,28-37 0 0,-22 20 1 15,-1 0 0-15,3 3-81 0,-2-2 0 0,-1 10 0 16,-5 6 0-16,3 0 47 0,-3 0 0 0,0 0 0 0,0-9 1 15,0 9-48-15,-3-5 0 0,3 5 0 0,0-6 0 16,0 6 8-16,-5-5 0 0,5 5 0 0,-6-3 1 16,1-3-9-16,-3 3 0 0,-3 6 0 0,-3 6 0 15,-8 5 50-15,-3 3 1 0,0 8-1 0,0 3 2 0,-3 6-52 16,4-6 0-16,-1 8 0 0,5-5 0 0,7 9 43 16,-15 30 1-16,17-33-1 0,3 5 1 15,2 3-44-15,1-6 0 0,-4 1 0 0,9-1 32 16,0 0 0-16,0-5 1 0,-5-3 0 0,5 0-33 15,0 0 0-15,5-11 0 0,1-6 0 0,2-6 48 16,-2-5 1-16,-4 0-1 0,4 0 1 0,5-3-49 0,-3-3 0 16,3-3 0-16,3-8 0 0,5 0-10 0,6-8 1 15,-5-6-1-15,-1-12 1 0,9 1 9 0,10-46 0 16,-24 49 0-16,-3 2-38 0,-3-3 1 16,3-5 0-16,-2-3 0 0,-4-3 37 0,4 1 0 15,2 4 0-15,-6 7 0 0,3 5-37 0,3-9-1 0,3 12 1 16,0 6 0-16,-3 8 37 0,3 2 0 0,-6 10 0 15,3 2 0-15,-5 5 20 0,-3 4 0 0,8 10 0 16,-3-5 1-16,8 15-21 0,-2-1 0 0,0 6 0 16,5 2 0-16,-5 6 49 0,17 40-1 15,-23-48 0-15,3-3 0 0,3 30-48 16,-9-30 0-16,-5 0-13 0,3 0 1 0,3-14 0 16,-1 0 0-16,1-6 12 0,-4 1 0 0,4-10 0 15,-1 4 0-15,4-6-122 0,7-8-1 16,-7-4 1-16,-9 12-477 0</inkml:trace>
  <inkml:trace contextRef="#ctx0" brushRef="#br0" timeOffset="64493.92">1564 12304 932 0,'0'0'0'0,"0"0"0"0,0 0 0 0,0 0-29 0,30-17 1 0,-16 3-1 16,-3 5 1-16,-3 9 28 0,-2 3 0 0,-6 3 0 15,5-1 0-15,-2 4 24 0,-3-4 1 0,-3 18 0 16,-2 8 0-16,-1 11-25 0,1 6 0 0,-4 0 0 15,-2-3 0-15,3-3 125 0,-3 45 0 0,8-33 1 16,6 5-1-16,3-3-125 0,-1 23 0 0,1 8 0 16,7 17-8-16,1 104 1 0,-3-115 0 15,-2 0 0-15,-4 0 7 0,14-9 0 0,1-5 0 0,2 0-62 16,3-6 0-16,-25-73-887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3T23:03:36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12635 6944 11 0,'0'0'0'0,"0"0"0"0,0 0 0 0,0 0 1 16,0 0-1-16,0 0 1 0,0 0-1 15,0 0 0-15,0 0 92 0,0 0 1 16,0 0 1-16,0 0-1 0,0 0-93 15,0 0 0-15,0 0 67 0,0 0 2 16,0 0-1-16,0 0 0 0,0 0-68 0,0 0 0 16,0 0 73-16,0 0 2 0,0 0-1 15,25 0 0-15,-6 0-74 0,-5 0 0 16,6 0 43-16,7 0 2 0,-10 9-1 16,-3-4 0-16,11 7-44 0,-12-10 0 0,7 7 20 15,18-1 1-15,-5-2-1 0,1-3 1 16,43-1-21-16,-38-7 0 0,-1-4 38 15,45-5 1-15,-41 9-1 0,2-4 1 16,39-5-39-16,-45 9 0 0,1-1-8 16,33 3 0-16,-39 3 0 0,-3 0 0 15,37 0 8-15,-34 3 0 0,0 3 37 0,36 8 1 16,-30-9 0-16,-1-2 0 0,40 6-38 16,-34-7 0-16,3 1 13 0,44 3 0 15,-47-12 0-15,9 1 1 0,43-7-14 16,-43 7 0-16,-3-4 22 0,66-5 0 15,-50 8 0-15,-3 6 0 0,67 0-22 16,-63 0 0-16,2 6-80 0,74 8-1 16,-57-5 1-16,8-1 1 0,102 17 79 15,-99-8 0-15,5 6-95 0,105 16 1 16,-107-30-1-16,-100-9-672 0</inkml:trace>
  <inkml:trace contextRef="#ctx0" brushRef="#br0" timeOffset="3832.38">22497 5656 11 0,'0'0'0'0,"0"0"0"0,0 0 0 0,41-6 1 16,-30 0-1-16,-8 6 1 0,3 12-1 15,-6-12 0-15,0 2 98 0,0 10 1 16,0-4 0-16,5 12 0 0,1-3-99 0,-6 8 0 15,0 6 0-15,-11 6 66 0,2 2 1 0,-2-2-1 16,9-15 0-16,-1-2-66 0,0-9 0 0,-2 0 0 16,5 3 0-16,5 0 97 0,-5 0-1 0,3 1 0 15,0 7 2-15,-1-2-98 0,15 25 0 0,-3-26 0 16,0 4 43-16,19 13 0 0,-22-16 0 16,3 3 0-16,5 19-43 0,-14-22 0 15,4 2 33-15,2 34 2 0,-11-25-2 0,-6 6 1 16,-2 2-34-16,2-2 0 0,1 5 0 0,-6 0 52 15,3-2 1-15,2-1 0 0,1 3 1 0,2-5-54 16,-3 42 0-16,6-43 0 0,9 4-2 16,2 33 1-16,-6-42-1 0,-5 2 1 15,8 29 1-15,1-25 0 0,2-6 1 16,0 3 0-16,-3-3 0 0,0 2 1 0,1-5-2 16,-1 3 0-16,-5-3 0 0,2 1 0 0,1-1 11 0,-1 28 1 15,-5-22 0-15,-5-3 0 0,-4 39-12 16,9-33 0-16,0 2 20 0,0 34 1 15,3-36-1-15,3-1 1 0,-1 35-21 16,4-38 0-16,2-4 16 0,-3 2 1 16,-3-6 0-16,1 0 0 0,-6 0-17 0,3 4 0 15,-1-4 0-15,-2 3 0 0,0 0 49 0,3 28-1 16,3-27 0-16,-6-1 0 0,8 14-48 16,-5-20 0-16,5-2 6 0,3 22 1 15,-11-25-1-15,-3 3 1 0,1 28-7 16,-4-17 0-16,-8 5 0 0,0 4 0 0,3-4 0 15,-8 1 0-15,-6-1 0 0,3 1 0 0,6-3 0 16,2-3 0-16,3-3 34 0,0-3 2 0,5-2-2 16,1-4 1-16,5-2-35 0,0-3 0 0,-6 0 0 15,6 0 0-15,6-5-14 0,-1 11 1 0,-5-15-1 16,0 4 1-16,3-1 13 0,-3-8 0 16,11 8-11-16,-8-2 0 0,-3-6-1 15,2 6 1-15,-2-6 11 0,0 3 0 16,0-3-9-16,0 5 1 0,0-5-1 0,0 0 1 15,6 6 8-15,-6-6 0 0,0 0-7 16,0 8 0-16,0-8 0 0,0 0 0 16,8 0 7-16,1 0 0 0,2 6-5 15,11-6 0-15,-3 0 0 0,3 3 0 16,25-1 5-16,-28 1 0 0,1 3 32 16,24-3 0-16,-25 2 1 0,3 1 0 15,31 2-33-15,-23-2 0 0,-2-3 23 0,41 11 1 16,-41-6-1-16,2 4 1 0,28 2-24 15,-30-9 0-15,2 4 22 0,31 5 0 16,-31-9 0-16,-2 4 0 0,27-1-22 16,-27-2 0-16,-1-3-15 0,34 8 1 15,-25-3-1-15,3-8 1 0,44 3 14 16,-39-3 0-16,8 0 15 0,50-3 0 16,-49 3 0-16,-3 0 1 0,49-8-16 15,-52 8 0-15,3 3-24 0,35 5 0 16,-40 4 0-16,-1-4 1 0,47 12 23 15,-50-15 0-15,4 4-22 0,37-1 1 16,-37-2-1-16,2-6 1 0,44-6 21 16,-42 6 0-16,4 0-12 0,52-8 1 15,-47-1-1-15,5 4 0 0,59-18 12 16,-64 12 0-16,0 2-14 0,66-13 0 0,-66 8 0 16,6 5 1-16,60-10 13 0,-66 13 0 15,3 1-24-15,58-7 1 0,-61 7-1 16,3 5 1-16,55-9 23 0,-64 6 0 15,6 3-6-15,55 3 0 0,-52 0 0 0,-3 3 1 16,53-4 5-16,-56 1 0 0,0 0-51 16,53-3-1-16,-53-3 1 0,0 0 0 15,31 1 51-15,-42-4 0 0,9 3-1 16,68-2 1-16,-60 5-1 0,0-6 1 16,55-3 0-16,-56 4 0 0,-7 5 23 15,52 0 1-15,-50 5-1 0,-8-5 1 16,55 15-24-16,-55-13 0 0,3 10 21 0,41 7 1 15,-44-10-1-15,3-1 0 0,47 12-21 16,-45-12 0-16,6-8-17 0,66 6 0 16,-55-12-1-16,-8 6 2 0,72-14 16 15,-67 6 0-15,0-1 10 0,64-7 0 16,-63 7 1-16,-1 3 0 0,66-8-11 16,-65 12 0-16,-1-7 14 0,64-2 0 15,-69 8 0-15,-1-3 0 0,59 6-14 16,-55 0 0-16,2-5 0 0,64 5 0 15,-67-3 0-15,1 3 0 0,57 0 0 16,-54-6 0-16,-9 6-51 0,66-14-1 16,-58 6 1-16,3-3 0 0,72-6 51 15,-69 3 0-15,-8 5 0 0,68-10 1 16,-68 10-1-16,-1 3 1 0,1 1-1 0,-3 2 0 16,-3-3 0-16,-6 1 11 0,-2 5 0 0,-3 0 0 0,0 0 1 15,0 5-12-15,44 1 0 0,-50-6 0 16,4 3-30-16,35 2 1 0,-44-5 0 15,2 6 0-15,31-3 29 0,-38 3 0 16,-1-1 19-16,28 4 0 0,-28-7 0 0,-2 1 0 16,30 0-19-16,-28 3 0 0,1-6-13 15,32 2 1-15,-29-4-1 0,-1 2 1 16,41-14 12-16,-43 8 0 0,2 3 9 16,-3-2 0-16,1-4 0 0,-1 3 1 0,-2 6-10 15,21 0 0-15,-24 0 0 0,-6 0-4 0,20 6 0 16,-22-6 0-16,-1 3 1 15,17 3 3-15,-16-1 0 0,0-5-29 0,2 11 1 16,-8-8-1-16,-3 6 0 0,12-1 29 16,-15-2 0-16,9-3-9 0,5 8 0 15,-10-6 0-15,2 4 1 0,11 13 8 16,-11-16 0-16,3-3 6 0,10 2 0 16,-15 1 0-16,2-6 1 0,0 8-7 15,-3-8 0-15,-5 3 37 0,8 3-1 16,-11-6 0-16,5 6 1 0,4-1-37 15,-9-5 0-15,11 9 17 0,-6-7 1 16,4 1 0-16,2 0 0 0,14-3-18 16,-9-3 0-16,3 0 7 0,26-11 1 15,-26 6 0-15,0-1 0 0,12-5-8 16,-20 6 0-16,-3 2 3 0,9-8 1 16,-6 9 0-16,-9 2 0 0,9-11-4 15,-5 3 0-15,-3 2-14 0,2 1 1 0,-2-6 0 0,0-6 0 16,2 3 13-16,-5-6 0 0,0 4 0 0,0-7 0 15,-5 1-12-15,-1 0 1 0,1 0-1 0,-4-1 1 16,4 4 11-16,-3-21 0 0,2 15 0 0,6-5-15 16,6-43 0-16,-4 42 0 0,7-3 0 15,10-33 15-15,-11 36 0 0,-5 3 1 16,3-3 0-16,-1 1 0 0,1 2 0 0,-1-6-1 16,1 1 0-16,2 2 0 0,-5-8 0 0,2 5 24 15,6-47 0-15,-11 47 0 0,0-11 1 16,-5-39-25-16,2 39 0 0,-2 6 22 15,-9-45 0-15,8 42 0 0,1 3 1 0,-1-1-23 16,1 1 0-16,-1 0 0 0,3 0 19 0,-5-43 0 16,3 40 0-16,-1 3 0 0,-22-45-19 15,12 45 0-15,2 0 23 0,-25-37 0 16,25 42 0-16,-5 3 1 0,0-2-24 16,2-1 0-16,3-2 0 0,6 0 14 0,0-1 1 0,0 4 0 15,-3-9 0-15,-1 2-15 0,-7-41 0 16,5 36 0-16,9 6-6 0,-15-45 0 15,7 45 0-15,2-1 0 0,0 7 6 0,2-9 0 16,1 3 0-16,2-1-9 0,4 1 1 0,-4 6-1 16,1-7 1-16,-1 4 8 0,-8-34 0 15,3 36 0-15,3 1-26 0,-11-35 1 16,8 35 0-16,-3 8 0 0,-14-26 25 16,14 29 0-16,3 5-55 0,-16-28 0 15,16 26 1-15,2 5 0 0,-2-17 54 0,6 20 0 16,-1 0-42-16,1 0 0 0,2 6-1 0,3-7 1 15,-6 7 42-15,4-6 0 0,-1 8 0 0,-3-2 0 16,-2 2-37-16,0-2 0 0,-3 2 0 0,-3 6 1 16,0 0 36-16,-2 0 0 0,-7 6 0 0,-1 2 0 0,-7 6 32 15,-30 6 1-15,28-12-1 0,8-2 1 16,-19 11-33-16,22-11 0 0,3-4 7 16,-17 4 0-16,14 0 0 0,-3 2 1 15,-28 1-8-15,23-4 0 0,-3 1 34 16,-36 2-1-16,33-2 0 0,-3-3 1 15,-44 8-34-15,39-8 0 0,-3 2 9 0,-47 15 1 16,53-11 0-16,-3-4 0 0,-42 6-10 16,39-5 0-16,3-6-41 0,-45-6 0 15,45 4 0-15,3 2 0 0,-53-14 41 16,44 8 0-16,0 3-36 0,-60 3 1 16,52-3-1-16,8 0 1 0,-60 3 35 15,52 0 0-15,0 0-27 0,-61 0 1 16,53 3-1-16,2-3 0 0,-57 6 27 15,57-6 0-15,6-3-27 0,-52-3 0 16,57 6 0-16,-5-5 0 0,-58-1 27 16,58 3 0-16,0 3-27 0,-61-14 0 15,61 9 0-15,0 2 0 0,-63-11 27 16,57 14 0-16,-2 0-8 0,-78 8 0 16,72-2 0-16,-2-3 0 0,-78 8 8 15,74-3 0-15,1-2-18 0,-80 17 0 16,82-15 0-16,-8 0 0 0,-74 4 18 0,88-12 0 15,0 0-24-15,-64 0 0 0,64 0 0 16,3 0 0-16,-81 0 24 0,75 0 0 16,1 2-9-16,-73 10 0 0,67-9 0 15,-1 2 0-15,-76 9 9 0,76-14 0 0,6 6 4 16,-77-3 0-16,72 2 0 0,5 1 0 16,-80-3-4-16,75-3 0 0,-3 0-9 15,-141 0 1-15,113-3-1 0,42 3 1 16,-64 0 8-16,53-6 0 0,5-2-9 15,-69 2 0-15,69 6-1 0,6 0 1 16,-72 0 9-16,69 0 0 0,2 0-11 0,-71 6 0 16,66-3 0-16,-2 2 1 0,-64 4 10 15,71-4 0-15,9-5-4 0,-58 0 0 16,53 3 0-16,-6 0 1 0,-64 8 3 16,59 1 0-16,2 2 26 0,-72 14 0 15,72-14 1-15,6 0 0 0,-72 11-27 16,63-8 0-16,1 6-142 0,-4-9 2 0,4 0-1 15,5 0 0-15,2-3 113 0,-82 3 1 16,75-17 0-16,74 3-93 0</inkml:trace>
  <inkml:trace contextRef="#ctx0" brushRef="#br0" timeOffset="27482.71">1531 7515 201 0,'0'0'0'0,"0"0"0"0,0 0 0 0,0 0-37 0,0 0 0 16,0 0 0-16,0 0 1 0,0 0 36 0,0 0 0 15,30-8 0-15,-27-3 0 0,2 2-3 0,6 1 0 16,3-6 0-16,0-9 0 0,5 3 3 0,1-8 0 15,-1 0 0-15,-5 11 0 0,-3 6 69 0,3 3 1 16,-9 2-1-16,3 3 2 0,-2 6-71 0,-6-3 0 16,5 6 0-16,4-1 0 0,-4 4-2 0,1 5 0 0,2-6 0 15,-2 6 1-15,2 0 1 0,3 0 0 0,-6 0 0 16,4 1 0-16,2-10 63 0,-3 4 1 0,3-4-1 16,-3-2 2-16,3 3-65 0,3-6 0 0,-5 0 0 15,7 0 0-15,3 8 60 0,4-8 0 0,1 0 0 16,10 0 1-16,4 0-61 0,1 0 0 0,-6-6 0 15,3 4 0-15,3-4 30 0,-6-2 1 0,0 2-1 16,6 0 1-16,-6 4-31 0,5-7 0 0,-7 3 0 16,2-2 0-16,0 2 72 0,0-2 1 0,6 2-1 15,-6 1 1-15,6 2-73 0,-1-3 0 0,1 6 0 0,0 0 0 16,-1 0 37-16,1 0 1 0,0 0-1 0,5-8 1 16,0 2-38-16,-2-2 0 0,7-1 0 0,4-2 0 15,5 3-9-15,5-6 0 0,-2 2 0 0,8 1 1 16,-2-3 8-16,2 0 0 0,-11 3 0 0,-6 2 0 0,1 4 27 15,-9 2 1-15,8-3-1 0,1 6 1 0,-1 6-28 16,-8-3 0-16,14-3 0 0,6 0 0 0,2 0-8 16,-2 0 0-16,2-3 0 0,3 3 1 0,-3-6 7 15,75-2 0-15,-63-6 0 0,2 2 25 16,80-10 0-16,-77 13 0 0,-3 1 0 16,80-12-25-16,-82 12 0 0,-1 2 5 0,78-8 1 15,-81 11-1-15,1 3 2 0,77-5-7 16,-78 5 0-16,4-6 0 0,71 0 0 15,-72 4 0-15,3-4 0 0,80-2 0 16,-88-1 0-16,6 4 6 0,82-15 1 16,-80 11 0-16,3-5 0 0,85-5-7 15,-90 10 0-15,-6 4-11 0,77-7 1 16,-72 7-1-16,0-4 1 0,73-5 10 16,-79 14 0-16,4 0 16 0,63 0-1 15,-69 0 0-15,-8 9 0 0,66-1-15 16,-61-2 0-16,3-3-18 0,67 11 1 15,-76-3-1-15,-2-6 1 0,50 12 17 16,-47-17 0-16,8 6 17 0,61-6 1 16,-64 0-1-16,6-6 0 0,77 1-17 15,-80 2 0-15,3 3 33 0,63-6 0 16,-63 6 0-16,-3 0 1 0,69 6-34 0,-66-6 0 16,3 0 11-16,68 0 0 0,-76 0 0 15,2 0 0-15,74 0-11 0,-71 0 0 16,3-6-8-16,77 1 0 0,-83 2 0 0,3 3 1 15,69-9 7-15,-61 7 0 0,3-1 5 16,79-6 0-16,-79 9 0 0,-5 0 1 16,82-2-6-16,-85 2 0 0,2 2 13 15,78 1 1-15,-78 3 0 0,0-3 0 16,70-1-14-16,-76-2 0 0,1 0 14 16,69-2 0-16,-61 2 0 0,-2 2 0 0,76 1-14 15,-82-3 0-15,-3 6 24 0,75-6 0 16,-72 0 0-16,-3 3 1 0,74 2-25 15,-71 1 0-15,-6-3-5 0,75 2 1 16,-77 1 0-16,-1-3 0 0,67 2 4 16,-63 1 0-16,-4-6-13 0,72 3 0 15,-68 2 0-15,-9-5 1 0,66 0 12 16,-60 6 0-16,-1-6-1 0,61 0 1 16,-60 0-1-16,-6 9 1 0,61-4 0 15,-58-5 0-15,-1 3-3 0,62 5 1 16,-64-2 0-16,3 0 0 0,66 8 2 15,-69-11 0-15,0 2-1 0,52 4 1 16,-52-9-1-16,-5 0 1 0,63-3 0 16,-53-3 0-16,9 3 11 0,66-8 0 15,-69 5 0-15,-8 4 1 0,74-12-12 16,-71 8 0-16,5 3-6 0,69-2 0 16,-69 5 0-16,3 0 0 0,72-6 6 0,-75 3 0 15,3-3-6-15,77-8 0 0,-66 9 0 16,2 2 1-16,89-11 5 0,-96 5 0 0,7 4-33 15,70-6 1-15,-83 8-1 0,0-6 1 16,41 9 32-16,-80 9 0 0,-19 5-73 16,-14-14-1183-16</inkml:trace>
  <inkml:trace contextRef="#ctx0" brushRef="#br0" timeOffset="33699.31">1517 7870 11 0,'0'0'0'0,"0"0"0"0,0 0 0 0,58-34 1 16,-50 26-1-16,3 2 1 0,3 12-1 15,-3-6 0-15,-3 2 76 0,3 10 0 16,-8-4 0-16,3 1 1 0,-1 2-77 16,3 3 0-16,-2 8 0 0,-1 6 114 0,-5 1 2 0,0 7-2 15,0-2 2-15,-11 5-116 0,-11 51 0 16,11-50 0-16,-3 2 76 0,-10 42 1 16,15-36-1-16,-2-6 2 0,-3 51-78 15,3-51 0-15,3 9 51 0,-6-6 1 0,-2 6-1 16,2 2 2-16,-5 6-53 0,-23 48 0 15,17-59 0-15,0 3 18 0,-13 27 0 16,18-41 0-16,7-3 0 0,-21 36-18 16,18-28 0-16,8 3 40 0,-6-2 0 0,3-1 0 15,-3-6 0-15,0 6-40 0,3 1 0 0,3-12 0 0,8-3 0 16,0-3-11-16,0-2 0 0,8-7 0 0,-2-1 1 16,-1-7 10-16,28 3 0 0,-13-8 0 15,4 3 23-15,4-1 0 0,5-5 1 0,3-5-1 0,-3-1-23 16,9-2 0-16,2-1 0 0,-5 1 0 0,-1 2 29 15,1-8 1-15,11 8 0 0,-9 4 0 0,3 2-30 16,0 0 0-16,3 0 0 0,-2 0 0 0,-1 0 7 16,-3 8 0-16,3-2 0 0,9-4 0 0,-3 4-7 15,-3 0 0-15,5-6 0 0,1-6 0 0,2 0-23 16,3 4 0-16,8-7 0 0,-2 4 1 0,8-4 22 16,-1 4 0-16,-2-4 0 0,-8 6 0 0,3 6-32 0,-6 0 0 15,5-3-1-15,-2 0 1 0,-3 6 32 0,0-4 0 16,11 10 0-16,-3-10 0 0,1 10-27 0,7-4 0 15,-7 1 0-15,-4-1 0 0,-2 3 27 0,66 3 0 16,-61-8 0-16,3-3 27 0,67 2 0 16,-65-5 0-16,-4 0 0 0,74-5-27 15,-75 5 0-15,3 5 20 0,80-5 1 16,-71-5-1-16,-1-1 0 0,3 3-20 0,3-5 0 16,0 5 0-16,-3 3-15 0,88-3 0 15,-85 3 0-15,-5 0 0 0,76 3 15 16,-76 0 0-16,-7 5 34 0,79-2 0 15,-81 2 0-15,2-5 0 0,79 14-34 16,-73-14 0-16,0 2-12 0,78-2 1 16,-75-3-1-16,-3 0 1 0,84-3 11 15,-70-8 0-15,0 0-26 0,0-3 1 0,-2 8-2 16,-9-5 2-16,8 8 25 0,-8-8 0 0,9 3 0 0,-4-1 0 16,6 1 25-16,3-4 1 0,-16 4-1 0,2 5 1 15,-8 3-26-15,-3-3 0 0,8 1 0 0,3 2 0 16,3 5-21-16,-6-2 1 0,1 3-1 0,-1-6 0 0,0 2 21 15,1 1 0-15,-1-3 0 0,0 0 0 0,1 0 26 16,2-3 0-16,3 1 0 0,-6-7 0 0,3 4-26 16,3-10 0-16,-6 7 0 0,6 2 0 0,-5 1 24 15,2-1 1-15,-3 3-1 0,6-5 1 0,0 5-25 16,2 0 0-16,-7 3 0 0,-1 3 0 0,-5 8-11 16,-3-8 1-16,6 3 0 0,7 2 0 0,-4 3 10 0,-1 4 0 15,0-13 0-15,1 4 0 0,-1 0-35 0,1-6 0 16,7 0 0-16,-2 0 0 0,8-9 35 0,-5 4 0 15,-3-1 0-15,0 0 0 0,-3 3 13 0,3 3 1 16,2-8-1-16,4 2 1 0,-7 1-14 0,4-1 0 16,-3 3 0-16,3-2 0 0,-9 5 23 0,0 0 1 15,6-3-1-15,-6 3 1 0,4 0-24 0,1 0 0 0,-4 3 0 16,-1 2 0-16,3-5 20 0,-2 0 0 0,-4 0 0 16,1 3 0-16,-6 3-20 0,3-1 0 0,-1 1 0 15,7-3 0-15,-9 2-6 0,3-2 0 0,0-3 0 16,-1 0 1-16,-2-3 5 0,3 3 0 0,6-5 0 15,-1 2 0-15,3-3 6 0,3 1 1 0,-6-1-1 16,1 3 1-16,-7-5-7 0,-2 2 0 0,3 6 0 16,0 0 0-16,-6 0-3 0,3 3 1 0,-2 3-1 15,-4-1 1-15,-5 1 2 0,3 2 0 0,-3 6 0 16,0-8 0-16,-5 3 13 0,2-1 1 0,-3 0-1 0,6-5 0 16,6 0-13-16,-3-3 0 0,2 0 0 0,3 0 0 15,4 0 3-15,-4 0 0 0,3-3 0 0,-3 0 0 16,3 1-3-16,-2 2 0 0,2-6 0 0,5 3 0 0,9 3-21 15,-6 0 1-15,-5-3-2 0,0 1 2 0,-3 2 20 16,-5-6 0-16,7 12 0 0,1-6 0 0,6 0 13 16,-7 2 0-16,-1 1 1 0,1-3-1 0,4-3-13 15,0 3 0-15,-4 0 0 0,-4-2 0 0,-4 2-37 16,1-9 1-16,2 6 0 0,0 3 0 0,3 0 36 16,-5-3 0-16,-6 6 0 0,0 3 0 0,-3 2 1 15,0-2 1-15,-2 0-1 0,-6 2 1 0,3 6-2 0,41 3 0 16,-47-11 0-16,3-1-5 0,41 4 0 15,-41-1 0-15,-3 3 0 0,39 6 5 16,-44-6 0-16,2-5 23 0,31 11 0 16,-33-9 0-16,5 4 0 0,33-1-23 15,-35-5 0-15,-1-1 16 0,39 9 1 16,-35-11 0-16,-1 3 1 0,33 5-18 16,-41-3 0-16,0 6-14 0,30 9-1 15,-35-17 1-15,2 2 1 0,19 9 13 16,-24-6 0-16,2-5 7 0,17 8 1 15,-25-11 0-15,0-3 0 0,23-3-8 16,-26 0 0-16,6 0 8 0,11-11 1 16,-17 0-1-16,0 3 0 0,17-14-8 15,-16 10 0-15,-6 1-50 0,10-28 1 16,-4 14 0-16,-6-9 1 0,5-2 48 0,0 0 0 16,1-3 0-16,-1-1-18 0,-5-5 1 0,-3 3 0 0,-3-5 0 15,-2-4 17-15,-1-50 0 0,3 56 0 16,3-8-35-16,3 6 1 0,-8-7 0 0,8 7 1 15,-1-1 33-15,-2-5 0 0,3 5 0 0,6-5 0 0,-1 5 4 16,20-47 0-16,-26 53 0 0,1 3 0 16,11-34-4-16,-22 42 0 0,-3 6 32 15,-3-20 0-15,-2 22 0 0,2 7 2 16,-8-12-34-16,0 11 0 0,2 12 15 16,-24-15 1-16,14 9 0 0,-6 3 0 15,-27-6-16-15,21 6 0 0,4 8-12 0,-9-5 0 16,5 2 0-16,1 6 0 0,-3 0 12 0,-3 0 0 15,3-6 0-15,-9 6 0 0,-2 0-12 0,0 0 0 16,0 0 0-16,2 0 0 0,-2 0 12 0,-6 0 0 16,-2 0 0-16,-1 0 0 0,1 6-27 0,-6-6 0 15,-6 0 0-15,4 0 0 0,-12-6 27 0,3 3 0 0,2-2 0 16,-4-4 0-16,-4 9 11 0,3-5 1 0,-5-4 0 16,-3 1 0-16,0-3-12 0,-1-3 0 0,-10 5 0 15,3-2 0-15,2 8-34 0,-10-5 1 0,-1 2 0 16,-5-2 0-16,2 8 33 0,-2-6 0 0,0 6 0 15,2-6 0-15,-2 3-23 0,3-2 0 0,-4-4-1 16,-7 1 2-16,-6 2 22 0,0 1 0 0,5-4 0 16,1 1 0-16,8 2-19 0,-125-16 1 15,111 10 0-15,-5-2 0 0,-114-14 18 16,124 11 0-16,-2 3-30 0,-116-14 0 16,118 8 0-16,4 6 1 0,-120-11 29 0,111 14 0 15,-3 2 15-15,-118-5 0 0,112 3 0 16,-2 8 0-16,-118-11-15 0,120 9 0 15,4 2 6-15,-120-11 0 0,120 8 0 0,8-2 1 16,-119-15-7-16,115 9 0 0,-4 0-17 16,-111-11 0-16,119 16 0 0,-1-5 1 15,-115-6 16-15,108 18 0 0,-4 2-8 16,-123 0 1-16,118 0-1 0,0 2 1 16,-130 13 7-16,139-10 0 0,2 1-30 15,-124 8 1-15,119-3 0 0,-1 0 1 16,-132 6 28-16,128-6 0 0,4-5 6 0,-126 11 1 15,124-9-1-15,8 6 1 0,-121 12-7 16,118-15 0-16,6 3-1 0,-121 11 0 16,123-16 0-16,-2-1 0 0,-102 4 1 15,108-10 0-15,7-2 0 0,-98-2 0 16,104 2 0-16,11-6 0 0,-88-2 0 16,86-7 0-16,8 4-19 0,-75-17 1 15,78 14-1-15,5-3 1 0,-69-11 18 16,69 11 0-16,0 3 4 0,-57-14 0 15,57 14 0-15,-6 3 1 0,-68-6-5 16,74 11 0-16,6 12-4 0,-69 2 0 16,63-8 0-16,-3 6 1 0,-68 2 3 15,71-8 0-15,0 6 10 0,-63-6 0 16,63 3 0-16,3 2 1 0,-67 4-11 16,64-1 0-16,1 3-12 0,-84 9 1 15,83-9 0-15,0 3 0 0,-77 20 11 0,72-20 0 16,-6 0-16-16,-77 23 0 0,88-17 0 15,-5 2 1-15,-73 20 15 0,79-22 0 16,-1 2-32-16,0 1-1 0,-5 0 1 0,-1-1 0 0,1 9 32 16,0 0 0-16,5-3 0 0,0 0 0 0,3-5-54 15,-75 25 0-15,75-32 0 0,8 4-1 16,-66 8 55-16,61-19 0 0,8-1-15 16,-72 3 1-16,67-8-1 0,-4 3 1 15,-68-1 14-15,71-5 0 0,-7 9-26 16,-65 5 1-16,64 0 0 0,3 3 0 0,-69 25 25 15,69-17 0-15,-8 6-50 0,-81 17 1 16,76-39 0-16,82-9-64 0</inkml:trace>
  <inkml:trace contextRef="#ctx0" brushRef="#br0" timeOffset="77099.75">1199 9870 12 0,'0'0'0'0,"0"0"1"0,0-31-1 15,0 23 0-15,-5-1 0 0,5-19 1 16,0 20-1-16,-6-6 1 0,1-9-1 0,2 12 0 15,3 2 0-15,0 9 0 0,-6-5 0 16,6 5 1-16,0-6-1 0,0 6 0 0,0-3 0 0,0 3 2 16,0 0 1-16,0 0 0 0,0 0 0 15,-5 0-3-15,2 6 0 0,-3 5 95 16,1 15 1-16,-1-4 1 0,4 9-1 16,-9 37-96-16,5-46 0 0,3-2 88 15,6 16 1-15,-3-19-1 0,0-3 0 16,0 0-88-16,6 6 0 0,-1 3 0 0,3-1 71 15,-2 3-1-15,-1-2 0 0,1-3 2 0,-3 2-72 16,2 1 0-16,4-4 0 0,2 4 0 0,2-1 73 0,-7 1 0 16,2 2 0-16,3 3 1 0,-2 0-74 0,10 29 0 15,-14-21 0-15,-5-5 43 0,0 39 0 16,0-33 0-16,-5 2 1 0,2 40-44 16,-2-42 0-16,-1 5-3 0,-2-5 1 15,2-4 0-15,1 4 0 0,5-9 2 0,-6 3 0 16,6-6 0-16,0-2 0 0,6-6-22 0,-1-3 0 0,4-3 0 15,-4-3 0-15,1-8 22 0,2 0 0 0,8 0 0 16,4-5 0-16,2 2-18 0,8-3 1 0,-2-2-1 16,2-3 1-16,3 2 17 0,1 1 0 0,4-3 0 15,-7 8 0-15,-4-6 12 0,4 4 1 0,2 5-1 16,-6 0 1-16,4 0-13 0,2 0 0 0,0 3 0 16,0-1 0-16,6 7-8 0,0-6 0 0,-4 2 0 15,-1 1 1-15,-1 8 7 0,-6-6 0 0,12 1 0 16,0 2 0-16,-1-3 17 0,1-5 0 0,5 3 0 0,-5 0 0 15,0-6-17-15,46 5 0 0,-41-5 0 16,6 0 9-16,-3 0 1 0,-3 3-1 0,3 3 1 16,3-6-10-16,-3 2 0 0,5 4 0 0,-2 0 0 15,3-4 36-15,52 10 2 0,-56-7-2 0,-2 7 1 16,64 13-37-16,-48-17 0 0,6 6-28 16,56 1 1-16,-62-1 0 0,-2-6-1 15,55 12 28-15,-52-17 0 0,-1-1-20 16,61-2 1-16,-60 0 0 0,8-2 0 15,63 2 19-15,-69 2 0 0,4 7-1 16,68-1 0-16,-67-8 0 0,-1-3 1 16,79-2 0-16,-72 5 0 0,3-6-1 0,86-8 0 15,-89 6 0-15,9-6 0 0,80-15 1 16,-86 15 0-16,3-3 3 0,85-8 0 16,-91 17 0-16,1-4 0 0,-6 1-3 15,5 6 0-15,0-1 0 0,1 3 21 0,-1 0 0 0,0 1 0 16,-10 2 0-16,2 0-21 0,74 2 0 15,-71 1 0-15,6 6-7 0,-1-9 1 0,0 2-1 16,-5 1 1-16,5 6 6 0,64-7 0 16,-69 1 0-16,-6 0 6 0,75 3 0 15,-63-6 0-15,-1-6 1 0,67 3-7 16,-73 3 0-16,1 3-27 0,69 3 0 16,-69-12 0-16,5 0 0 0,1-2 27 0,-1 2 0 15,-5 4 0-15,5 2-29 0,0 0 1 0,-5 0-1 16,-3-6 1-16,-2 6 28 0,-1 0 0 0,3 6 0 15,-5-1 0-15,2 6-11 0,69 6-1 0,-71-8 1 16,-6-6 0-16,66 11 11 0,-58-3 0 16,3-3-6-16,67 9 0 0,-64-5 0 15,-6-7 0-15,75 6 6 0,-78-8 0 16,4-3-16-16,68 3 0 0,-63 3 0 0,-3-4 0 16,69 10 16-16,-66-12 0 0,2 0 2 15,78 3 1-15,-77-6-1 0,2 3 1 16,86-9-3-16,-85 9 0 0,-1 3-12 15,86 3 0-15,-86-6 0 0,6 3 0 16,75 2 12-16,-76 1 0 0,-4-3 25 16,76 8 1-16,-76-11-1 0,-1 0 1 15,86-6-26-15,-80 6 0 0,3-3-4 0,88-2 0 16,-91-6 0-16,2-1 1 0,78-7 3 16,-72 5 0-16,3 2 9 0,89-13 1 15,-92 11 0-15,-6 3 0 0,89-6-10 16,-82 17 0-16,-4 0 2 0,3 0 1 15,-8-6 0-15,-3 3 0 0,-5 3-3 0,77-3 0 16,-75 3 0-16,6 3 18 0,60 6-1 16,-68-6 0-16,-3-1 1 0,63 10-18 15,-63-7 0-15,0 1 21 0,69 2 0 16,-69-2 0-16,5-6 0 0,72 8-21 16,-72-8 0-16,1 0 0 0,85-5 1 15,-80 2-1-15,-1-6 1 0,81-5-1 16,-85 12 0-16,-1-1 22 0,75-3 0 15,-77 6 0-15,-4 6 0 0,70-3-22 16,-69-1 0-16,-6 7-29 0,64-1 0 0,-66-2 0 16,2 2 0-16,64-2 29 0,-61-6 0 15,3 0-19-15,71-6 0 0,-73 6 0 16,-1-5 1-16,69-4 18 0,-72 4 0 16,9 2-15-16,57-8 0 0,-68 11-1 0,-1 0 2 15,53 11 14-15,-58-11 0 0,-5 5 7 16,49 7 1-16,-55-7 1 0,-3 1-1 15,36 11-8-15,-38-6 0 0,-1 3-17 16,28 12 1-16,-30-15 0 0,2-6 0 16,42 7 16-16,-50-1 0 0,12-3 17 0,32 6 0 15,-44-11 0-15,0 0 2 0,31 5-19 16,-31-8 0-16,-8 3 8 0,27-3 1 16,-32 0-1-16,-12-3 1 0,17-2-9 15,-12 2 0-15,-1 0-6 0,7 0 0 16,-8-2 0-16,3 2 1 0,19-11 5 15,-25 0 0-15,3 0-8 0,9-14 0 16,-7 2 0-16,-2 1 0 0,3 0 8 0,0-1 0 16,-8 1 0-16,2-9-23 0,3-2 1 0,-6-1 0 15,4 1 0-15,-1-1 22 0,9-47 0 16,-9 47 0-16,3-5-48 0,11-37 0 16,-5 45 0-16,-4 1-1 0,29-27 49 15,-26 24 0-15,4-1-72 0,-6 1 1 0,5 2 0 16,-5-3-1-16,0 4 72 0,-3-1 0 0,2 3 0 15,1 0 0-15,-3-3-4 0,9-31 1 16,-12 32 0-16,3 10 0 0,-3-27 3 0,-5 30 0 16,-3-3 11-16,3-10 1 0,2 16 0 15,-5 3 0-15,-5-20-12 0,5 14 0 16,-3 3 16-16,-3-25 2 0,-5 20-2 16,3 2 1-16,-11-17-17 0,2 18 0 0,3 2 107 15,1 3 1-15,-1-6 1 0,0 3-1 0,8 6-108 16,-5 2 0-16,3-5 0 0,-6 3 0 0,9 3-1 15,-1-1 1-15,-2 4 0 0,2-4 0 0,1 9 0 16,-6-8 0-16,3 2 0 0,-1 6 0 0,4 0-206 16,-6 0 0-16,-6 6-1 0,-8 2 1 0,25-8-103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3T23:05:41.3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19166 2437 11 0,'0'0'0'0,"0"0"0"0,0 0 0 0,0 0 0 0,0 0 1 0,0 0-1 16,0 0 1-16,27 0-1 0,-27 0 0 0,6 0 0 15,-6 0 0-15,0 0 0 0,0 0 1 0,0 0-1 16,0-5 1-16,0 5-1 0,0 0 0 0,0 0 0 15,0-9 0-15,0 9 0 0,0-6 0 0,0 6 0 16,2-8 1-16,4 2-1 0,0 4 0 0,-6 2 0 16,0 0 0-16,0 0 0 0,0 0 0 0,0 0 0 15,0 0 0-15,0 0 0 0,0 0 0 0,-6 2 0 0,6 4 0 16,0-6 89-16,11 6 1 0,3 2 0 0,-6-5 0 16,3 3-90-16,3-6 0 0,11 5 0 0,2-5 0 0,7-5 58 15,2 5 0-15,-3-6 1 0,5 3 0 0,-4 3-59 16,4-6 0-16,-5 4 0 0,3 2 0 0,-3-6 80 15,1 6 1-15,4 0-1 0,-5 0 0 0,6 0-80 16,0 6 0-16,-1-6 0 0,1 0 0 0,0 0 55 16,-1 2 2-16,4-2-2 0,8-2 1 0,-3-4-56 15,2 0 0-15,1 4 0 0,-3-4 0 0,5-3 54 16,-7 4 0-16,2 5 1 0,-3 0 0 0,3 0-55 16,2-6 0-16,-10 12 0 0,3-6 0 0,-4 5 36 0,-2-2 0 15,-3 3 0-15,0 2 0 0,-2 4-36 0,24 5 0 16,-25-12 0-16,4-2 21 0,35 11-1 15,-36-3 0-15,0-2 0 0,44-1-20 16,-38-11 0-16,0-2-32 0,38-9-1 16,-38 5 1-16,-1 4 0 0,1-4 32 0,0 4 0 15,-1-1 0-15,1 3-17 0,0 3 0 0,-6-6 0 16,0 4 0-16,-5-4 17 0,2 0 0 0,-5 6 0 16,-6 0 0-16,1 0 9 0,-7 0 1 0,7 0-1 15,5-2 1-15,-3 2-10 0,3-6 0 0,-1 6 0 16,-4 0 0-16,-1 0-13 0,0 0 1 0,-5 0 0 15,-3-6 0-15,-2 6 12 0,-1 0 0 0,-3 0 0 16,1-3 0-16,-6 3-23 0,0 0 0 0,5 0 0 16,-5 0 0-16,0 0 23 0,0 0 0 0,3-5 0 15,-3 5 0-15,0 0-3 0,0 0 1 0,-3 0-1 0,-13 0 1 16,-4 5 2-16,-2-5 0 0,-16 0 0 0,-9 3 0 16,-8 3-19-16,-6 0 2 0,17-6 0 0,8 0 0 15,0 0 17-15,3-6 0 0,2 6 0 0,-7 0 0 0,4 0 21 16,-4-6 0-16,-1 6 1 0,0 0-1 15,1-3-21-15,-1 3 0 0,0-5 0 0,-5 5 0 0,3-6-14 16,-4 3 0-16,1-2 1 0,0-1 0 0,3 3 13 16,2-2 0-16,0-4 0 0,-5 4 0 0,-3-1-21 15,3-2 0-15,0 2 0 0,2-2 1 0,-2 2 20 16,5 3 0-16,-5-3 0 0,0 4 0 0,-3-4-8 16,3 6 1-16,-3 0-1 0,-8-6 1 0,2 4 7 0,1 2 0 15,5-6 0-15,3 6 0 0,-1 0-22 0,-2 0 1 16,9-6-1-16,5 4 1 0,-3 2 21 0,3-6 0 15,-1 0 0-15,-4 6 0 0,5 0-11 0,-3 0 0 16,0 6-1-16,-3-6 1 0,3 0 11 0,3 0 0 16,-6 6 0-16,6-6 0 0,-5 2-18 0,4 4 0 0,1 0 0 15,-3-4 1-15,3 4 17 0,0 0 0 0,5 2 0 16,6-8 0-16,3 0-11 0,0 0 1 0,-1 0-1 16,4 0 1-16,5 0 10 0,2 0 0 0,-4 3 0 15,1 0 0-15,4-3-1 0,3-3 0 0,-1 6 0 16,-2 0 1-16,8-3 0 0,-3 5 0 0,3-5 0 15,-3 9 0-15,3-9 12 0,0 0 1 0,3 5 0 16,8-2 0-16,-3 3-13 0,3-1 0 0,9 4 0 16,13-4 0-16,11 4 17 0,0 5 0 0,-2-14 0 15,-6 0 0-15,2 0-17 0,1-6 0 0,8 3 0 16,6-2 0-16,-1-1 31 0,0 3-1 0,4-2 0 0,-1-4 1 16,0 4-31-16,3-1 0 0,-5 3 0 0,5-2 0 15,5-4 19-15,4 4 1 0,-9-1 0 0,5 3 0 16,3 3-20-16,-2 0 0 0,-6 0 0 0,0-6 0 0,-6 4 21 15,6-4 0-15,-5 6 0 0,-6 0 1 0,3 6-22 16,-6-4 0-16,8 4 0 0,1-6 0 0,-3-6-2 16,2 6 0-16,-8 0 0 0,3 0 0 0,0 0 2 15,-3 0 0-15,-19 0 0 0,3 0 0 0,5 0 12 16,-3-2 0-16,3 2 0 0,1 2 1 0,-1 4-13 16,3-6 0-16,-9 3 0 0,4 3 0 0,-9-1-4 15,3 4 1-15,-9-9-1 0,-2 5 1 0,0-5 3 0,-9 3 0 16,-5-3 0-16,3 6 0 0,-3-6-20 0,0 5-1 15,0-5 1-15,0 0 1 0,0 0 19 0,6 0 0 16,-6 0 0-16,0 0 0 0,-6 0-13 0,6 0 0 16,-3 0 0-16,3 0 1 0,-5 0 12 0,-3-5 0 15,2 5 0-15,-8-6 0 0,-2 3-61 0,2-8 0 0,-5 3-1 16,-1-1 1-16,-5 3 61 0,3-2 0 0,-3 0 0 16,0-4 0-16,-8 4-158 0,-36-6 0 15,31-6 0-15,38 20-194 0</inkml:trace>
  <inkml:trace contextRef="#ctx0" brushRef="#br0" timeOffset="2398.73">23831 7105 854 0,'0'0'0'0,"0"0"0"0,-19 67 0 0,-6 6-5 0,-30 76 0 0,19-92 0 16,-6 2 0-16,-46 53 5 0,44-70 0 0,-3-13 81 15,-44 13 0-15,52-31 1 0,0-8 0 16,-32-14-82-16,46 2 0 0,5-5 74 16,1-20 2-16,13 9-2 0,12-9 1 15,0-8-75-15,7-14 0 0,1-3 0 0,11-12-3 16,33-83 0-16,-36 80 0 0,8-4 0 15,28-66 3-15,-33 79 0 0,0 12-18 0,3 2 1 16,-14 15-1-16,-3 8 1 0,-3 14 17 0,-2 0 0 16,-4 8 0-16,-2 6 0 0,0 0 49 0,-2 20 0 15,-10-1 0-15,4 4 1 0,-30 61-50 16,4-16 0-16,1 13 14 0,-5 12 1 16,13-6 0-16,0-11 0 0,5 0-15 0,-10 62 0 15,22-87 0-15,5-12 35 0,11 37 1 16,-2-45-1-16,10 0 1 0,15 14-36 15,-12-25 0-15,6-12 20 0,33-2 0 16,-25-12-1-16,6-2 1 0,66-34-20 16,-36 2 0-16,5-5-16 0,4-3 0 0,10-5 0 15,-2-3-1-15,8-15 17 0,102-78 0 16,-99 70 0-16,5-8-58 0,3-3 0 0,-9 17 0 16,-4 3 1-16,2 5 57 0,-3-5 0 0,-14 33 0 15,-8 9 0-15,-5 17-1 0,-1 8 1 0,-16 11-1 16,-3 6 1-16,-11 20 0 0,17 62 0 0,-30-34 0 15,-9 16-7-15,-3 1 1 0,-5 20-1 0,-3-1 0 16,-9 12 7-16,1 95 0 0,8-118 0 16,3-5 35-16,22 70-1 0,-6-96 0 0,11-14 1 15,4-5-35-15,-7-3 0 0,4-3 0 0,2-3 28 16,-3-8 1-16,12-12-1 0,4-2 1 0,12-12-29 16,0-2 0-16,12-12 0 0,-4-3 0 0,11-5 13 15,92-65-1-15,-81 37 0 0,3-14 0 16,6-3-12-16,0-3 0 0,-3 2 0 0,2 4-36 15,100-85-1-15,-105 77 1 0,1-1 1 16,71-51 35-16,-100 94 0 0,-16 22 18 0,36 0 0 16,-55 19 0-16,-6 18 0 0,5 36-18 15,-13-25 0-15,-8 11-9 0,-6 3 0 16,5 2 0-16,-2 6 0 0,2 4 9 0,-5 58 0 16,6-73 0-16,-6-3-13 0,3 34 1 15,2-45 0-15,6-3 0 0,3 14 12 16,-6-25 0-16,9-6-44 0,22 9 0 15,-12-9 0-15,9 1 0 0,44-10 44 16,-41-13 0-16,8-9-51 0,55-30 1 16,-44 10-1-16,0-5 1 0,-5-11 50 0,-1 5 0 15,-2 4 0-15,0 2-22 0,-1-6 1 0,-4 12 0 16,-7 8 1-16,-2 5 20 0,0 1 0 0,-6 14 0 16,-10 8 0-16,-6 11-44 0,-1 1 1 0,-2 10-1 15,-2 4 1-15,2 11 43 0,3 53 0 16,-3-31 0-16,8 9-124 0,14 56 1 0,-14-87-1 15,-19-34-376-15</inkml:trace>
  <inkml:trace contextRef="#ctx0" brushRef="#br0" timeOffset="3432.83">24815 4966 11 0,'0'0'0'0,"0"0"0"0,11-45 0 0,5-17 1 0,-16 32-1 16,-3 1 1-16,-16-27-1 0,3 28 0 0,2 8 56 15,-3 3 1-15,-5-2-1 0,0 5 1 0,-3 5-57 16,-5-5 0-16,2 3 0 0,-5 0 0 0,-3 5 35 15,0 0 0-15,3 6-1 0,3 0 1 0,5 0-35 16,-22 12 0-16,27-4 0 0,9 1 18 16,-2 10 1-16,7-5-1 0,-2 9 1 15,-9 27-19-15,9-13 0 0,0 11 28 0,-9 45 0 16,12-48 1-16,2 3-1 0,3-6-28 16,-6 8 0-16,3 7 0 0,6 2 65 0,3 53 0 15,-6-56 0-15,0-5 2 0,3 64-67 16,-6-53 0-16,3-5 43 0,0-4 1 15,-9 3 0-15,1 1 0 0,-3-1-44 0,-11 45 0 16,14-61 0-16,-3-4-175 0,-9 20 0 16,12-39-1-16,0-3-31 0,-3-2 174 15,2-12 0-15,9 0-120 0</inkml:trace>
  <inkml:trace contextRef="#ctx0" brushRef="#br0" timeOffset="3748.64">23610 5492 629 0,'0'0'0'0,"0"0"0"0,58-14 33 16,17-8 1-16,-39 11-1 0,2 2 1 15,42-13-34-15,-41 22 0 0,-3 0 73 16,36 8 0-16,-39-8 0 0,-3 6 1 15,37 8-74-15,-37 0 0 0,3-6 24 16,34 15 1-16,-29-9 0 0,1-3 0 16,44 12-25-16,-42-9 0 0,3-6-79 15,42 6-1-15,-42-8 1 0,6-6 1 16,49-6 78-16,-54 1 0 0,-1-4-136 0,41-5 1 16,-46 0-1-16,0 6-37 0,24-18 134 15,-41 12 1-15,-22 14-99 0</inkml:trace>
  <inkml:trace contextRef="#ctx0" brushRef="#br0" timeOffset="4333.35">25127 5492 325 0,'0'6'0'15,"0"17"0"-15,-3 8 20 0,-5 45 0 16,-1-40 0-16,-2-2 1 0,-5 5-21 0,2 1 0 16,-5-4 0-16,5-2 85 0,-6 3 1 0,7-9-1 0,2-6 0 15,0-2-85-15,2 2 0 0,-2-8 0 0,8 1 0 16,-2-13 28-16,5-2 0 0,0 6-1 0,0-6 1 16,0 0-28-16,0 0 0 0,-6 6 0 0,6-6 0 15,0 0 3-15,0 0 0 0,0 0 0 0,0 0 1 0,0-6-4 16,0 6 0-16,0-14 0 0,6-9 0 0,-1-5 7 15,18-42 0-15,-12 33 0 0,8-5 0 16,25-31-7-16,-25 45 0 0,6 0 13 16,25-26 1-16,-33 32 0 0,2-1 0 15,9-13-14-15,-17 16 0 0,-3 6 11 16,3-3 0-16,-5 6 0 0,2 2 1 0,-3 1-12 16,1 2 0-16,2-2 91 0,3-6 0 15,3 8 0-15,-6 1 1 0,12 2-92 16,-9 3 0-16,-3-6-2 0,17 6 1 15,-17 0-1-15,6 0 1 0,8 0 1 16,-14 6 0-16,1-6 58 0,2 0 1 16,-6 8-1-16,3-2 2 0,9 2-60 15,-9 1 0-15,3 5 39 0,11 11 0 16,-10-14 0-16,-4 1 0 0,8 18-39 16,-7-10 0-16,-4 0 16 0,-5 22 1 15,0-17 1-15,-5 4-1 0,-4 32-17 16,4-32 0-16,-1 2 14 0,-2 2 0 0,3-5 0 15,-7 1 0-15,4 1-14 0,-6-1 0 0,9-1 0 16,-6 0 0-16,3 0-50 0,-12 23 0 16,15-23 0-16,-6 0 1 0,-3 17 49 15,11-28 0-15,0-6-182 0,1 0 1 0,2-11-1 16,0 0-148-16,8-14 182 0,3-11 0 16,-11 25-230-16</inkml:trace>
  <inkml:trace contextRef="#ctx0" brushRef="#br0" timeOffset="5798.73">26359 5608 504 0,'0'0'0'0,"0"0"0"0,0 0-74 0,33 25 0 16,-28-22 0-16,-5-3 0 0,0 6 74 16,0-6 0-16,-5 0 120 0,-12-6 0 15,4 3 1-15,-4-2-1 0,-27-10-120 16,19 4 0-16,0 3 74 0,-16-6 1 16,21 11-1-16,9 6 0 0,-3 8-74 15,3-8 0-15,-2 5 65 0,-21 26-1 16,15-6 0-16,0 9 0 0,-6 10-64 0,11-4 0 15,0-7 0-15,9 6 25 0,5 1 1 0,0-7-1 16,-6 6 1-16,6-5-26 0,6 25 0 16,-1-37 0-16,-5 1-5 0,9 10 1 15,2-22 0-15,-3 0 0 0,11 0 4 16,-8-5 0-16,3-9 33 0,16-9 1 0,-13 4 0 16,2-9 0-16,26-20-34 0,-26 9 0 15,6-4-12-15,-6-4 0 0,0-4 0 0,1 1 1 0,-6-1 11 16,10-33 0-16,-10 30 0 0,0 1-31 15,11-32 1-15,-14 43-1 0,-3 6 1 16,12-20 30-16,-20 30 0 0,0 12 18 16,0 0 1-16,0 0 0 0,0 0 0 15,0 14-19-15,0 6 0 0,-9 3 41 16,4 5 1-16,-1 20 0 0,-8-3 1 0,3 17-43 16,-2-6 0-16,7-6 0 0,3-13 0 0,6-3-8 0,3 30 2 15,-4-35-1-15,4-7 1 0,8 9 6 16,-9-20 0-16,1-2 27 0,10-4 0 15,-5-5-1-15,6 0 1 0,24-5-27 16,-5-15 0-16,6-5-42 0,7-3-1 16,-10 2 1-16,0 4 0 0,-6-12 42 0,3 3 0 0,0-3 0 15,0 3 0-15,2-8-39 0,34-20 0 16,-47 31 0-16,-3 5 0 0,11-19 39 16,-19 28 0-16,-3 6-22 0,3 2 2 15,-14 6 0-15,0 0 0 0,5 6 20 0,-5 2 0 16,0 0 0-16,0 12 60 0,0-3 1 0,0 17-1 15,-8 8 1-15,3 6-61 0,-15 53 0 16,9-64 0-16,3 5 48 0,-20 31 1 16,17-34-1-16,-3 1 0 0,-16 27-48 15,19-44 0-15,0-3-11 0,-6 5 0 16,15-14 0-16,2-11 1 0,0 0 10 0,0 0 0 16,0 0 1-16,0 0 1 0,0-14-1 15,8 3 1-15,11-29-2 0,3-2 0 16,9-14-47-16,2-9-1 0,-3 17 1 0,-5 6 1 15,-3 0 46-15,3-3 0 0,0 8 0 0,-3-5 0 0,3 8-10 16,22-25 1-16,-28 34 0 0,1 8 0 16,7-3 9-16,-19 18 0 0,-8 2-4 15,3 8 1-15,-3-2 0 0,0 8 0 0,0-3 3 16,-3 3 0-16,-8 20 0 0,-2 8 0 0,-1 14 6 16,-33 51 0-16,28-56 0 0,2-9 1 15,-24 42-7-15,24-44 0 0,3-1 47 0,-19 26 0 16,19-37 1-16,3 0 0 0,0-5-48 15,3-4 0-15,-1-10 0 0,4-4-9 0,5-5 0 16,-6 3 0-16,6-3 1 0,-5 6 8 0,8-15 0 16,-1 4 0-16,4-9-43 0,13-28 1 15,1-1 0-15,7-13 0 0,37-59 42 16,-37 64 0-16,9 0-35 0,-3-2 1 0,6 0-1 16,-6-1 1-16,6 3 34 0,38-50 0 15,-46 51 0-15,2 7-22 0,22-27 0 16,-30 42 0-16,0 19 1 0,0-10 21 15,-12 16 0-15,-7 3-12 0,0 8 1 16,2-8 0-16,0 6 0 0,9 11 11 16,-9 3 0-16,6 2-7 0,8 29 1 15,-14-18-1-15,-8 10 1 0,0-7 6 0,-5 1 0 16,-1-1 0-16,-2-2 4 0,-9 0 0 0,9 3 0 16,0 2 0-16,-3 0-4 0,-9 40 0 0,18-42 0 15,2 5 81-15,0 28 1 0,2-47 1 16,4-1-1-16,8 6-82 0,-9-16 0 15,6-1 48-15,17 14 1 0,-9-16 1 0,1-4-1 16,26 4-49-16,-15-9 0 0,2-6 30 16,31-11 0-16,-31 3 0 0,-3 0 0 15,36-20-30-15,-38 17 0 0,2-8-7 16,31-26 0-16,-30 29 0 0,-1-6 0 16,0-6 7-16,1 3 0 0,-4 3 0 0,-2-6-32 15,-3 3 1-15,0-5 0 0,-2 2 0 0,-1 0 31 16,20-33 0-16,-20 30 0 0,-11 3 11 0,12-36 0 15,-15 33 0-15,-5 9 0 0,-3-22-11 16,-2 27 0-16,-6 6-10 0,-17 0 0 16,3 17 0-16,-2 0 0 0,-31 9 10 15,27 2 0-15,-2 6 18 0,-30 31 0 16,35-20 0-16,3 8 1 0,0 1-19 0,0 8 0 16,3 3 0-16,3 8 38 0,-9 51 0 15,23-51 0-15,2 1 1 0,20 49-39 16,5-55 0-16,16-6-8 0,76 31 1 15,-34-53 0-15,17-18 0 0,126-24 7 16,-107-12 0-16,9-17-69 0,4-17 2 0,-7-22-1 16,-9-9 0-16,-113 96-1073 0</inkml:trace>
  <inkml:trace contextRef="#ctx0" brushRef="#br0" timeOffset="9749.51">13171 10672 11 0,'0'0'0'0,"0"0"0"0,0 0 0 0,42-9 1 16,-26 7-1-16,-2 2 1 0,19 0-1 15,-19 0 0-15,3 0 0 0,10-3 1 16,-2 0-1-16,0 3 1 0,47-11-1 15,-39 2 0-15,6 4 0 0,38-7 0 16,-44 7 0-16,-5-1 1 0,41-2-1 16,-25 8 0-16,-3 0 0 0,56 0 0 15,-47 3 0-15,2-1 0 0,50 7 0 0,-49-6 0 16,-1 2 0-16,59 7 0 0,-53-10 0 16,0 4 0-16,66-3 0 0,-60-3 0 15,-1 3 0-15,73-3 0 0,-65-3 0 16,7 0 0-16,79-8 0 0,-74 8 0 0,6-8 8 15,87-3 0-15,-90 11 0 0,2-6 1 16,89 7-9-16,-83 2 0 0,-3-3 71 16,89 6 1-16,-95-1 1 0,-2-2-1 15,89 9-72-15,-81-9 0 0,3-6 35 16,88 6 1-16,-96-5 0 0,2 2 0 16,86-6-36-16,-83-2 0 0,0 8 52 0,92-11-1 15,-95 6 0-15,3 2 1 0,89 0-52 16,-86 1 0-16,2 2 15 0,98-11 1 15,-98 8 0-15,-4 1 0 0,101-9-16 16,-91 5 0-16,3 1-2 0,102-15 0 16,-104 9 0-16,-1 0 0 0,3 0 2 15,-6 6 0-15,1 2 0 0,5 6 12 0,-6-8 0 0,9 2 1 16,2 0 0-16,-5 1-13 0,3-4 0 0,2 6 0 16,-5-2 0-16,6 5-39 0,2 0 1 0,3-9 0 15,8 1 0-15,6 2 38 0,0 1 0 0,5-4 0 16,1 1 0-16,2 2-72 0,8-5-1 0,-2 2 1 15,2 1 0-15,-2-3 72 0,2-1 0 0,4 7 0 16,-7-4 0-16,6 9-5 0,-5-5 1 0,8-1-1 16,0 3 1-16,3 3 4 0,5 0 0 0,0 3 0 15,-2 0 0-15,5 5-57 0,2 1 0 0,7-4 0 0,-4 4 1 16,3-3 56-16,1 2 0 0,-1-2 0 0,-3 5 0 16,1 0-13-16,-1 3 0 0,-7 0 0 0,2 0 0 15,-9 3 7-15,150 11 0 0,-160-16 0 16,-144-12-20-16</inkml:trace>
  <inkml:trace contextRef="#ctx0" brushRef="#br0" timeOffset="11232.12">12776 12079 123 0,'0'0'0'0,"33"-12"0"0,12-2-22 0,51-25 1 16,-54 22-1-16,2 0 1 0,47-17 21 16,-52 20 0-16,-1 6 85 0,40-9 0 15,-45 11 1-15,0-2 0 0,22 2-86 16,-22 6 0-16,1 6 70 0,29 2 1 16,-30-2-1-16,6 2 0 0,38 9-70 0,-33-5 0 15,3-4 35-15,50 0 1 0,-39-2 1 16,0 0-1-16,66-3-36 0,-60-6 0 0,2 0 33 15,64-8 1-15,-66 8-1 0,-1 3 1 16,67 3-34-16,-64-1 0 0,3-2 65 16,67 6 2-16,-64-6-2 0,-9 0 1 15,86-8-66-15,-74 5 0 0,5 0-2 16,86-5 1-16,-86-1-1 0,5 4 1 16,78-1 1-16,-80 6 0 0,0-3 19 15,86 3 1-15,-84-3 0 0,-2 3 0 16,91-3-20-16,-80 3 0 0,3-8-13 0,102-6 1 15,-103 8 0-15,-5-5 0 0,95-3 12 16,-87 6 0-16,-2 2 16 0,96-5 1 16,-102 8 0-16,-2 3 1 0,93-3-18 15,-85 3 0-15,2-6-21 0,100 4 2 16,-108-4-1-16,6 3 1 0,-6 0 19 0,11 1 0 16,9-7 0-16,-1 3-26 0,1-8 1 0,-1 3-1 15,1-3 1-15,2 0 25 0,-3-3 0 0,1 9 0 16,-1-6 0-16,-2 5-13 0,0 4 1 0,5-7 0 15,-8 1 0-15,3 0 12 0,-3 2 0 0,-3-2 0 16,-3 8 0-16,-2 3-18 0,0-5 1 0,-1 5-1 16,1 0 1-16,0 5 17 0,-6 4 0 0,-5-4 0 15,2 1 0-15,-2 2-22 0,2-5 1 0,-2 8-1 16,2-2 1-16,-2 2 21 0,5-2 0 0,-6-4 0 16,4 4 0-16,-9-7-26 0,8 4 1 0,-2-6 0 0,5 3 0 15,3-3 25-15,3 0 0 0,-6 3 0 0,-5 5 0 16,-4 1 6-16,-4-4 1 0,7 1-1 0,4 2 1 15,2-2-7-15,89 16 0 0,-92-19 0 16,0 3 4-16,86 5 1 0,-82-2-1 0,4-7 1 16,92 10-5-16,-97-10 0 0,0-2 18 15,94 6 1-15,-99-6 0 0,5 6 0 16,92 2-19-16,-90-2 0 0,-1 2 44 16,82 1 1-16,-83-4 0 0,-3 9 0 15,95 3-45-15,-92-11 0 0,0 0 8 16,83-1 1-16,-83-5-1 0,6-3 1 0,80 1-9 15,-84 2 0-15,4 2-5 0,94 1 0 16,-100-8 0-16,3-1 0 0,94-3 5 16,-97 9 0-16,8 3 8 0,97 9 1 15,-99-12-1-15,2 5 1 0,98 6-9 16,-101-5 0-16,4-3 8 0,101 8 0 16,-98-11 0-16,2 3 1 0,107 0-9 15,-107-3 0-15,6 0-15 0,115-6 1 16,-112 0-1-16,4 1 1 0,109-6 14 15,-122 2 0-15,5 4 1 0,114-7 0 16,-113 9 0-16,5-2 0 0,110 2-1 16,-115 6 0-16,-1 5-35 0,106 9 0 15,-112 0 0-15,1 0 0 0,97 25 35 16,-100-17 0-16,-8-2-168 0,91 28-1 16,-107-23 0-16,-1 5-37 0,-11-4 166 0,-13-21 1 0,-3-19 1 15,-50 11-84-15</inkml:trace>
  <inkml:trace contextRef="#ctx0" brushRef="#br0" timeOffset="17515.59">12964 14543 11 0,'0'0'0'0,"0"0"0"16,0 0 0-16,0 0 0 0,0 0 1 0,0 0-1 0,0 0 1 0,0 0-11 15</inkml:trace>
  <inkml:trace contextRef="#ctx0" brushRef="#br0" timeOffset="17666.18">12887 14450 11 0,'0'0'0'16,"0"0"0"-16,0 0 0 0,0 0 0 0,-11 28 1 0,2-11-1 15,-7 3 1-15,2-6-1 0,0 0 1 0,0 3-1 16,1-3 1-16,13-14-13 0</inkml:trace>
  <inkml:trace contextRef="#ctx0" brushRef="#br0" timeOffset="18248.64">12635 14644 11 0,'0'0'0'0,"0"0"0"16,0 0 0-16,-8 12 0 0,2-4 1 0,1 1-1 16,-6-4 1-16,3 1-1 0,-6 14 0 15,3-9 0-15,8-6 73 0,-3 4 0 16,6-6 0-16,-5 2 2 0,-9 7-75 15,9-4 0-15,5-5 85 0,0 8 1 0,0-11 1 16,-6 3-1-16,6-3-86 0,0 0 0 16,0 0 130-16,17 0-1 0,-9-3 1 15,3 3-1-15,3-6-129 0,5 1 0 0,3-4 0 16,9 1 62-16,-4-6 2 0,4 8-2 0,-6 1 1 0,-3 2-63 16,-3 3 0-16,6-6 0 0,0 3 0 0,-3 3 19 15,0 3 1-15,11 3 0 0,0-12 0 0,6 3-20 16,0 1 0-16,-1-1 0 0,1 3 0 0,0 3-7 15,2-1 0-15,0-2 0 0,1-2 0 0,2-1 7 16,-5 3 0-16,5-6 0 0,3 3 0 0,5 0-28 0,1 1 0 16,-3-1 0-16,-3 0 1 0,2 3 27 0,4 0 0 15,-1-3 0-15,1 0 0 0,2 1 33 0,0-4 1 16,6 3 0-16,0 3 0 0,2 3-34 0,4 0 0 16,-4-3 0-16,-5 0 0 0,6 3-19 0,-9-1 1 15,6-2 0-15,-3-2 0 0,2-1 18 0,-2 0 0 16,6 3 0-16,2 0 0 0,3-3 7 0,3 3 1 0,-6-6 0 15,-2 4 0-15,0-1-8 0,2 0 0 0,-3-5 0 16,9 2 0-16,-6-5 10 0,4 2 0 0,-4 6 0 16,3 3 0-16,8 3-10 0,-5 3 0 0,0-6 0 15,-3 3 0-15,3 2-32 0,0 1 0 0,8-6 0 16,0 3 0-16,5 0 32 0,-2-1 0 0,3 4 0 16,-3-6 0-16,-3 6-25 0,3-4 0 0,8-2 0 15,6 0-1-15,-6-2 26 0,5-1 0 0,1 0 0 16,-6-5 0-16,6 2-12 0,-6-8 1 0,11 5 0 15,1 4 0-15,7-1 11 0,-5-2 0 0,-3 2 0 16,3 3 0-16,3 3-51 0,2 0 0 0,-5-2 0 0,6 2 0 16,5 0 51-16,0 0 0 0,-8 2 0 0,5 1 0 15,0 3-62-15,0-1 0 0,-2 7 0 0,2-1 1 16,-2 6 61-16,101 28 0 0,-107-14 0 0,-2-3-128 16,93 37 2-16,-105-34-2 0,-3 2-33 15,67 24 127-15,-92-43 0 0,-63-14-84 16</inkml:trace>
  <inkml:trace contextRef="#ctx0" brushRef="#br0" timeOffset="48749.04">20972 6320 11 0,'0'0'0'0,"0"0"0"0,0 0 0 0,-19-34 1 16,8 17-1-16,8-3 1 16,-3-16-1-16,-2 19 0 0,3 0 92 0,-1 3 1 15,-8 5 1-15,1 1-1 0,-4 0-93 0,-30-4 0 16,14 18 0-16,-6 0 95 0,-55 16 2 16,53-2-1-16,-3 11 1 0,-48 25-97 15,48-22 0-15,0 2 99 0,3 7 0 0,-4-4 1 16,12 0 0-16,-5 12-100 0,4 0 0 0,-4-1 0 15,-1 6 0-15,0 1 91 0,-35 64 1 16,41-51-1-16,0-2 1 0,-1 8-92 0,1 8 0 16,0 0 0-16,3 18 54 0,-39 86-1 15,35-92 0-15,-1 5 1 0,-1-2-54 0,11-7 0 16,5 1 0-16,7-8 50 0,4 81 0 16,18-96-1-16,16-5 1 0,41 47-50 15,-11-70 0-15,11-2 20 0,12-6 0 0,10-6 0 16,3 0 0-16,14-14-20 0,0 0 0 0,6-11 0 15,-4-3 0-15,9-3 30 0,0-11 0 0,-11 0 0 0,-2 0 0 16,-7 0-30-16,98-31 0 0,-103 28 0 16,3 0 5-16,85-20 0 0,-93 23 0 15,2-8 0-15,73-23-5 0,-84 19 0 16,0-7 11-16,-5-1 1 0,3-6-1 0,-6-7 1 0,-3-4-12 16,3-8 0-16,-8-9 0 0,2-2 0 0,1-3-25 15,41-82 0-15,-61 82 0 0,-14 8 0 16,-2-8 25-16,-9 3 0 0,-5-9 0 0,-8 0-3 15,-6-87 1-15,-14 85 0 0,-5-4 0 16,-6-2 2-16,-8 3 0 0,-6-4 0 0,-14 7-11 0,-60-77 0 16,52 88 0-16,-10 11 0 15,-90-59 11-15,73 64 0 0,-6 12 5 0,-3 6 0 16,-24 7 0-16,-3 10 0 0,-12 13-5 0,-140 12 0 16,143 2 0-16,-2 12-104 0,-114 14 1 15,150-23-1-15,13 0 1 0,-49-11 103 16,96-14 0-16,39 14-1250 0</inkml:trace>
  <inkml:trace contextRef="#ctx0" brushRef="#br0" timeOffset="50065.89">27842 8691 786 0,'0'0'0'0,"0"0"0"0,0 0 0 0,-36 14 47 0,6-2 1 0,-3-1 0 15,-3 0 0-15,-3 6-48 0,-2 6 0 0,-9 5 0 16,3 3 0-16,-3 5 105 0,-46 32 0 16,54-29 1-16,3 6-1 0,-35 45-105 15,44-36 0-15,5 2 28 0,0 0 0 0,0 3 0 16,3 9 1-16,5-1-29 0,-5 68 0 0,11-70 0 16,0 2 45-16,8 69-1 0,3-72 0 0,6 7 1 15,2-7-45-15,6 1 0 0,-3 5 0 0,8-5 26 16,28 73 0-16,-22-76 0 0,3-6 1 15,2-5-27-15,9 5 0 0,-9 0 0 0,6-5-1 16,3 0 0-16,5-6-1 0,3-6 2 0,8-3 0 16,0-2 0-16,1-6 0 0,2-2 0 0,-3-1 15 15,3-8-1-15,3 3 0 0,-3-1 0 0,3-5-14 0,2 0 0 16,1-5 0-16,7-4 0 0,1-5 10 0,-5-2 1 16,10-7-1-16,6-5 1 0,0-3-11 0,8-8 0 15,-8-12 0-15,2-10 0 0,4-10 8 0,87-61 0 16,-93 56 0-16,3-2 1 0,-6-1-9 15,-5 0 0-15,-15 3 0 0,1-2 3 0,-8-1 0 16,-1-8 0-16,-5 2 1 0,3 1-4 0,22-73 0 16,-42 67 0-16,-8 2 9 0,-3-2 1 0,-7 3 0 15,-4-5 0-15,-8-1-10 0,-14-76 0 16,-3 82 0-16,-5 3 24 0,-8-4 1 0,-3 4 1 16,-6 3-1-16,-8 2-25 0,-3-3 0 0,-8 1 0 15,3-1 0-15,-8-2-3 0,-73-62 1 16,64 78-1-16,-2 1 1 0,-3-1 2 0,-1 1 0 15,4-1 0-15,-4-2-55 0,1 0 1 0,5 5 0 16,6 3 0-16,2 6 54 0,4 0 0 0,-1 14 0 16,3 3 0-16,5 5-139 0,-2 6 2 0,-14 22-2 0,-8 12 2 15,77-20-835-15</inkml:trace>
  <inkml:trace contextRef="#ctx0" brushRef="#br0" timeOffset="51165.6">25967 10748 809 0,'0'0'0'0,"-34"-6"0"0,-7 3 4 0,-59-2 0 0,54 5 0 0,-7 5 0 16,-5 4-4-16,-6-1 0 0,-2 12 0 0,3 3 51 15,-6 7 0-15,0 4 0 0,5 0 2 0,0 3-53 16,1 5 0-16,2 0 0 0,3-5 0 0,0 5 105 0,-50 31 0 16,61-34 1-16,3 1-1 0,-36 41-105 15,44-36 0-15,9-3 46 0,7 1 1 16,1 2-1-16,0 3 0 0,8 2-46 0,2-8 0 15,4 6 0-15,5 0 0 0,8 5 31 0,17 40 1 16,-9-50-1-16,7 2 1 0,-1 2-32 16,11 4 0-16,0 0 0 0,6 5 20 0,-1-5 2 0,4 5-1 15,7 0 0-15,4 0-21 0,5-5 0 0,0 0 0 16,5-4 0-16,9-4 13 0,77 30 1 16,-71-37 0-16,-1-2 0 0,97 17-14 15,-88-23 0-15,5-6 6 0,3-2 1 0,5-6-1 16,4 0 1-16,-1-3-7 0,-3 1 0 0,17-9 0 15,-5-1 0-15,5-2-12 0,3-2 1 0,8-1-1 16,0 3 1-16,5-9 11 0,4 4 0 0,-1 5 0 16,0 0 0-16,1-6 6 0,-6 6 0 0,-1 0 0 15,-2 0 1-15,3 6-7 0,130-6 0 16,-130-6 0-16,5 0 0 0,130-10 0 0,-135 1 0 16,0-1 0-16,121-27 0 0,-137 24 0 15,2-9-48-15,0-1 1 0,-6-2-1 0,-2-2 1 0,-3-4 47 16,-3-5 0-16,-3-6 0 0,-5 3 0 0,-5 3-13 15,-4-6 1-15,-2 3-1 0,-3-6 1 0,-2 1 12 16,57-54 0-16,-71 53 0 0,-4-8-2 16,-4 3 0-16,-18-1 0 0,1-4 1 0,-11 1 1 15,-6-7 0-15,-6 8 0 0,-10 3 0 0,-9-1-11 16,-13-52 0-16,2 47 0 0,-6 5 0 16,-2 1 11-16,-11 3 0 0,0-1 0 0,-11 1-32 0,-3-3 0 15,-8 5-1-15,-6 3 1 0,-17 3 32 0,1-3 0 16,-9 12 0-16,4-7 0 0,-10 10 29 0,-98-26 1 15,104 25-1-15,1 3 0 0,-98-25-29 16,100 22 0-16,6 3 33 0,0 3 1 16,-9-3-1-16,-2 3 1 0,2 2-34 0,-5 4 0 0,-3 8 0 15,-6 5 0-15,-4 9 15 0,-1 3 0 0,-6 6 0 16,-2 2 2-16,-3 9-17 0,0 2 0 0,0-5 0 16,-3 0 0-16,3 5-32 0,-108 15 1 15,119-20 0-15,9-3 0 0,-92 11 31 16,105-25 0-16,11 0-147 0,-58-5 2 15,72-4-1-15,14-2-176 0,-39-6 146 16,42 3 1-16,41 14-249 0</inkml:trace>
  <inkml:trace contextRef="#ctx0" brushRef="#br0" timeOffset="53482.21">25947 9130 966 0,'0'0'0'0,"0"0"0"0,0 0 26 0,0 0 0 15,0 0 1-15,0 0 0 0,0 0-27 16,0 0 0-16,0 0 85 0,-36 45 0 15,-13 0 1-15,-21 23-1 0,-4 11-85 0,-6 16 0 16,0 1 0-16,-3 14 14 0,3 8 1 0,0-11-1 16,5-15 1-16,-8-4-15 0,3 5 0 0,16-23 0 15,9-14 0-15,8-14 1 0,-2-5 0 0,13-15 0 16,5-2 0-16,9-20-1 0,6-6 0 0,7-2 0 16,-5 0 0-16,9-6-4 0,-1-3 0 0,6-9 0 15,-11-16 1-15,3-14 3 0,3-6 0 0,-1 11 0 0,-2 6 0 16,-1 6 20-16,-13-40 0 0,14 40 0 15,-3 5 1-15,-6-25-21 0,12 28 0 16,-3 6 37-16,-1 2 0 0,1 12 0 0,0 2 1 0,-3 4-38 16,-3 5 0-16,-5 5 0 0,-6-5 0 0,-3 6 43 15,-49 31 1-15,22-12 1 0,-3 17-1 16,-3 6-44-16,-17 22 0 0,1 3 0 0,-9 12 24 16,-88 92 1-16,92-104 0 0,-10 3 0 15,-71 48-25-15,100-85 0 0,10-8-5 16,-43-3 1-16,63-30-1 0,16-15 1 15,3-9 4-15,6-7 0 0,2-12 0 0,9-17-100 0,3-9-1 16,-4-7 1-16,-2-1 1 0,3-11 99 0,-3-82 0 16,-3 99 0-16,-2 3-52 0,-1-1 1 15,-5-2 0-15,3 0 1 0,-6 3 50 0,3-1 0 16,-8 21 0-16,-6 16 0 0,-3 20 3 0,-5 6 1 16,-6 10 0-16,-10 12 0 0,-4 20-4 0,-8 3 0 0,-13 16 0 15,-3 1 0-15,-9 16 39 0,-99 93 0 16,94-84 0-16,-3 8 0 0,-3 3-39 0,3-5 0 15,-3 2 0-15,4-3 76 0,-98 60 0 16,111-88-1-16,3-14 2 0,-81 23-77 16,89-37 0-16,0-14 19 0,-64 0 0 15,75-14 0-15,3-11 1 0,-50-20-20 16,53 8 0-16,-1-5-33 0,1 0 0 0,7-14 0 16,-4 0-1-16,2-14 34 0,3-1 0 0,-3-7 0 15,2-1 0-15,-4-11-48 0,-48-68 1 16,47 80 0-16,6 5 0 0,-6-6 47 0,-10 23 0 0,-4 8 0 15,-8 14-24-15,-93 17-1 0,68 17 1 16,-3 23 0-16,-123 53 24 0,107-39 0 16,-3 8 22-16,-8 6 1 0,8 5 0 0,-5 0 0 0,2 3-23 15,-124 82 0-15,122-90 0 0,2-6-11 16,-115 53 0-16,124-61-1 0,5-3 1 16,-3-12 11-16,6-5 0 0,3-5 0 0,6-12-27 15,-1-9 0-15,0-10 0 0,0-9 1 0,6-9 26 16,-85-39 0-16,93 26 0 0,5-6-26 0,1-3 1 15,5-12 0-15,-5-7 0 0,5-7 25 16,-5-10 0-16,-1-7 0 0,-5 1 0 0,1-17-81 0,-4 8 2 16,0 6 0-16,3 9-1 0,-5 5 80 0,2 3 0 15,-5 5 0-15,-5 1 0 0,-7 2-12 0,-93-33 1 16,99 64 0-16,1 20 0 0,-1 11 11 16,6 6 0-16,-6 8 0 0,6 17 29 0,3 9 1 15,-6 5 0-15,-3 0 0 0,0 11-30 0,-96 57 0 16,102-56 0-16,0 2 74 0,-75 71 1 15,80-54 0-15,9 11 0 0,-78 107-75 16,78-70 0-16,0 23 63 0,10-3 0 0,-7 10 1 16,2 1 0-16,6 9-64 0,-3 5 0 0,11-12 0 15,5-4 0-15,6-7 35 0,-25 113 1 16,56-163 0-16,13-23 0 0,6-19-36 0,16-9 0 16,6-14 0-16,-25-25-42 0,88-6 0 0,-32-5 0 15,2 2 0-15,16-16 42 0,89-46 0 16,-85 26 0-16,13-12-41 0,0-7 0 0,17-10 0 0,2-2 1 15,6-17 40-15,133-98 0 0,-122 86 0 16,14-10-26-16,2-1 1 0,1 12 0 0,-3 2 0 16,8-5 25-16,130-42 0 0,-152 118 0 15,3 31 0-15,0 11 0 0,-14 22 0 0,-11 7 0 0,-9 27 0 16,92 90 0-16,-99-81 0 0,2 14 51 16,-6 0 1-16,12 5-1 0,0 4 2 0,-1-7-53 15,131 80 0-15,-111-116 0 0,14-17-31 16,135 17 1-16,-141-39 0 0,12-12 1 15,129-5 29-15,-135-6 0 0,11-5-21 0,124-20 1 16,-130 5 0-16,-2-5 0 0,-1-3 20 16,12-11 0-16,0 0 0 0,5-15-12 0,3 1 0 15,5-9 0-15,3-8 0 0,-5-6 12 0,8-2 0 16,3-6 0-16,0-3 0 0,-1-6-126 0,153-95 2 16,-172 89-2-16,-2-2 2 0,-9-3 124 15,-10 26 0-15,-9 5 0 0,-14 14-37 0,-3 3 1 16,-21 31 0-16,-12 11 0 0,-16 25 36 0,-6 12 0 0,-3 2 0 15,1 1 0-15,-6 5 127 0,33 51 0 16,-31-37 1-16,-4 0-1 0,32 51-127 16,-30-51 0-16,2 3 58 0,-4 3 0 0,-1-3 1 15,-3 6-1-15,3-1-58 0,-8 4 0 0,-3-12 0 16,-2-5 0-16,-7-4-93 0,7 18 0 16,-9-34 0-16,-6-6-114 0,-5-2 93 15,-5-15-1-15,5 6-391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3T23:07:11.5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13050 9580 504 0,'0'0'0'0,"0"0"0"0,0 0 0 0,0 0 17 0,0 0-1 16,0 0 0-16,5 43 0 0,1-24 8 0,-4 4 0 0,4-1 0 15,-6-5 0-15,-6-3 16 0,4 0 0 0,2 0 1 16,-6 0-1-16,6 0 6 0,0-2 0 0,0 2 0 16,0 8 0-16,0-2 19 0,6 2-1 0,-6 7 0 15,0 7 0-15,-11 1-14 0,2 5-1 0,-10 14 0 16,2 0 1-16,4 9-11 0,-7 3 1 0,-5 2-1 16,-2 0 0-16,-6 1-7 0,-6-1 1 0,14-5-1 15,-2-1 1-15,2 1-18 0,0 0 0 0,5 0 1 16,1-4 0-16,-6-1-2 0,6-4 0 0,11-8 0 15,-3-17 0-15,8 2-41 0,-3-10 0 0,6-3-1 0,0-6 2 16,6-6 23-16,2-2 1 0,9-3 0 0,-4 8 0 16,7-8-30-16,2 2 1 0,17 1 0 0,5-6 0 15,14 0 3-15,8 0 1 0,-11 0-1 0,-13-6 0 16,2-2-3-16,0-1 1 0,9 4 0 0,5 5 0 0,0-6 0 16,0 0 1-16,5 6 0 0,-2 3-1 0,8 6 15 15,-3-4 1-15,-2 4-1 0,-1-6 1 0,4 8 72 16,-4-3 2-16,12-2-1 0,-1 2 0 0,7-5-70 15,7 8 0-15,-11-2 0 0,1-1 1 0,-1 4 58 16,0-7 1-16,9 4 1 0,5-9-1 0,0 0-13 0,3 0 0 16,0 0 0-16,3-6 1 0,5 3-19 0,-5-2 2 15,8-1-1-15,2 0 0 0,-2 3-2 0,108-2 0 16,-116-1 0-16,-1 3 10 0,-4-5-17 16,10 11 0-16,8 2 1 0,1 4-14 0,96 11 1 15,-116-12-1-15,-8-2-13 0,-3-1 2 16,22 4 0-16,1-9 1 0,1 5 15 0,7-2 0 15,-9 3 0-15,-2-6 1 0,-4 0-49 0,1-6-1 0,5 3 1 16,-5 1 0-16,0-1 16 0,-6 3 1 0,5 0-1 16,1 0 1-16,0-6 52 0,85 3 1 15,-99 3-1-15,-11 3 13 0,0 3-24 0,-9-6 0 16,3 3 1-16,-2 2-2 0,-6 4 1 0,-11 2-1 16,3-3 1-16,-6 1 1 0,-5-1 2 0,2 3-2 15,-2 3 1-15,-6-8-5 0,3 5 0 0,-3 1 0 16,-11-10 0-16,-3 1-21 0,17 0 1 15,-28-9 0-15,-2-2 12 0,5-6 12 16,3 11-1-16,0 0 8 0,8-14-13 0,-11 3 0 16,-6 0 5-16,15-36-7 0,-15 7 0 15,4-7 2-15,-1-12-5 0,3 20 0 0,0 11 1 16,3 5-22-16,0 4 0 0,-1-17 0 0,4-15 1 16,-1-11-9-16,1-8 1 0,2 6-1 0,3 2 1 0,1 6 4 15,-1-6 0-15,-3-5 0 0,0 5 1 0,1 3-4 16,5-2 1-16,-6-1 0 0,0 0 0 0,3 3-18 15,0 3 1-15,-8 3 0 0,0-3 1 0,-3 5 18 16,-3-2 0-16,3 5 0 0,3 1 0 0,-8 5 36 16,2 3 0-16,-5-1 0 0,2-4 0 0,6 2 37 0,-5-6 0 15,-6 17 0-15,-3 12 2 0,-5 8-15 0,0 0 1 16,-3 5-1-16,-3-2 1 0,0 5-14 0,-5 3 0 16,-12 3 1-16,-2-8 0 0,-11 2-14 0,-3 1 1 15,3 5-1-15,-1 5 1 0,4 1-7 0,-3-3 1 16,0 2 0-16,-3-5 0 0,3 6-11 0,-9-3 0 15,-5 2 0-15,0-5 1 0,0 3-6 0,-6 0 0 16,-2 0 0-16,-6 3 0 0,-2-6 6 0,-1 0 1 0,3 2-1 16,3 10 1-16,-8-4-19 0,5 0 0 0,-16 4-1 15,-3 2 1-15,-6 0 21 0,-3 0 1 0,4 3 0 16,5-3 0-16,-6 6-25 0,6-6 0 0,-11 0 0 16,-1 0 0-16,4-6-18 0,-9-8 0 0,11 6-1 15,4-6 2-15,-1-6 16 0,8 6 0 0,-11 0 0 16,1 6 1-16,-1-6 8 0,-2 0 1 0,5 0 0 15,2-6 0-15,7-8 14 0,-6 6 1 0,2-4 0 16,-2 10 0-16,0 2 5 0,-6 0 0 0,6 0 0 16,0 0 0-16,3 8-29 0,-100 6 0 0,83-14 0 15,-6 0-16-15,-2 0 25 0,14 9 0 0,2 5 0 16,6 8 12-16,-6 3 0 0,3-5 0 0,3-6 1 16,-3-5 10-16,6-1 0 0,-4 1 0 0,4-1 1 15,8 3-35-15,-8 3 0 0,2 0 0 0,-2 0 0 0,2 3-114 16,3 3 2-16,3-6-2 0,-8 3 2 0,7 3 54 15,-1-1 2-15,4-13-1 0,1 2 0 0,77-8-86 16</inkml:trace>
  <inkml:trace contextRef="#ctx0" brushRef="#br0" timeOffset="4366.63">20972 9572 11 0,'0'0'0'0,"0"0"0"0,0 0 0 0,0 0 0 0,0 0 1 0,0 0-1 16,0 0 1-16,0 0-1 0,0 0 0 0,0 0 0 16,0 0 0-16,0 0 0 0,0 0 1 0,0 0-1 15,0 0 1-15,0 0-1 0,-8-28 0 0,2 14 0 16,1 0 0-16,-9 0 0 0,-3 2 0 0,1 4 0 16,-1 5 1-16,-2 3-1 0,0 0 0 0,-1 0 0 15,-2 3 0-15,-3 8 0 0,0 3 0 0,1 3 0 0,1-3 0 16,-7 0 0-16,2 6 0 0,4 2 0 0,-4-2 0 15,6-3 0-15,0 3 0 0,-3-3 0 0,-3 2 0 16,3 1 0-16,-22 16 0 0,23-19 0 0,-1 3 0 16,-28 11 0-16,23-14 0 0,5 5 0 15,-16 9 0-15,13-17 0 0,3 0 89 16,-14 9 1-16,20-9 0 0,3 6 0 16,-1-1-90-16,6-4 0 0,-3 1 0 0,0 7 80 15,3 2 2-15,-3-5-1 0,-5 11 0 0,5 3-81 16,-5 2 0-16,8-8 0 0,5-5 0 0,4 5 65 15,-4 3 1-15,1-3-1 0,-4-3 1 0,4 1-66 16,-6 27 0-16,8-25 0 0,-3-2 43 0,1 27 1 16,-1-25-1-16,4-2 1 0,-18 27-44 15,15-31 0-15,-6-2 67 0,2 3 0 16,4-4 1-16,2 4 0 0,3 5-68 0,0-5 0 16,3-1 0-16,2-2 0 0,1 8 53 0,-1-6 1 0,12 1 0 15,0 2 0-15,2 1-54 0,0-1 0 0,3-3 0 16,0-2 0-16,6-3 14 0,-3-3 0 0,3 6 0 15,-4-3 0-15,1-1-14 0,28 18 0 16,-28-20 0-16,2 0 30 0,26 12 1 16,-26-12 0-16,4 3 1 0,32 11-32 15,-24-17 0-15,-6 3 21 0,50 11 0 16,-36-13 0-16,-3-7 0 0,58 9-21 16,-46-11 0-16,7-3 3 0,59 6 0 15,-59-6 0-15,-2 0 1 0,66 5-4 16,-69-2 0-16,8 3 5 0,56 2 1 0,-64-5 0 15,3 3 0-15,60 2-6 0,-57-5 0 16,8 5 4-16,60-8 0 0,-63 0 0 16,0 0 0-16,75 0-4 0,-72 0 0 15,-6 0-8-15,75 6 1 0,-75-6-1 0,3-3 1 16,61 6 7-16,-72 0 0 0,-8-3-4 16,58 5 0-16,-50-5 0 0,0 0 0 15,69-5 4-15,-61-4 0 0,9-2-8 16,63-14 1-16,-75 14 0 0,-5-1 0 15,53-13 7-15,-59 11 0 0,-8 5 6 0,39-16 0 16,-36 14 0-16,-8-3 1 0,41-9-7 16,-39 9 0-16,6 3-8 0,39-17 0 15,-42 11 0-15,-5-3 1 0,5 1 7 16,-5 2 0-16,-6-6 0 0,6 4-46 0,-9-4-1 16,-2-5 1-16,-6 0 1 0,-3-6 45 0,-2-3 0 15,-4 4 0-15,-4 2 0 0,-4-6-8 0,1-33 1 16,-15 42 0-16,-2-6 0 0,-13-25 7 15,10 25 0-15,-8 3-1 0,0-3 0 0,-1 12 0 16,-1-12 0-16,-4 3 1 0,-2 3 0 0,-1 3 0 16,-2-1 0-16,-6-10-21 0,1 5 0 0,-6 3 0 15,-3-3 0-15,-6 0 21 0,1 0 0 0,-4 0 0 16,1 0 0-16,-3 0-41 0,-58-22 1 16,61 24 0-16,5-4 1 0,-52-26 39 15,47 30 0-15,8 1-39 0,-6-5 1 0,6 10-1 16,3-5 1-16,0 5 38 0,-6-5 0 0,9 0 0 0,-4 0 0 15,7-3-24-15,-4 0 0 0,-2 9 0 0,0 5 1 16,-6 3 23-16,3-6 0 0,3 6 0 0,-3 5 0 16,-5 1 5-16,-6 2 0 0,0-5 0 0,0 0 0 15,0 5-5-15,-6-8 0 0,12 6 0 0,-6 8 0 0,5-6 2 16,6 3 0-16,3-2 0 0,-9-4 1 0,9 4-3 16,-3-4 0-16,6-2 0 0,-1 3 0 0,-2-7 15 15,-39-7 1-15,39 8 0 0,3 0 0 16,-42-12-16-16,44 24 0 0,6 2 40 15,-39-6 2-15,34 6-1 0,-1 6 0 16,-33-6-41-16,33 2 0 0,3 4 32 0,1 0 1 16,-1-1-1-16,0 4 1 0,5 5-33 0,-2-6 0 15,-3 1 0-15,3 2 0 0,0 3 23 0,3 0-1 16,2-3 0-16,-5 1 1 0,0 2-23 0,2 0 0 16,4 3 0-16,2 2 0 0,-3-2-54 0,6 0 0 15,0 0 0-15,-8 3 1 0,2 2 53 0,-5-5 0 0,8 8 0 16,-8 4 0-16,8-1-117 0,-8 0 0 0,-6-14 1 15,-8-11-1-15,47-3-588 0</inkml:trace>
  <inkml:trace contextRef="#ctx0" brushRef="#br0" timeOffset="8784.14">24792 9530 11 0,'0'0'0'0,"0"0"0"0,0 0 0 0,0 0 0 0,0 0 1 0,0 0-1 0,0 0 1 0,0 0-1 16,0 0 0-16,0 0 0 0,0 0 0 0,0 0 0 16,0 0 1-16,0 0-1 0,0 0 1 0,0 0-1 15,0 0 0-15,0 0 0 0,0 0 0 0,0 0 56 16,0 0 0-16,0 0 0 0,0 0 0 0,0 0-56 16,0 0 0-16,0 0 0 0,0 0 0 0,0 0 58 0,0 0-1 15,0 0 0-15,-24 22 0 0,18-16-57 0,-5-3 0 16,3 8 0-16,-1 6 0 0,4 2 55 0,-6 4-1 15,3-3 0-15,2 2 0 0,-5-2-54 0,-8 22 0 16,10-19 0-16,-4-1 35 0,-23 26 0 16,14-17 1-16,-3 3-1 0,-6 2-35 15,4-8 0-15,-1 3 0 0,-5 6 28 0,3 2 1 16,2-11 0-16,-2 3 0 0,2 3-29 0,-2 0 0 0,5-6 0 16,5-3 0-16,4 1 104 0,-4-1 0 0,9 0 0 15,-2 3 1-15,2-5-105 0,5 5 0 0,3-8 0 16,3 2 0-16,0-5 57 0,20 22 1 15,-7-16-1-15,7-3 2 0,18 19-59 16,-18-28 0-16,-1 1 27 0,20 13 1 16,-25-17 0-16,-6 4 0 0,11 10-28 15,-13-13 0-15,-1-1 26 0,-5 3 1 0,-5-2 0 16,2 5 1-16,0 3-28 0,0 0 0 0,-10 8 0 16,2 9 0-16,-9-1-18 0,1 4 2 0,8-9 0 0,3-5 0 15,5-7 16-15,3-1 0 0,0 1 0 0,0-2 0 16,3 1 17-16,5-4 0 0,0 3 1 0,0 6 0 0,1-1-18 15,2 4 0-15,3-9 0 0,-1 0 0 0,-2 0 13 16,17 14 0-16,-17-17 0 0,-3 3 1 16,17 12-14-16,-16-18 0 0,2 3 12 15,13 12 0-15,-7-12 0 0,5 0 0 16,31 12-12-16,-20-15 0 0,5 4 7 16,31 2 1-16,-35-14-1 0,-1 0 1 15,33 0-8-15,-27 3 0 0,-1-1 2 16,37 7 1-16,-39-9 0 0,0 0 0 0,36 0-3 15,-34 3 0-15,1-3 1 0,33 2 0 16,-34 1 0-16,1 3 0 0,33-3-1 16,-33 2 0-16,-6-2 0 0,50 3 0 15,-42-6 0-15,9 0 1 0,52-6-1 16,-49 3 0-16,5-5-9 0,58-6 1 16,-58 5-1-16,2 4 1 0,67-7 8 15,-69 10 0-15,-2-4 1 0,49 6 0 16,-58-3 0-16,0 3 0 0,49-3-1 15,-43 1 0-15,2 2 2 0,50-6 0 16,-47 6 0-16,0-3 1 0,52 3-3 16,-52-3 0-16,0 3-8 0,53 0 0 15,-61 0 0-15,-1 3 0 0,54 8 8 16,-48-5 0-16,3 0 1 0,58 8 1 16,-61-14-1-16,0 3 1 0,61-1-2 0,-55 1 0 15,3-3 10-15,66 0 1 0,-70-3 0 16,7 3 0-16,57 0-11 0,-69 3 0 15,0 3 7-15,42-1 1 0,-44-2 0 16,-9 3 0-16,58-6-8 0,-47 0 0 0,9-9 0 16,57-5 0-16,-54 9 0 0,-7-9 1 15,59-9-1-15,-66 12 0 0,-6 2-2 16,41-5 0-16,-41 9 0 0,0 5 1 16,41-3 1-16,-55 3 0 0,1 3 19 15,35 5 0-15,-31-8 0 0,1-3 1 16,47 3-20-16,-42 0 0 0,-3-5 17 0,53-4 1 15,-47 1-1-15,0 2 1 0,47-2-18 16,-52 8 0-16,-1 0-3 0,36-9 0 16,-38 9 0-16,0 3 1 0,35 6 2 15,-35-7 0-15,-3 7 13 0,36-1 0 16,-34-8 0-16,4-8 0 0,41-3-13 16,-39 8 0-16,-6-8 16 0,48-4 0 15,-42 13 0-15,-5-7 0 0,0 4-16 0,-17-1 0 16,3 0 0-16,8-5-22 0,3 0 1 0,2 2 0 15,1-8 0-15,0 6 21 0,-1 3 0 0,-2-6 0 16,0 0 0-16,0-6 20 0,0 3 0 0,-8 3 0 16,2-6 0-16,-8 6-20 0,3 0 0 0,-6-3 0 15,1-2 0-15,-4 5-12 0,-2-6 0 0,5 3 0 16,3-8 0-16,9-1 12 0,27-30 0 16,-31 22 0-16,4 1-41 0,35-35 0 15,-38 34 0-15,-3 1 0 0,0 2 41 0,-6 0 0 0,-5 2 0 16,-3 1-9-16,-9 3 0 0,-2 0 0 0,-2-3 1 15,-12 2 8-15,-3 4 0 0,-2-1 0 0,0-2 0 16,-3 2-7-16,-3 4 1 0,0 2-1 0,0-3 1 16,3 3 6-16,-6-5 0 0,3 2 0 0,1-5 0 0,4-1-26 15,-32-21 1-15,27 24 0 0,-3-5 0 16,-24-23 25-16,21 26 0 0,-7 0-2 16,-37-26 0-16,34 26 0 0,2 2 0 15,-11 1 2-15,1 2 0 0,-1-3 0 0,-8 1-28 16,0 5-1-16,-3 3 1 0,-3 0 1 0,1 3 27 0,-6 5 0 15,3-8 0-15,-1 0 0 0,4 0-7 0,-4-3 0 16,7 3 0-16,-1 0 1 0,-3 0 6 0,1 0 0 16,2 0 0-16,3 0 0 0,-8 0-62 0,8-1 0 15,-3-4-1-15,0 5 1 0,-2 0 62 0,2 0 0 16,-3 2 0-16,-2 1 0 0,-3 3-32 0,-3-4 1 16,0 4 0-16,-2 0 0 0,-1 2 31 0,-71-11 0 15,74 11 0-15,0 1-35 0,-60-9 0 16,63 5 0-16,2-5 1 0,-63-8 34 15,70 10 0-15,-7 4-31 0,-51-9 0 16,57 11 0-16,-6 1 0 0,-65-4 31 16,66 1 0-16,-3 8 19 0,-67 0 1 15,70-6-1-15,5 6 1 0,-60 0-20 16,57-5 0-16,0 2 12 0,-60 3 1 16,58 0 0-16,2 0 0 0,-65 8-13 15,59-2 0-15,4 2 35 0,-64-2 1 16,67-3 1-16,10 2-1 0,-63-2-36 0,58-3 0 15,0 0-4-15,-58 3 0 0,55 6 0 16,-2 5 1-16,-1 0 3 0,-5 8 0 0,-2 12 0 16,-10 3-162-16,4 8 1 0,-17 5 1 0,0 6-1 0,94-56-352 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3T23:08:51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11633 2716 11 0,'0'0'0'0,"0"0"0"0,0 0 0 0,0 0 1 15,0 0-1-15,0 0 1 0,33-28-1 16,-33 19 0-16,5 3 126 0,-5-8 2 15,0 6-2-15,0 2 2 0,-5-2-128 16,5-1 0-16,0 9 32 0,0 0 1 16,0-5 0-16,5-4 0 0,15-5-33 15,-7 3 0-15,12-6 24 0,0-3 1 0,3 6 0 16,-3 6 0-16,2-6-25 0,4 5 0 0,-12 4 0 16,0-1 0-16,-10 12 45 0,4 2 0 15,4-2-1-15,-3 0 1 0,11 10-45 16,-6-2 0-16,9 6 31 0,16 8 0 15,-22-25 1-15,0 3-1 0,25-1-31 16,-22-5 0-16,2 0 43 0,31 3 1 16,-27 3-1-16,-4-6 1 0,31 8-44 15,-33-2 0-15,3-3 49 0,22 8 1 16,-23-3-1-16,4 1 1 0,24 11-50 0,-25-15 0 16,1 4 47-16,29 5 1 0,-29-9 1 15,2-5-1-15,25 9-48 0,-25-9 0 0,-5 5 28 16,35 4 1-16,-32-9 0 0,2 5 0 15,30 4-29-15,-29-6 0 0,-7 2-4 16,42 1 1-16,-30-6-1 0,0 3 1 16,46 2 3-16,-46-5 0 0,5 6-41 15,47 2 1-15,-47-2-1 0,3 3 1 16,39-1 40-16,-45-2 0 0,1-1-31 0,46 9 1 16,-35-11 0-16,-1 3 1 15,64-1 29-15,-63-5 0 0,-1-5-3 0,56-1 0 16,-50 3 0-16,-6 3 1 0,59-5 2 15,-53-1 0-15,-6 6-30 0,64-3 1 16,-52-2 0-16,2-1 0 0,70-8 29 16,-73 5 0-16,3-5-14 0,62-14 0 15,-68 20-1-15,4-6 1 0,55-6 14 16,-50 17 0-16,-6 3-8 0,70-5 1 16,-64-4-1-16,-3 4 1 0,75-10 7 15,-64 7 0-15,1-6-85 0,76-20 0 16,-76 12-1-16,2-6 2 0,3-1 84 0,-6 7 0 15,0-1 0-15,1 4-2 0,-1-4 0 0,1 4 0 16,-4 2 1-16,1 3 1 0,-3-1 0 0,-1 10 0 16,1-4 0-16,3 9-14 0,-3 0 0 0,-1 3 0 15,-4 8 1-15,2-2 13 0,-8 5 0 0,8-8 0 16,-3 2 0-16,6 1-8 0,-3-4 1 0,3-5-1 0,-3 0 1 16,2 0 7-16,1-5 0 0,0-4 0 0,-6 3 0 15,3 4 11-15,-5-4 0 0,8-2 0 0,-6 2 0 0,6 6-11 16,3-6 0-16,-9 3 0 0,3 3 0 0,-3 0-7 15,-2 0 0-15,-4 0 0 0,4 0 1 0,-6 0 6 16,0 0 0-16,-5 0 0 0,5 0 0 0,-6 0-1 16,0 3 1-16,6-3 0 0,1-3 0 0,-1 3 0 15,0 0 0-15,-3 0 0 0,0 0 0 0,-2 0-12 16,2 0 0-16,-3 3 0 0,-5 3 0 0,3 2 12 16,-3 4 0-16,3-12 0 0,2 0 0 0,-2 0-1 0,2-6 1 15,1 0 0-15,-6 6 0 0,2 6 0 16,-2-6 0-16,3 0 0 0,-6 0 0 0,3 0 19 0,0 6 0 15,-3-6 0-15,-5 0 0 0,0 8-19 0,-9-8 0 16,3 9 0-16,0-4 0 0,1-2 3 0,-9 3 1 16,8-1 0-16,-6 4 0 0,4-4-4 0,-4-5 0 15,9 3 0-15,-8 3 0 0,5-6 8 0,-3 5 1 0,3-5-1 16,-2 0 1-16,2 3-9 0,0 3 0 0,-5-6 0 16,-3 0 0-16,0 0 2 0,8 8 1 15,-22-2 0-15,-3-1 0 0,-2-2-3 16,-6-3 0-16,0 0 0 0,0 6 1 15,0-6 0-15,-6 8 0 0,-8 4-1 16,0-10 0-16,1 4-25 0,-23 2 0 16,16-2 0-16,1-6 1 0,-28 3 24 15,22-6 0-15,-8 3 14 0,-25-14 0 16,25 8 0-16,2 4 1 0,-2-1-15 0,0 0 0 16,-3-3 0-16,0 4 8 0,-38-13 1 0,35 15 0 15,-2 0 0-15,-42-5-9 0,39 5 0 16,-1 0-37-16,-2 0 1 0,6-6 0 0,2 3-1 0,1-2 37 15,-1-1 0-15,-5-2 0 0,0-1 0 0,-3-5-59 16,-6 3 0-16,9 3 0 0,-11-7-1 0,2 7 60 16,-2-6 0-16,0 5 0 0,2 4 0 0,-5-4-81 15,0 4 0-15,-14 5 0 0,-5 8 0 0,0 6 56 16,-9 6 1-16,-5-14 0 0,3 2 0 0,88-8-41 16</inkml:trace>
  <inkml:trace contextRef="#ctx0" brushRef="#br0" timeOffset="8149.66">12284 6860 11 0,'0'0'0'0,"0"0"0"0,0 0 56 0,0 0 1 0,0 0-1 16,0 0 1-16,0 0-57 0,0 0 0 15,0 0 24-15,0 0 0 0,0 0-1 0,0 0 1 16,0 0-24-16,-30 14 0 0,25-11 36 16,-9 2 0-16,8 1 0 0,-2-6 0 15,-3 6-36-15,3-6 0 0,-3 0-40 16,-12 2 1-16,7 7-1 0,-3 5 1 15,-15 11 39-15,26-14 0 0,-3 1-49 16,3 5 0-16,2-12 1 0,-2-5 0 16,8 0 48-16,-6 0 0 0,1 6-15 0,-3 2 1 15,2-2-1-15,-5-6 1 0,-8 14 14 16,10-6 0-16,-4 1 63 0,-12 11 0 16,5-6 1-16,7 2 0 0,-7-1-64 15,6-1 0-15,9 0 0 0,-1 5 40 0,-5-5 1 16,9 1-1-16,-4-10 1 0,12-2-41 0,-6-3 0 0,8 6 0 15,3-6 0-15,-3 0 73 0,3 0 0 0,11-9-1 16,9 4 2-16,13-10-74 0,36-13 0 16,-47 20 0-16,3 8 94 0,22-14 0 15,-30 8 1-15,2 3-1 0,36 3-94 16,-38-2 0-16,8-1 48 0,25 3 0 16,-31 0 1-16,3 0-1 0,31 0-48 15,-31 0 0-15,6 0-15 0,32-6 1 16,-32 6-1-16,0 0 1 0,33 0 14 15,-28 0 0-15,0 6-14 0,47-6 1 16,-52 0 0-16,2-6 1 0,53 0 12 0,-47 6 0 16,3 0 33-16,47 3 1 0,-45 0-1 15,1 3 0-15,43-1-33 0,-49 4 0 0,-3-1-19 16,1 1 1-16,2 2-1 0,-3-3 1 0,0 1 18 16,-3 2 0-16,12-2 0 0,2-4 0 0,3 4 2 15,3-9 1-15,-3 2 0 0,-3-2 0 0,-2 0-3 16,5-2 0-16,-6 4 0 0,1 1 0 0,-4 0 8 15,4 3 1-15,-6-6-1 0,11-6 1 0,5 3-9 16,-5 0 0-16,0 1 0 0,9 2 0 0,-4-9-28 16,3 4 1-16,-2-1-1 0,-6 3 1 0,3-3 27 15,-3-2 0-15,3 2 0 0,-1 1 0 0,-2 5-33 0,69-3 0 16,-60-3 0-16,-4-2 1 0,81-6 32 16,-78 5 0-16,3 4-43 0,75-15-1 15,-67 12 1-15,-8 2 0 0,83-11 43 16,-77 11 0-16,-3-2-14 0,63-12 1 15,-63 12 0-15,-6 2 0 0,64-2 13 16,-67 8 0-16,1 3 4 0,55 8 1 16,-61-11-1-16,-3 8 1 0,56-2-5 15,-51-3 0-15,4 2-3 0,57-10 0 16,-60 2 0-16,8 3 1 0,56-14 2 16,-67 3 0-16,0-1 26 0,58-7 0 15,-53 10 0-15,9 4 0 0,58-9-26 16,-67 5 0-16,1 3 8 0,55-2 1 15,-70 2 0-15,4 1 0 0,44 5-9 16,-45-3 0-16,6 3-2 0,47 0 0 0,-53 0 0 16,4-6 1-16,54 1 1 0,-63 2 0 15,3 3-5-15,47-9 1 0,-50 9-1 16,-3 3 1-16,52 3 4 0,-43-12 0 0,-6 3 12 16,55-2 0-16,-49 5 1 0,5-6 0 15,44 1-13-15,-50 2 0 0,1-6 4 16,54-2 1-16,-54 8-1 0,-1-2 1 15,64-4-5-15,-55 9 0 0,8 0 35 16,72 3 1-16,-55-3 0 0,5 6 0 16,113-12-36-16,-90-2 0 0,13-1-87 15,113-5 1-15,-138 14-2 0,3-6 2 0,-8-2 86 16,-28-6 0-16,-8-6 0 0,-17-2-80 0,-5-6-1 16,-39 28-441-16</inkml:trace>
  <inkml:trace contextRef="#ctx0" brushRef="#br0" timeOffset="62300.42">25176 3036 404 0,'0'0'0'0,"0"0"0"0,0 0 0 0,0 0-66 0,0 0 1 0,0 0-1 15,0 0 1-15,0 0 65 0,0 0 0 0,0 0 0 16,0 0 0-16,0 0 117 0,0 0-1 0,0 0 0 16,0 0 2-16,0 0-118 0,0 0 0 0,0 0 0 0,0 0 0 15,0 0 51-15,0 0 0 0,0 0 0 0,0 0 2 16,0 0-53-16,0 0 0 0,-33 14 0 0,22 6 0 15,3 3-14-15,-11 27 1 0,19-22 0 0,0 1-1 16,0 27 14-16,0-28 0 0,5 3-8 16,3 34 1-16,-2-26-1 0,-3-2 1 15,2-1 7-15,1 12 0 0,-1-3 0 0,-5 11-17 16,3 1 1-16,-3-7 0 0,-3 6 0 0,3-5 16 16,-5 56 0-16,5-56 0 0,-3-4-113 15,3 41-1-15,-3-60 1 0,3-8-27 0,-5 2 115 16,2-28-1-16,3 6-76 15</inkml:trace>
  <inkml:trace contextRef="#ctx0" brushRef="#br0" timeOffset="63166.68">27588 3084 280 0,'0'0'0'0,"0"0"0"0,0 0 0 16,0 0 40-16,0 0 0 0,33-19 0 0,-25 13 1 0,3 3-41 15,-5-3 0-15,2-2 0 0,-2 2 0 0,-6 6 75 16,5 0-1-16,-2 9 0 0,-3 2 1 0,-3 3-75 0,-2 37 0 16,-6-1 0-16,-3 21 109 0,-14 72-1 15,15-72 1-15,-1 2-1 0,-3 6-108 16,3 11 0-16,3-3 0 0,3 6-25 0,0 84 1 16,16-107-1-16,11-14 1 0,1 1 24 15,-1-18 0-15,0-11 0 0,1-14-77 0,13-14 1 16,-33 0 0-16,0 0-560 0</inkml:trace>
  <inkml:trace contextRef="#ctx0" brushRef="#br0" timeOffset="63950.14">14757 1056 201 0,'0'0'0'15,"0"0"0"-15,0 0 5 0,-53 50 0 0,34-36 0 0,0-5 1 16,-34 16-6-16,23-14 0 0,2 9 155 15,-27 14 0-15,27-17-1 0,1 8 2 16,-31 34-156-16,27-17 0 0,-10 1 48 0,2 7 1 16,-2-2 0-16,-1 6 1 0,-7 2-50 0,-45 56 0 15,49-61 0-15,1-9 12 0,-41 57 1 16,46-49-1-16,0-5 1 0,1 3-13 16,-1 8 0-16,0 1 0 0,1-4-142 0,-7 3 1 15,-2 1-1-15,-2 5 1 0,-4 2 141 0,-43 52 0 16,51-69 0-16,7-2-76 0,-29 26 1 15,42-54 0-15,25-17-148 0</inkml:trace>
  <inkml:trace contextRef="#ctx0" brushRef="#br0" timeOffset="64516.71">18345 1135 11 0,'0'0'0'0,"0"0"0"0,-5 30 0 0,5-10 1 0,-11 3-1 15,-3 2 1-15,-8-2-1 0,-9-4 1 0,-7 12-1 16,-9 3 1-16,-3-6 35 0,-3 3 1 0,4-3-1 15,7 9 1-15,4 2 43 0,-1 6 2 0,6-3-2 16,-3 9 1-16,8-3-48 0,3 5-1 0,-8 9 0 16,-14 3 0-16,-2 5-34 0,2 1 1 0,-9 7 0 0,9 1 0 15,-5 5-101-15,-3-5 2 0,13 0-1 0,-2-6 0 16,5-3 77-16,-24 51 0 0,63-121-93 16</inkml:trace>
  <inkml:trace contextRef="#ctx0" brushRef="#br0" timeOffset="65633.7">21980 1177 11 0,'0'0'0'0,"0"0"0"0,0 42 0 0,-11 3 1 16,3-31-1-16,-3 0 1 0,-14 0-1 16,17-5 0-16,2-4 0 0,-13 9 1 15,5-8-1-15,0 8 1 0,-38 17-1 16,22-9 0-16,-4 7 75 0,1 4 1 0,-11 1 0 15,0 3 1-15,-3 5-77 0,-55 51 0 16,49-43 0-16,-5 1-60 0,-61 64 0 16,56-58 0-16,-9 5 1 0,3-3 59 0,3 11 0 15,-6 0 0-15,3 9-6 0,-56 84 1 16,67-84 0-16,6 0-6 0,-31 50 6 0,58-92-1 16,25-37-26-16</inkml:trace>
  <inkml:trace contextRef="#ctx0" brushRef="#br0" timeOffset="66566.28">29348 2696 11 0,'0'0'0'0,"0"0"0"0,0 0 0 0,0 0 1 16,41 0-1-16,-13-3 1 0,8-2 13 0,8-1 1 15,0-3-1-15,-11 1 1 0,-2 2 97 0,-1-2 1 0,0-3-1 16,1 2 2-16,2 6-30 0,-6-2 0 0,12-4 1 16,5 4 0-16,1 5-59 0,2 0 1 0,-3 5-1 15,0 4 1-15,3-4-29 0,-6 4 1 0,1 5 0 16,-4 3 0-16,-2 8 6 0,0-2 1 0,-16 5 0 15,-1-6 0-15,-11 6 20 0,-2 1 2 0,-6 13-2 16,0 3 1-16,-11 8 6 0,-3-2 1 0,-8 5 0 16,0-2 0-16,-6 2-10 0,-5 6 0 0,-3-6 1 15,-3-3 0-15,-2 9-25 0,-9-5 1 0,9-1 0 16,2-5 0-16,-8-1 23 0,0 1 1 0,11-9-1 16,-2 0 1-16,-1-11 7 0,0 3 1 0,3-12 0 0,3-7 1 15,5-4-3-15,4-3 0 0,10-2 0 0,-6-6 0 16,15-11-63-16,2 2 0 0,-2 1 0 0,-1-4 1 15,6-2-5-15,0-2 2 0,8-18-1 0,9-8 1 0,2-9 51 16,9-14 0-16,11 17 0 0,5 9 0 0,6 0-24 16,2 2 0-16,3 6 0 0,1 11 0 0,2 6-18 15,5 0 1-15,-2 9-1 0,-14 2 1 0,5 11 14 16,-2-2 0-16,3 8 0 0,5 0 0 0,0 3-7 16,-6 3 1-16,6 2-1 0,3 1 1 0,2 5-9 15,1 0 0-15,-6 0 0 0,-3 0 1 0,0 0-174 0,-2 3 1 16,-3-11 0-16,-3 0 0 0,-1-12 152 0,21-2 1 15,-64-6-2-15,-3 0-125 0</inkml:trace>
  <inkml:trace contextRef="#ctx0" brushRef="#br0" timeOffset="79933.35">6348 12197 584 0,'0'0'0'0,"0"0"0"0,0 0 0 0,0 0 42 0,0 0 0 16,0 0 0-16,0 0 1 0,0 0-43 0,0 0 0 16,0 0 0-16,0 0 0 0,0 0 55 0,0 0-1 15,0 0 0-15,0 0 0 0,0 0-54 0,0 0 0 16,0 0 0-16,0 0 0 0,0 0 101 0,0 0-1 15,0 0 0-15,28-9 1 0,-17 9-101 0,3 0 0 0,-1 6 0 16,12-3 0-16,8 8 3 0,6-3 0 0,-6 1 0 16,3-6 0-16,-8 0-3 0,5 2 0 0,6-5 0 15,5-5 0-15,3 2 1 0,3 0 0 0,2-6 0 16,12 1 0-16,-1-6-1 0,86-20 0 16,-77 20 0-16,14 3 29 0,74-14 0 15,-80 10 0-15,3 7 1 0,83-26-30 16,-81 17 0-16,1 3-5 0,93-28 0 15,-87 22 0-15,-4 4 0 0,3-10 5 0,6 4 0 16,-6-1 0-16,6 4 29 0,2-1 2 0,-8 0-1 0,3 0 0 16,3 1-30-16,-6-1 0 0,0 9 0 0,0-3 0 15,-5 8-27-15,2-2 0 0,-10-1-1 0,-1 4 1 16,-5-4 27-16,0 6 0 0,-3 1 0 0,-3-7 0 16,0 3-110-16,-2 1-1 0,-6-1 1 0,0 3 0 0,-14-8 110 15,3 0 0-15,-17-6 0 0,4-5 0 0,-15-9-159 16,6-37 1-16,-25 29 1 0,0 39-280 15</inkml:trace>
  <inkml:trace contextRef="#ctx0" brushRef="#br0" timeOffset="80316.1">9834 10860 741 0,'0'0'0'0,"0"0"0"0,0 0 0 0,0 0 0 0,39 31 0 0,-20-11 0 16,6 3 1-16,11 5-1 0,5 3 0 0,6-3 0 15,-2-9 0-15,-4-2 61 0,3-5-1 0,3-4 0 16,3-2 0-16,2-4-60 0,-2 1 0 0,3 0 0 15,-9 3 0-15,3-6 107 0,5 3-1 0,-2-1 1 16,-9 7 0-16,-2 5-107 0,33 22 0 16,-42-13 0-16,-5 5 44 0,14 34 1 0,-36-23 1 15,-3 6-1-15,-3 3-45 0,-8 6 0 0,-9 2 0 16,-7 3 29-16,-6 0 0 0,-6 0 0 0,0 0 0 16,-5-2-29-16,-53 58 0 0,48-59 0 15,7 0 25-15,-7-2 1 0,7 2-1 0,3 6 2 0,9 3-27 16,-3-1 0-16,0 1 0 0,0-3 0 0,2 3-77 15,4-1 2-15,-12-44-1 0,-11-20 0 0,50 0-1053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3T23:10:35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13243 2707 11 0,'0'0'0'0,"0"0"0"0,-33 23 0 0,-25-1 1 16,39-16-1-16,-1-1 1 0,-24 4-1 16,25-6 0-16,-6 2 0 0,-14-5 1 15,17 0-1-15,-8 0 1 0,-37 14-1 16,34-14 0-16,8 0 112 0,-19 0 0 16,19 6 1-16,3 3-1 0,-17 5-112 15,15 0 0-15,-1 0 53 0,0 3-1 0,3-3 0 0,2 0 0 16,7 0-52-16,2-3 0 0,2-3 0 0,4 7 0 15,-6-7 22-15,2 3 0 0,4 3 0 0,-9 3 0 16,3 6-22-16,3 2 0 0,-6-2 0 0,3-4 0 0,3 7 21 16,-9 27 0-16,9-39-1 0,2 3 1 15,-8 20-21-15,6-12 0 0,3-3 20 16,-15 37 1-16,15-33-1 0,-4 2 1 16,9 23-21-16,3-29 0 0,8-2 33 15,22 22 0-15,-13-14 1 0,7 3-1 16,4 3-33-16,7-6 0 0,1-6 0 0,3 1 42 0,7-3 1 15,-5-6-1-15,3 0 1 0,3-6-43 0,3-2 0 16,-1 2 0-16,-2-2 0 0,2 5 43 0,-5-5 1 16,3-1-1-16,-3-2 1 0,3 0-44 0,2-3 0 15,-5 3 0-15,3 2 0 0,-3 4 16 0,0-3 0 16,3 2 0-16,-6-8 1 0,3 6-17 0,-3-6 0 16,3 8 0-16,3-8 0 0,2 6 1 0,1-4 1 0,-4 4 0 15,9-6 0-15,9 0-2 0,-4 6 0 0,3-6 0 16,-2-6 0-16,2 6-16 0,3-6 1 0,-2 4-1 15,-4-4 1-15,3 6 15 0,-2 0 0 0,2-6 0 16,-2 4 0-16,-1-4 49 0,1-2 0 0,2 8 1 16,0-6-1-16,4 6-49 0,-7-6 0 0,3 3 0 15,-2 3 0-15,-6 0-28 0,3 0 0 0,2 0-1 16,1 0 2-16,8 0 27 0,-9 3 0 0,3-3 0 16,1-3 0-16,2 3 38 0,-6-5 0 0,4 2 0 0,-1-3 0 15,3 1-38-15,3-4 0 0,-6 4 0 0,3-4 0 16,-8 1 26-16,8 2 1 0,-6-8 0 0,-5 0 0 15,3 0-27-15,3 0 0 0,-6-6 0 0,-6 3 0 16,1 3-32-16,49-22 0 0,-55 8 0 0,3-1 0 16,49-21 32-16,-55 24 0 0,1 10-23 15,40-32 1-15,-49 25-1 0,-3-5 1 16,20-17 22-16,-28 25 0 0,-12-2 36 16,1 2 1-16,-3 1-1 0,-3 2 1 0,-2 3-37 15,-6-6 0-15,0 3 0 0,0 3 0 0,0 0 23 16,-6 0 1-16,1-12-1 0,2 4 1 0,-2-1-24 15,-6-5 0-15,8 6 0 0,-8-6 0 0,3 5 18 0,-9-33 0 16,9 28-1-16,-6 5 1 0,-17-25-18 16,9 26 0-16,-2-1-32 0,-29-16 0 15,20 22 1-15,3-3 0 0,-48-13 31 16,39 16 0-16,-5 3-34 0,-55-23 0 16,44 23 0-16,-3 0 1 0,-61-20 33 15,61 20 0-15,0 6-23 0,-6-6 1 0,-2 5-1 16,-3 4 1-16,3-1 22 0,-6 6 0 0,0-3 0 15,-3-2 0-15,1-1-35 0,-4 3 1 0,7-2-1 16,-4 5 1-16,3 0 34 0,0 0 0 0,-5 0 0 16,0 5 0-16,5-5-51 0,0 0-1 0,-3 0 1 15,4 3 0-15,4 3 51 0,4-1 0 0,-3-5 0 16,-4 0 0-16,4 0-22 0,0-5 0 0,2 5 0 16,1 0 1-16,-1 0 21 0,3 0 0 0,-2 5 0 15,-1-2 0-15,4 8-13 0,2-8 1 0,-6 3 0 0,-2 2-1 16,-3 3 13-16,-67 18 0 0,70-18 0 15,-3 8-44-15,-66 15 0 0,63-20 0 16,6 9 0-16,-78 27 44 0,75-27 0 0,-3 2-123 16,-69 26 2-16,69-34-2 0,72-17-235 15</inkml:trace>
  <inkml:trace contextRef="#ctx0" brushRef="#br0" timeOffset="18618.73">19309 5366 11 0,'0'0'0'0,"25"11"0"0,11 0 0 0,41 3 1 16,-46-8-1-16,2-6 1 16,25 6-1-16,-28-6 0 0,3 3 134 0,39 8 2 15,-33-8-1-15,-6 2 1 0,50 9-136 16,-36-14 0-16,5 6 31 0,56-3 1 15,-55-3 0-15,-1 0 0 0,64 0-32 16,-58 5 0-16,6 1 20 0,65-3 0 16,-65 2 0-16,8-5 0 0,71 3-20 15,-65-3 0-15,-6-3-49 0,93 3 0 16,-73 0 0-16,-1-5 1 0,102-4 48 16,-99 1 0-16,0-3-10 0,105-6 0 15,-100 11 0-15,-2-2 1 0,110 2 9 16,-107 6 0-16,2 0 17 0,108 6 1 15,-105-6-1-15,-6 3 1 0,111 2-18 16,-99 1 0-16,-1-6 10 0,117 8 0 16,-117-8 0-16,1 0 0 0,121 0-10 15,-114-5 0-15,1 2 44 0,121 3 1 16,-126 0 1-16,-1 0-1 0,108 3-45 0,-116-6 0 16,-3 3 39-16,111-6 0 0,-108 1 0 15,5 5 1-15,114-3-40 0,-122-3 0 0,3-2 15 16,97-6 0-16,-97 5 0 0,3 3 1 15,2-2-16-15,-10 2 0 0,2 6 0 0,0 0 60 16,91 0 1-16,-102 0 0 0,1 0 0 16,-4 6-61-16,3-6 0 0,3 0 0 0,3-6-6 15,93 1 0-15,-98 2 0 0,-7 3 1 16,1-6 5-16,8 6 0 0,-9-5 0 0,4 2 3 16,2 3 1-16,0-6-1 0,-8-2 1 0,-3 2-4 15,-5-2 0-15,2 2 0 0,0 6 0 0,-2 0-11 0,-3-5 1 16,0 2 0-16,-3 3 0 0,0 3 10 0,-3 2 0 15,6-10 0-15,5 2 0 0,6-9-88 0,-8 4 0 16,5 0-1-16,0-1 2 0,3 4 87 0,2-4 0 16,-7-5 0-16,-9 3 0 0,-3 2-111 0,-2-5 2 15,-20-20 0-15,-6-11-1 0,-38 45-218 0</inkml:trace>
  <inkml:trace contextRef="#ctx0" brushRef="#br0" timeOffset="20882.96">12304 15536 55 0,'0'0'0'0,"38"-8"0"0,15-1-8 0,-1-2 0 0,1-3 0 0,-1 0 0 16,4 0 8-16,2-3 0 0,2 0 0 0,-7 3 0 0,2 3-1 15,-2 2 1-15,-1-5-1 0,-5 0 1 0,8 6 0 16,-2 2 0-16,-1-2 0 0,-2-1 0 0,3 4 72 16,5-7 0-16,0 10 0 0,8-7 2 0,3 6-74 15,6 3 0-15,2 3 0 0,-3 0 0 0,1 3 51 16,0-6 0-16,16 2 0 0,0 1 2 0,6 0-53 15,-1-3 0-15,1 0 0 0,0-3 0 0,8 0 46 0,-9 1 0 16,9 2 0-16,3-6 0 0,5 0-46 0,1-2 0 16,2 5 0-16,-6 3 0 0,6 0 44 0,-3-3 2 15,9 0-2-15,-1 3 1 0,9-5-45 0,-5 2 0 16,4 0 0-16,-2 0 0 0,9 3 18 0,-6-8 0 16,8 2 0-16,-3-2 1 0,6-1-19 0,0 4 0 0,3-4 0 15,-1 4 0-15,4-6 12 0,2 2 1 0,0 3 0 16,-8 4 0-16,8-7-13 0,-5 6 0 0,-4 3 0 15,4 0 0-15,5-2 49 0,-5 2 0 0,5 0 0 16,-3 0 0-16,4-6-49 0,-4 0 0 0,12 4 0 16,-9-7 0-16,11 3-12 0,-3-2 1 0,4 0-1 15,-1-4 1-15,-3 4 11 0,3-6 0 0,3 0 0 16,-2 0 0-16,-7 0 4 0,159-17 1 16,-156 22 0-16,3 4 0 0,155-7-5 15,-160 7 0-15,2 5 51 0,147 0 0 0,-155-3 1 16,-5 3-1-16,151 3-51 0,-151 0 0 15,3 2 32-15,137 1 0 0,-132-6 0 16,3 0 0-16,149-3-32 0,-158 3 0 16,3-3 9-16,161-2 1 0,-159-1-1 0,1 0 2 15,161-2-11-15,-159-3 0 0,1 8 3 16,152-11 0-16,-153 2 0 0,1 4 1 16,157-6-4-16,-154 8 0 0,4 1-37 15,151-1 1-15,-159 6 0 0,-5 3 1 16,153 3 35-16,-159-6 0 0,-2 2-34 15,135 4 1-15,-143 0-1 0,-3-6 1 16,118 8 33-16,-134-2 0 0,-4-4-194 0,84 18 0 16,-103-9 0-16,-8 3-70 0,-6 3 194 15,-11-3-1-15,-8-5 0 0,-58-9-96 0</inkml:trace>
  <inkml:trace contextRef="#ctx0" brushRef="#br0" timeOffset="73816.45">17287 6758 11 0,'0'0'0'0,"0"0"0"0,0 0 0 0,0 0 37 0,0 0 0 0,0 0 0 0,0 0 0 0,0 0-37 0,0 0 0 16,0 0 0-16,0 0 115 0,0 0 0 0,0 0-1 16,0 0 2-16,0 0-116 0,-16 31 0 15,16-31 0-15,-6 6 56 0,1 3 0 16,5-9 1-16,-6 5 0 0,0-2-57 15,6-3 0-15,-2 6 35 0,-9 8 0 16,2-6 0-16,4 6 0 0,-9 26-35 16,9-15 0-16,-4 3 36 0,4 28 1 0,-1-22-1 15,6 3 1-15,-5-6-37 0,-4 8 0 0,4 0 0 16,-6 4 0-16,2 4 0 0,-2-4 0 0,3-1 0 16,0-6 0-16,-3-2 0 0,-3-3 0 0,3-3 0 15,3-5-195-15,-6-1 0 0,3-8 1 0,5-3 0 0,6-11 152 16,0 0 1-16,0 0-2 0,-2 0 2 0,2 0-99 15</inkml:trace>
  <inkml:trace contextRef="#ctx0" brushRef="#br0" timeOffset="74332.67">17713 6775 471 0,'0'0'0'15,"0"0"0"-15,11 43 2 0,-3 18 1 16,-14-30 0-16,-7 3 0 0,-21 39-3 16,15-30 0-16,5-7 116 0,3 6 0 0,-8 1 0 15,5-1 0-15,0 3-116 0,3-3 0 0,3 0 0 16,2 0 0-16,-5 1 69 0,3-1 2 0,3-14-2 15,-1-6 1-15,3-5-70 0,3-3 0 16,0-14 0-16,0 0 39 0,6-3 1 0,2-5-1 16,-2 2 0-16,7-8-39 0,1 0 0 0,6-14 0 15,4-8 0-15,15-21-37 0,33-64 1 16,-45 71-1-16,4-7 1 0,27-55 36 0,-25 56 0 16,6 5-40-16,-6-2 1 0,0 5-1 0,3-3 1 0,-3 3 39 15,-3 6 0-15,-2 14 0 0,-14 11 0 0,-3 6 0 16,-3 8 1-16,-2 3-1 0,-1 0 1 0,-2 6-1 15,-3 2 0-15,6 15 0 0,-1-4 0 0,3 9 50 16,3 46 0-16,-5-32 0 0,2 6 2 16,-8 56-52-16,0-51 0 0,-5-2 8 15,-4-1 1-15,4 12 0 0,-1 3 0 0,1 5-9 16,-9 60 0-16,6-80 0 0,2-5-34 0,-2 31 0 16,2-56 0-16,6-12 1 0,0 1 33 15,0-9 0-15,0 0-183 0,0-20 1 16,0 3-1-16,0-5-60 0,0-6 182 15,0-23 0-15,-5-5 0 0,5 56-95 0</inkml:trace>
  <inkml:trace contextRef="#ctx0" brushRef="#br0" timeOffset="74517.12">17400 6291 11 0,'0'0'0'0,"0"0"0"0,28-8 0 0,2-3 1 0,-21 8-1 16,-9 3-9-16</inkml:trace>
  <inkml:trace contextRef="#ctx0" brushRef="#br0" timeOffset="74966.07">19019 7040 921 0,'0'0'0'16,"0"0"0"-16,0 0 18 0,0 0 0 16,0 0 0-16,0 0 1 0,0 0-19 15,0 0 0-15,0 0 23 0,0 0 2 16,0 0-2-16,31-9 1 0,-9 9-24 0,-3-5 0 16,11 2 3-16,37 3 0 0,-29 0 0 15,1-6 0-15,52 6-3 0,-41-5 0 16,-9 2-154-16,42 3 1 0,-39 3-1 0,1-3-69 15,46 5 154-15,-50-5-1 0,-41 0-139 16</inkml:trace>
  <inkml:trace contextRef="#ctx0" brushRef="#br0" timeOffset="75499.53">20373 7040 78 0,'0'0'0'0,"0"0"0"0,0 0 96 0,36-9 2 16,-31 9-2-16,3 0 1 0,1 14-97 16,-9-14 0-16,5 6 57 0,1-6-1 15,-6 14 0-15,5-3 1 0,-5 6-57 0,3 14 0 16,-3 11 0-16,0 9 35 0,-3 5 1 16,-2 1 1-16,-1-7-1 0,-8-2-36 0,-19 45 0 15,17-42 0-15,2-6 22 0,-14 53 1 16,14-56 0-16,3-5 0 0,-2 5-23 0,-1-8 0 15,8 2 0-15,-5-8 23 0,3-5 0 0,0 0 0 16,2-4 0-16,6-13-23 0,-5 2 0 0,5-5 0 16,0-3 0-16,-9 3 7 0,9-3-1 0,0 0 0 15,0 0 0-15,-2-6-6 0,7-19 0 16,6-6 0-16,3-11-17 0,25-65-1 0,-20 51 1 16,9-3 1-16,5-3 16 0,3-12 0 0,-3-1 0 15,5 1-28-15,45-83 0 0,-41 78 0 16,7 9 0-16,43-60 28 0,-54 88 0 0,4 8-11 15,-1 3 0-15,-5 12 0 0,-6-4 0 0,-2 9 11 16,-3 9 0-16,0 5 0 0,-6 0 0 0,-8 8 41 16,11 20 1-16,-11-14 0 0,-2 6 0 15,4 30-42-15,-7-21 0 0,-6 7 8 16,-8 51 0-16,2-47 0 0,-8 2 0 16,1-5-8-16,-4 5 0 0,-2-6 0 0,-3 7 69 0,-1-10-1 15,1-2 0-15,3-8 2 0,-6-4-70 0,-2-4 0 16,2-7 0-16,-6-2 0 0,4-12-16 0,-7 0 2 15,10-11 0-15,-1-2 0 0,0-9 14 0,3-3 0 16,2-12 0-16,1 1 0 0,0-8-160 0,-6-57-1 16,17 56 0-16,10 0-86 0,4 4 162 15,-1-10 0-15,-2 7-1 0,-3 50-102 0</inkml:trace>
  <inkml:trace contextRef="#ctx0" brushRef="#br0" timeOffset="75849.42">21607 5993 212 0,'0'0'0'0,"0"0"0"0,0 0 0 0,31-17-39 0,-12 3 0 0,1 3 0 0,-15 8 0 16,-2 9 39-16,-3 5 0 0,-6 3 0 0,4 6 0 15,-10 0 95-15,-7 36 0 0,5-11 1 0,1 11-1 16,-26 74-95-16,25-69 0 0,9-1 85 16,-7-4 0-16,-1 14 0 0,-1 9 1 0,3 5-86 15,-6 88 0-15,6-99 0 0,-3-3 94 16,-5 1 1-16,8-1 1 0,3-2-1 0,2-4-95 16,-2 4 0-16,2-15 0 0,-5 1 0 0,6-12-16 0,2 37 0 15,3-51 0-15,3-11 0 0,13 2 16 16,-10-19 0-16,8-8-170 0,-1-3 0 15,12-12 1-15,9-5-1 0,10-14 117 0,0-3 0 16,6-3 0-16,-1 0-1 0,-49 48-98 0</inkml:trace>
  <inkml:trace contextRef="#ctx0" brushRef="#br0" timeOffset="76283.13">22337 6970 629 0,'0'0'0'15,"0"0"0"-15,0 0 58 0,0 0 1 16,0 0 1-16,0 0-1 0,-39 25-59 16,25-20 0-16,-11 4 100 0,-27 13 2 15,22-8-2-15,-4 6 1 0,1-3-101 0,0 6 0 16,3 2 0-16,5 3 51 0,3 3-1 0,-3 3 0 16,6-6 0-16,5 0-50 0,-3-3 0 0,9 3 0 0,0 1 0 15,2-4 24-15,6-3 1 0,0-2 1 0,0 3-1 16,0-9-25-16,3 0 0 0,8 3 0 0,-3 2 0 15,9-5-36-15,16 14 1 0,-19-13 0 0,11-10 1 16,19 6 34-16,-30-11 0 0,-3-2 26 16,2-10 1-16,1 1-1 0,8-3 2 0,6-6-28 15,2-2 0-15,1-6 0 0,-4 0 0 0,4-9-28 16,-6-2 1-16,-1-6 0 0,-1 2 1 0,1 1 26 16,15-45 0-16,-31 50 0 0,3 12-27 15,-2-17 0-15,-4 33 0 0,-5 9 1 16,0 0 26-16,0 0 0 0,0 0 19 0,-5 6 0 15,2 3 0-15,-3 7 0 0,-2-2-19 16,-3 17 0-16,0 9 0 0,-3 8-31 0,0 2 0 16,6-8 0-16,3-13 0 0,5-7 31 0,0 6 0 15,0 0 0-15,0 1 0 0,0-1-179 0,13 17 0 16,-2-26 0-16,6 1-79 0,13 8 179 16,-10-17 0-16,-20-11-162 0</inkml:trace>
  <inkml:trace contextRef="#ctx0" brushRef="#br0" timeOffset="76633.42">23348 7082 561 0,'0'0'0'0,"0"0"0"0,0 0 58 0,22-37 0 15,-22 23 0-15,-6 0 1 0,-10-17-59 0,13 26 0 16,-3-4 71-16,-5-2 0 0,3 3 0 15,-6 2 1-15,-19-2-72 0,11 8 0 16,-6 5 48-16,-35 9 1 0,30-2 0 0,0 13 0 16,-31 25-49-16,39-19 0 0,6 3 28 15,-3 3 0-15,2 11 0 0,4-6 0 0,8 8-28 16,-1 1 0-16,4 0 0 0,5-3 0 0,5-6 29 16,12 39 1-16,-1-41-1 0,-2-9 1 15,36 31-30-15,-17-34 0 0,0-6-51 16,36 15 0-16,-27-26 0 0,5-3 0 15,47 1 51-15,-47-15 0 0,2-5-142 0,45-23 1 16,-50 15 1-16,1-4-1 0,38-42 141 16,-50 32 0-16,0-4-114 0,-3 0 0 15,3-5 0-15,-11 8 1 0,-22 34-98 0</inkml:trace>
  <inkml:trace contextRef="#ctx0" brushRef="#br0" timeOffset="77016.39">23895 7237 493 0,'0'0'0'0,"0"0"0"16,0 0 0-16,0 0 72 0,0 0-1 0,33 17 0 15,-19-6 2-15,11-8-73 0,8 2 0 0,3 1 0 16,5-6 0-16,-2 0 38 0,-1-6 1 0,-4-2-1 16,1-3 1-16,1-3-39 0,28-15 0 15,-34 15 0-15,-2 0-8 0,24-11 0 16,-27 5 0-16,-11 3 1 0,16-16 7 0,-21 19 0 15,-1-9-76-15,-5-11-1 0,-6 15 1 16,0 2 0-16,-11-17 76 0,9 17 0 16,-9-8 14-16,-11-17 1 0,11 33-1 0,1 6 1 15,-18 12-15-15,12 5 0 0,0 0 118 16,-34 37 0-16,20-23 0 0,3 14 1 16,2 0-119-16,3 12 0 0,-3-1 0 0,9 12 109 15,-3-6 2-15,0 5-1 0,3 4 1 0,2-3-111 16,-5 64 0-16,16-73 0 0,12-5 46 0,13 48 1 15,-5-63-1-15,11 1 1 16,3-4-47-16,7-4 0 0,1-7 0 0,9-8-53 0,4 0 0 16,4-11 0-16,-1-3 0 0,6-3 53 0,6-8 0 15,-1-6 0-15,4-11 0 0,4-3-170 0,70-39 1 16,-74 27 0-16,-67 43-608 0</inkml:trace>
  <inkml:trace contextRef="#ctx0" brushRef="#br0" timeOffset="77549.98">27052 6795 11 0,'0'0'0'0,"0"0"0"0,0 0 0 0,0 0 0 0,-30-6 1 0,10 12-1 16,-2 3 1-16,-36 13-1 0,25-11 0 0,-6 3 120 15,-35 26 1-15,32-21 1 0,4 4-1 16,-53 19-121-16,52-19 0 0,6 2 77 16,-25 12 0-16,27-15-1 0,4 1 2 15,5-4-78-15,5 1 0 0,1-3 0 0,7 3 123 16,-2-6 1-16,8 2-1 0,3-1 2 0,3-1-125 15,0-3 0-15,5 3 0 0,3 3 0 0,3 2 58 0,3 1 1 16,5 3-1-16,3-1 1 0,5 6-59 0,0 0 0 16,-2-5 0-16,-3-1 0 0,0-2 31 0,19 14 0 15,-36-20-1-15,-2-3 1 0,-6 6-31 16,0-8 0-16,-6-1 34 0,-13 6 0 16,5 0 0-16,-11 6 1 0,-27 16-35 15,19-22 0-15,-6 1 63 0,-47 7 1 16,48-16 0-16,-1 2 1 0,-36-8-65 15,39 0 0-15,-2-8-75 0,-26-6 1 16,39 8 0-16,6-2 0 0,0-15 74 16,13 17 0-16,6-2-111 0,20-12 0 15,-7 6 0-15,4 0 1 0,2-8 110 0,14 2 0 16,6-3 0-16,14 1-214 0,5-3 1 0,-9 8 0 16,4 3 0-16,-1 2 150 0,1 1 0 0,5 6 0 15,-6-7 0-15,-52 12-91 0</inkml:trace>
  <inkml:trace contextRef="#ctx0" brushRef="#br0" timeOffset="77899.67">27395 7389 617 0,'0'0'0'0,"0"0"0"0,0 0 0 0,0 0 47 0,25-31 0 0,-12 11 0 0,-10 3 1 0,-3 0-48 16,-3 6 0-16,3 0 0 0,-8 8 0 0,3-3 75 15,-1 6 1-15,-5 6 0 0,3-6 0 0,-3 0-76 16,-3 0 0-16,0 8 0 0,0 1 0 0,-2 11 65 15,-4 2 1-15,4 1 1 0,2 2-1 0,3 0-66 16,-9 43 0-16,15-32 0 0,2 6 11 0,0 32 1 16,6-38 0-16,5 4 0 0,20 27-12 15,-9-39 0-15,6-2 33 0,0 2 1 16,3-11-1-16,5-3 2 0,6-9-35 0,38-13 0 16,-38-3 0-16,-1-6-18 0,40-37 0 15,-42 23 0-15,-3-11 1 0,0-3 17 16,-11 0 0-16,-5 0 0 0,-9-6-36 0,-3 1 0 0,-5 2 0 15,-2 6 1-15,-7 0 35 0,-2-1 0 0,0 4 0 16,-5 5 0-16,-4 0-29 0,-18-19 0 16,16 39-1-16,2 0 2 0,-27 3 28 15,31 11 0-15,2 2-208 0,-6 7 1 0,9-6-1 16,0 2 1-16,3 1 157 0,5 2 0 0,-2-2-1 16,5-3 1-16,0-3-96 0</inkml:trace>
  <inkml:trace contextRef="#ctx0" brushRef="#br0" timeOffset="78383.81">28502 7389 370 0,'0'0'0'0,"0"0"0"0,0 0 0 0,0 0-51 16,39 11 1-16,-28-3-1 0,-5 1 1 0,-4 5 50 15,-2 6 0-15,-2-6 0 0,-1 0 0 0,0 0 97 16,-16 22-1-16,8-8 0 0,2 1 2 16,-18 38-98-16,16-39 0 0,-3 0 51 0,-11 26 0 15,14-32 0-15,3-5 1 0,2-3-52 16,1 0 0-16,2-2 0 0,3-4 42 0,3 6-1 16,-3-14 0-16,0 0 1 0,0 0-42 15,5-5 0-15,1 2 3 0,19-17 0 16,-3-2 0-16,11-15 1 0,36-47-4 15,-44 44 0-15,-6 1 6 0,-5-9 0 0,0 6 0 16,0 5 0-16,-3 1-6 0,-3-4 0 0,-5 9 0 16,-1 9 0-16,-2-4 25 0,-2 10 1 0,2 1 0 15,0 1 0-15,0 14-26 0,0 0 0 0,0 0 0 16,-3-5 0-16,3 5 46 0,0 0 1 0,0 0 0 16,0 0 0-16,0 0-47 0,5 5 0 0,-5-5 0 15,11 6 0-15,-5-3-16 0,8 2 1 0,-6 1 0 16,3 3 0-16,3 5 15 0,5-6 0 0,1-2 0 15,-7-1 0-15,1 4 4 0,0-9 1 0,3 8 0 16,-6-2 0-16,5 2-5 0,1-2 0 0,2 2 0 16,3 6 0-16,3-5-160 0,0-1-1 0,-3 4 0 0,-3-10 1 15,1 1 75-15,-1-3 2 0,0-3-1 0,-2 1 0 16,-17 2-91-16</inkml:trace>
  <inkml:trace contextRef="#ctx0" brushRef="#br0" timeOffset="78733.42">30240 6306 11 0,'0'0'0'0,"0"0"0"0,0 0 0 0,22 56 1 15,-22-42-1-15,-3 6 1 0,-2 2-1 0,-4 6 0 16,4 14 0-16,5 3 36 0,-6 12 1 0,1-1 0 16,-3 3 0-16,-6 3-37 0,-11 67 0 15,17-58 0-15,2 7 72 0,1 1 2 0,-1 6-2 16,0 2 1-16,1 6-73 0,2 81 0 16,3-101 0-16,8-2-26 0,4-7 0 0,-7-7 0 15,-2-1 1-15,0-6 25 0,-1-10 0 0,4-9 0 16,-3-3 0-16,2-6-54 0,1-7-1 0,-1-13 1 15,-5 4 1-15,0-6 53 0,-5-6 0 0,5 4 0 16,0-10 0-16,-3 4-14 0,-8-43 0 0,-6 3 0 16,17 48-54-16</inkml:trace>
  <inkml:trace contextRef="#ctx0" brushRef="#br0" timeOffset="78966.55">29577 7102 999 0,'0'0'0'0,"0"0"0"0,36 8 11 16,-17-2 1-16,9-3 0 0,8 2 0 0,16 9-12 15,64 9 0-15,-61-18 0 0,-5-5 29 0,58 0 0 16,-42-5 0-16,-2 2 1 0,71-11-30 16,-66 8 0-16,6-2-5 0,57-1 1 15,-71 7 0-15,-6-1 0 0,48 3 4 16,-59 0 0-16,-6 0-198 0,-7 8 1 15,-4 1 0-15,-2-4 0 0,-5 4 154 0,-4 2 0 0,-5-3-1 16,-5-8 1-16,-6 0-95 0</inkml:trace>
  <inkml:trace contextRef="#ctx0" brushRef="#br0" timeOffset="127599.99">18514 5456 573 0,'0'0'0'0,"0"0"0"0,60 8-1 0,29 6 1 15,-51-11 0-15,1 3 0 0,33 2 0 16,-39-2 0-16,0 0 39 0,31 2 0 15,-37-2 0-15,9-6 0 0,31 2-39 16,-29-4 0-16,6-4 59 0,48-17 0 16,-40 12 0-16,3 3 0 0,59-1-59 15,-51 1 0-15,1 2 34 0,57 6 1 16,-54 0-1-16,-7-5 0 0,73 10-34 16,-61-5 0-16,5 0-7 0,86 0 1 0,-80-5 0 15,3 2 0-15,93-8 6 0,-82 2 0 16,-3 1-1-16,99-18 1 0,-91 12 0 15,3 3 0-15,108-17 0 0,-100 14 0 0,6 3-2 16,3 2 0-16,-6 1 0 0,2-4 1 0,-2 10 1 16,0-10 0-16,0 10 0 0,3 2 0 0,3 5-5 15,-1-2 0-15,-2-3 0 0,0-3 1 0,5 0 4 16,0 1 0-16,-2-4 0 0,-3 6 0 0,2 6-10 16,1-6 1-16,-9 0-1 0,3-6 1 0,0-2 9 15,0-1 0-15,6 3 0 0,-6 1 0 0,0 2 21 0,-3-3-1 16,6-2 0-16,0 2 1 0,-3-8-21 0,0 6 0 15,2-3 0-15,4 2 0 0,-6 3 14 0,6-2 1 16,-4 0-1-16,-2-1 1 0,0-5-15 0,0 0 0 16,0 3 0-16,-11-3 0 0,6 5-4 0,107-19 1 15,-113 20 0-15,3-4 0 0,99-4 3 16,-108 2 0-16,9 5 63 0,91-11 0 16,-102 12 1-16,-3 2-1 0,93-8-63 15,-95 6 0-15,-4-1-2 0,92-5 1 16,-95 3 0-16,-7 8 0 0,76-11 1 15,-82 0 0-15,0 3 19 0,63-6 0 16,-74 17 0-16,-3 0 1 0,50 3-20 16,-70 2 0-16,1 1-17 0,30 2 0 15,-38-2 0-15,-4 3 0 0,23-1 17 16,-28-2 0-16,-3-1 24 0,14 4 0 16,-19-4 0-16,-3-5 1 0,9 9-25 0,-9-9 0 15,-3 3-50-15,9-1 1 0,-6 1-1 16,-6 3 1-16,3-3 49 0,-8-3 0 15,0 0-80-15,0-3 1 0,0 3-773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2:54:18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12442 12816 437 0,'0'0'0'0,"0"0"0"0,0 0 29 0,-61 56 0 15,45-45 1-15,2-2-1 0,-6 5-29 0,7-6 0 16,-7 1 0-16,6-4 70 0,9 1 0 0,-6-3 0 15,3 2 1-15,-12 1-71 0,1-6 0 0,5 3 0 16,-5 0 0-16,-1-1 34 0,4 4 0 0,-1-6 0 16,6 3 0-16,0 0-34 0,8-1 0 0,-2 1 0 15,-6-3 0-15,8 0 8 0,3 0 0 0,-11 3 0 16,3 6 1-16,-9 5-9 0,3 0 0 0,1 5 0 0,-12 7 0 16,3 7 13-16,-9 4 2 0,12 2-2 0,0-5 1 15,-1 6-14-15,-18 38 0 0,18-35 0 16,1 4 33-16,-23 57 0 0,18-53 0 15,4 5 1-15,-5 1-34 0,6-1 0 0,5 3 0 0,0 0 7 16,-16 56 1-16,22-64 0 0,2 0 0 16,-5 53-8-16,8-54 0 0,-2 7 19 15,-1-1 0-15,6 3 1 0,0 3-1 0,0 3-19 16,-2 70 0-16,-4-71 0 0,-8 1 47 16,3 3 0-16,0 2 0 0,3 0 0 0,-6 1-47 15,0-1 0-15,3-5 0 0,3-12 0 0,-3 1 42 0,3 41 1 16,2-55-1-16,1-7 0 0,10 29-42 15,1-34 0-15,2-2-29 0,17 24 1 16,-20-30-1-16,9-3 1 0,19 14 28 16,-13-17 0-16,7 0-11 0,31 11 1 15,-22-22 0-15,-3 8 0 0,39 3 10 16,-47-11 0-16,3 0-34 0,-4 0 1 0,1 3-1 16,-3-4 1-16,-2 1 33 0,-1 0 0 0,0 0 0 15,1 0 0-15,-1-1 15 0,0-2 0 0,12 0 0 16,-4 0 0-16,7-2-15 0,40-10 0 15,-35 1 0-15,-1-3 14 0,48-20 1 16,-47 9 0-16,5 2 0 0,36-22-15 16,-44 31 0-16,-8 0-27 0,24-19 1 15,-33 16 0-15,-2 3 0 0,11-15 26 16,-15 15 0-16,-1-5-12 0,-4-1 1 0,6-5 0 16,2-3 0-16,4-9 11 0,-7-2 0 0,1-1 0 15,-3 1 0-15,3-1 42 0,11-50 1 0,-11 43-1 16,5-4 1-16,22-50-43 0,-16 50 0 15,6 9-10-15,-4-6 0 0,4-3 0 0,2 1 0 16,0-1 10-16,0-5 0 0,-2 5 0 0,-7 0 0 0,4 4-31 16,11-46 0-16,-25 51 0 0,-9 5 0 15,3-28 31-15,-2 29 0 0,-6 5 52 16,-6-23 1-16,6 26-1 0,-2 3 2 16,2 8-54-16,-6-8 0 0,1-1 0 0,-4 4 29 15,-2-3 0-15,3-4 0 0,-9 1 0 0,-2 0-29 16,0-3 0-16,-3 0 0 0,-3 0 0 0,-6 0 41 0,-29-33 1 15,26 30 1-15,4 0-1 0,-23-33-42 16,23 30 0-16,2 3 61 0,1-2 1 16,2-6-1-16,-5-1 2 0,2-5-63 0,3 3 0 15,-2-5 0-15,7 2 0 0,4-5-7 0,-18-49 1 16,15 54 0-16,5 3 0 0,-24-33 6 16,18 50 0-16,-7 11-95 0,-37 3 1 15,25 16-1-15,-8 12 2 0,-2 3 93 0,-18 26 0 16,4 4 0-16,-9 21-151 0,-96 84 2 15,76-68-2-15,92-84-773 0</inkml:trace>
  <inkml:trace contextRef="#ctx0" brushRef="#br0" timeOffset="1084.2">15221 12799 943 0,'0'0'0'0,"0"0"0"0,-39-11 11 0,-16-1 0 0,36 7 0 0,2-1 1 0,-13 6-12 15,19 6 0-15,2-6-9 0,-21 17 1 0,8 8-1 16,-9 9 1-16,-2 5 8 0,0 9 0 0,3-3 0 15,8 8 83-15,-23 63 0 0,26-66-1 16,0 9 2-16,-14 76-84 0,22-64 0 16,2 2 37-16,-4 3 0 0,1 8 0 0,-1-2 1 0,-1 14-38 15,-11 89 0-15,11-98 0 0,3 1 45 16,-3 2 1-16,0 8 0 0,-2 3 0 0,2 4-46 16,-8 106 0-16,16-107 0 0,1-3 33 15,-1 110 0-15,1-101 0 0,2-1 0 16,-2 1-33-16,10-11 0 0,-2-15 0 0,8 3 26 15,-3-2 2-15,9-15-1 0,-3-8 0 0,5-9-27 0,25 43 0 16,-16-57 0-16,2-8 50 0,45 31 0 16,-37-39 0-16,4-4 2 0,43 9-52 15,-40-16 0-15,-4-7-2 0,48 1 1 16,-51-3 0-16,9-3 0 0,36-3 1 16,-44-5 0-16,-1 2-7 0,42-19-1 15,-35 11 1-15,-7-1 0 0,45-15 7 16,-44 10 0-16,2-3-21 0,37-22 0 15,-40 17 0-15,1 0 0 0,-3-9 21 0,5 4 0 16,4-1 0-16,-1-3-2 0,3 1 1 0,-3-6 0 16,-5-6 0-16,2-3 1 0,42-56 0 15,-44 54 0-15,-6-4-22 0,39-58 0 16,-37 62 0-16,-7-4 0 0,2 1 22 0,4 3 0 16,-1-9 0-16,-6 8 3 0,34-64 1 15,-33 56-1-15,-1 0 1 0,29-59-4 16,-37 62 0-16,3 6-12 0,-3-3 0 0,6-3 0 0,-11-1 1 15,0 1 11-15,11-56 0 0,-20 53 0 16,-5 6 11-16,6-51 1 0,-6 56-1 16,3 6 1-16,-3-3-12 0,5 3 0 0,6-8 0 0,3 0 10 15,11-54 0-15,-20 53 0 0,4 4 1 16,10-57-11-16,-19 53 0 0,0 6 19 16,0-2 1-16,-6-1 0 0,-2 0 0 0,-6 4-20 15,-2-4 0-15,-6 9 0 0,-3-6 0 0,0 3 6 16,-41-39 0-16,27 41 0 0,-5 7 0 15,-53-29-6-15,45 37 0 0,-1 5-3 0,-60-10 0 16,52 21 0-16,3 7 1 0,-88 2 2 16,66 0 0-16,-12 3-81 0,-76 9 0 15,99-4-1-15,-3 4 1 0,-49 8 81 16,74-6 0-16,8 6-157 0,-25 16 2 16,39-10-2-16,12 2-158 0,4 3 155 15,4-11 1-15,-6-8-1 0,11-9-146 0</inkml:trace>
  <inkml:trace contextRef="#ctx0" brushRef="#br0" timeOffset="2067.56">18235 13105 11 0,'0'0'0'0,"0"0"0"0,0 0 0 0,0 0 0 0,0 0 1 0,8 37-1 0,-16-17 1 0,-3-6-1 0,-23 36 0 15,10-21 0-15,-4-1 73 0,-41 42 0 16,36-31 0-16,-6 4 2 0,-33 55-75 16,34-42 0-16,4 6 97 0,1-3 0 0,8 6 1 15,-8 5-1-15,3 4-97 0,-28 80 0 16,27-75 0-16,4 5 50 0,-1 1 1 0,-2 5-1 16,2 6 1-16,-8 5-51 0,-24 96 0 15,35-99 0-15,5 1 97 0,1-1 1 0,5-13-1 16,9-12 1-16,10-3-98 0,20 57 0 15,-6-74 0-15,15 1 19 0,32 30 1 0,-30-42 0 16,5-5 0-16,-2-6-20 0,0-3 0 0,5 0 0 16,0-3 44-16,3 1 1 0,5-4 0 0,-2 3 1 15,3-8-46-15,-1 3 0 0,6 0 0 0,6-6 0 0,-4 0 25 16,4-3 1-16,-6 6 0 0,-6 3 0 0,6-1-26 16,-5 1 0-16,2-6 0 0,0 0 0 0,1-5-35 15,-1-1 1-15,0-5-1 0,-2-9 0 0,-1-5 35 16,1-6 0-16,-4-3 0 0,4-2 0 0,-9-3-33 15,3-1 1-15,-3-7-1 0,3-1 1 0,3-6 32 16,47-47 0-16,-53 39 0 0,3 1 36 0,44-52 1 16,-52 54-1-16,-12 0 1 15,4 0-37-15,-12-3 0 0,6 0 0 0,0-2-6 0,-6-4 1 16,0 1 0-16,1-3 0 0,-4-9 5 0,17-65 0 16,-16 66 0-16,-3-4 46 0,-6-2-1 15,9 0 0-15,-4-6 0 0,1-6-45 0,17-78 0 16,-18 81 0-16,7 0 11 0,-6 3 0 0,-1-3 0 15,-2 9 1-15,0 5-12 0,6-70 0 16,-17 65 0-16,-3 8-12 0,-11-59 1 16,9 68-1-16,-12-1 1 0,4 6 11 0,-1 9 0 15,-6-3 0-15,-7 5 27 0,2 3 1 0,-5 3-1 16,2-5 2-16,-5 11-29 0,0-1 0 0,2 1 0 16,-7-3 0-16,-1 2 17 0,-33-21 1 15,33 16-1-15,1 0 1 0,-45-28-18 16,44 25 0-16,-2 3 28 0,-42-31 0 15,44 37 0-15,-5 5 1 0,-47-14-29 16,38 26 0-16,-5-1-3 0,-77 9 1 0,66 9-1 16,-6 10 1-16,-104 43 2 0,82-14 0 15,-2 14-181-15,-4 3 1 0,-7 14-1 0,-3-1 0 16,8 21 2-16,-108 78-1 0,127-98 0 16,86-79-352-16</inkml:trace>
  <inkml:trace contextRef="#ctx0" brushRef="#br0" timeOffset="3300.57">21925 12802 662 0,'0'0'0'0,"0"0"0"0,0 0-60 0,-47 39 0 16,28-25-1-16,-3 9 2 0,-3 5 59 0,-5 0 0 15,-4 0 0-15,-4-3-20 0,-1 1 1 0,-5 2 0 16,2-6 0-16,-2 1 19 0,-3-1 0 0,6 4 0 15,2-4 0-15,3 6 176 0,-27 43 0 16,35-35 0-16,6 1 1 0,-25 44-177 16,19-33 0-16,6 6 68 0,3-1 0 0,2 6 0 15,1 6 2-15,7 2-70 0,-10 77 0 0,3-74 0 16,2 6 41-16,5-3 0 0,-2 17 0 0,3-5 0 16,-3 16-41-16,-8 85 0 0,10-102 0 0,1-5 37 15,-8 84 1-15,7-84-1 0,-2 0 1 16,-8 84-38-16,5-76 0 0,3 6 32 15,-5 84 1-15,13-98 0 0,3-3 0 16,0-6-33-16,11-5 0 0,8-9 0 0,6-8 37 16,3-6 0-16,8-2-1 0,2-4 1 0,9-5-37 15,50 20 0-15,-50-32 0 0,3-5 69 0,60 9 2 16,-52-12-2-16,0-2 1 16,61 5-70-16,-61-14 0 0,-3-3 1 0,50-3 1 15,-55 1 0-15,-3-1 0 0,49-16-2 16,-51 7 0-16,-4-1 32 0,3-4 0 15,0-3 0-15,3-5 1 0,3-6-33 0,3 1 0 16,-15-7 0-16,4-2 0 0,-4-6 29 0,37-59 1 16,-42 51-1-16,0-3 1 0,25-70-30 15,-27 64 0-15,-1 0-27 0,0-2 1 0,-2-1 0 16,2 1 0-16,4-4 26 0,29-75 0 16,-24 76 0-16,-1-6 20 0,1 3 0 0,0-3 0 15,-6 0 1-15,6 0-21 0,21-82 0 16,-37 88 0-16,-10-9-41 0,9-56 1 15,-19 73-2-15,-3 3 2 0,-5 3 40 0,-1-1 0 16,-8-2 0-16,1 3 22 0,-12-51 2 16,11 48-2-16,8 3 1 0,-13-54-23 15,11 60 0-15,5 5 27 0,0-6 1 0,-11 3-1 0,3 0 1 16,-3 3-28-16,1-3 0 0,-9 9 0 0,-1-3 0 16,-10 5 26-16,-44-27 0 0,33 33 0 15,-14 2 2-15,-72-16-28 0,61 29 0 16,-8 4-16-16,-95-5 1 0,81 15 0 0,-8 2 0 15,-89 2 15-15,102-7 0 0,3-1-57 16,-71-11 0-16,85 6 0 0,8 0 0 16,-44-3 57-16,61 14 0 0,10 8-171 15,-32 9-1-15,28-3 0 0,38-14-1153 16</inkml:trace>
  <inkml:trace contextRef="#ctx0" brushRef="#br0" timeOffset="4550.8">25060 13136 460 0,'0'0'0'0,"0"0"0"0,0 0 0 0,0 0-51 0,0 0 0 0,0 0 0 0,20-28 0 16,-20 17 51-16,0-3 0 0,-3 0 0 0,-3 0 0 0,-5 0 8 15,-2-12 1-15,-7 4-1 0,-7 2 1 0,-9 9-9 16,-3 0 0-16,-2 8 0 0,-1 3 0 0,1 3 108 16,2 8 1-16,-8 0 0 0,-3 9 0 0,1 8-109 15,2 6 0-15,0-3 0 0,3 3 0 0,5 2 41 16,-44 49 2-16,44-40-2 0,3 2 1 16,-24 60-42-16,32-48 0 0,9 6 51 0,5 3 1 15,-5 2 1-15,2 3-1 0,9 0-52 0,-12 85 0 16,9-74 0-16,3 1 79 0,0-1 0 15,2 9 1-15,-2 0 0 0,5 8-80 0,3 99 0 16,0-107 0-16,3 2 44 0,5-2 1 16,6 0 0-16,-6-6 0 0,9-3-45 0,22 88 0 15,-17-93 0-15,3-6 36 0,5 0 0 0,3-8 0 16,-3-9 0-16,9-5-36 0,3-6 0 0,2-6 0 16,8 1 0-16,-2-4 29 0,5-5 1 0,-2-6-1 15,2-2 0-15,-3-9-29 0,1 0 0 0,2-3 0 16,0-5 0-16,1-3 27 0,2-3 1 0,2-3 0 15,4 0 0-15,-6-5-28 0,3-1 0 0,0-5 0 16,-3 0 0-16,0-6 2 0,2 4 0 0,-7-4 0 16,-1 0 1-16,-2 3-3 0,-3-8 0 0,3 2 0 15,-9 1 0-15,3-1 25 0,1-2 0 0,-4-3 1 16,0-6 0-16,6 0-26 0,31-50 0 0,-40 36 0 16,1-5 11-16,-9-3 0 0,4-9 0 0,-1 3 0 15,-11-6-11-15,28-72 0 0,-31 58 0 16,-5-5 37-16,-3 0 1 0,5-3 0 0,1 8 0 0,2 1-38 15,14-94 0-15,-8 85 0 0,-3-3 33 16,14-81-1-16,-22 98 0 0,-3 3 0 16,-3 2-32-16,-2-7 0 0,-12-4 0 0,-2 0 1 15,-17-67 1-15,6 76-1 0,-6 3 1 16,-3 2-2-16,4 4 0 0,-10-1 0 0,4 6-39 16,-36-62 1-16,22 53-1 0,-9 4 1 15,-57-57 38-15,41 70 0 0,-3 9-12 0,-6 2 1 16,-2 9 0-16,-3 0 0 0,-5 9 11 0,-3 2 0 15,-6 17 0-15,-2 6 0 0,-9 17-38 0,-113 33 0 16,105-10 0-16,5 13 0 0,-10 6 38 16,19 17 0-16,2 5 0 0,4 14-182 0,-59 97 0 15,111-103 0-15,22-2-125 0,2 6 182 16,4-26-1-16,-4-11 1 0,20-59-499 0</inkml:trace>
  <inkml:trace contextRef="#ctx0" brushRef="#br0" timeOffset="5734.75">28850 13139 471 0,'0'0'0'0,"0"0"0"0,0 0 0 0,-33-42-42 0,3 14 0 0,2 3 0 0,1 8 0 0,2-6 42 16,-6 4 0-16,-5-4 0 0,-8 12 0 0,-5 8 94 0,-4 9 1 15,-5 8 1-15,-5 8-1 0,2 9-95 16,-3 8 0-16,1 6 0 0,2-2 0 0,0-7 117 0,-63 63 0 16,71-40 0-16,1 8 0 0,-6 6-117 15,3 1 0-15,2 2 0 0,6 2 4 0,-55 94 0 16,41-85 0-16,-2 3 1 0,-1 3-5 16,-2 6 0-16,0 7 0 0,2 10 136 0,-58 126 0 15,70-121 1-15,2 3-1 0,-44 146-136 16,50-135 0-16,5 8 34 0,4 3 1 0,15-22 1 15,9-3-1-15,11-3-35 0,28 85 0 16,5-136 0-16,14-16-12 0,74 14 1 16,-57-37-1-16,13-20 1 0,86-2 11 15,-72-14 0-15,12-9-45 0,96-26 1 16,-106 24 0-16,1-7 0 0,97-30 44 16,-89 28 0-16,3 0-45 0,-3-3 0 0,1-6-1 15,-7-2 2-15,-2-3 44 0,0 0 0 0,-3 2 0 0,0-5 0 16,1 0-10-16,87-50 0 0,-102 47 0 15,1-6 1-15,71-58 9 0,-88 55 0 16,-3-4-29-16,-6 1 0 0,-2-1 0 0,-6-4 0 0,-2 6 29 16,32-73 0-16,-41 67 0 0,-5-3 61 15,2-2 0-15,-2 2 0 0,5 4 1 0,-2 5-62 16,-1-6 0-16,-2-3 0 0,-9 1 0 0,-5-6 39 16,5-68 1-16,-13 71-1 0,-12 5 1 15,-2 0-40-15,-12-2 0 0,-4 8 0 0,-10 0 33 16,-4 2 1-16,-6-4 1 0,-3 1-1 0,-6-1-34 15,-66-60 0-15,59 61 0 0,-4 4 18 0,0-3 1 16,-5 3-1-16,3 0 1 0,0-3-19 0,-1 5 0 16,4-2 0-16,2 2 0 0,0 7-36 0,-68-44 0 15,57 66 0-15,-6 14-1 0,-79 2 37 16,74 24 0-16,-8 1-52 0,-6 10 1 16,3 10-1-16,0 1 1 0,-2 11 51 0,-1 0 0 15,6 5 0-15,-6-5 0 0,6 2-98 0,-83 46 2 16,86-65-2-16,88-31-851 0</inkml:trace>
  <inkml:trace contextRef="#ctx0" brushRef="#br0" timeOffset="6933.94">28599 14608 482 0,'0'0'0'0,"0"0"0"0,0 0 0 0,-5-56-92 0,2 19 0 0,-11 3-1 0,-5 0 2 0,-6-2 91 15,-39-34 0-15,26 39 0 0,-4 0 161 0,-41-37-1 16,36 40 1-16,3 3-1 0,-53-23-160 16,45 28 0-16,-1 6 129 0,-63 3 0 15,53 19 0-15,-3 6 0 0,-81 37-129 16,67-20 0-16,0 11 69 0,0 9-1 16,8 5 0-16,3 6 1 0,5 3-69 0,-46 73 0 15,71-71 0-15,12-2 38 0,-26 78 1 16,34-67 0-16,5 3 0 0,3 3-39 0,11-1 0 15,0-2 0-15,3 5 26 0,22 74 1 16,-6-93 0-16,11-1 1 0,-2-7-28 0,11-1 0 16,-1 0 0-16,15 3 17 0,2-8 0 0,11-3 0 15,3-6 1-15,11-3-18 0,3-2 0 0,8-3 0 16,6-1 0-16,3-7-12 0,112 19 0 16,-104-34 0-16,8-8 0 0,113-6 12 15,-121-6 0-15,0-5 1 0,-3-2 1 0,-9-7 0 16,-4 3 0-16,-7-8-2 0,-2-6 0 0,3-8 0 0,2-3 0 15,3-11 7-15,72-68 1 0,-91 62-1 16,-3-14 1-16,3 0-8 0,-14 3 0 0,-8-6 0 16,-3-2 9-16,25-88 0 0,-48 82 0 15,-15 0 1-15,-4-3-10 0,1 5 0 0,-6 12 0 0,-6 6 11 16,-2 2 1-16,-11 0-1 0,-4 0 1 0,-7 3-12 16,-47-47 0-16,35 61 0 0,1 6 1 15,-64-34 0-15,50 36 0 0,-3 7 0 16,5 2-1-16,-8 0 0 0,3 0 0 0,3 0-5 15,3 0 1-15,-6 6-1 0,-3 5 1 0,3 3 4 16,0-3 0-16,-3 9 0 0,-5 0 0 0,-3 8-29 0,0 3 0 16,0 8 0-16,-14-2 0 0,-3 11 29 0,-2 3 0 15,2 5 0-15,3 0 0 0,-2 3-53 0,-89 37 1 16,82-34 0-16,4 6 1 0,-83 36 51 16,93-37 0-16,7-10 19 0,-62 36 1 15,72-34-1-15,6 0 1 0,0 0-20 16,2 3 0-16,9 5 0 0,0 7-2 0,-3-4 1 0,3 0 0 15,5 4 0-15,0 2 1 0,-38 45 0 16,44-40 0-16,-3 4 27 0,3 2 0 0,8 3 0 16,3 3 1-16,8 8-28 0,3 4 0 0,5-7 0 15,4 1 0-15,4-1 13 0,12 79 0 16,-8-70 0-16,5 12 1 0,-3-10-14 0,9 4 0 16,-4 0 0-16,7 2 4 0,21 71 1 15,-10-88 0-15,-4-11 0 0,45 60-5 16,-33-60 0-16,5-8 11 0,6 0 0 0,8-6 0 15,8-3 0-15,11-8-11 0,6-3 0 0,0-8 0 0,3-6 0 16,-3-8 5-16,8-3 0 0,0-12 0 0,0-2 0 16,-5-12-5-16,8 1 0 0,-3-12 0 0,0 0 0 15,-5-5-21-15,96-60 1 0,-88 49-1 0,2-1 1 16,-4-5 20-16,-7 0 0 0,4-6 0 0,-9-3 1 16,0-2 1-16,-6 2 0 0,-2-3 0 0,-3 1-2 15,53-60 0-15,-70 62 0 0,-7 4 12 16,-7 2 0-16,-5-3 0 0,1 8 1 0,-10 6-13 15,-2-2 0-15,1-7 0 0,-4 7 0 0,-3-4 7 16,15-55 1-16,-17 58 0 0,-9 3 0 16,9-50-8-16,-14 53 0 0,-8 5 17 0,2 1 1 15,-8 2 0-15,-5-5 0 0,-6 3-18 0,-5-1 0 16,2 4 0-16,-8 2 0 0,-2-3 59 0,-37-33-1 16,36 36 0-16,-5 1 0 0,-41-35-58 15,40 34 0-15,-7 3 25 0,-45-25 0 16,50 28 1-16,-3-6-1 0,-55-22-25 15,50 33 0-15,-6 7-17 0,1-4 0 0,-1 11-1 16,3-5 1-16,-3 14 17 0,-71 14 0 16,60 3 0-16,-11 17-138 0,-99 56-1 15,77-31 1-15,-9 14 0 0,-4 12 138 0,-7-7 0 16,4-4 0-16,121-74-1289 0</inkml:trace>
  <inkml:trace contextRef="#ctx0" brushRef="#br0" timeOffset="15968.47">11525 17199 11 0,'0'0'0'0,"0"0"0"0,0 0 0 0,0 0 1 15,0 0-1-15,0 0 1 0,0 0-1 16,0 0 0-16,0 0 0 0,36-11 1 15,-31-1-1-15,4-2 1 0,10-19-1 16,-14 19 0-16,-2 8 151 0,-6 0 1 16,3 1-1-16,-5-1 2 0,5 6-153 15,0 0 0-15,-6-6 43 0,6 6 1 16,0 0 0-16,0 0 1 0,0 0-45 16,0 0 0-16,0 0 32 0,6 23 0 15,-1-3 0-15,-2 8 1 0,3 6-33 0,-6 2 0 0,0 3 0 16,-3 1 61-16,0-1 2 0,0 6-1 0,-2 0 0 15,-3 3-62-15,-12 59 0 0,9-48 0 16,0 6 46-16,-3 2 0 0,1 4 1 0,-7-1-1 0,6 6-46 16,-5 3 0-16,5-3 0 0,3-3 0 0,3-3 45 15,-11 62 0-15,8-75 0 0,2-7 2 16,4-2-47-16,-1-11 0 0,1-9 0 0,10-8-140 16,-5-6 0-16,0-9 1 0,0-5-1 0,0 0-15 15,-5-34-1-15,-4 4 1 0,9 30-234 16</inkml:trace>
  <inkml:trace contextRef="#ctx0" brushRef="#br0" timeOffset="16353.87">11564 17109 831 0,'0'0'0'0,"0"0"0"0,30-6 75 0,9 1 0 16,-15-1 1-16,10 0 0 0,43-5-76 15,-38 6 0-15,-1 2-34 0,40 3 0 16,-40 0 0-16,-5 0 0 0,39 5 34 16,-39 4 0-16,-2 5 89 0,21 14-1 15,-27-14 0-15,3 0 2 0,16 20-90 16,-25-20 0-16,1-3 55 0,-1 0 0 0,-11-2 0 0,-2-1 1 15,-6-8-56-15,5 6 0 0,-5 2 0 0,3 4 0 16,-3 2 44-16,-3-6 1 0,-8 12-1 0,-8 5 1 16,-3 15-45-16,-9-4 0 0,-2 1 0 0,0-4 0 0,-11-7 29 15,5-1 2-15,1 0-2 0,-1-2 1 0,0-1-30 16,-38 15 0-16,49-23 0 0,-2-3-92 16,-17-5 1-16,33-6 0 0,11-6-1 15,3-2 92-15,0-6 0 0,-2-3 0 0,4-6-133 16,1-2-1-16,5-11 1 0,-2-9 0 0,-6 45-596 15</inkml:trace>
  <inkml:trace contextRef="#ctx0" brushRef="#br0" timeOffset="16850.84">12771 17157 752 0,'0'0'0'0,"0"0"0"0,0 0 27 0,25 36-1 0,-17-13 0 16,3 2 1-16,-3 6-27 0,3 6 0 0,-3-4 0 15,1 1 0-15,-4-3 37 0,-5 0 1 0,-2 0 0 16,-1-3 0-16,0 0-38 0,-8 37 0 15,3-34 0-15,2-3 99 0,-13 28-1 0,11-33 1 16,2-1 0-16,-13 15-99 0,13-26 0 16,-2-2 55-16,-9-1 1 0,17-8 0 15,0 0 0-15,0 0-56 0,-2 0 0 0,2 0 15 16,0-8 0-16,2-1 0 0,-2-5 1 16,6-3-16-16,-1-14 0 0,4-5 0 0,2-9 29 15,-3-9 1-15,9 9-1 0,-4 6 2 0,1 8-31 16,-3 0 0-16,3-3 0 0,5 0 0 0,1 4 20 15,18-24 0-15,-13 29 0 0,8 5 0 16,20-17-20-16,-26 23 0 0,4 9 8 0,27 2 0 16,-39 3 0-16,1 3 1 15,-1 2-9-15,0 4 0 0,1-1 0 0,2 4-128 0,3-4 0 16,-1 3 0-16,1-2 0 0,-3-1 128 0,3 1 0 16,-5-7 0-16,-1 1 0 0,-11-3-174 0,3-3 2 15,3 1-2-15,0-7 1 0,-14 9-364 0</inkml:trace>
  <inkml:trace contextRef="#ctx0" brushRef="#br0" timeOffset="17051.84">13856 17312 1191 0,'0'0'0'0,"0"0"0"16,0 0 0-16,-5 47 92 0,5-10 0 0,-6-3-1 15,-2-6 2-15,2-3-93 0,-5 34 0 16,3-25 0-16,3 3 62 0,-9 22 1 15,3-26-1-15,2-4 2 0,-4 27-64 0,7-28 0 16,1-6-91-16,-4 26 2 0,9-31-1 16,0-3 0-16,0 0 90 0,6-14 0 15,2-5-156-15,6-9 0 0,2-6-1 0,-16 20-580 16</inkml:trace>
  <inkml:trace contextRef="#ctx0" brushRef="#br0" timeOffset="17751.62">14298 17621 1281 0,'0'0'0'0,"0"0"0"0,0 0 65 0,-3 56 1 16,3-42 0-16,-2 0 1 0,-1 12-67 16,-3-12 0-16,6 0 39 0,-8 14 0 15,3-14 0-15,-1 3 1 0,-13 19-40 16,10-21 0-16,4-1 38 0,-12 8 0 15,15-16 1-15,2-6-1 0,0 8-38 16,0-8 0-16,0 0 8 0,8-5 0 16,3-1 0-16,-3-5 1 0,28-26-9 15,-8 9 0-15,5-6-34 0,30-45 1 16,-35 51-1-16,2-3 1 0,-5 0 33 0,3 0 0 16,-3 3 0-16,2-3-6 0,4 6 0 0,-12 8 0 15,0 0 1-15,-5 6 5 0,6 5 0 0,-12 6 0 16,3 0 0-16,-11 0 59 0,0 0 2 0,6 6-2 15,-4-3 1-15,4 2-60 0,-6-5 0 0,11 17 0 16,3 6 0-16,-6 5 28 0,11 45 0 0,-8-28 1 16,-11 6-1-16,0 53-28 0,-5-62 0 15,5 3-24-15,-8 0 0 0,5-3 0 0,3 1 1 16,0-7 23-16,-3 1 0 0,6-12 0 0,0-8 0 0,5-6-152 16,3-8-1-16,-3-3 0 0,-2-3 1 0,-1-5 152 15,3-4 0-15,17-21 0 0,3-15 0 0,11-14-225 16,38-67 0-16,-47 72 0 0,6-7 0 15,0 2 225-15,3-9 0 0,0-2 0 0,7-3-65 16,43-76 1-16,-42 74 0 0,-3-1-1 16,-3-6 65-16,4 12 0 0,-7 6 0 0,1 2-38 0,0 6 0 15,-12 8 0-15,-2 6 1 0,0 6 37 16,-6 2 0-16,-5 12 0 0,-3 0 0 0,-2 11 42 0,2 0 1 16,-11 8-1-16,0 6 1 0,0 0-43 0,-6 0 0 15,6 0 0-15,0 0 0 0,0 6 192 0,-5 2 0 16,-1 12 0-16,-2 11 0 0,-6 14-192 0,0 2 0 15,9 1 0-15,-1-8 0 0,1 5 123 0,-1 50-1 16,3-47 1-16,3 3-1 0,-5-3-122 0,10 5 0 16,-5 3 0-16,3 6 60 0,3-3 0 0,-1 6 0 15,-5 5 0-15,6 4-60 0,-6 80 0 16,0-78 0-16,-6 0-41 0,1 0 1 0,-1-8-1 16,3-1 1-16,-2-2 40 0,-6 0 0 0,8-20 0 15,-3-12 0-15,12-13-168 0,-6-3 1 0,0-11 0 16,0-6 0-16,-6-9 25 0,6-13 1 0,-5-7-1 15,-1-7 2-15,6 36-116 0</inkml:trace>
  <inkml:trace contextRef="#ctx0" brushRef="#br0" timeOffset="18001.91">15138 17278 1191 0,'0'0'0'0,"0"0"0"0,0 0 0 0,64 25 92 0,-26-11 0 0,9-3-1 0,3-5 2 0,8-3-93 16,8 2 0-16,1-5 0 0,2-8 0 0,2 2 17 15,-7-2 1-15,8 2-1 0,0 6 1 0,5 0-18 16,0-2 0-16,-10-1 0 0,-4 0 0 0,-5 3-26 0,0 0 0 16,-11-3 0-16,3 0-1 0,-6 0 27 0,-3 3 0 15,4-2 0-15,-7-4 0 0,-5-5-130 0,25-17-1 16,-33 5 1-16,-5 3-135 0,-1-27 130 15,-25 21 0-15,6 26-314 0</inkml:trace>
  <inkml:trace contextRef="#ctx0" brushRef="#br0" timeOffset="18218.46">13856 17008 1202 0,'0'0'0'0,"0"0"0"15,20 28-34-15,-7-3 0 0,7-16 0 16,13 2 1-16,30 9 33 0,-35-15 0 16,2-2-170-16,37 3 0 0,-37-15 1 15,-30 9-250-15</inkml:trace>
  <inkml:trace contextRef="#ctx0" brushRef="#br0" timeOffset="18701.77">17853 16377 1371 0,'0'0'0'15,"0"0"0"-15,0 0 76 0,0 0 0 16,0 0 1-16,0 0-1 0,0 0-76 16,-35-5 0-16,18 5-10 0,-27 3 1 15,5 5-1-15,-5 9 1 0,-61 22 9 0,47-11 0 16,3 9 32-16,-1 2 0 0,7 4 0 16,2-1 0-16,-3 3-32 0,3 3 0 0,3 5 0 0,5-2 0 0,14 11 15 15,-22 73 2-15,28-68-2 0,5 9 1 16,3 3-16-16,3 3 0 0,2 8 0 0,1 2-23 15,10 97 0-15,4-102 0 0,2-2 1 16,0 2 22-16,11-3 0 0,-3-5 0 0,9 0-35 16,35 64 0-16,-24-87 0 0,5-5 1 15,61 34 34-15,-47-55 0 0,6-10-182 16,71-6 1-16,-74-17 1 0,2-11-138 0,67-39 183 16,-66 22-2-16,-64 31-213 0</inkml:trace>
  <inkml:trace contextRef="#ctx0" brushRef="#br0" timeOffset="19451.41">18616 16479 1056 0,'0'0'0'0,"0"0"0"0,0 0-11 0,33 0 0 16,-33 0-1-16,0 11 2 0,0 0 10 0,-6 1 0 16,1-1 0-16,-3 3 83 0,2 3-1 0,-8 11 0 15,-5 8 1-15,0 12-83 0,-6 6 0 0,0-4 0 16,11-7 0-16,0 2 72 0,-2 50 0 15,2-39 1-15,0 1 0 0,-5-4-73 0,8 3 0 16,2 4 0-16,4-7 34 0,-3 3 0 0,2-5 0 16,-8-9 0-16,3-3-34 0,3-2 0 0,-3-6 0 15,8-3 0-15,3-8 18 0,-5 11 1 16,-1-20-1-16,6-11 1 0,-3 11-19 0,3-11 0 16,3 9 7-16,3-1 0 0,-6-8 0 15,5 6 0-15,9 2-7 0,-6-8 0 16,9 0 7-16,-3 3 1 0,13-11-1 0,4-6 1 0,10-1-8 15,0-1 0-15,-2 2 0 0,0-1 0 0,2 1-5 16,3 3 1-16,-2 3 0 0,-1 5 0 0,6 3 4 16,3 0 0-16,-3-3 0 0,-3 0 0 0,3 3-122 15,0 0 1-15,-3 3-1 0,0 3 2 0,1 2 120 16,2 3 0-16,-3-2 0 0,-3-4 0 0,9-5-142 16,-6 0 1-16,-2 3-1 0,-4 0 1 0,-38-3-484 0</inkml:trace>
  <inkml:trace contextRef="#ctx0" brushRef="#br0" timeOffset="20135.21">20442 16392 842 0,'0'0'0'0,"0"0"0"0,-28 30 20 0,-30 10 0 0,33-26 0 0,-5-3 0 16,-31 3-20-16,22-11 0 0,4 0 16 16,-37 3 0-16,39-6 0 0,-1 0 0 15,-35-6-16-15,36 3 0 0,6 0 12 16,-23-8 1-16,28 5 0 0,2 4 0 16,-4-4-13-16,7-3 0 0,9 4-18 15,-14-6 2-15,16 5 0 0,1 0 0 16,-9 4 16-16,14 2 0 0,0 0-1 0,-6-6 1 15,6 6-1-15,0 0 1 0,6 14 0 16,-6-8 0-16,0 5 52 0,0 0 1 16,2 20-1-16,10 11 0 0,-7 15-52 0,3 4 0 15,-2-10 0-15,-3-9 0 0,-1-2 75 0,-2 38 1 16,-2-33-1-16,-1 0 1 0,-3 45-76 16,4-36 0-16,-1 2 49 0,0 0 2 0,-2 1-2 15,-4-9 1-15,4 11-50 0,-6-9 0 0,2-2 0 16,4-3 0-16,-6-3 41 0,-9 37 1 15,18-51 0-15,2-5 0 0,0 8-42 16,0-20 0-16,0-3-4 0,14 1 1 16,-9-1-1-16,-2-2 1 0,22 5 3 15,-6-8 0-15,9 0-2 0,32-3 1 16,-26-6 0-16,4-2 0 0,42-15 1 16,-41 12 0-16,0-3-50 0,35-9 1 0,-38 18 0 15,0 2 0-15,36 0 49 0,-47 3 0 16,2 6-206-16,20 13 0 0,-25-13 0 15,-2 3-121-15,13 5 206 0,-25-14-1 16,-8 0-210-16</inkml:trace>
  <inkml:trace contextRef="#ctx0" brushRef="#br0" timeOffset="20418.36">20920 17022 809 0,'0'0'0'0,"0"0"0"0,33 0 76 16,11 19 1-16,-16-7 1 0,2-4-1 0,17 17-77 15,-22-10 0-15,-11-1 94 0,13 0 2 16,-10-6-1-16,-3 3 0 0,11 9-95 15,-12-12 0-15,1 1-44 0,11 8 0 16,-11-12 0-16,2 1 1 0,18 2 43 16,-7-5 0-16,1-3-133 0,41-14 2 15,-39 3-1-15,-30 11-564 0</inkml:trace>
  <inkml:trace contextRef="#ctx0" brushRef="#br0" timeOffset="20717.78">22342 16459 1034 0,'0'0'0'0,"0"0"0"0,0 0 72 15,0 0 0-15,0 45 0 0,0-11 1 0,0 8-73 16,0 6 0-16,0 2 0 0,-5-2 0 0,5 0 48 0,-9 37 1 15,4-43 0-15,-1-3 0 0,-13 43-49 16,5-46 0-16,0 4 51 0,3-1 0 16,-2 0-1-16,-1-2 1 0,-3 2-51 0,-2 1 0 15,5-9 0-15,-5 3 0 0,5-4-90 0,-3-1 1 16,6-4-2-16,0 0 2 0,0 1 89 0,3-12 0 16,0-3 0-16,2-3 0 0,6-8-172 0,-5 3 1 0,5-3 1 15,-6-5-1-15,6 5-338 0</inkml:trace>
  <inkml:trace contextRef="#ctx0" brushRef="#br0" timeOffset="21334.89">22944 16352 798 0,'0'0'0'0,"31"14"0"16,10-3 34-16,42 20 0 0,-55-19 0 0,2 2 0 15,17 19-34-15,-22-18 0 0,0-4 125 16,-3-3 0-16,-3 1 1 0,1-1-1 0,-1-2-125 16,0-3 0-16,1-1 0 0,-4 1 0 0,-2 3 70 15,8-3 1-15,-11-3-1 0,-3-3 1 16,4 3-71-16,-7-6 0 0,1 3 0 0,-6 3 69 15,8 0 1-15,-8 0-1 0,5-2 0 0,1 2-69 16,-6 0 0-16,0 0 11 0,8-3 0 16,-8 3 0-16,6 0 0 0,-1 0-11 15,4 3 0-15,-4 8 0 0,9-3 53 0,-6 4-1 16,3 2 0-16,-3 8 0 0,6 3-52 0,3 6 0 16,-3 0 0-16,-3-3 0 0,3 1-14 0,-1-1 0 15,1 0 0-15,0 0 0 0,3-3 14 0,7 29 0 16,-10-26 0-16,0-3 45 0,8 29 0 15,-14-32 1-15,1 1-1 0,-4 16-45 16,-2-16 0-16,3-9-5 0,-1 0 0 0,-5 3 0 16,0 8 1-16,-5 3 4 0,2 0 0 0,-3-5 0 15,1-4 0-15,-9 1 29 0,3-3 1 0,0 0 0 16,-6-3 0-16,-2-3-30 0,-6 0 0 0,6 1 0 16,-9-7 0-16,3 4 40 0,0-4 1 0,-8-2 1 15,3-3-1-15,-3 0-41 0,0-3 0 0,-1 3 0 16,-2 0 0-16,3 0 7 0,0 0 0 0,-6 0 0 15,1-2 1-15,-1 2-8 0,-2 0 0 0,-4 2 0 0,1 1 0 16,-5 6 6-16,-1 2 0 0,8 0 0 0,4 0 1 16,-4 3-7-16,4 0 0 0,7-5 0 0,4-1 0 0,7 4-204 15,1-1 1-15,5-5 1 0,3-4-1 0,11-2 203 16,0 0 0-16,0 0 0 0,0 0 0 0,0 0-174 16,0 0 0-16,8-5 1 0,9-7 0 0,-17 12-715 15</inkml:trace>
  <inkml:trace contextRef="#ctx0" brushRef="#br0" timeOffset="21917.87">24632 16352 1067 0,'0'0'0'0,"14"25"0"0,0 15 18 16,5 2 0-16,6 0 0 0,0-2 0 0,3-1-18 0,2 0 0 15,3 6 0-15,-8 3 0 0,3 6 4 0,30 53 0 16,-34-51 0-16,1 0 1 0,28 60-5 16,-34-60 0-16,0 0 58 0,1 0 1 15,-6 3 0-15,-6 6 0 0,-8 5-59 0,-17 65 0 16,-5-67 0-16,-11 5-35 0,-6 0 0 0,-5-5 0 15,-3-1 0-15,-5 1 35 0,-3-3 0 0,-12-6 0 16,-5-6 0-16,-8-5-169 0,0-6 0 0,14-14 0 16,0-8 1-16,5-9 84 0,0-8 2 0,9-9 0 15,2-2-1-15,50 8-101 0</inkml:trace>
  <inkml:trace contextRef="#ctx0" brushRef="#br0" timeOffset="27754.93">1227 13789 12 0,'-9'14'1'0,"9"-14"-11"0</inkml:trace>
  <inkml:trace contextRef="#ctx0" brushRef="#br0" timeOffset="28267.29">818 13176 877 0,'0'0'45'0,"0"0"-45"0,0 0 0 15,0 0 0-15,0 0 0 0,0 0 69 0,0 0 2 16,0 0-1-16,0 0 0 0,0 0-70 0,0 0 0 15,5 31 0-15,-2-20 0 0,3 6 70 0,-6 31 2 16,0-26-2-16,11 6 1 0,3 20-71 16,-9-22 0-16,-2 2-1 0,2 36 1 15,-5-21 0-15,0 7 0 0,-5 4 0 0,-9 5 0 16,-5 11 0-16,-1 6 26 0,-38 90 1 16,25-87-1-16,0 8 0 0,-6-3-26 0,1 4 0 15,-1-1 0-15,9 0 30 0,-37 68 0 16,42-96 0-16,-2-3 1 0,-17 43-31 15,30-60 0-15,-5-5-48 0,5-6 1 0,3-8 47 16,11-1 0-16,0-5 0 0,0-2 0 0,0-4 0 16,0-8 0-16,0 0 8 0,13-3 0 0,-7 0-8 15,0 1 0-15,21-18 0 0,-2 3 0 16,3-3 59-16,46-16 0 0,-41 22-59 0,-5 8 0 16,47-2 0-16,-40 8 0 0,4 5-108 15,50 12 0-15,-45-11 108 0,3-1 0 16,49 18 0-16,-43-17 0 0,-1 2-159 15,51 9-1-15,-59-14 1 0,-3-1-142 16,37-7 162-16,-48-6-1 0,-30 11-217 16</inkml:trace>
  <inkml:trace contextRef="#ctx0" brushRef="#br0" timeOffset="28734.36">2235 12793 1056 0,'0'0'0'0,"0"0"0"0,-8 48 34 0,-3-17 0 0,5 6 0 0,-8 2 0 16,0 3-34-16,-5 9 0 0,0-1 0 0,-1-5 0 15,-10-2 16-15,-22 47 0 0,18-48 0 0,10 0 0 16,-34 40-16-16,30-35 0 0,9-1 72 15,-1 1-1-15,1 10 0 0,0-1 1 0,-1 9-72 16,1 64 0-16,8-59 0 0,8-2 25 16,6 78 0-16,8-78 0 0,-3 2 1 15,9 0-26-15,-3 3 0 0,5 1 0 0,6-1-43 16,16 62 1-16,-16-82-2 0,8-5 2 0,31 31 42 16,-31-45 0-16,11-12-241 0,39 3 0 15,-44-22 0-15,2-8-65 0,42-18 241 16,-55 6 0-16,-28 17-170 0</inkml:trace>
  <inkml:trace contextRef="#ctx0" brushRef="#br0" timeOffset="29800.52">2591 13198 798 0,'0'0'0'0,"0"0"0"0,0 0 0 0,0 0 20 0,0 0 0 0,0 0 0 15,0 0 0-15,0 0-20 0,0 0 0 0,0 0 0 16,0 0 0-16,0 0 21 0,0 0 0 0,0 0 0 16,0 0 0-16,0 0-21 0,0 0 0 0,0 0 0 15,0 0 0-15,0 0 55 0,0 0 1 16,-13 28-1-16,7-11 0 0,-8 42-55 0,0-11 0 16,-2 9 47-16,2 4 0 0,0 1 1 0,0-3-1 15,1 3-47-15,-4-3 0 0,-2 15 0 0,5 1 0 16,6 10 9-16,-23 81 0 0,12-82 0 0,-1 1 0 15,-4 2-9-15,4-8 0 0,1-6 0 0,-3-3-108 16,-17 48 0-16,34-81 1 0,-1-9-1 16,6 11 108-16,-3-27 0 0,3-12-157 15,3-12-1-15,-3 4 0 0,0-3 1 0,0 11-104 16</inkml:trace>
  <inkml:trace contextRef="#ctx0" brushRef="#br0" timeOffset="30267.64">2616 14068 685 0,'0'0'0'15,"0"0"0"-15,58 25-59 0,14 0 0 16,-39-16-1-16,-2 2 2 0,27 9 58 15,-31-12 0-15,-2-8 64 0,14 3-1 16,-14-3 0-16,-6-3 0 0,17-2-63 16,-11 2 0-16,-6 0 79 0,31-8-1 15,-31 5 0-15,0-5 1 0,9-6-79 16,-17 8 0-16,-11 4 2 0,0-9 0 16,-5 5 0-16,-1 1 1 0,-2 2-3 0,-9-8 0 0,-5-6 0 15,-14-2 72-15,-5-6 1 0,5 8-1 0,8 9 2 16,-5 5-74-16,0-2 0 0,3 5 0 0,2 0 0 15,3 6 55-15,0 0 0 0,0 5 0 0,6 6 1 0,5 3-56 16,-19 31 0-16,19-17 0 0,0 8 50 16,-16 40 0-16,24-37 0 0,6-2 0 15,0 2-50-15,6 6 0 0,5 0 0 0,3 2 8 16,0 1 1-16,5-6 0 0,-5 3 0 0,5-6-9 16,20 40 0-16,-20-57 0 0,1-3-95 15,24 12 0-15,-11-23-1 0,0-8 1 16,31-11 95-16,-31-9 0 0,5-11-139 0,7 0 1 15,-7-6-1-15,1 0 1 0,0-8 4 0,-1 0 2 16,1-6-2-16,-6 3 2 0,-33 45-97 0</inkml:trace>
  <inkml:trace contextRef="#ctx0" brushRef="#br0" timeOffset="30683.94">3547 14301 1101 0,'0'0'0'0,"0"0"0"0,-5 26 0 0,5 13 86 0,-6 3 1 0,-2-5 1 16,2-1-1-16,1 4-87 0,-4 2 0 0,4 3 0 15,-9-11 0-15,0-1 6 0,-22 21 0 16,23-34 0-16,-7-6 0 0,1 2-6 16,11-13 0-16,2 0 4 0,1-6 0 0,5-2 0 15,0-1 0-15,-6-2-4 0,6-9 0 0,6-9 0 16,5-13-54-16,2-6 1 0,1-3-1 0,6 6 0 15,4 0 54-15,34-51 0 0,-38 48 0 0,7-6-35 16,23-42 1-16,-31 60 0 0,1-1 0 16,18-34 34-16,-18 40 0 0,-1 6 52 15,-5 2 1-15,0 12 1 0,-3-1-1 0,-8 9-53 16,8 6 0-16,-11-6 0 0,5 11 49 16,3 3 1-16,-2 3-1 0,8 8 2 15,5 34-51-15,-13-25 0 0,2 3 53 0,3 39 0 16,-8-40 0-16,2 6 1 15,-5 1-54-15,6-1 0 0,-6-3 0 0,5 3 12 0,4 43 1 16,-9-43 1-16,5-5-1 0,-5 36-13 16,0-37 0-16,-5 4-179 0,-1 24 0 15,3-35 0-15,3-10-172 0,-11 18 178 16,-3-29 1-16,14-8-264 0</inkml:trace>
  <inkml:trace contextRef="#ctx0" brushRef="#br0" timeOffset="31384.68">2771 12813 11 0,'0'0'0'0,"0"0"0"0,0 0 0 0,47 8 1 0,-36-8-1 0,-3 0 1 15,3-2 0-15,-11 2-1 0,0 0-11 0</inkml:trace>
  <inkml:trace contextRef="#ctx0" brushRef="#br0" timeOffset="31917.54">2760 12816 471 0,'-8'3'0'0,"-4"5"0"0,-1-5 76 0,-20 8 0 15,8-5-1-15,0 5 2 0,-28 9-77 16,26-15 0-16,7 6 16 0,1 1 1 16,-6-4-1-16,0 3 1 0,-8 4-17 0,-6-1 0 15,6-3 0-15,3 0 0 0,2 0 80 0,-2 1 0 0,8-4 1 16,-3 0 0-16,11 4-81 0,3-9 0 0,-3-1 0 15,6 1 0-15,-3 3 30 0,11-6 1 0,-6 0-1 16,4 3 2-16,-4-3-32 0,1 2 0 0,5-2 0 16,-6 3 0-16,6-3 31 0,-8 6 1 0,8-6-1 15,-6 3 1-15,-2-1-32 0,8-2 0 0,0 9 0 16,0-9 0-16,-11 0 50 0,5 3 0 0,4 2 1 16,-4-2-1-16,1 3-50 0,-4-1 0 0,4 4 0 15,-6 2 0-15,2 3 34 0,-4 3 1 0,2 3 0 16,5-6 0-16,3 0-35 0,-8 0 0 0,11 0 0 15,0-3 0-15,0 1 43 0,0 4 0 0,6-2-1 16,-6 1 1-16,5 27-43 0,-5-8 0 16,-5 2 46-16,5 48 0 0,-11-41 1 0,2-7 0 15,-4 6-47-15,2 3 0 0,-9 3 0 0,6-3 7 16,-5 6 1-16,0 2-1 0,-1-2 1 0,1 0-8 16,-20 56 0-16,20-48 0 0,0 3 39 15,-6-6 1-15,6 6-1 0,5 0 1 0,0 5-40 16,0-2 0-16,3-9 0 0,3-2 0 0,2-1 26 15,1 29 0-15,5-43-1 0,0-8 1 16,0 22-26-16,5-30 0 0,1-1-17 0,2 7 0 16,-8-21 0-16,0-2 0 0,0-6 17 15,6 8 0-15,-6-8 7 0,8 11 1 16,-3-2 0-16,1-6 0 0,8 8-8 16,-9-6 0-16,1 4-23 0,16 8 0 15,-6-9-1-15,-2 1 1 0,19 13 23 16,-13-13 0-16,-1 5-28 0,0-6 0 0,6 3 0 15,-5 1 1-15,-1-1 27 0,9 0 0 0,-4 3 0 16,1 0 0-16,3 3-224 0,-3 0 0 0,0-6 0 16,2-2 0-16,4-9 69 0,-4 3-1 0,-2-15 1 15,-11-5 0-15,-14 17-327 0</inkml:trace>
  <inkml:trace contextRef="#ctx0" brushRef="#br0" timeOffset="32967.33">4531 13446 786 0,'0'0'0'0,"0"0"0"0,0 0-29 0,-25 36 1 0,11-33 0 16,0 3 0-16,-22 8 28 0,22-3 0 15,0 1 4-15,-5 4 1 0,0-4 0 16,-1 2 0-16,-13 19-5 0,20-18 0 16,1 1 92-16,-1 4 0 0,-1 8 0 0,3-5 1 0,3 11-93 15,2 2 0-15,6 6 0 0,0 0 0 0,6 3 63 16,7 60 1-16,-13-49-1 0,6 6 2 15,2 5-65-15,-2-2 0 0,-6 0 0 0,5 5 9 16,-2-5 0-16,2-1 0 0,1-2 0 0,0-3-9 16,7 43 0-16,-4-57 0 0,2-6-97 0,8 29 1 15,-5-43 0-15,0-5 0 0,24-6 96 16,-18-14 0-16,10-12-156 0,23-21-1 16,-15 5 0-16,1-6-43 0,8-11 154 15,-9-3 1-15,-7 6 0 0,-31 42-76 0</inkml:trace>
  <inkml:trace contextRef="#ctx0" brushRef="#br0" timeOffset="33351.25">4997 13660 707 0,'0'0'0'0,"0"0"0"16,0 0 0-16,0 31 32 0,0-12 1 0,-5 10-1 0,-3 13 1 16,-4 11-33-16,-21 65 0 0,8-64 0 15,3-6 99-15,-30 42 2 0,22-45-2 16,2 0 1-16,-3 8-100 0,7 1 0 0,2-1 0 16,2 0 85-16,-24 49-1 0,30-57 0 0,3-9 1 15,-8 35-85-15,19-43 0 0,5-6 50 16,9 18 1-16,-8-29-1 0,2-3 1 15,17 4-51-15,-6-7 0 0,-5 4 23 16,22-4-1-16,-9-5 0 0,4 0 1 16,21 0-23-16,-27-2 0 0,-3-1-23 0,23-3 1 15,-26 3 0-15,0 0-1 16,14 1 23-16,-13 2 0 0,5 0-153 0,22-6 0 16,-28 6 0-16,0 6 0 0,25-6 153 15,-24-6 0-15,-1 0-183 0,25-8 1 16,-16 3-1-16,-28 11-280 0</inkml:trace>
  <inkml:trace contextRef="#ctx0" brushRef="#br0" timeOffset="33784.55">5702 13263 673 0,'0'0'0'0,"0"0"0"0,0 0 39 0,14 42 0 0,-3-14 1 0,2 6-1 15,7 53-39-15,-6-53 0 0,-3-3 66 16,-3-3 1-16,6 0 0 0,2 6 0 0,-2 5-67 16,0 4 0-16,-3 5 0 0,-3-3 0 0,6 2 80 15,16 41 0-15,-16-41 1 0,0-4 0 16,11 44-81-16,-17-42 0 0,-2-3 44 0,-6-3 0 16,-6 6 1-16,-2 3-1 0,-3 3-44 0,-3-9 0 15,-5 0 0-15,-3 0 0 0,-9 1 36 0,4 2 0 16,-4-3 0-16,4 0 1 0,-4-5-37 0,-21 33 0 15,24-39 0-15,-2-3-95 0,-23 20 1 16,28-34-1-16,6-3 1 0,0-5 94 16,10-9 0-16,9-5-140 0,9-23 2 15,-4 3-2-15,-5 28-570 0</inkml:trace>
  <inkml:trace contextRef="#ctx0" brushRef="#br0" timeOffset="34152.11">6470 14172 629 0,'0'0'0'0,"0"0"0"0,0 0-87 15,0 0-1-15,0 0 1 0,0 0 0 16,27-6 87-16,-27 6 0 0,6 0 111 16,2 0 1-16,-2 0 0 0,2 3 0 15,11 11-112-15,-2-3 0 0,5-8 120 0,33 8 0 16,-22-8 0-16,0 0 0 16,31 3-120-16,-36-4 0 0,-3 1 9 0,27 3 1 15,-22-3 0-15,-2 2 0 0,30 1-10 16,-25-6 0-16,0 0-105 0,36-6 0 15,-41 1-1-15,-3-4 2 0,19-8 104 16,-25 3 0-16,-5 3-130 0,11-20 2 16,-6 3-2-16,-19 28-199 0</inkml:trace>
  <inkml:trace contextRef="#ctx0" brushRef="#br0" timeOffset="34450.74">7663 13612 763 0,'0'0'0'0,"0"0"0"15,0 0 0-15,11 34 22 0,3-17-1 0,-3 8 0 16,-3 3 1-16,-2 9-22 0,-6 2 0 0,5 3 0 0,-5 0 0 16,-5-2 56-16,-1 33 1 0,6-37-1 15,-5 4 2-15,2 39-58 0,-3-40 0 16,6-2 110-16,0 5 2 0,0 11-2 0,0-8 1 0,0 3-111 15,6 3 0-15,-6 5 0 0,0-8 0 0,0 0-28 16,-6 56 1-16,1-62 0 0,-3 6 0 16,-12 39 27-16,15-48 0 0,-6-5-148 15,-3 20 2-15,6-38-1 0,2-7-126 16,-8-3 148-16,9-15-2 0,5 9-207 0</inkml:trace>
  <inkml:trace contextRef="#ctx0" brushRef="#br0" timeOffset="35434.65">8251 12695 820 0,'0'0'0'0,"0"0"0"0,0 0 80 0,0 0 0 16,-27-3 1-16,27 3 0 0,0 0-81 15,0 0 0-15,0 0 93 0,0 0 1 16,0 0-1-16,0 0 0 0,5 6-93 16,9 2 0-16,-6 0 69 0,23 12-1 15,2-6 0-15,6 9 1 0,32 8-69 16,-37-17 0-16,-4 0 33 0,34 14-1 15,-26-17 0-15,-2 0 1 0,39 9-33 16,-37-14 0-16,-4-3 12 0,24-1 0 16,-31 1 0-16,4-3 1 0,15-5-13 15,-26 5 0-15,-15 0 35 0,9 0 1 16,-14 0 0-16,0 0 0 0,6-3-36 0,-6 3 0 16,0 0-10-16,0 0 1 0,0 0 0 15,0 0 0-15,0 0 9 0,0 0 0 0,0 5 0 16,0 4-2-16,0-6 0 0,-6 11 0 0,1 11 0 15,2 3 2-15,-8 9 0 0,5-4 0 0,4-2 0 0,-4 0 32 16,0 3 1-16,1-6 0 0,5 0 0 0,0 3-33 16,-3 37 0-16,3-29 0 0,3 3 30 15,14 51 1-15,-17-45 0 0,8 0 1 16,-3 3-32-16,1-1 0 0,-6 7 0 0,8-1 38 16,-2 62 0-16,-6-62 0 0,5 0 0 15,-5 57-38-15,8-62 0 0,4-6 23 0,-4 0 0 16,-3 0 0-16,1 3 2 0,2 2-25 0,-8 1 0 15,6-3 0-15,-6-1 0 0,5 1 27 0,-10 37 1 16,5-49 0-16,-6 1 0 0,-8 30-28 16,3-36 0-16,3-3 16 0,-11 20 0 15,8-31 0-15,2-6 1 0,-10 12-17 16,13-15 0-16,-2 1-1 0,-11 2 1 16,2-5 0-16,3-1 0 0,-13 7 0 15,13-12 0-15,-5 0 15 0,-25 0 1 16,19-9-1-16,-9 1 1 0,-37-6-16 15,32 5 0-15,0 1 0 0,-52-4 0 16,33 12 0-16,0 3 0 0,-83 11 0 16,64 0 0-16,-9 9-243 0,3-3 0 0,-2-4-1 15,-4 1 1-15,4 6 89 0,-4-6 1 0,9-6 0 16,-3-3 0-16,83-8-761 0</inkml:trace>
  <inkml:trace contextRef="#ctx0" brushRef="#br0" timeOffset="37801.68">2765 12743 11 0,'0'0'0'0,"0"0"0"0,0 0 0 0,0 0 1 0,-13 28-1 0,7-23 1 15,-8 4-1-15,14-9 0 0,-5 5 0 16,-4-2 1-16,4-3-1 0,-1 0 1 0,-7-3-1 16,7 3 0-16,-2-2 61 0,-3 2 1 15,2-3 0-15,-2 3 1 0,-2 0-63 16,1 0 0-16,4 0-1 0,-17 14 0 16,0-9 0-16,3 4 1 0,-36 8 0 15,33-6 0-15,-2-8 81 0,-23 2 0 16,31-2 0-16,5-3 2 0,-16 0-83 15,16-3 0-15,-6 1 41 0,-13-4 0 16,14 6 0-16,0 3 0 0,-15 2-41 16,10-2 0-16,4 3 9 0,-27 0 1 15,22-4-1-15,1 1 0 0,-23 6-9 16,27-7 0-16,1 4 55 0,-14 2 0 16,16-5 0-16,14 0 0 0,-13 3-55 15,8-3 0-15,2 2 45 0,-2 1 0 0,2-3 0 16,1 8 0-16,-4-3-45 0,4 1 0 0,-1 2 0 15,6-5 0-15,0 2 47 0,0 1 1 0,0 5-1 0,6 0 0 16,-1 0-47-16,-5 3 0 0,9 8 0 0,-9 0 0 16,5 9 38-16,1 0 0 0,-3-3 0 0,2 2 0 15,-5-2-38-15,-5 45 0 0,2-39 0 16,-8 2 35-16,-17 49-1 0,12-43 0 0,-4 2 1 16,1-4-35-16,5 2 0 0,0-3 0 0,3 3 44 15,3-3 0-15,-3 6 1 0,3 0-1 0,-1-3-44 16,-2 53 0-16,3-56 0 0,2 1 26 15,-5 41 0-15,-2-39 0 0,4-3 0 16,-2-2-26-16,3-1 0 0,2 3 0 0,6-5 57 0,-5 5 1 16,5-14-1-16,-6 0 0 0,12-2-57 0,-6-1 0 15,0-11 0-15,0 0 0 0,5 0-3 0,-5-8 1 16,0 8 0-16,0 0 0 0,0 3 2 0,0 11 0 16,-5-20 0-16,5 6 43 0,0 9 1 15,-6-12-1-15,4-2 2 0,-4 13-45 16,6-8 0-16,-5 6-19 0,-1 14 1 15,3-18-2-15,-2 1 2 0,-9 23 18 16,8-21 0-16,-5 4-30 0,3-1 0 0,-6 7 0 16,3-7 1-16,3 1 29 0,-9 2 0 0,9-5 0 15,3-4 0-15,-4-7 21 0,4 2 0 0,-1-2 0 16,1-1 0-16,5-8-21 0,0 0 0 0,-3 6 0 16,3-6 0-16,0 5 11 0,0-5 0 0,8 3 0 15,-2 3 0-15,2-6-11 0,3-6 0 0,14 3 0 16,8-2 0-16,6-4 39 0,-1-2-1 0,9 3 0 15,-8 8 0-15,5-9-38 0,3 3 0 0,-3 6 0 16,-5 6 0-16,-6 8-85 0,3 0 0 0,-3 3 1 0,-5-3 0 16,2 3 84-16,-2 0 0 0,5 5 0 0,3-8 0 15,3 3-137-15,-6-3 2 0,0-8-1 0,6-9 1 16,-39 3-1027-16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2:55:24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28444 3698 55 0,'0'0'0'0,"0"0"0"0,0 0 0 0,0 0 31 0,-16 28 0 0,10-14 0 16,-5-11 0-16,6 2-31 0,2-5 0 0,-5-5 0 15,2 2 0-15,1 3 90 0,-6-20-1 16,2 6 0-16,1-6 2 0,-17-25-91 15,9 17 0-15,-4 6 25 0,-18-26 0 16,15 34 0-16,-1 5 1 0,-34-5-26 16,19 6 0-16,-5-3 14 0,-42 2 0 15,47 9 0-15,6 0 1 0,-41 6-15 16,40-6 0-16,7 8-14 0,-39 1 1 0,30 2-1 16,2 3 1-16,-32 22 13 0,33-21 0 15,3-1 10-15,-20 14 0 0,22-14 0 16,-5-6 0-16,3 1-10 0,2 2 0 0,1 3 0 0,-1 3 25 15,6-3 1-15,-6 6-1 0,-2 2 2 0,-1-2-27 16,-27 39 0-16,36-31 0 0,-3 9 56 16,-16 39 0-16,30-37 0 0,-3 3 1 15,0 43-57-15,17-49 0 0,8 4 39 16,3-4-1-16,-3 1 0 0,6 5 0 0,2-6-38 16,0 1 0-16,6-3 0 0,-6 0 0 0,1-3 16 0,18 30 1 15,-18-30-1-15,-1 3 1 0,23 25-17 16,-23-31 0-16,3 0 70 0,25 20-1 15,-22-25 0-15,2-1 0 0,40 15-69 16,-31-26 0-16,2-2 41 0,42-4 0 16,-30-5-1-16,3-11 1 0,63-12-41 15,-58 15 0-15,5-6 28 0,62-14 0 16,-67 14 0-16,-12 0 1 0,48-20-29 16,-55 25 0-16,-3-5 26 0,22-19-1 15,-33 21 0-15,-9-2 0 0,1 0-25 0,8 0 0 16,0-5 0-16,5-4 20 0,-2 0 1 0,-1 4 0 15,4-9 0-15,2 5-21 0,-3-5 0 0,-8 0 0 16,3 0 0-16,-3-9-5 0,23-33 0 16,-26 33 0-16,3-5 0 0,17-37 5 15,-23 43 0-15,-2 2 0 0,5-31 1 16,-8 29-1-16,-5 2 1 0,-6 6-1 0,0-3 0 0,-6 3 0 16,-7 8-4-16,2-8 1 0,-3 5 0 0,0-5 0 15,-11 6 3-15,-22-26 0 0,22 25 0 16,-8 9 1-16,-30-14 0 0,29 14 0 0,-4 0 1 15,-34-8-2-15,36 7 0 0,-3 4-25 16,-41-14 0-16,36 11 0 0,0 0 0 16,-42-26 25-16,42 24 0 0,11-7-20 15,-44-11 1-15,46 26-1 0,9 2 1 16,-11-2 19-16,27 8 0 0,6 0-124 16,11 8-1-16,-11-8 1 0,0 0-1 0,0 6 125 15,3 2 0-15,-3-2-183 0,-3 22-1 16,1-11 0-16,2-17-352 0</inkml:trace>
  <inkml:trace contextRef="#ctx0" brushRef="#br0" timeOffset="1766.52">27886 3633 988 0,'0'0'0'0,"0"0"0"0,0 0 16 0,0 0 1 0,-27-14 0 0,21 14 0 0,-21 8-17 0,16-8 0 0,-9-5-23 16,-30 5-1-16,12-3 1 0,-9-3 0 16,-53-8 23-16,51 6 0 0,2 2 4 0,-50-17 0 15,39 9 0-15,-3 6 1 16,-66-3-5-16,66 2 0 0,1 4-23 0,-84-4 0 15,69 1 0-15,-5 8 0 0,-88 3 23 16,85 8 0-16,-5-3-18 0,-98 12 1 16,87-12-1-16,-6 1 1 0,-97 5 17 15,106-8 0-15,-1-6-19 0,-91 0 1 16,91-6-1-16,1-3 1 0,-100-13 18 16,102 16 0-16,0-2 40 0,-100-6-1 15,95 8 0-15,-9 1 1 0,-104 2-40 16,98 3 0-16,1 8 51 0,-113 15 1 15,110-12 0-15,0-3 0 0,-117 12-52 16,123-11 0-16,2-1 37 0,-102 0 1 16,108-2-1-16,-3-6 1 0,-105 6-38 15,100-3 0-15,-4 2 49 0,-104 4-1 16,102-4 0-16,6 1 0 0,-1-6-48 0,1 8 0 16,-1-2 0-16,3-3 24 0,-107 8 1 0,105-11 0 15,2 0 1-15,-113 0-26 0,119 0 0 16,-1 0 28-16,-98 3 1 0,96-6-1 15,3 3 1-15,-100-6-29 0,100 1 0 0,5 2 22 16,-96-3 0-16,96 6 0 0,3-5 0 16,-97 2-22-16,98-8 0 0,-1 2-36 15,-83-5 1-15,86 8 0 0,8 4 0 16,-100-12 35-16,90 8 0 0,-4 3 8 16,-99 0 1-16,107 6-1 0,-2 6 1 15,-99 5-9-15,87-12 0 0,7 10 11 16,-106-4 1-16,111-2 0 0,2-6 0 15,-79 0-12-15,82-6 0 0,3 6 10 0,-85-8 1 16,91 2-1-16,5-2 1 0,-75-6-11 16,67 2 0-16,3 9 7 0,-86-11 1 15,83 14-1-15,5 0 1 0,-85-5-8 16,88 2 0-16,3 3 0 0,-74 0 0 16,65 0 0-16,1 0 0 0,-83 8 0 15,85-8 0-15,3-5 6 0,-69 2 0 16,69 3 0-16,3 0 1 0,-60 3-7 15,65-6 0-15,3 3 7 0,-52-14 0 16,58 8-1-16,-3 6 1 0,-55-8-7 16,55 2 0-16,2 1 1 0,-54-4 1 15,60 4 0-15,0 5 0 0,-49-3-2 16,46-3 0-16,4 0-10 0,-51-2 0 16,51 8 0-16,2 0-1 0,-42-6 11 15,42 4 0-15,3 2 10 0,-42 0-1 0,42-6 0 16,5 3 1-16,-38-2-10 0,33-4 0 15,3 3-8-15,-42-2 0 0,44 2 0 0,-5-2 0 16,-36-6 8-16,35 8 0 0,12-2-12 16,-41-6 0-16,38 8 0 0,5 0 0 15,-27-5 12-15,25 8 0 0,3 1-56 16,-23-12 0-16,29 8 0 0,4 3-1 16,-16-11 57-16,17 8 0 0,2 6-8 15,-10-8 0-15,7 8 0 0,7 3 0 16,-23 2 8-16,19-10 0 0,1 10-27 0,-18-5 0 15,15 0 0-15,5 6 1 0,-19-3 26 16,14 2 0-16,8-5-10 0,-17 6 0 16,17-3 0-16,3 3 0 0,-12-6 10 15,9 2 0-15,6-2 30 0,-3 3 1 16,2 0-1-16,-2-3 1 0,8 0-31 16,-6 6 0-16,6-6 33 0,0 0 0 15,-5 2 1-15,5-2 0 0,5 3-34 16,-5-3 0-16,6 3 19 0,16 3 0 15,3-6 0-15,13 0 0 0,45 0-19 16,-50-6 0-16,6 0 30 0,38-5 1 16,-43 8 0-16,-4 3 1 0,36-2-32 15,-33 2 0-15,3-6-7 0,36-3 1 16,-33 4 0-16,2 2 0 0,48-17 6 16,-42 6 0-16,2 0 3 0,42-17 1 15,-49 26-1-15,-3-4 1 0,35-5-4 16,-46 8 0-16,-3 1 15 0,13-4-1 0,-24 9 0 15,-3 0 1-15,6-8-15 0,-6 8 0 16,-6 3 10-16,1 2 1 0,2-5 0 16,-2 6 0-16,-4-6-11 0,-2 0 0 0,0 0-16 15,0 8 1-15,0-8-1 0,0 0 1 16,-13 6 15-16,-1-3 0 0,-6 3 6 16,-38 8 1-16,25-12-1 0,-5 10 1 15,-40-4-7-15,45-2 0 0,3-6-20 16,-37 0 0-16,34 0-1 0,-5 3 1 15,-40 8 20-15,34-3 0 0,5 1-16 0,-38 10 0 16,33-13 0-16,8 8 1 0,-47 3 15 16,44-9 0-16,-5 4-25 0,-41 16 1 15,40-14 0-15,1 0 0 0,-41 14 24 16,46-19 0-16,6-7 12 0,-31 10 1 16,34-12-1-16,8 2 1 0,-9 4-13 15,23-6 0-15,8 0 17 0,-5 0 0 16,5 0 0-16,-9 0 1 0,9 0-18 15,9 6 0-15,-9-6-6 0,13 14 0 16,7-6 0-16,10 6 0 0,42 20 6 16,-28-20 0-16,3 9 1 0,6-1 0 0,2 6 0 15,0 0 1-15,3 3-2 0,6 3 0 0,-1 0 0 16,3-12 0-16,3 1 8 0,100 19 0 16,-78-22 0-16,11-3 0 0,94 30-8 15,-107-18 0-15,2 7-61 0,83 51 1 16,-88-33-1-16,-9 11 0 0,-5-6 61 0,-22-3 0 15,-15 0 0-15,-35-56-1122 0</inkml:trace>
  <inkml:trace contextRef="#ctx0" brushRef="#br0" timeOffset="32332.45">22362 16645 303 0,'0'0'0'0,"0"0"0"0,0 0 0 0,-6 28-58 0,-5-11 1 16,-3 2 0-16,0 7 1 0,-10 5 51 0,-1-3 0 15,3 0 0-15,-3-8 1 0,25-20-38 0</inkml:trace>
  <inkml:trace contextRef="#ctx0" brushRef="#br0" timeOffset="33218.46">21826 16980 539 0,'0'0'0'15,"0"0"0"-15,0 0 40 0,0 0 0 16,0 0 0-16,-28-12 0 0,28 18-40 16,0-6 0-16,0 0 66 0,-5-3 2 15,-6 6-2-15,2 0 1 0,-27-3-67 16,14 0 0-16,-8 0 97 0,-36 3-1 16,35 2 0-16,9-2 2 0,-30-3-98 15,29 0 0-15,4 0 65 0,-17 6 1 16,14-4 0-16,0 4 0 0,-36 2-66 0,30 4 0 15,4 2 37-15,-29 8 0 0,28-10 0 16,0 2 0-16,-33 25-37 0,25-16 0 16,3 5 22-16,2 3 2 0,-2 0-1 0,2-1 0 0,3 4-23 15,0 0 0-15,3 3 0 0,-3-9 0 0,6 5 12 16,5 1 1-16,-2-6-1 0,5-2 1 0,8-4-13 16,3 20 0-16,3-22 0 0,5 3 11 15,11 19 1-15,-5-17 0 0,-3 3 0 16,28 23-12-16,-23-26 0 0,1-5 25 15,27 19 1-15,-16-16-1 0,-3-3 2 16,8-1-27-16,0 4 0 0,-3-1 0 0,4-2 70 0,4 2 1 16,-5 4 0-16,-2-4 1 0,2 1-72 0,3-1 0 15,2 4 0-15,1-1 0 0,3 0 26 0,-1 1 0 16,3-7 0-16,0 1 0 0,9 0-26 0,-9-4 0 16,9-1 0-16,-1-4 0 0,6-3-4 0,-5 1 0 15,-1-6 0-15,0-3 0 0,4-3 4 0,-9 0 0 0,11-6 0 16,5 1 0-16,-5-6 10 0,0 0 1 0,-2 5-1 15,-7 1 1-15,1 2-11 0,2-2 0 0,-7-1 0 16,2-2 0-16,-9 3 22 0,1-1 1 0,0-2-1 16,2 3 2-16,-2 2-24 0,-3-2 0 0,5 2 0 15,-2-2 0-15,5 2 2 0,-5 3 0 0,-1-8 0 16,1 2 0-16,-9 1-2 0,4 0 0 0,-7-4 0 16,1 1 0-16,2 0 14 0,-5-3 0 0,-3 5 0 15,3-5 1-15,0 0-15 0,0-3 0 0,-6 0 0 16,0 0 0-16,1 1 20 0,5-18 1 0,-14 20-1 15,-3 0 1-15,8-12-21 0,-10 12 0 16,0 3 16-16,-1-14 0 0,-5 11 0 16,0 0 1-16,0-23-17 0,-3 17 0 15,1-2 8-15,2-1 0 0,-6-5 0 0,0 0 1 0,1-6-9 16,2 3 0-16,-5-2 0 0,0 2 0 0,5 2-3 16,-8 4 1-16,5 3 0 0,-2-1 0 0,0 3 2 15,2 6 0-15,-8-2 0 0,1-7 0 0,-7 3-6 16,-24-11 1-16,14 14-1 0,-4 1 1 15,-35-10 5-15,39 12 0 0,5 0 6 0,-38-14 1 16,29 17 0-16,4-9 0 16,-28-16-7-16,33 16 0 0,6 0 11 0,-17-25 2 15,17 23-1-15,-1-4 0 0,1 1-12 16,0 2 0-16,-6 4 0 0,5-9 3 0,-7 5 0 16,2 6 0-16,-3 0 0 0,-2 3-3 0,0 6 0 15,-9-1 0-15,-3 4 0 0,-10-4-1 0,2 7 1 16,-11 2-1-16,1-3 1 0,-7 6 0 0,1-1 0 0,-6 7 0 15,3 5 0-15,-3 0-20 0,-96 28 1 16,77-19-1-16,-6-1 1 0,-102 23 19 16,108-22 0-16,0-1-106 0,-108 23 1 15,94-25-2-15,-3 0 2 0,-93 25 105 16,101-23 0-16,12 3-163 0,-95 12 0 16,87-31 1-16,96-6-1242 0</inkml:trace>
  <inkml:trace contextRef="#ctx0" brushRef="#br0" timeOffset="37632.78">31074 3647 11 0,'0'0'0'0,"0"0"0"0,0 0 0 16,0 0 1-16,0 0-1 0,0 0 1 15,0 0-1-15,0 0 0 0,0 0 0 16,0 0 1-16,0 0-1 0,0 0 1 0,0 0-1 15,0 0 0-15,-39-25 0 0,1 16 0 16,21 15 0-16,1-3 1 0,-20 8-1 16,22-11 0-16,3 3 0 0,-17 2 0 15,14 1 0-15,1-6 0 0,-7 8 0 16,6-8 0-16,1 6 0 0,2-6 0 16,-3 0 0-16,8 0 0 0,-2 8 0 0,0 1 0 0,-1-4 0 15,-2 4 0-15,0-3 64 0,0 8 0 0,0 0 0 16,-3 0 2-16,1-6-66 0,-1 6 0 0,0 0 0 15,3 0 0-15,-6 3 100 0,4-3 1 0,4 0 0 16,-5-2 0-16,3-4-101 0,-2 12 0 16,4-12 0-16,4 1 96 0,-9 10-1 15,8-10 0-15,-2-1 1 0,-3 20-96 16,0-16 0-16,6-4 76 0,-9 15 0 16,8-12 1-16,3 0 0 0,-2 9-77 15,2-12 0-15,0 3 56 0,-2 4 0 0,2-13 0 16,6 4 2-16,0 8-58 0,-3-8 0 15,2 2-19-15,9 12 1 0,-8-12-2 16,3 6 2-16,13 14 18 0,-13-19 0 0,-1 5-29 16,14 23 1-16,-8-18 0 0,-2 4 0 15,-1-1 28-15,3-2 0 0,-5 0 0 0,2 2-26 16,0-8 0-16,3 0 0 0,-5 0 1 0,-3 3 25 16,2-3 0-16,1 6 0 0,2-6 0 0,3 0-8 15,0 0 1-15,-3 3-2 0,3 3 2 0,3 2 7 16,11 18 0-16,-11-18 0 0,2 1 39 0,12 13-1 15,-14-16 0-15,2-6 1 0,15 8-39 16,-17-7 0-16,2-7 13 0,17 12 1 16,-16-15 0-16,-1 4 0 0,18-1-14 15,-18-2 0-15,1-6 43 0,19-9 2 16,-14 7-1-16,8-7 0 0,23-8-44 16,-23 3 0-16,0 3 0 0,31-20 1 15,-36 17-1-15,3-6 1 0,-6 3-1 0,0-2 0 16,0 5 0-16,3-9-6 0,-6 3 1 0,-5 3 0 15,3 3 0-15,-4-5 5 0,1-4 0 0,5-2 0 16,-7-3 0-16,1-3 24 0,15-25 1 16,-17 36-1-16,3-3 1 0,0-22-25 15,-9 20 0-15,-5 0-5 0,0-23 0 16,-5 28 0-16,-1 3 0 0,-8-25 5 16,9 20 0-16,-1 2 4 0,-2-25 0 15,8 25 0-15,0-2 0 0,-3 2-4 0,0-3 0 0,1-5 0 16,2 0 18-16,0 0 0 0,-3 6 0 0,0-7 1 15,-2 1-19-15,-9-34 0 0,8 34 0 16,1 3 9-16,-4-28 0 0,-2 22 0 16,6 2 0-16,-12-21-9 0,12 30 0 0,-6 0-62 15,-14-11 1-15,11 17 0 0,0 6 1 16,-33 2 60-16,9 6 0 0,-7 14-175 16,-57 23 0-16,44-15 1 0,-3 12-1 15,-8 0 175-15,9 11 0 0,-4-3 0 0,1 0-140 16,-1 9 1-16,12-9-1 0,5 0 1 0,47-42-114 15</inkml:trace>
  <inkml:trace contextRef="#ctx0" brushRef="#br0" timeOffset="38849.15">30165 6342 11 0,'0'0'0'0,"0"0"0"15,0 0 0-15,0 0 1 0,0 0-1 0,0 0 1 16,0 0-1-16,28 6 0 0,-28-6 0 16,0 0 1-16,0 0-1 0,11 0 1 15,6 5-1-15,-15-2 0 0,7 3 0 0,13-1 0 16,-17-5 0-16,1 3 1 0,2 3-1 16,-8-6 0-16,0 0-12 0</inkml:trace>
  <inkml:trace contextRef="#ctx0" brushRef="#br0" timeOffset="39099.37">30143 7659 11 0,'0'0'0'0,"0"0"0"16,14 50 0-16,0 12 1 0,-14-39-1 16,0-23-9-16</inkml:trace>
  <inkml:trace contextRef="#ctx0" brushRef="#br0" timeOffset="39315.94">29834 8925 471 0,'0'0'0'16,"0"0"0"-16,0 0 0 0,0 0-90 0,19 31 0 0,-11-26-1 16,3-5 2-16,6-5 81 0,0-4 0 0,-6-5 0 15,-11-5 1-15,0 19-53 0</inkml:trace>
  <inkml:trace contextRef="#ctx0" brushRef="#br0" timeOffset="39648.96">30643 6547 11 0,'0'0'0'0,"0"0"0"0,0 0 0 0,0 0 0 0,0 0 1 16,31 20-1-16,-26-20 1 0,1 3-1 0,2 3 0 15,-5-6 0-15,5 5 0 0,3-5 0 0,0 3 1 16,3 3-1-16,5-6 1 0,6 5-1 0,5-5 0 15,4 0 0-15,-10 0 1 0,-24 0-13 0</inkml:trace>
  <inkml:trace contextRef="#ctx0" brushRef="#br0" timeOffset="39883.28">31281 7245 269 0,'0'0'0'0,"0"0"0"0,20 28 0 16,-1 15-51-16,3-1 1 0,-3 0 0 0,1-14 0 0,2 0 46 15,25 23 0-15,-33-23 0 0,-14-28-38 16</inkml:trace>
  <inkml:trace contextRef="#ctx0" brushRef="#br0" timeOffset="41916.11">31245 4376 573 0,'0'0'0'0,"0"0"0"0,0 0 0 0,50 33-88 0,-14-10 1 0,0-3 0 16,-3-4-1-16,0-2 88 0,3 1 0 0,3-10 0 16,-12 4 0-16,-2-1-2 0,0 3 0 0,-11-8 0 15,0 3 0-15,-3-6 2 0,-3 5 0 0,6-5 0 16,3 9 0-16,-1-1 76 0,14 20-1 0,-10-5 0 16,5 5 2-16,19 48-77 0,-28-34 0 15,-5 9 34-15,1 5 1 0,1 9-1 0,-4 5 1 16,2 9-35-16,8 87 0 0,-11-82 0 15,3-5 70-15,3 84 1 0,-6-84-1 0,6-3 1 16,3 6-71-16,-9 2 0 0,3-11 0 0,0 3 65 16,9 73 2-16,-12-76-1 0,-8 3 0 15,0-11-66-15,0 5 0 0,-6-2 0 0,4 8 33 16,-18 62 0-16,9-68 1 0,-8 0-1 16,-6 1-33-16,-3 7 0 0,1 7 0 0,-4-4 60 0,-46 102 1 15,27-98 0-15,-2 8 1 0,-6 2-62 16,0 1 0-16,0-3 0 0,-3-6 32 0,-3-3 0 15,6-5 0-15,6-9 1 0,-1-10-33 0,-63 58 0 16,58-54 0-16,-8 1 19 0,0-9 1 16,-3 9 0-16,-3 5 0 0,-3 4-20 0,-77 61 0 15,72-71 0-15,3 7 11 0,-97 64 0 16,77-68-1-16,-2 9 1 0,-3 3-11 0,-3-6 0 16,0-3 0-16,-3-2 31 0,-105 67 0 15,100-70 0-15,-3-9 0 0,-116 51-31 16,116-56 0-16,0-1-66 0,-6-8 0 0,9-5-1 15,0 5 1-15,8-8 66 0,-6 2 0 0,-5-10 0 16,6-1 0-16,-3-11-40 0,-1-5 1 0,-7 2 0 16,-1 6-1-16,-2-3 40 0,0 0 0 0,8 0 0 15,-6-6 0-15,6 4-20 0,-130 19 0 16,116-9 0-16,1 3 0 0,-142 32 20 0,133-32 0 16,-3 0 12-16,-138 29 0 0,143-29 0 15,1 3 0-15,-138 23-12 0,140-29 0 16,9-2-26-16,-6 3 0 0,0-7 0 0,-2 1 0 15,2 0 26-15,0-3 0 0,-8 6 0 0,-3-6 0 0,0 9 47 16,-5-9 0-16,5 3 1 0,5-1 0 0,1 1-48 16,-3 3 0-16,2-6 0 0,4 3 0 0,8 3 16 15,-6-6 1-15,0 0 0 0,0 0 0 0,9 0-17 16,-145 11 0-16,128 1 0 0,-3-4 26 16,-138 29 1-16,138-29-1 0,1 3 1 15,-139 32-27-15,135-35 0 0,9-2 25 0,-144 22 2 16,143-25-1-16,6-3 0 0,3-3-26 15,3 6 0-15,-6-3 0 0,3-5 38 0,3-1 0 16,-6 3 0-16,3 4 0 0,3-10-38 0,-1 4 0 16,-5 5 0-16,3-6 0 0,6 9-1 0,2-3 0 15,-8 0 0-15,8 0 0 0,-8 0 1 0,3-3 0 0,-6 4 0 16,0-10 0-16,0 4-8 0,-2-1 0 0,5-2 0 16,5-4 1-16,-5 4 7 0,3-6 0 0,2-6 0 15,9 4 0-15,5-4-25 0,3-2 1 0,-5-1 0 16,-3 4 0-16,2-7 24 0,1 1 0 0,5 0 0 15,2 2 0-15,12-5-58 0,-5 3-1 0,4 0 1 16,1-3 1-16,3 0 57 0,-86-14 0 16,94 13 0-16,-3 1-74 0,-80-14 0 15,72 9 0-15,2 2 1 0,-88-20 73 16,100 17 0-16,0-2-8 0,-72-29 1 16,80 26-1-16,2-3 1 0,-60-31 7 0,75 25 0 15,8-3 30-15,2 1 0 0,-2 8 0 0,-3-12 1 16,3 1-31-16,-6 0 0 0,9-1 0 0,-4-2 0 0,1 0 37 15,-41-45 0-15,46 39 1 0,0 0-1 16,-33-45-37-16,47 48 0 0,1-6 24 16,2 4 1-16,2-4-1 0,-2 0 1 0,3-5-25 15,-9-51 0-15,14 56 0 0,3-5 26 16,-11-51 0-16,11 65 0 0,3 5 2 16,-9-30-28-16,9 42 0 0,2 11 1 15,1-15 1-15,2 24 0 0,3 5 0 16,0 0-2-16,0 0 0 0,-5-3 0 0,5 3-16 0,0 0 1 15,0 0 0-15,0 0 1 0,0 0 14 0,0 0 0 16,0 8 0-16,0 1 16 0,-6 19 1 16,6-5 0-16,-5 10 0 0,-4 40-17 15,9-39 0-15,6 3-13 0,-3 5-1 16,2 0 1-16,1 3 1 0,-1 9 12 0,-5-1 0 0,0 9 0 16,0-3 0-16,0 6 1 0,-5 67 1 15,-1-67-1-15,-2-3 1 0,-3 5-2 0,2-5 0 16,4 3 0-16,-9-9-23 0,3 3 1 0,3-11 0 15,8-6 0-15,-6-5 22 0,-2 10 0 16,8-30 0-16,3-3-51 0,2-5 1 16,-5-9-1-16,0 0 1 0,0 6 50 15,0-6 0-15,0 0-7 0,6 0 0 16,-6 0 0-16,-6 0 0 0,6 0 7 0,-8-15 0 16,5 1 0-16,0-3-41 0,3-2 1 0,-5-21-1 0,5-10 1 15,-6-9 40-15,6-85 0 0,6 74 0 16,-6-3-45-16,5-3 2 0,1 5 0 0,2-2 0 15,-2-5 43-15,13-83 0 0,-13 80 0 0,2-1-12 16,17-76 1-16,-17 85-1 0,6 9 1 16,3-4 11-16,-4 20 0 0,1 9 0 0,0 11 4 15,3 5 0-15,-4 15 0 0,1-4 0 0,-3 18-4 16,-3 0 0-16,4 2 0 0,1 6 0 0,7 3 56 16,21 51 0-16,-5-18 0 0,3 15 1 15,46 64-57-15,-38-75 0 0,9-1 38 16,-4-2 1-16,12-12 0 0,2-2 0 0,6-6-39 15,5-3 0-15,6-11 0 0,3 0 0 0,7-3-104 0,1-9 0 16,-11-10 0-16,-14-9 1 0,-69 14-683 0</inkml:trace>
  <inkml:trace contextRef="#ctx0" brushRef="#br0" timeOffset="55316.16">6174 4637 167 0,'0'0'0'0,"0"0"0"0,0 0-30 0,44 14 0 16,-30-11 0-16,0 3 0 0,11-1 30 15,-17-5 0-15,3 3-3 0,14-6 1 16,-11 3-1-16,5-5 1 0,0-1 2 0,1-2 0 0,-6-1 0 16,5-5 42-16,-5 0 0 0,2 3 0 0,-2 2 1 15,0 4-43-15,-6 2 0 0,9-6 0 0,2 4 0 16,1 5 4-16,2-6 0 0,8 3 0 0,3-8 0 16,11 3-4-16,1-1 0 0,-4 4 0 0,3-1 0 15,-5 3-6-15,5-2 1 0,-5 5-1 0,2 0 1 0,-2-6 5 16,0 6 0-16,-1 6 0 0,1-6 0 0,0 0-31 15,-1 5 1-15,-5-5 0 0,6 0 0 0,0 0 30 16,30-11 0-16,-31 3 0 0,1-9-9 16,0 3 1-16,-6-6-1 0,-8-3 1 0,-25 23-26 15</inkml:trace>
  <inkml:trace contextRef="#ctx0" brushRef="#br0" timeOffset="55734.28">7785 3599 11 0,'0'0'0'16,"27"6"0"-16,17 2 0 0,59 6 1 15,-51-5-1-15,-8 2 1 0,9-3-1 0,-9 6 0 16,3 3 0-16,-3 9 78 0,0-4 1 0,-2-8 0 16,7 6 1-16,-2-9-80 0,3 0 0 0,-3 3 0 0,3-5 0 15,-3-1 117-15,5 4 2 0,-8-4-1 0,1 0 1 16,-7-2-119-16,34 14 0 0,-44-12 0 16,-3-2 38-16,13 11 1 0,-29-9-1 15,-4 3 1-15,-13 3-39 0,8-5 0 0,0 5 63 16,-11 20 1-16,3-17-1 0,2 5 1 15,-19 32-64-15,17-32 0 0,-6 1 36 16,-11 33 2-16,20-34-2 0,-4 1 1 16,-10 25-37-16,14-29 0 0,5 10 7 15,-6 16 1-15,-2-26 0 0,2-2 0 16,1 3-8-16,-4 2 0 0,4 6 0 0,-6 6-195 16,-22 39 1-16,5-30 0 0,-11 4-87 0,-44 60 194 15,37-42 1-15,46-65-178 0</inkml:trace>
  <inkml:trace contextRef="#ctx0" brushRef="#br0" timeOffset="57001.49">6942 6075 11 0,'0'0'0'0,"0"0"0"0,0 39 0 0,8 9 1 16,-8-20-1-16,-8 3 1 0,-9 37-1 16,9-32 0-16,-6-5 59 0,-2 3 0 0,2 8 0 15,0 0 1-15,-5 3-60 0,-14 59 0 16,16-50 0-16,3 2 81 0,-11 60-1 0,9-55 0 16,-1-4 1-16,3-1-81 0,1 11 0 0,-1 4 0 15,-5 5 14-15,-12 81 0 0,17-86 0 16,1-1 1-16,-12 73-15 0,11-78 0 0,-3 6 1 15,3-7 0-15,-5 7 0 0,5-1 0 0,-5 9-1 16,-14 64 0-16,13-78 0 0,7-9 4 16,-23 51 0-16,22-62 0 0,0-3 0 15,3 0-4-15,8-8 0 0,-2-11 0 0,5-4-22 16,0-2 1-16,0-5 0 0,5-4 0 0,-2-2 21 16,8-4 0-16,-5 4 0 0,2-6 0 0,3 0-8 0,3-6 1 15,5 4-1-15,6-1 1 0,3 0 7 0,5-8 0 16,-3 8 0-16,3-6 0 0,-5 4 8 0,35-1 0 15,-24 12 0-15,0-1 0 0,5 4-8 16,-5 8 0-16,2 2 0 0,3 15 11 0,1-3 1 16,-1-8 0-16,-3-6 0 0,-2-1-12 0,5 4 0 15,0-9 0-15,-2 1 0 0,13 2-13 0,55 14 0 16,-49-11 0-16,8 8 0 0,61 12 13 16,-72-29 0-16,-5-2 10 0,49-3 0 15,-55-3 0-15,-9-3 1 0,31-6-11 16,-35 4 0-16,-10-9 23 0,29-9 0 15,-34 9 0-15,1 0 0 0,-7 0-23 0,-4 0 0 16,2 3 0-16,-6-1 24 0,4 1 1 0,-4-6 1 16,1-3-1-16,7-2-25 0,7-40 0 15,-15 20 0-15,-2-3-20 0,8-68-1 16,-11 63 1-16,6-7 1 0,-6-2 19 0,8-8 0 16,3-1 0-16,3-8-13 0,19-84 0 0,-14 78 0 15,6-10 1-15,-3-1 12 0,9-9 0 0,2-2 0 16,5 3-22-16,34-113 0 0,-36 107 0 0,0-5 1 15,0 5 21-15,3 14 0 0,-1 6 0 0,1 8-16 16,33-76 1-16,-33 91-1 0,-12 5 1 16,37-54 15-16,-39 65 0 0,2 9 6 15,23-29 0-15,-36 46 0 0,-9 13 0 16,4-2-6-16,-9 11 0 0,0-8 0 0,0 8 56 16,-20 11 0-16,6-3 0 0,-10-5 0 15,-48 31-56-15,14-6 0 0,-9 6 70 0,-74 39-1 16,78-45 0-16,2 0 1 0,-66 28-70 15,55-33 0-15,0-6 12 0,-82 11 1 16,76-17-1-16,-7-2 1 0,-95-4-13 16,84-5 0-16,-1 0 55 0,-105-5 0 15,106-4 0-15,-1 4 1 0,-85-18-56 16,85 12 0-16,0 2-107 0,-77-5 2 16,89 6-1-16,7 2 1 0,-77 3 105 15,84 3 0-15,7 3-144 0,-52 9 2 16,64-10-2-16,52-2-200 0</inkml:trace>
  <inkml:trace contextRef="#ctx0" brushRef="#br0" timeOffset="58199.74">7630 6283 22 0,'0'0'0'0,"0"0"0"0,0 0-2 0,30-6 0 0,-21 6 0 16,-4 0 1-16,1 9 1 0,2-4 0 0,-8-5 11 16,11 12 1-16,-8-4-1 0,2-8 1 15,9 6-12-15,-3-3 0 0,-3 2 106 16,12-5 1-16,-4 0-1 0,4 0 0 15,27 0-106-15,-20 0 0 0,4-5 1 16,35-1 0-16,-41 3 0 0,-11 3 1 16,10 0-2-16,-13 3 0 0,-2 3-26 0,2 2 1 15,-11-8-1-15,3 11 1 0,2-2 25 16,-10 5 0-16,2 0 24 0,-3 17 0 16,1-6 0-16,-4 6 1 0,-2 3-25 15,3-3 0-15,3-3 0 0,-1-3 21 0,1 3 2 0,-4 1-2 16,-5 7 1-16,3 6-22 0,-8 31 0 15,11-36 0-15,2 0-36 0,-5 33-1 16,11-42 1-16,6 6 1 0,-1 25 35 16,-5-25 0-16,6-3-68 0,-6 2 0 0,8-2-1 15,-8 0 1-15,6 6 49 0,-1-6 1 0,-2 3 0 16,2-6 0-16,-5-28-45 0</inkml:trace>
  <inkml:trace contextRef="#ctx0" brushRef="#br0" timeOffset="58416.04">7514 8078 11 0,'0'0'0'0,"0"0"0"0,0 0 0 0,30 28 0 0,-10-14 1 0,-1-8-1 0,-11-3 1 0,-8-3-11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2:56:56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2442 2395 11 0,'0'0'0'0,"0"0"0"0,0 0 0 0,0 0 0 0,-39 6 1 0,20-4-1 16,5-2 1-16,-5-2-1 0,5 2 0 0,-5-6 0 16,2 6 0-16,-2-6 112 0,0 3 1 0,-1 3 0 15,-2 0 0-15,-3 0-113 0,-2 0 0 0,-4 9 0 16,-2-3 0-16,3 8 58 0,-37 17 0 16,29-17 0-16,-1 8 0 0,-38 34-58 0,33-22 0 15,2-3 42-15,-46 45 2 0,55-45-1 16,-1 3 0-16,-29 31-43 0,35-37 0 0,9 3 31 15,2 2 0-15,9 1 0 0,-6-3 0 0,9 3-31 16,-1 2 0-16,6-2 0 0,0 6 0 0,6 7 2 16,2 38 1-16,-2-43-1 0,-1 3 1 15,3 53-3-15,-2-38 0 0,-1 1 23 16,1 4-1-16,-6 5 0 0,3 1 0 0,2 2-22 16,-5 70 0-16,0-67 0 0,0-2 15 0,0 4 1 15,0 1-1-15,6 0 1 0,-6 2-16 0,8 69 0 16,3-77 0-16,3-3 49 0,16 59 1 15,-16-72 0-15,11 2 0 0,-3-6-50 16,8 6 0-16,9-2 0 0,8-1 46 0,50 45 0 16,-48-53 0-16,-2-9 2 0,56 43-48 15,-51-43 0-15,1 1 42 0,57 44 1 16,-52-39-1-16,6 3 1 0,-1-3-43 0,-2 0 0 16,-3 0 0-16,0 0 5 0,0-3 1 0,0 0-1 15,0 1 1-15,0-7-6 0,66 37 0 16,-55-33 0-16,3-4-7 0,83 32 1 15,-69-43-1-15,2-2 1 0,94 5 6 16,-99-14 0-16,-3 0 1 0,80-6 0 16,-74-8 0-16,-9-2 1 0,89-4-2 15,-91-2 0-15,-1-4 9 0,76-10 1 0,-73 8-1 16,0-6 1-16,81-17-10 0,-87 15 0 16,4-1 13-16,74-41 0 0,-63 30 0 15,-3-8 2-15,-3 0-15 0,3-3 0 0,-6-9 0 0,6 3 4 16,72-64 0-16,-84 56 0 15,-4 3 1-15,60-65-5 0,-69 56 0 0,-3 3 5 16,0-3 0-16,-2-8 0 0,-9 3 0 0,-3-6-5 16,48-76 0-16,-48 73 0 0,3 1 10 15,-5-4 0-15,0 3 0 0,-6 0 0 0,3 1-10 16,16-66 0-16,-32 68 0 0,-6 9 7 16,-9-68 1-16,-5 64 0 0,-11 9 0 15,-8 3-8-15,-1-3 0 0,-5 3 0 0,-2 3 5 0,-45-59 0 16,33 61 0-16,-5 4 1 0,-47-46-6 15,44 40 0-15,-8 8 5 0,8-3 0 16,-11 6 0-16,0-3 0 0,0-2-5 0,-72-54 0 16,58 53 0-16,3 0 4 0,-80-41 0 15,63 46 0-15,-2 13 0 0,-89-38-4 16,80 35 0-16,1 8 1 0,-106-37 0 16,92 37 0-16,-6-6 1 0,2 3-2 0,1 9 0 15,-9 2 0-15,6 6-22 0,-8 0 0 0,-6 14 0 16,-5 5 1-16,-6 18 21 0,-163 28 0 15,144-23 0-15,-8 5-149 0,-178 63 2 16,167-40-1-16,-9 15-146 0,-6 2 147 0,-7-11 1 16,-12 2-1-16,213-64-383 0</inkml:trace>
  <inkml:trace contextRef="#ctx0" brushRef="#br0" timeOffset="2983.95">13030 1981 11 0,'0'0'0'0,"0"0"0"0,0 0 0 0,0 0 1 16,0 0-1-16,0 0 1 0,0 0-1 16,0 0 0-16,0 0 0 0,0 0 1 15,0 0-1-15,0 0 1 0,6 29-1 16,-6-29 0-16,-6 2 0 0,1 4 0 0,5-6 0 15,-8 8 1-15,-6 4-1 16,3-4 0-16,2-2 0 0,-4 2 0 0,7-2 0 16,0 2 0-16,-7-5 0 0,2 3 0 15,5-6 0-15,-2 5 0 0,-3-2 0 0,2 3 0 16,-4-1 0-16,2-5 0 0,2 3 41 16,-16 8 1-16,12-8 0 0,-1 8 0 15,-17 12-42-15,12-15 0 0,-6 6 34 16,3 6 0-16,3-3 1 0,-6 8 0 0,6-2-35 15,-6-3 0-15,11-4 0 0,0-1 0 0,3-1 39 16,3 0 1-16,-6 0-1 0,8 0 1 0,1-9-40 16,-3 4 0-16,2-4 0 0,1-2 0 0,5 3 47 0,0 8-1 15,-9 0 0-15,4-5 1 0,-6 10-47 16,8-5 0-16,3-5 38 0,0 24 0 16,0-18 1-16,3-4-1 0,2 23-38 15,-10-20 0-15,5 5 20 0,-3 18 1 16,3-23 0-16,3 0 0 0,2 14-21 15,-5-14 0-15,6 0 21 0,-1 14 1 16,-5-14 0-16,9 3 0 0,-4 6-22 16,-5-3 0-16,6-6 14 0,-6 17 1 15,0-12 0-15,0 1 0 0,0 2-15 0,2-2 0 16,4 3 0-16,-6-4 38 0,0 4 0 0,0-1 0 16,5-8 0-16,-5-5-38 0,0 2 0 0,6 3 0 15,-3-3 0-15,2 1 6 0,4 10 1 16,-7-8-1-16,1 0 1 0,8 9-7 0,-11-12 0 15,6 3 59-15,2 9-1 0,-8-15 0 16,5 6 0-16,1 6-58 0,-3-6 0 16,2-6 21-16,6 12 1 0,-8-11 0 15,3-4 1-15,2 4-23 0,-3-7 0 0,1-2 28 16,5 12 1-16,-3-10 0 0,6 4 0 16,5 8-29-16,-13-14 0 0,2 0 15 15,9 6 0-15,-14-6 0 0,-3 0 0 16,11 0-15-16,-6 0 0 0,3 0 10 15,4-6 0-15,1 1 0 0,1 2 0 16,11-11-10-16,-17 5 0 0,9 6 9 0,16-11 0 16,-19 3 0-16,-6 0 1 15,11-12-10-15,-8 15 0 0,-2 2-32 0,7-8 1 16,-7 9 0-16,-4 2 0 0,9-3 31 16,-8 1 0-16,-1 2-4 0,-2-9 1 15,-3 12 0-15,0-8 0 0,0 0 3 16,0-1 0-16,0 9-18 0,5-6 0 15,-5 1 0-15,0 2 1 0,0-3 17 0,0-2 0 0,0-3 0 16,-5 2 0-16,5-5 28 0,0 0 1 0,-3-3-1 16,3 3 1-16,0 0-29 0,0 0 0 0,0 0 0 15,3 0 0-15,2-6 25 0,6-16 0 16,3 13 0-16,0 3 1 0,30-22-26 16,-22 25 0-16,3 3-9 0,25-19-1 15,-31 13 1-15,1 3 1 0,7-8 8 16,-16 13 0-16,-2-2 7 0,10-5 0 15,-8 5 0-15,-11 0 2 0,3-9-9 16,-3 9 0-16,0 0 11 0,-3-9 0 0,-3 9 0 16,6 3 1-16,-13-6-12 0,7 6 0 15,1 8 4-15,-4-11 1 0,4 8 0 16,-1 1 0-16,-8-6-5 0,1-1 0 0,1 4 8 16,-1-1 0-16,-1-5 0 0,-5 0 1 0,-1-5-9 15,1-4 0-15,2 9 0 0,9 6 0 0,-3 2 13 16,3-3 1-16,-6-5 0 0,8 3 0 0,-2 3-14 15,3-6 0-15,-1 5 0 0,-2-5 0 0,-3 3 0 16,-3 2 1-16,0 1-1 0,3-6 1 0,-3 6-1 16,-11-7 0-16,11 15 0 0,-5-5 4 0,0 5 0 15,-9-6 0-15,6 6 1 0,0 6-5 0,3-6 0 16,-6 5 0-16,11-5 0 0,0 3-2 0,3 3 0 16,3-6 0-16,-3 6 1 0,3-4 1 0,-4 4 0 15,4 0 0-15,-3 2 0 0,-3 0-71 0,0 1 1 16,1 2-2-16,2-2 2 0,-3 5 70 0,-3-6 0 15,9 6 0-15,-6 0 0 0,3-3-116 0,3 4-1 16,-3-7 1-16,-3 0-1 0,14-8-793 0</inkml:trace>
  <inkml:trace contextRef="#ctx0" brushRef="#br0" timeOffset="5617.65">13489 3394 11 0,'0'0'0'0,"0"0"0"0,0 0 0 16,0 0 1-16,0 0-1 0,0 0 1 15,0 0-1-15,0 0 0 0,0 0 0 0,-39 25 1 16,31-25-1-16,2 0 1 0,-7-6-1 15,7 6 0-15,1 0 0 0,-9 0 0 16,14 0 0-16,0 0 1 0,-6-5-1 16,6 5 0-16,-5 0 0 0,-1 5 0 15,3 1 0-15,3-3 0 0,-5 2 0 16,5-5 0-16,-8 9 61 0,-3 11 1 16,5-12-1-16,3-2 2 0,3 2-63 15,0-2 0-15,0-6 46 0,14 14 1 16,-6-11 0-16,3 2 0 0,14 4-47 15,-5-4 0-15,2-5 60 0,22 0 2 16,-25 0-1-16,6 0 0 0,17 0-61 16,-18 0 0-16,-4-5 55 0,24 2 1 15,-22 3-1-15,3 3 1 0,25 2-56 16,-26-5 0-16,4 6 19 0,16 2 1 16,-24-2-1-16,-1-3 1 0,14 8-20 0,-19-8 0 15,5 2 54-15,9 1 0 0,-12 3 0 16,4-7 0-16,18 10-54 0,-18-4 0 15,-1-2 1-15,20-3 0 0,-25 2 0 0,5-5 1 16,20 0-2-16,-20 6 0 0,3-6 29 16,33 3 1-16,-22-6 0 0,6-3 0 15,38-2-30-15,-43 2 0 0,4 0-2 16,34 4 1-16,-33-4-1 0,-9-2 1 16,42 2 1-16,-39 6 0 0,-5 6 40 0,30-6 0 15,-28 0 0-15,-5 2 1 0,28 4-41 16,-26-6 0-16,4 6-14 0,40-6 1 15,-38 0 0-15,6-6 0 0,44 0 13 16,-44 4 0-16,-1-7 22 0,40-2 1 16,-45 8-1-16,0 3 1 0,31 0-23 15,-31 0 0-15,-6 0 30 0,31 3 0 16,-27 2-1-16,2 1 1 0,25 3-30 16,-25-9 0-16,3 0-7 0,30-9 0 15,-33 6 0-15,1 0 0 0,29-8 7 16,-33 8 0-16,-2 3 30 0,30 0 0 15,-33 0 0-15,-3 0 1 0,28 3-31 16,-25-3 0-16,-3 3 19 0,30 5 1 16,-21-8 1-16,-4 0-1 0,31-5-20 15,-27 2 0-15,2 0-3 0,33 0 1 16,-30-5 0-16,-3 2 0 0,31-2 2 16,-31 8 0-16,5-6 13 0,40 1 1 0,-45 2-1 15,6-3 1-15,24 1-14 0,-24 2 0 16,-3 3 2-16,33-6 0 0,-30 1 0 0,-6 2 0 15,44-9-2-15,-38 10 0 16,5-4-2-16,47-8 0 0,-52 8 0 0,5 4 1 16,33-4 1-16,-41 3 0 0,0 3-31 15,30 0 1-15,-35-6-2 0,2 6 2 16,25 0 30-16,-25-5 0 0,-5 2-13 16,32-3 0-16,-32 6 0 0,2-5 1 15,26-4 12-15,-31 4 0 0,-1 5-20 0,15-3 0 16,-25-3 0-16,0 12 1 0,11-6 19 15,-20 0 0-15,-5 0-142 0,6 14 2 16,-6-6-1-16,-3 1-107 0,0-4 141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2:57:24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5688 12050 111 0,'0'0'0'0,"0"0"0"0,0 0 14 0,-44-11 1 16,30 8-1-16,0 3 1 0,3-5-15 0,3 5 0 15,2-3-28-15,6 3 0 0,-5-3 0 16,-1 0 1-16,-8 3 27 0,6 0 0 0,-3-5 4 16,-14-1 1-16,17 3-1 0,2 3 1 15,-13-8-5-15,11 5 0 0,2 3 59 16,-5-3 0-16,8 3 0 0,3 0 1 16,0 0-60-16,-5-5 0 0,5 5 45 15,0 0 1-15,-6 0 0 0,6 0 0 16,0 5-46-16,0-5 0 0,0 0 73 15,11 6 0-15,-2-3-1 0,2 2 2 16,30 1-74-16,-10 2 0 0,7-5 68 0,34 14 1 16,-47-14 0-16,3 2 1 0,21-2-70 15,-21-3 0-15,2 0 34 0,42-3 1 16,-33-2 0-16,-1 2 0 0,48-8-35 16,-36 5 0-16,-3 3 11 0,55-8 0 15,-55 8 0-15,3 3 0 0,46-8-11 16,-49 2 0-16,-2 1 16 0,54 2 1 15,-44 3-1-15,-2-3 0 0,63 0-16 16,-69 3 0-16,2 0-3 0,51 3 0 16,-56 0 0-16,0 0 1 0,42 5 2 15,-47-5 0-15,5 5-3 0,33 1 1 16,-35-4-1-16,2-2 1 0,39 0 2 16,-50-3 0-16,5-3-33 0,26 0 2 15,-36-2-1-15,-4 2 1 0,15-3 31 16,-25 6 0-16,-6 0-33 0,-2 3 1 0,-6-3-1 15,0 0 1-15,0 0 32 0,0 0 0 16,-3 6-51-16,-8-1 2 0,-8-2 0 16,-1 3 0-16,-38 5 49 0,31-11 0 15,-9-3-12-15,-36 0 1 0,44-2 0 0,-2 2 0 16,-23-8 11-16,20 5 0 0,3-2-7 16,-31-6 0-16,31 5 0 0,-3 1-1 15,-31-6 8-15,31 11 0 0,0 3-19 16,-50 0 0-16,36 3 0 0,-3 5 0 15,-55 6 19-15,53-11 0 0,-4 8-54 0,-49 6 0 16,59-11 0-16,1-1-1 16,-51 1 55-16,49 2 0 0,2-5-72 0,-51 11 0 15,43-2-1-15,1-4 1 0,-56 12 72 16,56-6 0-16,-1 3 1 0,1-3 1 16,7 5-1-16,7 7 1 0,-1 2-2 0,6-3 0 15,-3-2 0-15,8-4 0 0,4 4 1 0,1-6 0 16,4-3 0-16,8-3 1 0,6-2-2 0,2-4 0 0,3 1 0 15,0 2 0-15,3-5 80 0,-3-3-1 0,16 11 0 16,-2-5 0-16,11 2-79 0,-3 1 0 0,17-6 0 16,5 2 0-16,14 4 51 0,63 2 0 15,-60-11-1-15,-3 0 1 0,6 0-51 0,7 0 0 16,7 8 0-16,-1 1-77 0,0 2 0 0,9-3-1 16,-3 4 2-16,8 2 18 0,6 3 0 0,-20-9-1 15,-5-2 1-15,-72-6-70 0</inkml:trace>
  <inkml:trace contextRef="#ctx0" brushRef="#br0" timeOffset="10166.99">12091 10357 111 0,'0'0'0'0,"0"0"0"0,0 0 0 0,0 0-19 0,0 0 0 0,0 0 0 0,0 0 0 16,0 0 19-16,0 0 0 0,0 0 0 0,0 0 0 0,0 0 51 15,0 0 1-15,0 0 0 0,0 0 0 0,0 0-52 16,0 0 0-16,0 0 0 0,0 0 0 0,0 0 33 16,-33-34-1-16,14 31 0 0,-1-5 1 0,-10 5-33 15,2 3 0-15,-2 3 0 0,-3 5 0 0,0-2-1 16,-6 2 0-16,9 1 0 0,2-4 1 0,3-5 0 15,-3 3 0-15,4 3 0 0,4-6 0 0,6 3-52 0,3-1 1 16,-8 1-1-16,5 3 1 0,0-6 51 0,3 3 0 16,3 2 0-16,-6 1 0 0,3-3 41 0,-3 0 0 15,-2 5 1-15,2-8 0 0,0 3-42 0,-13 2 0 16,16 1 0-16,5-6 58 0,-8 3 1 16,9 0-1-16,5-3 2 0,-3 8-60 15,3-8 0-15,-6 3 49 0,6 8 0 16,0-8 0-16,-5 3 1 0,10 8-50 15,-5 0 0-15,6 0 64 0,2 14 0 16,-8-14 0-16,6 3 0 0,2 17-64 16,-2-12 0-16,-1 1 50 0,3 22-1 15,-2-20 0-15,5-2 1 0,-3 2-50 0,-8 3 0 16,0 0 0-16,0 3 32 0,-8-3 1 0,2 6-1 16,1-3 0-16,-3 6-32 0,-3 2 0 0,2-3 0 15,4-2 0-15,-6 3 22 0,-3 28 1 16,8-37-1-16,4 0 1 0,-4 17-23 15,6-26 0-15,0-4 7 0,0 7 0 0,6-13 0 16,-4 2 0-16,15 3-7 0,-9-11 0 16,-2 2-23-16,13 4 1 0,0-4 0 0,1-5 0 15,32 3 22-15,-27-6 0 0,8 3-13 16,34-5 0-16,-37 5 0 0,-5 5 0 16,22 1 13-16,-28 2 0 0,-8-5-77 15,22 14 2-15,-19-6-1 0,5 3 0 16,-5 3 76-16,11 0 0 0,0 0 0 0,3 3-170 15,-4-1 0-15,1-13 0 0,-11-9 1 0,-14 3-85 16</inkml:trace>
  <inkml:trace contextRef="#ctx0" brushRef="#br0" timeOffset="10716.54">12663 10334 11 0,'0'0'0'0,"0"0"0"0,0 0 0 0,0 0 0 0,0 0 1 0,0 0-1 16,0 0 1-16,-28 23-1 0,28-23 0 0,-5 3 0 0,-1-1 0 15,6-2 0-15,-3 9 1 0,3-9-1 0,0 3 1 16,0-3-1-16,6 11 0 0,-3-8 0 16,2 8 179-16,15 3 1 0,-7 0 0 15,12 0 0-15,28 14-180 0,-23-16 0 16,3 2 73-16,25 11-1 0,-30-17 0 0,-3 1 1 16,25 8-73-16,-28-9 0 0,3-5 30 15,27 8 0-15,-27-11 0 0,-3 3 0 16,28 3-30-16,-37-6 0 0,1 0 31 15,11 0 0-15,-14 0 0 0,-8 0 0 16,2 5-31-16,-5-5 0 0,0 0 20 16,0 12-1-16,-2-7 0 0,-1 4 0 15,-5 16-19-15,-6-5 0 0,0 5-15 0,-16 31 0 16,10-28 0-16,7 6 1 0,-7-6 14 16,6 0 0-16,-2-2 0 0,8-1 54 0,-6-2 1 15,-6 5 0-15,1 0 0 0,0 3-55 0,-20 31 0 16,20-34 0-16,-1 8-10 0,-13 21 1 15,22-29 0-15,6-6 0 0,-4 15 9 16,9-23 0-16,6-3-104 0,2 6-1 16,-2-8 1-16,-4 2 0 0,15 6 104 15,-9-12 0-15,3 1-171 0,11-6 0 16,-5-6 1-16,-17 6-235 0</inkml:trace>
  <inkml:trace contextRef="#ctx0" brushRef="#br0" timeOffset="10983.75">13500 11268 44 0,'0'0'0'0,"0"0"0"0,0 28-6 0,-6 15 0 0,6-21 0 0,-5 1 0 16,-6-1 6-16,3 4 0 0,-6 4 0 0,-3 4 89 16,1 0 1-16,-1-6 0 0,3-3 0 0,3 1-90 15,3-4 0-15,-6 6 0 0,0-8 0 0,9 3-71 0,-1-9-1 16,1 0 1-16,5 0 1 0,0-3 63 0,0 0 0 16,0-8 0-16,0-3 0 0,0 0-44 0</inkml:trace>
  <inkml:trace contextRef="#ctx0" brushRef="#br0" timeOffset="11466.77">14295 10692 392 0,'0'0'0'16,"0"0"0"-16,0 0-74 0,0 0-1 16,0 0 1-16,0 0 0 0,0 28 74 0,0-14 0 0,-2 0 0 15,-7 3-7-15,-2 2 1 0,-2 4-1 0,-7 2 1 16,-5 6 6-16,-2 3 0 0,2-3 0 0,3-3 0 0,2-5 83 16,1-4 0-16,3 9 1 0,2 1-1 0,5-1-83 15,-4 19 0-15,10-16 0 0,0-8 90 16,9 28 2-16,2-26-1 0,-3-3 0 15,29 21-91-15,-10-26 0 0,-1-1 61 16,40 4 0-16,-30-17-1 0,6-6 1 16,49-17-61-16,-46 4 0 0,2-7 78 15,44-28-1-15,-46 20 0 0,2 0 2 16,-5 1-79-16,-6 1 0 0,-6 1 0 0,4 6 35 0,-6-4 1 16,-6-2-1-16,0 3 1 0,-5-3-36 0,-6 0 0 15,-5 0 0-15,-6-3 0 0,-5 2 24 0,-25-24 0 16,8 31 0-16,-14-1 1 0,-52-16-25 15,42 30 0-15,-12 6-66 0,-66 3 2 16,66 3-1-16,-3 6 1 0,-52 8 64 16,69-9 0-16,17 0-138 0,-3 4 2 0,14 5-1 15,13-3 0-15,17 5 19 0,3 4 1 0,-9-18-1 16,4-2 1-16,-9-3-95 0</inkml:trace>
  <inkml:trace contextRef="#ctx0" brushRef="#br0" timeOffset="11933.41">15539 11077 11 0,'0'0'0'0,"0"0"0"0,0 0 0 0,0 0 0 0,0 0 1 0,33 14-1 16,-33-14 1-16,0 9-1 0,-20 7 0 15,7-2 0-15,-4 3 48 0,-36 31 0 16,20-17 0-16,-5 6 0 0,-42 39-48 16,49-40 0-16,-2-8 115 0,3 6-1 0,2 3 1 15,-5-1-1-15,8 1-114 0,-3-1 0 0,9-2 0 16,2-6 0-16,4 3-72 0,-1-3 0 0,0-2-1 15,3-4 2-15,5-5 71 0,4-6 0 0,2-2 0 16,0-9 0-16,0 0-54 0,0 0 0 0,0-9-1 16,2 1 2-16,-2 8-67 0</inkml:trace>
  <inkml:trace contextRef="#ctx0" brushRef="#br0" timeOffset="12550.16">16204 10433 11 0,'0'0'0'16,"0"0"0"-16,0 0 81 0,0 0 1 15,0 0 1-15,0 0-1 0,0 0-82 16,0 0 0-16,0 0 90 0,0 0 2 16,0 0-2-16,0 0 1 0,0 0-91 15,0 0 0-15,33 11 58 0,6-14 1 16,-20-2-1-16,1 2 1 0,18 0-59 15,-18 3 0-15,-1 0 31 0,14 0 0 16,-8 0 1-16,0 0 0 0,3 0-32 0,-1-3 0 16,9-2 0-16,6-1 67 0,2-3 0 0,-6 1 0 15,-7 0 2-15,2 2-69 0,-5-5 0 0,2 2 0 0,-2 1 0 16,-4-1 38-16,4 4 0 0,-9-4 0 0,-5 9 0 16,-8 0-38-16,-6 0 0 0,5 3 0 0,-5-3 0 0,0 0 21 15,0 0 1-15,0 0 1 0,0 6-1 0,0-1-22 16,-5 18 0-16,-4-9 0 0,-7 14 31 15,-12 31 0-15,14-25 0 0,3 8 1 16,-8 37-32-16,11-45 0 0,-3 5 13 16,2 0 0-16,4 4 0 0,-9-4 1 0,9 3-14 15,-4 6 0-15,-4-11 0 0,1-6 0 0,-1 0 16 16,-12 22 0-16,11-25 1 0,0-5 0 16,-16 24-17-16,19-27 0 0,2 3-44 0,-18 13 1 15,16-16 0-15,2-3 1 0,-2 17 42 16,0-26 0-16,9 3-194 0,-12 6 0 15,14-17 1-15,0 0-135 0,-6-3 196 16,6 3-2-16,0 0-218 0</inkml:trace>
  <inkml:trace contextRef="#ctx0" brushRef="#br0" timeOffset="13535.45">17751 10180 381 0,'0'0'0'0,"0"0"0"0,0 0 0 0,0 0-61 0,0 0 0 0,0 0-1 15,0 0 2-15,28-9 60 0,-28 9 0 0,5 0 0 16,1 0 0-16,2-5 116 0,3 2 2 0,-5 3-1 16,-3 0 1-16,2 0-118 0,1 0 0 0,2 0 0 15,3 0 0-15,3 0 104 0,0-3 2 0,-1 3-1 16,4 3 1-16,2 5-106 0,3-5 0 0,-2 0 0 16,2 5 0-16,0-5 18 0,3 3 0 0,-6-1 0 0,6 1 1 15,-6 2-19-15,1 1 0 0,-1-4 0 0,-5-2 0 16,0 3 40-16,-1-6 1 0,1 0 0 0,-3-6 0 15,0 6-41-15,3 0 0 0,-6-3 0 0,3 3 0 0,-8-5 18 16,-3 5 0-16,6-3-1 0,-6 3 1 0,5-3-18 16,-5 3 0-16,6 0 0 0,-6 0 0 0,0 0 29 15,5 0 1-15,-5 0-1 0,0 6 1 0,0-6-30 16,9 5 0-16,-9-2 0 0,0 3 0 0,0 2 19 16,0 4 0-16,0 2 0 0,0 0 1 0,0 8-20 15,-6-5 0-15,6 3 0 0,0-6 0 0,0 0 30 0,0 14-1 16,0-11 0-16,0 0 0 0,0 22-29 15,6-16 0-15,-6 2 30 0,8 31 1 16,-5-28 0-16,5 3 0 0,3 34-31 16,-3-31 0-16,-2-3 20 0,-3 3 1 15,8-1-1-15,-6-2 0 0,3 3-20 0,-2-3 0 0,-1-3 0 16,-2 0 0-16,0-2 12 0,0 21 1 16,-3-21 0-16,0-7 0 0,-6 29-13 15,3-20 0-15,3 0 1 0,-11 26 1 16,11-32-1-16,6-5 1 0,-1 23-2 15,-5-26 0-15,0 0 4 0,0 8 0 16,-5-16 0-16,5 2 0 0,0 6-4 16,0-14 0-16,-6 6 11 0,4 3 1 15,2-9 0-15,-3 2 0 0,0-2-12 16,-2 0 0-16,-6 0-6 0,-31-2 0 16,-2 2 0-16,-9 0 0 0,-76 2 6 0,65 4 0 15,-2 2-23-15,-3 4 1 0,-14 2 0 0,3 8 0 16,-11 6 22-16,-1-5 0 0,18-1 0 0,8 4 0 15,-4-4-138-15,10-8 1 0,10-14-1 0,9-11 2 0,41 11-846 16</inkml:trace>
  <inkml:trace contextRef="#ctx0" brushRef="#br0" timeOffset="24685.26">28618 3720 11 0,'0'0'0'0,"0"0"0"0,0 0 0 0,31 14 0 0,-12-8 1 0,-5 2-1 0,-9-2 1 0,-5-6-11 16</inkml:trace>
  <inkml:trace contextRef="#ctx0" brushRef="#br0" timeOffset="31450.32">11970 11952 11 0,'0'0'0'0,"0"0"0"0,0 0 0 0,0 0 1 16,-28 28-1-16,28-28 1 0,-6 6-1 15,6-6 0-15,-5-3 6 0,-1 3 0 16,6 0 0-16,-8 0 0 0,-6 0-6 15,3-3 0-15,-3 3-5 0,-13 0 1 16,10-5 0-16,3 2 0 0,-19-3 4 16,22 6 0-16,3-6-1 0,-6-2 1 15,3 0 0-15,3-1 0 0,-9-5 0 16,9 8 0-16,2-2-1 0,6-9 1 16,-5 9-1-16,2-1 1 0,3 1 0 0,0 2 0 15,0 1 0-15,-5-1 50 0,5 3 0 0,-6-5 0 16,6 8 0-16,-5-3-50 0,5 3 0 0,-3-3 0 15,-3 3 0-15,1 0 95 0,-9 0 0 0,8 6 0 16,-2 2 1-16,-11 6-96 0,2 0 0 16,9 6 78-16,-22 22 1 0,21-19 0 15,-2-1 0-15,-5 20-79 0,10-25 0 0,-5 3 35 16,8 0 0-16,-8 11 0 0,3 2 2 0,2 4-37 16,-7-1 0-16,7 7 0 0,-5 2 0 0,3 0 46 15,2-3 0-15,-8 3 0 0,-5 0 1 0,0 3-47 16,-20 42 0-16,20-45 0 0,5 5 22 15,-16 43 2-15,21-51-1 0,-5 1 0 16,3-10-23-16,3-4 0 0,8-4 0 0,3-3-1 16,2-2 0-16,1-6 0 0,-1-3 0 0,9-2 1 0,-5-9 0 15,4 3 0-15,4-1 0 0,-9-2 47 0,9-2 0 16,5-1 0-16,3 3 0 0,2-9-47 0,4 4 0 16,2-1 0-16,-8 1 0 0,-3 2 17 0,3-9 2 15,0 10-2-15,-6-4 1 0,-8 6-18 0,3 0 0 16,0 6 0-16,5-6 0 0,0 2-38 0,1 1 0 15,-1 6 1-15,0-4 0 0,6 7 37 0,3-1 0 16,-1-3 0-16,9 1 0 0,-3-1-211 0,6 3 1 0,0-11 0 16,-1 0 0-16,7 0 126 0,-4 0 0 0,-11-19 1 15,-5-7 0-15,-25 26-114 0</inkml:trace>
  <inkml:trace contextRef="#ctx0" brushRef="#br0" timeOffset="32050.05">12591 12208 100 0,'0'0'0'0,"0"0"0"0,0 0 0 0,0 0-17 0,0 0 0 0,0 0 0 0,0 0 0 0,0 0 17 15,0 0 0-15,0 0 0 0,0 0 0 0,0 0 35 16,-33 20 0-16,25-23 0 0,2 0 1 0,-5 3-36 16,-3-8 0-16,6 5 0 0,-3 0 125 0,3-17-1 15,8 15 1-15,0 5-1 0,0-12-124 16,2 4 0-16,9 2 93 0,9-8 1 16,-6 6-1-16,5-3 2 0,28-12-95 15,-17 9 0-15,3 6 16 0,25 2 0 16,-33 0 0-16,-11 6 1 0,17 9-17 15,-18-4 0-15,1 4 11 0,-8 5 0 0,-6 11 0 16,0 6 1-16,0 11-12 0,-6 6 0 0,-2 3 0 16,-11-9 0-16,-1 0 7 0,-5 3 0 0,0 3 0 15,-2-6 1-15,2 3-8 0,-28 43 0 16,23-49 0-16,2 3-12 0,-30 37 1 16,28-45-1-16,2 5 1 0,-5-2 11 0,3-6 0 15,8-6 0-15,0-3-16 0,0-5 0 0,8-5 0 16,-3-1 1-16,9-8 15 0,8-3 0 0,-6 0 0 15,6 0 0-15,0-3 4 0,6-20 0 16,-1 4 0-16,4-10 0 0,16-35-4 16,-6 27 0-16,3 1-7 0,28-26 1 0,-25 36-1 15,-3 10 1-15,27-7 6 0,-29 15 0 16,-1 5 41-16,20 3 0 0,-25 0 0 0,-3 3 0 16,22 19-41-16,-19-16 0 0,5 5-25 15,14 14 0-15,-19-2 0 0,5-4 1 16,20 18 24-16,-28-26 0 0,3 3-188 15,5 12 1-15,0-18 0 0,-5 3-47 16,19 6 187-16,-16-17-1 0,-17 0-132 16</inkml:trace>
  <inkml:trace contextRef="#ctx0" brushRef="#br0" timeOffset="32283.55">13436 12771 910 0,'0'0'0'0,"0"0"0"0,-13 33 29 0,2-7 0 0,-3 2 0 16,0 0 1-16,-3 0-30 0,4 6 0 0,-7 3 0 16,1-1 0-16,-6 3-10 0,3-2 2 0,-3 2 0 15,-3 1 0-15,4-4 8 0,-21 35 0 16,26-43 0-16,5-6-163 0,-11 15 0 15,20-29-1-15,5-8-41 0,25-16 163 16,-20 4-2-16,-5 12-115 0</inkml:trace>
  <inkml:trace contextRef="#ctx0" brushRef="#br0" timeOffset="32766.74">14265 12067 460 0,'0'0'0'0,"0"0"0"0,-5 28-15 0,-9 12 0 16,0-15 0-16,-5 12 1 0,-1 5 14 15,1-3 0-15,5-8 0 0,-2-5 86 0,7-4 2 16,-5-2-2-16,-2 2 1 0,2-5-87 0,0 3 0 15,0 0 0-15,1 2 0 0,2 6 93 0,-14 23-1 16,11-23 1-16,-5 3 0 0,-12 39-93 16,23-36 0-16,-3 3 10 0,3 27 0 15,2-33 0-15,12 0 0 0,2 0-10 0,3-5 0 16,0-4 0-16,3-5 4 0,5 3 1 0,3-12-1 16,-2 0 1-16,-4-5-5 0,3-3 0 0,4 0 0 15,1 0 0-15,7 0 43 0,2-3 1 0,-11 1 0 16,8-12 0-16,-5 0-44 0,22-23 0 15,-33 23 0-15,-3 5 1 0,-5-7 0 16,-6 7 0-16,0 3 0 0,-17-5-1 16,3-3 0-16,0-3 32 0,-30-16 0 15,19 27 0-15,-2-5 1 0,-26-6-33 0,28 11 0 16,12 6-51-16,-21 6 1 0,15-6-1 16,3 5 1-16,-23 7 50 0,17-7 0 15,-9 1-117-15,-16 0 2 0,34-9-2 0,13 3-585 16</inkml:trace>
  <inkml:trace contextRef="#ctx0" brushRef="#br0" timeOffset="33466.98">15110 11859 212 0,'0'0'0'0,"0"0"0"0,0 0-39 0,34 42 0 0,-26-25 0 15,3-5 0-15,8 10 39 0,-11-14 0 16,4 4 131-16,21 10 1 0,-11-16-1 0,8 2 2 15,20 6-133-15,-22-11 0 0,-4 0 106 16,15 0 2-16,-20-3-2 0,-5 0 1 16,6-3-107-16,-15 3 0 0,3 0 45 15,-2 0-1-15,-6 0 0 0,0 0 1 16,0 8-45-16,0-8 0 0,0 6 40 16,-6 2 1-16,6 4 0 0,-5 5 0 15,2-1-41-15,-8 18 0 0,3 0 0 0,2 14 16 0,-8 5 1 16,3-8-1-16,11-2 1 0,-5-1-17 0,-3 48 0 15,8-42 0-15,0-1 24 0,0 52 0 16,5-57 0-16,3 9 0 0,3-6-24 16,-2-3 0-16,-4 0 0 0,1 0 29 0,-4 1 0 0,10-15 0 15,-7 0 0-15,3-6-29 0,-2-2 0 16,-1-3 0-16,-5-6 0 0,0-2 38 0,0-9 1 0,-5 8 0 16,5 0 0-16,-6 4-39 0,6-4 0 0,-13 3 0 15,-1-2 0-15,-6 5 20 0,-10 3 0 0,-3-3-1 16,-6-3 1-16,1-2-20 0,-12-1 0 0,3-2 0 15,0-6 0-15,3 0-51 0,-9 0-1 0,3 0 1 16,4 0 0-16,-7-6 51 0,-2 3 0 0,8 0 0 16,-3 1 0-16,9-7-139 0,2 3 1 0,6-8-1 15,13-5 1-15,9 2-22 0,-2-3 2 0,18-16-2 16,9-9 1-16,-14 45-192 0</inkml:trace>
  <inkml:trace contextRef="#ctx0" brushRef="#br0" timeOffset="34333.65">25110 7653 370 0,'0'0'0'0,"0"0"0"0,0 0-70 0,0 0-1 16,17 28 1-16,-17-28 1 0,8-3 69 16,-8 3 0-16,8 0 83 0,-8-5 2 0,0 5-2 15,9-6 1-15,15 3-84 0,-15-2 0 16,7 2 13-16,23 0 0 0,-17 3 0 15,0 0 0-15,33 0-13 0,-24 0 0 16,-9 3-83-16,36 14 0 0,-22-12-1 0,5-2 1 16,50 9 83-16,-35-12 0 0,2 8-13 15,72-2 0-15,-67-6 0 0,-63 0-66 16</inkml:trace>
  <inkml:trace contextRef="#ctx0" brushRef="#br0" timeOffset="34917.06">28384 7574 504 0,'0'0'0'0,"0"0"0"0,38 26-96 0,15 5 0 16,-28-17-1-16,-3 0 1 0,14 14 96 16,-23-14 0-16,-7-8 33 0,8-4 1 15,-9-2-1-15,9 0 1 0,11-2-34 16,-3-4 0-16,8 6 88 0,42-14-1 16,-44 8 1-16,2 3 0 0,23-2-88 15,-26 2 0-15,1 0-98 0,33 0 2 16,-31-5 0-16,3 2-1 0,34-8 97 15,-37 6 0-15,3 2-26 0,31-22 1 16,-31 11 0-16,-33 17-81 0</inkml:trace>
  <inkml:trace contextRef="#ctx0" brushRef="#br0" timeOffset="39300.11">12378 7923 11 0,'0'0'0'0,"0"0"0"0,0 0 0 16,0 0 1-16,0 0-1 0,0 0 1 16,0 0-1-16,0 0 0 0,0 0 0 0,0 0 1 15,0 0-1-15,0 0 1 0,0 0-1 16,0 0 0-16,-27 11 0 0,16-11 0 15,8-5 0-15,-3 2 1 0,-7-3-1 16,7 1 0-16,1-4 5 0,-4-5 1 16,4 3-1-16,-1 3 1 0,6-9-6 15,0 11 0-15,0-2 40 0,6-6 0 16,-1 8 0-16,1-2 1 0,2-7-41 16,-2 10 0-16,2-1 45 0,17-2 2 15,-11 5-1-15,-1-3 0 0,23-2-46 16,-16 5 0-16,2 0 13 0,33-5 1 15,-22 2 0-15,6-2 0 0,33-20-14 16,-42 14 0-16,3-1 38 0,39-18 2 16,-39 16-1-16,6 3 0 0,24-14-39 15,-30 16 0-15,1 10 45 0,35-13 1 16,-36 10 0-16,0 2 1 0,31 3-47 16,-31 8 0-16,-8 1 17 0,33 11 1 0,-31-12 0 15,4-2 0-15,27 2-18 0,-36-2 0 16,3-6 25-16,13-6 0 0,-18 6 0 0,-7-8 1 15,12-6-26-15,-11 2 0 0,-3 10 57 16,17-13 2-16,-23 10-2 0,1 5 1 16,-3-3-58-16,-3 3 0 0,0 0-4 15,0 0 1-15,0 0 0 0,0 0 0 16,-14 0 3-16,0 8 0 0,-5-2-12 16,-34 8 0-16,20-5 0 0,-3-7 0 15,-30 10 12-15,41-9 0 0,6-3-11 0,-34 5 0 16,20-5 0-16,2 6 1 0,-35 8 10 15,28-11 0-15,-1 2-9 0,-38 9 1 16,38-11 0-16,6 8 0 0,-39 6 8 16,47-11 0-16,6 0 30 0,-26 2 1 15,32-8 0-15,2 0 0 0,2 0-31 16,-2 0 0-16,9 0 62 0,-10 0 1 16,4 0-1-16,8 0 0 0,0-8-62 15,0 8 0-15,-5 0 33 0,5 0 1 16,0 0-1-16,-6 0 2 0,6 0-35 15,0 0 0-15,0 0-14 0,0 0-1 16,0 0 1-16,0 0 0 0,0 0 14 16,0 0 0-16,0 0 28 0,0 0 2 15,6-6-2-15,-1 6 1 0,23-6-29 16,2-2 0-16,17-1-34 0,55-13 1 16,-44 8-1-16,0 0 1 0,72-14 33 0,-58 14 0 15,5 2 22-15,73-13 0 0,-84 19 1 16,3 1 0-16,61 5-23 0,-72 5 0 0,-6 4-150 15,45 13 1-15,-64-10 0 0,-3-4-138 16,23 0 149-16,-34-19 1 0,-19 11-280 16</inkml:trace>
  <inkml:trace contextRef="#ctx0" brushRef="#br0" timeOffset="40750.55">15972 7867 11 0,'0'0'0'0,"0"0"0"0,0 0 0 0,0 0 1 0,0 0-1 0,-30 0 1 16,11-3-1-16,5 3 0 0,0-5 0 16,-19-4 1-16,8 1-1 0,-3 2 1 15,-30-16-1-15,33 10 0 0,12 9 98 16,-7-11 0-16,15 9 1 0,5 5-1 15,0 0-98-15,0 0 0 0,0 0 32 16,0 0 0-16,0 0 0 0,0 0 2 0,8 0-34 16,3 5 0-16,3 1 61 0,30 5 0 15,-5-5 0-15,5 0 2 0,66 2-63 16,-57-8 0-16,-1 0 65 0,70-8 1 16,-56-1 0-16,-8 3 1 0,78-8-67 15,-73 9 0-15,-2 5 25 0,55 5 1 16,-64-2 0-16,-2 8 0 0,41 12-26 15,-52-15 0-15,-14 6 42 0,16 20 1 16,-30-28 1-16,-5 2-1 0,-3 6-43 16,2-11 0-16,-5-3-28 0,6 6-1 0,-6-6 1 15,8 5 0-15,3 1 28 0,8-3 0 16,6-9 0-16,11-2-161 0,39-12 0 16,-31 6 0-16,3-3-82 0,38-19 161 15,-51 10 0-15,-34 26-159 0</inkml:trace>
  <inkml:trace contextRef="#ctx0" brushRef="#br0" timeOffset="41316.94">19105 7653 156 0,'0'0'0'0,"-33"14"0"0,-9 0-28 0,-46 20 0 16,44-26 0-16,2 4 0 0,-52 10 28 16,47-8 0-16,0-8 42 0,-36 11 1 15,50-12 0-15,0-2 0 0,-11 0-43 16,25-6 0-16,8 0 86 0,2-2 0 15,9 5-1-15,-5-3 2 0,5 3-87 16,0 0 0-16,0-6 96 0,11 1 0 0,3 2 1 16,10-3 0-16,48-13-97 0,-19 10 0 15,10 1 67-15,75-6 1 0,-69 8-1 0,-2 0 0 16,74-2-67-16,-75 0 0 0,3 8 43 16,69 0 2-16,-66-6-1 0,-3 12 0 15,61-6-44-15,-67 2 0 0,-7 4-22 16,51 0 1-16,-60-4-1 0,3 4 1 15,41-6 21-15,-47 0 0 0,-5-6-155 16,47 4 0-16,-42 2 1 0,-3 0-104 0,37-6 154 16,-48-8 1-16,-30 14-179 0</inkml:trace>
  <inkml:trace contextRef="#ctx0" brushRef="#br0" timeOffset="41883.39">22143 7330 786 0,'0'0'0'0,"0"0"0"0,0 0 0 0,0 0 17 0,-44-9 0 0,28 9 0 0,-4 9 0 0,4-1-17 16,2 6 0-16,-5 0 0 0,5 0 0 0,0-8-25 15,8 8 0-15,1-6 0 0,-1 1-1 0,4-4 26 16,4 1 0-16,4 3 0 0,-6-9 0 0,0 2 43 16,0-2-1-16,5 6 0 0,4 0 1 0,4-6-43 15,4 2 0-15,8 1 0 0,3 0 0 0,5 3 11 0,11-6 1 16,-5 2-1-16,-6 4 1 0,-6-6-12 0,4 6 0 16,2-6 0-16,0 0 0 0,-3 0 95 0,1 0 0 15,5-6-1-15,2 6 2 0,7-8-96 0,-7 2 0 16,6-2 0-16,1-1 0 0,2 4 46 0,-6-10 0 0,3 1 0 15,0 6 1-15,1-6-47 0,-7 0 0 0,-5 8 0 16,-2-2 0-16,-4 8-13 0,-2-6 1 0,-8 0-1 16,-6 4 1-16,-11 2 12 0,0 0 0 0,0 0 0 15,0-9 0-15,0 9-39 0,0 0 0 0,-8 0 0 16,8 0 1-16,-6-3 38 0,1 3 0 0,-9 0 0 16,-6-2 0-16,-7 2-226 0,-4 0 0 0,1 0 0 15,8 0 1-15,-3 0 171 0,-3 0 0 0,9 0 0 16,3 0 0-16,16 0-104 0</inkml:trace>
  <inkml:trace contextRef="#ctx0" brushRef="#br0" timeOffset="42417.23">24936 7572 11 0,'0'0'0'0,"0"0"0"0,0 0 0 0,-58-9 1 16,39 3-1-16,-1 1 1 0,-13-9-1 15,28 11 0-15,-4 3 56 0,9 0 1 0,-5-3-1 16,-1 0 1-16,6 3-57 0,0 0 0 0,-5 0 0 15,5 0 0-15,-6-5 88 0,6 5 0 16,0 0 0-16,-2-3 1 0,2 3-89 16,5 0 0-16,3 8 99 0,34-8 2 0,5 0-1 15,19 6 0-15,75 2-100 16,-75-13 0-16,-2 2 71 0,68 0-1 0,-71 3 0 16,-6 3 1-16,56 5-71 0,-59-5 0 0,4 3 11 15,40 14 0-15,-43-18-1 0,-6 4 1 16,47 14-11-16,-47-6 0 0,-3-6-226 15,42 6 1-15,-42-5 0 0,-3-4-49 16,34-5 225-16,-56-14 0 0,-19 14-153 16</inkml:trace>
  <inkml:trace contextRef="#ctx0" brushRef="#br0" timeOffset="45566.45">11898 13542 11 0,'0'0'0'0,"0"0"0"0,0 0 0 0,33-9 1 0,-28 4-1 16,4-4 1-16,7-5-1 0,-7 8 0 15,-9 4 0-15,5-13 1 0,-5 15-1 16,6 0 1-16,-6 0-1 0,2-8 0 16,-2 8 28-16,0 0 0 0,0 0 0 0,-2-3 0 15,-4 3-28-15,6 0 0 0,-5 0 42 16,-4 0 1-16,9 0-1 0,-5 3 2 16,-1 8-44-16,1-8 0 0,2 0 39 15,-16 3 1-15,8-1 0 0,-3 4 0 16,-17 5-40-16,12-6 0 0,-3 3 38 0,-28 9 2 15,23-9-2-15,-7-2 1 0,-24 13-39 16,34-16 0-16,4 0 31 0,-13-1 1 16,17-5-1-16,7 0 1 0,-10-3-32 15,5 3 0-15,-5 0 23 0,-14 3 2 16,13 0-1-16,-5 3 0 0,-19-4-24 16,25-2 0-16,5 0 16 0,-19 0 0 15,14-2 0-15,5 2 0 0,-8 0-16 16,13-6 0-16,1 3 41 0,-3-2 1 15,3 5 1-15,2 0-1 0,-5 2-42 16,8-4 0-16,3 2 54 0,-11 8 1 16,3-2 0-16,-3 2 1 0,3 0-56 0,2 4 0 15,1 2 0-15,-4 8 54 0,4-2 1 0,-1 8-1 16,-2 3 1-16,3 6-55 0,-1-4 0 0,6-2 0 16,0-3 0-16,0 1 26 0,-14 35 1 15,9-30-1-15,-9 3 0 0,-11 41-26 16,11-38 0-16,0-1 21 0,-5 9 1 0,0-3 0 0,-1 3 0 15,-5 0-22-15,6 2 0 0,-6 1 0 0,6-9 0 16,5 0 0-16,-19 32 1 0,22-38 0 16,3-2 0-16,-6 19-1 0,14-33 0 0,0-9-5 15,3 3 1-15,2-5-1 0,1-9 1 16,2 3 4-16,3-1 0 0,-3-2-16 16,23 0 1-16,-12 3 0 0,6-3 0 15,33 6 15-15,-36-6 0 0,8 0-47 16,23 8 0-16,-34-2 1 0,6 0 0 15,22 13 46-15,-22-7 0 0,8 2-189 0,31 17 1 16,-37-20-1-16,4-3-100 0,46 12 187 16,-44-20 1-16,-33 0-182 0</inkml:trace>
  <inkml:trace contextRef="#ctx0" brushRef="#br0" timeOffset="46402.32">12207 13696 471 0,'0'0'0'0,"0"0"0"0,0 0 0 0,0 0-45 0,0 0 0 0,0 0 0 0,33 20 1 16,-27-12 44-16,-6-8 0 0,3 3 0 0,-3-3 0 16,5 6 1-16,-5-6 1 0,0 8 0 0,-5 4 0 15,5-4-2-15,0 3 0 0,-3 1 0 0,-3-1 0 0,1 6 46 16,-4 5 0-16,-2 3 0 0,3 1 0 0,3-1-46 16,-20 17 0-16,16-25 0 0,-2 3 31 15,6 11-1-15,2-20 0 0,3-2 1 16,-5-1-31-16,5-8 0 0,0 11 74 15,8-8 0-15,-5 0 1 0,5-3-1 16,11 8-74-16,1-8 0 0,-1 3 28 0,33 3 1 16,-27-6-1-16,0 0 1 0,28-3-29 15,-31 0 0-15,8 0 4 0,23-11 1 16,-29 6-1-16,1 2 0 0,-3-5-4 16,9 0 0-16,2-3 0 0,0 0-70 0,-3-1 1 15,4 1 0-15,-7 0-1 0,4-5 70 0,-4-1 0 16,-2 3 0-16,-6-5 0 0,1 2-123 0,-1-3 0 0,-5-5 0 15,-3 0 1-15,-11 28-77 0</inkml:trace>
  <inkml:trace contextRef="#ctx0" brushRef="#br0" timeOffset="46700.31">13030 13477 831 0,'0'0'0'16,"0"0"0"-16,0 0 22 0,14 51 0 0,-14-26 0 16,0 6 0-16,0 3-22 0,-3-1 0 0,-2-2 0 15,-1-3 86-15,-7 6 2 0,-1 3-2 0,3-1 1 16,2 1-87-16,-16 47 0 0,6-39 0 16,5 3 34-16,-19 45-1 0,22-37 0 0,-8-5 1 15,-1 5-34-15,7-5 0 0,2 5 0 0,2-5-45 16,-4-1 1-16,7-7-1 0,6-1 1 0,0-14 44 15,6 0 0-15,-4-8 0 0,9-9 0 0,3-11-166 16,-3-9 0-16,3 1-1 0,5-12 2 0,1-2 83 16,-1-6 2-16,14-23 0 0,-2-5-1 0,-31 56-96 0</inkml:trace>
  <inkml:trace contextRef="#ctx0" brushRef="#br0" timeOffset="46933.58">13572 14259 798 0,'0'0'0'16,"0"0"0"-16,0 0 31 0,-6 28 0 0,1-11 0 16,-4 6 1-16,4 2-32 0,-9 6 0 0,-3 3 0 15,-2-1 0-15,-3 4 6 0,-3-6 1 0,0 3-1 16,3-3 1-16,0 2-7 0,-25 26 0 15,33-33 0-15,1 2-124 0,-12 6 0 0,19-20 1 16,12-3-67-16,-1-11 125 0,4-6 0 16,-9 6-129-16</inkml:trace>
  <inkml:trace contextRef="#ctx0" brushRef="#br0" timeOffset="47367.42">14135 13688 1191 0,'0'0'0'0,"0"0"0"0,47-20 83 16,17-14 1-16,-39 26-1 0,-1 5 0 0,18 6-83 16,-23 3 0-16,1 2 61 0,-9 3 0 15,8 6 0-15,0 0 0 0,1 8-61 0,2 4 0 16,3-7 0-16,-1-2 0 0,1 2 36 0,3-5-1 15,0-3 0-15,2-3 1 0,-5-2-36 0,-3-1 0 16,3-2 0-16,0 0 0 0,0-4 13 0,-3 1 1 0,2-3 0 16,-4 0 0-16,-1-3-14 0,0 1 0 0,-7 2 0 15,1 0 0-15,-4 0 12 0,-4 0 0 0,-5 0 0 16,6 5 1-16,-6-5-13 0,0 0 0 0,-6 6 0 16,1 5 0-16,-4 3 1 0,-16 23 0 15,6-4 0-15,-11 7 0 0,-25 41-1 16,30-44 0-16,5-6 38 0,-24 45 0 15,25-34-1-15,5 9 1 0,-5-3-38 0,5-3 0 16,-6-3 0-16,4-6-46 0,2 4 1 0,9-9-1 16,-4-3 1-16,4-14 45 0,2 0 0 0,3-8 0 0,0-6 0 15,0 0-135-15,3-6-1 0,8-2 1 0,-6-4-1 16,9-2 136-16,0 0 0 0,14-17 0 0,7-11 0 16,12-11-238-16,36-49 0 0,-44 60 0 15,-39 42-311-15</inkml:trace>
  <inkml:trace contextRef="#ctx0" brushRef="#br0" timeOffset="47817.4">15826 13916 573 0,'0'0'0'16,"0"0"0"-16,0 0 0 0,39-6 120 0,-17-5 1 16,-6 2-1-16,-5 4 1 0,-5 2-121 0,-6 3 0 15,0-6 0-15,0 6 0 0,0 0 79 0,-6-2 0 16,-2 2 1-16,2-6-1 0,-7 3-79 0,2 0 0 15,-9 3 0-15,-5 0 0 0,1-3 9 0,1 3 0 16,-1 0 0-16,-1 0 0 0,11 9-9 0,-5-1 0 0,5-2 0 16,3 0 0-16,2 2 35 0,4-5 0 0,-1 8 0 15,-2-2 2-15,3 5-37 0,-9 19 0 16,0-4 0-16,3 10 27 0,-11 43 1 16,16-46 0-16,6-2 0 0,0 33-28 15,-5-33 0-15,10-6 21 0,-5 3 0 0,9-3 0 16,2-5 1-16,2 2-22 0,7-11 0 0,-1 0 0 15,6 0 0-15,-3-2 19 0,8-7 1 0,9-8 0 16,-6-2 0-16,6-6-20 0,47-23 0 16,-42 8 0-16,-6-7 20 0,40-35 0 0,-48 34 0 15,-2 1 0-15,19-35-20 0,-28 29 0 16,-2 2 8-16,-4 1 0 0,-7 2 0 0,2 0 1 16,-8 0-9-16,0-5 0 0,-8 5 0 0,-3 0 0 0,-11 6-5 15,-3-5 0-15,-5 4 0 0,-4 4 0 0,-4 5 5 16,-45-16 0-16,41 22 0 0,-2 2-118 15,-5 1-1-15,7 8 1 0,6 3 0 0,0 12 118 16,0-4 0-16,3 1 0 0,0-1 0 0,0 3-136 16,3-2 0-16,2 5 0 0,3 0 0 0,25-14-541 15</inkml:trace>
  <inkml:trace contextRef="#ctx0" brushRef="#br0" timeOffset="48417.04">16624 14239 831 0,'0'0'0'0,"0"0"0"0,0 0 8 0,0 0 0 0,0 0 0 0,0 34 0 0,0-26-8 16,-3 4 0-16,1 2 0 0,2 6-18 0,-6 5 1 0,-8 3 0 15,3-8 0-15,-3 2 17 0,1-8 0 0,-1 3 0 16,3 3 0-16,-3-6 96 0,3 0 0 0,-3 0 1 16,-8 6 0-16,3 2-97 0,-1 1 0 0,9-6 0 15,-3 2 0-15,9 1-78 0,-6 0 1 0,8-3-1 16,3-6 1-16,6-6 77 0,2-2 0 0,6-6 0 15,2-2 0-15,4-9-119 0,7-3 1 0,12-25 0 16,0-9 0-16,-39 51-180 0</inkml:trace>
  <inkml:trace contextRef="#ctx0" brushRef="#br0" timeOffset="48917.34">17624 13314 932 0,'0'0'0'0,"0"0"0"0,0 0-12 0,0 0 0 15,0 0 0-15,22 33 1 0,-8-2 11 16,0-14 0-16,5 0 53 0,20 14 1 15,-28-17 0-15,3-3 0 0,13-8-54 16,-10-3 0-16,2 0 90 0,28 0 2 16,-22 0-1-16,3 0 0 0,35 3-91 15,-38 5 0-15,-3-8 41 0,17 0 2 16,-23 0-1-16,-2 3 0 0,6 3-42 16,-12 0 0-16,3-6-29 0,3 2 0 15,-11 4 0-15,2 2-1 0,6 4 30 16,-5-4 0-16,2 3 41 0,0 12 0 15,-5-12 0-15,5 3 0 0,-8 3-41 0,6 6 0 16,-3-7 0-16,-1 7 20 0,1-3 1 0,-6 8 0 16,-2 6 0-16,-1 2-21 0,-8-2 0 0,1 2 0 15,-7 1 0-15,-5 5 35 0,-27 37-1 16,22-37 0-16,2 0 1 0,-41 40-35 0,44-45 0 16,-3 2-73-16,1-2 0 0,2 2 0 0,0 0 1 15,0 4 72-15,3-1 0 0,-8-6 0 0,2-2 0 16,-5 0-199-16,3 0 0 0,16-15 0 0,-3 1 2 0,9-14 73 15,2-4 2-15,12-7-1 0,-6-4 1 0,0 9-122 16</inkml:trace>
  <inkml:trace contextRef="#ctx0" brushRef="#br0" timeOffset="49250.74">18862 14327 460 0,'0'0'0'0,"0"0"0"0,0 0-88 0,0 0 1 0,0 0-2 0,13 30 2 0,-18-21 87 0,-1 5 0 0,-2 0 0 16,3-6 0-16,-1 1 183 0,-2 2 0 0,2 3 1 15,1-8 0-15,-4 2-184 0,4-2 0 0,-1 2 0 16,-2 4 0-16,3-1 47 0,-6 3 0 0,2-6 0 16,-5 1 1-16,9 2-48 0,-3-5 0 0,5 2 0 15,0-2 0-15,-2-3-97 0,-1-1 2 0,6-2-1 16,0 0 1-16,0 0 95 0,-5-2 0 0,5 2 0 16,2-6 0-16,7 3-97 0,-9-8 0 0,5-14 0 0,-2-9 1 15,-3 34-101-15</inkml:trace>
  <inkml:trace contextRef="#ctx0" brushRef="#br0" timeOffset="49867.18">19619 13311 763 0,'0'0'0'15,"0"0"0"-15,0 0 89 0,0 0 0 16,0 0 0-16,0 0 0 0,33-6-89 15,-28 3 0-15,4 1 20 0,15-1 1 16,-10-3-1-16,0 6 1 0,0 0-21 0,0-3 0 16,2 3 0-16,-2 0 64 0,19 0 2 15,-19 3-2-15,3 3 1 0,2 8-65 16,-14 0 0-16,4 3 25 0,-1 36 0 16,-8-13 1-16,-3 7-1 0,-8 4-25 0,-3 5 0 0,-5 1 0 15,-6-7 31-15,0 7 0 0,-2-7 0 0,-6 1 0 16,-6-1-31-16,-33 49 0 0,33-48 0 15,1-4-12-15,-40 38 0 0,45-57 0 0,3 3 0 16,-23 3 12-16,34-23 0 0,8-11 16 16,-6-9 0-16,17 9 0 0,-2-8 1 15,4-29-17-15,7 4 0 0,2-15 41 16,-3-8 0-16,6 16 1 0,0 1-1 0,2 5-41 16,4 0 0-16,-1 6 0 0,0 3 0 0,-5 8 9 15,5 3 0-15,-10 8 0 0,2 3 1 0,-9 6-10 16,-2-3 0-16,12 12 0 0,-7-12 0 0,3 5 1 0,17 26 0 15,-5-11 0-15,4 16 1 0,29 29-2 16,-28-37 0-16,0 6-35 0,27 25 0 16,-19-31 0-16,0-8 0 0,36 8 35 15,-35-22 0-15,4-6-115 0,37-12 0 16,-34-2-1-16,6 0 1 0,36-36 115 16,-44 22 0-16,-1-1-198 0,-4-7 1 0,-1 5-1 15,-6 3 2-15,-27 28-194 0</inkml:trace>
  <inkml:trace contextRef="#ctx0" brushRef="#br0" timeOffset="50433.38">20759 13440 314 0,'0'0'0'0,"0"0"0"0,0 0 75 0,-2-70 1 15,2 47 0-15,0 4 0 0,0 5-76 0,0 2 0 0,0 1 0 16,2 3 116-16,4-6 1 0,-1 5-1 0,-10 4 2 15,5-4-118-15,-6-2 0 0,6 2 0 0,0-5 0 16,0 9 92-16,0 5 1 0,0 0 1 0,11-6-1 0,-11 6-93 16,3-5 0-16,-3 5 0 0,6-6 0 0,5 6 55 15,-3 0 1-15,9 0-1 0,5 0 0 0,3 3-55 16,8 2 0-16,-3 4 0 0,3 2 0 0,-5 3 43 16,2 0 0-16,-8-5 1 0,1-4-1 0,-7-2-43 15,1-3 0-15,-4 6 0 0,1-6 0 0,-3 2 26 16,-2-2 1-16,-4 0-1 0,-2 0 1 0,-3 0-27 15,0 0 0-15,5 0 0 0,-5 0 0 0,0 0 50 0,0 0 1 16,0 0-1-16,0 0 0 0,0 0-50 0,6 0 0 16,-6 0 0-16,0 0 0 0,0 0 15 0,0 0 1 15,6 6-1-15,-6-6 1 0,2 20-16 16,1-9 0-16,5 14 35 0,1 32 1 16,-4-21 0-16,1 6 0 0,7 34-36 15,-1-42 0-15,-7-3 3 0,3 0 1 0,-8 0 0 16,6-3 0-16,-6 3-4 0,0 0 0 0,0-3 0 15,-6 0 0-15,1-5 33 0,-3 2 1 0,2-2 0 16,6-1 0-16,-6-5-34 0,-2 8 0 16,3-11 0-16,5-8 24 0,0 5 2 15,0-11-1-15,-6 6 0 0,6 0-25 16,0-6 0-16,-3 5 10 0,3-5 0 16,-5 6 0-16,5-6 1 0,-25 11-11 15,-14-8 0-15,-8 2 2 0,-60 18 1 0,43-12-1 16,-2-2 1-16,-75 16-3 0,80-14 0 15,-2 1-244-15,-48 10 1 0,72-22-1 16,9 0-113-16,-31-39 242 0,25-15 1 0,36 54-896 16</inkml:trace>
  <inkml:trace contextRef="#ctx0" brushRef="#br0" timeOffset="63883.42">12000 14971 11 0,'0'0'0'0,"0"0"0"0,0 0 0 0,0 0 1 16,0 0-1-16,0 0 1 0,-44 0-1 16,30 0 0-16,-3-6 34 0,-21 1 0 15,16 2 0-15,-9 3 0 0,-21-9-34 0,24 6 0 16,9 3 69-16,-20 12 1 0,14-12-1 16,6 0 0-16,-14 0-69 0,13 0 0 15,4 0 18-15,-6 0 0 0,11 0 0 16,2 0 0-16,-10 0-18 0,14 0 0 0,-4 0 45 15,-16 0 0-15,20 0 0 0,-3 0 0 16,-9 3-45-16,9-6 0 0,2 6 56 16,-2-1 2-16,2-4-2 0,6 2 1 15,-11 2-57-15,11-2 0 0,-2 3 34 16,-4 3 0-16,1-6 0 0,-4 3 1 16,4 8-35-16,5-11 0 0,-6 5 63 0,1 15 0 15,5-11 0-15,0-1 2 0,-3 3-65 16,3 3 0-16,0 0 0 0,3 0 11 0,2 1 0 15,1 1 0-15,-6 4 1 0,-6 5-12 0,6-5 0 16,0 5 0-16,-5 4 0 0,-4-1 29 0,4 0 1 16,-3 6 0-16,-3-6 0 0,2 0-30 0,-10 28 0 15,13-31 0-15,1 1 2 0,-3 24 0 16,8-35 0-16,5-1 0 0,3 5-2 16,-2-10 0-16,-6-1 15 0,5 6 1 15,-5-14 0-15,3 6 0 0,3 2-16 16,-6-8 0-16,5 3-16 0,4 3 0 15,-9-6 0-15,11 5 1 0,-3 1 15 16,-3-3 0-16,9 2 14 0,6 4 0 16,-9-4 0-16,8 1 1 0,14 11-15 15,-8-11 0-15,-6-1-16 0,28 7 1 0,-16-10 0 16,2 1 0-16,25 6 15 0,-31-4 0 16,4 1-134-16,2 2-1 0,-19-2 1 0,-9 2-1 15,-2-2-12-15,-6 2-1 0,3-8 0 0,-5 3 1 0,5-3-106 16</inkml:trace>
  <inkml:trace contextRef="#ctx0" brushRef="#br0" timeOffset="65083.63">12337 15190 493 0,'0'0'0'0,"0"0"0"0,0 0 0 0,0 0-2 0,0 0 1 16,0 0-1-16,0 0 1 0,0 0 1 0,0 0 0 15,0 0 0-15,0 0 0 0,0 0 82 0,0 0 0 16,5-28-1-16,-5 28 2 0,-5-6-83 0,5 6 0 0,-6-5 0 16,-2 2 0-16,3 3 81 0,-1 0 1 0,6 0 0 15,0 0 0-15,0 0-82 0,-5 0 0 0,5 0 0 16,-9 11 0-16,4 3 15 0,-1 0 1 0,3 3-1 15,-2 6 1-15,-1 2-16 0,-2 3 0 0,3-2 0 16,-1-4 0-16,6-2-13 0,-8 16 1 16,2-22-1-16,1 3 1 0,-15 14 12 15,12-11 0-15,3 2 26 0,-9 15 0 16,8-23 0-16,6 3 1 0,-5 14-27 16,5-20 0-16,5 3-15 0,15 3 0 0,-7-6 0 15,1-8 0-15,36-3 15 0,-11-8 0 16,-1-6-2-16,42-17 1 0,-41 17 0 15,5-9 0-15,34-11 1 0,-40 20 0 0,-5-3-54 16,31-8 1-16,-36 8-1 0,-4 0 0 16,-4 3 54-16,-1 6 0 0,-5-1 0 0,-3 4-164 15,3 2-1-15,-9-3 0 0,1-5 1 0,-6 11-77 16</inkml:trace>
  <inkml:trace contextRef="#ctx0" brushRef="#br0" timeOffset="65367.53">12947 15126 685 0,'0'0'0'0,"0"0"0"0,0 0 0 0,0 0 42 0,0 0 1 0,0 36-1 15,0-13 0-15,-2 5-42 0,2 3 0 0,-6 2 0 16,1 4 0-16,-4-3 51 0,-7 30 0 15,13-33 0-15,-3 6 1 0,-7 36-52 16,2-36 0-16,2-1 77 0,-4 6 0 0,7-2 1 16,0 2-1-16,6-3-77 0,0 4 0 0,0-7 0 15,0-2 0-15,6-6-91 0,0 3 1 0,2-14 0 16,-3-3 0-16,-2-11 90 0,3-9 0 0,5 1 0 16,2-1 0-16,7-2-161 0,-9-1-1 0,8-22 1 15,9-3-1-15,-28 34-109 0</inkml:trace>
  <inkml:trace contextRef="#ctx0" brushRef="#br0" timeOffset="65600.3">13555 15618 1213 0,'0'0'0'0,"0"0"0"0,-8 39 74 16,2-13-1-16,-2 2 0 0,3 0 1 0,-1-3-74 15,0 3 0-15,4 0 0 0,-4 6 0 0,-2-3-17 0,2 0 0 16,1-3 0-16,-6-2 1 0,3-1 16 0,-1 0 0 16,4 0 0-16,-9 1 0 0,3-1-108 0,-20 26-1 15,23-32 1-15,-3-2 0 0,-5 6 108 16,10-20 0-16,6-3-163 0,6-6 0 16,2-19 1-16,6-9-1 0,-14 34-105 0</inkml:trace>
  <inkml:trace contextRef="#ctx0" brushRef="#br0" timeOffset="66066.87">14110 14988 943 0,'0'0'0'0,"0"0"0"16,39 14 11-16,19 14 0 0,-28-20 0 0,4 4 1 16,26-7-12-16,-29-2 0 0,-12 3 71 15,25-4-1-15,-24-2 0 0,2-2 0 16,22-10-70-16,-19 10 0 0,-6-4 80 16,28-3 0-16,-28 1-1 0,6-3 2 15,28-12-81-15,-34 15 0 0,6-6 10 16,14-6 1-16,-20 14 0 0,-11 4 0 15,3-7-11-15,-11 9 0 0,0 0 35 0,-11 3 1 16,9 5-1-16,-1 4 1 0,0-4-36 16,-14 17 0-16,-5 12 0 0,-3 16 26 0,-8 7 0 15,3-13 0-15,8-7 0 0,5-6-26 0,-16 44 0 16,11-33 0-16,3-2 34 0,-12 49 1 16,12-44 0-16,0 0 0 0,-15 42-35 15,21-53 0-15,7-9-60 0,-5 3 0 0,3-9 0 16,2-8 0-16,6-8 60 0,0-6 0 0,0 6 0 15,0-6 0-15,0 0-175 0,11-15-1 16,-2 1 0-16,10-8-170 0,25-40 176 16,-22 23 0-16,-22 39-254 0</inkml:trace>
  <inkml:trace contextRef="#ctx0" brushRef="#br0" timeOffset="66317">15273 15683 1168 0,'0'0'0'0,"0"0"0"0,0 0 6 0,0 0 1 0,0 0-1 0,0 0 1 16,22 33-7-16,-24-27 0 0,2 5 7 15,-6-2 0-15,1 5 0 0,-4 0 1 0,-7 8-8 16,-1 4 0-16,1 2 0 0,2 0 0 0,-6-3-23 15,7 3 0-15,-1 0 0 0,3-5 1 0,11-3 22 0,0-1 0 16,0-5 0-16,5 3 0 0,-5-3-155 0,6 0 1 16,-3-2-1-16,2-10 1 0,-5-2-232 0</inkml:trace>
  <inkml:trace contextRef="#ctx0" brushRef="#br0" timeOffset="66833.33">16323 14971 763 0,'0'0'0'16,"0"0"0"-16,0 0-58 0,44 0 1 15,-35 5 0-15,-4 4 0 0,1-1 57 0,-12-2 0 16,3 2 20-16,1 4 0 0,-7 2 0 0,-2 5 1 16,-5 7-21-16,-6 5 0 0,-1 0 0 0,4 0 0 15,0-3 134-15,-6 0 1 0,6 3-1 0,5 2 2 0,5-4-136 16,-2 35 0-16,6-30 0 0,10 3 76 16,4 27 1-16,-4-30-1 0,6 0 1 15,22 28-77-15,-13-37 0 0,-6-5 48 16,24 5 1-16,-18-19-1 0,-1-6 0 15,31-3-48-15,-23-3 0 0,4-2 37 0,35-17 1 16,-41 5-1-16,2-3 2 16,18-24-39-16,-32 30 0 0,-1-9 18 0,7-19 0 15,-11 14 0-15,-8 3 1 0,0-3-19 16,0 0 0-16,-8-5 0 0,-3-4 11 0,0 1 0 16,-3 2 0-16,0-2 0 0,0 2-11 0,-24-27 0 15,13 30 0-15,0 9-14 0,-22-23 1 16,19 28 0-16,3 12 0 0,-27-6 13 15,30 14 0-15,0 0-102 0,-11 2 2 16,27-2 0-16,6 0-1 0,-11 12 101 16,11-12 0-16,6 5-166 0,5 4-1 15,-3-9 0-15,-8 0-558 0</inkml:trace>
  <inkml:trace contextRef="#ctx0" brushRef="#br0" timeOffset="67450.61">17240 15418 67 0,'0'0'0'0,"0"0"0"0,0 0-11 0,0 0 1 0,6 37-1 16,-4-32 1-16,1 12 10 0,-6-6 0 16,1 6 125-16,-4 11 2 0,1-8-2 0,-1 8 2 15,-10 34-127-15,10-34 0 0,-5-2 62 16,3-1 1-16,-3 3-1 0,-3 3 2 0,0 3-64 15,0-3 0-15,3-3 0 0,6-6 0 0,-4-5-139 16,4-3 1-16,-6-2 0 0,8-7 0 0,3-5 117 16,0-5 0-16,0-4 0 0,0-2 1 0,0 11-88 0</inkml:trace>
  <inkml:trace contextRef="#ctx0" brushRef="#br0" timeOffset="67933.63">17862 14650 89 0,'0'0'0'0,"0"0"0"15,0 0 0-15,38 8 18 0,-13 4 1 0,-3-4 0 16,-2-2 0-16,-1-1-19 0,17 7 0 0,-17-12 0 16,-5 3 133-16,-6-3-1 0,9-3 1 0,2 3 0 15,9 3-133-15,5-1 0 0,0-4 0 0,-2-1 0 16,-1 3 140-16,3-9 0 0,-5 4 1 0,2 2-1 16,-11 3-140-16,4-3 0 0,-4 0 0 0,-3-2 0 0,-2-4 40 15,0 3 0-15,-8 4 0 0,2-1 0 0,3 0-40 16,-6 3 0-16,4 0 0 0,-1 0 0 0,-2-6-2 15,-6 6 1-15,5-2 0 0,-5 2 0 0,6-3 1 16,-6 3 0-16,5-3 0 0,-5 3 0 0,0 0 52 16,8 0 1-16,-8 0 0 0,0 6 0 0,0-6-53 15,6 2 0-15,-6 7 0 0,0 2 0 0,0 3 37 0,-6 28 1 16,-2-13 0-16,-3 13 0 0,-14 39-38 16,17-50 0-16,-3-3 24 0,-8 34-1 15,5-25 0-15,0 2 0 0,0 1-23 16,-5 2 0-16,-1 0 0 0,1-3-35 0,0 1 1 15,-1-1-1-15,1-2 1 0,-6-9 34 0,-13 28 0 16,24-33 0-16,8-4-124 0,-8 7 0 16,14-26 0-16,0 0-894 0</inkml:trace>
  <inkml:trace contextRef="#ctx0" brushRef="#br0" timeOffset="68283.42">18826 15258 651 0,'0'0'0'0,"0"0"0"0,0 0 0 0,11 33-55 0,3-16 0 0,-9 9-1 0,-2-7 2 0,-3-2 54 16,-3 14 0-16,-2-17 0 0,5-2 117 16,-14 7-1-16,3-5 1 0,2 3-1 15,-26 17-116-15,15-12 0 0,-7 1 120 16,-31 25 2-16,36-26-1 0,2-5 1 0,-10 17-122 16,10-17 0-16,7 3-68 0,2 2 0 15,2-2 0-15,-5-9 1 0,9 3 67 0,-1-3 0 16,-2-2 0-16,3-4 0 0,5-5-101 0,-6-5 1 15,1-4 0-15,5 9-509 0</inkml:trace>
  <inkml:trace contextRef="#ctx0" brushRef="#br0" timeOffset="69016.67">19439 14782 617 0,'0'0'0'0,"0"0"0"0,25 12 13 0,16 4 1 0,-21-4-1 0,-1-7 1 0,14 9-14 16,-16-11 0-16,2 3 82 0,14-6 1 15,-8-6-1-15,0 3 1 0,25-2-83 16,-25 5 0-16,-1-6 23 0,21-2-1 16,-32 2 0-16,-2 12 0 0,6-1-22 15,-6-2 0-15,-5 3 10 0,2-1 1 16,-3 4-1-16,1-6 1 0,-3 22-11 15,-6-11 0-15,3 3 10 0,-25 31 1 16,6-15 0-16,-12 10 0 0,4 2-11 0,-6-3 0 16,-6-3 0-16,0 3-13 0,-5 1 1 0,0-1 0 15,2-3 0-15,-7-2 12 0,-43 28 0 16,59-49 0-16,0-2 14 0,-30-2 1 0,43-12 0 16,1-9 0-16,5 4-15 0,9-7 0 0,-6 4 0 15,8 0-7-15,-3-7 1 0,6 1-1 0,-5-5 1 16,-1-1 6-16,4-2 0 0,2 5 0 0,0-6 0 0,0 6-17 15,2 0 0-15,4 6 0 0,-1 3 0 0,1 8 17 16,2 0 0-16,6-3 0 0,3 0 0 0,-4 0 18 16,-2 3 1-16,17 6 0 0,5-3 0 0,6 2-19 15,5 7 0-15,-5-1 0 0,-6-3 0 0,0 6 21 16,3 3 0-16,-3 6 0 0,-5-6 1 0,2 5-22 16,28 17 0-16,-36-24 0 0,3-10-156 0,14 9-1 15,-20-11 1-15,0-3-93 0,9-6 156 16,-11-2 1-16,-17 8-170 0</inkml:trace>
  <inkml:trace contextRef="#ctx0" brushRef="#br0" timeOffset="69300.33">20138 15432 1079 0,'0'0'0'0,"0"0"0"0,0 0 71 0,0 0 1 15,0 0 0-15,0 0 0 0,0 0-72 16,-6 28 0-16,6-28 10 0,-8 12 1 0,8-4-1 16,-5 6 1-16,-4 25-11 0,4-19 0 15,-6 5 9-15,-9 29 0 0,18-32 0 16,2-8 1-16,-3 3-10 0,3-8 0 15,3-1-182-15,5 6 1 0,-8-14-1 0,5 3-108 16,23-28 181-16,-3-1 1 0,-25 26-187 16</inkml:trace>
  <inkml:trace contextRef="#ctx0" brushRef="#br0" timeOffset="70033.63">21489 14439 471 0,'0'0'0'0,"0"0"0"0,0 0 0 0,0 0 22 0,0 0 1 0,0 0-1 0,0 0 1 0,0 0-23 16,0 0 0-16,0 0 0 0,0 0 0 0,0 0 100 16,0 0 0-16,0 0 1 0,-17 34 0 0,9-29-101 15,0 4 0-15,2-1 0 0,-8-2 0 0,3 0 113 16,0 2 0-16,3-5 1 0,2 2-1 0,-2 1-113 16,-3 3 0-16,-3 5 0 0,3 0 0 0,0 0 61 15,0 0 1-15,-8 3-1 0,-1 0 1 0,1-1-62 16,-20 32 0-16,20-20 0 0,0 1 44 0,-20 44 1 15,20-37 1-15,-1 4-1 0,1 5-45 16,-6 2 0-16,6 4 0 0,2 5 20 0,-2 6 0 16,8-3 0-16,-3-5 1 0,3-1-21 0,-3 51 0 15,9-64 0-15,10-9 56 0,3 19 1 16,3-30 1-16,-2-9-1 0,7 1-57 16,-7-10 0-16,2-2 18 0,2-11 1 15,-1 3-1-15,1-4 1 0,7-4-19 0,2-13 0 16,3-4 0-16,0-10-17 0,8-2 1 0,-8-2-1 15,-3 4 1-15,-3-2 16 0,17-42 0 16,-22 42 0-16,-6 0-68 0,9-36-1 16,-15 52 1-16,-4 10 0 0,-18-15 68 15,4 26 0-15,-6 8-103 0,-42 14 1 16,17 0 0-16,-3 8 0 0,-10 3 102 0,10 6 0 16,0 0 0-16,3 9-108 0,0-4-1 0,11-2 1 15,9-3 1-15,-1 3 107 0,6-12 0 0,8-5 0 0,6-3 0 16,2-8-125-16,6-6 2 0,0-6-1 0,0-5 1 15,0 11-290-15</inkml:trace>
  <inkml:trace contextRef="#ctx0" brushRef="#br0" timeOffset="73068.97">22096 14175 145 0,'0'0'0'0,"0"0"0"0,0 0-26 0,0 0 0 16,0 0 0-16,0 0 1 0,0 0 25 15,0 0 0-15,0 0 42 0,0 0 1 16,0 0 0-16,0 0 0 0,0 0-43 16,0 0 0-16,0 0 100 0,0 0 0 15,0 0 1-15,0 0-1 0,0 0-100 16,0 0 0-16,0 0 65 0,0 0 1 15,34-6 1-15,-15 12-1 0,39 8-66 16,-30-6 0-16,5 3 39 0,36-5 1 0,-42-6-1 16,-2-3 2-16,19 0-41 0,-24 6 0 15,-6 0 57-15,19-6 1 0,-19 0-1 16,-3 3 1-16,8 0-58 0,-14 0 0 16,-2 0 68-16,3 0-1 0,-6 0 0 0,5 3 2 15,-5-3-69-15,6 0 0 0,-6 0 35 16,0 6 0-16,0-6 0 0,0 5 1 15,-6 7-36-15,-2-1 0 0,2 3 33 16,1 3 1-16,-6 11 0 0,3 0 1 0,-6 6-35 16,0 0 0-16,8-3 0 0,1-3 0 0,-1 0 30 15,4 0 0-15,-1 3 0 0,0 3 0 0,3-3-30 0,0 39 0 16,0-36 0-16,0 0 53 0,0 39 0 16,0-40 1-16,0-2-1 0,3 28-53 15,-3-33 0-15,3-4 41 0,-1 20 1 16,-4-27 0-16,2-1 1 0,0-9-43 15,-3 6 0-15,0 4 0 0,3 1 8 0,-5-1 0 16,-4-4 0-16,7 0 1 0,2-3-9 0,-3 1 0 0,3-1 0 16,0-8 0-16,-6 6-5 0,6-6 0 0,0 0 0 15,0 6 0-15,0-6 5 0,0 0 0 0,0 0 0 16,0 5 0-16,0-5-4 0,6 0 0 0,-6 0 0 16,-6 9 0-16,6-9 4 0,0 0 0 0,0 0 0 15,0 0 0-15,0 0 19 0,0 0 1 0,-11-6 0 16,0 6 0-16,0 6-20 0,-8-6 0 0,-28 5 0 15,-8 4 0-15,-17-1-169 0,0 6 2 0,3 0-1 16,3 0 0-16,-4 3 168 0,-1 0 0 0,4-6 0 16,1 1 0-16,3-10-107 0,-1 1 0 0,12-17 0 0,-1-6 1 15,53 20-864-15</inkml:trace>
  <inkml:trace contextRef="#ctx0" brushRef="#br0" timeOffset="76383.53">5760 17250 999 0,'0'0'0'0,"0"0"0"0,0 0 0 0,0 0 3 0,0 0 0 0,0 0 0 16,0 0 0-16,0 0-3 0,0 0 0 0,0 0 0 16,0 0 0-16,0 0-6 0,0 0 0 15,0 0 0-15,0 0 0 0,0 0 6 16,0 0 0-16,0 0 9 0,33-29 1 16,-28 21 0-16,1 2 1 0,22-8-11 15,-15 6 0-15,4-1-11 0,22-10 1 0,-17 5 0 16,8 0 1-16,28-14 9 0,-30 16 0 15,2 4-5-15,31-9 0 0,-31 11 0 16,-5 3 1-16,36 6 4 0,-36 0 0 16,-6 6 24-16,20 13 1 0,-14-13 0 0,-6 5 0 15,28 5-25-15,-22-7 0 0,0 4 7 16,22 13 1-16,-28-21 0 0,0-5 0 16,14 0-8-16,-8-6 0 0,-5 0 57 15,32-11 0-15,-21 3 0 0,10-3 2 16,31-9-59-16,-42 15 0 0,3-1 55 15,25-5 1-15,-27 11-1 0,2 3 2 16,28 3-57-16,-36 0 0 0,5 3 8 0,22 8 1 16,-24 0-1-16,8 0 1 0,36 14-9 15,-34-17 0-15,9 3-58 0,-8 0 2 16,11 0-1-16,-3-2 1 0,5 2 56 0,-2-6 0 16,-3 6 0-16,3 0 0 0,2 0-111 0,34-11 1 15,-53-20 0-15,-33 17-661 0</inkml:trace>
  <inkml:trace contextRef="#ctx0" brushRef="#br0" timeOffset="85483.96">12000 16234 11 0,'0'0'0'0,"0"0"0"0,0 0 0 0,0 0 1 15,0 0-1-15,0 0 1 0,-30 14-1 16,24-14 0-16,-2 0 0 0,-6 3 1 15,3 2-1-15,3-2 1 0,-23 3-1 16,17-6 0-16,1 0 0 0,-21 0 0 16,18 3 0-16,2 2 1 0,-19 1-1 15,22-6 0-15,3 0 0 0,-23 0 0 16,17-3 0-16,1 3 0 0,-12-3 0 16,11 3 0-16,0 3 61 0,-16 0 1 0,16-3-1 15,-5 0 2-15,-15 6-63 0,18-1 0 16,8-2 60-16,-20 6 1 0,11-1 0 0,9-5 0 15,-17 8-61-15,17-11 0 0,-3 3 56 16,-14 2 0-16,17-5-1 0,2 0 1 16,-8-2-56-16,9 2 0 0,5 0 73 15,-14-3-1-15,9 3 0 0,-1-3 0 16,-2-3-72-16,2 4 0 0,1 2 71 16,-4 0 0-16,1 0-1 0,8 0 2 15,0 0-72-15,-5 8 0 0,-1-8 49 0,-8 3 0 16,9-3 0-16,-1 3 0 0,-2-1-49 15,8-2 0-15,0 0 28 0,-6 6 1 16,6-6-1-16,-5 3 1 0,2 8-29 16,3-11 0-16,-5 6 38 0,5 2 0 15,-6 1 0-15,6 2 0 0,-14 9-38 16,14-6 0-16,0 5 20 0,0 1 2 0,-5 3-1 16,5 2 0-16,0 6-21 0,0-3 0 0,0-6 0 15,-6 7 0-15,3 2 4 0,-2-1 1 0,-1-1-1 16,-2-1 1-16,-3 3-5 0,-3 0 0 0,0-6 0 15,3 0 0-15,3 1 11 0,-11 16 0 16,13-22 0-16,6-4 1 0,-5 13-12 16,5-15 0-16,5-6 7 0,1 12 1 15,-4-12 0-15,4 1 0 0,5 5-8 16,-3-9 0-16,3 1 2 0,11 5 0 16,-10-8 0-16,1 0 1 0,12 2-3 15,-17-5 0-15,4 3 1 0,7 0 1 0,-16-3-1 16,-3 0 1-16,11 11-2 0,-6-8 0 15,1 6-36-15,8 7 0 0,-12-4 0 0,9-7 0 16,14 18 36-16,-3-15 0 0,3 4-127 16,44-4 2-16,-22-16-2 0,3-4 2 15,69-24 125-15,-61 13 0 0,8-5-163 16,61-25 0-16,-74 27 1 0,-53 26-455 16</inkml:trace>
  <inkml:trace contextRef="#ctx0" brushRef="#br0" timeOffset="86617.02">12420 16237 11 0,'0'0'0'0,"0"0"0"0,0 0 0 0,0 0 1 15,0 0-1-15,0 0 1 0,27-6-1 0,-21 6 0 16,2 0 101-16,12-5 0 0,-15 2 1 15,3 3 0-15,9 0-102 0,-9 0 0 16,3 0 83-16,9 0 1 0,-12 0-1 16,3 3 1-16,6 8-84 0,-1-8 0 0,3 2 129 15,20 4 0-15,-20-4 0 0,9 1 0 16,16 5-129-16,-24-8 0 0,-1 3 55 16,14 2 0-16,-14-5-1 0,6 0 1 15,17-3-55-15,-20-3 0 0,0 0 36 16,28-8 1-16,-31 8-1 0,3 0 1 15,14 0-37-15,-22-2 0 0,0-1-10 0,-1 3 0 16,-7 3 0-16,-6 0 1 0,6-3 9 16,-6 3 0-16,0 0 34 0,0 0 1 15,0 0 0-15,0 0 0 0,0 6-35 16,0-6 0-16,0 9 22 0,0 2 1 16,-6 3 0-16,6 3 0 0,-8 17-23 15,5-15 0-15,0 4 18 0,-2 27 0 16,-4-24 0-16,4 5 1 0,-1-3-19 0,-2 3 0 15,-3 0 0-15,3 0 63 0,2 0 1 0,1-1 0 16,-4 1 0-16,4 0-64 0,-1-2 0 0,-2-1 0 16,3 3 0-16,-1-3 3 0,-2 31 1 15,8-34-1-15,0 0 1 0,-6 18-4 16,6-29 0-16,-5-6 6 0,5 3 1 16,0-2-1-16,-6-6 1 0,6 2-7 15,0-5 0-15,-3 6-12 0,3 0 1 0,0-6-1 16,0 0 1-16,0 5 11 0,0-5 0 15,0 0-1-15,-5-5 0 0,-1-1 0 16,1 0 0-16,-12-2 1 0,6-3 0 16,-8 2-7-16,-28-5 0 0,16 8 0 15,-2 4 0-15,-38 2 7 0,40 8 0 0,-2 6-160 16,-39 17 1-16,28-14-1 0,-3 0-112 16,-94 5 159-16,50-22 0 0,91 0-741 15</inkml:trace>
  <inkml:trace contextRef="#ctx0" brushRef="#br0" timeOffset="94416.84">22873 3878 11 0,'0'0'0'0,"0"0"0"0,0 0 0 0,0 0 0 0,0 0 1 0,-25-29-1 0,16 21 1 0,7-6-1 15,-1 6 0-15,-3-7 0 0,-2 4 0 0,3 0 70 16,-9 0 1-16,3 2-1 0,-9-5 2 0,1 6-72 15,-9-6 0-15,4 8 0 0,-10 0 0 0,4 6 96 16,-3 6 0-16,-6 0 1 0,1-4 0 0,-1 4-97 16,-5 0 0-16,2 2 0 0,-2 6 0 0,0 0 52 0,-3 0 2 15,8 0-1-15,1-5 0 0,4 5-53 16,-29 6 0-16,33-12 0 0,7 6 44 0,-21 14 0 16,19-14 1-16,3 0 0 0,-16 29-45 15,18-21 0-15,4 6 78 0,-23 37 1 16,17-31 1-16,3 2-1 0,-31 37-79 15,25-25 0-15,3-6 46 0,-3 9 1 0,-5-6 0 16,2 6 1-16,0-3-48 0,-24 53 0 16,30-53 0-16,0 0 28 0,-14 44 0 15,27-47 0-15,1-2 0 0,5 35-28 16,6-41 0-16,5 0 5 0,1 2 0 0,7-8 0 16,-2-3 1-16,11-3-6 0,-3-2 0 0,9-1 0 15,2-2 0-15,5-6 25 0,7-5 0 0,-7-1 0 16,4 3 1-16,2 0-26 0,0 1 0 0,-3-4 0 15,-2-2 0-15,0-3 16 0,-1 2 0 0,-2 1 0 16,3 2 0-16,-11 6-16 0,38 0 0 16,-30-8 0-16,-3-3 41 0,33 2 1 0,-27-2-1 15,2-3 1-15,45-3-42 0,-44-5 0 16,2-3 42-16,5-3 0 0,-7-3 0 0,-1 3 0 16,1-9-42-16,2 4 0 0,-5-10 0 0,-1-4 0 15,-5 2-13-15,37-40 1 0,-40 38-1 0,0 2 1 16,23-40 12-16,-28 35 0 0,-1-1-10 15,23-33 1-15,-19 33-1 0,0 4 1 16,-1-4 9-16,6 0 0 0,-5-2 0 0,8 2-13 16,-8 1 1-16,2-1 0 0,-2 4 0 0,-1-4 12 15,23-33 0-15,-25 39 0 0,0 3 22 16,22-29 1-16,-34 29 0 0,1 6 0 0,11-21-23 16,-14 29 0-16,-11-5 23 0,3-9 1 15,-6 11-1-15,3 3 1 0,-19-20-24 16,8 11 0-16,-3 4-29 0,-16-24 0 15,13 27 0-15,-2-10 1 0,-1 1 28 16,1 5 0-16,0 6 0 0,-1 0-12 0,-2 6 1 16,6-6 0-16,2 2 0 0,3 4 11 0,-3 2 0 0,0-2 0 15,3-1 0-15,-3 1-17 0,-2 2 0 16,-1-2-1-16,1-3 1 0,2 8 17 0,-6-8 0 0,7 8 0 16,-7-3 0-16,9-2-9 0,3 2 0 0,-6 6 0 15,9 0 0-15,5 0 9 0,-11-8 0 0,5 8 0 16,3-6 0-16,3 6-9 0,-8 0 1 0,8 0 0 15,-5-6 0-15,-1 6 8 0,6 0 0 0,0 0 0 16,-6-2 0-16,6 2-36 0,-5 0 0 0,5 0 0 16,0 0 0-16,0 0 36 0,-8 0 0 15,8 0 0-15,-6 0 5 0,6 0 1 0,-5 2 0 0,2 4 0 16,-3 0-6-16,-2-6 0 0,8 0 0 0,-3 8 0 16,0-2 9-16,3-6 0 0,-5 2 0 0,5-2 0 15,0 6-9-15,0-6 0 0,0 0 0 0,0 6 0 0,0-6-49 16,0 8 0-16,0-8 0 0,-6 6 1 0,6-6 48 15,0 3 0-15,0-3 0 0,-5 5 0 0,5-5 0 16,-8 6 0-16,-1-6 0 0,4 8 1 0,-9-2-1 16,3 2 0-16,-3-5 0 0,-2 3 0 0,-1-1-44 15,0 4 0-15,4-3 0 0,-1-6 0 0,-3 8 44 16,3-8 0-16,6 6 0 0,-11-6 0 0,-1 2-62 16,7 4 1-16,-7-6 0 0,-5 6-1 0,-5-4 62 0,2 4 0 15,-5-6 0-15,0 6 0 0,3-3-181 0,-42 8-1 16,39-3 0-16,-6 1-77 0,-44 10 183 15,39-10 0-15,44-9-150 0</inkml:trace>
  <inkml:trace contextRef="#ctx0" brushRef="#br0" timeOffset="97650.36">22699 3925 573 0,'0'0'0'0,"0"0"0"0,0 0 0 0,0 0 36 15,-28-36 0-15,17 22 0 0,-8 3 0 0,-1 2-36 16,1 9 0-16,-11-8 0 0,-4 2 0 0,1 6 76 0,-5 0-1 16,-9 8 0-16,2-2 0 0,-4 8-75 0,-45 14 0 15,52-11 0-15,4 3 76 0,-31 28 0 16,30-20-1-16,-3 11 2 0,-35 51-77 16,38-48 0-16,4 9 16 0,4 0 1 15,-2 8-1-15,-11 3 1 0,0 8-17 0,-50 79 0 16,50-70 0-16,-1 8 50 0,1 3 0 0,8-3 1 15,6 12-1-15,5-1-50 0,-19 105 0 16,27-105 0-16,1 1-2 0,7 2 0 0,-4 6 0 16,7 0 0-16,0 0 2 0,-7 115 0 15,2-109 0-15,-3 2-9 0,-19 124 0 16,8-118 0-16,0 8 1 0,-3 1 8 0,3 11 0 16,-2-4 0-16,2 10 32 0,-3-9 0 0,3 2 0 15,6-2 0-15,0 0-32 0,-9 115 0 16,25-146 0-16,9-14 46 0,5-9 1 0,11-13 0 15,8-9 0-15,9-17-47 0,3-12 0 0,7-5 0 0,4-2 0 16,10-12 52-16,-5-3 0 0,6-11 0 0,2 0 2 16,-2-11-54-16,8-6 0 0,-3-3 0 0,0 6 0 15,5-5 16-15,-2-7 1 0,5-2 0 0,-10 0 0 16,2-9-17-16,80-41 0 0,-72 35 0 0,14-10 11 16,1-1 0-16,4-10 0 0,1-7 1 0,2-5-12 15,111-90 0-15,-99 74 0 0,5-15-19 16,0 0 0-16,-11 3 0 0,-6 2 1 0,-5-4 18 15,75-105 0-15,-92 109 0 0,-16 1-13 16,-3 2 0-16,-6 7 0 0,-2-7 0 0,-6 4 13 16,23-88 0-16,-37 90 0 0,-2 3-2 0,-4-3 0 15,1 0 0-15,8-3 0 0,1 6 2 0,24-104 0 16,-28 93 0-16,3-6-9 0,11-104 1 16,-30 104 0-16,-6-5 1 0,-2-91 7 15,-14 110 0-15,-3 9 23 0,-23-74 2 16,15 80-1-16,0-4 0 0,-34-64-24 15,23 70 0-15,-3 11 35 0,-3 0 1 0,0 9 0 16,-3 0 0-16,-5 11-36 0,-6 3 0 0,-2 2 0 16,-3 1 0-16,-3-1-13 0,-69-24 0 15,57 36 0-15,4-1 1 0,-77-7 12 16,68 33 0-16,0 3-41 0,-79 25 1 16,63 1-1-16,-3 16 0 0,-3 0 41 0,3 17 0 15,-8-3 0-15,2 15-162 0,-99 92 0 16,103-76 1-16,-1 12-143 0,0 2 163 0,12-17-1 15,7-5 2-15,78-79-483 0</inkml:trace>
  <inkml:trace contextRef="#ctx0" brushRef="#br0" timeOffset="100851.26">11718 17342 426 0,'0'0'0'0,"0"0"0"0,0 0 0 0,0 0 17 0,0 0 0 0,0 0 0 15,0 0 1-15,0 0-18 0,0 0 0 0,0 0 0 16,0 0 0-16,0 0 23 0,0 0-1 0,0 0 0 16,0 0 1-16,0 0-23 0,0 0 0 0,0 0 0 15,0 0 0-15,0 0 28 0,0 0 0 0,31-19 0 16,-26 19 1-16,-5 0-29 0,0 0 0 0,0 0 0 16,0 0 0-16,0 0 30 0,0 0 0 0,0 0 1 0,0 0 0 15,0-6-31-15,0 6 0 0,-5-3 0 0,5 3 0 16,-6-5 31-16,6 5 0 0,-8-3 0 0,-3 3 1 0,2-3-32 15,-7 0 0-15,2 3 0 0,0 0 0 0,0-3 51 16,3 1 2-16,-2 2-1 0,2 0 0 0,-3-3-52 16,0 0 0-16,0 0 0 0,0 0 0 0,3 3 16 15,-3 0 1-15,-2 0 0 0,-1 0 0 0,1 3-17 16,2 0 0-16,0-3 0 0,0-3 0 0,9 3 30 16,-6 0 2-16,2 0-1 0,4 0 0 0,-3 0-31 15,8 0 0-15,-6-3 0 0,6 3 0 0,-5-2 39 0,5 2 0 16,-6-3 0-16,6 3 0 0,0 0-39 0,0 0 0 15,-3-6 0-15,3 6 0 0,0 0 32 0,0 0 1 16,-5 0-1-16,-1 6 1 0,6 2-33 0,-5-2 0 16,2 16 0-16,-8 6 0 0,3 6-6 0,-3 6 0 15,5-4 0-15,3 4 0 0,3-4 6 0,0 37 0 16,0-36 0-16,-5 2 16 0,-1 29 0 16,6-34 0-16,-3-1 0 0,1-5-16 0,-1 6 0 15,-3 3 0-15,-5 2 2 0,3 3 0 0,-6 1 0 16,-2-4 0-16,-1 0-2 0,-2 1 0 0,2-4 0 15,9-2 0-15,-6-3 14 0,3 0 1 0,3-11 0 16,2-3 0-16,1-6-15 0,5-3 0 0,-6-2 0 16,6-6 0-16,0 0-13 0,6 0 0 0,-6 0 0 15,5-3 1-15,-5 3 12 0,6 0 0 0,8-3 0 16,-1 0 0-16,7-2-16 0,-1-1 1 0,6-5-1 16,8 0 1-16,0-6 15 0,6 0 0 0,-6 6 0 15,-3 5 0-15,-5-2-22 0,3-1 1 0,-3 3 0 0,8-2 0 16,-5 2 21-16,2-2 0 0,3 8 0 0,0 0 0 15,6 3-11-15,0 5 2 0,-4 1-1 0,-7-1 1 0,2 3 9 16,-2 1 0-16,5 2 0 0,6 0 0 0,0 0-122 16,-1 0-1-16,-5-3 1 0,3-5 0 0,3-3 122 15,-3-3 0-15,8 0 0 0,-5-3 0 0,5 0-164 16,-5-3-1-16,-6-2 1 0,-6-3-1 0,-27 11-100 16</inkml:trace>
  <inkml:trace contextRef="#ctx0" brushRef="#br0" timeOffset="101551.7">12550 17334 763 0,'0'0'0'0,"0"0"0"0,0 0 0 0,0 0 53 0,0 0-1 0,0 0 0 15,-11-25 0-15,11 16-52 0,0 4 0 0,0 5 0 0,0 0 0 16,0 0 72-16,0-6 0 0,0 6-1 0,0 0 1 15,0 0-72-15,0 0 0 0,0 0 0 0,0 0 0 16,0 0 61-16,0 0 0 0,0 0 0 0,5 8 0 0,1 4-61 16,7-4 0-16,1 3 0 0,11 3 0 0,0 1 28 15,8 4 2-15,-5-5-2 0,-3-5 1 0,0-4-29 16,2-5 0-16,-2 0 0 0,-6 3 0 0,1 3 33 16,-7-1 1-16,7-2 0 0,5-3 0 0,-6 0-34 15,0 0 0-15,1 3 0 0,-1 0 0 0,-5-3-16 16,-9 0 0-16,4 3 0 0,-4-1 0 0,1-2 16 15,-6 0 0-15,8-2 0 0,-8 2 0 0,6 0 29 0,-6 0 1 16,0 0 0-16,0 0 1 0,0 0-31 0,0 0 0 16,0 0 0-16,-6 5 0 0,0 1 21 0,4 2 0 15,2-2 0-15,-6 8 1 0,-5 9-22 0,3-4 0 16,0 4 0-16,2-4 0 0,0 4 20 0,-2 16 0 16,8-22 0-16,0 0 1 0,0 17-21 15,3-17 0-15,2 2 2 0,1 21 0 16,-3-20 0-16,2 2 0 0,6 20-2 15,-11-19 0-15,3 2 44 0,3 3 1 0,-1-5-1 16,-5 2 0-16,0 3-44 0,0 3 0 0,0-3 0 16,-5-2 0-16,5-1-8 0,0 0 1 0,0-5-1 15,-6-3 1-15,3-6 7 0,3 0 0 0,-5 1 0 16,-1-4 0-16,6 0 32 0,0 1 1 0,-2 2 0 16,-1 0 0-16,0 1-33 0,-3-1 0 0,1 3 0 15,-3 3 0-15,2 3-49 0,-13 13 0 0,11-19 0 16,2 0 1-16,-11 9 48 0,15-20 0 15,2-3-178-15,0 0 0 0,0-6 0 0,0 0 2 16,5-2 18-16,3-6 1 0,12-25-1 0,-1-15 1 16,-19 54-388-16</inkml:trace>
  <inkml:trace contextRef="#ctx0" brushRef="#br0" timeOffset="102467.75">13981 17067 741 0,'0'0'0'0,"0"0"0"0,0 0-42 0,0 0 0 0,0 0 0 15,0 0 1-15,0 0 41 0,0 0 0 16,24 19 37-16,-10-13 0 0,-14-6 0 16,6 9 0-16,8-1-37 0,-9-2 0 0,1-4 95 15,21 10 0-15,-7-12-1 0,4 2 2 16,32 4-96-16,-26-6 0 0,0 0 75 16,37-6 1-16,-34 4 0 0,-3 2 0 15,31-6-76-15,-36 12 0 0,0-4 15 16,16 4 1-16,-21 0 0 0,-4-3 0 15,3 8-16-15,-5-8 0 0,-5 2 34 16,15 9 2-16,-13-5-1 0,-2-1 0 16,10 3-35-16,-8-5 0 0,-3 2 38 0,-2-8 0 15,2 3 0-15,3 0 1 0,-5 0-39 0,2 3 0 16,-2-6 0-16,-4 2 0 0,4 1 23 0,-1-3 1 16,1 3-1-16,0 3 0 0,-4-4-23 0,-2-2 0 15,6 12 0-15,-6-12 0 0,0 5 42 0,0 4 1 0,0-4-1 16,0 7 1-16,-6-1-43 0,4-3 0 0,-1 9 0 15,0 3 0-15,-3 2 48 0,-2-2 0 0,3-3 0 16,5-3 0-16,-6 3-48 0,1 0 0 0,-1 2 0 16,3-4 0-16,-2 4-9 0,5 1 0 0,-6 0 0 15,4 2 1-15,-4 3 8 0,-8 29 0 16,9-26 0-16,-1 3 11 0,-8 34 0 16,14-34 0-16,-5-3 1 0,5 3-12 0,0 0 0 15,-6 0 0-15,3 0 15 0,3-3 0 0,-5 3 0 16,5 5 1-16,-6-5-16 0,6 0 0 0,-5 3 0 15,2-3 0-15,3 3 31 0,-5-1 0 0,5-5-1 0,0-2 1 16,0-4-31-16,0 9 0 0,0-19 0 16,5-4 33-16,-5-2 1 0,0 2 0 15,0-5 0-15,3 8-34 0,-3-11 0 16,0 3 31-16,5 3-1 0,-5-6 0 0,0 0 0 16,-5 5-30-16,5-5 0 0,0 0-16 15,0 0 1-15,0 0 0 0,0 0 0 16,-3 0 15-16,-2-3 0 0,-9 1-10 15,-39-4 1-15,4 3 0 0,-18 3 0 16,-68 9 9-16,77 7 0 0,0 10 12 0,-66 24 1 16,60-27 0-16,1 2 0 0,-53 26-13 15,63-37 0-15,9-6-236 0,0 1 1 16,2-6-1-16,4-6 1 0,38 3-1024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2:59:52.2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10923 3720 11 0,'0'0'0'0,"0"0"0"0,0 0 0 0,16-51 1 0,-16 37-1 0,0 6 1 16,-11 2-1-16,11 6 0 0,0-8 56 15,0 8 1-15,0-6-1 0,6-2 1 16,7-12-57-16,1 12 0 0,6-6 86 16,29-23-1-16,-24 23 0 0,3 8 1 15,24-2-86-15,-21 2 0 0,7 6 57 16,34 0 0-16,-39 0 0 0,6 0 1 16,38 0-58-16,-32 6 0 0,2-6 38 0,38 0 1 15,-30 3-1-15,-2-3 1 0,57 5-39 16,-46-13 0-16,2 2 81 0,70-8 0 15,-70 6 0-15,3 2 1 0,86-8-82 16,-70 8 0-16,-2 4 64 0,91-4 0 16,-88 0 0-16,-3-2 1 0,93-6-65 15,-82 5 0-15,6 4 42 0,104-9 1 16,-104 5 0-16,-4 1 0 0,98-6-43 16,-92 0 0-16,3 5 30 0,102-8 0 15,-105 15 1-15,-2 2-1 0,107-6-30 16,-99 3 0-16,2 3 20 0,117-6 1 15,-111-2 0-15,2 2 0 0,120-8-21 16,-127 14 0-16,-1 0 6 0,108 0 0 16,-113 0 0-16,3 0 0 0,102-8-6 15,-102 2 0-15,2-2-12 0,103-12 1 16,-108 12-1-16,0-6 1 0,-6-6 11 0,12 6 0 0,-6 0 0 16,5-3-8-16,-2-3 0 0,-3 6 0 0,-8-6 1 15,-1 9 7-15,1-3 0 0,0 0 0 0,-3 8 0 16,2 1-4-16,1 2 1 0,0 3 0 0,-6 0 0 0,0 3 3 15,-3 2 0-15,-2 1 0 0,2 8 0 0,-5 0-50 16,3-3 0-16,-1 4 1 0,-2-1 0 0,0 0 49 16,80 19 0-16,-85-19 0 0,-1 6 20 15,83 17 0-15,-83-29 0 0,1-2 1 16,79 2-21-16,-79-2 0 0,4 2 22 16,81 1 0-16,-85-4 1 0,2 4-1 15,86 5-22-15,-81-8 0 0,4-6-3 0,85 8 1 16,-94-2-1-16,-6-4 1 0,78 10 2 15,-69-12 0-15,-5 8 14 0,76-2 1 16,-76-3 0-16,-1 2 0 0,75-5-15 16,-78 0 0-16,7 0 28 0,79 0 0 15,-80 0 0-15,3 0 0 0,85 0-28 16,-85 0 0-16,-6 0-2 0,78-8 0 16,-75 8 0-16,-2-6 0 0,71 0 2 15,-80 4 0-15,-3 2-1 0,67 0 1 16,-61-6 0-16,-9 6 0 0,70 0 0 15,-70 0 0-15,-2 6-28 0,58-6 0 16,-58 0 0-16,2 0 0 0,56-6 28 16,-58 3 0-16,-1 3 7 0,51-3 0 15,-56 3 0-15,-2 0 0 0,52-2-7 16,-56 2 0-16,4-6 4 0,43 0 1 0,-43 4-1 16,5 2 1-16,44-9-5 0,-49 9 0 15,-6 0 4-15,44-6 0 0,-41 6 0 16,-6-5 0-16,50 2-4 0,-50-3 0 0,0-2-1 15,42-6 1-15,-37 8-1 0,4-2 1 16,44-12 0-16,-53 12 0 0,3 2 0 16,33-2 0-16,-42-1 0 0,-2-2 1 15,36-3-1-15,-39 11 0 0,6 3-1 16,38-11 1-16,-38 2 0 0,5 1 0 16,36-6 0-16,-46 14 0 0,-4 0-9 15,0-6 1-15,3 6-1 0,-5 0 1 0,2 6 8 16,-5-3 0-16,-3 2 0 0,3-5 0 0,-5-5 3 0,-1 2 1 15,0 6 0-15,1 2 0 0,-1-5-4 0,11 6 0 16,-13-6 0-16,-1 3 2 0,18 2 1 16,-15-5 0-16,0 6 0 0,23-3-3 15,-26 2 0-15,1 1 0 0,11 2 1 16,-17-2 0-16,0 3 0 0,5 5-1 16,-8 0 0-16,-2 0 3 0,8 17 1 15,-14-6 0-15,3-2 0 0,-3 36-4 16,0-26 0-16,-3 1 0 0,3 39 1 15,0-31 0-15,-6 1 0 0,6-1-1 0,-2 3 0 16,-4 3 0-16,0-6 6 0,-13 54 0 16,8-49 0-16,3 4 0 0,-20 50-6 15,17-50 0-15,3 2 15 0,-3 4 1 0,0 2-1 16,2-9 1-16,-4 7-16 0,2-7 0 0,2 7 0 16,4-10 0-16,-1 4-2 0,-8 50 0 0,9-50 0 15,-3 2 0-15,-9 52 2 0,14-52 0 16,3-2 9-16,0-1 1 0,0 1 1 0,0 5-1 15,3 6-10-15,8 59 0 0,-5-70 0 0,-4-1 35 16,9 57 1-16,-5-50-1 0,-3-1 1 16,-1 3-36-16,-2-3 0 0,0 0 0 0,0 1 13 15,-5 50 1-15,-1-51 0 0,-2 3 0 16,-11 48-14-16,13-51 0 0,-5-5 9 16,3-1 0-16,2-2 0 0,6 3 1 0,6 5-10 15,-6 0 0-15,3-5 0 0,-3 0 0 0,2-4-8 0,7 55 1 16,-4-57 0-16,4 5 0 0,7 46 7 15,-8-51 0-15,-8 3-10 0,6 3 0 16,-3-9 0-16,-1 3 0 0,-2 3 10 0,0-6 0 16,3 0 0-16,3-5 0 0,-1-6 19 0,1 36 0 15,2-28 0-15,3 1 1 0,6 39-20 16,-6-43 0-16,-6 6-15 0,9 37 1 16,-11-37 0-16,-3 1 0 0,0-1 14 0,0-11 0 15,-3-3 0-15,3-6-4 0,-5-2 0 0,5-3 0 16,0-3 1-16,5-3 3 0,-5-2 0 0,0-1 0 15,0 3 0-15,3 3 26 0,0-5 1 0,-3-1 1 16,0 4-1-16,2-1-27 0,1 14 0 16,-3-16 0-16,0 5-27 0,0 14 0 15,-3-20 0-15,3 6 1 0,-2 12 26 16,2-18 0-16,0 0-17 0,0 7 0 16,0-10 0-16,2 1 1 0,1 2 16 15,-3-8 0-15,-5 9 36 0,-1-9 1 0,-2 5-1 16,2-5 2-16,-19-5-38 0,6-1 0 15,-11 3-25-15,-31-22 2 0,28 14 0 16,-6-1 0-16,-38-10 23 0,38 13 0 16,0-2-24-16,-54 3 1 0,40-1 0 0,-5 4 0 15,-3-1 23-15,3 3 0 0,-5 3 0 0,-1-5-65 16,-74-1 0-16,63 3 0 0,-5 3 1 16,-94 3 64-16,83 8 0 0,0-2-81 15,-113 13 2-15,107-8-1 0,-3 6 1 16,-107 14 79-16,102-12 0 0,3-5-64 0,-119 20 2 15,111-20-1-15,-4-1 1 0,-120 21 62 16,118-17 0-16,0 8-51 0,0-6 2 16,-6 4 0-16,3-1 0 0,-8 0 49 0,3 1 0 15,0-1 0-15,2-3 0 0,-5-2-28 0,8 3 1 16,-2-9-1-16,2 3 1 0,-3 0 27 0,12-3 0 16,-6 2 0-16,-9 4 0 0,9-6 2 0,0 3 0 0,-11-3 0 15,3 0 0-15,-6 0-2 16,-121 14 0-16,132-19 0 0,-3 2 10 0,-121 6 0 15,125-9 1-15,-4 4-1 0,-113-4-10 16,108-2 0-16,3-6 11 0,-116 0 1 16,124 0-1-16,5 0 1 0,-115-6-12 15,110 6 0-15,-1-3 40 0,-120-2 1 16,118 5 0-16,3 0 0 0,-116-9-41 16,113 6 0-16,1 3 18 0,-109-2 1 15,117-4-1-15,-1 0 0 0,6-2-18 0,-5 0 0 0,-1-1 0 16,3 3 58-16,-2-2 0 0,2 2 0 0,3-2 1 15,0 2-59-15,-3 1 0 0,3 2 0 0,0-6 0 16,3 4 26-16,-5-1 0 0,7-2 0 0,-2-1 0 16,-3 4-26-16,3-9 0 0,2 5 0 0,1 4 0 0,-1 5 29 15,4-9 1-15,-7 3 0 0,4 1 0 0,-3 2-30 16,-3-8 0-16,8 8 0 0,1-3 0 0,4 6 15 16,-2-2 1-16,1-1-1 0,-4 0 0 0,0 3-15 15,-5-6 0-15,2 3 0 0,7 1 0 0,7-1-18 16,-5-6 0-16,-3 4-1 0,3-4 2 0,0 4 17 15,-1-4 0-15,1-2 0 0,8 3 0 0,3-7 20 0,3 1 1 16,-6 6-1-16,-3 2 0 0,4 4-20 0,-10-1 0 16,15 0 0-16,0 3 0 0,5-6 7 0,-6 3 1 15,1 1-1-15,-6-1 1 0,-2 3-8 0,2-9 0 16,0 7 0-16,11 2 0 0,0 0 11 0,0-3 0 16,-5 3 0-16,-6 0 1 0,0 0-12 0,3-6 0 15,-3 6 0-15,12 0 0 0,-7-3 15 0,6 3 0 0,-5 3 0 16,0 3 1-16,-6-3-16 0,3 2 0 0,2 4 0 15,1 2 0-15,0 3-2 0,-1 0 1 0,-5 3-1 16,3 3 1-16,3-1 1 0,-6 7 0 0,-3 2 0 16,-2 6 0-16,-3-1-151 0,-91 55 0 15,85-46 0-15,6 8-105 0,-116 71 151 16,85-64 0-16,122-57-685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3:00:36.6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3594 7186 11 0,'0'0'0'0,"0"0"0"0,0 0 0 0,0 0 1 15,0 0-1-15,0 0 1 0,0 0-1 16,0 0 0-16,0 0 0 0,0 0 0 0,0 0 1 16,0 0-1-16,0 0 1 0,0 0-1 0,0 0 0 15,0 0 0-15,-39 25 0 0,12-19 0 16,7 0 0-16,1-6 1 0,0 0-1 0,-1 0 0 16,7 3 0-16,-7 8 0 0,1-3 0 0,2 1 0 15,4-4 0-15,-7 1 0 0,-13 2 0 16,19-2 0-16,0-6 0 0,-2 8 0 15,2-8 0-15,0 0 0 0,0 0 0 0,3 0 0 16,-2 0 0-16,-7 0 83 0,6 6 1 0,-5 2 1 16,-6 7-1-16,0-1-84 0,0 0 0 0,3 8 0 15,-2-2 0-15,-1-3 79 0,3 5 2 0,-3-2-1 0,5 0 0 16,7-6-80-16,-23 22 0 0,22-22 0 16,6-5 53-16,-17 16 1 0,11-2-1 15,-3-1 1-15,-16 15-54 0,19-18 0 0,6 10 102 16,-22 16 1-16,16-26-1 0,3 4 1 15,-11 19-103-15,16-22 0 0,1-3 59 16,-1 2 0-16,3-5 0 0,3 3 1 0,0 3-60 16,0 2 0-16,3-2 0 0,3-6 0 0,-1 0 41 15,1 3 0-15,-4-3-1 0,4-3 1 0,0-2-41 16,-1-1 0-16,-2 4 0 0,-3 2 0 0,5-6 23 16,-5 6 0-16,6 0 0 0,2 0 1 0,3 3-24 15,3 11 0-15,0-14 0 0,-3 0-2 0,22 15 1 16,-14-18-1-16,6 3 1 0,22 11 1 15,-22-14 0-15,0-2 18 0,27 19 0 16,-32-14 0-16,-1-6 0 0,22 15-18 16,-16-12 0-16,6 3 11 0,27 3 0 15,-20-8 0-15,4 2 1 0,46 3-12 16,-46-11 0-16,2 2-5 0,39 7 0 16,-45-4 0-16,4-5 1 0,41 8 4 15,-45-2 0-15,1-4 9 0,47 9 0 16,-42-5 0-16,6 5 0 0,46 6-9 15,-54-9 0-15,7 3 12 0,37 11 0 16,-42-16 0-16,-5 5 1 0,5 0-13 0,-8 0 0 16,0-9 0-16,3 4 6 0,27 11 0 15,-36-9 0-15,4 0 0 0,-7-3-6 0,6 7 0 16,3-7 0-16,3 3 8 0,-6 1 0 0,6-7 0 0,-1 1 1 16,7-6-9-16,-4-9 0 0,3 4 0 0,0-9 0 15,3 0 13-15,3-1 2 0,-8-1-1 0,-4-1 0 0,1 0-14 16,44-17 0-16,-50 20 0 0,6 0 6 15,38-23 0-15,-44 21 0 0,-3-4 0 16,37-22-6-16,-37 19 0 0,9-2-12 16,27-26 1-16,-33 26 0 0,-2-1 0 15,27-24 11-15,-31 22 0 0,6-6-17 16,36-31 1-16,-35 34 0 0,-1-5 1 16,11 2 15-16,-11 0 0 0,0 3 0 0,3 3-2 0,19-34 0 15,-30 34 0-15,-11 3 0 0,16-17 2 16,-16 22 0-16,-8 11 36 0,-1-10 2 15,-2 10-1-15,-3 4 0 0,-3-4-37 16,3 1 0-16,-5 2 10 0,-9-16 1 16,-5 8-1-16,-1 0 1 0,-29-26-11 15,21 23 0-15,-5-5 40 0,-36-20 0 16,41 19 0-16,-2 3 1 0,5-2-41 0,-3 2 0 16,-2 0 0-16,2 4 13 0,1-7 0 0,-9 6 0 15,3 6 1-15,-1-3-14 0,-4 0 0 0,-1 0 0 16,0 0 0-16,-8 2-17 0,3 1 0 0,-8 6 0 15,8-1 1-15,-9 3 16 0,1 0 0 0,-4 0 0 16,4-2 0-16,-1 2-19 0,1-3-1 0,-1 1 1 16,4 5 1-16,-4 0 18 0,1 0 0 0,-6-3 0 15,5 3 0-15,-5-6-21 0,0 6 0 0,3-5 0 16,-3-4 1-16,3 1 20 0,-61-6 0 16,52 14 0-16,6-6 1 0,-8 3 1 0,2 1-1 0,1-1 1 15,2-6-2-15,-3 6 0 0,26 3 0 0,-1 0 0 16,-13 3-5-16,-64 6 1 0,52-6 0 15,-2 2 0-15,2 1 4 0,1 2 0 0,-9-2 0 0,0 8-20 16,0-6 0-16,0 6 0 0,3 3 0 0,3 3 20 16,3 2 0-16,-4 4 0 0,-2 2 0 0,3-6-143 15,-61 35 1-15,74-35 1 0,6-5-126 16,3 3 141-16,5-15 1 0,-5-19 0 0,44 14-629 16</inkml:trace>
  <inkml:trace contextRef="#ctx0" brushRef="#br0" timeOffset="50301.42">21353 7119 11 0,'0'0'0'0,"0"0"0"0,0 0 0 0,0 0 1 0,0 0-1 0,0 0 1 16,-47 0 0-16,31 0-1 0,16 0-11 15</inkml:trace>
  <inkml:trace contextRef="#ctx0" brushRef="#br0" timeOffset="50367.34">21141 7121 11 0,'0'0'0'0,"-14"0"0"0,3 0 0 16,-14 0 1-16,11 0-1 0,0 0 1 15,-19 3 0-15,14 3-1 0,19-6-11 16</inkml:trace>
  <inkml:trace contextRef="#ctx0" brushRef="#br0" timeOffset="50933.37">20668 7195 11 0,'0'0'0'15,"-8"0"0"-15,-9 8 0 0,-10 3 0 0,-9-2 1 16,5-4-1-16,7-2 1 0,4 3-1 0,-5 2 0 15,-8-8 0-15,-5 6 0 0,-7 2 0 0,-2-2 1 16,-2-3-1-16,-4 2 1 0,-5 4-1 0,0 2 0 16,0 0 0-16,6 1 0 0,2-7 3 0,-2 6 0 0,7 3 0 15,7 1 0-15,5 4-3 0,5-5 0 0,0 6 0 16,3 3 0-16,6 5 34 0,-20 22 0 16,15-13 0-16,-1 11 0 0,-28 39-34 15,23-39 0-15,-3-3 75 0,-3 5 1 0,5 1-1 16,-2 2 0-16,3-2-75 0,2-3 0 0,-5 5 0 15,8-2 0-15,0 3 98 0,-27 47 0 16,27-51 0-16,0 7 1 0,-16 55-99 16,16-58 0-16,-3 2 54 0,3 6 0 0,9-12 0 0,2-7 1 15,8-1-55-15,4-6 0 0,2-7 0 0,8-1 0 16,9-6 43-16,29 12 1 0,-18-17 0 16,8 3 0-16,44 8-44 0,-36-25 0 15,3-1 57-15,55 1-1 0,-49-6 0 0,2 1 0 16,56-1-56-16,-64-6 0 0,5 4-3 15,45-15 0-15,-53 12 0 0,-5-1 1 16,-1 3 2-16,1-8 0 0,0 0 0 0,2 0 34 16,1-3 1-16,10-2 1 0,-5-4-1 0,8 3-35 15,6-8 0-15,3 0 0 0,-6 0 0 0,5-3 26 16,75-34 1-16,-74 32 0 0,2-10 0 16,64-41-27-16,-67 45 0 0,-5-4 21 0,53-47 1 15,-67 45-1-15,-2-2 2 0,-6-1-23 16,-3 0 0-16,-8 3 0 0,-6 6 19 0,14-46 0 15,-14 43 0-15,-5-6 1 0,11-39-20 16,-19 45 0-16,2 5 5 0,0-42 1 16,-8 37 0-16,-3 0 0 0,3 5-6 0,-5 1 0 15,-9-1 0-15,0 3-12 0,-2 6 1 0,-9-8-1 16,-6-1 1-16,-7 3 11 0,-59-30 0 16,33 30 0-16,-13 11 3 0,-91-22 1 15,79 40-1-15,-5 5 1 0,-99 14-4 16,105 0 0-16,-4 8-89 0,1 7 2 0,19-1-1 15,9 8 0-15,10 1 88 0,4 5 0 0,7-5 0 16,6-4 0-16,36-33-1135 0</inkml:trace>
  <inkml:trace contextRef="#ctx0" brushRef="#br0" timeOffset="89916.81">20127 6626 11 0,'0'0'0'0,"0"0"0"0,0 0 0 0,0 0 0 0,0 0 1 0,0 0-1 0,0 0 1 15,0 0-1-15,0 0 0 0,0 0 0 0,0 0 0 0,0 0 0 16,0 0 1-16,0 0-1 0,0 0 1 0,0 0-1 16,0 0 0-16,0 0 0 0,0 0 0 0,0 0 5 15,0 0 1-15,0 0 0 0,0 0 0 0,0 0-6 16,0 0 0-16,0 0 0 0,0 0 0 0,0 0 113 15,0 0 1-15,0 0-1 0,0 0 1 0,0 0-114 16,-28-8 0-16,20 8 0 0,2 0 0 0,1 0 48 16,-6 0-1-16,3 3 0 0,-1 2 0 0,4 4-47 0,-6 2 0 15,2-5 0-15,-4 2 0 0,2 6 18 0,2-5 1 16,-5-1-1-16,3 3 1 0,0-2-19 0,-2-1 0 16,4 1 0-16,4-4 0 0,-1 1 20 0,1 2-1 15,2 1 0-15,6 2 0 0,-1 11-19 16,1-13 0-16,3 5-3 0,2 20 1 15,-5-29-1-15,5 4 1 0,-2-1 2 16,2-2 0-16,3-1-1 0,14 10 1 16,-3-4 0-16,-3 0 0 0,25 3 0 15,-24-14 0-15,5 0 5 0,22-6 1 16,-28 6-1-16,0-8 1 0,20-14-6 16,-20 10 0-16,1-2 34 0,18-14 0 15,-18 14 0-15,2 0 1 0,0-3-35 0,0 3 0 16,3-6 0-16,-6 6-6 0,6 0 0 0,-6 0 0 15,-5 6 0-15,-8-1 6 0,2-2 0 0,-3 8 0 0,1-8 0 16,-3 8-7-16,-1-3 1 0,-2-2 0 0,-2-3 0 16,-1 0 6-16,-3-1 0 0,-7-5 0 0,-4 3 0 15,-5-5 1-15,-8-4 1 0,2 9-1 0,-11 8 1 16,1 4-2-16,-1 2 0 0,-8 14 0 0,3 3 0 0,0 11-162 16,-9 0 0-16,3 14 0 0,3-5 1 0,3 13 125 15,-47 43 2-15,39-59 0 0,52-34-106 16</inkml:trace>
  <inkml:trace contextRef="#ctx0" brushRef="#br0" timeOffset="90450.24">21710 6497 798 0,'0'0'0'0,"0"0"0"0,0 0-19 0,-20 42-1 15,12-28 1-15,5 3 0 0,3 3 19 0,0-1 0 16,0 4 0-16,0-6 0 0,0 2-24 0,-2 15 0 16,2-8 0-16,-6 7 0 0,-13 46 24 15,5-42 0-15,-3 2-57 0,-5 34 1 16,22-36-1-16,0 2 1 0,0-2 56 15,6-1 0-15,2-2 0 0,6 3-64 0,2-6 1 0,-2-6-2 16,-6-17 2-16,-8-8-45 0</inkml:trace>
  <inkml:trace contextRef="#ctx0" brushRef="#br0" timeOffset="91084.01">23055 6511 33 0,'0'0'0'0,"0"0"0"0,0 0 0 0,0 0-4 0,0 0 0 15,19 28 0-15,-13-25 1 0,-3 2 3 0,2 1 0 16,1 3 0-16,-1-4 0 0,3 9 70 0,3 0 0 0,3-5 0 16,0-4 1-16,0 4-71 0,3-9 0 0,7 3 0 15,4-1 0-15,5-2 90 0,-2-2 0 0,-4 2 1 16,-2 2 0-16,-11 7-91 0,0-9 0 0,-1 3 0 16,-2 2 0-16,-5 4 68 0,-6 25 1 15,-6-12-1-15,-5 12 0 0,-16 39-68 16,7-36 0-16,-4 2 13 0,-29 26 1 15,31-37-1-15,0 0 1 0,-19 17-14 16,21-23 0-16,1 4 0 0,-20 5 1 16,28-26 0-16,11-5 0 0,-3-8-1 15,3 8 0-15,0 0-4 0,0-20 1 0,3 12 0 16,3-6 0-16,18-23 3 0,-10 23 0 16,0-6-73-16,30-16 0 0,-24 25-1 0,-1 8 2 15,25-3 72-15,-22 6 0 0,3 6-30 16,22 11 0-16,-17-3 0 0,4 5 0 15,35 29 30-15,-31-31 0 0,9 6-96 16,31 2 2-16,-45-25 0 0,-33 0-118 16</inkml:trace>
  <inkml:trace contextRef="#ctx0" brushRef="#br0" timeOffset="91666.59">25110 6407 11 0,'0'0'0'0,"0"0"0"0,0 0 0 0,0 0 1 16,0 0-1-16,0 0 1 0,-5 34-1 15,-1-26 0-15,-2 3 81 0,-3-2 1 0,0 5 0 0,2 0 0 16,7 0-82-16,-1 0 0 0,3 0 0 0,3-8 0 16,5 2 65-16,-3 1 0 0,9-1 1 0,-5-2 0 15,2-1-66-15,2 4 0 0,4-4 0 0,-3-2 0 0,0 3 10 16,-6-1 1-16,-3 4 0 0,-5-9 0 0,6 5-11 15,-6-5 0-15,-6 9 0 0,-2-1 0 0,3 4 18 16,-9-1 1-16,-8 3-1 0,-9 6 1 0,-5 8-19 16,-35 17 0-16,51-31 0 0,1-3-11 15,-14 3 1-15,19-5 0 0,8-9 0 16,-5 5 10-16,11-5 0 0,0 0-20 16,0 0 1-16,6 0-1 0,2-5 1 0,23-4 19 15,-1 4 0-15,17-1-11 0,36-3 1 16,-56 15-1-16,-2 3 1 0,14 19 10 15,-25-14 0-15,-3 0 6 0,5 14 1 16,-10-14-1-16,-1 0 1 0,1 14-7 16,-6-11 0-16,3 3 22 0,-6 22 1 15,-3-20 0-15,-2-2 0 0,-17 39-23 16,6-25 0-16,-6-3-17 0,-2 6 1 0,2-4-1 16,0-5 1-16,0 1 16 0,3-1 0 0,2-6 0 15,4-2 0-15,8-6-103 0,-6 0 2 0,8-6-1 16,6-8 0-16,0 0-49 0</inkml:trace>
  <inkml:trace contextRef="#ctx0" brushRef="#br0" timeOffset="92166.74">26599 6446 729 0,'0'0'0'0,"0"0"0"0,0 28-3 0,0-5 0 0,0 5 0 0,-5-6 0 0,-1 1 3 0,-2-3 0 15,-1-1 0-15,4-7 0 0,5-1 51 0,-6-8 0 0,1 2 0 16,-3 1 0-16,2 0-51 0,-5 2 0 0,3 0 0 16,-1 1 0-16,4 2 75 0,-9 3 2 0,9-5-1 15,-1-1 0-15,6-2-76 0,0 8 0 16,0-11 0-16,6 2 26 0,21 6 0 15,-7-2 1-15,4-6 0 0,43 8-27 16,-31-11 0-16,5 0-66 0,3 0 1 0,0-8 0 16,-5 2 1-16,3-5 64 0,-1 2 0 0,-2 1 0 15,-6-12 0-15,0 3-177 0,-5-2 0 0,-4-4 1 16,-4-5-1-16,-1 5 177 0,9-41 0 0,-12 33 0 16,1 0-46-16,13-34 0 0,-13 37-1 15,-3 0-28-15,11-23 46 0,-17 29 0 16,-8 22-40-16</inkml:trace>
  <inkml:trace contextRef="#ctx0" brushRef="#br0" timeOffset="92350.09">27105 6320 269 0,'0'0'0'0,"-3"14"0"0,0 5 64 16,0 12 1-16,-2-17 0 0,5 6 1 16,5-6-66-16,-2 0 0 0,0 0 0 0,0 3 93 0,-3-6 0 15,0 6 1-15,5 6 0 0,1 11-94 0,2 2 0 16,3 4 0-16,-3-4 0 0,6 6 86 0,16 51 2 15,-18-42-2-15,-1 8 1 0,5 62-87 16,-16-59 0-16,-5 2-142 0,-1-4 0 16,1-4 0-16,2-3 0 0,-3-2 41 0,4 0-1 15,2-21 1-15,0-10 1 0,0-20-109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13/11/2024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13/11/2024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13/11/2024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13/11/2024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13/11/2024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13/11/2024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13/11/2024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13/11/2024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13/11/2024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13/11/2024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13/11/2024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13/11/2024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13/11/2024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570F83-8E57-E26A-C99C-D5EF56413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Chapter 9: Lists</a:t>
            </a:r>
            <a:endParaRPr lang="en-AU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4D5479-D96B-1A4F-E8BD-BBBB7CC21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120, Fall 2024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978C-967C-20E4-35D0-B3C71602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48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A1EA3-0485-EE5B-6E42-22B6F872E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0A22F-291B-99EC-A304-FEC1E299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08294D-86EF-9C87-19F3-7C3C0D4B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Lists</a:t>
            </a:r>
            <a:endParaRPr lang="en-A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CBEB54-0C06-D85C-DEF5-6F7F182A379B}"/>
              </a:ext>
            </a:extLst>
          </p:cNvPr>
          <p:cNvSpPr txBox="1"/>
          <p:nvPr/>
        </p:nvSpPr>
        <p:spPr>
          <a:xfrm>
            <a:off x="3653724" y="846440"/>
            <a:ext cx="7231816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>
                <a:latin typeface="Consolas" panose="020B0609020204030204" pitchFamily="49" charset="0"/>
              </a:rPr>
              <a:t>L[</a:t>
            </a:r>
            <a:r>
              <a:rPr lang="en-CA" sz="2400" err="1">
                <a:latin typeface="Consolas" panose="020B0609020204030204" pitchFamily="49" charset="0"/>
              </a:rPr>
              <a:t>start:end</a:t>
            </a:r>
            <a:r>
              <a:rPr lang="en-CA" sz="2400">
                <a:latin typeface="Consolas" panose="020B0609020204030204" pitchFamily="49" charset="0"/>
              </a:rPr>
              <a:t>]</a:t>
            </a:r>
            <a:r>
              <a:rPr lang="en-CA" sz="2400"/>
              <a:t> is the list with the values:</a:t>
            </a:r>
            <a:br>
              <a:rPr lang="en-CA" sz="2400"/>
            </a:br>
            <a:r>
              <a:rPr lang="en-CA" sz="2400"/>
              <a:t> </a:t>
            </a:r>
            <a:r>
              <a:rPr lang="en-CA" sz="2400">
                <a:latin typeface="Consolas" panose="020B0609020204030204" pitchFamily="49" charset="0"/>
              </a:rPr>
              <a:t>L[start]</a:t>
            </a:r>
            <a:r>
              <a:rPr lang="en-CA" sz="2400"/>
              <a:t>, </a:t>
            </a:r>
            <a:r>
              <a:rPr lang="en-CA" sz="2400">
                <a:latin typeface="Consolas" panose="020B0609020204030204" pitchFamily="49" charset="0"/>
              </a:rPr>
              <a:t>L[start+1]</a:t>
            </a:r>
            <a:r>
              <a:rPr lang="en-CA" sz="2400"/>
              <a:t>, …, </a:t>
            </a:r>
            <a:r>
              <a:rPr lang="en-CA" sz="2400">
                <a:latin typeface="Consolas" panose="020B0609020204030204" pitchFamily="49" charset="0"/>
              </a:rPr>
              <a:t>L[end-2]</a:t>
            </a:r>
            <a:r>
              <a:rPr lang="en-CA" sz="2400"/>
              <a:t>, </a:t>
            </a:r>
            <a:r>
              <a:rPr lang="en-CA" sz="2400">
                <a:latin typeface="Consolas" panose="020B0609020204030204" pitchFamily="49" charset="0"/>
              </a:rPr>
              <a:t>L[end-1</a:t>
            </a:r>
            <a:r>
              <a:rPr lang="en-CA">
                <a:latin typeface="Consolas" panose="020B0609020204030204" pitchFamily="49" charset="0"/>
              </a:rPr>
              <a:t>]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94FE8F-C7A7-4D05-0A79-CD60A727D1C4}"/>
              </a:ext>
            </a:extLst>
          </p:cNvPr>
          <p:cNvSpPr txBox="1"/>
          <p:nvPr/>
        </p:nvSpPr>
        <p:spPr>
          <a:xfrm>
            <a:off x="3644846" y="2767002"/>
            <a:ext cx="7231815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>
                <a:latin typeface="Consolas" panose="020B0609020204030204" pitchFamily="49" charset="0"/>
              </a:rPr>
              <a:t>L[</a:t>
            </a:r>
            <a:r>
              <a:rPr lang="en-CA" sz="2400" err="1">
                <a:latin typeface="Consolas" panose="020B0609020204030204" pitchFamily="49" charset="0"/>
              </a:rPr>
              <a:t>start:end</a:t>
            </a:r>
            <a:r>
              <a:rPr lang="en-CA" sz="2400">
                <a:latin typeface="Consolas" panose="020B0609020204030204" pitchFamily="49" charset="0"/>
              </a:rPr>
              <a:t>]</a:t>
            </a:r>
            <a:r>
              <a:rPr lang="en-CA" sz="2400"/>
              <a:t> is all the values beginning with </a:t>
            </a:r>
            <a:r>
              <a:rPr lang="en-CA" sz="2400">
                <a:latin typeface="Consolas" panose="020B0609020204030204" pitchFamily="49" charset="0"/>
              </a:rPr>
              <a:t>L[start]</a:t>
            </a:r>
            <a:r>
              <a:rPr lang="en-CA" sz="2400"/>
              <a:t> and then up to, but </a:t>
            </a:r>
            <a:r>
              <a:rPr lang="en-CA" sz="2400" b="1"/>
              <a:t>not</a:t>
            </a:r>
            <a:r>
              <a:rPr lang="en-CA" sz="2400"/>
              <a:t> including, </a:t>
            </a:r>
            <a:r>
              <a:rPr lang="en-CA" sz="2400">
                <a:latin typeface="Consolas" panose="020B0609020204030204" pitchFamily="49" charset="0"/>
              </a:rPr>
              <a:t>L[end]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41" name="Arrow: Up-Down 40">
            <a:extLst>
              <a:ext uri="{FF2B5EF4-FFF2-40B4-BE49-F238E27FC236}">
                <a16:creationId xmlns:a16="http://schemas.microsoft.com/office/drawing/2014/main" id="{6232A438-A27B-F1E0-F9C3-9D187686E246}"/>
              </a:ext>
            </a:extLst>
          </p:cNvPr>
          <p:cNvSpPr/>
          <p:nvPr/>
        </p:nvSpPr>
        <p:spPr>
          <a:xfrm>
            <a:off x="7083201" y="1828800"/>
            <a:ext cx="372862" cy="76348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5FBEB7-E08B-D444-8933-0CFE7B68130F}"/>
              </a:ext>
            </a:extLst>
          </p:cNvPr>
          <p:cNvSpPr txBox="1"/>
          <p:nvPr/>
        </p:nvSpPr>
        <p:spPr>
          <a:xfrm>
            <a:off x="254402" y="1077273"/>
            <a:ext cx="202715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slice of a list </a:t>
            </a:r>
            <a:r>
              <a:rPr lang="en-CA"/>
              <a:t>is a subsequence of consecutive values in a list. 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960697-21E1-E196-7FD8-235FD5A94625}"/>
                  </a:ext>
                </a:extLst>
              </p14:cNvPr>
              <p14:cNvContentPartPr/>
              <p14:nvPr/>
            </p14:nvContentPartPr>
            <p14:xfrm>
              <a:off x="523080" y="713160"/>
              <a:ext cx="6062760" cy="1590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960697-21E1-E196-7FD8-235FD5A946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720" y="703800"/>
                <a:ext cx="6081480" cy="160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801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77AC1-AF95-9F0F-DD69-B0C5F95A7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C5DEA-E6BB-A9ED-FD1D-B524A84C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F3AA44-A5B7-5BAF-56D1-01B841808F7B}"/>
              </a:ext>
            </a:extLst>
          </p:cNvPr>
          <p:cNvGrpSpPr/>
          <p:nvPr/>
        </p:nvGrpSpPr>
        <p:grpSpPr>
          <a:xfrm>
            <a:off x="4186065" y="1288055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F94CB93-B303-7333-A62A-01F47BF7C8EF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A647AE-2343-5CD6-2BE9-EF7134058868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4</a:t>
                </a:r>
                <a:endParaRPr lang="en-AU" sz="72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5E66CD-CE70-AA70-4E11-FFDE21BD8A2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0</a:t>
                </a:r>
                <a:endParaRPr lang="en-AU" sz="360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C6EF76B-8B07-A2AD-AC7A-314A8412766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C49B8E-BA31-820C-3C95-230202408B59}"/>
              </a:ext>
            </a:extLst>
          </p:cNvPr>
          <p:cNvGrpSpPr/>
          <p:nvPr/>
        </p:nvGrpSpPr>
        <p:grpSpPr>
          <a:xfrm>
            <a:off x="5322533" y="1288055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91BB51E-AAC9-380E-5BCE-9B93F7A0E28D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9FC421-CAE5-3EB0-D036-A7B4AFB4CC8C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1F7064-BDEF-C0B7-70E8-3D7AF0220D2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1</a:t>
                </a:r>
                <a:endParaRPr lang="en-AU" sz="360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83A2E2-9F79-5478-9FDC-2A3A0732A88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247407-EF3B-B455-290A-5558C7280CAE}"/>
              </a:ext>
            </a:extLst>
          </p:cNvPr>
          <p:cNvGrpSpPr/>
          <p:nvPr/>
        </p:nvGrpSpPr>
        <p:grpSpPr>
          <a:xfrm>
            <a:off x="6464833" y="1288055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E5D1533-DA39-7376-00F5-A826D9B2719B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4074117-92F5-8290-E409-75EF7C7A6FB1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0</a:t>
                </a:r>
                <a:endParaRPr lang="en-AU" sz="72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92DB0E-F7F6-031D-7448-55E2C4A71E4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2</a:t>
                </a:r>
                <a:endParaRPr lang="en-AU" sz="360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AA193C3-9513-C497-A4B0-A4C2E4CD786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F693BE9-98B2-464B-41EC-89B881EAE3C8}"/>
              </a:ext>
            </a:extLst>
          </p:cNvPr>
          <p:cNvGrpSpPr/>
          <p:nvPr/>
        </p:nvGrpSpPr>
        <p:grpSpPr>
          <a:xfrm>
            <a:off x="7603604" y="1288055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A38DF90-3400-F179-DA8B-FECC530D40DB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D9F3663-CD64-D022-CBC4-20187E51EBF9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77F023B-470C-D4F8-08B8-234BCC94F3E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3</a:t>
                </a:r>
                <a:endParaRPr lang="en-AU" sz="360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18D221D-EC99-8DCB-D202-889D845B155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1473278-D37E-976F-386E-6CD30F01C2A3}"/>
              </a:ext>
            </a:extLst>
          </p:cNvPr>
          <p:cNvGrpSpPr/>
          <p:nvPr/>
        </p:nvGrpSpPr>
        <p:grpSpPr>
          <a:xfrm>
            <a:off x="8742375" y="1288055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A1C46E7-D871-12E1-BEC4-0393DFC1E40D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5B91E8-1CC6-07E9-4196-68918FD5D682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2</a:t>
                </a:r>
                <a:endParaRPr lang="en-AU" sz="72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040106-0B4B-9C9B-898B-E69D61F0166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4</a:t>
                </a:r>
                <a:endParaRPr lang="en-AU" sz="360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7065033-EECB-7900-9F32-01AFF37B80A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8451704-19BF-0A77-B189-08894F7EBA46}"/>
              </a:ext>
            </a:extLst>
          </p:cNvPr>
          <p:cNvGrpSpPr/>
          <p:nvPr/>
        </p:nvGrpSpPr>
        <p:grpSpPr>
          <a:xfrm>
            <a:off x="9856868" y="1288055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6F69668-5F7E-5249-9A1A-FAECFED678C5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FFADE7-93E2-EBCD-AA34-1E4D8C47BDD1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6</a:t>
                </a:r>
                <a:endParaRPr lang="en-AU" sz="720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26F97D8-E726-D4E8-83BC-7ADED7C55ED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5</a:t>
                </a:r>
                <a:endParaRPr lang="en-AU" sz="360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5916B20-8231-2D92-EDB3-666AA78F90A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777787CA-9577-CAF0-FDF2-225E97B6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Lists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16E5A9-FA0E-1D10-9774-1F9973B3A351}"/>
              </a:ext>
            </a:extLst>
          </p:cNvPr>
          <p:cNvSpPr txBox="1"/>
          <p:nvPr/>
        </p:nvSpPr>
        <p:spPr>
          <a:xfrm>
            <a:off x="3509438" y="136525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 = [4, 7, 0, 7, 2, 6]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41C1C1-26FE-3056-6E63-E26045D2F30E}"/>
              </a:ext>
            </a:extLst>
          </p:cNvPr>
          <p:cNvSpPr txBox="1"/>
          <p:nvPr/>
        </p:nvSpPr>
        <p:spPr>
          <a:xfrm>
            <a:off x="3509438" y="197834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1F04CE-4977-C939-729C-109689F0B218}"/>
              </a:ext>
            </a:extLst>
          </p:cNvPr>
          <p:cNvSpPr txBox="1"/>
          <p:nvPr/>
        </p:nvSpPr>
        <p:spPr>
          <a:xfrm>
            <a:off x="4098701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L[0]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43985-40A9-EC0A-B27C-D55F5A400678}"/>
              </a:ext>
            </a:extLst>
          </p:cNvPr>
          <p:cNvSpPr txBox="1"/>
          <p:nvPr/>
        </p:nvSpPr>
        <p:spPr>
          <a:xfrm>
            <a:off x="5226415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L[1]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27A3C1-1AAF-226D-CF48-7C4A54D9DDF7}"/>
              </a:ext>
            </a:extLst>
          </p:cNvPr>
          <p:cNvSpPr txBox="1"/>
          <p:nvPr/>
        </p:nvSpPr>
        <p:spPr>
          <a:xfrm>
            <a:off x="635412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L[2]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9B1A4-A546-DC53-2386-6342AB1A3B77}"/>
              </a:ext>
            </a:extLst>
          </p:cNvPr>
          <p:cNvSpPr txBox="1"/>
          <p:nvPr/>
        </p:nvSpPr>
        <p:spPr>
          <a:xfrm>
            <a:off x="7481843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L[3]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AAD7A-3EC2-8A64-9E1B-3A8E0A75364D}"/>
              </a:ext>
            </a:extLst>
          </p:cNvPr>
          <p:cNvSpPr txBox="1"/>
          <p:nvPr/>
        </p:nvSpPr>
        <p:spPr>
          <a:xfrm>
            <a:off x="8609557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L[4]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FA2994-F0D4-5B88-FA6F-4758ACF8D115}"/>
              </a:ext>
            </a:extLst>
          </p:cNvPr>
          <p:cNvSpPr txBox="1"/>
          <p:nvPr/>
        </p:nvSpPr>
        <p:spPr>
          <a:xfrm>
            <a:off x="973726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L[5]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84ADE-74CF-6B31-CDFB-A14D8E8240CB}"/>
              </a:ext>
            </a:extLst>
          </p:cNvPr>
          <p:cNvSpPr txBox="1"/>
          <p:nvPr/>
        </p:nvSpPr>
        <p:spPr>
          <a:xfrm>
            <a:off x="254402" y="1077273"/>
            <a:ext cx="202715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slice of a list </a:t>
            </a:r>
            <a:r>
              <a:rPr lang="en-CA"/>
              <a:t>is a subsequence of consecutive values in a list. 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036CC4-E676-3786-6A3B-0051A25DD358}"/>
              </a:ext>
            </a:extLst>
          </p:cNvPr>
          <p:cNvSpPr txBox="1"/>
          <p:nvPr/>
        </p:nvSpPr>
        <p:spPr>
          <a:xfrm>
            <a:off x="219696" y="3772822"/>
            <a:ext cx="357501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print(L[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1:4</a:t>
            </a:r>
            <a:r>
              <a:rPr lang="en-CA" sz="3200">
                <a:latin typeface="Consolas" panose="020B0609020204030204" pitchFamily="49" charset="0"/>
              </a:rPr>
              <a:t>]) #</a:t>
            </a:r>
          </a:p>
          <a:p>
            <a:r>
              <a:rPr lang="en-CA" sz="3200">
                <a:latin typeface="Consolas" panose="020B0609020204030204" pitchFamily="49" charset="0"/>
              </a:rPr>
              <a:t>print(L[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4:6</a:t>
            </a:r>
            <a:r>
              <a:rPr lang="en-CA" sz="3200">
                <a:latin typeface="Consolas" panose="020B0609020204030204" pitchFamily="49" charset="0"/>
              </a:rPr>
              <a:t>]) #</a:t>
            </a:r>
          </a:p>
          <a:p>
            <a:r>
              <a:rPr lang="en-CA" sz="3200">
                <a:latin typeface="Consolas" panose="020B0609020204030204" pitchFamily="49" charset="0"/>
              </a:rPr>
              <a:t>print(L[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0:5</a:t>
            </a:r>
            <a:r>
              <a:rPr lang="en-CA" sz="3200">
                <a:latin typeface="Consolas" panose="020B0609020204030204" pitchFamily="49" charset="0"/>
              </a:rPr>
              <a:t>]) #</a:t>
            </a:r>
          </a:p>
          <a:p>
            <a:r>
              <a:rPr lang="en-CA" sz="3200">
                <a:latin typeface="Consolas" panose="020B0609020204030204" pitchFamily="49" charset="0"/>
              </a:rPr>
              <a:t>print(L[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0:6</a:t>
            </a:r>
            <a:r>
              <a:rPr lang="en-CA" sz="3200">
                <a:latin typeface="Consolas" panose="020B0609020204030204" pitchFamily="49" charset="0"/>
              </a:rPr>
              <a:t>]) #</a:t>
            </a:r>
            <a:br>
              <a:rPr lang="en-CA" sz="3200">
                <a:latin typeface="Consolas" panose="020B0609020204030204" pitchFamily="49" charset="0"/>
              </a:rPr>
            </a:br>
            <a:r>
              <a:rPr lang="en-CA" sz="3200">
                <a:latin typeface="Consolas" panose="020B0609020204030204" pitchFamily="49" charset="0"/>
              </a:rPr>
              <a:t>print(L[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3:3</a:t>
            </a:r>
            <a:r>
              <a:rPr lang="en-CA" sz="3200">
                <a:latin typeface="Consolas" panose="020B0609020204030204" pitchFamily="49" charset="0"/>
              </a:rPr>
              <a:t>]) #</a:t>
            </a:r>
          </a:p>
          <a:p>
            <a:r>
              <a:rPr lang="en-CA" sz="3200">
                <a:latin typeface="Consolas" panose="020B0609020204030204" pitchFamily="49" charset="0"/>
              </a:rPr>
              <a:t>print(L[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3:4</a:t>
            </a:r>
            <a:r>
              <a:rPr lang="en-CA" sz="3200">
                <a:latin typeface="Consolas" panose="020B0609020204030204" pitchFamily="49" charset="0"/>
              </a:rPr>
              <a:t>]) #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CDA072C-1CB4-313E-D9CD-83E77548BBEB}"/>
                  </a:ext>
                </a:extLst>
              </p14:cNvPr>
              <p14:cNvContentPartPr/>
              <p14:nvPr/>
            </p14:nvContentPartPr>
            <p14:xfrm>
              <a:off x="1962000" y="1274400"/>
              <a:ext cx="8577720" cy="5435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CDA072C-1CB4-313E-D9CD-83E77548BB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2640" y="1265040"/>
                <a:ext cx="8596440" cy="545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874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CEAB2-9B92-F51F-73C1-DE419C9E7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E60EB-091D-FC2C-BDA0-3B32AB34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25E4DE-8D25-A974-8E4B-6A2D0F09FFC9}"/>
              </a:ext>
            </a:extLst>
          </p:cNvPr>
          <p:cNvGrpSpPr/>
          <p:nvPr/>
        </p:nvGrpSpPr>
        <p:grpSpPr>
          <a:xfrm>
            <a:off x="4186065" y="1288055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663AEB6-801A-202F-1327-9AE0E36CD916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7CE244-D8E0-E70D-4B8E-475A0A446D4A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4</a:t>
                </a:r>
                <a:endParaRPr lang="en-AU" sz="72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A713F9C-19ED-D8A8-B93C-57D6E4582EE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0</a:t>
                </a:r>
                <a:endParaRPr lang="en-AU" sz="360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242D01-CA1C-E815-1400-F5D4442D101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5F7416-2ED9-F42E-DFC1-58E7E5430CE8}"/>
              </a:ext>
            </a:extLst>
          </p:cNvPr>
          <p:cNvGrpSpPr/>
          <p:nvPr/>
        </p:nvGrpSpPr>
        <p:grpSpPr>
          <a:xfrm>
            <a:off x="5322533" y="1288055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43B1FDC-CC89-7C51-6BD5-CDC8A41C2602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054790-5664-E81F-9373-304390A0BAF1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676944-C448-55BF-AB4A-4966EC5519E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1</a:t>
                </a:r>
                <a:endParaRPr lang="en-AU" sz="360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9D9500-A7E4-2D05-0E56-9AFBF5D3ECB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9D6B3C-3D9E-36ED-76C8-672F771149CD}"/>
              </a:ext>
            </a:extLst>
          </p:cNvPr>
          <p:cNvGrpSpPr/>
          <p:nvPr/>
        </p:nvGrpSpPr>
        <p:grpSpPr>
          <a:xfrm>
            <a:off x="6464833" y="1288055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BFBDE0D-913B-114B-041E-0DC6544FF517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3439ED-F371-2C9D-BE0E-4B6E246F7102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0</a:t>
                </a:r>
                <a:endParaRPr lang="en-AU" sz="72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E5333C-DCFF-2904-97B1-D9F5073B2AB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2</a:t>
                </a:r>
                <a:endParaRPr lang="en-AU" sz="360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5313FF-FEFC-48D0-C5A5-2B2E58CA389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DF27E1-325E-12BF-C04E-D0FA4DE5F56E}"/>
              </a:ext>
            </a:extLst>
          </p:cNvPr>
          <p:cNvGrpSpPr/>
          <p:nvPr/>
        </p:nvGrpSpPr>
        <p:grpSpPr>
          <a:xfrm>
            <a:off x="7603604" y="1288055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84DA6AC-4526-D6A8-9009-D84C4F07F110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7536D8F-F2AE-147B-A308-3A2556620BF1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E1FC868-2E27-29C0-0C58-7ABB1CEB4E3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3</a:t>
                </a:r>
                <a:endParaRPr lang="en-AU" sz="360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876A8FC-8E27-A6E5-B9E9-FC8FADED080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E92D848-800B-F63B-9C49-12990AC96673}"/>
              </a:ext>
            </a:extLst>
          </p:cNvPr>
          <p:cNvGrpSpPr/>
          <p:nvPr/>
        </p:nvGrpSpPr>
        <p:grpSpPr>
          <a:xfrm>
            <a:off x="8742375" y="1288055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D8B0239-4D81-8B34-530E-E5E8CDBBD845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FBB362D-7163-00FB-3004-DC95C9BEF7F2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2</a:t>
                </a:r>
                <a:endParaRPr lang="en-AU" sz="72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2A1306-D87E-ACDE-E124-CC4F9925150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4</a:t>
                </a:r>
                <a:endParaRPr lang="en-AU" sz="360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2AB0499-660A-26C1-FC70-0BBA0BC8751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CC5B1C3-97EA-F132-E278-F417C4275A01}"/>
              </a:ext>
            </a:extLst>
          </p:cNvPr>
          <p:cNvGrpSpPr/>
          <p:nvPr/>
        </p:nvGrpSpPr>
        <p:grpSpPr>
          <a:xfrm>
            <a:off x="9856868" y="1288055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E0BBA43-788A-1B70-4EC6-8DA8DD8F269D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E08F896-1AA1-DFD0-9E22-3C421155E79A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6</a:t>
                </a:r>
                <a:endParaRPr lang="en-AU" sz="720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F78BE03-E894-FA67-653D-0FE216255E2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5</a:t>
                </a:r>
                <a:endParaRPr lang="en-AU" sz="360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440D890-DC4C-6822-3393-6E9B7D72BDB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CC577BEE-D346-3528-9141-2063CDFD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Lists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BAD6B4-86D0-1E67-F602-AEEAFB82D0F5}"/>
              </a:ext>
            </a:extLst>
          </p:cNvPr>
          <p:cNvSpPr txBox="1"/>
          <p:nvPr/>
        </p:nvSpPr>
        <p:spPr>
          <a:xfrm>
            <a:off x="3509438" y="136525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 = [4, 7, 0, 7, 2, 6]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8479EC-ABDD-69CA-2D09-33A1564114E1}"/>
              </a:ext>
            </a:extLst>
          </p:cNvPr>
          <p:cNvSpPr txBox="1"/>
          <p:nvPr/>
        </p:nvSpPr>
        <p:spPr>
          <a:xfrm>
            <a:off x="3509438" y="197834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28032-8FD0-4ED6-D3BD-3D789EC48448}"/>
              </a:ext>
            </a:extLst>
          </p:cNvPr>
          <p:cNvSpPr txBox="1"/>
          <p:nvPr/>
        </p:nvSpPr>
        <p:spPr>
          <a:xfrm>
            <a:off x="4098701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L[0]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949D96-6AF0-0824-F167-2E129D883C43}"/>
              </a:ext>
            </a:extLst>
          </p:cNvPr>
          <p:cNvSpPr txBox="1"/>
          <p:nvPr/>
        </p:nvSpPr>
        <p:spPr>
          <a:xfrm>
            <a:off x="5226415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L[1]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E395D-08EB-34E1-2143-D9BBCD0997FA}"/>
              </a:ext>
            </a:extLst>
          </p:cNvPr>
          <p:cNvSpPr txBox="1"/>
          <p:nvPr/>
        </p:nvSpPr>
        <p:spPr>
          <a:xfrm>
            <a:off x="635412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L[2]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C1890-6F6C-8036-EF92-271E43200F5F}"/>
              </a:ext>
            </a:extLst>
          </p:cNvPr>
          <p:cNvSpPr txBox="1"/>
          <p:nvPr/>
        </p:nvSpPr>
        <p:spPr>
          <a:xfrm>
            <a:off x="7481843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L[3]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27ABB9-1117-0D16-791A-41922CE85C7C}"/>
              </a:ext>
            </a:extLst>
          </p:cNvPr>
          <p:cNvSpPr txBox="1"/>
          <p:nvPr/>
        </p:nvSpPr>
        <p:spPr>
          <a:xfrm>
            <a:off x="8609557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L[4]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1DD57-53B5-DB96-16C4-99FDEDCE6194}"/>
              </a:ext>
            </a:extLst>
          </p:cNvPr>
          <p:cNvSpPr txBox="1"/>
          <p:nvPr/>
        </p:nvSpPr>
        <p:spPr>
          <a:xfrm>
            <a:off x="973726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L[5]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4A1810-A138-642D-4C05-2F58EA71C044}"/>
              </a:ext>
            </a:extLst>
          </p:cNvPr>
          <p:cNvSpPr txBox="1"/>
          <p:nvPr/>
        </p:nvSpPr>
        <p:spPr>
          <a:xfrm>
            <a:off x="219696" y="3772822"/>
            <a:ext cx="786946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print(L[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1:4</a:t>
            </a:r>
            <a:r>
              <a:rPr lang="en-CA" sz="3200">
                <a:latin typeface="Consolas" panose="020B0609020204030204" pitchFamily="49" charset="0"/>
              </a:rPr>
              <a:t>]) # [7, 0, 7]</a:t>
            </a:r>
          </a:p>
          <a:p>
            <a:r>
              <a:rPr lang="en-CA" sz="3200">
                <a:latin typeface="Consolas" panose="020B0609020204030204" pitchFamily="49" charset="0"/>
              </a:rPr>
              <a:t>print(L[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4:6</a:t>
            </a:r>
            <a:r>
              <a:rPr lang="en-CA" sz="3200">
                <a:latin typeface="Consolas" panose="020B0609020204030204" pitchFamily="49" charset="0"/>
              </a:rPr>
              <a:t>]) # [2, 6]</a:t>
            </a:r>
          </a:p>
          <a:p>
            <a:r>
              <a:rPr lang="en-CA" sz="3200">
                <a:latin typeface="Consolas" panose="020B0609020204030204" pitchFamily="49" charset="0"/>
              </a:rPr>
              <a:t>print(L[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0:5</a:t>
            </a:r>
            <a:r>
              <a:rPr lang="en-CA" sz="3200">
                <a:latin typeface="Consolas" panose="020B0609020204030204" pitchFamily="49" charset="0"/>
              </a:rPr>
              <a:t>]) # [4, 7, 0, 7, 2]</a:t>
            </a:r>
          </a:p>
          <a:p>
            <a:r>
              <a:rPr lang="en-CA" sz="3200">
                <a:latin typeface="Consolas" panose="020B0609020204030204" pitchFamily="49" charset="0"/>
              </a:rPr>
              <a:t>print(L[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0:6</a:t>
            </a:r>
            <a:r>
              <a:rPr lang="en-CA" sz="3200">
                <a:latin typeface="Consolas" panose="020B0609020204030204" pitchFamily="49" charset="0"/>
              </a:rPr>
              <a:t>]) # [4, 7, 0, 7, 2, 6]</a:t>
            </a:r>
            <a:br>
              <a:rPr lang="en-CA" sz="3200">
                <a:latin typeface="Consolas" panose="020B0609020204030204" pitchFamily="49" charset="0"/>
              </a:rPr>
            </a:br>
            <a:r>
              <a:rPr lang="en-CA" sz="3200">
                <a:latin typeface="Consolas" panose="020B0609020204030204" pitchFamily="49" charset="0"/>
              </a:rPr>
              <a:t>print(L[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3:3</a:t>
            </a:r>
            <a:r>
              <a:rPr lang="en-CA" sz="3200">
                <a:latin typeface="Consolas" panose="020B0609020204030204" pitchFamily="49" charset="0"/>
              </a:rPr>
              <a:t>]) # []</a:t>
            </a:r>
          </a:p>
          <a:p>
            <a:r>
              <a:rPr lang="en-CA" sz="3200">
                <a:latin typeface="Consolas" panose="020B0609020204030204" pitchFamily="49" charset="0"/>
              </a:rPr>
              <a:t>print(L[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3:4</a:t>
            </a:r>
            <a:r>
              <a:rPr lang="en-CA" sz="3200">
                <a:latin typeface="Consolas" panose="020B0609020204030204" pitchFamily="49" charset="0"/>
              </a:rPr>
              <a:t>]) # [7]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1E84B-974A-4961-F661-BCA1D6CC4033}"/>
              </a:ext>
            </a:extLst>
          </p:cNvPr>
          <p:cNvSpPr txBox="1"/>
          <p:nvPr/>
        </p:nvSpPr>
        <p:spPr>
          <a:xfrm>
            <a:off x="254402" y="1077273"/>
            <a:ext cx="202715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slice of a list </a:t>
            </a:r>
            <a:r>
              <a:rPr lang="en-CA"/>
              <a:t>is a subsequence of consecutive values in a list.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27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57A9E-91A2-C47D-EE6E-996DFE564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820C5-97BE-2860-04DF-2B320CAE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9A7748-7DF7-0238-DC46-C99F04EFDAAF}"/>
              </a:ext>
            </a:extLst>
          </p:cNvPr>
          <p:cNvGrpSpPr/>
          <p:nvPr/>
        </p:nvGrpSpPr>
        <p:grpSpPr>
          <a:xfrm>
            <a:off x="4186065" y="1288055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FF724C-9701-F77B-45C0-C1E0A4E491E8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80DBED-9484-4AB9-6B03-73FBA3591991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4</a:t>
                </a:r>
                <a:endParaRPr lang="en-AU" sz="72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6422EF-4AB8-6888-01D1-06B26C34A02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0</a:t>
                </a:r>
                <a:endParaRPr lang="en-AU" sz="360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A546F9-0321-1FBE-34AD-DB1B807A02F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3CA5B9-D78D-3FD4-D661-07C072365B35}"/>
              </a:ext>
            </a:extLst>
          </p:cNvPr>
          <p:cNvGrpSpPr/>
          <p:nvPr/>
        </p:nvGrpSpPr>
        <p:grpSpPr>
          <a:xfrm>
            <a:off x="5322533" y="1288055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07B9174-1345-9375-0655-32A53127F01E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F6426A-0271-ADA2-9123-D18334CD7658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3C9EE2-C082-F828-C084-1A6F6F182818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1</a:t>
                </a:r>
                <a:endParaRPr lang="en-AU" sz="360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271309-8BC7-ACB3-1EAC-9539DEA872F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B6B79-611D-3A2E-5EA3-BB0462353619}"/>
              </a:ext>
            </a:extLst>
          </p:cNvPr>
          <p:cNvGrpSpPr/>
          <p:nvPr/>
        </p:nvGrpSpPr>
        <p:grpSpPr>
          <a:xfrm>
            <a:off x="6464833" y="1288055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22BDCC2-D5F3-9124-7D60-70C3E1AD5133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2A967B-D9D2-F6C6-4142-474ABF398F8F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0</a:t>
                </a:r>
                <a:endParaRPr lang="en-AU" sz="72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6EB7836-E619-655C-D658-6C95416335F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2</a:t>
                </a:r>
                <a:endParaRPr lang="en-AU" sz="360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7DE23B-28FE-5C4C-EDB3-848D41BCABE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291C5A2-2219-62C6-1801-C5C38EFDA1C8}"/>
              </a:ext>
            </a:extLst>
          </p:cNvPr>
          <p:cNvGrpSpPr/>
          <p:nvPr/>
        </p:nvGrpSpPr>
        <p:grpSpPr>
          <a:xfrm>
            <a:off x="7603604" y="1288055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5E27250-D21E-4842-1980-C596ECDFA4DA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31E007D-831A-5166-8868-B8C8252D7E62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AF2240E-25EE-8125-9E9E-44B84E2E478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3</a:t>
                </a:r>
                <a:endParaRPr lang="en-AU" sz="360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9AB7ED1-4ABA-D298-E030-41BB372AAA0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3CBFDD7-DB31-F6E1-A438-051D3AB8A193}"/>
              </a:ext>
            </a:extLst>
          </p:cNvPr>
          <p:cNvGrpSpPr/>
          <p:nvPr/>
        </p:nvGrpSpPr>
        <p:grpSpPr>
          <a:xfrm>
            <a:off x="8742375" y="1288055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74186E9-09F1-1AC4-675B-252C3D209AB7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196EA0E-85A8-0A8B-5AB3-8304F3DF44B1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2</a:t>
                </a:r>
                <a:endParaRPr lang="en-AU" sz="72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25EB88-1D81-1BF5-4815-A0863AE90A3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4</a:t>
                </a:r>
                <a:endParaRPr lang="en-AU" sz="360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5AEE6F4-C362-A56B-92A9-AE4308EA879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1310B42-412F-529C-2AFA-2A58944BB5D1}"/>
              </a:ext>
            </a:extLst>
          </p:cNvPr>
          <p:cNvGrpSpPr/>
          <p:nvPr/>
        </p:nvGrpSpPr>
        <p:grpSpPr>
          <a:xfrm>
            <a:off x="9856868" y="1288055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F831F02-7DEA-B038-5262-DB3949BAEEDA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2489B36-EE85-4B5A-B2E8-243070F9F0DF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6</a:t>
                </a:r>
                <a:endParaRPr lang="en-AU" sz="720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2C9804B-FDD0-C62F-0668-8055950A59B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5</a:t>
                </a:r>
                <a:endParaRPr lang="en-AU" sz="360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497136-0383-9F2B-BCE9-30CF1908D67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C56E908-AEFD-1088-F3F9-3D542CFD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Lists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2B0752-7877-F305-C768-AF0DC5B083FD}"/>
              </a:ext>
            </a:extLst>
          </p:cNvPr>
          <p:cNvSpPr txBox="1"/>
          <p:nvPr/>
        </p:nvSpPr>
        <p:spPr>
          <a:xfrm>
            <a:off x="3509438" y="136525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 = [4, 7, 0, 7, 2, 6]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2046F4-9EB0-FBBD-1F29-5150B732D923}"/>
              </a:ext>
            </a:extLst>
          </p:cNvPr>
          <p:cNvSpPr txBox="1"/>
          <p:nvPr/>
        </p:nvSpPr>
        <p:spPr>
          <a:xfrm>
            <a:off x="3509438" y="197834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A1A0FB-4C78-C6F6-A3E9-DE4097025DF6}"/>
              </a:ext>
            </a:extLst>
          </p:cNvPr>
          <p:cNvSpPr txBox="1"/>
          <p:nvPr/>
        </p:nvSpPr>
        <p:spPr>
          <a:xfrm>
            <a:off x="4098701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L[0]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731E2-C010-8D35-B5FB-43AFB0DD39CF}"/>
              </a:ext>
            </a:extLst>
          </p:cNvPr>
          <p:cNvSpPr txBox="1"/>
          <p:nvPr/>
        </p:nvSpPr>
        <p:spPr>
          <a:xfrm>
            <a:off x="5226415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L[1]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72B57-A549-49D4-4238-05DF7C7A36EE}"/>
              </a:ext>
            </a:extLst>
          </p:cNvPr>
          <p:cNvSpPr txBox="1"/>
          <p:nvPr/>
        </p:nvSpPr>
        <p:spPr>
          <a:xfrm>
            <a:off x="635412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L[2]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2A635E-338E-5166-268A-417EF496B9C8}"/>
              </a:ext>
            </a:extLst>
          </p:cNvPr>
          <p:cNvSpPr txBox="1"/>
          <p:nvPr/>
        </p:nvSpPr>
        <p:spPr>
          <a:xfrm>
            <a:off x="7481843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L[3]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41175-B120-046A-3393-1C9AE5B8805F}"/>
              </a:ext>
            </a:extLst>
          </p:cNvPr>
          <p:cNvSpPr txBox="1"/>
          <p:nvPr/>
        </p:nvSpPr>
        <p:spPr>
          <a:xfrm>
            <a:off x="8609557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L[4]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F94B1-4534-356A-D716-E8215E3B9210}"/>
              </a:ext>
            </a:extLst>
          </p:cNvPr>
          <p:cNvSpPr txBox="1"/>
          <p:nvPr/>
        </p:nvSpPr>
        <p:spPr>
          <a:xfrm>
            <a:off x="973726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L[5]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EB85BC-3AD7-4655-9FF6-AA500F526D1F}"/>
              </a:ext>
            </a:extLst>
          </p:cNvPr>
          <p:cNvSpPr txBox="1"/>
          <p:nvPr/>
        </p:nvSpPr>
        <p:spPr>
          <a:xfrm>
            <a:off x="295257" y="4000285"/>
            <a:ext cx="76434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print(L[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1:</a:t>
            </a:r>
            <a:r>
              <a:rPr lang="en-CA" sz="3200">
                <a:latin typeface="Consolas" panose="020B0609020204030204" pitchFamily="49" charset="0"/>
              </a:rPr>
              <a:t>]) # 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[7, 0, 7, 2, 6]</a:t>
            </a:r>
          </a:p>
          <a:p>
            <a:r>
              <a:rPr lang="en-CA" sz="3200">
                <a:latin typeface="Consolas" panose="020B0609020204030204" pitchFamily="49" charset="0"/>
              </a:rPr>
              <a:t>print(L[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:5</a:t>
            </a:r>
            <a:r>
              <a:rPr lang="en-CA" sz="3200">
                <a:latin typeface="Consolas" panose="020B0609020204030204" pitchFamily="49" charset="0"/>
              </a:rPr>
              <a:t>]) # 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[4, 7, 0, 7]</a:t>
            </a:r>
          </a:p>
          <a:p>
            <a:r>
              <a:rPr lang="en-CA" sz="3200">
                <a:latin typeface="Consolas" panose="020B0609020204030204" pitchFamily="49" charset="0"/>
              </a:rPr>
              <a:t>print(L[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CA" sz="3200">
                <a:latin typeface="Consolas" panose="020B0609020204030204" pitchFamily="49" charset="0"/>
              </a:rPr>
              <a:t>])  # 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[4, 7, 0, 7, 2, 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6ADEF7-E49E-1155-42C5-670A652F2002}"/>
              </a:ext>
            </a:extLst>
          </p:cNvPr>
          <p:cNvSpPr txBox="1"/>
          <p:nvPr/>
        </p:nvSpPr>
        <p:spPr>
          <a:xfrm>
            <a:off x="254402" y="1077273"/>
            <a:ext cx="202715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slice of a list </a:t>
            </a:r>
            <a:r>
              <a:rPr lang="en-CA"/>
              <a:t>is a subsequence of consecutive values in a list. 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6189AE-C7F5-DD2B-1D20-5C1BDB9303A0}"/>
                  </a:ext>
                </a:extLst>
              </p14:cNvPr>
              <p14:cNvContentPartPr/>
              <p14:nvPr/>
            </p14:nvContentPartPr>
            <p14:xfrm>
              <a:off x="3423960" y="1095120"/>
              <a:ext cx="6392880" cy="2238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6189AE-C7F5-DD2B-1D20-5C1BDB9303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4600" y="1085760"/>
                <a:ext cx="6411600" cy="22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9314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25BB4-E37B-048E-4409-9C13DABC2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AD42-A1C5-FDE0-A14D-D4B3CDC5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</a:t>
            </a:r>
            <a:br>
              <a:rPr lang="en-CA"/>
            </a:br>
            <a:r>
              <a:rPr lang="en-CA"/>
              <a:t>Mutability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0B6C2-8F42-C3A4-28A8-F2772570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98C60-FF64-56FA-EC63-54C4F40E9253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Python, you </a:t>
            </a:r>
            <a:r>
              <a:rPr lang="en-CA" b="1"/>
              <a:t>can</a:t>
            </a:r>
            <a:r>
              <a:rPr lang="en-CA"/>
              <a:t>  add, remove, or change values of a list.</a:t>
            </a:r>
            <a:br>
              <a:rPr lang="en-CA"/>
            </a:br>
            <a:r>
              <a:rPr lang="en-CA"/>
              <a:t>Python lists are </a:t>
            </a:r>
            <a:r>
              <a:rPr lang="en-CA" b="1"/>
              <a:t>mutable</a:t>
            </a:r>
            <a:r>
              <a:rPr lang="en-CA"/>
              <a:t>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E5F24A-F278-04FB-E808-A1929775A6C4}"/>
              </a:ext>
            </a:extLst>
          </p:cNvPr>
          <p:cNvSpPr txBox="1"/>
          <p:nvPr/>
        </p:nvSpPr>
        <p:spPr>
          <a:xfrm>
            <a:off x="3603153" y="511669"/>
            <a:ext cx="78756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L = [4, 7, 0, 7, 2, 6]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print(L[0])   # 4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print(</a:t>
            </a:r>
            <a:r>
              <a:rPr lang="en-US" sz="2800" err="1">
                <a:latin typeface="Consolas" panose="020B0609020204030204" pitchFamily="49" charset="0"/>
              </a:rPr>
              <a:t>len</a:t>
            </a:r>
            <a:r>
              <a:rPr lang="en-US" sz="2800">
                <a:latin typeface="Consolas" panose="020B0609020204030204" pitchFamily="49" charset="0"/>
              </a:rPr>
              <a:t>(s)) # 6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solidFill>
                  <a:srgbClr val="00B050"/>
                </a:solidFill>
                <a:latin typeface="Consolas" panose="020B0609020204030204" pitchFamily="49" charset="0"/>
              </a:rPr>
              <a:t>L[0] = -5     </a:t>
            </a:r>
            <a:r>
              <a:rPr lang="en-US" sz="2800">
                <a:latin typeface="Consolas" panose="020B0609020204030204" pitchFamily="49" charset="0"/>
              </a:rPr>
              <a:t># [</a:t>
            </a:r>
            <a:r>
              <a:rPr lang="en-US" sz="2800">
                <a:solidFill>
                  <a:srgbClr val="00B050"/>
                </a:solidFill>
                <a:latin typeface="Consolas" panose="020B0609020204030204" pitchFamily="49" charset="0"/>
              </a:rPr>
              <a:t>-5</a:t>
            </a:r>
            <a:r>
              <a:rPr lang="en-US" sz="2800">
                <a:latin typeface="Consolas" panose="020B0609020204030204" pitchFamily="49" charset="0"/>
              </a:rPr>
              <a:t>, 7, 0, 7, 2, 6]</a:t>
            </a:r>
          </a:p>
          <a:p>
            <a:r>
              <a:rPr lang="en-US" sz="2800">
                <a:latin typeface="Consolas" panose="020B0609020204030204" pitchFamily="49" charset="0"/>
              </a:rPr>
              <a:t>print(L[0])   # </a:t>
            </a:r>
            <a:r>
              <a:rPr lang="en-US" sz="2800">
                <a:solidFill>
                  <a:srgbClr val="00B050"/>
                </a:solidFill>
                <a:latin typeface="Consolas" panose="020B0609020204030204" pitchFamily="49" charset="0"/>
              </a:rPr>
              <a:t>-5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6D3CAF4-74DF-B4D4-4BCF-9AEC818F197E}"/>
                  </a:ext>
                </a:extLst>
              </p14:cNvPr>
              <p14:cNvContentPartPr/>
              <p14:nvPr/>
            </p14:nvContentPartPr>
            <p14:xfrm>
              <a:off x="891000" y="2264040"/>
              <a:ext cx="8924760" cy="990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6D3CAF4-74DF-B4D4-4BCF-9AEC818F19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640" y="2254680"/>
                <a:ext cx="8943480" cy="100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9216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82757-89CE-0969-1B4C-E13378BAB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7B37-5FE2-D6E9-5B82-81DDE35F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Mutability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BD2FF-B3DD-7BF6-2F63-8E2FD8C2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D6234-109B-B8B5-F949-9FDCE2FA1461}"/>
              </a:ext>
            </a:extLst>
          </p:cNvPr>
          <p:cNvSpPr txBox="1"/>
          <p:nvPr/>
        </p:nvSpPr>
        <p:spPr>
          <a:xfrm>
            <a:off x="323563" y="1554300"/>
            <a:ext cx="276586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Since lists are </a:t>
            </a:r>
            <a:r>
              <a:rPr lang="en-CA" b="1"/>
              <a:t>mutable</a:t>
            </a:r>
            <a:r>
              <a:rPr lang="en-CA"/>
              <a:t>, it is fast to change an item in the middle of a list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20D8EB-024F-E874-C612-CA17C65E12FF}"/>
              </a:ext>
            </a:extLst>
          </p:cNvPr>
          <p:cNvSpPr txBox="1"/>
          <p:nvPr/>
        </p:nvSpPr>
        <p:spPr>
          <a:xfrm>
            <a:off x="4122237" y="903438"/>
            <a:ext cx="78756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L = ['MIT', 'UVIC',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'YVR'</a:t>
            </a:r>
            <a:r>
              <a:rPr lang="en-US" sz="3200">
                <a:latin typeface="Consolas" panose="020B0609020204030204" pitchFamily="49" charset="0"/>
              </a:rPr>
              <a:t>, 'UBC']</a:t>
            </a:r>
          </a:p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L[2] = 'SFU'</a:t>
            </a:r>
          </a:p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#   ['MIT', 'UVIC',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'SFU'</a:t>
            </a:r>
            <a:r>
              <a:rPr lang="en-US" sz="3200">
                <a:latin typeface="Consolas" panose="020B0609020204030204" pitchFamily="49" charset="0"/>
              </a:rPr>
              <a:t>, 'UBC']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C8C0255-FCDF-D90C-45DE-ABC307FF738D}"/>
                  </a:ext>
                </a:extLst>
              </p14:cNvPr>
              <p14:cNvContentPartPr/>
              <p14:nvPr/>
            </p14:nvContentPartPr>
            <p14:xfrm>
              <a:off x="3812760" y="226080"/>
              <a:ext cx="5947200" cy="2354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C8C0255-FCDF-D90C-45DE-ABC307FF73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3400" y="216720"/>
                <a:ext cx="5965920" cy="237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809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28C51-9DD1-5276-9D27-88F0B8D9E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20B3-6E90-419A-9CE5-052DE768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Comparing</a:t>
            </a:r>
            <a:br>
              <a:rPr lang="en-CA"/>
            </a:br>
            <a:r>
              <a:rPr lang="en-CA"/>
              <a:t>Lists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4FC68-DB46-F224-0AE5-4C64A638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393A4-550F-89B0-B4F9-5BE06D58928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Two lists are </a:t>
            </a:r>
            <a:r>
              <a:rPr lang="en-CA" b="1"/>
              <a:t>equal</a:t>
            </a:r>
            <a:r>
              <a:rPr lang="en-CA"/>
              <a:t> if they have the same values in the same order.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DD140-F951-2121-677B-F1B1B722F586}"/>
              </a:ext>
            </a:extLst>
          </p:cNvPr>
          <p:cNvSpPr txBox="1"/>
          <p:nvPr/>
        </p:nvSpPr>
        <p:spPr>
          <a:xfrm>
            <a:off x="3591636" y="343361"/>
            <a:ext cx="60228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[1, 2] == [1, 2]    #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[1, 2] == [2, 1]    #</a:t>
            </a:r>
            <a:endParaRPr lang="en-US" sz="28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[1, 2] == [1, 2, 3] #</a:t>
            </a:r>
            <a:endParaRPr lang="en-US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0E5D0-DF89-01F5-7A3A-BB5553FE05AF}"/>
              </a:ext>
            </a:extLst>
          </p:cNvPr>
          <p:cNvSpPr txBox="1"/>
          <p:nvPr/>
        </p:nvSpPr>
        <p:spPr>
          <a:xfrm>
            <a:off x="3591636" y="2289051"/>
            <a:ext cx="60228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[1, 2] != [1, 2]    #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[1, 2] != [2, 1]    #</a:t>
            </a:r>
            <a:endParaRPr lang="en-US" sz="28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[1, 2] != [1, 2, 3] #</a:t>
            </a:r>
            <a:endParaRPr lang="en-US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493E9-3574-F702-C14C-173F964A9801}"/>
              </a:ext>
            </a:extLst>
          </p:cNvPr>
          <p:cNvSpPr txBox="1"/>
          <p:nvPr/>
        </p:nvSpPr>
        <p:spPr>
          <a:xfrm>
            <a:off x="381740" y="4322700"/>
            <a:ext cx="103247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['BC', 'AB', 'ON'] == ['BC', 'AB', 'ON'] #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['BC', 'AB', 'ON'] == ['BC', 'AB', 'On'] #</a:t>
            </a:r>
            <a:endParaRPr lang="en-US" sz="28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['BC', 'AB', 'ON'] == ['BC', 'ON']       #</a:t>
            </a:r>
            <a:endParaRPr lang="en-US" sz="28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F72C79C-FC4E-C166-F907-FA772E376A80}"/>
                  </a:ext>
                </a:extLst>
              </p14:cNvPr>
              <p14:cNvContentPartPr/>
              <p14:nvPr/>
            </p14:nvContentPartPr>
            <p14:xfrm>
              <a:off x="438480" y="66960"/>
              <a:ext cx="11382120" cy="5758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F72C79C-FC4E-C166-F907-FA772E376A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120" y="57600"/>
                <a:ext cx="11400840" cy="577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6901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578DC-8B8B-F66E-77C8-8EF8FBE70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88F0-63D7-3A7D-FD61-BA30CD24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Comparing</a:t>
            </a:r>
            <a:br>
              <a:rPr lang="en-CA"/>
            </a:br>
            <a:r>
              <a:rPr lang="en-CA"/>
              <a:t>Lists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FBA79-0CBA-5898-7484-75E3703D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2334F9-C845-EDF5-9914-4DAB9A18AD6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Two lists are </a:t>
            </a:r>
            <a:r>
              <a:rPr lang="en-CA" b="1"/>
              <a:t>equal</a:t>
            </a:r>
            <a:r>
              <a:rPr lang="en-CA"/>
              <a:t> if they have the same values in the same order.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8C91EC-43D1-5A9F-2353-970B8E00FB5D}"/>
              </a:ext>
            </a:extLst>
          </p:cNvPr>
          <p:cNvSpPr txBox="1"/>
          <p:nvPr/>
        </p:nvSpPr>
        <p:spPr>
          <a:xfrm>
            <a:off x="3591636" y="343361"/>
            <a:ext cx="60228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[1, 2] == [1, 2]    #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[1, 2] == [2, 1]    #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sz="2800">
                <a:latin typeface="Consolas" panose="020B0609020204030204" pitchFamily="49" charset="0"/>
              </a:rPr>
              <a:t>[1, 2] == [1, 2, 3] #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070C2-63E2-55B4-9D9C-9DE9499C6849}"/>
              </a:ext>
            </a:extLst>
          </p:cNvPr>
          <p:cNvSpPr txBox="1"/>
          <p:nvPr/>
        </p:nvSpPr>
        <p:spPr>
          <a:xfrm>
            <a:off x="3591636" y="2289051"/>
            <a:ext cx="60228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[1, 2] != [1, 2]    #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[1, 2] != [2, 1]    #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800">
                <a:latin typeface="Consolas" panose="020B0609020204030204" pitchFamily="49" charset="0"/>
              </a:rPr>
              <a:t>[1, 2] != [1, 2, 3] #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C2940-0771-955B-B4E1-91B2707454F7}"/>
              </a:ext>
            </a:extLst>
          </p:cNvPr>
          <p:cNvSpPr txBox="1"/>
          <p:nvPr/>
        </p:nvSpPr>
        <p:spPr>
          <a:xfrm>
            <a:off x="381740" y="4322700"/>
            <a:ext cx="103247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['BC', 'AB', 'ON'] == ['BC', 'AB', 'ON'] #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['BC', 'AB', 'ON'] == ['BC', 'AB', 'On'] #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sz="2800">
                <a:latin typeface="Consolas" panose="020B0609020204030204" pitchFamily="49" charset="0"/>
              </a:rPr>
              <a:t>['BC', 'AB', 'ON'] == ['BC', 'ON']       #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endParaRPr lang="en-US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447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E9C1A-BBE3-3F2F-0781-F7501773E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9EAF-A976-D3D8-2E10-70EA6E7DF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Appending Lists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9E504-0E3A-7989-68A7-613FD5CB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C8D05-FA55-1EC6-B03E-EB9212D214D1}"/>
              </a:ext>
            </a:extLst>
          </p:cNvPr>
          <p:cNvSpPr txBox="1"/>
          <p:nvPr/>
        </p:nvSpPr>
        <p:spPr>
          <a:xfrm>
            <a:off x="302543" y="1488213"/>
            <a:ext cx="253525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As with strings,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CA"/>
              <a:t> and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CA"/>
              <a:t> append lists.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E6D91-DE5A-EAB1-5624-B5DEF550AE1C}"/>
              </a:ext>
            </a:extLst>
          </p:cNvPr>
          <p:cNvSpPr txBox="1"/>
          <p:nvPr/>
        </p:nvSpPr>
        <p:spPr>
          <a:xfrm>
            <a:off x="3494666" y="903438"/>
            <a:ext cx="85032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am = ['Al', 'Ned', 'Bob']</a:t>
            </a:r>
          </a:p>
          <a:p>
            <a:r>
              <a:rPr lang="en-US" sz="3200">
                <a:latin typeface="Consolas" panose="020B0609020204030204" pitchFamily="49" charset="0"/>
              </a:rPr>
              <a:t>pm = ['Ned', 'Zia']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 err="1">
                <a:latin typeface="Consolas" panose="020B0609020204030204" pitchFamily="49" charset="0"/>
              </a:rPr>
              <a:t>all_day</a:t>
            </a:r>
            <a:r>
              <a:rPr lang="en-US" sz="3200">
                <a:latin typeface="Consolas" panose="020B0609020204030204" pitchFamily="49" charset="0"/>
              </a:rPr>
              <a:t> = am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3200">
                <a:latin typeface="Consolas" panose="020B0609020204030204" pitchFamily="49" charset="0"/>
              </a:rPr>
              <a:t> pm</a:t>
            </a:r>
          </a:p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print(</a:t>
            </a:r>
            <a:r>
              <a:rPr lang="en-US" sz="3200" err="1">
                <a:latin typeface="Consolas" panose="020B0609020204030204" pitchFamily="49" charset="0"/>
              </a:rPr>
              <a:t>all_day</a:t>
            </a:r>
            <a:r>
              <a:rPr lang="en-US" sz="3200">
                <a:latin typeface="Consolas" panose="020B0609020204030204" pitchFamily="49" charset="0"/>
              </a:rPr>
              <a:t>)</a:t>
            </a:r>
          </a:p>
          <a:p>
            <a:r>
              <a:rPr lang="en-US" sz="3200">
                <a:latin typeface="Consolas" panose="020B0609020204030204" pitchFamily="49" charset="0"/>
              </a:rPr>
              <a:t># ['Al', 'Ned', 'Bob', 'Ned', 'Zia']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5611C9-B840-709E-B3A1-E48F3045E7C4}"/>
                  </a:ext>
                </a:extLst>
              </p14:cNvPr>
              <p14:cNvContentPartPr/>
              <p14:nvPr/>
            </p14:nvContentPartPr>
            <p14:xfrm>
              <a:off x="6230160" y="2302560"/>
              <a:ext cx="846720" cy="731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5611C9-B840-709E-B3A1-E48F3045E7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0800" y="2293200"/>
                <a:ext cx="865440" cy="75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2034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8C293-6ADF-3B38-0E43-435909609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E9E3-C408-E473-F5ED-D3AE5AC8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Appending Lists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D6356-BB30-E76F-1AF9-3C5E7399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EF9D9-33A9-A5DC-E3DE-734B37ECA8F5}"/>
              </a:ext>
            </a:extLst>
          </p:cNvPr>
          <p:cNvSpPr txBox="1"/>
          <p:nvPr/>
        </p:nvSpPr>
        <p:spPr>
          <a:xfrm>
            <a:off x="302543" y="1488213"/>
            <a:ext cx="253525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As with strings,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CA"/>
              <a:t> and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CA"/>
              <a:t> append lists.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4C829-FCA2-34D8-F051-14BDDA42EF8F}"/>
              </a:ext>
            </a:extLst>
          </p:cNvPr>
          <p:cNvSpPr txBox="1"/>
          <p:nvPr/>
        </p:nvSpPr>
        <p:spPr>
          <a:xfrm>
            <a:off x="3494666" y="903438"/>
            <a:ext cx="85032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pm = ['Ned', 'Zia’]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rep = 3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3200">
                <a:latin typeface="Consolas" panose="020B0609020204030204" pitchFamily="49" charset="0"/>
              </a:rPr>
              <a:t> pm</a:t>
            </a:r>
          </a:p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print(rep)</a:t>
            </a:r>
          </a:p>
          <a:p>
            <a:r>
              <a:rPr lang="en-US" sz="3200">
                <a:latin typeface="Consolas" panose="020B0609020204030204" pitchFamily="49" charset="0"/>
              </a:rPr>
              <a:t># ['Ned', 'Zia', 'Ned', 'Zia’, </a:t>
            </a:r>
          </a:p>
          <a:p>
            <a:r>
              <a:rPr lang="en-US" sz="3200">
                <a:latin typeface="Consolas" panose="020B0609020204030204" pitchFamily="49" charset="0"/>
              </a:rPr>
              <a:t>#  'Ned', 'Zia']</a:t>
            </a:r>
          </a:p>
        </p:txBody>
      </p:sp>
    </p:spTree>
    <p:extLst>
      <p:ext uri="{BB962C8B-B14F-4D97-AF65-F5344CB8AC3E}">
        <p14:creationId xmlns:p14="http://schemas.microsoft.com/office/powerpoint/2010/main" val="387211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BF736B8-C93F-7669-F7AD-A834CC36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472E8E-1529-AD09-DACE-002A79E6E2F3}"/>
              </a:ext>
            </a:extLst>
          </p:cNvPr>
          <p:cNvSpPr txBox="1"/>
          <p:nvPr/>
        </p:nvSpPr>
        <p:spPr>
          <a:xfrm>
            <a:off x="239212" y="89553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list</a:t>
            </a:r>
            <a:r>
              <a:rPr lang="en-CA"/>
              <a:t> is a sequence of 0 or more values. The order of the values matters.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5C85F-4867-44D8-F82F-C687C968B64D}"/>
              </a:ext>
            </a:extLst>
          </p:cNvPr>
          <p:cNvSpPr txBox="1"/>
          <p:nvPr/>
        </p:nvSpPr>
        <p:spPr>
          <a:xfrm>
            <a:off x="239211" y="2280800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list literal</a:t>
            </a:r>
            <a:r>
              <a:rPr lang="en-CA"/>
              <a:t> begins with a </a:t>
            </a:r>
            <a:r>
              <a:rPr lang="en-CA">
                <a:latin typeface="Consolas" panose="020B0609020204030204" pitchFamily="49" charset="0"/>
              </a:rPr>
              <a:t>[</a:t>
            </a:r>
            <a:r>
              <a:rPr lang="en-CA"/>
              <a:t> and ends with a </a:t>
            </a:r>
            <a:r>
              <a:rPr lang="en-CA">
                <a:latin typeface="Consolas" panose="020B0609020204030204" pitchFamily="49" charset="0"/>
              </a:rPr>
              <a:t>]</a:t>
            </a:r>
            <a:r>
              <a:rPr lang="en-CA"/>
              <a:t>. The values are separated by commas.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9FCDCB-9430-72E2-16D1-9794DFB696FB}"/>
              </a:ext>
            </a:extLst>
          </p:cNvPr>
          <p:cNvSpPr txBox="1"/>
          <p:nvPr/>
        </p:nvSpPr>
        <p:spPr>
          <a:xfrm>
            <a:off x="239210" y="3943060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Lists can be indexed and slice using the same notation as for strings.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9EC1A-99FB-8125-9766-B5F1D143922C}"/>
              </a:ext>
            </a:extLst>
          </p:cNvPr>
          <p:cNvSpPr txBox="1"/>
          <p:nvPr/>
        </p:nvSpPr>
        <p:spPr>
          <a:xfrm>
            <a:off x="239209" y="5328322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Major difference from strings</a:t>
            </a:r>
            <a:r>
              <a:rPr lang="en-CA"/>
              <a:t>: lists are </a:t>
            </a:r>
            <a:r>
              <a:rPr lang="en-CA" b="1"/>
              <a:t>mutable</a:t>
            </a:r>
            <a:r>
              <a:rPr lang="en-CA"/>
              <a:t>, i.e. they can be modified.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E937C-432A-2C97-0F51-7ECD2827F9FC}"/>
              </a:ext>
            </a:extLst>
          </p:cNvPr>
          <p:cNvSpPr txBox="1"/>
          <p:nvPr/>
        </p:nvSpPr>
        <p:spPr>
          <a:xfrm>
            <a:off x="4096210" y="136525"/>
            <a:ext cx="6955750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>
                <a:latin typeface="Consolas" panose="020B0609020204030204" pitchFamily="49" charset="0"/>
              </a:rPr>
              <a:t>[]  # empty list</a:t>
            </a:r>
          </a:p>
          <a:p>
            <a:endParaRPr lang="en-CA" sz="6000">
              <a:latin typeface="Consolas" panose="020B0609020204030204" pitchFamily="49" charset="0"/>
            </a:endParaRPr>
          </a:p>
          <a:p>
            <a:r>
              <a:rPr lang="en-CA" sz="6000">
                <a:latin typeface="Consolas" panose="020B0609020204030204" pitchFamily="49" charset="0"/>
              </a:rPr>
              <a:t>[5, -2]</a:t>
            </a:r>
          </a:p>
          <a:p>
            <a:endParaRPr lang="en-CA" sz="6000">
              <a:latin typeface="Consolas" panose="020B0609020204030204" pitchFamily="49" charset="0"/>
            </a:endParaRPr>
          </a:p>
          <a:p>
            <a:r>
              <a:rPr lang="en-CA" sz="6000">
                <a:latin typeface="Consolas" panose="020B0609020204030204" pitchFamily="49" charset="0"/>
              </a:rPr>
              <a:t>['</a:t>
            </a:r>
            <a:r>
              <a:rPr lang="en-CA" sz="6000" err="1">
                <a:latin typeface="Consolas" panose="020B0609020204030204" pitchFamily="49" charset="0"/>
              </a:rPr>
              <a:t>on','off</a:t>
            </a:r>
            <a:r>
              <a:rPr lang="en-CA" sz="6000">
                <a:latin typeface="Consolas" panose="020B0609020204030204" pitchFamily="49" charset="0"/>
              </a:rPr>
              <a:t>']</a:t>
            </a:r>
          </a:p>
          <a:p>
            <a:endParaRPr lang="en-CA" sz="6000">
              <a:latin typeface="Consolas" panose="020B0609020204030204" pitchFamily="49" charset="0"/>
            </a:endParaRPr>
          </a:p>
          <a:p>
            <a:r>
              <a:rPr lang="en-CA" sz="6000">
                <a:latin typeface="Consolas" panose="020B0609020204030204" pitchFamily="49" charset="0"/>
              </a:rPr>
              <a:t>['a', 'b', 'c']</a:t>
            </a:r>
            <a:endParaRPr lang="en-AU" sz="6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92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7CA67-7981-A0C1-E19A-847B7C2A2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9604-581A-FF8D-AC57-A2107D98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 fontScale="90000"/>
          </a:bodyPr>
          <a:lstStyle/>
          <a:p>
            <a:r>
              <a:rPr lang="en-CA"/>
              <a:t>min, max, and sum of a list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BA26F-26A0-8776-4AD2-FA773332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4FB53-3253-832C-2D74-199A38DA7F23}"/>
              </a:ext>
            </a:extLst>
          </p:cNvPr>
          <p:cNvSpPr txBox="1"/>
          <p:nvPr/>
        </p:nvSpPr>
        <p:spPr>
          <a:xfrm>
            <a:off x="5018337" y="363766"/>
            <a:ext cx="253525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Python comes with built-in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CA">
                <a:cs typeface="Consolas" panose="020B0609020204030204" pitchFamily="49" charset="0"/>
              </a:rPr>
              <a:t>,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CA"/>
              <a:t> and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CA"/>
              <a:t> functions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8070A-7D97-8200-D346-021373FDCBBC}"/>
              </a:ext>
            </a:extLst>
          </p:cNvPr>
          <p:cNvSpPr txBox="1"/>
          <p:nvPr/>
        </p:nvSpPr>
        <p:spPr>
          <a:xfrm>
            <a:off x="1082566" y="1659285"/>
            <a:ext cx="97907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scores = [85, 80, 70, 85, 95]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print(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US" sz="3200">
                <a:latin typeface="Consolas" panose="020B0609020204030204" pitchFamily="49" charset="0"/>
              </a:rPr>
              <a:t>(scores))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70</a:t>
            </a:r>
          </a:p>
          <a:p>
            <a:r>
              <a:rPr lang="en-US" sz="3200">
                <a:latin typeface="Consolas" panose="020B0609020204030204" pitchFamily="49" charset="0"/>
              </a:rPr>
              <a:t>print(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US" sz="3200">
                <a:latin typeface="Consolas" panose="020B0609020204030204" pitchFamily="49" charset="0"/>
              </a:rPr>
              <a:t>(scores))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95</a:t>
            </a:r>
          </a:p>
          <a:p>
            <a:r>
              <a:rPr lang="en-US" sz="3200">
                <a:latin typeface="Consolas" panose="020B0609020204030204" pitchFamily="49" charset="0"/>
              </a:rPr>
              <a:t>print(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sum</a:t>
            </a:r>
            <a:r>
              <a:rPr lang="en-US" sz="3200">
                <a:latin typeface="Consolas" panose="020B0609020204030204" pitchFamily="49" charset="0"/>
              </a:rPr>
              <a:t>(scores))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415</a:t>
            </a:r>
          </a:p>
          <a:p>
            <a:r>
              <a:rPr lang="en-US" sz="3200">
                <a:latin typeface="Consolas" panose="020B0609020204030204" pitchFamily="49" charset="0"/>
              </a:rPr>
              <a:t>print(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sum</a:t>
            </a:r>
            <a:r>
              <a:rPr lang="en-US" sz="3200">
                <a:latin typeface="Consolas" panose="020B0609020204030204" pitchFamily="49" charset="0"/>
              </a:rPr>
              <a:t>(scores) / 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(scores))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83.0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5EEAD-92F6-8B0F-01CE-1065B8013187}"/>
              </a:ext>
            </a:extLst>
          </p:cNvPr>
          <p:cNvSpPr txBox="1"/>
          <p:nvPr/>
        </p:nvSpPr>
        <p:spPr>
          <a:xfrm>
            <a:off x="4246428" y="5050591"/>
            <a:ext cx="212755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calculates the average of a list of numbers.</a:t>
            </a:r>
            <a:endParaRPr lang="en-AU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B8EB335-A770-C866-4309-EAD67B7BCAEB}"/>
              </a:ext>
            </a:extLst>
          </p:cNvPr>
          <p:cNvSpPr/>
          <p:nvPr/>
        </p:nvSpPr>
        <p:spPr>
          <a:xfrm rot="16200000">
            <a:off x="5155657" y="1990114"/>
            <a:ext cx="309093" cy="55039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CDB0CF-E1D3-72E4-87E1-1A8FE719843C}"/>
                  </a:ext>
                </a:extLst>
              </p14:cNvPr>
              <p14:cNvContentPartPr/>
              <p14:nvPr/>
            </p14:nvContentPartPr>
            <p14:xfrm>
              <a:off x="2278440" y="4006080"/>
              <a:ext cx="5872680" cy="735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6CDB0CF-E1D3-72E4-87E1-1A8FE71984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9080" y="3996720"/>
                <a:ext cx="5891400" cy="75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7807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52D47-C98D-50D7-228C-FDB9DDA2B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6FAF-DAF0-31FA-C6F5-8C2D73A1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min and max, of a list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E5A15-44BD-5E10-B3FB-65FBE8DF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2420-940E-E291-0EB1-7459083941B4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For lists of strings,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CA">
                <a:cs typeface="Consolas" panose="020B0609020204030204" pitchFamily="49" charset="0"/>
              </a:rPr>
              <a:t> returns the alphabetically first string, and 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CA"/>
              <a:t> returns the alphabetically last string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19C31-EC19-09A6-6A49-816BD338EC5B}"/>
              </a:ext>
            </a:extLst>
          </p:cNvPr>
          <p:cNvSpPr txBox="1"/>
          <p:nvPr/>
        </p:nvSpPr>
        <p:spPr>
          <a:xfrm>
            <a:off x="1965435" y="2151727"/>
            <a:ext cx="97907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winners = ['Bob', 'Zia', 'El', 'Bo']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print(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US" sz="3200">
                <a:latin typeface="Consolas" panose="020B0609020204030204" pitchFamily="49" charset="0"/>
              </a:rPr>
              <a:t>(winners))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Bo</a:t>
            </a:r>
          </a:p>
          <a:p>
            <a:r>
              <a:rPr lang="en-US" sz="3200">
                <a:latin typeface="Consolas" panose="020B0609020204030204" pitchFamily="49" charset="0"/>
              </a:rPr>
              <a:t>print(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US" sz="3200">
                <a:latin typeface="Consolas" panose="020B0609020204030204" pitchFamily="49" charset="0"/>
              </a:rPr>
              <a:t>(winners))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Zia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926AF05-070B-DBB4-C832-A70D99F89303}"/>
                  </a:ext>
                </a:extLst>
              </p14:cNvPr>
              <p14:cNvContentPartPr/>
              <p14:nvPr/>
            </p14:nvContentPartPr>
            <p14:xfrm>
              <a:off x="8896320" y="2020680"/>
              <a:ext cx="1100520" cy="844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926AF05-070B-DBB4-C832-A70D99F893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86960" y="2011320"/>
                <a:ext cx="1119240" cy="86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957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E5DB7-A549-1B9A-3EA9-9F7D08D6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4B9C-08CA-CC05-732B-EE44423A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methods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D2CDC-B689-58D2-160B-0813058C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1E284-DEBA-37FD-6678-A2D65189F7B8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>
                <a:cs typeface="Consolas" panose="020B0609020204030204" pitchFamily="49" charset="0"/>
              </a:rPr>
              <a:t>methods</a:t>
            </a:r>
            <a:r>
              <a:rPr lang="en-CA">
                <a:cs typeface="Consolas" panose="020B0609020204030204" pitchFamily="49" charset="0"/>
              </a:rPr>
              <a:t>. They use a dot-notation calling syntax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F59E82-576F-3522-1D1A-C65D506A54B1}"/>
              </a:ext>
            </a:extLst>
          </p:cNvPr>
          <p:cNvSpPr txBox="1"/>
          <p:nvPr/>
        </p:nvSpPr>
        <p:spPr>
          <a:xfrm>
            <a:off x="346841" y="2151727"/>
            <a:ext cx="114093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who = ['Al', 'Bob', 'Cam', 'Dan']</a:t>
            </a:r>
          </a:p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if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'Cam' in who</a:t>
            </a:r>
            <a:r>
              <a:rPr lang="en-US" sz="3200">
                <a:latin typeface="Consolas" panose="020B0609020204030204" pitchFamily="49" charset="0"/>
              </a:rPr>
              <a:t>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print('Found him!')</a:t>
            </a:r>
            <a:endParaRPr 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7D748-E7EA-13EA-C903-572F165A29C4}"/>
              </a:ext>
            </a:extLst>
          </p:cNvPr>
          <p:cNvSpPr txBox="1"/>
          <p:nvPr/>
        </p:nvSpPr>
        <p:spPr>
          <a:xfrm>
            <a:off x="8529500" y="2828834"/>
            <a:ext cx="246432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x in L</a:t>
            </a:r>
            <a:r>
              <a:rPr lang="en-CA">
                <a:cs typeface="Consolas" panose="020B0609020204030204" pitchFamily="49" charset="0"/>
              </a:rPr>
              <a:t> returns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CA">
                <a:cs typeface="Consolas" panose="020B0609020204030204" pitchFamily="49" charset="0"/>
              </a:rPr>
              <a:t> if x occurs one or more times in list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>
                <a:cs typeface="Consolas" panose="020B0609020204030204" pitchFamily="49" charset="0"/>
              </a:rPr>
              <a:t>, and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CA">
                <a:cs typeface="Consolas" panose="020B0609020204030204" pitchFamily="49" charset="0"/>
              </a:rPr>
              <a:t> otherwise.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D7B20-8DF8-2F04-A3EC-52425D2628C6}"/>
              </a:ext>
            </a:extLst>
          </p:cNvPr>
          <p:cNvSpPr txBox="1"/>
          <p:nvPr/>
        </p:nvSpPr>
        <p:spPr>
          <a:xfrm>
            <a:off x="8529500" y="4561814"/>
            <a:ext cx="246432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x not in L</a:t>
            </a:r>
            <a:r>
              <a:rPr lang="en-CA">
                <a:cs typeface="Consolas" panose="020B0609020204030204" pitchFamily="49" charset="0"/>
              </a:rPr>
              <a:t> returns the opposite of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x in L</a:t>
            </a:r>
            <a:endParaRPr lang="en-AU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73119B46-ABD0-DA29-2911-DE7D21A42BE4}"/>
              </a:ext>
            </a:extLst>
          </p:cNvPr>
          <p:cNvSpPr/>
          <p:nvPr/>
        </p:nvSpPr>
        <p:spPr>
          <a:xfrm>
            <a:off x="9614515" y="4031220"/>
            <a:ext cx="294290" cy="42041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ADCC3E-03DD-DCCC-5F81-1A5607EF7329}"/>
                  </a:ext>
                </a:extLst>
              </p14:cNvPr>
              <p14:cNvContentPartPr/>
              <p14:nvPr/>
            </p14:nvContentPartPr>
            <p14:xfrm>
              <a:off x="471600" y="4404960"/>
              <a:ext cx="6759360" cy="1766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ADCC3E-03DD-DCCC-5F81-1A5607EF73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240" y="4395600"/>
                <a:ext cx="6778080" cy="178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3714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56422-2B4A-714C-B69E-CC0F08821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3D7A-3AC1-85DB-7E28-885E698DE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methods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3DAC-7D04-131E-D92D-7774DD8F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6DA44-7CF9-F21F-F5A4-8A0EF41C8B17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>
                <a:cs typeface="Consolas" panose="020B0609020204030204" pitchFamily="49" charset="0"/>
              </a:rPr>
              <a:t>methods</a:t>
            </a:r>
            <a:r>
              <a:rPr lang="en-CA">
                <a:cs typeface="Consolas" panose="020B0609020204030204" pitchFamily="49" charset="0"/>
              </a:rPr>
              <a:t>. They use a dot-notation calling syntax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64E5A6-A778-480D-172D-90DBD0A2AA5A}"/>
              </a:ext>
            </a:extLst>
          </p:cNvPr>
          <p:cNvSpPr txBox="1"/>
          <p:nvPr/>
        </p:nvSpPr>
        <p:spPr>
          <a:xfrm>
            <a:off x="346841" y="2151727"/>
            <a:ext cx="114093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who = ['Al', 'Bob', 'Cam', 'Dan']</a:t>
            </a:r>
          </a:p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 err="1">
                <a:latin typeface="Consolas" panose="020B0609020204030204" pitchFamily="49" charset="0"/>
              </a:rPr>
              <a:t>who.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reverse</a:t>
            </a:r>
            <a:r>
              <a:rPr lang="en-US" sz="3200">
                <a:latin typeface="Consolas" panose="020B0609020204030204" pitchFamily="49" charset="0"/>
              </a:rPr>
              <a:t>()</a:t>
            </a:r>
          </a:p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print(who)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['Dan', 'Cam', 'Bob', 'Al']</a:t>
            </a:r>
          </a:p>
          <a:p>
            <a:endParaRPr 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151E83-BD6A-393A-6B2E-A3E0FF5696CC}"/>
              </a:ext>
            </a:extLst>
          </p:cNvPr>
          <p:cNvSpPr txBox="1"/>
          <p:nvPr/>
        </p:nvSpPr>
        <p:spPr>
          <a:xfrm>
            <a:off x="9107569" y="2625594"/>
            <a:ext cx="254840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L.reverse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>
                <a:cs typeface="Consolas" panose="020B0609020204030204" pitchFamily="49" charset="0"/>
              </a:rPr>
              <a:t> reverses the order of the items on list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>
                <a:cs typeface="Consolas" panose="020B0609020204030204" pitchFamily="49" charset="0"/>
              </a:rPr>
              <a:t>.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>
                <a:cs typeface="Consolas" panose="020B0609020204030204" pitchFamily="49" charset="0"/>
              </a:rPr>
              <a:t> is changed, </a:t>
            </a:r>
            <a:r>
              <a:rPr lang="en-CA" err="1">
                <a:cs typeface="Consolas" panose="020B0609020204030204" pitchFamily="49" charset="0"/>
              </a:rPr>
              <a:t>i.e</a:t>
            </a:r>
            <a:r>
              <a:rPr lang="en-CA">
                <a:cs typeface="Consolas" panose="020B0609020204030204" pitchFamily="49" charset="0"/>
              </a:rPr>
              <a:t> no copy is made.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84051FA-2EC0-79F8-55EC-05AC9F85BA21}"/>
                  </a:ext>
                </a:extLst>
              </p14:cNvPr>
              <p14:cNvContentPartPr/>
              <p14:nvPr/>
            </p14:nvContentPartPr>
            <p14:xfrm>
              <a:off x="3493440" y="2638800"/>
              <a:ext cx="8438400" cy="2183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84051FA-2EC0-79F8-55EC-05AC9F85BA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4080" y="2629440"/>
                <a:ext cx="8457120" cy="220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6652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67851-CEF0-4621-0EA1-B1F5A2E1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B9C6-9FA9-F250-59B4-A644C417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methods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CBD47-99A5-8410-3B79-E306B433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673B2-2809-6B1B-F8F7-FDBB72804884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>
                <a:cs typeface="Consolas" panose="020B0609020204030204" pitchFamily="49" charset="0"/>
              </a:rPr>
              <a:t>methods</a:t>
            </a:r>
            <a:r>
              <a:rPr lang="en-CA">
                <a:cs typeface="Consolas" panose="020B0609020204030204" pitchFamily="49" charset="0"/>
              </a:rPr>
              <a:t>. They use a dot-notation calling syntax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C88BCA-3D8B-42D1-88F5-7FD35EB888B2}"/>
              </a:ext>
            </a:extLst>
          </p:cNvPr>
          <p:cNvSpPr txBox="1"/>
          <p:nvPr/>
        </p:nvSpPr>
        <p:spPr>
          <a:xfrm>
            <a:off x="346841" y="2151727"/>
            <a:ext cx="114093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who = []</a:t>
            </a:r>
          </a:p>
          <a:p>
            <a:r>
              <a:rPr lang="en-US" sz="3200" err="1">
                <a:latin typeface="Consolas" panose="020B0609020204030204" pitchFamily="49" charset="0"/>
              </a:rPr>
              <a:t>who.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append</a:t>
            </a:r>
            <a:r>
              <a:rPr lang="en-US" sz="3200">
                <a:latin typeface="Consolas" panose="020B0609020204030204" pitchFamily="49" charset="0"/>
              </a:rPr>
              <a:t>('Alice')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['Al']</a:t>
            </a:r>
          </a:p>
          <a:p>
            <a:r>
              <a:rPr lang="en-US" sz="3200" err="1">
                <a:latin typeface="Consolas" panose="020B0609020204030204" pitchFamily="49" charset="0"/>
              </a:rPr>
              <a:t>who.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append</a:t>
            </a:r>
            <a:r>
              <a:rPr lang="en-US" sz="3200">
                <a:latin typeface="Consolas" panose="020B0609020204030204" pitchFamily="49" charset="0"/>
              </a:rPr>
              <a:t>('Bob')  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['Al', 'Bob']</a:t>
            </a:r>
          </a:p>
          <a:p>
            <a:r>
              <a:rPr lang="en-US" sz="3200" err="1">
                <a:latin typeface="Consolas" panose="020B0609020204030204" pitchFamily="49" charset="0"/>
              </a:rPr>
              <a:t>who.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append</a:t>
            </a:r>
            <a:r>
              <a:rPr lang="en-US" sz="3200">
                <a:latin typeface="Consolas" panose="020B0609020204030204" pitchFamily="49" charset="0"/>
              </a:rPr>
              <a:t>('Cathy')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['Al', 'Bob', 'Cam']</a:t>
            </a:r>
          </a:p>
          <a:p>
            <a:r>
              <a:rPr lang="en-US" sz="3200" err="1">
                <a:latin typeface="Consolas" panose="020B0609020204030204" pitchFamily="49" charset="0"/>
              </a:rPr>
              <a:t>who.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append</a:t>
            </a:r>
            <a:r>
              <a:rPr lang="en-US" sz="3200">
                <a:latin typeface="Consolas" panose="020B0609020204030204" pitchFamily="49" charset="0"/>
              </a:rPr>
              <a:t>('Dan')  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['Al', 'Bob', 'Cam', 'Dan']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AD90F-D571-CEC4-427D-958977B809F4}"/>
              </a:ext>
            </a:extLst>
          </p:cNvPr>
          <p:cNvSpPr txBox="1"/>
          <p:nvPr/>
        </p:nvSpPr>
        <p:spPr>
          <a:xfrm>
            <a:off x="3404999" y="5159907"/>
            <a:ext cx="352131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L.append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r>
              <a:rPr lang="en-CA">
                <a:cs typeface="Consolas" panose="020B0609020204030204" pitchFamily="49" charset="0"/>
              </a:rPr>
              <a:t> adds the value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CA">
                <a:cs typeface="Consolas" panose="020B0609020204030204" pitchFamily="49" charset="0"/>
              </a:rPr>
              <a:t> to the right end of list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>
                <a:cs typeface="Consolas" panose="020B0609020204030204" pitchFamily="49" charset="0"/>
              </a:rPr>
              <a:t>.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>
                <a:cs typeface="Consolas" panose="020B0609020204030204" pitchFamily="49" charset="0"/>
              </a:rPr>
              <a:t> is modified, i.e. </a:t>
            </a:r>
            <a:r>
              <a:rPr lang="en-CA" b="1">
                <a:cs typeface="Consolas" panose="020B0609020204030204" pitchFamily="49" charset="0"/>
              </a:rPr>
              <a:t>no copy is made</a:t>
            </a:r>
            <a:r>
              <a:rPr lang="en-CA">
                <a:cs typeface="Consolas" panose="020B0609020204030204" pitchFamily="49" charset="0"/>
              </a:rPr>
              <a:t>.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3B3A196-0779-EE8B-EAC7-B0D9CCDCDE36}"/>
                  </a:ext>
                </a:extLst>
              </p14:cNvPr>
              <p14:cNvContentPartPr/>
              <p14:nvPr/>
            </p14:nvContentPartPr>
            <p14:xfrm>
              <a:off x="8299800" y="1503360"/>
              <a:ext cx="3586320" cy="4881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3B3A196-0779-EE8B-EAC7-B0D9CCDCDE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0440" y="1494000"/>
                <a:ext cx="3605040" cy="48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8762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CBDA1-4DF3-DF23-9483-7607BD24B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E947-D278-1E3D-1DD3-A5D57688E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methods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4D67F-B1F0-1961-78E7-3F7B08C0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6F1A9-2900-DA8C-8F8E-0FAB7AA978AD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>
                <a:cs typeface="Consolas" panose="020B0609020204030204" pitchFamily="49" charset="0"/>
              </a:rPr>
              <a:t>methods</a:t>
            </a:r>
            <a:r>
              <a:rPr lang="en-CA">
                <a:cs typeface="Consolas" panose="020B0609020204030204" pitchFamily="49" charset="0"/>
              </a:rPr>
              <a:t>. They use a dot-notation calling syntax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216EE-DE76-25DD-EB78-738CA24D5BD0}"/>
              </a:ext>
            </a:extLst>
          </p:cNvPr>
          <p:cNvSpPr txBox="1"/>
          <p:nvPr/>
        </p:nvSpPr>
        <p:spPr>
          <a:xfrm>
            <a:off x="346841" y="2151727"/>
            <a:ext cx="114093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who = ['Al', 'Bob', 'Cam', 'Dan']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 err="1">
                <a:latin typeface="Consolas" panose="020B0609020204030204" pitchFamily="49" charset="0"/>
              </a:rPr>
              <a:t>who.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pop</a:t>
            </a:r>
            <a:r>
              <a:rPr lang="en-US" sz="3200">
                <a:latin typeface="Consolas" panose="020B0609020204030204" pitchFamily="49" charset="0"/>
              </a:rPr>
              <a:t>()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['Al', 'Bob', 'Cam']</a:t>
            </a:r>
          </a:p>
          <a:p>
            <a:r>
              <a:rPr lang="en-US" sz="3200" err="1">
                <a:latin typeface="Consolas" panose="020B0609020204030204" pitchFamily="49" charset="0"/>
              </a:rPr>
              <a:t>who.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pop</a:t>
            </a:r>
            <a:r>
              <a:rPr lang="en-US" sz="3200">
                <a:latin typeface="Consolas" panose="020B0609020204030204" pitchFamily="49" charset="0"/>
              </a:rPr>
              <a:t>()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['Al', 'Bob']</a:t>
            </a:r>
          </a:p>
          <a:p>
            <a:r>
              <a:rPr lang="en-US" sz="3200" err="1">
                <a:latin typeface="Consolas" panose="020B0609020204030204" pitchFamily="49" charset="0"/>
              </a:rPr>
              <a:t>who.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pop</a:t>
            </a:r>
            <a:r>
              <a:rPr lang="en-US" sz="3200">
                <a:latin typeface="Consolas" panose="020B0609020204030204" pitchFamily="49" charset="0"/>
              </a:rPr>
              <a:t>()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['Al']</a:t>
            </a:r>
          </a:p>
          <a:p>
            <a:r>
              <a:rPr lang="en-US" sz="3200" err="1">
                <a:latin typeface="Consolas" panose="020B0609020204030204" pitchFamily="49" charset="0"/>
              </a:rPr>
              <a:t>who.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pop</a:t>
            </a:r>
            <a:r>
              <a:rPr lang="en-US" sz="3200">
                <a:latin typeface="Consolas" panose="020B0609020204030204" pitchFamily="49" charset="0"/>
              </a:rPr>
              <a:t>()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en-US" sz="3200" err="1">
                <a:latin typeface="Consolas" panose="020B0609020204030204" pitchFamily="49" charset="0"/>
              </a:rPr>
              <a:t>who.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pop</a:t>
            </a:r>
            <a:r>
              <a:rPr lang="en-US" sz="3200">
                <a:latin typeface="Consolas" panose="020B0609020204030204" pitchFamily="49" charset="0"/>
              </a:rPr>
              <a:t>() #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IndexError</a:t>
            </a:r>
            <a:r>
              <a:rPr lang="en-US" sz="3200">
                <a:latin typeface="Consolas" panose="020B0609020204030204" pitchFamily="49" charset="0"/>
              </a:rPr>
              <a:t>: can’t pop from empty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C85A4-7F2B-7F81-9C42-99DD5CE4A96F}"/>
              </a:ext>
            </a:extLst>
          </p:cNvPr>
          <p:cNvSpPr txBox="1"/>
          <p:nvPr/>
        </p:nvSpPr>
        <p:spPr>
          <a:xfrm>
            <a:off x="8397589" y="2737894"/>
            <a:ext cx="316922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L.pop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>
                <a:cs typeface="Consolas" panose="020B0609020204030204" pitchFamily="49" charset="0"/>
              </a:rPr>
              <a:t> removes the last value of a list.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>
                <a:cs typeface="Consolas" panose="020B0609020204030204" pitchFamily="49" charset="0"/>
              </a:rPr>
              <a:t> is modified, i.e. </a:t>
            </a:r>
            <a:r>
              <a:rPr lang="en-CA" b="1">
                <a:cs typeface="Consolas" panose="020B0609020204030204" pitchFamily="49" charset="0"/>
              </a:rPr>
              <a:t>no copy is made</a:t>
            </a:r>
            <a:r>
              <a:rPr lang="en-CA">
                <a:cs typeface="Consolas" panose="020B0609020204030204" pitchFamily="49" charset="0"/>
              </a:rPr>
              <a:t>.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8611B21-8A3E-C4CB-B69C-4E1D6A9A72ED}"/>
                  </a:ext>
                </a:extLst>
              </p14:cNvPr>
              <p14:cNvContentPartPr/>
              <p14:nvPr/>
            </p14:nvContentPartPr>
            <p14:xfrm>
              <a:off x="2927880" y="1890360"/>
              <a:ext cx="4787640" cy="3868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8611B21-8A3E-C4CB-B69C-4E1D6A9A72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8520" y="1881000"/>
                <a:ext cx="4806360" cy="388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2649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1004B-F5B1-1226-1677-D2FAA2792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4238-16E5-9A5E-67F0-58E21056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methods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6BF9C-771A-E530-B9E8-E2019A1B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130EB-1A52-1AF0-F2A4-756F89AE0139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>
                <a:cs typeface="Consolas" panose="020B0609020204030204" pitchFamily="49" charset="0"/>
              </a:rPr>
              <a:t>methods</a:t>
            </a:r>
            <a:r>
              <a:rPr lang="en-CA">
                <a:cs typeface="Consolas" panose="020B0609020204030204" pitchFamily="49" charset="0"/>
              </a:rPr>
              <a:t>. They use a dot-notation calling syntax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5E6D6-028B-B37C-A08D-ED4DBCC0AAD2}"/>
              </a:ext>
            </a:extLst>
          </p:cNvPr>
          <p:cNvSpPr txBox="1"/>
          <p:nvPr/>
        </p:nvSpPr>
        <p:spPr>
          <a:xfrm>
            <a:off x="346841" y="2151727"/>
            <a:ext cx="114093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who = ['Al', 'Bob', 'Cam', 'Dan']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 err="1">
                <a:latin typeface="Consolas" panose="020B0609020204030204" pitchFamily="49" charset="0"/>
              </a:rPr>
              <a:t>last_name</a:t>
            </a:r>
            <a:r>
              <a:rPr lang="en-US" sz="3200">
                <a:latin typeface="Consolas" panose="020B0609020204030204" pitchFamily="49" charset="0"/>
              </a:rPr>
              <a:t> = </a:t>
            </a:r>
            <a:r>
              <a:rPr lang="en-US" sz="3200" err="1">
                <a:latin typeface="Consolas" panose="020B0609020204030204" pitchFamily="49" charset="0"/>
              </a:rPr>
              <a:t>who.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pop</a:t>
            </a:r>
            <a:r>
              <a:rPr lang="en-US" sz="3200">
                <a:latin typeface="Consolas" panose="020B0609020204030204" pitchFamily="49" charset="0"/>
              </a:rPr>
              <a:t>() 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# who ==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['Al', 'Bob', 'Cam']</a:t>
            </a:r>
          </a:p>
          <a:p>
            <a:r>
              <a:rPr lang="en-US" sz="3200">
                <a:latin typeface="Consolas" panose="020B0609020204030204" pitchFamily="49" charset="0"/>
              </a:rPr>
              <a:t># </a:t>
            </a:r>
            <a:r>
              <a:rPr lang="en-US" sz="3200" err="1">
                <a:latin typeface="Consolas" panose="020B0609020204030204" pitchFamily="49" charset="0"/>
              </a:rPr>
              <a:t>last_name</a:t>
            </a:r>
            <a:r>
              <a:rPr lang="en-US" sz="3200">
                <a:latin typeface="Consolas" panose="020B0609020204030204" pitchFamily="49" charset="0"/>
              </a:rPr>
              <a:t> ==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'Dan'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4B247-8BAD-C4F1-4633-ACB47143A1DA}"/>
              </a:ext>
            </a:extLst>
          </p:cNvPr>
          <p:cNvSpPr txBox="1"/>
          <p:nvPr/>
        </p:nvSpPr>
        <p:spPr>
          <a:xfrm>
            <a:off x="7604058" y="3214173"/>
            <a:ext cx="316922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L.pop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>
                <a:cs typeface="Consolas" panose="020B0609020204030204" pitchFamily="49" charset="0"/>
              </a:rPr>
              <a:t> also returns the value that it removes.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C8C4E9-C65E-7DD4-175E-A57D51F49B5B}"/>
                  </a:ext>
                </a:extLst>
              </p14:cNvPr>
              <p14:cNvContentPartPr/>
              <p14:nvPr/>
            </p14:nvContentPartPr>
            <p14:xfrm>
              <a:off x="3116520" y="1949040"/>
              <a:ext cx="4560120" cy="1797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C8C4E9-C65E-7DD4-175E-A57D51F49B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7160" y="1939680"/>
                <a:ext cx="4578840" cy="181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6349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D0929-2773-C9EC-5CF3-1B424E3E3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B2D2-47D9-CD07-2C2A-95E5799B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methods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1966F-8DAC-D702-D1C5-A919734A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40927-0F9B-66F7-0898-5592ACD76985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>
                <a:cs typeface="Consolas" panose="020B0609020204030204" pitchFamily="49" charset="0"/>
              </a:rPr>
              <a:t>methods</a:t>
            </a:r>
            <a:r>
              <a:rPr lang="en-CA">
                <a:cs typeface="Consolas" panose="020B0609020204030204" pitchFamily="49" charset="0"/>
              </a:rPr>
              <a:t>. They use a dot-notation calling syntax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4C4522-506E-5776-2373-FD9A7EF4ACDF}"/>
              </a:ext>
            </a:extLst>
          </p:cNvPr>
          <p:cNvSpPr txBox="1"/>
          <p:nvPr/>
        </p:nvSpPr>
        <p:spPr>
          <a:xfrm>
            <a:off x="346841" y="2151727"/>
            <a:ext cx="114093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who = ['Al', 'Bob', 'Cam', 'Dan']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 err="1">
                <a:latin typeface="Consolas" panose="020B0609020204030204" pitchFamily="49" charset="0"/>
              </a:rPr>
              <a:t>third_name</a:t>
            </a:r>
            <a:r>
              <a:rPr lang="en-US" sz="3200">
                <a:latin typeface="Consolas" panose="020B0609020204030204" pitchFamily="49" charset="0"/>
              </a:rPr>
              <a:t> = </a:t>
            </a:r>
            <a:r>
              <a:rPr lang="en-US" sz="3200" err="1">
                <a:latin typeface="Consolas" panose="020B0609020204030204" pitchFamily="49" charset="0"/>
              </a:rPr>
              <a:t>who.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pop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(2)</a:t>
            </a:r>
            <a:r>
              <a:rPr lang="en-US" sz="3200">
                <a:latin typeface="Consolas" panose="020B0609020204030204" pitchFamily="49" charset="0"/>
              </a:rPr>
              <a:t> 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# who ==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['Al', 'Bob', 'Dan']</a:t>
            </a:r>
          </a:p>
          <a:p>
            <a:r>
              <a:rPr lang="en-US" sz="3200">
                <a:latin typeface="Consolas" panose="020B0609020204030204" pitchFamily="49" charset="0"/>
              </a:rPr>
              <a:t># </a:t>
            </a:r>
            <a:r>
              <a:rPr lang="en-US" sz="3200" err="1">
                <a:latin typeface="Consolas" panose="020B0609020204030204" pitchFamily="49" charset="0"/>
              </a:rPr>
              <a:t>third_name</a:t>
            </a:r>
            <a:r>
              <a:rPr lang="en-US" sz="3200">
                <a:latin typeface="Consolas" panose="020B0609020204030204" pitchFamily="49" charset="0"/>
              </a:rPr>
              <a:t> ==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'Cam'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E3FDD7-26C9-5764-B70B-9C5D72F66297}"/>
              </a:ext>
            </a:extLst>
          </p:cNvPr>
          <p:cNvSpPr txBox="1"/>
          <p:nvPr/>
        </p:nvSpPr>
        <p:spPr>
          <a:xfrm>
            <a:off x="8098044" y="3214173"/>
            <a:ext cx="240179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L.pop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CA">
                <a:cs typeface="Consolas" panose="020B0609020204030204" pitchFamily="49" charset="0"/>
              </a:rPr>
              <a:t> removes and returns the value at index location 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>
                <a:cs typeface="Consolas" panose="020B0609020204030204" pitchFamily="49" charset="0"/>
              </a:rPr>
              <a:t>.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E0E602-6605-E108-2595-86498FE7B968}"/>
                  </a:ext>
                </a:extLst>
              </p14:cNvPr>
              <p14:cNvContentPartPr/>
              <p14:nvPr/>
            </p14:nvContentPartPr>
            <p14:xfrm>
              <a:off x="2120400" y="1623960"/>
              <a:ext cx="8208360" cy="4494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E0E602-6605-E108-2595-86498FE7B9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1040" y="1614600"/>
                <a:ext cx="8227080" cy="451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9743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F7C10-CE21-046D-7675-F378BF00C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65D1-0CE0-9B7F-2DC4-A46116A0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methods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A9E8-37BE-5300-6509-CACCB90E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E4EA1-FEFB-846C-8766-82FDDE75ADDC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>
                <a:cs typeface="Consolas" panose="020B0609020204030204" pitchFamily="49" charset="0"/>
              </a:rPr>
              <a:t>methods</a:t>
            </a:r>
            <a:r>
              <a:rPr lang="en-CA">
                <a:cs typeface="Consolas" panose="020B0609020204030204" pitchFamily="49" charset="0"/>
              </a:rPr>
              <a:t>. They use a dot-notation calling syntax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AD7A6-2114-0C02-BC8B-1B22611D5CBA}"/>
              </a:ext>
            </a:extLst>
          </p:cNvPr>
          <p:cNvSpPr txBox="1"/>
          <p:nvPr/>
        </p:nvSpPr>
        <p:spPr>
          <a:xfrm>
            <a:off x="346841" y="2151727"/>
            <a:ext cx="1140933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who = ['Al', 'Bob', 'Cam', 'Bob']</a:t>
            </a:r>
          </a:p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 err="1">
                <a:latin typeface="Consolas" panose="020B0609020204030204" pitchFamily="49" charset="0"/>
              </a:rPr>
              <a:t>who.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remove</a:t>
            </a:r>
            <a:r>
              <a:rPr lang="en-US" sz="3200">
                <a:latin typeface="Consolas" panose="020B0609020204030204" pitchFamily="49" charset="0"/>
              </a:rPr>
              <a:t>('Bob')</a:t>
            </a:r>
          </a:p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print(who)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['Al', 'Cam', 'Bob']</a:t>
            </a:r>
          </a:p>
          <a:p>
            <a:endParaRPr 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3200" err="1">
                <a:latin typeface="Consolas" panose="020B0609020204030204" pitchFamily="49" charset="0"/>
              </a:rPr>
              <a:t>who.remove</a:t>
            </a:r>
            <a:r>
              <a:rPr lang="en-US" sz="3200">
                <a:latin typeface="Consolas" panose="020B0609020204030204" pitchFamily="49" charset="0"/>
              </a:rPr>
              <a:t>(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'Joe'</a:t>
            </a:r>
            <a:r>
              <a:rPr lang="en-US" sz="3200">
                <a:latin typeface="Consolas" panose="020B0609020204030204" pitchFamily="49" charset="0"/>
              </a:rPr>
              <a:t>)  # 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ValueError</a:t>
            </a:r>
            <a:r>
              <a:rPr lang="en-US" sz="3200">
                <a:latin typeface="Consolas" panose="020B0609020204030204" pitchFamily="49" charset="0"/>
              </a:rPr>
              <a:t>: 'Joe' is not a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               #             value on the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6D7889-4D6E-2598-6D7A-F70D78015768}"/>
              </a:ext>
            </a:extLst>
          </p:cNvPr>
          <p:cNvSpPr txBox="1"/>
          <p:nvPr/>
        </p:nvSpPr>
        <p:spPr>
          <a:xfrm>
            <a:off x="8729197" y="2846311"/>
            <a:ext cx="302697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L.remove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r>
              <a:rPr lang="en-CA">
                <a:cs typeface="Consolas" panose="020B0609020204030204" pitchFamily="49" charset="0"/>
              </a:rPr>
              <a:t> removes the first (left-most) occurrence of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CA">
                <a:cs typeface="Consolas" panose="020B0609020204030204" pitchFamily="49" charset="0"/>
              </a:rPr>
              <a:t> in list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>
                <a:cs typeface="Consolas" panose="020B0609020204030204" pitchFamily="49" charset="0"/>
              </a:rPr>
              <a:t>.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B48F706-9F1F-2391-4A7A-FA8235F4DDE7}"/>
                  </a:ext>
                </a:extLst>
              </p14:cNvPr>
              <p14:cNvContentPartPr/>
              <p14:nvPr/>
            </p14:nvContentPartPr>
            <p14:xfrm>
              <a:off x="760680" y="3784320"/>
              <a:ext cx="6619680" cy="2044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B48F706-9F1F-2391-4A7A-FA8235F4DD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1320" y="3774960"/>
                <a:ext cx="6638400" cy="206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7323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4AD6A-E7D9-8E57-0E89-330EE8335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18AD-4611-957B-88D0-7CD6076E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methods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E43EC-956E-8E9E-1D90-35F7E4FB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9CE65-6216-2F5A-7F16-C0BC129E0E22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>
                <a:cs typeface="Consolas" panose="020B0609020204030204" pitchFamily="49" charset="0"/>
              </a:rPr>
              <a:t>methods</a:t>
            </a:r>
            <a:r>
              <a:rPr lang="en-CA">
                <a:cs typeface="Consolas" panose="020B0609020204030204" pitchFamily="49" charset="0"/>
              </a:rPr>
              <a:t>. They use a dot-notation calling syntax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E577B-CEAA-7AB0-8D58-9282E4F2A56F}"/>
              </a:ext>
            </a:extLst>
          </p:cNvPr>
          <p:cNvSpPr txBox="1"/>
          <p:nvPr/>
        </p:nvSpPr>
        <p:spPr>
          <a:xfrm>
            <a:off x="346841" y="2151727"/>
            <a:ext cx="114093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err="1">
                <a:latin typeface="Consolas" panose="020B0609020204030204" pitchFamily="49" charset="0"/>
              </a:rPr>
              <a:t>nums</a:t>
            </a:r>
            <a:r>
              <a:rPr lang="en-US" sz="3200">
                <a:latin typeface="Consolas" panose="020B0609020204030204" pitchFamily="49" charset="0"/>
              </a:rPr>
              <a:t> = [0, 1, 2, 3]</a:t>
            </a:r>
          </a:p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 err="1">
                <a:latin typeface="Consolas" panose="020B0609020204030204" pitchFamily="49" charset="0"/>
              </a:rPr>
              <a:t>nums.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insert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(2, 'X')</a:t>
            </a:r>
          </a:p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print(</a:t>
            </a:r>
            <a:r>
              <a:rPr lang="en-US" sz="3200" err="1">
                <a:latin typeface="Consolas" panose="020B0609020204030204" pitchFamily="49" charset="0"/>
              </a:rPr>
              <a:t>nums</a:t>
            </a:r>
            <a:r>
              <a:rPr lang="en-US" sz="3200">
                <a:latin typeface="Consolas" panose="020B0609020204030204" pitchFamily="49" charset="0"/>
              </a:rPr>
              <a:t>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[0, 1, 'X', 2, 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9CE4B-C9B5-6ABA-0C5E-55AB375DEA3E}"/>
              </a:ext>
            </a:extLst>
          </p:cNvPr>
          <p:cNvSpPr txBox="1"/>
          <p:nvPr/>
        </p:nvSpPr>
        <p:spPr>
          <a:xfrm>
            <a:off x="8610600" y="2667635"/>
            <a:ext cx="302697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L.insert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, x)</a:t>
            </a:r>
            <a:r>
              <a:rPr lang="en-CA">
                <a:cs typeface="Consolas" panose="020B0609020204030204" pitchFamily="49" charset="0"/>
              </a:rPr>
              <a:t> adds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CA">
                <a:cs typeface="Consolas" panose="020B0609020204030204" pitchFamily="49" charset="0"/>
              </a:rPr>
              <a:t> to list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>
                <a:cs typeface="Consolas" panose="020B0609020204030204" pitchFamily="49" charset="0"/>
              </a:rPr>
              <a:t> so that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CA">
                <a:cs typeface="Consolas" panose="020B0609020204030204" pitchFamily="49" charset="0"/>
              </a:rPr>
              <a:t> is at index location 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>
                <a:cs typeface="Consolas" panose="020B0609020204030204" pitchFamily="49" charset="0"/>
              </a:rPr>
              <a:t>.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988622-0B52-4F5F-AA3E-462A71777487}"/>
                  </a:ext>
                </a:extLst>
              </p14:cNvPr>
              <p14:cNvContentPartPr/>
              <p14:nvPr/>
            </p14:nvContentPartPr>
            <p14:xfrm>
              <a:off x="2206800" y="1784880"/>
              <a:ext cx="2321280" cy="306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988622-0B52-4F5F-AA3E-462A717774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7440" y="1775520"/>
                <a:ext cx="2340000" cy="32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648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2C8BA-44A8-97C3-1169-1D708685A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57F89-71FE-6569-5F46-36C1B5D8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1291C-3890-70DA-E603-7EAD2A32E261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We can represent a list in memory as a sequence of numbered boxes as shown.</a:t>
            </a:r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5DA40E-1188-90E4-3328-6E8E7153147E}"/>
              </a:ext>
            </a:extLst>
          </p:cNvPr>
          <p:cNvGrpSpPr/>
          <p:nvPr/>
        </p:nvGrpSpPr>
        <p:grpSpPr>
          <a:xfrm>
            <a:off x="3971108" y="2325864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907060A-94AF-3E53-BF48-8E9895DDADEF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39DF0A-60E9-EA34-AFFA-90338EC3524A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4</a:t>
                </a:r>
                <a:endParaRPr lang="en-AU" sz="72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42AA45-9AF8-D99B-37CD-6504EADA335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0</a:t>
                </a:r>
                <a:endParaRPr lang="en-AU" sz="360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E159A0-3EF6-2290-984E-95F8A82E107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30DD2D-C572-1E96-A876-75A415CB7962}"/>
              </a:ext>
            </a:extLst>
          </p:cNvPr>
          <p:cNvGrpSpPr/>
          <p:nvPr/>
        </p:nvGrpSpPr>
        <p:grpSpPr>
          <a:xfrm>
            <a:off x="5107576" y="2325864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FC706C0-ABA0-11E8-83E3-5C8FD252C338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71ACBC-FA77-B08B-C03D-E152276AE1A9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D491AC-F423-0EA4-972C-B098D92D590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1</a:t>
                </a:r>
                <a:endParaRPr lang="en-AU" sz="360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3D5E0E-73B7-F802-02DD-3C74BA9F4B6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B9AF00-FDBE-9B84-1289-4C53B3178677}"/>
              </a:ext>
            </a:extLst>
          </p:cNvPr>
          <p:cNvGrpSpPr/>
          <p:nvPr/>
        </p:nvGrpSpPr>
        <p:grpSpPr>
          <a:xfrm>
            <a:off x="6249876" y="2325864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ED214C5-3150-19D2-819A-915F2B959632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F19539-3BA5-1C14-5162-A1DD65FF0B91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0</a:t>
                </a:r>
                <a:endParaRPr lang="en-AU" sz="72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BDE6F7-0ABA-C672-A1E1-32A8DAC4EFB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2</a:t>
                </a:r>
                <a:endParaRPr lang="en-AU" sz="360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EA343A-B282-F5C1-0BB8-53314774788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3AD5B54-3725-2AD4-98A5-4A16E80FFBE1}"/>
              </a:ext>
            </a:extLst>
          </p:cNvPr>
          <p:cNvGrpSpPr/>
          <p:nvPr/>
        </p:nvGrpSpPr>
        <p:grpSpPr>
          <a:xfrm>
            <a:off x="7388647" y="2325864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08419B7-2671-56C7-3C58-F251A3C31607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BD2F29-2013-39D3-A40F-7D70A3A441A0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5711E1F-5118-1321-587B-1A160DE3537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3</a:t>
                </a:r>
                <a:endParaRPr lang="en-AU" sz="360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AA63318-C290-711B-84F3-EACFEA8F5EE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C73F30-5A50-600B-669B-A5B76F5D1E96}"/>
              </a:ext>
            </a:extLst>
          </p:cNvPr>
          <p:cNvGrpSpPr/>
          <p:nvPr/>
        </p:nvGrpSpPr>
        <p:grpSpPr>
          <a:xfrm>
            <a:off x="8527418" y="2325864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EE449DE-9EAA-E819-62E3-370F20517886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366056D-2085-4D34-3F2D-C43F90CB6974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2</a:t>
                </a:r>
                <a:endParaRPr lang="en-AU" sz="72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4F48C05-EE21-CE91-CAE8-00F7E4B832D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4</a:t>
                </a:r>
                <a:endParaRPr lang="en-AU" sz="360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1E03440-7CA0-86C0-AAFA-ED2D010446F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C80C790-129C-4A8B-EE0E-15A87AC940DC}"/>
              </a:ext>
            </a:extLst>
          </p:cNvPr>
          <p:cNvGrpSpPr/>
          <p:nvPr/>
        </p:nvGrpSpPr>
        <p:grpSpPr>
          <a:xfrm>
            <a:off x="9641911" y="2325864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620418A-95BC-7317-17AA-425F7020496E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FCAA4F7-6340-E7FC-5BE7-1E0353903B03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6</a:t>
                </a:r>
                <a:endParaRPr lang="en-AU" sz="720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634D50-6F64-51DD-35ED-7D34197FD3F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5</a:t>
                </a:r>
                <a:endParaRPr lang="en-AU" sz="360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90DC791-2CFD-C477-88C7-0D86CA86EA8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7B4B64E9-920C-991C-C81F-8CBD1B84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Lists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DFFDFE-782C-39FF-D6A6-15EA76604528}"/>
              </a:ext>
            </a:extLst>
          </p:cNvPr>
          <p:cNvSpPr txBox="1"/>
          <p:nvPr/>
        </p:nvSpPr>
        <p:spPr>
          <a:xfrm>
            <a:off x="239212" y="89553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list</a:t>
            </a:r>
            <a:r>
              <a:rPr lang="en-CA"/>
              <a:t> is a sequence of 0 or more values. The order of the values matters.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787908-2410-8B98-EE11-A2C509B68567}"/>
              </a:ext>
            </a:extLst>
          </p:cNvPr>
          <p:cNvSpPr txBox="1"/>
          <p:nvPr/>
        </p:nvSpPr>
        <p:spPr>
          <a:xfrm>
            <a:off x="3260864" y="517387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 = [4, 7, 0, 7, 2, 6]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0913-97A1-9109-1E5B-8BF657085C8D}"/>
              </a:ext>
            </a:extLst>
          </p:cNvPr>
          <p:cNvSpPr txBox="1"/>
          <p:nvPr/>
        </p:nvSpPr>
        <p:spPr>
          <a:xfrm>
            <a:off x="3294481" y="3016156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</a:t>
            </a:r>
            <a:endParaRPr lang="en-AU" sz="5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511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2D857-512F-B308-29A5-C84C882CB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C45F-C445-1B7C-BA61-E5DFE0EB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and strings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4EA1-F6CC-9BA7-7B7A-DA186A29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A9B33-E3C4-15C7-689E-B68906005D25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>
                <a:cs typeface="Consolas" panose="020B0609020204030204" pitchFamily="49" charset="0"/>
              </a:rPr>
              <a:t>methods</a:t>
            </a:r>
            <a:r>
              <a:rPr lang="en-CA">
                <a:cs typeface="Consolas" panose="020B0609020204030204" pitchFamily="49" charset="0"/>
              </a:rPr>
              <a:t>. They use a dot-notation calling syntax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5F1DE-DC40-8B80-5205-0E5670D625DB}"/>
              </a:ext>
            </a:extLst>
          </p:cNvPr>
          <p:cNvSpPr txBox="1"/>
          <p:nvPr/>
        </p:nvSpPr>
        <p:spPr>
          <a:xfrm>
            <a:off x="346841" y="2151727"/>
            <a:ext cx="114093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name = 'Alice'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letters =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list(name)</a:t>
            </a:r>
            <a:r>
              <a:rPr lang="en-US" sz="3200">
                <a:latin typeface="Consolas" panose="020B0609020204030204" pitchFamily="49" charset="0"/>
              </a:rPr>
              <a:t> 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print(letters) 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['A', 'l', '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', 'c', 'e']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FBA4F-5770-9A73-274B-939EA14B20F7}"/>
              </a:ext>
            </a:extLst>
          </p:cNvPr>
          <p:cNvSpPr txBox="1"/>
          <p:nvPr/>
        </p:nvSpPr>
        <p:spPr>
          <a:xfrm>
            <a:off x="8610600" y="2615130"/>
            <a:ext cx="264597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list(s)</a:t>
            </a:r>
            <a:r>
              <a:rPr lang="en-CA">
                <a:cs typeface="Consolas" panose="020B0609020204030204" pitchFamily="49" charset="0"/>
              </a:rPr>
              <a:t> returns a new list consisting of the characters of string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CA">
                <a:cs typeface="Consolas" panose="020B0609020204030204" pitchFamily="49" charset="0"/>
              </a:rPr>
              <a:t>.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69BFD27-82DC-34D3-C4FF-DF4EAB4A5C0C}"/>
                  </a:ext>
                </a:extLst>
              </p14:cNvPr>
              <p14:cNvContentPartPr/>
              <p14:nvPr/>
            </p14:nvContentPartPr>
            <p14:xfrm>
              <a:off x="2683080" y="3738600"/>
              <a:ext cx="2615760" cy="1502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69BFD27-82DC-34D3-C4FF-DF4EAB4A5C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3720" y="3729240"/>
                <a:ext cx="2634480" cy="152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7038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D8359-DACF-80A7-FA2F-82173AFEA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68D5-3048-EB0B-0F34-2ACCDD91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and strings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F559C-E701-B752-4FD4-06086F40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A5029-B254-8E99-76F4-77E3DA0E22D8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>
                <a:cs typeface="Consolas" panose="020B0609020204030204" pitchFamily="49" charset="0"/>
              </a:rPr>
              <a:t>methods</a:t>
            </a:r>
            <a:r>
              <a:rPr lang="en-CA">
                <a:cs typeface="Consolas" panose="020B0609020204030204" pitchFamily="49" charset="0"/>
              </a:rPr>
              <a:t>. They use a dot-notation calling syntax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13D8A-9FBA-3DC8-57BE-8D58B8DAB8E2}"/>
              </a:ext>
            </a:extLst>
          </p:cNvPr>
          <p:cNvSpPr txBox="1"/>
          <p:nvPr/>
        </p:nvSpPr>
        <p:spPr>
          <a:xfrm>
            <a:off x="346841" y="2151727"/>
            <a:ext cx="114093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letters =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['A', 'l', '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', 'c', 'e']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name =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''.join(letters)</a:t>
            </a:r>
            <a:b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print(name)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Alice</a:t>
            </a:r>
          </a:p>
          <a:p>
            <a:endParaRPr 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csv =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', '.join(letters)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print(csv) 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A, l, 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, c, 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2A241C-5F41-D254-A737-4253951F9ABB}"/>
              </a:ext>
            </a:extLst>
          </p:cNvPr>
          <p:cNvSpPr txBox="1"/>
          <p:nvPr/>
        </p:nvSpPr>
        <p:spPr>
          <a:xfrm>
            <a:off x="7945821" y="3151157"/>
            <a:ext cx="240686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s.join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(L)</a:t>
            </a:r>
            <a:r>
              <a:rPr lang="en-CA">
                <a:cs typeface="Consolas" panose="020B0609020204030204" pitchFamily="49" charset="0"/>
              </a:rPr>
              <a:t> returns a new string consisting of the values of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>
                <a:cs typeface="Consolas" panose="020B0609020204030204" pitchFamily="49" charset="0"/>
              </a:rPr>
              <a:t> separate by string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CA">
                <a:cs typeface="Consolas" panose="020B0609020204030204" pitchFamily="49" charset="0"/>
              </a:rPr>
              <a:t>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EE5047-A680-C41F-00FC-0A8817807394}"/>
              </a:ext>
            </a:extLst>
          </p:cNvPr>
          <p:cNvSpPr txBox="1"/>
          <p:nvPr/>
        </p:nvSpPr>
        <p:spPr>
          <a:xfrm>
            <a:off x="6746327" y="5570904"/>
            <a:ext cx="265649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CA">
                <a:cs typeface="Consolas" panose="020B0609020204030204" pitchFamily="49" charset="0"/>
              </a:rPr>
              <a:t> does not put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CA">
                <a:cs typeface="Consolas" panose="020B0609020204030204" pitchFamily="49" charset="0"/>
              </a:rPr>
              <a:t> at the end, only </a:t>
            </a:r>
            <a:r>
              <a:rPr lang="en-CA" i="1">
                <a:cs typeface="Consolas" panose="020B0609020204030204" pitchFamily="49" charset="0"/>
              </a:rPr>
              <a:t>between</a:t>
            </a:r>
            <a:r>
              <a:rPr lang="en-CA">
                <a:cs typeface="Consolas" panose="020B0609020204030204" pitchFamily="49" charset="0"/>
              </a:rPr>
              <a:t> values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622E977-C0D8-4970-C7E2-A6AB1CFAF07B}"/>
                  </a:ext>
                </a:extLst>
              </p14:cNvPr>
              <p14:cNvContentPartPr/>
              <p14:nvPr/>
            </p14:nvContentPartPr>
            <p14:xfrm>
              <a:off x="1714680" y="2746080"/>
              <a:ext cx="6464160" cy="2979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622E977-C0D8-4970-C7E2-A6AB1CFAF0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5320" y="2736720"/>
                <a:ext cx="6482880" cy="29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166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F558B-0A82-CEBF-59DC-4120BC68B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B58E-00DA-53AD-77C2-2AF74285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and strings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FB738-C3D1-5AAC-8BE3-A6754EA9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DAACA-49D6-F09F-74A0-2956D397963C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>
                <a:cs typeface="Consolas" panose="020B0609020204030204" pitchFamily="49" charset="0"/>
              </a:rPr>
              <a:t>methods</a:t>
            </a:r>
            <a:r>
              <a:rPr lang="en-CA">
                <a:cs typeface="Consolas" panose="020B0609020204030204" pitchFamily="49" charset="0"/>
              </a:rPr>
              <a:t>. They use a dot-notation calling syntax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0DF69E-7077-2399-5033-225FF13C80DD}"/>
              </a:ext>
            </a:extLst>
          </p:cNvPr>
          <p:cNvSpPr txBox="1"/>
          <p:nvPr/>
        </p:nvSpPr>
        <p:spPr>
          <a:xfrm>
            <a:off x="346841" y="2151727"/>
            <a:ext cx="114093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toys =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['car', 'bike', 'boat’]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squished =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''.join(toys)</a:t>
            </a:r>
            <a:b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print(name) # 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carbikeboat</a:t>
            </a:r>
            <a:endParaRPr 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excited =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'!! '.join(toys)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print(excited) 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car!! bike!! boat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4ED66-69C0-379B-5EB6-3A0A15F2290C}"/>
              </a:ext>
            </a:extLst>
          </p:cNvPr>
          <p:cNvSpPr txBox="1"/>
          <p:nvPr/>
        </p:nvSpPr>
        <p:spPr>
          <a:xfrm>
            <a:off x="7945821" y="3151157"/>
            <a:ext cx="240686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s.join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(L)</a:t>
            </a:r>
            <a:r>
              <a:rPr lang="en-CA">
                <a:cs typeface="Consolas" panose="020B0609020204030204" pitchFamily="49" charset="0"/>
              </a:rPr>
              <a:t> returns a new string consisting of the values of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>
                <a:cs typeface="Consolas" panose="020B0609020204030204" pitchFamily="49" charset="0"/>
              </a:rPr>
              <a:t> separate by string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CA">
                <a:cs typeface="Consolas" panose="020B0609020204030204" pitchFamily="49" charset="0"/>
              </a:rPr>
              <a:t>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B8619-E158-EBEA-5223-F7E95562C213}"/>
              </a:ext>
            </a:extLst>
          </p:cNvPr>
          <p:cNvSpPr txBox="1"/>
          <p:nvPr/>
        </p:nvSpPr>
        <p:spPr>
          <a:xfrm>
            <a:off x="8389883" y="5562089"/>
            <a:ext cx="265649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CA">
                <a:cs typeface="Consolas" panose="020B0609020204030204" pitchFamily="49" charset="0"/>
              </a:rPr>
              <a:t> does not put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'!! '</a:t>
            </a:r>
            <a:r>
              <a:rPr lang="en-CA">
                <a:cs typeface="Consolas" panose="020B0609020204030204" pitchFamily="49" charset="0"/>
              </a:rPr>
              <a:t> at the end, only </a:t>
            </a:r>
            <a:r>
              <a:rPr lang="en-CA" i="1">
                <a:cs typeface="Consolas" panose="020B0609020204030204" pitchFamily="49" charset="0"/>
              </a:rPr>
              <a:t>between</a:t>
            </a:r>
            <a:r>
              <a:rPr lang="en-CA">
                <a:cs typeface="Consolas" panose="020B0609020204030204" pitchFamily="49" charset="0"/>
              </a:rPr>
              <a:t> values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3411907-BEF4-4028-D91B-1FAE5E6778C9}"/>
                  </a:ext>
                </a:extLst>
              </p14:cNvPr>
              <p14:cNvContentPartPr/>
              <p14:nvPr/>
            </p14:nvContentPartPr>
            <p14:xfrm>
              <a:off x="2085480" y="1852560"/>
              <a:ext cx="5067000" cy="3805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3411907-BEF4-4028-D91B-1FAE5E677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6120" y="1843200"/>
                <a:ext cx="5085720" cy="382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2686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F9A24-B71F-DCF7-091A-018687002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E0A9-58CC-2112-EDA6-52873C01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and strings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41A5B-27E8-FCC2-155A-EA51DABE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434BD1-1D95-AD9F-12DB-542F34430A40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>
                <a:cs typeface="Consolas" panose="020B0609020204030204" pitchFamily="49" charset="0"/>
              </a:rPr>
              <a:t>methods</a:t>
            </a:r>
            <a:r>
              <a:rPr lang="en-CA">
                <a:cs typeface="Consolas" panose="020B0609020204030204" pitchFamily="49" charset="0"/>
              </a:rPr>
              <a:t>. They use a dot-notation calling syntax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B0C942-F3A8-63AD-67BC-5E89F6CB2E59}"/>
              </a:ext>
            </a:extLst>
          </p:cNvPr>
          <p:cNvSpPr txBox="1"/>
          <p:nvPr/>
        </p:nvSpPr>
        <p:spPr>
          <a:xfrm>
            <a:off x="391333" y="2151727"/>
            <a:ext cx="114093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s = 'car bike boat'</a:t>
            </a:r>
          </a:p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 = 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s.split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print(</a:t>
            </a: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['car', 'bike', 'boat']</a:t>
            </a:r>
            <a:br>
              <a:rPr lang="en-US" sz="3200">
                <a:latin typeface="Consolas" panose="020B0609020204030204" pitchFamily="49" charset="0"/>
              </a:rPr>
            </a:br>
            <a:endParaRPr 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5A437-0832-FDFF-D37B-1B0CE293EB72}"/>
              </a:ext>
            </a:extLst>
          </p:cNvPr>
          <p:cNvSpPr txBox="1"/>
          <p:nvPr/>
        </p:nvSpPr>
        <p:spPr>
          <a:xfrm>
            <a:off x="8610600" y="2151727"/>
            <a:ext cx="263844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s.split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>
                <a:cs typeface="Consolas" panose="020B0609020204030204" pitchFamily="49" charset="0"/>
              </a:rPr>
              <a:t> returns a list of the values in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CA">
                <a:cs typeface="Consolas" panose="020B0609020204030204" pitchFamily="49" charset="0"/>
              </a:rPr>
              <a:t>, where the values in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CA">
                <a:cs typeface="Consolas" panose="020B0609020204030204" pitchFamily="49" charset="0"/>
              </a:rPr>
              <a:t> are separated by a space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333F34-FB98-44DA-8C59-DA96EFB0E551}"/>
                  </a:ext>
                </a:extLst>
              </p14:cNvPr>
              <p14:cNvContentPartPr/>
              <p14:nvPr/>
            </p14:nvContentPartPr>
            <p14:xfrm>
              <a:off x="1547280" y="2722680"/>
              <a:ext cx="7472880" cy="2251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333F34-FB98-44DA-8C59-DA96EFB0E5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7920" y="2713320"/>
                <a:ext cx="7491600" cy="22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6760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465F9-602C-900D-6295-B907034DC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85FC-B4D8-E390-4057-F588F156A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and strings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4D5CC-D7D5-0F5F-6A9F-5CF0B557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EF804-6862-5B4D-46E4-D3191FE9AF8F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>
                <a:cs typeface="Consolas" panose="020B0609020204030204" pitchFamily="49" charset="0"/>
              </a:rPr>
              <a:t>methods</a:t>
            </a:r>
            <a:r>
              <a:rPr lang="en-CA">
                <a:cs typeface="Consolas" panose="020B0609020204030204" pitchFamily="49" charset="0"/>
              </a:rPr>
              <a:t>. They use a dot-notation calling syntax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8FB47-0276-DCC2-8870-C1189D113540}"/>
              </a:ext>
            </a:extLst>
          </p:cNvPr>
          <p:cNvSpPr txBox="1"/>
          <p:nvPr/>
        </p:nvSpPr>
        <p:spPr>
          <a:xfrm>
            <a:off x="391333" y="2151727"/>
            <a:ext cx="114093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s = 'car, bike, boat'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 = </a:t>
            </a:r>
            <a:r>
              <a:rPr lang="en-US" sz="3200" err="1">
                <a:latin typeface="Consolas" panose="020B0609020204030204" pitchFamily="49" charset="0"/>
              </a:rPr>
              <a:t>s.split</a:t>
            </a:r>
            <a:r>
              <a:rPr lang="en-US" sz="3200">
                <a:latin typeface="Consolas" panose="020B0609020204030204" pitchFamily="49" charset="0"/>
              </a:rPr>
              <a:t>(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','</a:t>
            </a:r>
            <a:r>
              <a:rPr lang="en-US" sz="3200">
                <a:latin typeface="Consolas" panose="020B0609020204030204" pitchFamily="49" charset="0"/>
              </a:rPr>
              <a:t>)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print(</a:t>
            </a: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['car', ' bike', ' boat']</a:t>
            </a:r>
          </a:p>
          <a:p>
            <a:endParaRPr 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4AED99-4F97-4DEF-B76B-991DE3601CEB}"/>
              </a:ext>
            </a:extLst>
          </p:cNvPr>
          <p:cNvSpPr/>
          <p:nvPr/>
        </p:nvSpPr>
        <p:spPr>
          <a:xfrm>
            <a:off x="5386836" y="4186149"/>
            <a:ext cx="223131" cy="34968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809AB8-8808-C8BB-1B9E-CE4EC02B09F4}"/>
              </a:ext>
            </a:extLst>
          </p:cNvPr>
          <p:cNvSpPr/>
          <p:nvPr/>
        </p:nvSpPr>
        <p:spPr>
          <a:xfrm>
            <a:off x="7392750" y="4189368"/>
            <a:ext cx="223131" cy="34968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BA368E-2300-8006-7AFF-5E4DAE22B38F}"/>
              </a:ext>
            </a:extLst>
          </p:cNvPr>
          <p:cNvSpPr txBox="1"/>
          <p:nvPr/>
        </p:nvSpPr>
        <p:spPr>
          <a:xfrm>
            <a:off x="5018337" y="5177368"/>
            <a:ext cx="342076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Note the spaces at the start of bike and boat. That makes sense: 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s.split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(',')</a:t>
            </a:r>
            <a:r>
              <a:rPr lang="en-CA">
                <a:cs typeface="Consolas" panose="020B0609020204030204" pitchFamily="49" charset="0"/>
              </a:rPr>
              <a:t> gets the values around each comma. </a:t>
            </a:r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AF113E-DA3D-8EFF-2415-F9625EF157E6}"/>
              </a:ext>
            </a:extLst>
          </p:cNvPr>
          <p:cNvCxnSpPr/>
          <p:nvPr/>
        </p:nvCxnSpPr>
        <p:spPr>
          <a:xfrm flipH="1" flipV="1">
            <a:off x="5609967" y="4670854"/>
            <a:ext cx="1099752" cy="506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BC4602-1C3A-0914-BD7F-F7AE33E15BF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728718" y="4621427"/>
            <a:ext cx="664032" cy="555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16C3E9B-4CE4-CEE2-BD15-3BBE0D67ED31}"/>
                  </a:ext>
                </a:extLst>
              </p14:cNvPr>
              <p14:cNvContentPartPr/>
              <p14:nvPr/>
            </p14:nvContentPartPr>
            <p14:xfrm>
              <a:off x="1431000" y="1677600"/>
              <a:ext cx="9503280" cy="3089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16C3E9B-4CE4-CEE2-BD15-3BBE0D67ED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1640" y="1668240"/>
                <a:ext cx="9522000" cy="310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693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123C9-8F1C-C302-41CD-3D707B6CC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9E94-00EF-08C6-B1DC-45691E97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and strings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70DA2-68FA-FF1E-DB15-BA71419A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2C6F3-DF78-8124-4FCF-85C0C0706E5E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>
                <a:cs typeface="Consolas" panose="020B0609020204030204" pitchFamily="49" charset="0"/>
              </a:rPr>
              <a:t>methods</a:t>
            </a:r>
            <a:r>
              <a:rPr lang="en-CA">
                <a:cs typeface="Consolas" panose="020B0609020204030204" pitchFamily="49" charset="0"/>
              </a:rPr>
              <a:t>. They use a dot-notation calling syntax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58FD4-781E-DC4D-C018-11BB5295A37C}"/>
              </a:ext>
            </a:extLst>
          </p:cNvPr>
          <p:cNvSpPr txBox="1"/>
          <p:nvPr/>
        </p:nvSpPr>
        <p:spPr>
          <a:xfrm>
            <a:off x="391333" y="2158332"/>
            <a:ext cx="114093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s = 'car, bike, boat'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 = </a:t>
            </a:r>
            <a:r>
              <a:rPr lang="en-US" sz="3200" err="1">
                <a:latin typeface="Consolas" panose="020B0609020204030204" pitchFamily="49" charset="0"/>
              </a:rPr>
              <a:t>s.split</a:t>
            </a:r>
            <a:r>
              <a:rPr lang="en-US" sz="3200">
                <a:latin typeface="Consolas" panose="020B0609020204030204" pitchFamily="49" charset="0"/>
              </a:rPr>
              <a:t>(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', '</a:t>
            </a:r>
            <a:r>
              <a:rPr lang="en-US" sz="3200">
                <a:latin typeface="Consolas" panose="020B0609020204030204" pitchFamily="49" charset="0"/>
              </a:rPr>
              <a:t>)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print(</a:t>
            </a: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) # ['car',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'bike'</a:t>
            </a:r>
            <a:r>
              <a:rPr lang="en-US" sz="3200">
                <a:latin typeface="Consolas" panose="020B0609020204030204" pitchFamily="49" charset="0"/>
              </a:rPr>
              <a:t>,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'boat'</a:t>
            </a:r>
            <a:r>
              <a:rPr lang="en-US" sz="3200">
                <a:latin typeface="Consolas" panose="020B0609020204030204" pitchFamily="49" charset="0"/>
              </a:rPr>
              <a:t>]</a:t>
            </a:r>
          </a:p>
          <a:p>
            <a:endParaRPr 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5D5948-1EF1-32AD-2453-DD3152A09AF8}"/>
              </a:ext>
            </a:extLst>
          </p:cNvPr>
          <p:cNvSpPr/>
          <p:nvPr/>
        </p:nvSpPr>
        <p:spPr>
          <a:xfrm>
            <a:off x="4077020" y="3254159"/>
            <a:ext cx="223131" cy="34968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5BE5E0-26A3-FD52-B774-0FE83D574501}"/>
              </a:ext>
            </a:extLst>
          </p:cNvPr>
          <p:cNvSpPr txBox="1"/>
          <p:nvPr/>
        </p:nvSpPr>
        <p:spPr>
          <a:xfrm>
            <a:off x="5478877" y="2890391"/>
            <a:ext cx="241297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Splitting on a comma </a:t>
            </a:r>
            <a:r>
              <a:rPr lang="en-CA" b="1">
                <a:cs typeface="Consolas" panose="020B0609020204030204" pitchFamily="49" charset="0"/>
              </a:rPr>
              <a:t>and</a:t>
            </a:r>
            <a:r>
              <a:rPr lang="en-CA">
                <a:cs typeface="Consolas" panose="020B0609020204030204" pitchFamily="49" charset="0"/>
              </a:rPr>
              <a:t> a space removes the spaces in the list.</a:t>
            </a:r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0D8BCB-E453-0F87-6BEF-4EFF0439E960}"/>
              </a:ext>
            </a:extLst>
          </p:cNvPr>
          <p:cNvCxnSpPr/>
          <p:nvPr/>
        </p:nvCxnSpPr>
        <p:spPr>
          <a:xfrm flipH="1">
            <a:off x="4729655" y="3352056"/>
            <a:ext cx="7147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25850E-C60F-3269-8B6C-D17E6C69F81F}"/>
              </a:ext>
            </a:extLst>
          </p:cNvPr>
          <p:cNvCxnSpPr>
            <a:cxnSpLocks/>
          </p:cNvCxnSpPr>
          <p:nvPr/>
        </p:nvCxnSpPr>
        <p:spPr>
          <a:xfrm flipH="1">
            <a:off x="6096000" y="3813721"/>
            <a:ext cx="589364" cy="310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E7595A-D7BE-55D6-40F9-D746CAE408E7}"/>
              </a:ext>
            </a:extLst>
          </p:cNvPr>
          <p:cNvCxnSpPr>
            <a:cxnSpLocks/>
          </p:cNvCxnSpPr>
          <p:nvPr/>
        </p:nvCxnSpPr>
        <p:spPr>
          <a:xfrm>
            <a:off x="6685364" y="3820326"/>
            <a:ext cx="617123" cy="340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C9DEC19-7DC2-0723-34A6-FC92B20283B9}"/>
                  </a:ext>
                </a:extLst>
              </p14:cNvPr>
              <p14:cNvContentPartPr/>
              <p14:nvPr/>
            </p14:nvContentPartPr>
            <p14:xfrm>
              <a:off x="2266560" y="2192040"/>
              <a:ext cx="1834920" cy="531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C9DEC19-7DC2-0723-34A6-FC92B20283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7200" y="2182680"/>
                <a:ext cx="1853640" cy="5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1158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DCD4D-C1F4-71AF-1B1E-872208FE3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BE86-D322-0427-693A-4526A87F2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and strings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F86CE-8EF8-215D-8C17-EC6D7866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C2085-D3AC-CBB7-20D3-0EBD7358F963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>
                <a:cs typeface="Consolas" panose="020B0609020204030204" pitchFamily="49" charset="0"/>
              </a:rPr>
              <a:t>methods</a:t>
            </a:r>
            <a:r>
              <a:rPr lang="en-CA">
                <a:cs typeface="Consolas" panose="020B0609020204030204" pitchFamily="49" charset="0"/>
              </a:rPr>
              <a:t>. They use a dot-notation calling syntax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C4A2A-2DD5-FE15-CA35-B5011479FF5B}"/>
              </a:ext>
            </a:extLst>
          </p:cNvPr>
          <p:cNvSpPr txBox="1"/>
          <p:nvPr/>
        </p:nvSpPr>
        <p:spPr>
          <a:xfrm>
            <a:off x="391333" y="2158332"/>
            <a:ext cx="114093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s = 'car ,    bike,  boat'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 = </a:t>
            </a:r>
            <a:r>
              <a:rPr lang="en-US" sz="3200" err="1">
                <a:latin typeface="Consolas" panose="020B0609020204030204" pitchFamily="49" charset="0"/>
              </a:rPr>
              <a:t>s.split</a:t>
            </a:r>
            <a:r>
              <a:rPr lang="en-US" sz="3200">
                <a:latin typeface="Consolas" panose="020B0609020204030204" pitchFamily="49" charset="0"/>
              </a:rPr>
              <a:t>(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', '</a:t>
            </a:r>
            <a:r>
              <a:rPr lang="en-US" sz="3200">
                <a:latin typeface="Consolas" panose="020B0609020204030204" pitchFamily="49" charset="0"/>
              </a:rPr>
              <a:t>)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print(</a:t>
            </a: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) # [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'car '</a:t>
            </a:r>
            <a:r>
              <a:rPr lang="en-US" sz="3200">
                <a:latin typeface="Consolas" panose="020B0609020204030204" pitchFamily="49" charset="0"/>
              </a:rPr>
              <a:t>,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   bike'</a:t>
            </a:r>
            <a:r>
              <a:rPr lang="en-US" sz="3200">
                <a:latin typeface="Consolas" panose="020B0609020204030204" pitchFamily="49" charset="0"/>
              </a:rPr>
              <a:t>,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 boat'</a:t>
            </a:r>
            <a:r>
              <a:rPr lang="en-US" sz="3200">
                <a:latin typeface="Consolas" panose="020B0609020204030204" pitchFamily="49" charset="0"/>
              </a:rPr>
              <a:t>]</a:t>
            </a:r>
          </a:p>
          <a:p>
            <a:endParaRPr 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3D44-33E1-001D-A41E-44240EBB5201}"/>
              </a:ext>
            </a:extLst>
          </p:cNvPr>
          <p:cNvSpPr txBox="1"/>
          <p:nvPr/>
        </p:nvSpPr>
        <p:spPr>
          <a:xfrm>
            <a:off x="5018337" y="5177707"/>
            <a:ext cx="266472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When splitting a comma-separated string with split, you often get spaces like this.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3FDFF-C6E7-7F73-C8BC-D5952F0A1543}"/>
              </a:ext>
            </a:extLst>
          </p:cNvPr>
          <p:cNvSpPr txBox="1"/>
          <p:nvPr/>
        </p:nvSpPr>
        <p:spPr>
          <a:xfrm>
            <a:off x="8331547" y="5177707"/>
            <a:ext cx="302225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You can call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.strip() </a:t>
            </a:r>
            <a:r>
              <a:rPr lang="en-CA">
                <a:cs typeface="Consolas" panose="020B0609020204030204" pitchFamily="49" charset="0"/>
              </a:rPr>
              <a:t>on all the strings to remove unwanted leading/trailing spaces …</a:t>
            </a:r>
            <a:endParaRPr lang="en-AU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913870D3-B6C8-9C77-A37B-CE68196961F3}"/>
              </a:ext>
            </a:extLst>
          </p:cNvPr>
          <p:cNvSpPr/>
          <p:nvPr/>
        </p:nvSpPr>
        <p:spPr>
          <a:xfrm>
            <a:off x="7798676" y="5655043"/>
            <a:ext cx="388883" cy="27326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D93D867-0BE7-7615-45B2-38C7FF858408}"/>
                  </a:ext>
                </a:extLst>
              </p14:cNvPr>
              <p14:cNvContentPartPr/>
              <p14:nvPr/>
            </p14:nvContentPartPr>
            <p14:xfrm>
              <a:off x="1460880" y="2756160"/>
              <a:ext cx="8021520" cy="2055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D93D867-0BE7-7615-45B2-38C7FF8584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520" y="2746800"/>
                <a:ext cx="8040240" cy="207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3271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4B68E-8EC4-2C83-6D20-8B0195CDD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C3ED-1683-44F8-4E43-525F1A2C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and strings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49BC1-1DB4-C7CA-CBE0-D0BDDCDD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B20B0-0A0E-5BF2-C897-BFA2426657AF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>
                <a:cs typeface="Consolas" panose="020B0609020204030204" pitchFamily="49" charset="0"/>
              </a:rPr>
              <a:t>methods</a:t>
            </a:r>
            <a:r>
              <a:rPr lang="en-CA">
                <a:cs typeface="Consolas" panose="020B0609020204030204" pitchFamily="49" charset="0"/>
              </a:rPr>
              <a:t>. They use a dot-notation calling syntax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992D6-934D-CD42-D83F-A36707246805}"/>
              </a:ext>
            </a:extLst>
          </p:cNvPr>
          <p:cNvSpPr txBox="1"/>
          <p:nvPr/>
        </p:nvSpPr>
        <p:spPr>
          <a:xfrm>
            <a:off x="391333" y="1642848"/>
            <a:ext cx="114093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s = 'car ,    bike,  boat'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 = </a:t>
            </a:r>
            <a:r>
              <a:rPr lang="en-US" sz="3200" err="1">
                <a:latin typeface="Consolas" panose="020B0609020204030204" pitchFamily="49" charset="0"/>
              </a:rPr>
              <a:t>s.split</a:t>
            </a:r>
            <a:r>
              <a:rPr lang="en-US" sz="3200">
                <a:latin typeface="Consolas" panose="020B0609020204030204" pitchFamily="49" charset="0"/>
              </a:rPr>
              <a:t>(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', '</a:t>
            </a:r>
            <a:r>
              <a:rPr lang="en-US" sz="3200">
                <a:latin typeface="Consolas" panose="020B0609020204030204" pitchFamily="49" charset="0"/>
              </a:rPr>
              <a:t>)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print(</a:t>
            </a: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) # [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'car '</a:t>
            </a:r>
            <a:r>
              <a:rPr lang="en-US" sz="3200">
                <a:latin typeface="Consolas" panose="020B0609020204030204" pitchFamily="49" charset="0"/>
              </a:rPr>
              <a:t>,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   bike'</a:t>
            </a:r>
            <a:r>
              <a:rPr lang="en-US" sz="3200">
                <a:latin typeface="Consolas" panose="020B0609020204030204" pitchFamily="49" charset="0"/>
              </a:rPr>
              <a:t>,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 boat'</a:t>
            </a:r>
            <a:r>
              <a:rPr lang="en-US" sz="3200">
                <a:latin typeface="Consolas" panose="020B0609020204030204" pitchFamily="49" charset="0"/>
              </a:rPr>
              <a:t>]</a:t>
            </a:r>
          </a:p>
          <a:p>
            <a:endParaRPr 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for 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 in range(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)):</a:t>
            </a:r>
            <a:b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] = 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].strip()</a:t>
            </a:r>
          </a:p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print(</a:t>
            </a: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) # [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'car'</a:t>
            </a:r>
            <a:r>
              <a:rPr lang="en-US" sz="3200">
                <a:latin typeface="Consolas" panose="020B0609020204030204" pitchFamily="49" charset="0"/>
              </a:rPr>
              <a:t>,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'bike'</a:t>
            </a:r>
            <a:r>
              <a:rPr lang="en-US" sz="3200">
                <a:latin typeface="Consolas" panose="020B0609020204030204" pitchFamily="49" charset="0"/>
              </a:rPr>
              <a:t>,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'boat'</a:t>
            </a:r>
            <a:r>
              <a:rPr lang="en-US" sz="3200">
                <a:latin typeface="Consolas" panose="020B0609020204030204" pitchFamily="49" charset="0"/>
              </a:rPr>
              <a:t>]</a:t>
            </a:r>
            <a:endParaRPr lang="en-US" sz="3200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BCC85-8E43-EEDA-AA3E-E08D88E7E89F}"/>
              </a:ext>
            </a:extLst>
          </p:cNvPr>
          <p:cNvSpPr txBox="1"/>
          <p:nvPr/>
        </p:nvSpPr>
        <p:spPr>
          <a:xfrm>
            <a:off x="6904944" y="4478539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This loop replaces all the strings in 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>
                <a:cs typeface="Consolas" panose="020B0609020204030204" pitchFamily="49" charset="0"/>
              </a:rPr>
              <a:t> with copies that have their leading/trailing spaces removed.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C5FA861-DEE1-DA45-9A70-AA73E5470F65}"/>
                  </a:ext>
                </a:extLst>
              </p14:cNvPr>
              <p14:cNvContentPartPr/>
              <p14:nvPr/>
            </p14:nvContentPartPr>
            <p14:xfrm>
              <a:off x="70560" y="3093480"/>
              <a:ext cx="9207000" cy="3636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C5FA861-DEE1-DA45-9A70-AA73E5470F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00" y="3084120"/>
                <a:ext cx="9225720" cy="36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63516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C045-0CAA-1D3C-4FAE-0A30D19FA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0425-BAF3-72F0-8125-B640C52A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and strings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2DBC7-AA02-42F8-B59A-A97DF9DC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89FA6-E41E-C46B-25FF-D3573F74E053}"/>
              </a:ext>
            </a:extLst>
          </p:cNvPr>
          <p:cNvSpPr txBox="1"/>
          <p:nvPr/>
        </p:nvSpPr>
        <p:spPr>
          <a:xfrm>
            <a:off x="2396194" y="225266"/>
            <a:ext cx="330057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Removing leading/trailing whitespace from a list of strings is a fairly common operation, so lets write it as a function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ACF3E-E440-AEDD-785F-59076283A533}"/>
              </a:ext>
            </a:extLst>
          </p:cNvPr>
          <p:cNvSpPr txBox="1"/>
          <p:nvPr/>
        </p:nvSpPr>
        <p:spPr>
          <a:xfrm>
            <a:off x="782666" y="1674379"/>
            <a:ext cx="114093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strip_list</a:t>
            </a:r>
            <a:r>
              <a:rPr lang="en-US" sz="3200">
                <a:latin typeface="Consolas" panose="020B0609020204030204" pitchFamily="49" charset="0"/>
              </a:rPr>
              <a:t>(</a:t>
            </a: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):</a:t>
            </a:r>
          </a:p>
          <a:p>
            <a:r>
              <a:rPr lang="en-US" sz="3200">
                <a:latin typeface="Consolas" panose="020B0609020204030204" pitchFamily="49" charset="0"/>
              </a:rPr>
              <a:t>    """ Strip leading and trailing whitespace from    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each string in </a:t>
            </a: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.</a:t>
            </a:r>
          </a:p>
          <a:p>
            <a:r>
              <a:rPr lang="en-US" sz="3200">
                <a:latin typeface="Consolas" panose="020B0609020204030204" pitchFamily="49" charset="0"/>
              </a:rPr>
              <a:t>    """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i</a:t>
            </a:r>
            <a:r>
              <a:rPr lang="en-US" sz="3200">
                <a:latin typeface="Consolas" panose="020B0609020204030204" pitchFamily="49" charset="0"/>
              </a:rPr>
              <a:t> = 0</a:t>
            </a:r>
          </a:p>
          <a:p>
            <a:r>
              <a:rPr lang="en-US" sz="3200">
                <a:latin typeface="Consolas" panose="020B0609020204030204" pitchFamily="49" charset="0"/>
              </a:rPr>
              <a:t>    while </a:t>
            </a:r>
            <a:r>
              <a:rPr lang="en-US" sz="3200" err="1">
                <a:latin typeface="Consolas" panose="020B0609020204030204" pitchFamily="49" charset="0"/>
              </a:rPr>
              <a:t>i</a:t>
            </a:r>
            <a:r>
              <a:rPr lang="en-US" sz="3200">
                <a:latin typeface="Consolas" panose="020B0609020204030204" pitchFamily="49" charset="0"/>
              </a:rPr>
              <a:t> &lt;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):</a:t>
            </a:r>
          </a:p>
          <a:p>
            <a:r>
              <a:rPr lang="en-US" sz="3200">
                <a:latin typeface="Consolas" panose="020B0609020204030204" pitchFamily="49" charset="0"/>
              </a:rPr>
              <a:t>        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] </a:t>
            </a:r>
            <a:r>
              <a:rPr lang="en-US" sz="3200">
                <a:latin typeface="Consolas" panose="020B0609020204030204" pitchFamily="49" charset="0"/>
              </a:rPr>
              <a:t>= 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].</a:t>
            </a:r>
            <a:r>
              <a:rPr lang="en-US" sz="3200">
                <a:latin typeface="Consolas" panose="020B0609020204030204" pitchFamily="49" charset="0"/>
              </a:rPr>
              <a:t>strip()</a:t>
            </a:r>
          </a:p>
          <a:p>
            <a:r>
              <a:rPr lang="en-US" sz="3200">
                <a:latin typeface="Consolas" panose="020B0609020204030204" pitchFamily="49" charset="0"/>
              </a:rPr>
              <a:t>        </a:t>
            </a:r>
            <a:r>
              <a:rPr lang="en-US" sz="3200" err="1">
                <a:latin typeface="Consolas" panose="020B0609020204030204" pitchFamily="49" charset="0"/>
              </a:rPr>
              <a:t>i</a:t>
            </a:r>
            <a:r>
              <a:rPr lang="en-US" sz="3200">
                <a:latin typeface="Consolas" panose="020B0609020204030204" pitchFamily="49" charset="0"/>
              </a:rPr>
              <a:t> += 1</a:t>
            </a:r>
          </a:p>
          <a:p>
            <a:endParaRPr lang="en-US" sz="3200" b="1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CFA5BBE-B2AB-8D05-D215-2AE86252C2BC}"/>
                  </a:ext>
                </a:extLst>
              </p14:cNvPr>
              <p14:cNvContentPartPr/>
              <p14:nvPr/>
            </p14:nvContentPartPr>
            <p14:xfrm>
              <a:off x="1700640" y="1623960"/>
              <a:ext cx="6320160" cy="4148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CFA5BBE-B2AB-8D05-D215-2AE86252C2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1280" y="1614600"/>
                <a:ext cx="6338880" cy="416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1488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0ABEB-CD87-6A14-EB1C-C3BECFD54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6F31-5C62-B2E9-6B18-42796203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and strings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11CF4-9A79-EE1F-453D-02A90E09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27318-C36C-3861-401D-7EF544727B7C}"/>
              </a:ext>
            </a:extLst>
          </p:cNvPr>
          <p:cNvSpPr txBox="1"/>
          <p:nvPr/>
        </p:nvSpPr>
        <p:spPr>
          <a:xfrm>
            <a:off x="2396194" y="225266"/>
            <a:ext cx="330057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Removing leading/trailing whitespace from a list of strings is a fairly common operation, so lets write it as a function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31D24-B4E8-DE49-CBFB-D00ABEC6FC90}"/>
              </a:ext>
            </a:extLst>
          </p:cNvPr>
          <p:cNvSpPr txBox="1"/>
          <p:nvPr/>
        </p:nvSpPr>
        <p:spPr>
          <a:xfrm>
            <a:off x="782666" y="1674379"/>
            <a:ext cx="114093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strip_list</a:t>
            </a:r>
            <a:r>
              <a:rPr lang="en-US" sz="3200">
                <a:latin typeface="Consolas" panose="020B0609020204030204" pitchFamily="49" charset="0"/>
              </a:rPr>
              <a:t>(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):</a:t>
            </a:r>
          </a:p>
          <a:p>
            <a:r>
              <a:rPr lang="en-US" sz="3200">
                <a:latin typeface="Consolas" panose="020B0609020204030204" pitchFamily="49" charset="0"/>
              </a:rPr>
              <a:t>    """ Strip leading and trailing whitespace from    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each string in </a:t>
            </a: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.</a:t>
            </a:r>
          </a:p>
          <a:p>
            <a:r>
              <a:rPr lang="en-US" sz="3200">
                <a:latin typeface="Consolas" panose="020B0609020204030204" pitchFamily="49" charset="0"/>
              </a:rPr>
              <a:t>    """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i</a:t>
            </a:r>
            <a:r>
              <a:rPr lang="en-US" sz="3200">
                <a:latin typeface="Consolas" panose="020B0609020204030204" pitchFamily="49" charset="0"/>
              </a:rPr>
              <a:t> = 0</a:t>
            </a:r>
          </a:p>
          <a:p>
            <a:r>
              <a:rPr lang="en-US" sz="3200">
                <a:latin typeface="Consolas" panose="020B0609020204030204" pitchFamily="49" charset="0"/>
              </a:rPr>
              <a:t>    while </a:t>
            </a:r>
            <a:r>
              <a:rPr lang="en-US" sz="3200" err="1">
                <a:latin typeface="Consolas" panose="020B0609020204030204" pitchFamily="49" charset="0"/>
              </a:rPr>
              <a:t>i</a:t>
            </a:r>
            <a:r>
              <a:rPr lang="en-US" sz="3200">
                <a:latin typeface="Consolas" panose="020B0609020204030204" pitchFamily="49" charset="0"/>
              </a:rPr>
              <a:t> &lt;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):</a:t>
            </a:r>
          </a:p>
          <a:p>
            <a:r>
              <a:rPr lang="en-US" sz="3200">
                <a:latin typeface="Consolas" panose="020B0609020204030204" pitchFamily="49" charset="0"/>
              </a:rPr>
              <a:t>        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] </a:t>
            </a:r>
            <a:r>
              <a:rPr lang="en-US" sz="3200">
                <a:latin typeface="Consolas" panose="020B0609020204030204" pitchFamily="49" charset="0"/>
              </a:rPr>
              <a:t>= 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].</a:t>
            </a:r>
            <a:r>
              <a:rPr lang="en-US" sz="3200">
                <a:latin typeface="Consolas" panose="020B0609020204030204" pitchFamily="49" charset="0"/>
              </a:rPr>
              <a:t>strip()</a:t>
            </a:r>
          </a:p>
          <a:p>
            <a:r>
              <a:rPr lang="en-US" sz="3200">
                <a:latin typeface="Consolas" panose="020B0609020204030204" pitchFamily="49" charset="0"/>
              </a:rPr>
              <a:t>        </a:t>
            </a:r>
            <a:r>
              <a:rPr lang="en-US" sz="3200" err="1">
                <a:latin typeface="Consolas" panose="020B0609020204030204" pitchFamily="49" charset="0"/>
              </a:rPr>
              <a:t>i</a:t>
            </a:r>
            <a:r>
              <a:rPr lang="en-US" sz="3200">
                <a:latin typeface="Consolas" panose="020B0609020204030204" pitchFamily="49" charset="0"/>
              </a:rPr>
              <a:t> += 1</a:t>
            </a:r>
          </a:p>
          <a:p>
            <a:endParaRPr lang="en-US" sz="3200" b="1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244483-8DD4-F9E1-50C5-89629AB16AFA}"/>
              </a:ext>
            </a:extLst>
          </p:cNvPr>
          <p:cNvSpPr txBox="1"/>
          <p:nvPr/>
        </p:nvSpPr>
        <p:spPr>
          <a:xfrm>
            <a:off x="7759250" y="249293"/>
            <a:ext cx="3011353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cs typeface="Consolas" panose="020B0609020204030204" pitchFamily="49" charset="0"/>
              </a:rPr>
              <a:t>Important!</a:t>
            </a:r>
            <a:br>
              <a:rPr lang="en-CA">
                <a:cs typeface="Consolas" panose="020B0609020204030204" pitchFamily="49" charset="0"/>
              </a:rPr>
            </a:br>
            <a:r>
              <a:rPr lang="en-CA">
                <a:cs typeface="Consolas" panose="020B0609020204030204" pitchFamily="49" charset="0"/>
              </a:rPr>
              <a:t>When you past a list as an argument to a function, the list is not copied. The actual list is passed. This is called </a:t>
            </a:r>
            <a:r>
              <a:rPr lang="en-CA" b="1">
                <a:cs typeface="Consolas" panose="020B0609020204030204" pitchFamily="49" charset="0"/>
              </a:rPr>
              <a:t>pass by reference</a:t>
            </a:r>
            <a:r>
              <a:rPr lang="en-CA">
                <a:cs typeface="Consolas" panose="020B0609020204030204" pitchFamily="49" charset="0"/>
              </a:rPr>
              <a:t>.</a:t>
            </a:r>
            <a:endParaRPr lang="en-AU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D5DE03-A8C4-4FBB-B75F-001B6436B03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834759" y="1126456"/>
            <a:ext cx="2924491" cy="691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021C1E-CEF1-11CA-15F9-0D32E3D95365}"/>
                  </a:ext>
                </a:extLst>
              </p14:cNvPr>
              <p14:cNvContentPartPr/>
              <p14:nvPr/>
            </p14:nvContentPartPr>
            <p14:xfrm>
              <a:off x="4067280" y="1630800"/>
              <a:ext cx="6261480" cy="4141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021C1E-CEF1-11CA-15F9-0D32E3D953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7920" y="1621440"/>
                <a:ext cx="6280200" cy="416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346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BB16C-9EDF-393D-BF6D-3D9419CE8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0F464-03A3-1378-18CA-9706E3F1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2FBD7-1078-54B3-30B4-A727664C8663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We can represent a list in memory as a sequence of numbered boxes as shown.</a:t>
            </a:r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CA5833-5C7A-78EB-0B55-DDEBFE1F68C2}"/>
              </a:ext>
            </a:extLst>
          </p:cNvPr>
          <p:cNvGrpSpPr/>
          <p:nvPr/>
        </p:nvGrpSpPr>
        <p:grpSpPr>
          <a:xfrm>
            <a:off x="3971108" y="2325864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FFD9FBD-94F5-510F-C1C4-923123386394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7C6966-4EDE-AED8-D4FB-009A59837143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4</a:t>
                </a:r>
                <a:endParaRPr lang="en-AU" sz="72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49BA35-42F7-17A3-0A9A-21801EF06BC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0</a:t>
                </a:r>
                <a:endParaRPr lang="en-AU" sz="360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1D5328B-24D1-6591-9C33-62BA4B38345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8641B7-C375-C092-2A80-E777A81366B7}"/>
              </a:ext>
            </a:extLst>
          </p:cNvPr>
          <p:cNvGrpSpPr/>
          <p:nvPr/>
        </p:nvGrpSpPr>
        <p:grpSpPr>
          <a:xfrm>
            <a:off x="5107576" y="2325864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A65E00D-3F00-6D2B-BB2B-E2416D741A14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DAEA36-459F-613C-1275-5FF4FFDB4D3F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48A262-E347-628D-DD0E-5E36894F833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1</a:t>
                </a:r>
                <a:endParaRPr lang="en-AU" sz="360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209728A-57AF-C1D7-4C57-7CA96380AB0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60964A-41A0-A5DE-EC8B-5A6093B0EA2F}"/>
              </a:ext>
            </a:extLst>
          </p:cNvPr>
          <p:cNvGrpSpPr/>
          <p:nvPr/>
        </p:nvGrpSpPr>
        <p:grpSpPr>
          <a:xfrm>
            <a:off x="6249876" y="2325864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284F1BC-8EB6-2E7B-55B4-7BD7C0CB2E79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AF7C9F-DF5E-F776-BA4B-AABBE9A1E6D4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0</a:t>
                </a:r>
                <a:endParaRPr lang="en-AU" sz="72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40F8EE-EF6B-253B-65CC-E85F1CC1CE0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2</a:t>
                </a:r>
                <a:endParaRPr lang="en-AU" sz="360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A57DF5D-EEBD-1832-C99A-642B3698F71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4564B53-3A5D-9C8C-B28B-C5D63724DAE2}"/>
              </a:ext>
            </a:extLst>
          </p:cNvPr>
          <p:cNvGrpSpPr/>
          <p:nvPr/>
        </p:nvGrpSpPr>
        <p:grpSpPr>
          <a:xfrm>
            <a:off x="7388647" y="2325864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D642F08-CABC-3790-1340-DFA0BB90B1A3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BCCDE26-C6E2-4054-19E2-D826F1C58F57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D62DA59-82DA-E566-45CD-C8E76E070A0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3</a:t>
                </a:r>
                <a:endParaRPr lang="en-AU" sz="360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ABDEE86-8A93-C2C5-3181-996F87B8D07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AFDEF46-03CA-50CF-90ED-0B2FEB59A527}"/>
              </a:ext>
            </a:extLst>
          </p:cNvPr>
          <p:cNvGrpSpPr/>
          <p:nvPr/>
        </p:nvGrpSpPr>
        <p:grpSpPr>
          <a:xfrm>
            <a:off x="8527418" y="2325864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F8FB99F-FAE2-6207-D79B-D75135E27898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2440AF6-51D0-163F-57CC-508A0D53D321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2</a:t>
                </a:r>
                <a:endParaRPr lang="en-AU" sz="72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C111388-2305-3605-102D-976F497C439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4</a:t>
                </a:r>
                <a:endParaRPr lang="en-AU" sz="360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102CDEA-D5AA-8FB4-7248-A0248633DB7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E2AE18C-87EF-1413-755C-B330B76C1874}"/>
              </a:ext>
            </a:extLst>
          </p:cNvPr>
          <p:cNvGrpSpPr/>
          <p:nvPr/>
        </p:nvGrpSpPr>
        <p:grpSpPr>
          <a:xfrm>
            <a:off x="9641911" y="2325864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AE78B0C-B266-D0E1-A0D3-C540EDCD44DE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3A4746D-0FDA-E127-2A4B-18FF3BD19D00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6</a:t>
                </a:r>
                <a:endParaRPr lang="en-AU" sz="720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F8319B-284F-25B4-D641-FF5F0722895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5</a:t>
                </a:r>
                <a:endParaRPr lang="en-AU" sz="360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628AAA1-F400-456E-A77E-1045673B2AB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1F8B5552-7379-8441-E7F0-2256D03A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Lists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56DAE-130B-7044-0770-C3925F3810A5}"/>
              </a:ext>
            </a:extLst>
          </p:cNvPr>
          <p:cNvSpPr txBox="1"/>
          <p:nvPr/>
        </p:nvSpPr>
        <p:spPr>
          <a:xfrm>
            <a:off x="239212" y="89553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list</a:t>
            </a:r>
            <a:r>
              <a:rPr lang="en-CA"/>
              <a:t> is a sequence of 0 or more values. The order of the values matters.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F895B2-E74C-055A-CB2F-BC91C314E871}"/>
              </a:ext>
            </a:extLst>
          </p:cNvPr>
          <p:cNvSpPr txBox="1"/>
          <p:nvPr/>
        </p:nvSpPr>
        <p:spPr>
          <a:xfrm>
            <a:off x="3260864" y="517387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 = [4, 7, 0, 7, 2, 6]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6C6272-0D70-C513-A7A3-5E1956A76056}"/>
              </a:ext>
            </a:extLst>
          </p:cNvPr>
          <p:cNvSpPr txBox="1"/>
          <p:nvPr/>
        </p:nvSpPr>
        <p:spPr>
          <a:xfrm>
            <a:off x="3294481" y="3016156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E0D2D-861B-3658-B8C1-65B344B9601A}"/>
              </a:ext>
            </a:extLst>
          </p:cNvPr>
          <p:cNvSpPr txBox="1"/>
          <p:nvPr/>
        </p:nvSpPr>
        <p:spPr>
          <a:xfrm>
            <a:off x="3883744" y="4114875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L[0]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3505F-BAC0-02FB-1CC5-9A0BA390B250}"/>
              </a:ext>
            </a:extLst>
          </p:cNvPr>
          <p:cNvSpPr txBox="1"/>
          <p:nvPr/>
        </p:nvSpPr>
        <p:spPr>
          <a:xfrm>
            <a:off x="5011458" y="4114875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L[1]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0BAE8-ED8A-F607-5A0F-9CB87EBE9AAD}"/>
              </a:ext>
            </a:extLst>
          </p:cNvPr>
          <p:cNvSpPr txBox="1"/>
          <p:nvPr/>
        </p:nvSpPr>
        <p:spPr>
          <a:xfrm>
            <a:off x="6139172" y="4114875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L[2]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370C0-E2AF-A623-B574-EAD66C46C1EE}"/>
              </a:ext>
            </a:extLst>
          </p:cNvPr>
          <p:cNvSpPr txBox="1"/>
          <p:nvPr/>
        </p:nvSpPr>
        <p:spPr>
          <a:xfrm>
            <a:off x="7266886" y="4114875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L[3]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EDFB5-60E0-662F-DCDD-355CE738F177}"/>
              </a:ext>
            </a:extLst>
          </p:cNvPr>
          <p:cNvSpPr txBox="1"/>
          <p:nvPr/>
        </p:nvSpPr>
        <p:spPr>
          <a:xfrm>
            <a:off x="8394600" y="4114875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L[4]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A4C46D-85D3-5373-DCFB-713B2FF9A7C3}"/>
              </a:ext>
            </a:extLst>
          </p:cNvPr>
          <p:cNvSpPr txBox="1"/>
          <p:nvPr/>
        </p:nvSpPr>
        <p:spPr>
          <a:xfrm>
            <a:off x="9522312" y="4114875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L[5]</a:t>
            </a:r>
            <a:endParaRPr lang="en-AU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498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86846-0FC8-F4B7-D290-B1F7CA777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7776-7934-D65A-9F9B-BB98132A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and strings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3F32C-2179-4911-0E01-355EBF06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73488E-4365-2622-5EAD-81F817CB959E}"/>
              </a:ext>
            </a:extLst>
          </p:cNvPr>
          <p:cNvSpPr txBox="1"/>
          <p:nvPr/>
        </p:nvSpPr>
        <p:spPr>
          <a:xfrm>
            <a:off x="2396194" y="225266"/>
            <a:ext cx="330057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Removing leading/trailing whitespace from a list of strings is a fairly common operation, so lets write it as a function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18A73-0D3F-58C8-BD01-13977F60ABDC}"/>
              </a:ext>
            </a:extLst>
          </p:cNvPr>
          <p:cNvSpPr txBox="1"/>
          <p:nvPr/>
        </p:nvSpPr>
        <p:spPr>
          <a:xfrm>
            <a:off x="782666" y="1674379"/>
            <a:ext cx="114093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strip_list</a:t>
            </a:r>
            <a:r>
              <a:rPr lang="en-US" sz="3200">
                <a:latin typeface="Consolas" panose="020B0609020204030204" pitchFamily="49" charset="0"/>
              </a:rPr>
              <a:t>(</a:t>
            </a: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):</a:t>
            </a:r>
          </a:p>
          <a:p>
            <a:r>
              <a:rPr lang="en-US" sz="3200">
                <a:latin typeface="Consolas" panose="020B0609020204030204" pitchFamily="49" charset="0"/>
              </a:rPr>
              <a:t>    """ Strip leading and trailing whitespace from    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each string in </a:t>
            </a: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.</a:t>
            </a:r>
          </a:p>
          <a:p>
            <a:r>
              <a:rPr lang="en-US" sz="3200">
                <a:latin typeface="Consolas" panose="020B0609020204030204" pitchFamily="49" charset="0"/>
              </a:rPr>
              <a:t>    """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i</a:t>
            </a:r>
            <a:r>
              <a:rPr lang="en-US" sz="3200">
                <a:latin typeface="Consolas" panose="020B0609020204030204" pitchFamily="49" charset="0"/>
              </a:rPr>
              <a:t> = 0</a:t>
            </a:r>
          </a:p>
          <a:p>
            <a:r>
              <a:rPr lang="en-US" sz="3200">
                <a:latin typeface="Consolas" panose="020B0609020204030204" pitchFamily="49" charset="0"/>
              </a:rPr>
              <a:t>    while </a:t>
            </a:r>
            <a:r>
              <a:rPr lang="en-US" sz="3200" err="1">
                <a:latin typeface="Consolas" panose="020B0609020204030204" pitchFamily="49" charset="0"/>
              </a:rPr>
              <a:t>i</a:t>
            </a:r>
            <a:r>
              <a:rPr lang="en-US" sz="3200">
                <a:latin typeface="Consolas" panose="020B0609020204030204" pitchFamily="49" charset="0"/>
              </a:rPr>
              <a:t> &lt;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</a:t>
            </a: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):</a:t>
            </a:r>
          </a:p>
          <a:p>
            <a:r>
              <a:rPr lang="en-US" sz="3200">
                <a:latin typeface="Consolas" panose="020B0609020204030204" pitchFamily="49" charset="0"/>
              </a:rPr>
              <a:t>        </a:t>
            </a: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[</a:t>
            </a:r>
            <a:r>
              <a:rPr lang="en-US" sz="3200" err="1">
                <a:latin typeface="Consolas" panose="020B0609020204030204" pitchFamily="49" charset="0"/>
              </a:rPr>
              <a:t>i</a:t>
            </a:r>
            <a:r>
              <a:rPr lang="en-US" sz="3200">
                <a:latin typeface="Consolas" panose="020B0609020204030204" pitchFamily="49" charset="0"/>
              </a:rPr>
              <a:t>] = </a:t>
            </a: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[</a:t>
            </a:r>
            <a:r>
              <a:rPr lang="en-US" sz="3200" err="1">
                <a:latin typeface="Consolas" panose="020B0609020204030204" pitchFamily="49" charset="0"/>
              </a:rPr>
              <a:t>i</a:t>
            </a:r>
            <a:r>
              <a:rPr lang="en-US" sz="3200">
                <a:latin typeface="Consolas" panose="020B0609020204030204" pitchFamily="49" charset="0"/>
              </a:rPr>
              <a:t>].strip()</a:t>
            </a:r>
          </a:p>
          <a:p>
            <a:r>
              <a:rPr lang="en-US" sz="3200">
                <a:latin typeface="Consolas" panose="020B0609020204030204" pitchFamily="49" charset="0"/>
              </a:rPr>
              <a:t>        </a:t>
            </a:r>
            <a:r>
              <a:rPr lang="en-US" sz="3200" err="1">
                <a:latin typeface="Consolas" panose="020B0609020204030204" pitchFamily="49" charset="0"/>
              </a:rPr>
              <a:t>i</a:t>
            </a:r>
            <a:r>
              <a:rPr lang="en-US" sz="3200">
                <a:latin typeface="Consolas" panose="020B0609020204030204" pitchFamily="49" charset="0"/>
              </a:rPr>
              <a:t> += 1</a:t>
            </a:r>
          </a:p>
          <a:p>
            <a:endParaRPr lang="en-US" sz="3200" b="1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4D2A53-7CBB-6C63-74AA-ADA5D28CDE6B}"/>
              </a:ext>
            </a:extLst>
          </p:cNvPr>
          <p:cNvSpPr txBox="1"/>
          <p:nvPr/>
        </p:nvSpPr>
        <p:spPr>
          <a:xfrm>
            <a:off x="8058466" y="3173864"/>
            <a:ext cx="330057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Each string is replaced with a stripped version. This done </a:t>
            </a:r>
            <a:r>
              <a:rPr lang="en-CA" b="1">
                <a:cs typeface="Consolas" panose="020B0609020204030204" pitchFamily="49" charset="0"/>
              </a:rPr>
              <a:t>in-place </a:t>
            </a:r>
            <a:r>
              <a:rPr lang="en-CA">
                <a:cs typeface="Consolas" panose="020B0609020204030204" pitchFamily="49" charset="0"/>
              </a:rPr>
              <a:t>without copying the list.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3E586-BD05-89C2-0A18-22743BE087C2}"/>
              </a:ext>
            </a:extLst>
          </p:cNvPr>
          <p:cNvSpPr txBox="1"/>
          <p:nvPr/>
        </p:nvSpPr>
        <p:spPr>
          <a:xfrm>
            <a:off x="4458673" y="5647113"/>
            <a:ext cx="330057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There’s no return value because  the passed-in list is modified in-place.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097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9B7D6-0129-403C-E1D7-C97E5D7B2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00E0-1CC4-96C2-4AA0-D7A25A80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and strings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5DC8B-BE65-7DAE-62DA-F3E5B883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7F80B-5403-CEF8-EDDB-6DDBBA4799DF}"/>
              </a:ext>
            </a:extLst>
          </p:cNvPr>
          <p:cNvSpPr txBox="1"/>
          <p:nvPr/>
        </p:nvSpPr>
        <p:spPr>
          <a:xfrm>
            <a:off x="2396194" y="225266"/>
            <a:ext cx="330057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Removing leading/trailing whitespace from a list of strings is a fairly common operation, so lets write it as a function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E9B5E-ACCC-E260-E39B-8E57D85493C1}"/>
              </a:ext>
            </a:extLst>
          </p:cNvPr>
          <p:cNvSpPr txBox="1"/>
          <p:nvPr/>
        </p:nvSpPr>
        <p:spPr>
          <a:xfrm>
            <a:off x="94593" y="1930047"/>
            <a:ext cx="551548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</a:t>
            </a:r>
            <a:r>
              <a:rPr lang="en-US" sz="2400" err="1">
                <a:latin typeface="Consolas" panose="020B0609020204030204" pitchFamily="49" charset="0"/>
              </a:rPr>
              <a:t>strip_list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2400">
                <a:latin typeface="Consolas" panose="020B0609020204030204" pitchFamily="49" charset="0"/>
              </a:rPr>
              <a:t>):</a:t>
            </a:r>
          </a:p>
          <a:p>
            <a:r>
              <a:rPr lang="en-US" sz="2400">
                <a:latin typeface="Consolas" panose="020B0609020204030204" pitchFamily="49" charset="0"/>
              </a:rPr>
              <a:t>    """ ...</a:t>
            </a:r>
          </a:p>
          <a:p>
            <a:r>
              <a:rPr lang="en-US" sz="2400">
                <a:latin typeface="Consolas" panose="020B0609020204030204" pitchFamily="49" charset="0"/>
              </a:rPr>
              <a:t>    """</a:t>
            </a:r>
          </a:p>
          <a:p>
            <a:r>
              <a:rPr lang="en-US" sz="2400">
                <a:latin typeface="Consolas" panose="020B0609020204030204" pitchFamily="49" charset="0"/>
              </a:rPr>
              <a:t>    </a:t>
            </a:r>
            <a:r>
              <a:rPr lang="en-US" sz="2400" err="1">
                <a:latin typeface="Consolas" panose="020B0609020204030204" pitchFamily="49" charset="0"/>
              </a:rPr>
              <a:t>i</a:t>
            </a:r>
            <a:r>
              <a:rPr lang="en-US" sz="2400">
                <a:latin typeface="Consolas" panose="020B0609020204030204" pitchFamily="49" charset="0"/>
              </a:rPr>
              <a:t> = 0</a:t>
            </a:r>
          </a:p>
          <a:p>
            <a:r>
              <a:rPr lang="en-US" sz="2400">
                <a:latin typeface="Consolas" panose="020B0609020204030204" pitchFamily="49" charset="0"/>
              </a:rPr>
              <a:t>    while </a:t>
            </a:r>
            <a:r>
              <a:rPr lang="en-US" sz="2400" err="1">
                <a:latin typeface="Consolas" panose="020B0609020204030204" pitchFamily="49" charset="0"/>
              </a:rPr>
              <a:t>i</a:t>
            </a:r>
            <a:r>
              <a:rPr lang="en-US" sz="2400">
                <a:latin typeface="Consolas" panose="020B0609020204030204" pitchFamily="49" charset="0"/>
              </a:rPr>
              <a:t> &lt; </a:t>
            </a:r>
            <a:r>
              <a:rPr lang="en-US" sz="2400" err="1">
                <a:latin typeface="Consolas" panose="020B0609020204030204" pitchFamily="49" charset="0"/>
              </a:rPr>
              <a:t>len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2400">
                <a:latin typeface="Consolas" panose="020B0609020204030204" pitchFamily="49" charset="0"/>
              </a:rPr>
              <a:t>):</a:t>
            </a:r>
          </a:p>
          <a:p>
            <a:r>
              <a:rPr lang="en-US" sz="2400">
                <a:latin typeface="Consolas" panose="020B0609020204030204" pitchFamily="49" charset="0"/>
              </a:rPr>
              <a:t>        </a:t>
            </a: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] </a:t>
            </a:r>
            <a:r>
              <a:rPr lang="en-US" sz="2400">
                <a:latin typeface="Consolas" panose="020B0609020204030204" pitchFamily="49" charset="0"/>
              </a:rPr>
              <a:t>= </a:t>
            </a: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].</a:t>
            </a:r>
            <a:r>
              <a:rPr lang="en-US" sz="2400">
                <a:latin typeface="Consolas" panose="020B0609020204030204" pitchFamily="49" charset="0"/>
              </a:rPr>
              <a:t>strip()</a:t>
            </a:r>
          </a:p>
          <a:p>
            <a:r>
              <a:rPr lang="en-US" sz="2400">
                <a:latin typeface="Consolas" panose="020B0609020204030204" pitchFamily="49" charset="0"/>
              </a:rPr>
              <a:t>        </a:t>
            </a:r>
            <a:r>
              <a:rPr lang="en-US" sz="2400" err="1">
                <a:latin typeface="Consolas" panose="020B0609020204030204" pitchFamily="49" charset="0"/>
              </a:rPr>
              <a:t>i</a:t>
            </a:r>
            <a:r>
              <a:rPr lang="en-US" sz="2400">
                <a:latin typeface="Consolas" panose="020B0609020204030204" pitchFamily="49" charset="0"/>
              </a:rPr>
              <a:t> +=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3ECDD-5B20-DC26-C943-2C424B81EF39}"/>
              </a:ext>
            </a:extLst>
          </p:cNvPr>
          <p:cNvSpPr txBox="1"/>
          <p:nvPr/>
        </p:nvSpPr>
        <p:spPr>
          <a:xfrm>
            <a:off x="6096000" y="1488213"/>
            <a:ext cx="63011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s = 'car ,    bike,  boat'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things = </a:t>
            </a:r>
            <a:r>
              <a:rPr lang="en-US" sz="2800" err="1">
                <a:latin typeface="Consolas" panose="020B0609020204030204" pitchFamily="49" charset="0"/>
              </a:rPr>
              <a:t>s.split</a:t>
            </a:r>
            <a:r>
              <a:rPr lang="en-US" sz="2800">
                <a:latin typeface="Consolas" panose="020B0609020204030204" pitchFamily="49" charset="0"/>
              </a:rPr>
              <a:t>(', ')</a:t>
            </a:r>
          </a:p>
          <a:p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print(things) 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#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['car ', '   bike', ' boat']</a:t>
            </a:r>
          </a:p>
          <a:p>
            <a:endParaRPr lang="en-US" sz="28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800" err="1">
                <a:solidFill>
                  <a:srgbClr val="FF0000"/>
                </a:solidFill>
                <a:latin typeface="Consolas" panose="020B0609020204030204" pitchFamily="49" charset="0"/>
              </a:rPr>
              <a:t>strip_list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(things)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print(things) 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#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['car', 'bike', 'boat']</a:t>
            </a:r>
            <a:endParaRPr lang="en-US" sz="28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3593320-E658-6CF3-69B4-55BF478B64F1}"/>
                  </a:ext>
                </a:extLst>
              </p14:cNvPr>
              <p14:cNvContentPartPr/>
              <p14:nvPr/>
            </p14:nvContentPartPr>
            <p14:xfrm>
              <a:off x="6176520" y="1956960"/>
              <a:ext cx="5890680" cy="2707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3593320-E658-6CF3-69B4-55BF478B64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7160" y="1947600"/>
                <a:ext cx="5909400" cy="27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2481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B50A5-9BAB-C733-7F64-290892774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2F062-5761-D742-3499-01938A1C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42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A6638-3CC1-0109-0202-2A17E876D147}"/>
              </a:ext>
            </a:extLst>
          </p:cNvPr>
          <p:cNvSpPr txBox="1"/>
          <p:nvPr/>
        </p:nvSpPr>
        <p:spPr>
          <a:xfrm>
            <a:off x="185237" y="149924"/>
            <a:ext cx="551548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</a:t>
            </a:r>
            <a:r>
              <a:rPr lang="en-US" sz="2400" err="1">
                <a:latin typeface="Consolas" panose="020B0609020204030204" pitchFamily="49" charset="0"/>
              </a:rPr>
              <a:t>strip_list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2400">
                <a:latin typeface="Consolas" panose="020B0609020204030204" pitchFamily="49" charset="0"/>
              </a:rPr>
              <a:t>):</a:t>
            </a:r>
          </a:p>
          <a:p>
            <a:r>
              <a:rPr lang="en-US" sz="2400">
                <a:latin typeface="Consolas" panose="020B0609020204030204" pitchFamily="49" charset="0"/>
              </a:rPr>
              <a:t>    """ ...</a:t>
            </a:r>
          </a:p>
          <a:p>
            <a:r>
              <a:rPr lang="en-US" sz="2400">
                <a:latin typeface="Consolas" panose="020B0609020204030204" pitchFamily="49" charset="0"/>
              </a:rPr>
              <a:t>    """</a:t>
            </a:r>
          </a:p>
          <a:p>
            <a:r>
              <a:rPr lang="en-US" sz="2400">
                <a:latin typeface="Consolas" panose="020B0609020204030204" pitchFamily="49" charset="0"/>
              </a:rPr>
              <a:t>    </a:t>
            </a:r>
            <a:r>
              <a:rPr lang="en-US" sz="2400" err="1">
                <a:latin typeface="Consolas" panose="020B0609020204030204" pitchFamily="49" charset="0"/>
              </a:rPr>
              <a:t>i</a:t>
            </a:r>
            <a:r>
              <a:rPr lang="en-US" sz="2400">
                <a:latin typeface="Consolas" panose="020B0609020204030204" pitchFamily="49" charset="0"/>
              </a:rPr>
              <a:t> = 0</a:t>
            </a:r>
          </a:p>
          <a:p>
            <a:r>
              <a:rPr lang="en-US" sz="2400">
                <a:latin typeface="Consolas" panose="020B0609020204030204" pitchFamily="49" charset="0"/>
              </a:rPr>
              <a:t>    while </a:t>
            </a:r>
            <a:r>
              <a:rPr lang="en-US" sz="2400" err="1">
                <a:latin typeface="Consolas" panose="020B0609020204030204" pitchFamily="49" charset="0"/>
              </a:rPr>
              <a:t>i</a:t>
            </a:r>
            <a:r>
              <a:rPr lang="en-US" sz="2400">
                <a:latin typeface="Consolas" panose="020B0609020204030204" pitchFamily="49" charset="0"/>
              </a:rPr>
              <a:t> &lt; </a:t>
            </a:r>
            <a:r>
              <a:rPr lang="en-US" sz="2400" err="1">
                <a:latin typeface="Consolas" panose="020B0609020204030204" pitchFamily="49" charset="0"/>
              </a:rPr>
              <a:t>len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2400">
                <a:latin typeface="Consolas" panose="020B0609020204030204" pitchFamily="49" charset="0"/>
              </a:rPr>
              <a:t>):</a:t>
            </a:r>
          </a:p>
          <a:p>
            <a:r>
              <a:rPr lang="en-US" sz="2400">
                <a:latin typeface="Consolas" panose="020B0609020204030204" pitchFamily="49" charset="0"/>
              </a:rPr>
              <a:t>        </a:t>
            </a: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] </a:t>
            </a:r>
            <a:r>
              <a:rPr lang="en-US" sz="2400">
                <a:latin typeface="Consolas" panose="020B0609020204030204" pitchFamily="49" charset="0"/>
              </a:rPr>
              <a:t>= </a:t>
            </a: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].</a:t>
            </a:r>
            <a:r>
              <a:rPr lang="en-US" sz="2400">
                <a:latin typeface="Consolas" panose="020B0609020204030204" pitchFamily="49" charset="0"/>
              </a:rPr>
              <a:t>strip()</a:t>
            </a:r>
          </a:p>
          <a:p>
            <a:r>
              <a:rPr lang="en-US" sz="2400">
                <a:latin typeface="Consolas" panose="020B0609020204030204" pitchFamily="49" charset="0"/>
              </a:rPr>
              <a:t>        </a:t>
            </a:r>
            <a:r>
              <a:rPr lang="en-US" sz="2400" err="1">
                <a:latin typeface="Consolas" panose="020B0609020204030204" pitchFamily="49" charset="0"/>
              </a:rPr>
              <a:t>i</a:t>
            </a:r>
            <a:r>
              <a:rPr lang="en-US" sz="2400">
                <a:latin typeface="Consolas" panose="020B0609020204030204" pitchFamily="49" charset="0"/>
              </a:rPr>
              <a:t> +=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CB742-99C1-3FB9-65E6-8C29D0B8ECAA}"/>
              </a:ext>
            </a:extLst>
          </p:cNvPr>
          <p:cNvSpPr txBox="1"/>
          <p:nvPr/>
        </p:nvSpPr>
        <p:spPr>
          <a:xfrm>
            <a:off x="6096000" y="136525"/>
            <a:ext cx="63011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s = 'car ,    bike,  boat'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things = </a:t>
            </a:r>
            <a:r>
              <a:rPr lang="en-US" sz="2800" err="1">
                <a:latin typeface="Consolas" panose="020B0609020204030204" pitchFamily="49" charset="0"/>
              </a:rPr>
              <a:t>s.split</a:t>
            </a:r>
            <a:r>
              <a:rPr lang="en-US" sz="2800">
                <a:latin typeface="Consolas" panose="020B0609020204030204" pitchFamily="49" charset="0"/>
              </a:rPr>
              <a:t>(', ')</a:t>
            </a:r>
          </a:p>
          <a:p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print(things) 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# ['car ', '   bike', ' boat']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 err="1">
                <a:solidFill>
                  <a:srgbClr val="FF0000"/>
                </a:solidFill>
                <a:latin typeface="Consolas" panose="020B0609020204030204" pitchFamily="49" charset="0"/>
              </a:rPr>
              <a:t>strip_list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(things)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print(things) 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# ['car', 'bike', 'boat']</a:t>
            </a:r>
            <a:endParaRPr lang="en-US" sz="2800" b="1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C5F41-92F8-6ED6-B924-0BB8C14F6C9C}"/>
              </a:ext>
            </a:extLst>
          </p:cNvPr>
          <p:cNvSpPr txBox="1"/>
          <p:nvPr/>
        </p:nvSpPr>
        <p:spPr>
          <a:xfrm>
            <a:off x="1885300" y="5627809"/>
            <a:ext cx="569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['car ', '   bike', ' boat']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0F4CB-F097-CC20-5E86-2616FE8CDD3F}"/>
              </a:ext>
            </a:extLst>
          </p:cNvPr>
          <p:cNvSpPr txBox="1"/>
          <p:nvPr/>
        </p:nvSpPr>
        <p:spPr>
          <a:xfrm>
            <a:off x="37509" y="5797908"/>
            <a:ext cx="1265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things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3455AA-5256-FE57-0B67-63EBA3654258}"/>
              </a:ext>
            </a:extLst>
          </p:cNvPr>
          <p:cNvSpPr txBox="1"/>
          <p:nvPr/>
        </p:nvSpPr>
        <p:spPr>
          <a:xfrm>
            <a:off x="300890" y="5135915"/>
            <a:ext cx="79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err="1"/>
              <a:t>lst</a:t>
            </a:r>
            <a:endParaRPr lang="en-US" sz="32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AF53E4-B893-CF9C-0828-7790FFB3FF31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1302599" y="5889419"/>
            <a:ext cx="582701" cy="200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308866-101F-83E5-8081-3E72A5DF0A3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93095" y="5428303"/>
            <a:ext cx="792205" cy="408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6C2B6A-026C-52A8-2C47-D54D5575D03A}"/>
              </a:ext>
            </a:extLst>
          </p:cNvPr>
          <p:cNvSpPr txBox="1"/>
          <p:nvPr/>
        </p:nvSpPr>
        <p:spPr>
          <a:xfrm>
            <a:off x="1433108" y="3581369"/>
            <a:ext cx="330057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cs typeface="Consolas" panose="020B0609020204030204" pitchFamily="49" charset="0"/>
              </a:rPr>
              <a:t>Aliasing</a:t>
            </a:r>
          </a:p>
          <a:p>
            <a:pPr algn="ctr"/>
            <a:r>
              <a:rPr lang="en-CA">
                <a:cs typeface="Consolas" panose="020B0609020204030204" pitchFamily="49" charset="0"/>
              </a:rPr>
              <a:t>When 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strip_list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>
                <a:cs typeface="Consolas" panose="020B0609020204030204" pitchFamily="49" charset="0"/>
              </a:rPr>
              <a:t>is running, the underlying list has two names: 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>
                <a:cs typeface="Consolas" panose="020B0609020204030204" pitchFamily="49" charset="0"/>
              </a:rPr>
              <a:t> and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things</a:t>
            </a:r>
            <a:r>
              <a:rPr lang="en-CA">
                <a:cs typeface="Consolas" panose="020B0609020204030204" pitchFamily="49" charset="0"/>
              </a:rPr>
              <a:t>. We say they are </a:t>
            </a:r>
            <a:r>
              <a:rPr lang="en-CA" b="1">
                <a:cs typeface="Consolas" panose="020B0609020204030204" pitchFamily="49" charset="0"/>
              </a:rPr>
              <a:t>aliases</a:t>
            </a:r>
            <a:r>
              <a:rPr lang="en-CA">
                <a:cs typeface="Consolas" panose="020B0609020204030204" pitchFamily="49" charset="0"/>
              </a:rPr>
              <a:t> for the list.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1307FA-99E3-64F8-C6E2-911EE1BDC768}"/>
                  </a:ext>
                </a:extLst>
              </p14:cNvPr>
              <p14:cNvContentPartPr/>
              <p14:nvPr/>
            </p14:nvContentPartPr>
            <p14:xfrm>
              <a:off x="320400" y="162360"/>
              <a:ext cx="9772920" cy="6226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1307FA-99E3-64F8-C6E2-911EE1BDC7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040" y="153000"/>
                <a:ext cx="9791640" cy="624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9866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17D3A-FD53-75F5-CF7A-086E844C8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93A5-2BB4-A3D0-4D41-2CC32D63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and strings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5856F-389B-6185-D5E5-F9EDF9A7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43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9B65D-0F1A-BDD5-F9D2-56E75A5C8D13}"/>
              </a:ext>
            </a:extLst>
          </p:cNvPr>
          <p:cNvSpPr txBox="1"/>
          <p:nvPr/>
        </p:nvSpPr>
        <p:spPr>
          <a:xfrm>
            <a:off x="7585333" y="3433868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cs typeface="Consolas" panose="020B0609020204030204" pitchFamily="49" charset="0"/>
              </a:rPr>
              <a:t>Remember</a:t>
            </a:r>
            <a:r>
              <a:rPr lang="en-CA">
                <a:cs typeface="Consolas" panose="020B0609020204030204" pitchFamily="49" charset="0"/>
              </a:rPr>
              <a:t>: in a text file, lines end with a </a:t>
            </a:r>
            <a:r>
              <a:rPr lang="en-CA" b="1"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CA">
                <a:cs typeface="Consolas" panose="020B0609020204030204" pitchFamily="49" charset="0"/>
              </a:rPr>
              <a:t> character (called newline). It is usually not visible in editors.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AE6B67-D56C-4FC3-9533-649DB701F12F}"/>
              </a:ext>
            </a:extLst>
          </p:cNvPr>
          <p:cNvSpPr txBox="1"/>
          <p:nvPr/>
        </p:nvSpPr>
        <p:spPr>
          <a:xfrm>
            <a:off x="8187559" y="2081048"/>
            <a:ext cx="3730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Who's there?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 broken pencil.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 broken pencil who?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Never mind. It's pointless.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28284B-1BD0-2D06-F42D-F691E5EB9B9C}"/>
              </a:ext>
            </a:extLst>
          </p:cNvPr>
          <p:cNvSpPr txBox="1"/>
          <p:nvPr/>
        </p:nvSpPr>
        <p:spPr>
          <a:xfrm>
            <a:off x="9533935" y="1718530"/>
            <a:ext cx="89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joke.txt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A9B57C-4DB6-7738-8434-5834F260FABE}"/>
              </a:ext>
            </a:extLst>
          </p:cNvPr>
          <p:cNvSpPr txBox="1"/>
          <p:nvPr/>
        </p:nvSpPr>
        <p:spPr>
          <a:xfrm>
            <a:off x="554576" y="1930471"/>
            <a:ext cx="738366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file_obj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= open('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joke.txt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b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big_string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file_obj.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lines = 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big_string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.split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('\n')</a:t>
            </a:r>
          </a:p>
          <a:p>
            <a:b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print(lines)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E66197-ABD5-52C4-DDA1-542A8FDA57BF}"/>
              </a:ext>
            </a:extLst>
          </p:cNvPr>
          <p:cNvSpPr txBox="1"/>
          <p:nvPr/>
        </p:nvSpPr>
        <p:spPr>
          <a:xfrm>
            <a:off x="6760271" y="378128"/>
            <a:ext cx="268852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The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.read()</a:t>
            </a:r>
            <a:r>
              <a:rPr lang="en-CA">
                <a:cs typeface="Consolas" panose="020B0609020204030204" pitchFamily="49" charset="0"/>
              </a:rPr>
              <a:t> method of a file object returns the entire contents of the file as one big string.</a:t>
            </a:r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06AFD1-CE14-2A01-0FC7-560E3E4C7D9A}"/>
              </a:ext>
            </a:extLst>
          </p:cNvPr>
          <p:cNvCxnSpPr>
            <a:stCxn id="11" idx="2"/>
          </p:cNvCxnSpPr>
          <p:nvPr/>
        </p:nvCxnSpPr>
        <p:spPr>
          <a:xfrm flipH="1">
            <a:off x="6526924" y="1578457"/>
            <a:ext cx="1577612" cy="1395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EED0FF-6AFB-CE99-57EA-5BDE76684A32}"/>
              </a:ext>
            </a:extLst>
          </p:cNvPr>
          <p:cNvSpPr txBox="1"/>
          <p:nvPr/>
        </p:nvSpPr>
        <p:spPr>
          <a:xfrm>
            <a:off x="512535" y="4973580"/>
            <a:ext cx="103210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["Who's there?"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'A broken pencil.'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'A broken pencil who?'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"Never mind. It's pointless."]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3D3C3C-5AFB-8288-DDDC-5F0C81CBB957}"/>
                  </a:ext>
                </a:extLst>
              </p14:cNvPr>
              <p14:cNvContentPartPr/>
              <p14:nvPr/>
            </p14:nvContentPartPr>
            <p14:xfrm>
              <a:off x="367200" y="1913400"/>
              <a:ext cx="11760480" cy="2154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3D3C3C-5AFB-8288-DDDC-5F0C81CBB9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840" y="1904040"/>
                <a:ext cx="11779200" cy="21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91133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31384-3391-6ECE-A4BF-979100B26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8C6D-9E1E-58D7-BD1B-227DA231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and strings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A39F2-5C3C-7F28-51A0-D8B32371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44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50A9A-D672-E508-A3B5-7152D544D452}"/>
              </a:ext>
            </a:extLst>
          </p:cNvPr>
          <p:cNvSpPr txBox="1"/>
          <p:nvPr/>
        </p:nvSpPr>
        <p:spPr>
          <a:xfrm>
            <a:off x="3639209" y="363915"/>
            <a:ext cx="856067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get_lines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   """Returns a list of lines of the</a:t>
            </a:r>
            <a:b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   text file 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file_obj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= open('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joke.txt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b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big_string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file_obj.read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   lines = 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big_string.split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('\n')</a:t>
            </a:r>
          </a:p>
          <a:p>
            <a:b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   return lines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3CF33-B3C8-2D71-0B33-260CCB78D146}"/>
              </a:ext>
            </a:extLst>
          </p:cNvPr>
          <p:cNvSpPr txBox="1"/>
          <p:nvPr/>
        </p:nvSpPr>
        <p:spPr>
          <a:xfrm>
            <a:off x="194089" y="2553770"/>
            <a:ext cx="394698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This is a useful function! The code on the previous slide could be written:</a:t>
            </a:r>
            <a:br>
              <a:rPr lang="en-CA">
                <a:cs typeface="Consolas" panose="020B0609020204030204" pitchFamily="49" charset="0"/>
              </a:rPr>
            </a:br>
            <a:br>
              <a:rPr lang="en-CA">
                <a:cs typeface="Consolas" panose="020B0609020204030204" pitchFamily="49" charset="0"/>
              </a:rPr>
            </a:b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get_lines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joke.txt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'))</a:t>
            </a:r>
            <a:endParaRPr lang="en-AU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0A7A2-DE8A-F989-0599-6BAD07FA3E3A}"/>
              </a:ext>
            </a:extLst>
          </p:cNvPr>
          <p:cNvSpPr txBox="1"/>
          <p:nvPr/>
        </p:nvSpPr>
        <p:spPr>
          <a:xfrm>
            <a:off x="7974725" y="4734342"/>
            <a:ext cx="294324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This function is pretty long. Can you make it shorter?  …</a:t>
            </a:r>
            <a:endParaRPr lang="en-AU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316E10D-8D4C-5854-8140-8F845646B11B}"/>
                  </a:ext>
                </a:extLst>
              </p14:cNvPr>
              <p14:cNvContentPartPr/>
              <p14:nvPr/>
            </p14:nvContentPartPr>
            <p14:xfrm>
              <a:off x="4483080" y="801360"/>
              <a:ext cx="7037280" cy="4578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316E10D-8D4C-5854-8140-8F845646B1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3720" y="792000"/>
                <a:ext cx="7056000" cy="459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06296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20B05-7582-DEF2-02CF-F19C9EE04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FD4B-371E-F60B-C932-E6C7759F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and strings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7EB46-46CE-F02B-0FCD-1DCCBBCF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45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D70E68-134D-24C4-A54C-029F1D8ECBB3}"/>
              </a:ext>
            </a:extLst>
          </p:cNvPr>
          <p:cNvSpPr txBox="1"/>
          <p:nvPr/>
        </p:nvSpPr>
        <p:spPr>
          <a:xfrm>
            <a:off x="2091558" y="1488213"/>
            <a:ext cx="966689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get_lines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   """Returns a list of lines of the</a:t>
            </a:r>
            <a:b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   text file 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   return open(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).read().split('\n')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F85F0-626D-F628-66AC-D00574CE15C9}"/>
              </a:ext>
            </a:extLst>
          </p:cNvPr>
          <p:cNvSpPr txBox="1"/>
          <p:nvPr/>
        </p:nvSpPr>
        <p:spPr>
          <a:xfrm>
            <a:off x="6734504" y="4444991"/>
            <a:ext cx="294324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We can “chain together” the methods calls into a single expression.</a:t>
            </a:r>
            <a:endParaRPr lang="en-AU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5859521-1F5F-50ED-353A-271E33FC9C6E}"/>
              </a:ext>
            </a:extLst>
          </p:cNvPr>
          <p:cNvSpPr/>
          <p:nvPr/>
        </p:nvSpPr>
        <p:spPr>
          <a:xfrm rot="16200000">
            <a:off x="7858252" y="750631"/>
            <a:ext cx="248708" cy="674238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F3B4A81-8B58-1186-0592-279E31D47D7A}"/>
                  </a:ext>
                </a:extLst>
              </p14:cNvPr>
              <p14:cNvContentPartPr/>
              <p14:nvPr/>
            </p14:nvContentPartPr>
            <p14:xfrm>
              <a:off x="4548600" y="3310200"/>
              <a:ext cx="7088760" cy="813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F3B4A81-8B58-1186-0592-279E31D47D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9240" y="3300840"/>
                <a:ext cx="7107480" cy="83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3200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15A29-B4EC-60DD-2B4C-386B91FB6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7DAC-D4C3-1930-F775-3C98FDEA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Sorting lists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F24CE-3DDA-A91A-1BB0-5A8CB960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46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1DB869-D3B7-B17F-15B6-A07758BBC60F}"/>
              </a:ext>
            </a:extLst>
          </p:cNvPr>
          <p:cNvSpPr txBox="1"/>
          <p:nvPr/>
        </p:nvSpPr>
        <p:spPr>
          <a:xfrm>
            <a:off x="3921590" y="374700"/>
            <a:ext cx="43670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[4, 1, 6, 1, 3, 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88209-F7F3-0BFC-5909-CF2D3FEA54CC}"/>
              </a:ext>
            </a:extLst>
          </p:cNvPr>
          <p:cNvSpPr txBox="1"/>
          <p:nvPr/>
        </p:nvSpPr>
        <p:spPr>
          <a:xfrm>
            <a:off x="194089" y="1753249"/>
            <a:ext cx="294324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Sorting is the process of re-arranging the values of a list into ascending order.</a:t>
            </a:r>
            <a:endParaRPr lang="en-AU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58BD3-BD49-68E8-6330-6DD6FB865ECC}"/>
              </a:ext>
            </a:extLst>
          </p:cNvPr>
          <p:cNvSpPr txBox="1"/>
          <p:nvPr/>
        </p:nvSpPr>
        <p:spPr>
          <a:xfrm>
            <a:off x="3921590" y="1922527"/>
            <a:ext cx="42409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[1, 1, 2, 3, 4, 6]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874A6009-1EDC-2445-78A4-96D661C1AD5D}"/>
              </a:ext>
            </a:extLst>
          </p:cNvPr>
          <p:cNvSpPr/>
          <p:nvPr/>
        </p:nvSpPr>
        <p:spPr>
          <a:xfrm>
            <a:off x="5576993" y="1072639"/>
            <a:ext cx="693683" cy="7041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F4DDE-2125-0672-13B7-0422AB9423CF}"/>
              </a:ext>
            </a:extLst>
          </p:cNvPr>
          <p:cNvSpPr txBox="1"/>
          <p:nvPr/>
        </p:nvSpPr>
        <p:spPr>
          <a:xfrm>
            <a:off x="8846941" y="2030248"/>
            <a:ext cx="82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sorted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181D2-F2F9-918F-15D8-99CF50FAB699}"/>
              </a:ext>
            </a:extLst>
          </p:cNvPr>
          <p:cNvSpPr txBox="1"/>
          <p:nvPr/>
        </p:nvSpPr>
        <p:spPr>
          <a:xfrm>
            <a:off x="8719503" y="482421"/>
            <a:ext cx="108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unsorted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3527D7D3-AFA0-D6C4-0F9F-D5A8A32ADD40}"/>
              </a:ext>
            </a:extLst>
          </p:cNvPr>
          <p:cNvSpPr/>
          <p:nvPr/>
        </p:nvSpPr>
        <p:spPr>
          <a:xfrm>
            <a:off x="5576993" y="4591325"/>
            <a:ext cx="693683" cy="7041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BDF4CE-FF0C-0461-0742-819985198343}"/>
              </a:ext>
            </a:extLst>
          </p:cNvPr>
          <p:cNvSpPr txBox="1"/>
          <p:nvPr/>
        </p:nvSpPr>
        <p:spPr>
          <a:xfrm>
            <a:off x="11026583" y="5499567"/>
            <a:ext cx="82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sorted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D0FEA5-C8FC-16AF-4539-D0EDEA10286B}"/>
              </a:ext>
            </a:extLst>
          </p:cNvPr>
          <p:cNvSpPr txBox="1"/>
          <p:nvPr/>
        </p:nvSpPr>
        <p:spPr>
          <a:xfrm>
            <a:off x="10899145" y="3932248"/>
            <a:ext cx="108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unsorted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CC6B64-58AC-D72A-C450-9C9AF90C8C8F}"/>
              </a:ext>
            </a:extLst>
          </p:cNvPr>
          <p:cNvSpPr txBox="1"/>
          <p:nvPr/>
        </p:nvSpPr>
        <p:spPr>
          <a:xfrm>
            <a:off x="3921590" y="3893386"/>
            <a:ext cx="72193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['dog', 'zebra', 'dog', 'cat']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AABBAA-080A-1863-6273-523D7529AD51}"/>
              </a:ext>
            </a:extLst>
          </p:cNvPr>
          <p:cNvSpPr txBox="1"/>
          <p:nvPr/>
        </p:nvSpPr>
        <p:spPr>
          <a:xfrm>
            <a:off x="3921590" y="5441213"/>
            <a:ext cx="69775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['cat', 'dog', 'dog', 'zebra']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0ADE542-35B5-163E-3F29-A02DA78B39E9}"/>
                  </a:ext>
                </a:extLst>
              </p14:cNvPr>
              <p14:cNvContentPartPr/>
              <p14:nvPr/>
            </p14:nvContentPartPr>
            <p14:xfrm>
              <a:off x="2285280" y="380160"/>
              <a:ext cx="8916840" cy="4160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ADE542-35B5-163E-3F29-A02DA78B39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5920" y="370800"/>
                <a:ext cx="8935560" cy="41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39289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F635A-D0CF-740B-7EF0-D9281B48A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C5E3-9EA9-149E-34D4-97288903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Sorting lists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52B8D-CAFC-B949-40AF-473713AF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47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C7BBA-EDDF-AF45-D21E-DC011091C572}"/>
              </a:ext>
            </a:extLst>
          </p:cNvPr>
          <p:cNvSpPr txBox="1"/>
          <p:nvPr/>
        </p:nvSpPr>
        <p:spPr>
          <a:xfrm>
            <a:off x="3494666" y="381482"/>
            <a:ext cx="79313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= [4, 1, 6, 1, 3, 2]</a:t>
            </a:r>
          </a:p>
          <a:p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nums.sort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 1, 2, 3, 4, 6]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4B041-1AA3-134E-2F83-9A69141A72FE}"/>
              </a:ext>
            </a:extLst>
          </p:cNvPr>
          <p:cNvSpPr txBox="1"/>
          <p:nvPr/>
        </p:nvSpPr>
        <p:spPr>
          <a:xfrm>
            <a:off x="194089" y="1753249"/>
            <a:ext cx="294324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Sorting is the process of re-arranging the values of a list into ascending order.</a:t>
            </a:r>
            <a:endParaRPr lang="en-AU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5C386-041D-F8E5-0FA0-BEFED91C219F}"/>
              </a:ext>
            </a:extLst>
          </p:cNvPr>
          <p:cNvSpPr txBox="1"/>
          <p:nvPr/>
        </p:nvSpPr>
        <p:spPr>
          <a:xfrm>
            <a:off x="3494666" y="3429000"/>
            <a:ext cx="857120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pets = ['dog', 'zebra', 'dog', 'cat']</a:t>
            </a:r>
          </a:p>
          <a:p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pets.sort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print(pets)</a:t>
            </a:r>
            <a:b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['cat', 'dog', 'dog', 'zebra']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886D1B-81FC-A7CF-0C95-8F18C65A72D0}"/>
              </a:ext>
            </a:extLst>
          </p:cNvPr>
          <p:cNvSpPr txBox="1"/>
          <p:nvPr/>
        </p:nvSpPr>
        <p:spPr>
          <a:xfrm>
            <a:off x="211662" y="3119592"/>
            <a:ext cx="294324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Python’s built in 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list.sort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>
                <a:cs typeface="Consolas" panose="020B0609020204030204" pitchFamily="49" charset="0"/>
              </a:rPr>
              <a:t> methods is very efficient and sorts the list in-place, i.e. no copy is made.</a:t>
            </a:r>
            <a:endParaRPr lang="en-AU"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B07C122-E21C-B727-B0DE-26D9DD125E31}"/>
                  </a:ext>
                </a:extLst>
              </p14:cNvPr>
              <p14:cNvContentPartPr/>
              <p14:nvPr/>
            </p14:nvContentPartPr>
            <p14:xfrm>
              <a:off x="4429440" y="875520"/>
              <a:ext cx="6750720" cy="4717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B07C122-E21C-B727-B0DE-26D9DD125E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0080" y="866160"/>
                <a:ext cx="6769440" cy="473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57814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F8B93-94EA-069D-2E92-A7D6A5C73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FD67-EE98-1BE3-2D6B-586BA624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Sorting lists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D8B9E-59C6-6E25-0D93-CAEEA73C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48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A233B5-F51D-7FA4-5CA3-AA13D94A4CE0}"/>
              </a:ext>
            </a:extLst>
          </p:cNvPr>
          <p:cNvSpPr txBox="1"/>
          <p:nvPr/>
        </p:nvSpPr>
        <p:spPr>
          <a:xfrm>
            <a:off x="3494666" y="381482"/>
            <a:ext cx="793130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= [4, 1, 6, 1, 3, 2]</a:t>
            </a:r>
          </a:p>
          <a:p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nums.sort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nums.reverse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[6, 4, 3, 2, 1, 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D7995-592F-F723-DF06-29A05EA88D84}"/>
              </a:ext>
            </a:extLst>
          </p:cNvPr>
          <p:cNvSpPr txBox="1"/>
          <p:nvPr/>
        </p:nvSpPr>
        <p:spPr>
          <a:xfrm>
            <a:off x="194089" y="1753249"/>
            <a:ext cx="294324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Sorting is the process of re-arranging the values of a list into ascending order.</a:t>
            </a:r>
            <a:endParaRPr lang="en-AU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34247F-F48C-149B-61A2-E20DB315069E}"/>
              </a:ext>
            </a:extLst>
          </p:cNvPr>
          <p:cNvSpPr txBox="1"/>
          <p:nvPr/>
        </p:nvSpPr>
        <p:spPr>
          <a:xfrm>
            <a:off x="3494666" y="3429000"/>
            <a:ext cx="857120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pets = ['dog', 'zebra', 'dog', 'cat']</a:t>
            </a:r>
          </a:p>
          <a:p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pets.sort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pets.reverse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print(pets)</a:t>
            </a:r>
            <a:b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['zebra', 'dog', 'dog', 'cat']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1E8DB-D9B5-AE8A-C3A1-94DE176C3CEB}"/>
              </a:ext>
            </a:extLst>
          </p:cNvPr>
          <p:cNvSpPr txBox="1"/>
          <p:nvPr/>
        </p:nvSpPr>
        <p:spPr>
          <a:xfrm>
            <a:off x="211662" y="5039933"/>
            <a:ext cx="294324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Call 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list.reverse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CA">
                <a:cs typeface="Consolas" panose="020B0609020204030204" pitchFamily="49" charset="0"/>
              </a:rPr>
              <a:t>after sorting if you want the values from biggest to smallest.</a:t>
            </a:r>
            <a:endParaRPr lang="en-AU"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0291-54B1-B481-81D6-3144BC14CAB0}"/>
              </a:ext>
            </a:extLst>
          </p:cNvPr>
          <p:cNvSpPr txBox="1"/>
          <p:nvPr/>
        </p:nvSpPr>
        <p:spPr>
          <a:xfrm>
            <a:off x="211662" y="3119592"/>
            <a:ext cx="294324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Python’s built in 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list.sort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>
                <a:cs typeface="Consolas" panose="020B0609020204030204" pitchFamily="49" charset="0"/>
              </a:rPr>
              <a:t> methods is very efficient and sorts the list in-place, i.e. no copy is made.</a:t>
            </a:r>
            <a:endParaRPr lang="en-AU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4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BFFB2-ACFC-3C91-6A8B-A6CCBE620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22D32-BF90-0716-13C1-5F7F456B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F1EEF3-906C-C5C1-7F87-37967964A0A9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We can represent a list in memory as a sequence of numbered boxes as shown.</a:t>
            </a:r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04A20D-1DBD-1EEF-F930-685190738557}"/>
              </a:ext>
            </a:extLst>
          </p:cNvPr>
          <p:cNvGrpSpPr/>
          <p:nvPr/>
        </p:nvGrpSpPr>
        <p:grpSpPr>
          <a:xfrm>
            <a:off x="4219682" y="1945002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91096DF-A72F-5D2B-2678-DD2A9A3D884D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06D100-3F15-1E28-4AFA-966DFAA1621B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4</a:t>
                </a:r>
                <a:endParaRPr lang="en-AU" sz="72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6AEC56-17ED-5EEE-E690-248A9C38D83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0</a:t>
                </a:r>
                <a:endParaRPr lang="en-AU" sz="360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C87C252-1437-EE43-3CFF-1000EC3F0F0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B7E520-F9EE-949D-5E55-6CE08A896F2A}"/>
              </a:ext>
            </a:extLst>
          </p:cNvPr>
          <p:cNvGrpSpPr/>
          <p:nvPr/>
        </p:nvGrpSpPr>
        <p:grpSpPr>
          <a:xfrm>
            <a:off x="5356150" y="1945002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F8F9781-8A8D-82C1-5BDD-7712B1FABAC8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9E6F1A-6F09-8AF9-1662-63908CBB92C3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82FC781-5D65-6775-4D29-2DB10FEB790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1</a:t>
                </a:r>
                <a:endParaRPr lang="en-AU" sz="360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8CFA59B-4344-9B9C-29F8-6152F576DD4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279790-2BC5-4B91-1BB2-C7D709A1AD70}"/>
              </a:ext>
            </a:extLst>
          </p:cNvPr>
          <p:cNvGrpSpPr/>
          <p:nvPr/>
        </p:nvGrpSpPr>
        <p:grpSpPr>
          <a:xfrm>
            <a:off x="6498450" y="1945002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433E7DD-71AA-10FF-082E-14A5B485649D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DF4A9C-D144-1C16-1A43-C42B5E94CF36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0</a:t>
                </a:r>
                <a:endParaRPr lang="en-AU" sz="72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1E9BC4-BBC9-CF99-F3E6-209ABD8FD29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2</a:t>
                </a:r>
                <a:endParaRPr lang="en-AU" sz="360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1449C2-5E41-10D6-0B14-32D0F453CF7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8AB3585-F51D-CF4B-AE18-E55F3AC0B6D3}"/>
              </a:ext>
            </a:extLst>
          </p:cNvPr>
          <p:cNvGrpSpPr/>
          <p:nvPr/>
        </p:nvGrpSpPr>
        <p:grpSpPr>
          <a:xfrm>
            <a:off x="7637221" y="1945002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38D4A4C-14CA-56C4-3F92-965BC13F2500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183CCF1-3403-CF2A-8FB4-80576E741CF8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45FF347-D823-E5B2-0728-12B49F9DFE5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3</a:t>
                </a:r>
                <a:endParaRPr lang="en-AU" sz="360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A24D942-EF32-0235-A5CC-4268F714EB2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64C41C3-D4D2-ADCC-F9E2-62D091AC3137}"/>
              </a:ext>
            </a:extLst>
          </p:cNvPr>
          <p:cNvGrpSpPr/>
          <p:nvPr/>
        </p:nvGrpSpPr>
        <p:grpSpPr>
          <a:xfrm>
            <a:off x="8775992" y="1945002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F89AFE7-294E-D473-8E76-3CB8BFFEB0B7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EC090FA-1BB5-1923-726F-6AF4C4CF14EB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2</a:t>
                </a:r>
                <a:endParaRPr lang="en-AU" sz="72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FC19C04-0090-5A30-A52D-AEFC9A14841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4</a:t>
                </a:r>
                <a:endParaRPr lang="en-AU" sz="360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5806B74-918D-64DD-1F69-DAE3F1252EF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55B9DCB-9368-471B-2D48-BE4E372E3E03}"/>
              </a:ext>
            </a:extLst>
          </p:cNvPr>
          <p:cNvGrpSpPr/>
          <p:nvPr/>
        </p:nvGrpSpPr>
        <p:grpSpPr>
          <a:xfrm>
            <a:off x="9890485" y="1945002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2237979-81FC-E243-5E4C-4DBF86D3E03A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2B4E1A2-BAA5-45C4-DE75-B4B476C285BE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6</a:t>
                </a:r>
                <a:endParaRPr lang="en-AU" sz="720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FECD774-8E9F-AD18-809B-12958AFBFF2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5</a:t>
                </a:r>
                <a:endParaRPr lang="en-AU" sz="360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FD1D97A-12CA-65CC-929C-E286BC06927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121DD110-41AE-D3D4-F243-AA14CB690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Lists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3213D-E60C-4AAB-4B77-BA77A3DBE4FA}"/>
              </a:ext>
            </a:extLst>
          </p:cNvPr>
          <p:cNvSpPr txBox="1"/>
          <p:nvPr/>
        </p:nvSpPr>
        <p:spPr>
          <a:xfrm>
            <a:off x="239212" y="89553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list</a:t>
            </a:r>
            <a:r>
              <a:rPr lang="en-CA"/>
              <a:t> is a sequence of 0 or more values. The order of the values matters.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39B609-3F92-C667-FF84-3C1EC70EB304}"/>
              </a:ext>
            </a:extLst>
          </p:cNvPr>
          <p:cNvSpPr txBox="1"/>
          <p:nvPr/>
        </p:nvSpPr>
        <p:spPr>
          <a:xfrm>
            <a:off x="3509438" y="136525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 = [4, 7, 0, 7, 2, 6]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FBAF5A-413E-7687-AB09-DC4B7EAC6677}"/>
              </a:ext>
            </a:extLst>
          </p:cNvPr>
          <p:cNvSpPr txBox="1"/>
          <p:nvPr/>
        </p:nvSpPr>
        <p:spPr>
          <a:xfrm>
            <a:off x="3543055" y="2635294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048C8-22CB-1A9D-16E7-79C4462CE920}"/>
              </a:ext>
            </a:extLst>
          </p:cNvPr>
          <p:cNvSpPr txBox="1"/>
          <p:nvPr/>
        </p:nvSpPr>
        <p:spPr>
          <a:xfrm>
            <a:off x="4132318" y="373401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L[0]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EAEEB1-D3BB-AA2D-DD73-20D2883F32A6}"/>
              </a:ext>
            </a:extLst>
          </p:cNvPr>
          <p:cNvSpPr txBox="1"/>
          <p:nvPr/>
        </p:nvSpPr>
        <p:spPr>
          <a:xfrm>
            <a:off x="5260032" y="373401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L[1]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1A4139-C500-B545-64CD-311B105D50F2}"/>
              </a:ext>
            </a:extLst>
          </p:cNvPr>
          <p:cNvSpPr txBox="1"/>
          <p:nvPr/>
        </p:nvSpPr>
        <p:spPr>
          <a:xfrm>
            <a:off x="6387746" y="373401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L[2]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B4F67-E8C5-CC36-BDBB-C0739D709C42}"/>
              </a:ext>
            </a:extLst>
          </p:cNvPr>
          <p:cNvSpPr txBox="1"/>
          <p:nvPr/>
        </p:nvSpPr>
        <p:spPr>
          <a:xfrm>
            <a:off x="7515460" y="373401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L[3]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C81CB-8E23-C568-DB93-44C12B71114C}"/>
              </a:ext>
            </a:extLst>
          </p:cNvPr>
          <p:cNvSpPr txBox="1"/>
          <p:nvPr/>
        </p:nvSpPr>
        <p:spPr>
          <a:xfrm>
            <a:off x="8643174" y="373401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L[4]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47179-7AD8-8946-9E79-118E865BDCA0}"/>
              </a:ext>
            </a:extLst>
          </p:cNvPr>
          <p:cNvSpPr txBox="1"/>
          <p:nvPr/>
        </p:nvSpPr>
        <p:spPr>
          <a:xfrm>
            <a:off x="9770886" y="373401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L[5]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7C7588-7DA2-AE14-1866-4237C209C63C}"/>
              </a:ext>
            </a:extLst>
          </p:cNvPr>
          <p:cNvSpPr txBox="1"/>
          <p:nvPr/>
        </p:nvSpPr>
        <p:spPr>
          <a:xfrm>
            <a:off x="263843" y="4551541"/>
            <a:ext cx="606127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print(L[0])  # 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br>
              <a:rPr lang="en-CA" sz="3200">
                <a:latin typeface="Consolas" panose="020B0609020204030204" pitchFamily="49" charset="0"/>
              </a:rPr>
            </a:br>
            <a:r>
              <a:rPr lang="en-CA" sz="3200">
                <a:latin typeface="Consolas" panose="020B0609020204030204" pitchFamily="49" charset="0"/>
              </a:rPr>
              <a:t>print(L[3])  # 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br>
              <a:rPr lang="en-CA" sz="3200">
                <a:latin typeface="Consolas" panose="020B0609020204030204" pitchFamily="49" charset="0"/>
              </a:rPr>
            </a:br>
            <a:r>
              <a:rPr lang="en-CA" sz="3200">
                <a:latin typeface="Consolas" panose="020B0609020204030204" pitchFamily="49" charset="0"/>
              </a:rPr>
              <a:t>print(L[5])  # 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CA" sz="3200">
                <a:latin typeface="Consolas" panose="020B0609020204030204" pitchFamily="49" charset="0"/>
              </a:rPr>
              <a:t>print(L[6])  # </a:t>
            </a:r>
            <a:r>
              <a:rPr lang="en-CA" sz="3200" err="1">
                <a:latin typeface="Consolas" panose="020B0609020204030204" pitchFamily="49" charset="0"/>
              </a:rPr>
              <a:t>IndexError</a:t>
            </a:r>
            <a:r>
              <a:rPr lang="en-CA" sz="3200">
                <a:latin typeface="Consolas" panose="020B0609020204030204" pitchFamily="49" charset="0"/>
              </a:rPr>
              <a:t> 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E64220-0383-61C8-9295-20DC03373E96}"/>
              </a:ext>
            </a:extLst>
          </p:cNvPr>
          <p:cNvSpPr txBox="1"/>
          <p:nvPr/>
        </p:nvSpPr>
        <p:spPr>
          <a:xfrm>
            <a:off x="7294663" y="4888945"/>
            <a:ext cx="4479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print(</a:t>
            </a:r>
            <a:r>
              <a:rPr lang="en-CA" sz="3200" err="1">
                <a:latin typeface="Consolas" panose="020B0609020204030204" pitchFamily="49" charset="0"/>
              </a:rPr>
              <a:t>len</a:t>
            </a:r>
            <a:r>
              <a:rPr lang="en-CA" sz="3200">
                <a:latin typeface="Consolas" panose="020B0609020204030204" pitchFamily="49" charset="0"/>
              </a:rPr>
              <a:t>(L))  # 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CA" sz="3200">
                <a:latin typeface="Consolas" panose="020B0609020204030204" pitchFamily="49" charset="0"/>
              </a:rPr>
              <a:t> </a:t>
            </a:r>
            <a:endParaRPr lang="en-AU" sz="32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216270B-A4FA-B084-5F14-1F68EB44ED3B}"/>
                  </a:ext>
                </a:extLst>
              </p14:cNvPr>
              <p14:cNvContentPartPr/>
              <p14:nvPr/>
            </p14:nvContentPartPr>
            <p14:xfrm>
              <a:off x="3680640" y="3453840"/>
              <a:ext cx="227880" cy="442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216270B-A4FA-B084-5F14-1F68EB44ED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1280" y="3444480"/>
                <a:ext cx="246600" cy="46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997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2B32C-A9BE-53E1-5A64-D78704B9D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E348D-1DBE-77E1-322B-DAB8DC29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A022CA-B224-D1B9-566E-16BF8BACACD9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We can represent a list in memory as a sequence of numbered boxes as shown.</a:t>
            </a:r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82909B-9EAB-8042-8593-CD9915DC0C9E}"/>
              </a:ext>
            </a:extLst>
          </p:cNvPr>
          <p:cNvGrpSpPr/>
          <p:nvPr/>
        </p:nvGrpSpPr>
        <p:grpSpPr>
          <a:xfrm>
            <a:off x="4186065" y="1288055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54691BD-D23A-AB6C-E9D6-62BD1C440FF1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1DE497-32D6-F43B-4091-B298C967257A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4</a:t>
                </a:r>
                <a:endParaRPr lang="en-AU" sz="72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7D32B9-238C-E80B-1672-7DA3FE84B23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0</a:t>
                </a:r>
                <a:endParaRPr lang="en-AU" sz="360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E14112-B1E9-7071-DB0E-3E6C5A6F95A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6397DC-A3BE-D136-1D1B-4369EF454073}"/>
              </a:ext>
            </a:extLst>
          </p:cNvPr>
          <p:cNvGrpSpPr/>
          <p:nvPr/>
        </p:nvGrpSpPr>
        <p:grpSpPr>
          <a:xfrm>
            <a:off x="5322533" y="1288055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D6694FC-8186-2950-5168-3136E5727A38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032F23-74F9-E576-44C5-FBD09377512A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3D5269-3E39-2CC9-204F-BDDCF7E9DEC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1</a:t>
                </a:r>
                <a:endParaRPr lang="en-AU" sz="360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BEBD01-6D90-691E-99A5-A0951A56470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0886C1-6C7B-39EF-BD31-529338ED8AC4}"/>
              </a:ext>
            </a:extLst>
          </p:cNvPr>
          <p:cNvGrpSpPr/>
          <p:nvPr/>
        </p:nvGrpSpPr>
        <p:grpSpPr>
          <a:xfrm>
            <a:off x="6464833" y="1288055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036EA97-1219-79F6-0CF8-65422786538E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DB17E9C-4A2B-7F55-0987-E3CAA0A61BF7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0</a:t>
                </a:r>
                <a:endParaRPr lang="en-AU" sz="72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6EA2407-C39E-DD33-4A3D-F239AB1AE64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2</a:t>
                </a:r>
                <a:endParaRPr lang="en-AU" sz="360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1F0667-F175-85A5-C01F-3F9811FCBCB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25580C4-4FB3-A903-A02B-A34885472655}"/>
              </a:ext>
            </a:extLst>
          </p:cNvPr>
          <p:cNvGrpSpPr/>
          <p:nvPr/>
        </p:nvGrpSpPr>
        <p:grpSpPr>
          <a:xfrm>
            <a:off x="7603604" y="1288055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991EB4E-3F4B-CBBB-7BE1-71E2941705DD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6B4FEDE-A462-4DB8-0A6A-7A73A9714957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E95D7C3-ED82-96CD-3380-A1D799D0CDF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3</a:t>
                </a:r>
                <a:endParaRPr lang="en-AU" sz="360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1B8FCD6-E14C-D986-921E-EE1664776B2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CC4A6A-E016-F48D-BB41-CF8977D76114}"/>
              </a:ext>
            </a:extLst>
          </p:cNvPr>
          <p:cNvGrpSpPr/>
          <p:nvPr/>
        </p:nvGrpSpPr>
        <p:grpSpPr>
          <a:xfrm>
            <a:off x="8742375" y="1288055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696BE70-4DF5-A814-A504-9229017D5CE8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794ED12-014D-9BFF-FCFC-C33BABCE46B6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2</a:t>
                </a:r>
                <a:endParaRPr lang="en-AU" sz="72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1B8387-CCCC-76F5-10CF-A82ED4D5A7F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4</a:t>
                </a:r>
                <a:endParaRPr lang="en-AU" sz="360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728BFB6-67AC-D336-DE7F-21E166C51C9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32FB269-D561-83F9-BCBA-50B9D4E2CA09}"/>
              </a:ext>
            </a:extLst>
          </p:cNvPr>
          <p:cNvGrpSpPr/>
          <p:nvPr/>
        </p:nvGrpSpPr>
        <p:grpSpPr>
          <a:xfrm>
            <a:off x="9856868" y="1288055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2AFBB8A-8C74-DC97-890A-07A8B90C363E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AC36C86-9D48-2E2B-1A9D-2664537DE988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6</a:t>
                </a:r>
                <a:endParaRPr lang="en-AU" sz="720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F8ED90-AC09-007D-04F8-FB2BA4C5700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5</a:t>
                </a:r>
                <a:endParaRPr lang="en-AU" sz="360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BB22DF-75F4-7F8D-1F7E-90C56AAE8B9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02605BF-08D1-FB5A-9BFD-457FB790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Lists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EBD4F5-9802-A49F-F6B6-957444D5E836}"/>
              </a:ext>
            </a:extLst>
          </p:cNvPr>
          <p:cNvSpPr txBox="1"/>
          <p:nvPr/>
        </p:nvSpPr>
        <p:spPr>
          <a:xfrm>
            <a:off x="239212" y="89553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list</a:t>
            </a:r>
            <a:r>
              <a:rPr lang="en-CA"/>
              <a:t> is a sequence of 0 or more values. The order of the values matters.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2371AB-5D3B-D6A8-FE06-C770BE842C59}"/>
              </a:ext>
            </a:extLst>
          </p:cNvPr>
          <p:cNvSpPr txBox="1"/>
          <p:nvPr/>
        </p:nvSpPr>
        <p:spPr>
          <a:xfrm>
            <a:off x="3509438" y="136525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 = [4, 7, 0, 7, 2, 6]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A3528E-BD0B-5A08-DFA2-054031B9470A}"/>
              </a:ext>
            </a:extLst>
          </p:cNvPr>
          <p:cNvSpPr txBox="1"/>
          <p:nvPr/>
        </p:nvSpPr>
        <p:spPr>
          <a:xfrm>
            <a:off x="3509438" y="197834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35B05-F5BA-86C9-7685-D6ACBB218403}"/>
              </a:ext>
            </a:extLst>
          </p:cNvPr>
          <p:cNvSpPr txBox="1"/>
          <p:nvPr/>
        </p:nvSpPr>
        <p:spPr>
          <a:xfrm>
            <a:off x="4098701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L[0]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771550-FA4D-88C9-DB19-7EC7B594D7E8}"/>
              </a:ext>
            </a:extLst>
          </p:cNvPr>
          <p:cNvSpPr txBox="1"/>
          <p:nvPr/>
        </p:nvSpPr>
        <p:spPr>
          <a:xfrm>
            <a:off x="5226415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L[1]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91C4-81AF-9FB0-D998-8BEB75E7D765}"/>
              </a:ext>
            </a:extLst>
          </p:cNvPr>
          <p:cNvSpPr txBox="1"/>
          <p:nvPr/>
        </p:nvSpPr>
        <p:spPr>
          <a:xfrm>
            <a:off x="635412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L[2]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AD378-9CB7-81D0-DB11-09854555B0A9}"/>
              </a:ext>
            </a:extLst>
          </p:cNvPr>
          <p:cNvSpPr txBox="1"/>
          <p:nvPr/>
        </p:nvSpPr>
        <p:spPr>
          <a:xfrm>
            <a:off x="7481843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L[3]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DF11EF-8FF3-7835-A18B-B6D45D02CEE2}"/>
              </a:ext>
            </a:extLst>
          </p:cNvPr>
          <p:cNvSpPr txBox="1"/>
          <p:nvPr/>
        </p:nvSpPr>
        <p:spPr>
          <a:xfrm>
            <a:off x="8609557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L[4]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3232C-D1BE-4787-4A5A-167A73505E72}"/>
              </a:ext>
            </a:extLst>
          </p:cNvPr>
          <p:cNvSpPr txBox="1"/>
          <p:nvPr/>
        </p:nvSpPr>
        <p:spPr>
          <a:xfrm>
            <a:off x="973726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L[5]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B72773-0A47-D9DF-49FC-245DD8D3A1B4}"/>
              </a:ext>
            </a:extLst>
          </p:cNvPr>
          <p:cNvSpPr txBox="1"/>
          <p:nvPr/>
        </p:nvSpPr>
        <p:spPr>
          <a:xfrm>
            <a:off x="895581" y="4383867"/>
            <a:ext cx="28969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for n in L:</a:t>
            </a:r>
            <a:br>
              <a:rPr lang="en-CA" sz="3200">
                <a:latin typeface="Consolas" panose="020B0609020204030204" pitchFamily="49" charset="0"/>
              </a:rPr>
            </a:br>
            <a:r>
              <a:rPr lang="en-CA" sz="3200">
                <a:latin typeface="Consolas" panose="020B0609020204030204" pitchFamily="49" charset="0"/>
              </a:rPr>
              <a:t>   print(c) </a:t>
            </a:r>
            <a:endParaRPr lang="en-AU" sz="3200">
              <a:latin typeface="Consolas" panose="020B06090202040302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933BC91-CB9C-3472-B86C-9B0A0E081CD0}"/>
              </a:ext>
            </a:extLst>
          </p:cNvPr>
          <p:cNvGrpSpPr/>
          <p:nvPr/>
        </p:nvGrpSpPr>
        <p:grpSpPr>
          <a:xfrm>
            <a:off x="5603774" y="4380279"/>
            <a:ext cx="415121" cy="2019086"/>
            <a:chOff x="5603774" y="4380279"/>
            <a:chExt cx="415121" cy="201908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6DD1FE-6CE8-0D10-1736-01A55CC20ED7}"/>
                </a:ext>
              </a:extLst>
            </p:cNvPr>
            <p:cNvSpPr txBox="1"/>
            <p:nvPr/>
          </p:nvSpPr>
          <p:spPr>
            <a:xfrm>
              <a:off x="5648470" y="4380279"/>
              <a:ext cx="32573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>
                  <a:latin typeface="Consolas" panose="020B0609020204030204" pitchFamily="49" charset="0"/>
                </a:rPr>
                <a:t>4</a:t>
              </a:r>
            </a:p>
            <a:p>
              <a:r>
                <a:rPr lang="en-CA" sz="2000">
                  <a:latin typeface="Consolas" panose="020B0609020204030204" pitchFamily="49" charset="0"/>
                </a:rPr>
                <a:t>7</a:t>
              </a:r>
            </a:p>
            <a:p>
              <a:r>
                <a:rPr lang="en-CA" sz="2000">
                  <a:latin typeface="Consolas" panose="020B0609020204030204" pitchFamily="49" charset="0"/>
                </a:rPr>
                <a:t>0</a:t>
              </a:r>
            </a:p>
            <a:p>
              <a:r>
                <a:rPr lang="en-CA" sz="2000">
                  <a:latin typeface="Consolas" panose="020B0609020204030204" pitchFamily="49" charset="0"/>
                </a:rPr>
                <a:t>7</a:t>
              </a:r>
            </a:p>
            <a:p>
              <a:r>
                <a:rPr lang="en-CA" sz="2000">
                  <a:latin typeface="Consolas" panose="020B0609020204030204" pitchFamily="49" charset="0"/>
                </a:rPr>
                <a:t>2</a:t>
              </a:r>
            </a:p>
            <a:p>
              <a:r>
                <a:rPr lang="en-CA" sz="2000"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B1EA9D4-6030-B0BD-063D-6BA3E7AF76CC}"/>
                </a:ext>
              </a:extLst>
            </p:cNvPr>
            <p:cNvSpPr/>
            <p:nvPr/>
          </p:nvSpPr>
          <p:spPr>
            <a:xfrm>
              <a:off x="5603774" y="4423294"/>
              <a:ext cx="415121" cy="1976071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F574554-67D7-EA29-74DA-38C27D704C27}"/>
              </a:ext>
            </a:extLst>
          </p:cNvPr>
          <p:cNvSpPr/>
          <p:nvPr/>
        </p:nvSpPr>
        <p:spPr>
          <a:xfrm>
            <a:off x="4075619" y="4744720"/>
            <a:ext cx="783226" cy="584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1C0DD45-A228-CDD8-D63F-3432F4F85C80}"/>
                  </a:ext>
                </a:extLst>
              </p14:cNvPr>
              <p14:cNvContentPartPr/>
              <p14:nvPr/>
            </p14:nvContentPartPr>
            <p14:xfrm>
              <a:off x="-37800" y="1154880"/>
              <a:ext cx="11711160" cy="52297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1C0DD45-A228-CDD8-D63F-3432F4F85C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7160" y="1145520"/>
                <a:ext cx="11729880" cy="524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531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95A2D-D8AE-289B-3C22-C58EB68A6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4A024-8CA9-D70F-15C1-EB579A27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89BCE-D904-6192-FB19-30AB1B2A89BB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We can represent a list in memory as a sequence of numbered boxes as shown.</a:t>
            </a:r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BC70F7-D480-A636-A3A6-A1041CD65E82}"/>
              </a:ext>
            </a:extLst>
          </p:cNvPr>
          <p:cNvGrpSpPr/>
          <p:nvPr/>
        </p:nvGrpSpPr>
        <p:grpSpPr>
          <a:xfrm>
            <a:off x="4186065" y="1288055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D5D50EA-197A-F047-A13A-2DDE90AB07C6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ADCA5-AED1-0039-9E0B-EF423DAE2F12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4</a:t>
                </a:r>
                <a:endParaRPr lang="en-AU" sz="72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FF0AD9-2964-574D-95A8-EEC1AEAAE6F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0</a:t>
                </a:r>
                <a:endParaRPr lang="en-AU" sz="360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B6C2CA-C4BF-33D7-8F48-1779104F8C8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7498C0-B24F-EA90-C81D-7D4E93E1B91E}"/>
              </a:ext>
            </a:extLst>
          </p:cNvPr>
          <p:cNvGrpSpPr/>
          <p:nvPr/>
        </p:nvGrpSpPr>
        <p:grpSpPr>
          <a:xfrm>
            <a:off x="5322533" y="1288055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ED2E999-ABB6-F0EC-5B19-74CE203D8539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7A2139-ED9A-C0FC-7105-EA22A952622E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1C9A90-2B4D-1E1C-D2B8-359FB6E5E81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1</a:t>
                </a:r>
                <a:endParaRPr lang="en-AU" sz="360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E2E4F61-1B9E-3F3A-CF30-F9F0F089CA6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1B5EF0-3498-2C08-BEE4-C070B8369818}"/>
              </a:ext>
            </a:extLst>
          </p:cNvPr>
          <p:cNvGrpSpPr/>
          <p:nvPr/>
        </p:nvGrpSpPr>
        <p:grpSpPr>
          <a:xfrm>
            <a:off x="6464833" y="1288055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49852CB-ED08-A386-E252-E90019DFAB70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2337811-3F9A-6CD4-1A1C-BF6E17807DE1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0</a:t>
                </a:r>
                <a:endParaRPr lang="en-AU" sz="72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0E4A9C-A7A5-C826-63F2-A33C64BC12F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2</a:t>
                </a:r>
                <a:endParaRPr lang="en-AU" sz="360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E00C70-3DAF-D76B-1685-952FE1A5F00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3148988-F0B2-6822-2D96-5657DA97D09F}"/>
              </a:ext>
            </a:extLst>
          </p:cNvPr>
          <p:cNvGrpSpPr/>
          <p:nvPr/>
        </p:nvGrpSpPr>
        <p:grpSpPr>
          <a:xfrm>
            <a:off x="7603604" y="1288055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78094A1-71DC-D2B1-2801-D0A8A8DEDFB2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BE877FF-E3BE-C4B6-AD7B-8DD3401B3932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7A0AE4-E751-E19C-3077-BB6219EE967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3</a:t>
                </a:r>
                <a:endParaRPr lang="en-AU" sz="360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56BE6A6-CC0A-A9F2-8D3D-692C10F42C1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489A7C-C4A0-5B65-72CA-73097BA1E33F}"/>
              </a:ext>
            </a:extLst>
          </p:cNvPr>
          <p:cNvGrpSpPr/>
          <p:nvPr/>
        </p:nvGrpSpPr>
        <p:grpSpPr>
          <a:xfrm>
            <a:off x="8742375" y="1288055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FD67C10-9A1D-2BA5-3297-EF6CDB54D34B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F7270B1-D0A6-C9D5-C11D-D887439371AD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2</a:t>
                </a:r>
                <a:endParaRPr lang="en-AU" sz="72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858C441-E129-B46C-0AC1-C68D818509C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4</a:t>
                </a:r>
                <a:endParaRPr lang="en-AU" sz="360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4EB5A0A-CAE6-6D3C-7ECC-E2434EB33DA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6471EFB-193F-EAD1-30B2-02D0FA7AAEE6}"/>
              </a:ext>
            </a:extLst>
          </p:cNvPr>
          <p:cNvGrpSpPr/>
          <p:nvPr/>
        </p:nvGrpSpPr>
        <p:grpSpPr>
          <a:xfrm>
            <a:off x="9856868" y="1288055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04691D9-006D-848A-9A9A-EC481E19A421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CB43D1D-FCC7-9245-C679-0115D09A300E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6</a:t>
                </a:r>
                <a:endParaRPr lang="en-AU" sz="720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D126FF3-A52B-AB9A-7976-2F59E9EA1EC8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5</a:t>
                </a:r>
                <a:endParaRPr lang="en-AU" sz="360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2278CE7-AE9E-E341-0508-A642FA9ADBB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C1EBD530-CF08-B039-A99B-51BA1010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Lists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E7335-C7B4-832D-7C97-1A84756D8C49}"/>
              </a:ext>
            </a:extLst>
          </p:cNvPr>
          <p:cNvSpPr txBox="1"/>
          <p:nvPr/>
        </p:nvSpPr>
        <p:spPr>
          <a:xfrm>
            <a:off x="239212" y="89553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list</a:t>
            </a:r>
            <a:r>
              <a:rPr lang="en-CA"/>
              <a:t> is a sequence of 0 or more values. The order of the values matters.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BE300D-6DEE-9058-29FE-17C8912981A8}"/>
              </a:ext>
            </a:extLst>
          </p:cNvPr>
          <p:cNvSpPr txBox="1"/>
          <p:nvPr/>
        </p:nvSpPr>
        <p:spPr>
          <a:xfrm>
            <a:off x="3509438" y="136525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 = [4, 7, 0, 7, 2, 6]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5B7C50-6D3A-0D10-1426-F14A54CA4DFD}"/>
              </a:ext>
            </a:extLst>
          </p:cNvPr>
          <p:cNvSpPr txBox="1"/>
          <p:nvPr/>
        </p:nvSpPr>
        <p:spPr>
          <a:xfrm>
            <a:off x="3509438" y="197834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322FEA-D497-FFA4-FB42-787933402378}"/>
              </a:ext>
            </a:extLst>
          </p:cNvPr>
          <p:cNvSpPr txBox="1"/>
          <p:nvPr/>
        </p:nvSpPr>
        <p:spPr>
          <a:xfrm>
            <a:off x="4098701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L[0]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472E5-4448-EE67-05C5-544F7FA57E8F}"/>
              </a:ext>
            </a:extLst>
          </p:cNvPr>
          <p:cNvSpPr txBox="1"/>
          <p:nvPr/>
        </p:nvSpPr>
        <p:spPr>
          <a:xfrm>
            <a:off x="5226415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L[1]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71930-237A-657D-7B80-3D3EE715D2FB}"/>
              </a:ext>
            </a:extLst>
          </p:cNvPr>
          <p:cNvSpPr txBox="1"/>
          <p:nvPr/>
        </p:nvSpPr>
        <p:spPr>
          <a:xfrm>
            <a:off x="635412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L[2]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0835C-1E7D-01B7-A39E-EFFED6BAC517}"/>
              </a:ext>
            </a:extLst>
          </p:cNvPr>
          <p:cNvSpPr txBox="1"/>
          <p:nvPr/>
        </p:nvSpPr>
        <p:spPr>
          <a:xfrm>
            <a:off x="7481843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L[3]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95BCB-ACE7-8C75-4631-F73F0E60365D}"/>
              </a:ext>
            </a:extLst>
          </p:cNvPr>
          <p:cNvSpPr txBox="1"/>
          <p:nvPr/>
        </p:nvSpPr>
        <p:spPr>
          <a:xfrm>
            <a:off x="8609557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L[4]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CC9E6-690A-B5D4-560F-68AD297324CF}"/>
              </a:ext>
            </a:extLst>
          </p:cNvPr>
          <p:cNvSpPr txBox="1"/>
          <p:nvPr/>
        </p:nvSpPr>
        <p:spPr>
          <a:xfrm>
            <a:off x="973726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L[5]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1DFC4C-DB10-27FF-CE97-2C4D916DA509}"/>
              </a:ext>
            </a:extLst>
          </p:cNvPr>
          <p:cNvSpPr txBox="1"/>
          <p:nvPr/>
        </p:nvSpPr>
        <p:spPr>
          <a:xfrm>
            <a:off x="895581" y="4383867"/>
            <a:ext cx="28969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for n in L:</a:t>
            </a:r>
            <a:br>
              <a:rPr lang="en-CA" sz="3200">
                <a:latin typeface="Consolas" panose="020B0609020204030204" pitchFamily="49" charset="0"/>
              </a:rPr>
            </a:br>
            <a:r>
              <a:rPr lang="en-CA" sz="3200">
                <a:latin typeface="Consolas" panose="020B0609020204030204" pitchFamily="49" charset="0"/>
              </a:rPr>
              <a:t>   print(c) 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529287-986A-8A36-CF38-37E611572F39}"/>
              </a:ext>
            </a:extLst>
          </p:cNvPr>
          <p:cNvSpPr txBox="1"/>
          <p:nvPr/>
        </p:nvSpPr>
        <p:spPr>
          <a:xfrm>
            <a:off x="8083130" y="4380279"/>
            <a:ext cx="40270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err="1">
                <a:latin typeface="Consolas" panose="020B0609020204030204" pitchFamily="49" charset="0"/>
              </a:rPr>
              <a:t>i</a:t>
            </a:r>
            <a:r>
              <a:rPr lang="en-CA" sz="3200">
                <a:latin typeface="Consolas" panose="020B0609020204030204" pitchFamily="49" charset="0"/>
              </a:rPr>
              <a:t> = 0</a:t>
            </a:r>
            <a:br>
              <a:rPr lang="en-CA" sz="3200">
                <a:latin typeface="Consolas" panose="020B0609020204030204" pitchFamily="49" charset="0"/>
              </a:rPr>
            </a:br>
            <a:r>
              <a:rPr lang="en-CA" sz="3200">
                <a:latin typeface="Consolas" panose="020B0609020204030204" pitchFamily="49" charset="0"/>
              </a:rPr>
              <a:t>while </a:t>
            </a:r>
            <a:r>
              <a:rPr lang="en-CA" sz="3200" err="1">
                <a:latin typeface="Consolas" panose="020B0609020204030204" pitchFamily="49" charset="0"/>
              </a:rPr>
              <a:t>i</a:t>
            </a:r>
            <a:r>
              <a:rPr lang="en-CA" sz="3200">
                <a:latin typeface="Consolas" panose="020B0609020204030204" pitchFamily="49" charset="0"/>
              </a:rPr>
              <a:t> &lt; </a:t>
            </a:r>
            <a:r>
              <a:rPr lang="en-CA" sz="3200" err="1">
                <a:latin typeface="Consolas" panose="020B0609020204030204" pitchFamily="49" charset="0"/>
              </a:rPr>
              <a:t>len</a:t>
            </a:r>
            <a:r>
              <a:rPr lang="en-CA" sz="3200">
                <a:latin typeface="Consolas" panose="020B0609020204030204" pitchFamily="49" charset="0"/>
              </a:rPr>
              <a:t>(L):</a:t>
            </a:r>
            <a:br>
              <a:rPr lang="en-CA" sz="3200">
                <a:latin typeface="Consolas" panose="020B0609020204030204" pitchFamily="49" charset="0"/>
              </a:rPr>
            </a:br>
            <a:r>
              <a:rPr lang="en-CA" sz="3200">
                <a:latin typeface="Consolas" panose="020B0609020204030204" pitchFamily="49" charset="0"/>
              </a:rPr>
              <a:t>   print(L[</a:t>
            </a:r>
            <a:r>
              <a:rPr lang="en-CA" sz="3200" err="1">
                <a:latin typeface="Consolas" panose="020B0609020204030204" pitchFamily="49" charset="0"/>
              </a:rPr>
              <a:t>i</a:t>
            </a:r>
            <a:r>
              <a:rPr lang="en-CA" sz="3200">
                <a:latin typeface="Consolas" panose="020B0609020204030204" pitchFamily="49" charset="0"/>
              </a:rPr>
              <a:t>])</a:t>
            </a:r>
            <a:br>
              <a:rPr lang="en-CA" sz="3200">
                <a:latin typeface="Consolas" panose="020B0609020204030204" pitchFamily="49" charset="0"/>
              </a:rPr>
            </a:br>
            <a:r>
              <a:rPr lang="en-CA" sz="3200">
                <a:latin typeface="Consolas" panose="020B0609020204030204" pitchFamily="49" charset="0"/>
              </a:rPr>
              <a:t>   </a:t>
            </a:r>
            <a:r>
              <a:rPr lang="en-CA" sz="3200" err="1">
                <a:latin typeface="Consolas" panose="020B0609020204030204" pitchFamily="49" charset="0"/>
              </a:rPr>
              <a:t>i</a:t>
            </a:r>
            <a:r>
              <a:rPr lang="en-CA" sz="3200">
                <a:latin typeface="Consolas" panose="020B0609020204030204" pitchFamily="49" charset="0"/>
              </a:rPr>
              <a:t> += 1</a:t>
            </a:r>
            <a:endParaRPr lang="en-AU" sz="3200">
              <a:latin typeface="Consolas" panose="020B06090202040302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893F21A-B99C-F4BC-473E-675FC01ED973}"/>
              </a:ext>
            </a:extLst>
          </p:cNvPr>
          <p:cNvGrpSpPr/>
          <p:nvPr/>
        </p:nvGrpSpPr>
        <p:grpSpPr>
          <a:xfrm>
            <a:off x="5603774" y="4380279"/>
            <a:ext cx="415121" cy="2019086"/>
            <a:chOff x="5603774" y="4380279"/>
            <a:chExt cx="415121" cy="201908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0E2373D-FB38-32E0-9250-7979256C587D}"/>
                </a:ext>
              </a:extLst>
            </p:cNvPr>
            <p:cNvSpPr txBox="1"/>
            <p:nvPr/>
          </p:nvSpPr>
          <p:spPr>
            <a:xfrm>
              <a:off x="5648470" y="4380279"/>
              <a:ext cx="32573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>
                  <a:latin typeface="Consolas" panose="020B0609020204030204" pitchFamily="49" charset="0"/>
                </a:rPr>
                <a:t>4</a:t>
              </a:r>
            </a:p>
            <a:p>
              <a:r>
                <a:rPr lang="en-CA" sz="2000">
                  <a:latin typeface="Consolas" panose="020B0609020204030204" pitchFamily="49" charset="0"/>
                </a:rPr>
                <a:t>7</a:t>
              </a:r>
            </a:p>
            <a:p>
              <a:r>
                <a:rPr lang="en-CA" sz="2000">
                  <a:latin typeface="Consolas" panose="020B0609020204030204" pitchFamily="49" charset="0"/>
                </a:rPr>
                <a:t>0</a:t>
              </a:r>
            </a:p>
            <a:p>
              <a:r>
                <a:rPr lang="en-CA" sz="2000">
                  <a:latin typeface="Consolas" panose="020B0609020204030204" pitchFamily="49" charset="0"/>
                </a:rPr>
                <a:t>7</a:t>
              </a:r>
            </a:p>
            <a:p>
              <a:r>
                <a:rPr lang="en-CA" sz="2000">
                  <a:latin typeface="Consolas" panose="020B0609020204030204" pitchFamily="49" charset="0"/>
                </a:rPr>
                <a:t>2</a:t>
              </a:r>
            </a:p>
            <a:p>
              <a:r>
                <a:rPr lang="en-CA" sz="2000"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29C5CA0-368B-D6F5-04CB-4DC0C085ECBA}"/>
                </a:ext>
              </a:extLst>
            </p:cNvPr>
            <p:cNvSpPr/>
            <p:nvPr/>
          </p:nvSpPr>
          <p:spPr>
            <a:xfrm>
              <a:off x="5603774" y="4423294"/>
              <a:ext cx="415121" cy="1976071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533E9870-CC04-380E-D285-C6D7F8315BE4}"/>
              </a:ext>
            </a:extLst>
          </p:cNvPr>
          <p:cNvSpPr/>
          <p:nvPr/>
        </p:nvSpPr>
        <p:spPr>
          <a:xfrm>
            <a:off x="4075619" y="4744720"/>
            <a:ext cx="783226" cy="584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1A3BA49-1B07-6671-0C19-FC0B15A7575D}"/>
              </a:ext>
            </a:extLst>
          </p:cNvPr>
          <p:cNvSpPr/>
          <p:nvPr/>
        </p:nvSpPr>
        <p:spPr>
          <a:xfrm rot="10800000">
            <a:off x="6659399" y="4765000"/>
            <a:ext cx="783226" cy="584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0C2A945-5538-98C7-2B70-6480E56BD6B0}"/>
                  </a:ext>
                </a:extLst>
              </p14:cNvPr>
              <p14:cNvContentPartPr/>
              <p14:nvPr/>
            </p14:nvContentPartPr>
            <p14:xfrm>
              <a:off x="4108320" y="1085040"/>
              <a:ext cx="7635600" cy="5044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0C2A945-5538-98C7-2B70-6480E56BD6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8960" y="1075680"/>
                <a:ext cx="7654320" cy="506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848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1CF56-6E82-BCBA-F177-CE497A250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F7298-1A42-278F-45B1-FE121640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35EC1E-F84F-E19F-1B35-340B3604741D}"/>
              </a:ext>
            </a:extLst>
          </p:cNvPr>
          <p:cNvGrpSpPr/>
          <p:nvPr/>
        </p:nvGrpSpPr>
        <p:grpSpPr>
          <a:xfrm>
            <a:off x="4095396" y="2849647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6A73FAF-15AD-56AE-4EB5-66B60324A239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D52785-F1A0-B71B-A6F6-C27C97D5F127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4</a:t>
                </a:r>
                <a:endParaRPr lang="en-AU" sz="72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429BB6-0346-D3ED-727B-36959732CBD4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0</a:t>
                </a:r>
                <a:endParaRPr lang="en-AU" sz="360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ED9277-09DB-9506-E0FF-E0257792EA4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D3660A-6917-3E29-C768-9C8A8F8C5F80}"/>
              </a:ext>
            </a:extLst>
          </p:cNvPr>
          <p:cNvGrpSpPr/>
          <p:nvPr/>
        </p:nvGrpSpPr>
        <p:grpSpPr>
          <a:xfrm>
            <a:off x="5231864" y="2849647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5186F8-2645-87B4-7377-29DFBCC16AB3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2693F5-470F-C3B0-A6AA-81A1FFF93038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B3356A-F658-B091-3B60-C1A4CBFA952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1</a:t>
                </a:r>
                <a:endParaRPr lang="en-AU" sz="360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4D8681-61DD-FA18-2E97-7D67B27D8D0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61160D-A3E7-4DCB-55F1-F4746F349502}"/>
              </a:ext>
            </a:extLst>
          </p:cNvPr>
          <p:cNvGrpSpPr/>
          <p:nvPr/>
        </p:nvGrpSpPr>
        <p:grpSpPr>
          <a:xfrm>
            <a:off x="6374164" y="2849647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F7452D8-3A56-2627-E285-B14D8121F1DB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864127-DFB1-1245-E950-D95B81169960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0</a:t>
                </a:r>
                <a:endParaRPr lang="en-AU" sz="72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4E42EC-1140-0600-0760-DC1B081C205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2</a:t>
                </a:r>
                <a:endParaRPr lang="en-AU" sz="360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787F31-1856-21E1-5FE9-E89AB4F2EA7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FCA07EA-890B-6219-747D-980BA261519F}"/>
              </a:ext>
            </a:extLst>
          </p:cNvPr>
          <p:cNvGrpSpPr/>
          <p:nvPr/>
        </p:nvGrpSpPr>
        <p:grpSpPr>
          <a:xfrm>
            <a:off x="7512935" y="2849647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492F9CF-D97C-A3C2-62FE-F847FFB773DD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1EF06DF-B0EA-08DA-5333-BD9A31ED0C69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5FCD38C-F3E9-FA54-7482-F4B00CFA144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3</a:t>
                </a:r>
                <a:endParaRPr lang="en-AU" sz="360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E433FCC-D43C-66B7-C609-E89F4C6D434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F27592D-1B46-206A-AD7B-00BFE0563A83}"/>
              </a:ext>
            </a:extLst>
          </p:cNvPr>
          <p:cNvGrpSpPr/>
          <p:nvPr/>
        </p:nvGrpSpPr>
        <p:grpSpPr>
          <a:xfrm>
            <a:off x="8651706" y="2849647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11C74A6-B8D9-55F8-9732-C394B1B74345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3872DCC-E8B9-3C13-E010-94B036CC41F5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2</a:t>
                </a:r>
                <a:endParaRPr lang="en-AU" sz="72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9D0D61E-E102-5CE8-C14D-F2DC1679D7C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4</a:t>
                </a:r>
                <a:endParaRPr lang="en-AU" sz="360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5124AB5-9C6E-4EB0-326F-66A277AC8E5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AB4B930-98B9-4F82-D590-655ECB3611D6}"/>
              </a:ext>
            </a:extLst>
          </p:cNvPr>
          <p:cNvGrpSpPr/>
          <p:nvPr/>
        </p:nvGrpSpPr>
        <p:grpSpPr>
          <a:xfrm>
            <a:off x="9766199" y="2849647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4C31194-F2ED-E430-EF06-AB2B0499B829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9CA35E0-0DBC-BB0E-8386-7185E0FB77C2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6</a:t>
                </a:r>
                <a:endParaRPr lang="en-AU" sz="720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17A9799-C407-A9CD-0E51-1AB8687D826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5</a:t>
                </a:r>
                <a:endParaRPr lang="en-AU" sz="360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66C4286-5E6F-E15C-59E1-1416F3142DD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A5F89D70-0CA6-5B38-5613-F086CE41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Lists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B26669-9761-240D-C312-8306BCCC7E3F}"/>
              </a:ext>
            </a:extLst>
          </p:cNvPr>
          <p:cNvSpPr txBox="1"/>
          <p:nvPr/>
        </p:nvSpPr>
        <p:spPr>
          <a:xfrm>
            <a:off x="3260864" y="517387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 = [4, 7, 0, 7, 2, 6]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A4F8EB-2694-98B6-C24B-34B0E0C8C15E}"/>
              </a:ext>
            </a:extLst>
          </p:cNvPr>
          <p:cNvSpPr txBox="1"/>
          <p:nvPr/>
        </p:nvSpPr>
        <p:spPr>
          <a:xfrm>
            <a:off x="3418769" y="3539939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B4966C-C85F-2A5F-2747-2AEF33DF76C6}"/>
              </a:ext>
            </a:extLst>
          </p:cNvPr>
          <p:cNvSpPr txBox="1"/>
          <p:nvPr/>
        </p:nvSpPr>
        <p:spPr>
          <a:xfrm>
            <a:off x="4206387" y="2348745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/>
              <a:t>-6</a:t>
            </a:r>
            <a:endParaRPr lang="en-AU" sz="3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3F830-AAB5-245E-56D1-035F3627F9A0}"/>
              </a:ext>
            </a:extLst>
          </p:cNvPr>
          <p:cNvSpPr txBox="1"/>
          <p:nvPr/>
        </p:nvSpPr>
        <p:spPr>
          <a:xfrm>
            <a:off x="5342855" y="231868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/>
              <a:t>-5</a:t>
            </a:r>
            <a:endParaRPr lang="en-AU" sz="3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547C3-8F4C-1A1A-545B-76AA2F28E368}"/>
              </a:ext>
            </a:extLst>
          </p:cNvPr>
          <p:cNvSpPr txBox="1"/>
          <p:nvPr/>
        </p:nvSpPr>
        <p:spPr>
          <a:xfrm>
            <a:off x="6485155" y="2317946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/>
              <a:t>-4</a:t>
            </a:r>
            <a:endParaRPr lang="en-AU" sz="3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344F1-07FD-A93E-5B7A-CFE4A9BAC543}"/>
              </a:ext>
            </a:extLst>
          </p:cNvPr>
          <p:cNvSpPr txBox="1"/>
          <p:nvPr/>
        </p:nvSpPr>
        <p:spPr>
          <a:xfrm>
            <a:off x="7623926" y="2336104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/>
              <a:t>-3</a:t>
            </a:r>
            <a:endParaRPr lang="en-AU" sz="3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0CCB73-F8D7-3AD8-B7C4-8A6236BFB0FD}"/>
              </a:ext>
            </a:extLst>
          </p:cNvPr>
          <p:cNvSpPr txBox="1"/>
          <p:nvPr/>
        </p:nvSpPr>
        <p:spPr>
          <a:xfrm>
            <a:off x="8762697" y="233206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/>
              <a:t>-2</a:t>
            </a:r>
            <a:endParaRPr lang="en-AU" sz="3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54F9F-6AFC-31D8-13BB-4C10846366A8}"/>
              </a:ext>
            </a:extLst>
          </p:cNvPr>
          <p:cNvSpPr txBox="1"/>
          <p:nvPr/>
        </p:nvSpPr>
        <p:spPr>
          <a:xfrm>
            <a:off x="9894534" y="2349486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/>
              <a:t>-1</a:t>
            </a:r>
            <a:endParaRPr lang="en-AU" sz="36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1F6795-3605-13FA-E206-D9500234EDF7}"/>
              </a:ext>
            </a:extLst>
          </p:cNvPr>
          <p:cNvSpPr/>
          <p:nvPr/>
        </p:nvSpPr>
        <p:spPr>
          <a:xfrm>
            <a:off x="4055324" y="2393206"/>
            <a:ext cx="6465746" cy="5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26C969-357C-10CF-6157-08484F89C7FC}"/>
              </a:ext>
            </a:extLst>
          </p:cNvPr>
          <p:cNvSpPr txBox="1"/>
          <p:nvPr/>
        </p:nvSpPr>
        <p:spPr>
          <a:xfrm>
            <a:off x="165391" y="2071745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/>
              <a:t>As with strings, we can access values on a list with </a:t>
            </a:r>
            <a:r>
              <a:rPr lang="en-AU" b="1"/>
              <a:t>negative index values</a:t>
            </a:r>
            <a:r>
              <a:rPr lang="en-AU"/>
              <a:t>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A5CE9B-9A6D-1F28-C0CB-B53B5116F992}"/>
              </a:ext>
            </a:extLst>
          </p:cNvPr>
          <p:cNvCxnSpPr>
            <a:stCxn id="28" idx="3"/>
            <a:endCxn id="27" idx="1"/>
          </p:cNvCxnSpPr>
          <p:nvPr/>
        </p:nvCxnSpPr>
        <p:spPr>
          <a:xfrm flipV="1">
            <a:off x="2908590" y="2655234"/>
            <a:ext cx="1146734" cy="16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8898078-6F6E-C853-28D7-DA11603DBB66}"/>
              </a:ext>
            </a:extLst>
          </p:cNvPr>
          <p:cNvSpPr txBox="1"/>
          <p:nvPr/>
        </p:nvSpPr>
        <p:spPr>
          <a:xfrm>
            <a:off x="4059504" y="458964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L[0]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6C9A32-F8FA-BECC-3023-BB162822EE8F}"/>
              </a:ext>
            </a:extLst>
          </p:cNvPr>
          <p:cNvSpPr txBox="1"/>
          <p:nvPr/>
        </p:nvSpPr>
        <p:spPr>
          <a:xfrm>
            <a:off x="5187218" y="458964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L[1]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7A9E31-5DA4-2B34-229D-CBAF08107C16}"/>
              </a:ext>
            </a:extLst>
          </p:cNvPr>
          <p:cNvSpPr txBox="1"/>
          <p:nvPr/>
        </p:nvSpPr>
        <p:spPr>
          <a:xfrm>
            <a:off x="6314932" y="458964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L[2]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642317-DC3D-1144-3674-E9741CA96543}"/>
              </a:ext>
            </a:extLst>
          </p:cNvPr>
          <p:cNvSpPr txBox="1"/>
          <p:nvPr/>
        </p:nvSpPr>
        <p:spPr>
          <a:xfrm>
            <a:off x="7442646" y="458964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L[3]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8030E5-F176-63E5-5697-EB38FEAFC19A}"/>
              </a:ext>
            </a:extLst>
          </p:cNvPr>
          <p:cNvSpPr txBox="1"/>
          <p:nvPr/>
        </p:nvSpPr>
        <p:spPr>
          <a:xfrm>
            <a:off x="8570360" y="458964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L[4]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C93F5B-149E-2693-75FC-F0CF32C8E0FB}"/>
              </a:ext>
            </a:extLst>
          </p:cNvPr>
          <p:cNvSpPr txBox="1"/>
          <p:nvPr/>
        </p:nvSpPr>
        <p:spPr>
          <a:xfrm>
            <a:off x="9698072" y="458964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L[5]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ABB738-2FBF-4310-D6FF-28122E354694}"/>
              </a:ext>
            </a:extLst>
          </p:cNvPr>
          <p:cNvSpPr txBox="1"/>
          <p:nvPr/>
        </p:nvSpPr>
        <p:spPr>
          <a:xfrm>
            <a:off x="4015777" y="5184954"/>
            <a:ext cx="131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L[-6]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9639DF-FA8C-C966-EB03-E966710CA4AD}"/>
              </a:ext>
            </a:extLst>
          </p:cNvPr>
          <p:cNvSpPr txBox="1"/>
          <p:nvPr/>
        </p:nvSpPr>
        <p:spPr>
          <a:xfrm>
            <a:off x="5143491" y="518495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L[-5]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573E67-18ED-F645-D374-6DA8ABF2BD15}"/>
              </a:ext>
            </a:extLst>
          </p:cNvPr>
          <p:cNvSpPr txBox="1"/>
          <p:nvPr/>
        </p:nvSpPr>
        <p:spPr>
          <a:xfrm>
            <a:off x="6271205" y="518495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L[-4]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BC3B29-531C-CA3A-B4FC-9FB316836CEA}"/>
              </a:ext>
            </a:extLst>
          </p:cNvPr>
          <p:cNvSpPr txBox="1"/>
          <p:nvPr/>
        </p:nvSpPr>
        <p:spPr>
          <a:xfrm>
            <a:off x="7398919" y="518495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L[-3]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2444F-37B7-3CFB-AD83-8DD07F284975}"/>
              </a:ext>
            </a:extLst>
          </p:cNvPr>
          <p:cNvSpPr txBox="1"/>
          <p:nvPr/>
        </p:nvSpPr>
        <p:spPr>
          <a:xfrm>
            <a:off x="8526633" y="518495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L[-2]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7F140F-EF30-881D-2D9E-898190B684F9}"/>
              </a:ext>
            </a:extLst>
          </p:cNvPr>
          <p:cNvSpPr txBox="1"/>
          <p:nvPr/>
        </p:nvSpPr>
        <p:spPr>
          <a:xfrm>
            <a:off x="9654345" y="518495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L[-1]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08A688-4F3D-9D5A-49A7-F4926680079A}"/>
              </a:ext>
            </a:extLst>
          </p:cNvPr>
          <p:cNvSpPr/>
          <p:nvPr/>
        </p:nvSpPr>
        <p:spPr>
          <a:xfrm>
            <a:off x="4051402" y="5151685"/>
            <a:ext cx="6637199" cy="5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46DFD-CA2B-426B-5817-C3EAD9B40796}"/>
              </a:ext>
            </a:extLst>
          </p:cNvPr>
          <p:cNvCxnSpPr>
            <a:cxnSpLocks/>
            <a:stCxn id="28" idx="2"/>
            <a:endCxn id="42" idx="1"/>
          </p:cNvCxnSpPr>
          <p:nvPr/>
        </p:nvCxnSpPr>
        <p:spPr>
          <a:xfrm>
            <a:off x="1536991" y="3272074"/>
            <a:ext cx="2478786" cy="2143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5B6908-C3EA-B442-06A6-9E9765F1B15C}"/>
                  </a:ext>
                </a:extLst>
              </p14:cNvPr>
              <p14:cNvContentPartPr/>
              <p14:nvPr/>
            </p14:nvContentPartPr>
            <p14:xfrm>
              <a:off x="115560" y="4517280"/>
              <a:ext cx="10722600" cy="2210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5B6908-C3EA-B442-06A6-9E9765F1B1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00" y="4507920"/>
                <a:ext cx="10741320" cy="222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703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DCB14-2F65-5580-4A8A-CC9BC4350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1A271-39A6-672D-2A29-C21EEBDE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880B69-0A93-4E81-72EF-2C5EEB81B97A}"/>
              </a:ext>
            </a:extLst>
          </p:cNvPr>
          <p:cNvGrpSpPr/>
          <p:nvPr/>
        </p:nvGrpSpPr>
        <p:grpSpPr>
          <a:xfrm>
            <a:off x="3908966" y="1695497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EDABC8C-126C-7265-C6B9-459510FFC482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12ACD8-EB22-4C1E-26D9-7B04D1AA1D77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4</a:t>
                </a:r>
                <a:endParaRPr lang="en-AU" sz="72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23AF67-875C-FF44-72F2-E8358BE1FD1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0</a:t>
                </a:r>
                <a:endParaRPr lang="en-AU" sz="360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62D128-3171-E56C-0550-E51BC5E60F3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B2BF8B-A250-798E-0624-B5BE521BE857}"/>
              </a:ext>
            </a:extLst>
          </p:cNvPr>
          <p:cNvGrpSpPr/>
          <p:nvPr/>
        </p:nvGrpSpPr>
        <p:grpSpPr>
          <a:xfrm>
            <a:off x="5045434" y="1695497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CE439FD-B97D-B6DD-6B34-018865B37E69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596385-ECEF-A072-08DA-CDEF0D26D4CF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C6BA2A-0029-7DB5-CBA2-7E86BE431BE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1</a:t>
                </a:r>
                <a:endParaRPr lang="en-AU" sz="360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51E859-1867-FF07-E0BD-24BA9516CDD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A7F1082-5DB5-62DE-670A-03C7C1978B96}"/>
              </a:ext>
            </a:extLst>
          </p:cNvPr>
          <p:cNvGrpSpPr/>
          <p:nvPr/>
        </p:nvGrpSpPr>
        <p:grpSpPr>
          <a:xfrm>
            <a:off x="6187734" y="1695497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9961EC8-C033-4907-A363-A01EDB1CA67A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0F991A-DE8C-B81D-0C88-73184BC22C35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0</a:t>
                </a:r>
                <a:endParaRPr lang="en-AU" sz="72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3FEB17-5F6D-EB18-C391-AFDF1D17D5F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2</a:t>
                </a:r>
                <a:endParaRPr lang="en-AU" sz="360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94EB5E5-5A34-F046-4F47-4ABA6B2330D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8548F76-E252-D379-D0B6-A1B435830CC3}"/>
              </a:ext>
            </a:extLst>
          </p:cNvPr>
          <p:cNvGrpSpPr/>
          <p:nvPr/>
        </p:nvGrpSpPr>
        <p:grpSpPr>
          <a:xfrm>
            <a:off x="7326505" y="1695497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4D09C66-AD71-7B4D-6262-1032386208F5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53EB758-99D6-056D-7E33-F662D68D6FD3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118FF86-C996-9EC5-DF59-5D95A179A66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3</a:t>
                </a:r>
                <a:endParaRPr lang="en-AU" sz="360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BFD7BCE-3885-8E9F-3A8F-6E6BC26CD29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A9D0792-7285-729B-6BEE-A8C819B6880B}"/>
              </a:ext>
            </a:extLst>
          </p:cNvPr>
          <p:cNvGrpSpPr/>
          <p:nvPr/>
        </p:nvGrpSpPr>
        <p:grpSpPr>
          <a:xfrm>
            <a:off x="8465276" y="1695497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695BA85-5414-4454-356A-4A2AD71EDB26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8A7A565-746F-B192-4706-6CA8A967F48C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2</a:t>
                </a:r>
                <a:endParaRPr lang="en-AU" sz="72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2575C48-DF25-DD78-0D88-1BA877CDFF3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4</a:t>
                </a:r>
                <a:endParaRPr lang="en-AU" sz="360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99981BA-4357-5C65-FBEF-A9BA041F154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AD0D3B7-8D2D-C0FC-7FD3-F0C993DAE2F8}"/>
              </a:ext>
            </a:extLst>
          </p:cNvPr>
          <p:cNvGrpSpPr/>
          <p:nvPr/>
        </p:nvGrpSpPr>
        <p:grpSpPr>
          <a:xfrm>
            <a:off x="9579769" y="1695497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13D3623-2506-8FA6-C922-52B31C73183C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B16695-FC68-FBF8-4AC8-AB3C1B69D3F5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6</a:t>
                </a:r>
                <a:endParaRPr lang="en-AU" sz="720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95F8A11-37D8-E73B-EBD7-FCFDADEA2E1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5</a:t>
                </a:r>
                <a:endParaRPr lang="en-AU" sz="360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33C3D31-38AC-4BA7-81DC-8348CB2D081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8D434C7F-DFE2-D8EA-2711-27650D5C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Lists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9CAEE7-A00B-3400-B431-5C17E3344462}"/>
              </a:ext>
            </a:extLst>
          </p:cNvPr>
          <p:cNvSpPr txBox="1"/>
          <p:nvPr/>
        </p:nvSpPr>
        <p:spPr>
          <a:xfrm>
            <a:off x="3092189" y="0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 = [4, 7, 0, 7, 2, 6]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94F646-1CAC-4D75-CF9B-4B4F7F663536}"/>
              </a:ext>
            </a:extLst>
          </p:cNvPr>
          <p:cNvSpPr txBox="1"/>
          <p:nvPr/>
        </p:nvSpPr>
        <p:spPr>
          <a:xfrm>
            <a:off x="3232339" y="2385789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B7EA24-5B8F-FB93-FC22-A3486EDC381E}"/>
              </a:ext>
            </a:extLst>
          </p:cNvPr>
          <p:cNvSpPr txBox="1"/>
          <p:nvPr/>
        </p:nvSpPr>
        <p:spPr>
          <a:xfrm>
            <a:off x="4019957" y="1194595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/>
              <a:t>-6</a:t>
            </a:r>
            <a:endParaRPr lang="en-AU" sz="3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F5464-EA86-2826-13E2-34BF40CF6D10}"/>
              </a:ext>
            </a:extLst>
          </p:cNvPr>
          <p:cNvSpPr txBox="1"/>
          <p:nvPr/>
        </p:nvSpPr>
        <p:spPr>
          <a:xfrm>
            <a:off x="5156425" y="116453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/>
              <a:t>-5</a:t>
            </a:r>
            <a:endParaRPr lang="en-AU" sz="3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C8812D-EA74-EEB6-9E84-68BFFEDE13CD}"/>
              </a:ext>
            </a:extLst>
          </p:cNvPr>
          <p:cNvSpPr txBox="1"/>
          <p:nvPr/>
        </p:nvSpPr>
        <p:spPr>
          <a:xfrm>
            <a:off x="6298725" y="1163796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/>
              <a:t>-4</a:t>
            </a:r>
            <a:endParaRPr lang="en-AU" sz="3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FDF682-BEC1-27E2-42CE-4D5F65732784}"/>
              </a:ext>
            </a:extLst>
          </p:cNvPr>
          <p:cNvSpPr txBox="1"/>
          <p:nvPr/>
        </p:nvSpPr>
        <p:spPr>
          <a:xfrm>
            <a:off x="7437496" y="1181954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/>
              <a:t>-3</a:t>
            </a:r>
            <a:endParaRPr lang="en-AU" sz="3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0D6BBC-8872-0B8C-B260-77B2C6A5E1CB}"/>
              </a:ext>
            </a:extLst>
          </p:cNvPr>
          <p:cNvSpPr txBox="1"/>
          <p:nvPr/>
        </p:nvSpPr>
        <p:spPr>
          <a:xfrm>
            <a:off x="8576267" y="117791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/>
              <a:t>-2</a:t>
            </a:r>
            <a:endParaRPr lang="en-AU" sz="3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49A0AC-B8AE-FA4E-5719-7287EB1F4BC2}"/>
              </a:ext>
            </a:extLst>
          </p:cNvPr>
          <p:cNvSpPr txBox="1"/>
          <p:nvPr/>
        </p:nvSpPr>
        <p:spPr>
          <a:xfrm>
            <a:off x="9708104" y="1195336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/>
              <a:t>-1</a:t>
            </a:r>
            <a:endParaRPr lang="en-AU" sz="3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244767-BAD8-EC5E-7344-1277DA49D743}"/>
              </a:ext>
            </a:extLst>
          </p:cNvPr>
          <p:cNvSpPr txBox="1"/>
          <p:nvPr/>
        </p:nvSpPr>
        <p:spPr>
          <a:xfrm>
            <a:off x="3873074" y="343549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L[0]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2544D2-2416-5157-CF0B-AC2BD6509A38}"/>
              </a:ext>
            </a:extLst>
          </p:cNvPr>
          <p:cNvSpPr txBox="1"/>
          <p:nvPr/>
        </p:nvSpPr>
        <p:spPr>
          <a:xfrm>
            <a:off x="5000788" y="343549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L[1]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B19F56-A225-83E1-D48E-3691B96957F7}"/>
              </a:ext>
            </a:extLst>
          </p:cNvPr>
          <p:cNvSpPr txBox="1"/>
          <p:nvPr/>
        </p:nvSpPr>
        <p:spPr>
          <a:xfrm>
            <a:off x="6128502" y="343549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L[2]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CB86DF-8E6D-557B-9FDE-B3CA2766B323}"/>
              </a:ext>
            </a:extLst>
          </p:cNvPr>
          <p:cNvSpPr txBox="1"/>
          <p:nvPr/>
        </p:nvSpPr>
        <p:spPr>
          <a:xfrm>
            <a:off x="7256216" y="343549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L[3]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805704-675F-3E4F-C058-A347FDBE5A00}"/>
              </a:ext>
            </a:extLst>
          </p:cNvPr>
          <p:cNvSpPr txBox="1"/>
          <p:nvPr/>
        </p:nvSpPr>
        <p:spPr>
          <a:xfrm>
            <a:off x="8383930" y="343549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L[4]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04CE32-3A2D-649A-746D-D992A8797496}"/>
              </a:ext>
            </a:extLst>
          </p:cNvPr>
          <p:cNvSpPr txBox="1"/>
          <p:nvPr/>
        </p:nvSpPr>
        <p:spPr>
          <a:xfrm>
            <a:off x="9511642" y="343549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L[5]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FE287F-152F-38B6-215B-9AD8F9D49AD6}"/>
              </a:ext>
            </a:extLst>
          </p:cNvPr>
          <p:cNvSpPr txBox="1"/>
          <p:nvPr/>
        </p:nvSpPr>
        <p:spPr>
          <a:xfrm>
            <a:off x="3829347" y="4030804"/>
            <a:ext cx="131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L[-6]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0536C9-3693-0F44-CB6D-024CD568F774}"/>
              </a:ext>
            </a:extLst>
          </p:cNvPr>
          <p:cNvSpPr txBox="1"/>
          <p:nvPr/>
        </p:nvSpPr>
        <p:spPr>
          <a:xfrm>
            <a:off x="4957061" y="403080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L[-5]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A76C6B-3EC8-A6E8-8EE1-62A79B231260}"/>
              </a:ext>
            </a:extLst>
          </p:cNvPr>
          <p:cNvSpPr txBox="1"/>
          <p:nvPr/>
        </p:nvSpPr>
        <p:spPr>
          <a:xfrm>
            <a:off x="6084775" y="403080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L[-4]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C02CA0-9BB3-FDBA-FA78-509787D447EA}"/>
              </a:ext>
            </a:extLst>
          </p:cNvPr>
          <p:cNvSpPr txBox="1"/>
          <p:nvPr/>
        </p:nvSpPr>
        <p:spPr>
          <a:xfrm>
            <a:off x="7212489" y="403080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L[-3]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AD0719-B448-340A-2B0B-FC728C8CFDFE}"/>
              </a:ext>
            </a:extLst>
          </p:cNvPr>
          <p:cNvSpPr txBox="1"/>
          <p:nvPr/>
        </p:nvSpPr>
        <p:spPr>
          <a:xfrm>
            <a:off x="8340203" y="403080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L[-2]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F6A08A-30D6-706D-C7B2-94905AD11E47}"/>
              </a:ext>
            </a:extLst>
          </p:cNvPr>
          <p:cNvSpPr txBox="1"/>
          <p:nvPr/>
        </p:nvSpPr>
        <p:spPr>
          <a:xfrm>
            <a:off x="9467915" y="403080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L[-1]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861EA-2ADD-D655-57AA-A76EF6394A80}"/>
              </a:ext>
            </a:extLst>
          </p:cNvPr>
          <p:cNvSpPr txBox="1"/>
          <p:nvPr/>
        </p:nvSpPr>
        <p:spPr>
          <a:xfrm>
            <a:off x="483408" y="4935789"/>
            <a:ext cx="46025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print(L[</a:t>
            </a:r>
            <a:r>
              <a:rPr lang="en-CA" sz="24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CA" sz="2400">
                <a:latin typeface="Consolas" panose="020B0609020204030204" pitchFamily="49" charset="0"/>
              </a:rPr>
              <a:t>])  # 4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print(L[</a:t>
            </a:r>
            <a:r>
              <a:rPr lang="en-CA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CA" sz="2400">
                <a:latin typeface="Consolas" panose="020B0609020204030204" pitchFamily="49" charset="0"/>
              </a:rPr>
              <a:t>])  # 7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print(L[</a:t>
            </a:r>
            <a:r>
              <a:rPr lang="en-CA" sz="240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CA" sz="2400">
                <a:latin typeface="Consolas" panose="020B0609020204030204" pitchFamily="49" charset="0"/>
              </a:rPr>
              <a:t>])  # 6</a:t>
            </a:r>
          </a:p>
          <a:p>
            <a:r>
              <a:rPr lang="en-CA" sz="2400">
                <a:latin typeface="Consolas" panose="020B0609020204030204" pitchFamily="49" charset="0"/>
              </a:rPr>
              <a:t>print(L[</a:t>
            </a:r>
            <a:r>
              <a:rPr lang="en-CA" sz="240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CA" sz="2400">
                <a:latin typeface="Consolas" panose="020B0609020204030204" pitchFamily="49" charset="0"/>
              </a:rPr>
              <a:t>])  # </a:t>
            </a:r>
            <a:r>
              <a:rPr lang="en-CA" sz="2400" err="1">
                <a:latin typeface="Consolas" panose="020B0609020204030204" pitchFamily="49" charset="0"/>
              </a:rPr>
              <a:t>IndexError</a:t>
            </a:r>
            <a:r>
              <a:rPr lang="en-CA" sz="2400">
                <a:latin typeface="Consolas" panose="020B0609020204030204" pitchFamily="49" charset="0"/>
              </a:rPr>
              <a:t> 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5990B2-9B3A-BD59-3EF2-568905A56F02}"/>
              </a:ext>
            </a:extLst>
          </p:cNvPr>
          <p:cNvSpPr txBox="1"/>
          <p:nvPr/>
        </p:nvSpPr>
        <p:spPr>
          <a:xfrm>
            <a:off x="6405257" y="4935789"/>
            <a:ext cx="47724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print(L[</a:t>
            </a:r>
            <a:r>
              <a:rPr lang="en-CA" sz="2400">
                <a:solidFill>
                  <a:srgbClr val="FF0000"/>
                </a:solidFill>
                <a:latin typeface="Consolas" panose="020B0609020204030204" pitchFamily="49" charset="0"/>
              </a:rPr>
              <a:t>-6</a:t>
            </a:r>
            <a:r>
              <a:rPr lang="en-CA" sz="2400">
                <a:latin typeface="Consolas" panose="020B0609020204030204" pitchFamily="49" charset="0"/>
              </a:rPr>
              <a:t>])  # 4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print(L[</a:t>
            </a:r>
            <a:r>
              <a:rPr lang="en-CA" sz="2400">
                <a:solidFill>
                  <a:srgbClr val="FF0000"/>
                </a:solidFill>
                <a:latin typeface="Consolas" panose="020B0609020204030204" pitchFamily="49" charset="0"/>
              </a:rPr>
              <a:t>-3</a:t>
            </a:r>
            <a:r>
              <a:rPr lang="en-CA" sz="2400">
                <a:latin typeface="Consolas" panose="020B0609020204030204" pitchFamily="49" charset="0"/>
              </a:rPr>
              <a:t>])  # 7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print(L[</a:t>
            </a:r>
            <a:r>
              <a:rPr lang="en-CA" sz="240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r>
              <a:rPr lang="en-CA" sz="2400">
                <a:latin typeface="Consolas" panose="020B0609020204030204" pitchFamily="49" charset="0"/>
              </a:rPr>
              <a:t>])  # 6</a:t>
            </a:r>
          </a:p>
          <a:p>
            <a:r>
              <a:rPr lang="en-CA" sz="2400">
                <a:latin typeface="Consolas" panose="020B0609020204030204" pitchFamily="49" charset="0"/>
              </a:rPr>
              <a:t>print(L[</a:t>
            </a:r>
            <a:r>
              <a:rPr lang="en-CA" sz="2400">
                <a:solidFill>
                  <a:srgbClr val="FF0000"/>
                </a:solidFill>
                <a:latin typeface="Consolas" panose="020B0609020204030204" pitchFamily="49" charset="0"/>
              </a:rPr>
              <a:t>-7</a:t>
            </a:r>
            <a:r>
              <a:rPr lang="en-CA" sz="2400">
                <a:latin typeface="Consolas" panose="020B0609020204030204" pitchFamily="49" charset="0"/>
              </a:rPr>
              <a:t>])  # </a:t>
            </a:r>
            <a:r>
              <a:rPr lang="en-CA" sz="2400" err="1">
                <a:latin typeface="Consolas" panose="020B0609020204030204" pitchFamily="49" charset="0"/>
              </a:rPr>
              <a:t>IndexError</a:t>
            </a:r>
            <a:r>
              <a:rPr lang="en-CA" sz="2400">
                <a:latin typeface="Consolas" panose="020B0609020204030204" pitchFamily="49" charset="0"/>
              </a:rPr>
              <a:t> </a:t>
            </a:r>
            <a:endParaRPr lang="en-AU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8D8AB2D-99F1-0F85-840F-F1634A00A86B}"/>
                  </a:ext>
                </a:extLst>
              </p14:cNvPr>
              <p14:cNvContentPartPr/>
              <p14:nvPr/>
            </p14:nvContentPartPr>
            <p14:xfrm>
              <a:off x="2183040" y="1138680"/>
              <a:ext cx="9344160" cy="5457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8D8AB2D-99F1-0F85-840F-F1634A00A8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3680" y="1129320"/>
                <a:ext cx="9362880" cy="54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03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Chapter 9: 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 Mutability</vt:lpstr>
      <vt:lpstr>List Mutability</vt:lpstr>
      <vt:lpstr>Comparing Lists</vt:lpstr>
      <vt:lpstr>Comparing Lists</vt:lpstr>
      <vt:lpstr>Appending Lists</vt:lpstr>
      <vt:lpstr>Appending Lists</vt:lpstr>
      <vt:lpstr>min, max, and sum of a list</vt:lpstr>
      <vt:lpstr>min and max, of a list</vt:lpstr>
      <vt:lpstr>list methods</vt:lpstr>
      <vt:lpstr>list methods</vt:lpstr>
      <vt:lpstr>list methods</vt:lpstr>
      <vt:lpstr>list methods</vt:lpstr>
      <vt:lpstr>list methods</vt:lpstr>
      <vt:lpstr>list methods</vt:lpstr>
      <vt:lpstr>list methods</vt:lpstr>
      <vt:lpstr>list methods</vt:lpstr>
      <vt:lpstr>list and strings</vt:lpstr>
      <vt:lpstr>list and strings</vt:lpstr>
      <vt:lpstr>list and strings</vt:lpstr>
      <vt:lpstr>list and strings</vt:lpstr>
      <vt:lpstr>list and strings</vt:lpstr>
      <vt:lpstr>list and strings</vt:lpstr>
      <vt:lpstr>list and strings</vt:lpstr>
      <vt:lpstr>list and strings</vt:lpstr>
      <vt:lpstr>list and strings</vt:lpstr>
      <vt:lpstr>list and strings</vt:lpstr>
      <vt:lpstr>list and strings</vt:lpstr>
      <vt:lpstr>list and strings</vt:lpstr>
      <vt:lpstr>PowerPoint Presentation</vt:lpstr>
      <vt:lpstr>list and strings</vt:lpstr>
      <vt:lpstr>list and strings</vt:lpstr>
      <vt:lpstr>list and strings</vt:lpstr>
      <vt:lpstr>Sorting lists</vt:lpstr>
      <vt:lpstr>Sorting lists</vt:lpstr>
      <vt:lpstr>Sorting lists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revision>1</cp:revision>
  <cp:lastPrinted>2024-11-04T20:12:23Z</cp:lastPrinted>
  <dcterms:created xsi:type="dcterms:W3CDTF">2024-09-15T21:36:40Z</dcterms:created>
  <dcterms:modified xsi:type="dcterms:W3CDTF">2024-11-13T23:15:04Z</dcterms:modified>
</cp:coreProperties>
</file>