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336D-CCFA-43EB-9340-38F6E85F4A95}" v="5" dt="2024-09-04T04:24:3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 varScale="1">
        <p:scale>
          <a:sx n="116" d="100"/>
          <a:sy n="116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16F7336D-CCFA-43EB-9340-38F6E85F4A95}"/>
    <pc:docChg chg="undo custSel addSld modSld">
      <pc:chgData name="Toby Donaldson" userId="2e6e5431-bb17-4c41-9985-d39c50d83c73" providerId="ADAL" clId="{16F7336D-CCFA-43EB-9340-38F6E85F4A95}" dt="2024-09-04T04:27:08.226" v="2259" actId="20577"/>
      <pc:docMkLst>
        <pc:docMk/>
      </pc:docMkLst>
      <pc:sldChg chg="modSp new mod">
        <pc:chgData name="Toby Donaldson" userId="2e6e5431-bb17-4c41-9985-d39c50d83c73" providerId="ADAL" clId="{16F7336D-CCFA-43EB-9340-38F6E85F4A95}" dt="2024-09-04T04:25:05.478" v="2186" actId="20577"/>
        <pc:sldMkLst>
          <pc:docMk/>
          <pc:sldMk cId="16669659" sldId="256"/>
        </pc:sldMkLst>
        <pc:spChg chg="mod">
          <ac:chgData name="Toby Donaldson" userId="2e6e5431-bb17-4c41-9985-d39c50d83c73" providerId="ADAL" clId="{16F7336D-CCFA-43EB-9340-38F6E85F4A95}" dt="2024-09-04T04:25:05.478" v="2186" actId="20577"/>
          <ac:spMkLst>
            <pc:docMk/>
            <pc:sldMk cId="16669659" sldId="256"/>
            <ac:spMk id="2" creationId="{BD71DA89-3530-B718-3FCA-D6AF6AE79A23}"/>
          </ac:spMkLst>
        </pc:spChg>
        <pc:spChg chg="mod">
          <ac:chgData name="Toby Donaldson" userId="2e6e5431-bb17-4c41-9985-d39c50d83c73" providerId="ADAL" clId="{16F7336D-CCFA-43EB-9340-38F6E85F4A95}" dt="2024-09-03T05:26:01.720" v="42"/>
          <ac:spMkLst>
            <pc:docMk/>
            <pc:sldMk cId="16669659" sldId="256"/>
            <ac:spMk id="3" creationId="{E43C154A-A463-BA85-53B5-D7570D94380C}"/>
          </ac:spMkLst>
        </pc:spChg>
      </pc:sldChg>
      <pc:sldChg chg="modSp new mod">
        <pc:chgData name="Toby Donaldson" userId="2e6e5431-bb17-4c41-9985-d39c50d83c73" providerId="ADAL" clId="{16F7336D-CCFA-43EB-9340-38F6E85F4A95}" dt="2024-09-04T04:25:32.667" v="2190" actId="20577"/>
        <pc:sldMkLst>
          <pc:docMk/>
          <pc:sldMk cId="2835190045" sldId="257"/>
        </pc:sldMkLst>
        <pc:spChg chg="mod">
          <ac:chgData name="Toby Donaldson" userId="2e6e5431-bb17-4c41-9985-d39c50d83c73" providerId="ADAL" clId="{16F7336D-CCFA-43EB-9340-38F6E85F4A95}" dt="2024-09-03T05:26:44.529" v="51" actId="20577"/>
          <ac:spMkLst>
            <pc:docMk/>
            <pc:sldMk cId="2835190045" sldId="257"/>
            <ac:spMk id="2" creationId="{B834D0FC-E2A8-B94D-7FF9-8AAF6B8A9EBF}"/>
          </ac:spMkLst>
        </pc:spChg>
        <pc:spChg chg="mod">
          <ac:chgData name="Toby Donaldson" userId="2e6e5431-bb17-4c41-9985-d39c50d83c73" providerId="ADAL" clId="{16F7336D-CCFA-43EB-9340-38F6E85F4A95}" dt="2024-09-04T04:25:32.667" v="2190" actId="20577"/>
          <ac:spMkLst>
            <pc:docMk/>
            <pc:sldMk cId="2835190045" sldId="257"/>
            <ac:spMk id="3" creationId="{A16B7F1E-FBD1-738F-A3DB-3D0E94B51BDB}"/>
          </ac:spMkLst>
        </pc:spChg>
      </pc:sldChg>
      <pc:sldChg chg="modSp new mod">
        <pc:chgData name="Toby Donaldson" userId="2e6e5431-bb17-4c41-9985-d39c50d83c73" providerId="ADAL" clId="{16F7336D-CCFA-43EB-9340-38F6E85F4A95}" dt="2024-09-04T04:26:11.724" v="2196" actId="20577"/>
        <pc:sldMkLst>
          <pc:docMk/>
          <pc:sldMk cId="2111219883" sldId="258"/>
        </pc:sldMkLst>
        <pc:spChg chg="mod">
          <ac:chgData name="Toby Donaldson" userId="2e6e5431-bb17-4c41-9985-d39c50d83c73" providerId="ADAL" clId="{16F7336D-CCFA-43EB-9340-38F6E85F4A95}" dt="2024-09-03T05:31:47.039" v="994" actId="20577"/>
          <ac:spMkLst>
            <pc:docMk/>
            <pc:sldMk cId="2111219883" sldId="258"/>
            <ac:spMk id="2" creationId="{1C27B8B0-482E-01E3-8884-A61944B9CB8F}"/>
          </ac:spMkLst>
        </pc:spChg>
        <pc:spChg chg="mod">
          <ac:chgData name="Toby Donaldson" userId="2e6e5431-bb17-4c41-9985-d39c50d83c73" providerId="ADAL" clId="{16F7336D-CCFA-43EB-9340-38F6E85F4A95}" dt="2024-09-04T04:26:11.724" v="2196" actId="20577"/>
          <ac:spMkLst>
            <pc:docMk/>
            <pc:sldMk cId="2111219883" sldId="258"/>
            <ac:spMk id="3" creationId="{18792C85-EDDE-99D0-36BA-7FF53ECA1755}"/>
          </ac:spMkLst>
        </pc:spChg>
      </pc:sldChg>
      <pc:sldChg chg="modSp add mod">
        <pc:chgData name="Toby Donaldson" userId="2e6e5431-bb17-4c41-9985-d39c50d83c73" providerId="ADAL" clId="{16F7336D-CCFA-43EB-9340-38F6E85F4A95}" dt="2024-09-04T04:27:08.226" v="2259" actId="20577"/>
        <pc:sldMkLst>
          <pc:docMk/>
          <pc:sldMk cId="4081585701" sldId="259"/>
        </pc:sldMkLst>
        <pc:spChg chg="mod">
          <ac:chgData name="Toby Donaldson" userId="2e6e5431-bb17-4c41-9985-d39c50d83c73" providerId="ADAL" clId="{16F7336D-CCFA-43EB-9340-38F6E85F4A95}" dt="2024-09-04T04:27:08.226" v="2259" actId="20577"/>
          <ac:spMkLst>
            <pc:docMk/>
            <pc:sldMk cId="4081585701" sldId="259"/>
            <ac:spMk id="3" creationId="{18792C85-EDDE-99D0-36BA-7FF53ECA1755}"/>
          </ac:spMkLst>
        </pc:spChg>
      </pc:sldChg>
      <pc:sldChg chg="modSp new mod">
        <pc:chgData name="Toby Donaldson" userId="2e6e5431-bb17-4c41-9985-d39c50d83c73" providerId="ADAL" clId="{16F7336D-CCFA-43EB-9340-38F6E85F4A95}" dt="2024-09-03T05:57:35.204" v="2163" actId="20577"/>
        <pc:sldMkLst>
          <pc:docMk/>
          <pc:sldMk cId="933810818" sldId="260"/>
        </pc:sldMkLst>
        <pc:spChg chg="mod">
          <ac:chgData name="Toby Donaldson" userId="2e6e5431-bb17-4c41-9985-d39c50d83c73" providerId="ADAL" clId="{16F7336D-CCFA-43EB-9340-38F6E85F4A95}" dt="2024-09-03T05:57:35.204" v="2163" actId="20577"/>
          <ac:spMkLst>
            <pc:docMk/>
            <pc:sldMk cId="933810818" sldId="260"/>
            <ac:spMk id="2" creationId="{59E37448-355D-F49D-5F47-2BA8A9DCD32C}"/>
          </ac:spMkLst>
        </pc:spChg>
        <pc:spChg chg="mod">
          <ac:chgData name="Toby Donaldson" userId="2e6e5431-bb17-4c41-9985-d39c50d83c73" providerId="ADAL" clId="{16F7336D-CCFA-43EB-9340-38F6E85F4A95}" dt="2024-09-03T05:57:26.664" v="2140" actId="5793"/>
          <ac:spMkLst>
            <pc:docMk/>
            <pc:sldMk cId="933810818" sldId="260"/>
            <ac:spMk id="3" creationId="{50DB39F7-E386-300D-4915-3C1137D3D5BD}"/>
          </ac:spMkLst>
        </pc:spChg>
      </pc:sldChg>
      <pc:sldChg chg="modSp add mod">
        <pc:chgData name="Toby Donaldson" userId="2e6e5431-bb17-4c41-9985-d39c50d83c73" providerId="ADAL" clId="{16F7336D-CCFA-43EB-9340-38F6E85F4A95}" dt="2024-09-04T04:25:41.007" v="2191" actId="6549"/>
        <pc:sldMkLst>
          <pc:docMk/>
          <pc:sldMk cId="1467356200" sldId="261"/>
        </pc:sldMkLst>
        <pc:spChg chg="mod">
          <ac:chgData name="Toby Donaldson" userId="2e6e5431-bb17-4c41-9985-d39c50d83c73" providerId="ADAL" clId="{16F7336D-CCFA-43EB-9340-38F6E85F4A95}" dt="2024-09-04T04:25:41.007" v="2191" actId="6549"/>
          <ac:spMkLst>
            <pc:docMk/>
            <pc:sldMk cId="1467356200" sldId="261"/>
            <ac:spMk id="3" creationId="{A16B7F1E-FBD1-738F-A3DB-3D0E94B51BDB}"/>
          </ac:spMkLst>
        </pc:spChg>
      </pc:sldChg>
      <pc:sldChg chg="modSp add mod">
        <pc:chgData name="Toby Donaldson" userId="2e6e5431-bb17-4c41-9985-d39c50d83c73" providerId="ADAL" clId="{16F7336D-CCFA-43EB-9340-38F6E85F4A95}" dt="2024-09-04T04:26:33.414" v="2208" actId="20577"/>
        <pc:sldMkLst>
          <pc:docMk/>
          <pc:sldMk cId="1338911348" sldId="262"/>
        </pc:sldMkLst>
        <pc:spChg chg="mod">
          <ac:chgData name="Toby Donaldson" userId="2e6e5431-bb17-4c41-9985-d39c50d83c73" providerId="ADAL" clId="{16F7336D-CCFA-43EB-9340-38F6E85F4A95}" dt="2024-09-04T04:26:33.414" v="2208" actId="20577"/>
          <ac:spMkLst>
            <pc:docMk/>
            <pc:sldMk cId="1338911348" sldId="262"/>
            <ac:spMk id="3" creationId="{18792C85-EDDE-99D0-36BA-7FF53ECA1755}"/>
          </ac:spMkLst>
        </pc:spChg>
      </pc:sldChg>
      <pc:sldChg chg="modSp add mod">
        <pc:chgData name="Toby Donaldson" userId="2e6e5431-bb17-4c41-9985-d39c50d83c73" providerId="ADAL" clId="{16F7336D-CCFA-43EB-9340-38F6E85F4A95}" dt="2024-09-04T04:26:42.904" v="2210" actId="113"/>
        <pc:sldMkLst>
          <pc:docMk/>
          <pc:sldMk cId="1759891140" sldId="263"/>
        </pc:sldMkLst>
        <pc:spChg chg="mod">
          <ac:chgData name="Toby Donaldson" userId="2e6e5431-bb17-4c41-9985-d39c50d83c73" providerId="ADAL" clId="{16F7336D-CCFA-43EB-9340-38F6E85F4A95}" dt="2024-09-04T04:26:42.904" v="2210" actId="113"/>
          <ac:spMkLst>
            <pc:docMk/>
            <pc:sldMk cId="1759891140" sldId="263"/>
            <ac:spMk id="3" creationId="{18792C85-EDDE-99D0-36BA-7FF53ECA17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3DC9-7D87-43AD-B580-6A755EAA816A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6532-5F58-427C-88C0-BA389CB0CF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22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B4F3-DE14-FA62-F791-11DED0CB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C3E27-F9FA-BA7C-C14A-53CC2C37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539E-9034-4690-20AD-42265868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AAF-C290-4824-9159-EB752B4BF898}" type="datetime1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F067-F906-2B69-9A26-3ECA144E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927-4604-0B1D-34F4-D9178BF1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6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0CB-CDCD-219C-75F5-F81359D9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66BB-9EF5-ABBE-9416-89F51945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8AA-3238-6401-7484-7F32C6D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C07A-DCF9-4822-8432-94F5CEE4B1A0}" type="datetime1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9E06-BCE8-E77B-2DE6-C0EE0AA5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66C4-55A1-AFD6-461A-9E62B2C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6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93DCF-160E-EFC3-B3EC-0EA14078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0A26-1B6A-E384-943B-EB390D99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62CB-BC01-A208-830F-38E56FB9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C53D-E3D6-403B-BC6B-9ED697E84E31}" type="datetime1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71F1-4FF4-E5A8-87ED-6BF80533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EECF-FDF0-CE0F-D1D6-157F8A2A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3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8C57-89AC-E647-CC86-F40453CD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A158-1C81-1489-D891-D7D52840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9727-08BE-E7AD-4D37-4CFF525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9E26-7110-4384-9E21-C398F99CCE78}" type="datetime1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EBD8-F73A-EFFB-A22F-BEDDCA3F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F396-14AD-3C78-4C40-FA5ABAA7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7E8F-4F05-9619-9DB2-1C317CF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8B32-B879-6818-C404-E63DC28D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C14C-90D6-AD0D-03E8-4608286C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0423-21DA-4A91-95A5-17BAC3DCB5A5}" type="datetime1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C49B-C20C-B03B-3A9B-EC28CE1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D462-C7AF-DF7C-9B63-95E51CB5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6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1617-EF21-E734-AC0A-B6F2A26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01EE-6487-D149-1812-929EB7378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5A79-BBCD-ECA0-3DCB-C1675372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EE46-7D17-7BF3-CB1B-69B0B565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5B0B-71E5-4583-85D7-8827163EBC20}" type="datetime1">
              <a:rPr lang="en-AU" smtClean="0"/>
              <a:t>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7995-1FD1-2A2F-ED86-63A89361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5A02-A179-F636-2EAD-B3C71F48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1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EC5C-66B6-6C16-9FCC-EAEDC6DF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889B-59A0-F5A3-3779-D5C27E18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EFF3-2B2F-FC28-7A42-0B652E2D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1E9D5-B13D-AFB4-06E7-85C132EC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2F8A6-2203-D88A-1D37-60B1F5546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75C8B-CD5B-397D-73A5-3A6DBE3E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404A-06F3-40E5-885C-037A37B6014A}" type="datetime1">
              <a:rPr lang="en-AU" smtClean="0"/>
              <a:t>3/09/2024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2AC0-456E-8973-D879-1031BB6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6DF6D-2DC9-C9FB-19B3-8AB5B7E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2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6C9-ACE4-74E3-BEAE-9D4D402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E3D4E-09A8-8893-4E61-0A5727CC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8F0-3FBA-40FF-9385-A78B1569984B}" type="datetime1">
              <a:rPr lang="en-AU" smtClean="0"/>
              <a:t>3/09/2024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F4B63-BF8D-9B58-164F-D42030E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4E00B-36D9-6960-C32E-21A33080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9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9314F-D36A-C3AF-C646-FA4AFD76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17C-B3FC-4389-A305-0B4BBC8F0EF4}" type="datetime1">
              <a:rPr lang="en-AU" smtClean="0"/>
              <a:t>3/09/2024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9942-4C84-330A-4683-A69585CA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E1D1-79B2-0B0A-C55B-22A079C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4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8E4-F414-EB89-102F-46D26199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177A-8ABE-F5A0-F59F-FE8B4585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8D19-D1E1-3CDA-F8C3-B99949B6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DD7C-93C2-E506-7BBC-75D2462E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9DF-D5B1-4318-A3EB-4195186F26F4}" type="datetime1">
              <a:rPr lang="en-AU" smtClean="0"/>
              <a:t>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8F1C-9C44-3D14-9EF6-00E8810A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DE33-237A-B622-A8C2-22A07A8D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3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DB07-57DD-510B-5753-52AA78EA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4434C-E5AE-F5F4-9516-A1488C332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AA81-A660-268E-FE86-0810CFFF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BFB-D0AF-FF8C-4182-DA120B33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B7-039E-498F-8E6F-59ECF6A0DE54}" type="datetime1">
              <a:rPr lang="en-AU" smtClean="0"/>
              <a:t>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CD2E-E70A-7D8E-67EA-6D84A54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1102E-9665-F4A8-6235-212F77F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70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F3374-BAA3-F916-B23D-44DB7F34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3544-9573-A231-2523-6FF7451E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B673-4BDA-1B17-D6E5-433E8F06B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68183-BD0C-429A-BC43-106F40EDD5BB}" type="datetime1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5C67-6241-23F7-7384-ED9D3527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2A39-5D95-4CA7-0B6A-B422A760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7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DA89-3530-B718-3FCA-D6AF6AE79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120-D100</a:t>
            </a:r>
            <a:br>
              <a:rPr lang="en-CA" dirty="0"/>
            </a:br>
            <a:r>
              <a:rPr lang="en-CA" dirty="0"/>
              <a:t>Introduction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C154A-A463-BA85-53B5-D7570D943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Fall 2024</a:t>
            </a:r>
            <a:br>
              <a:rPr lang="en-CA" dirty="0"/>
            </a:br>
            <a:r>
              <a:rPr lang="en-CA" dirty="0"/>
              <a:t>SFU Burnaby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0FC-E2A8-B94D-7FF9-8AAF6B8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7F1E-FBD1-738F-A3DB-3D0E94B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introduction to computer science and Python programming</a:t>
            </a:r>
          </a:p>
          <a:p>
            <a:r>
              <a:rPr lang="en-CA" dirty="0"/>
              <a:t>Assumes you have not taken a prior programmer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07B-D78B-3CA1-9CD7-48A2474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19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0FC-E2A8-B94D-7FF9-8AAF6B8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7F1E-FBD1-738F-A3DB-3D0E94B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out Canvas</a:t>
            </a:r>
          </a:p>
          <a:p>
            <a:pPr lvl="1"/>
            <a:r>
              <a:rPr lang="en-CA" dirty="0"/>
              <a:t>Dates and grades of assignments, quizzes, and exams</a:t>
            </a:r>
          </a:p>
          <a:p>
            <a:pPr lvl="1"/>
            <a:r>
              <a:rPr lang="en-AU" dirty="0"/>
              <a:t>Office hours for teaching assistants (TAs)</a:t>
            </a:r>
          </a:p>
          <a:p>
            <a:pPr lvl="1"/>
            <a:r>
              <a:rPr lang="en-AU" dirty="0"/>
              <a:t>Announcements, tech support, etc.</a:t>
            </a:r>
          </a:p>
          <a:p>
            <a:r>
              <a:rPr lang="en-AU" dirty="0"/>
              <a:t>Course notes are on a different website</a:t>
            </a:r>
          </a:p>
          <a:p>
            <a:pPr lvl="1"/>
            <a:r>
              <a:rPr lang="en-AU" dirty="0"/>
              <a:t>Find it through the Canvas home page</a:t>
            </a:r>
          </a:p>
          <a:p>
            <a:pPr lvl="1"/>
            <a:r>
              <a:rPr lang="en-AU" dirty="0"/>
              <a:t>Weekly lecture notes and homework activities (with solutions)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07B-D78B-3CA1-9CD7-48A2474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3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the notes are freely online</a:t>
            </a:r>
          </a:p>
          <a:p>
            <a:pPr lvl="1"/>
            <a:r>
              <a:rPr lang="en-CA" dirty="0"/>
              <a:t>Textbook is online</a:t>
            </a:r>
          </a:p>
          <a:p>
            <a:pPr lvl="1"/>
            <a:r>
              <a:rPr lang="en-AU" dirty="0"/>
              <a:t>Lectures and practice questions are based on the textbook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21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the notes are freely online</a:t>
            </a:r>
          </a:p>
          <a:p>
            <a:pPr lvl="1"/>
            <a:r>
              <a:rPr lang="en-CA" dirty="0"/>
              <a:t>Textbook is online</a:t>
            </a:r>
          </a:p>
          <a:p>
            <a:pPr lvl="1"/>
            <a:r>
              <a:rPr lang="en-AU" dirty="0"/>
              <a:t>Lectures and practice questions are based on the textbook</a:t>
            </a:r>
          </a:p>
          <a:p>
            <a:r>
              <a:rPr lang="en-AU" dirty="0"/>
              <a:t>You should install Python on your own computer</a:t>
            </a:r>
          </a:p>
          <a:p>
            <a:pPr lvl="1"/>
            <a:r>
              <a:rPr lang="en-AU" dirty="0"/>
              <a:t>Go to </a:t>
            </a:r>
            <a:r>
              <a:rPr lang="en-AU" b="1" dirty="0"/>
              <a:t>python.org</a:t>
            </a:r>
            <a:r>
              <a:rPr lang="en-AU" dirty="0"/>
              <a:t> and download it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9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All the notes are freely online</a:t>
            </a:r>
          </a:p>
          <a:p>
            <a:pPr lvl="1"/>
            <a:r>
              <a:rPr lang="en-CA" dirty="0"/>
              <a:t>Textbook is online</a:t>
            </a:r>
          </a:p>
          <a:p>
            <a:pPr lvl="1"/>
            <a:r>
              <a:rPr lang="en-AU" dirty="0"/>
              <a:t>Lectures and practice questions are based on the textbook</a:t>
            </a:r>
          </a:p>
          <a:p>
            <a:r>
              <a:rPr lang="en-AU" dirty="0"/>
              <a:t>You should install Python on your own computer</a:t>
            </a:r>
          </a:p>
          <a:p>
            <a:pPr lvl="1"/>
            <a:r>
              <a:rPr lang="en-AU" dirty="0"/>
              <a:t>Go to </a:t>
            </a:r>
            <a:r>
              <a:rPr lang="en-AU" b="1" dirty="0"/>
              <a:t>python.org</a:t>
            </a:r>
            <a:r>
              <a:rPr lang="en-AU" dirty="0"/>
              <a:t> and download it</a:t>
            </a:r>
          </a:p>
          <a:p>
            <a:r>
              <a:rPr lang="en-AU" dirty="0"/>
              <a:t>You need a </a:t>
            </a:r>
            <a:r>
              <a:rPr lang="en-AU" b="1" dirty="0"/>
              <a:t>programming text editor </a:t>
            </a:r>
            <a:r>
              <a:rPr lang="en-AU" dirty="0"/>
              <a:t>(</a:t>
            </a:r>
            <a:r>
              <a:rPr lang="en-AU" b="1" dirty="0"/>
              <a:t>IDE</a:t>
            </a:r>
            <a:r>
              <a:rPr lang="en-AU" dirty="0"/>
              <a:t>) to write and run programs</a:t>
            </a:r>
          </a:p>
          <a:p>
            <a:pPr lvl="1"/>
            <a:r>
              <a:rPr lang="en-AU" b="1" dirty="0"/>
              <a:t>IDLE</a:t>
            </a:r>
            <a:r>
              <a:rPr lang="en-AU" dirty="0"/>
              <a:t>, which comes with Python, is fine</a:t>
            </a:r>
          </a:p>
          <a:p>
            <a:pPr lvl="1"/>
            <a:r>
              <a:rPr lang="en-AU" b="1" dirty="0"/>
              <a:t>VS Code </a:t>
            </a:r>
            <a:r>
              <a:rPr lang="en-AU" dirty="0"/>
              <a:t>is another popular editor, very popular in industry</a:t>
            </a:r>
          </a:p>
          <a:p>
            <a:pPr lvl="1"/>
            <a:r>
              <a:rPr lang="en-AU" dirty="0"/>
              <a:t>You can find other Python editors online, including web pages that run Python for you automatically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lecture notes, homework questions, and assignments are mostly written in (</a:t>
            </a:r>
            <a:r>
              <a:rPr lang="en-CA" dirty="0" err="1"/>
              <a:t>Jupyter</a:t>
            </a:r>
            <a:r>
              <a:rPr lang="en-CA" dirty="0"/>
              <a:t>) notebooks</a:t>
            </a:r>
          </a:p>
          <a:p>
            <a:pPr lvl="1"/>
            <a:r>
              <a:rPr lang="en-CA" dirty="0"/>
              <a:t>You can view them directly on the web</a:t>
            </a:r>
          </a:p>
          <a:p>
            <a:pPr lvl="1"/>
            <a:r>
              <a:rPr lang="en-CA" dirty="0"/>
              <a:t>No need to interact with the notebooks, but here are some options </a:t>
            </a:r>
            <a:r>
              <a:rPr lang="en-CA"/>
              <a:t>if you want to:</a:t>
            </a:r>
            <a:endParaRPr lang="en-CA" dirty="0"/>
          </a:p>
          <a:p>
            <a:pPr lvl="2"/>
            <a:r>
              <a:rPr lang="en-CA" dirty="0"/>
              <a:t>Google </a:t>
            </a:r>
            <a:r>
              <a:rPr lang="en-CA" dirty="0" err="1"/>
              <a:t>Colab</a:t>
            </a:r>
            <a:r>
              <a:rPr lang="en-CA" dirty="0"/>
              <a:t> (probably the easiest overall, but you need a Google account)</a:t>
            </a:r>
          </a:p>
          <a:p>
            <a:pPr lvl="2"/>
            <a:r>
              <a:rPr lang="en-CA" dirty="0" err="1"/>
              <a:t>Jupyter</a:t>
            </a:r>
            <a:r>
              <a:rPr lang="en-CA" dirty="0"/>
              <a:t> web viewer by typing a URL: </a:t>
            </a:r>
            <a:r>
              <a:rPr lang="en-CA" dirty="0">
                <a:hlinkClick r:id="rId2"/>
              </a:rPr>
              <a:t>https://nbviewer.org/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VS Code, which takes a bit of setup; search the web for how to view notebooks in VS Code</a:t>
            </a:r>
          </a:p>
          <a:p>
            <a:pPr lvl="2"/>
            <a:endParaRPr lang="en-CA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5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7448-355D-F49D-5F47-2BA8A9D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Background Survey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39F7-E386-300D-4915-3C1137D3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44DFF-5A79-12AE-425B-A7044152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1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CMPT 120-D100 Introduction</vt:lpstr>
      <vt:lpstr>CMPT 120</vt:lpstr>
      <vt:lpstr>CMPT 120</vt:lpstr>
      <vt:lpstr>What’ll you’ll need for this course</vt:lpstr>
      <vt:lpstr>What’ll you’ll need for this course</vt:lpstr>
      <vt:lpstr>What’ll you’ll need for this course</vt:lpstr>
      <vt:lpstr>What’ll you’ll need for this course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2024-09-03T05:25:34Z</dcterms:created>
  <dcterms:modified xsi:type="dcterms:W3CDTF">2024-09-04T04:27:11Z</dcterms:modified>
</cp:coreProperties>
</file>