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98" r:id="rId2"/>
    <p:sldId id="297" r:id="rId3"/>
    <p:sldId id="341" r:id="rId4"/>
    <p:sldId id="343" r:id="rId5"/>
    <p:sldId id="342" r:id="rId6"/>
    <p:sldId id="344" r:id="rId7"/>
    <p:sldId id="346" r:id="rId8"/>
    <p:sldId id="347" r:id="rId9"/>
    <p:sldId id="345" r:id="rId10"/>
    <p:sldId id="349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40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7" r:id="rId34"/>
    <p:sldId id="312" r:id="rId35"/>
    <p:sldId id="313" r:id="rId36"/>
    <p:sldId id="314" r:id="rId37"/>
    <p:sldId id="315" r:id="rId38"/>
    <p:sldId id="316" r:id="rId39"/>
    <p:sldId id="318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8" r:id="rId58"/>
    <p:sldId id="337" r:id="rId59"/>
    <p:sldId id="339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D2841-53D1-4EE5-80E3-536AF86ACDB9}">
          <p14:sldIdLst>
            <p14:sldId id="298"/>
          </p14:sldIdLst>
        </p14:section>
        <p14:section name="While loops" id="{E36E5517-7CC4-4D9D-8F28-E65F671B9B1A}">
          <p14:sldIdLst>
            <p14:sldId id="297"/>
            <p14:sldId id="341"/>
            <p14:sldId id="343"/>
            <p14:sldId id="342"/>
            <p14:sldId id="344"/>
            <p14:sldId id="346"/>
            <p14:sldId id="347"/>
            <p14:sldId id="345"/>
            <p14:sldId id="349"/>
            <p14:sldId id="348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Looping over string characters" id="{A5CD822B-5F60-4DC9-AAB7-643B879FBBD4}">
          <p14:sldIdLst>
            <p14:sldId id="340"/>
            <p14:sldId id="300"/>
            <p14:sldId id="299"/>
            <p14:sldId id="301"/>
          </p14:sldIdLst>
        </p14:section>
        <p14:section name="Searching a string" id="{B9145289-9759-4E57-8FB5-1D63805649D7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7"/>
            <p14:sldId id="312"/>
            <p14:sldId id="313"/>
            <p14:sldId id="314"/>
            <p14:sldId id="315"/>
            <p14:sldId id="316"/>
          </p14:sldIdLst>
        </p14:section>
        <p14:section name="Reading text files" id="{4E45DE34-0511-496D-8FBF-367CF547EDC4}">
          <p14:sldIdLst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English words" id="{041046FF-EBCD-45BA-883B-E38B4B076FC1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F375-118E-4313-B197-86FE59234AEF}" v="6" dt="2024-10-16T22:08:40.702"/>
    <p1510:client id="{A86C17CE-7CFF-443E-96E5-E2C3E6CEFC2B}" v="101" dt="2024-10-17T05:13:5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17T05:14:47.051" v="8850" actId="14100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16T23:26:52.059" v="477" actId="1076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16T23:23:47.914" v="300" actId="2057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16T23:24:56.372" v="463" actId="1076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add">
        <pc:chgData name="Toby Donaldson" userId="2e6e5431-bb17-4c41-9985-d39c50d83c73" providerId="ADAL" clId="{A86C17CE-7CFF-443E-96E5-E2C3E6CEFC2B}" dt="2024-10-16T23:25:23.848" v="464" actId="2890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6T23:31:51.151" v="734" actId="1076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modSp add mod">
        <pc:chgData name="Toby Donaldson" userId="2e6e5431-bb17-4c41-9985-d39c50d83c73" providerId="ADAL" clId="{A86C17CE-7CFF-443E-96E5-E2C3E6CEFC2B}" dt="2024-10-16T23:32:53.919" v="824" actId="14100"/>
        <pc:sldMkLst>
          <pc:docMk/>
          <pc:sldMk cId="1753625361" sldId="307"/>
        </pc:sldMkLst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16T23:32:53.919" v="824" actId="14100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16T23:34:54.290" v="1065" actId="1076"/>
        <pc:sldMkLst>
          <pc:docMk/>
          <pc:sldMk cId="2152713045" sldId="308"/>
        </pc:sldMkLst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17T00:02:53.422" v="2683" actId="1076"/>
        <pc:sldMkLst>
          <pc:docMk/>
          <pc:sldMk cId="1178667518" sldId="311"/>
        </pc:sldMkLst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16T23:59:44.543" v="2455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00:02:09.567" v="2574" actId="20577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00:01:26.362" v="2544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17T00:02:37.391" v="2675" actId="1076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00:02:44.763" v="2677" actId="688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00:02:53.422" v="2683" actId="1076"/>
          <ac:spMkLst>
            <pc:docMk/>
            <pc:sldMk cId="1178667518" sldId="311"/>
            <ac:spMk id="18" creationId="{936AB6A7-6B9A-8838-F300-2306A0449B9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mod ord">
        <pc:chgData name="Toby Donaldson" userId="2e6e5431-bb17-4c41-9985-d39c50d83c73" providerId="ADAL" clId="{A86C17CE-7CFF-443E-96E5-E2C3E6CEFC2B}" dt="2024-10-16T23:47:13.804" v="1880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16T23:51:09.322" v="2094" actId="1076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16T23:49:07.089" v="1962" actId="2085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add">
        <pc:chgData name="Toby Donaldson" userId="2e6e5431-bb17-4c41-9985-d39c50d83c73" providerId="ADAL" clId="{A86C17CE-7CFF-443E-96E5-E2C3E6CEFC2B}" dt="2024-10-16T23:50:46.115" v="2091" actId="2890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6T23:53:12.277" v="220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6T23:51:44.492" v="2109" actId="20577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add">
        <pc:chgData name="Toby Donaldson" userId="2e6e5431-bb17-4c41-9985-d39c50d83c73" providerId="ADAL" clId="{A86C17CE-7CFF-443E-96E5-E2C3E6CEFC2B}" dt="2024-10-16T23:52:53.540" v="2200" actId="2890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16T23:57:29.710" v="2284" actId="1076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6T23:57:29.710" v="2284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6T23:56:43.198" v="2224" actId="1076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16T23:57:26.704" v="2283" actId="1076"/>
          <ac:spMkLst>
            <pc:docMk/>
            <pc:sldMk cId="2217005126" sldId="317"/>
            <ac:spMk id="10" creationId="{E7F4B539-4DD0-2F94-C5D1-EC9D32FE3C37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07:33.782" v="3469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17T01:02:49.717" v="3086" actId="1076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17T01:07:50.414" v="3474" actId="1076"/>
        <pc:sldMkLst>
          <pc:docMk/>
          <pc:sldMk cId="2223747460" sldId="320"/>
        </pc:sldMkLst>
        <pc:spChg chg="add mod">
          <ac:chgData name="Toby Donaldson" userId="2e6e5431-bb17-4c41-9985-d39c50d83c73" providerId="ADAL" clId="{A86C17CE-7CFF-443E-96E5-E2C3E6CEFC2B}" dt="2024-10-17T01:07:50.414" v="3474" actId="1076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modSp add mod">
        <pc:chgData name="Toby Donaldson" userId="2e6e5431-bb17-4c41-9985-d39c50d83c73" providerId="ADAL" clId="{A86C17CE-7CFF-443E-96E5-E2C3E6CEFC2B}" dt="2024-10-17T01:07:59.982" v="3475" actId="20577"/>
        <pc:sldMkLst>
          <pc:docMk/>
          <pc:sldMk cId="3909857899" sldId="321"/>
        </pc:sldMkLst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</pc:sldChg>
      <pc:sldChg chg="addSp modSp add mod">
        <pc:chgData name="Toby Donaldson" userId="2e6e5431-bb17-4c41-9985-d39c50d83c73" providerId="ADAL" clId="{A86C17CE-7CFF-443E-96E5-E2C3E6CEFC2B}" dt="2024-10-17T01:11:59.194" v="3700" actId="1076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17T01:09:56.391" v="3533" actId="1076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23:45.205" v="4459" actId="2057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17T01:23:45.205" v="4459" actId="2057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modSp add mod">
        <pc:chgData name="Toby Donaldson" userId="2e6e5431-bb17-4c41-9985-d39c50d83c73" providerId="ADAL" clId="{A86C17CE-7CFF-443E-96E5-E2C3E6CEFC2B}" dt="2024-10-17T01:25:20.749" v="4604" actId="20577"/>
        <pc:sldMkLst>
          <pc:docMk/>
          <pc:sldMk cId="291094791" sldId="328"/>
        </pc:sldMkLst>
        <pc:spChg chg="mod">
          <ac:chgData name="Toby Donaldson" userId="2e6e5431-bb17-4c41-9985-d39c50d83c73" providerId="ADAL" clId="{A86C17CE-7CFF-443E-96E5-E2C3E6CEFC2B}" dt="2024-10-17T01:24:58.800" v="4533" actId="20577"/>
          <ac:spMkLst>
            <pc:docMk/>
            <pc:sldMk cId="291094791" sldId="328"/>
            <ac:spMk id="9" creationId="{89D05729-CC84-0DEA-EA87-4919481CA92F}"/>
          </ac:spMkLst>
        </pc:spChg>
        <pc:spChg chg="mod">
          <ac:chgData name="Toby Donaldson" userId="2e6e5431-bb17-4c41-9985-d39c50d83c73" providerId="ADAL" clId="{A86C17CE-7CFF-443E-96E5-E2C3E6CEFC2B}" dt="2024-10-17T01:25:20.749" v="4604" actId="20577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01:33:33.277" v="5219" actId="1076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01:33:33.277" v="5219" actId="1076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17T01:36:12.472" v="5247" actId="1076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42:19.116" v="5461" actId="107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A86C17CE-7CFF-443E-96E5-E2C3E6CEFC2B}" dt="2024-10-17T01:43:06.509" v="5491" actId="11529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">
          <ac:chgData name="Toby Donaldson" userId="2e6e5431-bb17-4c41-9985-d39c50d83c73" providerId="ADAL" clId="{A86C17CE-7CFF-443E-96E5-E2C3E6CEFC2B}" dt="2024-10-17T01:43:06.509" v="5491" actId="11529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modSp add mod">
        <pc:chgData name="Toby Donaldson" userId="2e6e5431-bb17-4c41-9985-d39c50d83c73" providerId="ADAL" clId="{A86C17CE-7CFF-443E-96E5-E2C3E6CEFC2B}" dt="2024-10-17T01:45:19.382" v="5642" actId="113"/>
        <pc:sldMkLst>
          <pc:docMk/>
          <pc:sldMk cId="4232506138" sldId="334"/>
        </pc:sldMkLst>
        <pc:spChg chg="mod">
          <ac:chgData name="Toby Donaldson" userId="2e6e5431-bb17-4c41-9985-d39c50d83c73" providerId="ADAL" clId="{A86C17CE-7CFF-443E-96E5-E2C3E6CEFC2B}" dt="2024-10-17T01:44:18.566" v="5523" actId="1076"/>
          <ac:spMkLst>
            <pc:docMk/>
            <pc:sldMk cId="4232506138" sldId="334"/>
            <ac:spMk id="6" creationId="{DE8232BB-4DAC-3620-FB31-2F02687679C7}"/>
          </ac:spMkLst>
        </pc:spChg>
        <pc:spChg chg="mod">
          <ac:chgData name="Toby Donaldson" userId="2e6e5431-bb17-4c41-9985-d39c50d83c73" providerId="ADAL" clId="{A86C17CE-7CFF-443E-96E5-E2C3E6CEFC2B}" dt="2024-10-17T01:45:19.382" v="5642" actId="113"/>
          <ac:spMkLst>
            <pc:docMk/>
            <pc:sldMk cId="4232506138" sldId="334"/>
            <ac:spMk id="7" creationId="{20F85E3D-9790-0439-EB4E-C56C6B53CF72}"/>
          </ac:spMkLst>
        </pc:spChg>
        <pc:spChg chg="mod">
          <ac:chgData name="Toby Donaldson" userId="2e6e5431-bb17-4c41-9985-d39c50d83c73" providerId="ADAL" clId="{A86C17CE-7CFF-443E-96E5-E2C3E6CEFC2B}" dt="2024-10-17T01:44:28.892" v="5526" actId="207"/>
          <ac:spMkLst>
            <pc:docMk/>
            <pc:sldMk cId="4232506138" sldId="334"/>
            <ac:spMk id="10" creationId="{E172D1F3-5619-6C48-4DCC-A0D22A423902}"/>
          </ac:spMkLst>
        </pc:spChg>
        <pc:cxnChg chg="mod">
          <ac:chgData name="Toby Donaldson" userId="2e6e5431-bb17-4c41-9985-d39c50d83c73" providerId="ADAL" clId="{A86C17CE-7CFF-443E-96E5-E2C3E6CEFC2B}" dt="2024-10-17T01:44:24.278" v="5525" actId="1076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17T01:50:55.759" v="5795" actId="21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01:49:57.192" v="5772" actId="1076"/>
          <ac:spMkLst>
            <pc:docMk/>
            <pc:sldMk cId="1940314753" sldId="335"/>
            <ac:spMk id="6" creationId="{EA1911D9-9DD9-4D34-2692-1681E5DFB666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">
        <pc:chgData name="Toby Donaldson" userId="2e6e5431-bb17-4c41-9985-d39c50d83c73" providerId="ADAL" clId="{A86C17CE-7CFF-443E-96E5-E2C3E6CEFC2B}" dt="2024-10-17T01:50:51.282" v="5794" actId="2890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modSp add mod">
        <pc:chgData name="Toby Donaldson" userId="2e6e5431-bb17-4c41-9985-d39c50d83c73" providerId="ADAL" clId="{A86C17CE-7CFF-443E-96E5-E2C3E6CEFC2B}" dt="2024-10-17T01:54:19.346" v="5969" actId="1076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01:54:19.346" v="5969" actId="1076"/>
          <ac:spMkLst>
            <pc:docMk/>
            <pc:sldMk cId="489289677" sldId="338"/>
            <ac:spMk id="9" creationId="{D76D9749-AEAA-D3B1-92CB-45EBF0ED791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delSp modSp add mod">
        <pc:chgData name="Toby Donaldson" userId="2e6e5431-bb17-4c41-9985-d39c50d83c73" providerId="ADAL" clId="{A86C17CE-7CFF-443E-96E5-E2C3E6CEFC2B}" dt="2024-10-17T04:36:27.888" v="6336" actId="20577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17T04:38:48.779" v="6481" actId="20577"/>
        <pc:sldMkLst>
          <pc:docMk/>
          <pc:sldMk cId="2817996570" sldId="342"/>
        </pc:sldMkLst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17T04:38:48.779" v="6481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">
          <ac:chgData name="Toby Donaldson" userId="2e6e5431-bb17-4c41-9985-d39c50d83c73" providerId="ADAL" clId="{A86C17CE-7CFF-443E-96E5-E2C3E6CEFC2B}" dt="2024-10-17T04:38:40.623" v="6479" actId="11529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17T04:37:41.197" v="6429" actId="20577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04:45:14.848" v="6870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04:45:14.848" v="6870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04:44:50.014" v="6827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modSp add mod">
        <pc:chgData name="Toby Donaldson" userId="2e6e5431-bb17-4c41-9985-d39c50d83c73" providerId="ADAL" clId="{A86C17CE-7CFF-443E-96E5-E2C3E6CEFC2B}" dt="2024-10-17T04:47:56.091" v="6996" actId="14100"/>
        <pc:sldMkLst>
          <pc:docMk/>
          <pc:sldMk cId="3264327507" sldId="345"/>
        </pc:sldMkLst>
        <pc:spChg chg="mod">
          <ac:chgData name="Toby Donaldson" userId="2e6e5431-bb17-4c41-9985-d39c50d83c73" providerId="ADAL" clId="{A86C17CE-7CFF-443E-96E5-E2C3E6CEFC2B}" dt="2024-10-17T04:47:56.091" v="6996" actId="14100"/>
          <ac:spMkLst>
            <pc:docMk/>
            <pc:sldMk cId="3264327507" sldId="345"/>
            <ac:spMk id="7" creationId="{E539F05B-D852-EE32-A6E4-32AD5CF50B1A}"/>
          </ac:spMkLst>
        </pc:spChg>
        <pc:cxnChg chg="mod">
          <ac:chgData name="Toby Donaldson" userId="2e6e5431-bb17-4c41-9985-d39c50d83c73" providerId="ADAL" clId="{A86C17CE-7CFF-443E-96E5-E2C3E6CEFC2B}" dt="2024-10-17T04:47:56.091" v="6996" actId="14100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04:46:40.440" v="695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04:46:40.440" v="695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04:46:40.440" v="695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17T05:01:50.079" v="7543" actId="113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">
          <ac:chgData name="Toby Donaldson" userId="2e6e5431-bb17-4c41-9985-d39c50d83c73" providerId="ADAL" clId="{A86C17CE-7CFF-443E-96E5-E2C3E6CEFC2B}" dt="2024-10-17T04:58:50.431" v="7407" actId="164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04:53:43.952" v="7357" actId="164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04:53:43.952" v="7357" actId="164"/>
          <ac:spMkLst>
            <pc:docMk/>
            <pc:sldMk cId="3938777344" sldId="348"/>
            <ac:spMk id="14" creationId="{95031F4F-1236-3164-B571-7EFA4DE9B77B}"/>
          </ac:spMkLst>
        </pc:spChg>
        <pc:spChg chg="add mod">
          <ac:chgData name="Toby Donaldson" userId="2e6e5431-bb17-4c41-9985-d39c50d83c73" providerId="ADAL" clId="{A86C17CE-7CFF-443E-96E5-E2C3E6CEFC2B}" dt="2024-10-17T04:58:50.431" v="7407" actId="164"/>
          <ac:spMkLst>
            <pc:docMk/>
            <pc:sldMk cId="3938777344" sldId="348"/>
            <ac:spMk id="18" creationId="{68F76FA0-066F-BDEE-2054-CC24DDCA6AD9}"/>
          </ac:spMkLst>
        </pc:spChg>
        <pc:spChg chg="add mod">
          <ac:chgData name="Toby Donaldson" userId="2e6e5431-bb17-4c41-9985-d39c50d83c73" providerId="ADAL" clId="{A86C17CE-7CFF-443E-96E5-E2C3E6CEFC2B}" dt="2024-10-17T04:58:50.431" v="7407" actId="164"/>
          <ac:spMkLst>
            <pc:docMk/>
            <pc:sldMk cId="3938777344" sldId="348"/>
            <ac:spMk id="23" creationId="{083E118A-0B5F-3506-97E8-737942404A51}"/>
          </ac:spMkLst>
        </pc:spChg>
        <pc:spChg chg="add mod">
          <ac:chgData name="Toby Donaldson" userId="2e6e5431-bb17-4c41-9985-d39c50d83c73" providerId="ADAL" clId="{A86C17CE-7CFF-443E-96E5-E2C3E6CEFC2B}" dt="2024-10-17T04:58:50.431" v="7407" actId="164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17T05:01:50.079" v="7543" actId="113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">
          <ac:chgData name="Toby Donaldson" userId="2e6e5431-bb17-4c41-9985-d39c50d83c73" providerId="ADAL" clId="{A86C17CE-7CFF-443E-96E5-E2C3E6CEFC2B}" dt="2024-10-17T04:58:50.431" v="7407" actId="164"/>
          <ac:grpSpMkLst>
            <pc:docMk/>
            <pc:sldMk cId="3938777344" sldId="348"/>
            <ac:grpSpMk id="17" creationId="{4344315E-DCE1-8ECD-4A92-D7A17B15765C}"/>
          </ac:grpSpMkLst>
        </pc:grpChg>
        <pc:grpChg chg="add mod">
          <ac:chgData name="Toby Donaldson" userId="2e6e5431-bb17-4c41-9985-d39c50d83c73" providerId="ADAL" clId="{A86C17CE-7CFF-443E-96E5-E2C3E6CEFC2B}" dt="2024-10-17T05:01:16.999" v="7472" actId="1076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">
          <ac:chgData name="Toby Donaldson" userId="2e6e5431-bb17-4c41-9985-d39c50d83c73" providerId="ADAL" clId="{A86C17CE-7CFF-443E-96E5-E2C3E6CEFC2B}" dt="2024-10-17T04:58:50.431" v="7407" actId="164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">
          <ac:chgData name="Toby Donaldson" userId="2e6e5431-bb17-4c41-9985-d39c50d83c73" providerId="ADAL" clId="{A86C17CE-7CFF-443E-96E5-E2C3E6CEFC2B}" dt="2024-10-17T04:58:50.431" v="7407" actId="164"/>
          <ac:cxnSpMkLst>
            <pc:docMk/>
            <pc:sldMk cId="3938777344" sldId="348"/>
            <ac:cxnSpMk id="29" creationId="{D1DC13AD-6511-FCDA-75D2-C1880EC0A49A}"/>
          </ac:cxnSpMkLst>
        </pc:cxnChg>
        <pc:cxnChg chg="add mod">
          <ac:chgData name="Toby Donaldson" userId="2e6e5431-bb17-4c41-9985-d39c50d83c73" providerId="ADAL" clId="{A86C17CE-7CFF-443E-96E5-E2C3E6CEFC2B}" dt="2024-10-17T04:58:50.431" v="7407" actId="164"/>
          <ac:cxnSpMkLst>
            <pc:docMk/>
            <pc:sldMk cId="3938777344" sldId="348"/>
            <ac:cxnSpMk id="32" creationId="{79BD92B3-2EC4-2021-AEC1-A134DF59084E}"/>
          </ac:cxnSpMkLst>
        </pc:cxnChg>
        <pc:cxnChg chg="add mod">
          <ac:chgData name="Toby Donaldson" userId="2e6e5431-bb17-4c41-9985-d39c50d83c73" providerId="ADAL" clId="{A86C17CE-7CFF-443E-96E5-E2C3E6CEFC2B}" dt="2024-10-17T04:58:50.431" v="7407" actId="164"/>
          <ac:cxnSpMkLst>
            <pc:docMk/>
            <pc:sldMk cId="3938777344" sldId="348"/>
            <ac:cxnSpMk id="34" creationId="{BCB27755-136C-7EB1-520F-9C11FE47BAB5}"/>
          </ac:cxnSpMkLst>
        </pc:cxnChg>
        <pc:cxnChg chg="add mod">
          <ac:chgData name="Toby Donaldson" userId="2e6e5431-bb17-4c41-9985-d39c50d83c73" providerId="ADAL" clId="{A86C17CE-7CFF-443E-96E5-E2C3E6CEFC2B}" dt="2024-10-17T04:58:50.431" v="7407" actId="164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17T05:00:51.173" v="7468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17T05:00:51.173" v="7468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17T05:03:45.636" v="7758" actId="113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17T05:03:45.636" v="7758" actId="113"/>
          <ac:spMkLst>
            <pc:docMk/>
            <pc:sldMk cId="2698669342" sldId="351"/>
            <ac:spMk id="6" creationId="{03CBB2E0-FBFF-9440-DA85-7BFE1FF4EA1D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05:06:28.686" v="7957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05:08:47.071" v="8110" actId="11529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05:08:23.213" v="8106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">
          <ac:chgData name="Toby Donaldson" userId="2e6e5431-bb17-4c41-9985-d39c50d83c73" providerId="ADAL" clId="{A86C17CE-7CFF-443E-96E5-E2C3E6CEFC2B}" dt="2024-10-17T05:08:39.406" v="8109" actId="11529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17T05:13:49.575" v="8678" actId="1076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17T05:13:49.575" v="8678" actId="1076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4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CFCA-36AD-4DE0-AF7B-EF1C91C7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A428-1C28-25A1-65E5-8EE2FA446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80958-5B4A-C5C1-7C55-80E53ECEE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ADFD-529A-951E-220C-B6B8B5837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07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DD23-DDC0-E03D-93B3-1859B3C2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96F07-7431-39D3-F3C1-C39927D17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32F-5387-8368-8BD7-574BF9BF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312-8B5E-1015-EB9A-7D8F257EC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3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E10A-4D94-C4BF-7569-6ED6B98E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C4270-1A93-81A6-CAE9-9EC114098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34358-23B4-FBB8-0F12-1ED592A62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3E90-8001-6DA1-4FF0-27E0F0236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83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9B97-6681-A334-B9A9-1FE6D040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34982-6A67-6ACC-0C98-8AFF38FDC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097A4-4FE4-97C0-C2EE-71069BCF7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574C0-D418-1AAB-D071-7EA9DD540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5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9DBF-7C5A-C19D-8AED-870CB6BD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6CBCA-E067-60A8-DA5C-6F164AAD1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D16C3-FEBE-04D8-D3BB-6FDDC1CAF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85116-956C-0555-F90B-0AD2A8A43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83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214E-AD64-64CF-739C-09DBC1ED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027AD-1164-D6E6-E30E-F35D57456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CB51E-535D-54BF-2E6A-136E0736F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E74EF-E616-A5B3-4D8B-C4D4FC4A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827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6537-D6E6-4269-E273-78581113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1A1BD-C6F0-EB41-04CD-EF7BE126F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5E59C-BF3F-0C4C-948A-C102F298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7375-F9D5-3C7E-712C-1B8799871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9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55E1-8BF9-B7D8-6A29-3DB9BFA4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E8065-5462-CDE2-02C0-266EAC42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661F-3C2C-2FB0-F7C1-9898A8D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587A-A925-C09B-28E1-F4F378553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6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98E-4A8E-CD4B-9903-B990894A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852A-6D9B-FDE1-A6AF-79824A70A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6964-7532-ADDD-A741-AFC661B95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9FF2-3B62-55CD-E29B-E77EC5639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8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E11D-412C-3E6B-83E8-02F6EE79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386D7-189B-176A-74D8-182AB874F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65BD8-A9AF-4100-8D1C-C329C850A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C501-336A-AE60-1C05-A26C4007C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8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019EA-07C9-E986-9A33-5E95DAD5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6AB4D-AA94-C95E-B91C-B46B12F41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01E2B-F3C2-4AAB-9658-8566ADBE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7200-2EC1-1270-DFA0-1AFEA609A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03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B83C1-14F9-C0A9-BBC3-D0FDD00A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2339A-6CB2-4468-882A-FB977869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880FD-94F4-5602-1985-E19C4CC7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22E1-EF39-57F3-E9F2-7B2DE88B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4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457D-AC4F-897E-A414-529B7718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0B11-4294-AC9F-3BED-6E5EFF104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DB2D8-2051-7949-B3FC-D1AEF946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9013-5E97-D8D1-B900-B0C7C1D19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25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DEF3-8088-3077-1E16-C16B6258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02026-89C9-B225-07E0-9B968ABA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6DA4-B984-C524-0F3C-E985D2FE4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E291-8BBE-1519-E098-FEEE65A0F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60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864F0-CAA0-F9F1-06C2-FF79EDB0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C7422-B3DD-40A7-FA54-E9B742920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A7A87-38DB-5998-7FE1-CFE421323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2185-F2B6-F020-FFA5-F2C642E28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93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ACBD-C838-69D1-9910-A72AEF51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BFA6F-60E6-5E47-8893-ABD7EA31F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4D5E-E966-C6D0-EF4A-15636F7C0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A915-13E9-4A69-B637-8F5834815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33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5527-55BD-66CE-4888-D465EC3D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4DE4-39FF-ADA6-584E-B0809173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E56B3-8D55-0E04-174C-B70204767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E780-7DBE-DD2A-8967-2E855986C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79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F510-B793-A7C1-0A00-49D267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F0BFC-39B2-74C0-7A67-D8F40CC8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6A0C-0527-C1EF-7607-5641009AB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07B5-5ED8-DA64-1201-7E243875F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716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623C-B860-CDB2-FC41-082FEFE9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A3F1A-D11D-5B16-3339-F7268389E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82CA1-1B66-6D68-7F06-AC36E3838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D555-A044-514E-136D-E8CBF27B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775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4DA0-4C62-0C2F-AC16-12FE4277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A672D-9020-BBE1-EB65-B3996C15A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1A418-3882-A25B-93EB-00E2EAF3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0A87-D5FA-C2A5-C8A4-BACE2B690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837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9DDC-077B-F4A7-3B0D-1FECE5CAF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8979A-3C59-24EF-609E-48B5A933E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8ABFA-CAD9-336D-3146-E6774AC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FABE-A7AB-D5A1-75C2-B36BE95F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9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E5D7-0DFD-7E10-90F5-DF4163D0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B7F96-250B-2AD7-6CB1-DD9080C7E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65013-E24F-C9A0-B59C-7356DF93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EE33-BF64-74E5-1D14-D49F5B57A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553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DBB2-365B-24F7-07D5-B0074576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CC590-4936-B653-1C49-6340492D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9DB21-5F9E-25BD-7851-4C2CA4A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FAC9-2F70-416C-794B-6F2D14050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01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BA21-37EA-3685-0D8E-5F43EB09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74FED-BF7B-27EB-21F7-DD768E7B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78E0-D92D-1F72-B37E-5FC0931D7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C2C8-E107-0E29-DE15-82CE8B65D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09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F66EC-A2C0-3C8A-F0C9-500FDE1D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896BA-A864-9124-5C97-78D1C6C84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5BB35-C1D9-AA94-E7D2-2426B16C9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D042-82BE-FABD-8EAE-05B4EBF1F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037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1F12-47E7-901C-9F0D-F6BCDF70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49486-41FE-086D-1CD5-01F797F21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52931-309F-B093-2E87-3C3CDDA56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41159-A544-2323-11B0-273204633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00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4D06-8674-C28E-90F4-6AB50773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C6100-29A4-9AB7-4091-114A24461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BE66-CEDE-5D70-7C29-2925B513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022D-81E8-8FCE-D920-82B38068D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2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3B42-6643-5D7B-8E33-875226AC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B6E08-F93E-6E79-2536-FB0C0507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361AA-2E10-6FD8-AE2C-98DFE462F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85D0-786B-C1EF-A181-D120434F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91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039B-92D3-6E54-33D9-CEEF1C69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C3DC7-D0EF-39A6-5DB3-B9E4B9BE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64D8B-39AB-33DD-DCC9-B7621EFD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A471-C4C2-591F-9F30-6DFA820A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195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17EDB-C38E-77DD-9F92-406ADF88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D7CD8-0C27-D9C7-8570-E2F139312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E4E52-AF35-E1AE-14C2-723D6690A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A193-179A-485C-F403-252EE868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82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201D-CABF-3E22-DB84-2BBEDEF0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BD5F-C497-ACEC-A022-B3FD3B19C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1248E-1EAB-8283-8D24-DE0BF0A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F5C3-1724-00B6-D647-F11E4CCCB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478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F14F-8BED-EB1E-D3BB-C645E450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B58AD-561E-3E45-2250-98A20DCD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18C25-BC58-0AC1-B9EA-39F83F4D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A191-7F8A-0837-5A1B-0CAAA7331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BE69-598A-F03F-7C67-50BFFFC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E000B-BA2D-EBB9-3487-853060BDD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D1AA7-8D6B-C6E4-9B3A-FA320FEE7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48B4-BA96-5402-F17B-6B8912A9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6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ED7C-371F-C39B-F4A2-350DFFC0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11672-45BB-0B03-3BD3-7BC968330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56B3-51C9-226C-4DB9-0DC263E5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CE7F-DB08-07C3-7131-BA5B31A39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8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2D89-A7F1-8096-ADE3-793B2794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889FD-0CCD-4DF7-51B5-F88C9DB64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B2AEA-ED95-2882-6E2A-9FC37B36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8B9E-68F3-6B20-7EE9-E4BBEC488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75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667D-1727-DA63-790B-DC0839C5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F8622-4586-F4B3-A09A-C3A81B5FD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FF7DA-46C7-33AB-3327-6DC25EE06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90F7-8103-7881-CAFF-69727847C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D079-C5FF-091A-5C25-6A34F8E6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85456-8CEC-E8F1-EF5D-A71AD8FB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D0702-7A48-898D-017D-8DDA7782B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9ED2-B502-C661-9FC8-A7412B8E5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1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E0601-7ECD-9CA4-7E2C-ED5332D5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358F-5270-86FB-F992-1EB4BD34A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81761-1E3B-1863-A633-02E492BE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6AAF-D051-D96C-35FF-F93B77DE5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2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16/10/2024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16/10/2024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16/10/2024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Looping Over Strings and Reading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CMTP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359D-E86C-A9FF-36E7-76ACB0CD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19C-2FB6-52BD-F1E3-D28834B2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32DB-D9D2-7726-D576-BB871E7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F001-A8F6-EA61-1C05-377E6B57814E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57897-DD5F-28B8-23F2-86B9A6CE8AD3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13099-631A-7846-A3D7-EDDF37DD2DF6}"/>
              </a:ext>
            </a:extLst>
          </p:cNvPr>
          <p:cNvSpPr txBox="1"/>
          <p:nvPr/>
        </p:nvSpPr>
        <p:spPr>
          <a:xfrm>
            <a:off x="5650980" y="3564467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</p:spTree>
    <p:extLst>
      <p:ext uri="{BB962C8B-B14F-4D97-AF65-F5344CB8AC3E}">
        <p14:creationId xmlns:p14="http://schemas.microsoft.com/office/powerpoint/2010/main" val="107448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491A-C953-5BD5-3A0B-4C81573D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FD1-4978-ACA5-8289-16D7141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E027-508C-AD3E-1DDA-19EA32AD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2983-EE8A-C379-E2BB-617F774F8C05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BEABB0-1168-2B8F-AAEE-B9613B250849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6E3023-84B4-C907-8032-FDD67CEC06EA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44315E-DCE1-8ECD-4A92-D7A17B15765C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C09535-9BAE-F955-20A0-F8C6E187EE74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95031F4F-1236-3164-B571-7EFA4DE9B77B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F76FA0-066F-BDEE-2054-CC24DDCA6AD9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5AD949-AF69-3443-1434-8D6EEFAFA01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E118A-0B5F-3506-97E8-737942404A51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DC13AD-6511-FCDA-75D2-C1880EC0A49A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9BD92B3-2EC4-2021-AEC1-A134DF59084E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B27755-136C-7EB1-520F-9C11FE47BAB5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DDE0F9-360E-9C2F-5E8C-B4EC6ED7251E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7443A-8275-EA63-635D-65075611AA0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B1A846-F6CB-3E4B-A33A-67421E183C89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9CCC1-6679-93C1-2DAF-6E95644AE53F}"/>
              </a:ext>
            </a:extLst>
          </p:cNvPr>
          <p:cNvSpPr txBox="1"/>
          <p:nvPr/>
        </p:nvSpPr>
        <p:spPr>
          <a:xfrm>
            <a:off x="4336907" y="5123581"/>
            <a:ext cx="191995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flow chart </a:t>
            </a:r>
            <a:r>
              <a:rPr lang="en-CA" dirty="0"/>
              <a:t>showing how the code above runs.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7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03F4-5E7D-FB47-F40F-F998B4D4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AAC5-5443-8F35-2D61-AECBF39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EA7D-4931-E290-B1B7-7D0EA2D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C6B7-0767-B379-0E84-424D10CFF9B8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B95ED9-6BEC-1AEC-AD4A-1ED68C665C4D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EABC-D3C1-C834-5CEB-C39780E25693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762010-760B-8C28-5249-EB880A4B145D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38FBB9-923F-FCE2-8570-4B2CCAA0EF7C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BE76E4-5F82-FE32-ACEB-3250659916A5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D5B3D1-B538-DAA4-3A4E-1781684652E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011272-12FF-2232-B985-4EBBC2C726A5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C51428-A25E-416D-4FAC-A52495061A1B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5AB34-FCA5-F9E4-7E26-E53D99041D29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5ECC1A9-C513-DE38-0E10-59C8C4771980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AED9E7-74C2-4C14-D039-65D401A8F68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04F6E1-620C-F59C-1517-B150B1E84E58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55C768-000D-E556-CD91-563D8EF8112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D41F81-D2BB-FC66-4F87-031CBCB0727D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BE02D-89B2-6D60-189D-FC0E58776964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execution paths are there through this code?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50EB-4B29-7D07-113A-F35AB7BF8168}"/>
              </a:ext>
            </a:extLst>
          </p:cNvPr>
          <p:cNvSpPr txBox="1"/>
          <p:nvPr/>
        </p:nvSpPr>
        <p:spPr>
          <a:xfrm>
            <a:off x="6588760" y="5097525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92CD-2591-4D9C-7274-7ED30A39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17FD-2B7E-9947-53D4-646A58C5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5DD7-C4B0-B3A7-33F4-575D081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810CA-800F-57C5-F25F-66857E325C81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0180A-0AE6-7B37-02D9-0810B0EABCE4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C7D33-3AA1-315C-A519-6D4217795E6D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67B005-7889-05BC-37B6-EEF256CC5AC8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499D9-F225-0B58-7915-3B3A0954D65B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CA616FA0-4BEB-8A17-554E-A974737F376E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91BC1-0FDD-9AB3-0C50-5D8BAF22A46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443205-76CA-53B4-0A52-48AB5375EFC4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5D3E76-2C82-896B-1736-C629992ABCC7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98A57-810F-19A7-539E-B8C35ADBD0A7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03DE96-DD71-1604-7043-5D3C6225E391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5A7223-A7F0-BF4D-382E-490FB8E70A1C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99FAED-4D14-F89F-A491-B9AD67A50746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F44D534-BC38-7BED-19A3-6B1B48A6423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30B307-951B-CC43-37FA-4890843192A0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D9B95-9D1B-5CEE-C1E6-EE5CF0935786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execution paths are there through this code?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B2E0-FBFF-9440-DA85-7BFE1FF4EA1D}"/>
              </a:ext>
            </a:extLst>
          </p:cNvPr>
          <p:cNvSpPr txBox="1"/>
          <p:nvPr/>
        </p:nvSpPr>
        <p:spPr>
          <a:xfrm>
            <a:off x="6813995" y="515602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Arbitrarily many!</a:t>
            </a:r>
            <a:br>
              <a:rPr lang="en-CA" dirty="0"/>
            </a:br>
            <a:r>
              <a:rPr lang="en-CA" dirty="0"/>
              <a:t>You go “around the loop” any number of times.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66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5288-E942-6CB0-4D7D-F80E66DE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5691-27FD-0627-CD99-D8BAB2B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8305-FF70-E4F3-DAED-760DAF2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AC98-2EFB-4B0D-D76A-50C6803E8738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CC2D1-B6FE-6E24-50E2-A4379A6187AF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26C07-3275-1E87-725B-36925A45B129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401F5E1-5B64-55B1-504D-FE6D710C86F7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61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43CE-EB5D-520E-2696-902F6425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CE5-01D1-2AEA-8E62-FC8C9933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40894-0F80-6C09-F86C-43683B18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122-E15F-FFD1-70C1-18BBB16FB885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5EE39-7115-2017-43D7-59CBAE917EA5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E6646-D316-AE62-4AC7-D1062C0B9553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C1681E4-C8C8-0046-8A43-DE9752531D02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3DFC-40D9-3BC5-6BBF-25AC55608504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E093E-3C1B-D097-27E5-AD656C76CDFE}"/>
              </a:ext>
            </a:extLst>
          </p:cNvPr>
          <p:cNvSpPr txBox="1"/>
          <p:nvPr/>
        </p:nvSpPr>
        <p:spPr>
          <a:xfrm>
            <a:off x="10164932" y="3466527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06EA-DB9C-2DB8-AF61-BECBE4D293E2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33FDF-7373-D0C8-6063-409FB4EB1FC9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912C6-E561-F04F-AC0F-9FA1104E87A1}"/>
              </a:ext>
            </a:extLst>
          </p:cNvPr>
          <p:cNvCxnSpPr>
            <a:stCxn id="7" idx="1"/>
          </p:cNvCxnSpPr>
          <p:nvPr/>
        </p:nvCxnSpPr>
        <p:spPr>
          <a:xfrm flipH="1">
            <a:off x="9313333" y="3928192"/>
            <a:ext cx="851599" cy="8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38B65-B8F2-E8AC-4C55-FF0458427CD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763000" y="5113867"/>
            <a:ext cx="1089942" cy="45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9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12-17C2-C52E-F21E-BFF96B87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5F7-293F-E81D-0B98-8F3460FE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ACC4-42F4-0CAD-C9C0-CC817155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0CC66-DFDB-9A37-7F2E-5AABA143149E}"/>
              </a:ext>
            </a:extLst>
          </p:cNvPr>
          <p:cNvSpPr txBox="1"/>
          <p:nvPr/>
        </p:nvSpPr>
        <p:spPr>
          <a:xfrm>
            <a:off x="3766242" y="1683313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most general ranged for-loop can be re-written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3B764-4706-0014-BD25-4A3CF8D44015}"/>
              </a:ext>
            </a:extLst>
          </p:cNvPr>
          <p:cNvSpPr txBox="1"/>
          <p:nvPr/>
        </p:nvSpPr>
        <p:spPr>
          <a:xfrm>
            <a:off x="183981" y="349364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2E20-37CC-C89E-21D9-257CD0B8BBE9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BF20C8-A403-F3E8-7153-87B86874CC4D}"/>
              </a:ext>
            </a:extLst>
          </p:cNvPr>
          <p:cNvSpPr/>
          <p:nvPr/>
        </p:nvSpPr>
        <p:spPr>
          <a:xfrm>
            <a:off x="5295174" y="4164115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76723-E25B-1AF0-1100-3A22E7E2FF07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C3AF8-0C78-E852-E10A-FE2A707ABBAA}"/>
              </a:ext>
            </a:extLst>
          </p:cNvPr>
          <p:cNvSpPr txBox="1"/>
          <p:nvPr/>
        </p:nvSpPr>
        <p:spPr>
          <a:xfrm>
            <a:off x="10164932" y="3466527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1E2B-8E53-2BD0-3E32-F7D8ACAFC5E4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97BA0-DDF1-9BA8-566E-DB3C3B68F1F4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0751-D78A-CC11-51FA-2530A93E38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3867" y="3928192"/>
            <a:ext cx="1241065" cy="8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12F13B-DF60-E594-4DB7-A7C79E31CEF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03267" y="5156200"/>
            <a:ext cx="649675" cy="41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0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D4DF-E160-5827-98FB-765726F6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3FE0-D2E1-4A31-7468-9658914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C38D-AC37-1710-8F80-618156F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C4982-0F78-BB1A-6EB8-8A3709BBA781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75072-06F0-4E73-01FE-F4434C8378AD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119D-5D69-035A-9B90-D566D1C30ED3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21215A4-44CF-CE78-A95F-E620638585DC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5CE64-8C6A-FD18-753E-7DA0B4C18575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DC11D-8170-8D79-62C7-35459FFC25C1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code any kind of loop with a while-loop, e.g. loops where you don’t know ahead of time how many times they’ll 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84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077C-5C24-8AA6-FAA2-BF808A66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29C-D284-C199-59E6-C9EF1A1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BC55-34AB-5FB4-4EC1-C11136A0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55B3-EE17-C5C8-2FB5-D5F474F6A40B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2FE1-CEB5-B22C-194A-58973202A50C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9CA-58D4-E12B-38B5-47219EA052BC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E4DF829-68E1-A945-EC2D-6569C87F08CB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30882-8E30-5400-389E-368B2B8600A3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9DA7-1965-A601-F1DC-5B021719E2D8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code any kind of loop with a while-loop, e.g. loops where you don’t know ahead of time how many times they’ll loop.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FC3F0-6035-89BB-73A5-6565F497EF82}"/>
              </a:ext>
            </a:extLst>
          </p:cNvPr>
          <p:cNvSpPr txBox="1"/>
          <p:nvPr/>
        </p:nvSpPr>
        <p:spPr>
          <a:xfrm>
            <a:off x="1032933" y="4647745"/>
            <a:ext cx="40530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br>
              <a:rPr lang="en-CA" b="1" dirty="0"/>
            </a:br>
            <a:r>
              <a:rPr lang="en-CA" dirty="0"/>
              <a:t>Use ranged for-loops when you know ahead of time how many times the loop runs. Otherwise, use a while-loop.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00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4626A-2476-32DB-4D3B-BD0A0DD38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80E8-C565-2136-3375-BA9E38C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B909-5068-029B-A2DF-80570FD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B7CE7-E9D3-4A00-A213-D9FEB1575027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7887-74B0-44D8-AA29-B33C4C7D50D7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4A7BA-9514-7E18-7EA5-1C0DF171FCC4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2C4DB-946E-1805-ACEA-E990CBE59E01}"/>
              </a:ext>
            </a:extLst>
          </p:cNvPr>
          <p:cNvSpPr txBox="1"/>
          <p:nvPr/>
        </p:nvSpPr>
        <p:spPr>
          <a:xfrm>
            <a:off x="7259850" y="1351681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6006-7AD5-9526-E853-CE4CE824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63-270B-BD35-21D3-9850D7A5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D70D3-3609-6F41-60F5-3B95C9A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7C446-6B2D-2E75-5509-E4558C644F23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F8C7F-72E0-EFFC-863B-B8482C45DF37}"/>
              </a:ext>
            </a:extLst>
          </p:cNvPr>
          <p:cNvSpPr txBox="1"/>
          <p:nvPr/>
        </p:nvSpPr>
        <p:spPr>
          <a:xfrm>
            <a:off x="6780125" y="1964602"/>
            <a:ext cx="381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e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o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8A71-2FB4-205B-428A-2E7E351374AC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597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5BFE-8381-89F0-CB3E-F1255D3E3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E44-B82E-D7CA-0856-EF3420FD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1A3-1101-3379-FB54-47D38EC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BFDA-E9B1-3AAE-B122-D4423B777687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87F0-1EA1-5CB2-580A-C3D91B8A8C5A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6E63-81BF-7BE1-976D-16DA530A55F8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1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262C-DA3A-905B-031D-920140C0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182-34A7-688C-8748-EFC74963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919C-7BF7-471F-28E7-19085BB2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80316-5940-1D49-E2C2-2459BD078F79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EA971-BE46-F7C5-3FF3-F3AF603E9A55}"/>
              </a:ext>
            </a:extLst>
          </p:cNvPr>
          <p:cNvSpPr txBox="1"/>
          <p:nvPr/>
        </p:nvSpPr>
        <p:spPr>
          <a:xfrm>
            <a:off x="7335251" y="269033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h-e-l-l-o-!-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1C23-5F9C-747B-D46A-1B60D8043991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12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5ED9-C33E-F983-0780-54C8C784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827-86EF-356F-F0F3-7610222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4949C-8EBF-8924-EB18-D1F2980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634E-2821-6A6E-BBD0-1B332EF06B85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'lo'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'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'?'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sz="2800" dirty="0">
                <a:latin typeface="Consolas" panose="020B0609020204030204" pitchFamily="49" charset="0"/>
              </a:rPr>
              <a:t>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5FA2D-4C0D-B277-ABEB-92D2BB8F4A48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9D98-35CD-552E-7DC5-E34699CC7F8E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3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4829-5866-CC7F-AB72-3FD551DF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6E7-D898-151A-36D4-9B83A20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6D19-F255-1490-3EC2-3AF42C6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51F9-DD3A-76B2-DB86-118B0AFEC53A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'lo'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'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'?'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sz="2800" dirty="0">
                <a:latin typeface="Consolas" panose="020B0609020204030204" pitchFamily="49" charset="0"/>
              </a:rPr>
              <a:t>s: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A4257-7E90-06B7-3483-D2FAC0535B65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DAC6-19AD-D7BF-E075-25722D2C0BDF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contains "lo"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does not contain "?"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6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1CF6-70E5-62EF-8527-BD0AC8C5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858-0FC9-9A59-2D3D-BF3838B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43E7-9386-9196-D446-F91C39B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7A16E-BE9A-9143-3D3D-2D1455C50038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8AD7C-0FA9-5131-A14D-AD6BB03A6E1D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329C-FD46-CECB-CA6C-D6369BA5B619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0DAB-2A77-72E0-552D-1EFF9EC0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53F-C0CA-8798-AB64-383BA99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75F2F-2F61-88F4-5333-2D6F069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65B0-E8E0-8585-EEDC-8DE5A61DCB91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1EB5-0CD9-AB50-1E2A-64FFDDB5F974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BA537-43A2-8C00-28EC-3D389EC015E6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31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A774F-DB89-7264-0D83-4BACAAD4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2DA-F434-608C-E269-A0702CC2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5AC0-27AC-9A8C-224E-CC697D4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A7DE-00D1-7762-B57F-D2A264A02DEF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E9A66-49C7-27C1-6733-D15438D7DAB2}"/>
              </a:ext>
            </a:extLst>
          </p:cNvPr>
          <p:cNvSpPr txBox="1"/>
          <p:nvPr/>
        </p:nvSpPr>
        <p:spPr>
          <a:xfrm>
            <a:off x="601676" y="3244733"/>
            <a:ext cx="1887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put this in a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5553-AABD-85FE-DBDB-1484C459FAF9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9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3605-508B-0463-6301-DAF59199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ADB-EBE6-2B33-6BE4-77445D1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69DA-4701-E46E-6841-F2570B8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E7C45-4280-5D9E-C409-74C8D4BC1E94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8882-D3E3-674E-68CD-8474EB7DA63F}"/>
              </a:ext>
            </a:extLst>
          </p:cNvPr>
          <p:cNvSpPr txBox="1"/>
          <p:nvPr/>
        </p:nvSpPr>
        <p:spPr>
          <a:xfrm>
            <a:off x="270933" y="4946533"/>
            <a:ext cx="28871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is okay, but it is more useful if we made it a Boolean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9D3ED-6B75-AD46-D088-8638B268DF7B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2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1231-216B-1F14-6817-D1DDCBFE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81DD-2223-67E6-B9AC-E290D5B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AD72-CB4B-AF22-65BA-40DEE59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FF1DC-4246-518A-8136-BC562D2907A8}"/>
              </a:ext>
            </a:extLst>
          </p:cNvPr>
          <p:cNvSpPr txBox="1"/>
          <p:nvPr/>
        </p:nvSpPr>
        <p:spPr>
          <a:xfrm>
            <a:off x="169331" y="4198882"/>
            <a:ext cx="2497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Boolean function is a little simpler, and more flexible … it doesn’t print anything.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DAAFC-8AD4-8EEA-4DDA-B4920174E64B}"/>
              </a:ext>
            </a:extLst>
          </p:cNvPr>
          <p:cNvSpPr txBox="1"/>
          <p:nvPr/>
        </p:nvSpPr>
        <p:spPr>
          <a:xfrm>
            <a:off x="2969951" y="152955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E3D9C-3E36-EF3D-681B-4C1A7CD1CBBF}"/>
              </a:ext>
            </a:extLst>
          </p:cNvPr>
          <p:cNvSpPr txBox="1"/>
          <p:nvPr/>
        </p:nvSpPr>
        <p:spPr>
          <a:xfrm>
            <a:off x="2969950" y="3758784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4C94-C152-4161-8EA6-8DE56C11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93A-C4D4-8348-A2A2-1F0739A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72D7-AE5A-8627-C8C3-A8A5EEA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C3C55-59F8-7D1E-90AF-F1796B01A39C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81C-56E0-D722-0D71-1BFAA6FDD228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41570-37F2-38E6-5B26-17F44C219914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9CCF6-24BE-AE01-EDDB-EFC096922ADE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86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B8E0-6B8D-9F86-1861-F9B3C0C2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C2B2-57D4-B83A-D541-9485D7E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7FBE-63E7-B2C0-4714-7096ED8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37E92-F3B7-37BD-FA88-1E0ED65BEC0C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11911-A4DA-4338-B256-2CC3B41A8F91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802B-332C-4F42-0FF7-475BCFAE0F05}"/>
              </a:ext>
            </a:extLst>
          </p:cNvPr>
          <p:cNvSpPr txBox="1"/>
          <p:nvPr/>
        </p:nvSpPr>
        <p:spPr>
          <a:xfrm>
            <a:off x="3901012" y="472439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4423-E61F-1922-C372-712C6927C8FF}"/>
              </a:ext>
            </a:extLst>
          </p:cNvPr>
          <p:cNvSpPr txBox="1"/>
          <p:nvPr/>
        </p:nvSpPr>
        <p:spPr>
          <a:xfrm>
            <a:off x="3283216" y="426273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8D1480-BD70-4C7E-D16A-F2C2EF014E22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6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AA53-FCE7-FDF5-4FFB-7ED78926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66E7-820F-3DC2-4195-75218FF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A2B2-1C8A-C37E-0371-FD0465C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F04B-A947-DF5A-E287-A614B38EE3F3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2524-A5A6-C2E4-3F53-E201C8E55D83}"/>
              </a:ext>
            </a:extLst>
          </p:cNvPr>
          <p:cNvSpPr txBox="1"/>
          <p:nvPr/>
        </p:nvSpPr>
        <p:spPr>
          <a:xfrm>
            <a:off x="3283216" y="4262731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7799-B760-906A-E9F9-0E9768AF8F02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4860359-E73E-1AF2-106E-8A6C3618737C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34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9ABE-5941-63C6-5A0B-66897DEE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A25D-9ED9-85FC-5969-702D3680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069D-7FA0-F327-47A6-EA216B8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E5B17-BA4C-5026-B057-CBA5D95EBEA1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0111-B059-72CC-B0E4-D6B5EEAF4706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F47C4-F0DD-6CB6-EDE9-590F98045FF6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6D67-CD6F-A15C-FEFE-BD06FFEB502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93AF8-3C65-028C-9839-09B5C5E93872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BA58-0280-4BBF-B4A5-AA0CBEF8356E}"/>
              </a:ext>
            </a:extLst>
          </p:cNvPr>
          <p:cNvSpPr txBox="1"/>
          <p:nvPr/>
        </p:nvSpPr>
        <p:spPr>
          <a:xfrm>
            <a:off x="7586157" y="4761344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is nice and short but converting the entire word to lowercase may not be necessary.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373BE-B27B-928B-7EF8-35003CF2CCFB}"/>
              </a:ext>
            </a:extLst>
          </p:cNvPr>
          <p:cNvSpPr txBox="1"/>
          <p:nvPr/>
        </p:nvSpPr>
        <p:spPr>
          <a:xfrm>
            <a:off x="2556956" y="4896027"/>
            <a:ext cx="43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('MANY PEOPLE LIKE PYTHON')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5D9317-D9C5-27B7-EC42-D9184F7D3450}"/>
              </a:ext>
            </a:extLst>
          </p:cNvPr>
          <p:cNvSpPr/>
          <p:nvPr/>
        </p:nvSpPr>
        <p:spPr>
          <a:xfrm rot="16200000">
            <a:off x="4909114" y="3839806"/>
            <a:ext cx="228553" cy="29918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24CD7-76AE-0D73-752B-40AEB3B3B27B}"/>
              </a:ext>
            </a:extLst>
          </p:cNvPr>
          <p:cNvSpPr txBox="1"/>
          <p:nvPr/>
        </p:nvSpPr>
        <p:spPr>
          <a:xfrm>
            <a:off x="3117569" y="5500008"/>
            <a:ext cx="339320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 is the first character of the string. No need to convert all the other letters to lower case.</a:t>
            </a:r>
            <a:endParaRPr lang="en-AU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443D6B-4ECB-532D-F089-20D48C7E25A7}"/>
              </a:ext>
            </a:extLst>
          </p:cNvPr>
          <p:cNvSpPr/>
          <p:nvPr/>
        </p:nvSpPr>
        <p:spPr>
          <a:xfrm rot="10800000">
            <a:off x="7018867" y="5221471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AB6A7-6B9A-8838-F300-2306A0449B92}"/>
              </a:ext>
            </a:extLst>
          </p:cNvPr>
          <p:cNvSpPr txBox="1"/>
          <p:nvPr/>
        </p:nvSpPr>
        <p:spPr>
          <a:xfrm>
            <a:off x="6962562" y="4896027"/>
            <a:ext cx="54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e.g.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866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6F96-AE33-6B0E-B340-DFCC4C6B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688-F5EF-A67E-93AB-67EC095B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5145-1D16-9A51-6E8A-5464B8E2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37023-74C5-979E-057A-898BE45EEF1A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0D0F-1ED9-2F1E-DE5B-CA1169970FF2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BF65C-FCE1-6EF9-F6E8-851CBB940DAC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331BA-2618-7CBF-ED65-298C2459A5A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6A282-DCF5-6C58-8FFD-C7FBF64DE128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CE8ED-02FE-697A-96F6-1A9A53DFA619}"/>
              </a:ext>
            </a:extLst>
          </p:cNvPr>
          <p:cNvSpPr txBox="1"/>
          <p:nvPr/>
        </p:nvSpPr>
        <p:spPr>
          <a:xfrm>
            <a:off x="601181" y="3891607"/>
            <a:ext cx="29802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function is an example of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7726D-0277-5095-0691-5C32A652DD5C}"/>
              </a:ext>
            </a:extLst>
          </p:cNvPr>
          <p:cNvSpPr txBox="1"/>
          <p:nvPr/>
        </p:nvSpPr>
        <p:spPr>
          <a:xfrm>
            <a:off x="601181" y="4899681"/>
            <a:ext cx="33189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pure function </a:t>
            </a:r>
            <a:r>
              <a:rPr lang="en-CA" dirty="0"/>
              <a:t>is a function whose output only depends upon its input, and </a:t>
            </a:r>
            <a:r>
              <a:rPr lang="en-CA" b="1" dirty="0"/>
              <a:t>doesn’t</a:t>
            </a:r>
            <a:r>
              <a:rPr lang="en-CA" dirty="0"/>
              <a:t> have any side-effects like printing or reading/writing a file.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B539-4DD0-2F94-C5D1-EC9D32FE3C37}"/>
              </a:ext>
            </a:extLst>
          </p:cNvPr>
          <p:cNvSpPr txBox="1"/>
          <p:nvPr/>
        </p:nvSpPr>
        <p:spPr>
          <a:xfrm>
            <a:off x="4499713" y="4899681"/>
            <a:ext cx="353128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All functions in math are pure!</a:t>
            </a:r>
            <a:br>
              <a:rPr lang="en-CA" dirty="0"/>
            </a:br>
            <a:r>
              <a:rPr lang="en-CA" dirty="0"/>
              <a:t>In general, it is good design to make a function pure whenever possible. They tend to be easier to use and reason about.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00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41A8-E791-4F87-9F0E-AE8D83A01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BE0-5857-4201-9DDB-9EC17A68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49A6-8683-198C-912B-75043FF3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72000-7C74-2B97-D27F-FFC0B6E5FB0F}"/>
              </a:ext>
            </a:extLst>
          </p:cNvPr>
          <p:cNvSpPr txBox="1"/>
          <p:nvPr/>
        </p:nvSpPr>
        <p:spPr>
          <a:xfrm>
            <a:off x="5461048" y="35555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FD0CC-A7EB-94AD-C7D4-88C98B152024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2FE81-FE0B-2709-CB1F-4EFE65121926}"/>
              </a:ext>
            </a:extLst>
          </p:cNvPr>
          <p:cNvSpPr txBox="1"/>
          <p:nvPr/>
        </p:nvSpPr>
        <p:spPr>
          <a:xfrm>
            <a:off x="6248399" y="2031584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81BCF-3269-BEB7-0447-21899F9D50EA}"/>
              </a:ext>
            </a:extLst>
          </p:cNvPr>
          <p:cNvSpPr txBox="1"/>
          <p:nvPr/>
        </p:nvSpPr>
        <p:spPr>
          <a:xfrm>
            <a:off x="6248398" y="4126325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DCE33-7562-D27D-5834-9A2B147C1DC9}"/>
              </a:ext>
            </a:extLst>
          </p:cNvPr>
          <p:cNvSpPr txBox="1"/>
          <p:nvPr/>
        </p:nvSpPr>
        <p:spPr>
          <a:xfrm>
            <a:off x="177799" y="3699885"/>
            <a:ext cx="29802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function is an example of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16041-5B28-B1BA-238A-451A2215ECA9}"/>
              </a:ext>
            </a:extLst>
          </p:cNvPr>
          <p:cNvSpPr txBox="1"/>
          <p:nvPr/>
        </p:nvSpPr>
        <p:spPr>
          <a:xfrm>
            <a:off x="177799" y="4757324"/>
            <a:ext cx="33189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pure function </a:t>
            </a:r>
            <a:r>
              <a:rPr lang="en-CA" dirty="0"/>
              <a:t>is a function whose output only depends upon its input, and </a:t>
            </a:r>
            <a:r>
              <a:rPr lang="en-CA" b="1" dirty="0"/>
              <a:t>doesn’t</a:t>
            </a:r>
            <a:r>
              <a:rPr lang="en-CA" dirty="0"/>
              <a:t> have any side-effects like printing or reading/writing a file.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61B87-07FA-6DF2-2350-2CED0025C009}"/>
              </a:ext>
            </a:extLst>
          </p:cNvPr>
          <p:cNvSpPr txBox="1"/>
          <p:nvPr/>
        </p:nvSpPr>
        <p:spPr>
          <a:xfrm>
            <a:off x="3766242" y="4757324"/>
            <a:ext cx="217736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functions in math are pure!</a:t>
            </a:r>
            <a:br>
              <a:rPr lang="en-CA" dirty="0"/>
            </a:br>
            <a:r>
              <a:rPr lang="en-CA" dirty="0"/>
              <a:t>In general, it is good design to make a function pure when possible.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26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E3C3-CC29-3B40-2068-2F5BA352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AC3E-D917-ABF2-1CA3-15537CC6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B678-1812-24A8-739E-7A703121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52F0-BCBD-D5D3-75D5-90E0024878D5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1C209-5D22-0AE8-7432-32EBE4162219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2C2B9-FCEF-75EC-3EF9-BEDF46F0EFEB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9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87D8-EB1F-7CD0-B7FE-DBA0FF39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589C-DD42-3F6C-6279-0CBC7818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95592-872A-3BC5-18C5-C72C183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0E88E-B040-9A3F-7569-57D554DB8BF4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2C0C8-821C-BD1C-874C-5E21672E62AB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B690C7-2EE4-29EA-EBF7-1CE549EF58FB}"/>
              </a:ext>
            </a:extLst>
          </p:cNvPr>
          <p:cNvSpPr/>
          <p:nvPr/>
        </p:nvSpPr>
        <p:spPr>
          <a:xfrm>
            <a:off x="4999590" y="3251199"/>
            <a:ext cx="2192819" cy="585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52DFB-4B6F-A24C-7DD6-09F928C95964}"/>
              </a:ext>
            </a:extLst>
          </p:cNvPr>
          <p:cNvSpPr txBox="1"/>
          <p:nvPr/>
        </p:nvSpPr>
        <p:spPr>
          <a:xfrm>
            <a:off x="7680098" y="325119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Putting the </a:t>
            </a:r>
            <a:r>
              <a:rPr lang="en-CA" dirty="0">
                <a:latin typeface="Consolas" panose="020B0609020204030204" pitchFamily="49" charset="0"/>
              </a:rPr>
              <a:t>else</a:t>
            </a:r>
            <a:r>
              <a:rPr lang="en-CA" dirty="0"/>
              <a:t> here causes the function to exit after checking just the first character.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650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067-7BD3-3C0E-38D6-5F0F26E9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FD8-50CD-E49C-5478-68BB5E59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48EC-B795-4395-AB9E-BE6D6C5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C9955-0993-4F5F-BB94-585AE76A7E2F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F348-3D07-C9AD-5AE6-4C2CE540B599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391E-247E-A181-0CFB-5BD33C49B993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39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F506-1CAE-018B-E9B9-67A29B2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597-5CE5-2ED6-D52D-198947A7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07E5-875D-785C-FFFF-6594844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3818-9699-0BCE-9BD5-5EA7EE36DF11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11135-56E1-3583-1BC5-59CFF10FD204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9312-E33D-0A7F-61B8-81E67105AD66}"/>
              </a:ext>
            </a:extLst>
          </p:cNvPr>
          <p:cNvSpPr txBox="1"/>
          <p:nvPr/>
        </p:nvSpPr>
        <p:spPr>
          <a:xfrm>
            <a:off x="8877323" y="237495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This only checks the first character in the word, and then immediately returns.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69030B-2C6E-670F-D7AD-7A75416E83D5}"/>
              </a:ext>
            </a:extLst>
          </p:cNvPr>
          <p:cNvSpPr/>
          <p:nvPr/>
        </p:nvSpPr>
        <p:spPr>
          <a:xfrm>
            <a:off x="4999589" y="2636758"/>
            <a:ext cx="3611011" cy="368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777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731EF-F01E-BF1F-D61C-10CD7204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2D2-4AA1-32C8-529C-CA811C2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694B-DFF8-6DAB-75F4-B06E1E8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67E3-FAC0-3711-CC18-D7EBBEAB5FC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CE517-0642-8FDA-F218-E93414E210B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76263-C0D7-6166-292A-9741D18F8BA4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297B3D-7CE4-C9A4-91B0-BDB474B7883D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F6CDD3-B393-565A-74FE-64771403A045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20AF85-83C1-E156-6D35-CDB1819B2FA1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A8FF4-B16A-5DF4-DC50-3C7E0F64100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3822C7-B853-C548-0300-732AECA113CF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read the contents of the file a line at a time using the file object.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57D72-910C-8C9B-C1DF-521FA0E7F205}"/>
              </a:ext>
            </a:extLst>
          </p:cNvPr>
          <p:cNvSpPr txBox="1"/>
          <p:nvPr/>
        </p:nvSpPr>
        <p:spPr>
          <a:xfrm>
            <a:off x="203478" y="31673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</p:txBody>
      </p:sp>
    </p:spTree>
    <p:extLst>
      <p:ext uri="{BB962C8B-B14F-4D97-AF65-F5344CB8AC3E}">
        <p14:creationId xmlns:p14="http://schemas.microsoft.com/office/powerpoint/2010/main" val="3077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DD95-9011-7119-AF03-EAB576E0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208-168A-1149-E100-BC2E5AA9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D468-1DD5-FA1C-665B-D3DBF3D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4311F-5E2A-2CD6-6E66-5E53F99BFF3E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9B6AD-9500-77DF-BF00-DEDA020107CE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4757B-5142-D93A-67BE-7504AB8599C8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965C0-8566-DBC9-4556-7160D32CE3F4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B1375-A888-85A6-37D2-ED1758E51B20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A9988-AB42-C4B9-F5F4-DCCD01ED64E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858A08-8415-1794-5484-6E457AA56A63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63983-5C6F-94E8-21E8-A591B79F9ABC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07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3170-FC8D-A14E-B50C-9FBD4E31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CA2-1EBB-BDA3-3806-66B6577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06A4-79D0-BD5F-DD18-3F3AFE4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B10C7-DD6C-64E7-AF46-48F9D6F7E512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F4CBC0-CE91-F0C2-62D9-EDAE22646B2C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9E60A-86FC-1A39-66AE-F1DC646FD79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ADDFE-9AFB-9450-7CE4-4CC755FCFFD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C29811-D649-9F03-6B05-68ADDEA58B2E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FC80-FE7B-E1CE-0071-41C5626910E3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D91F2-A321-15C9-0888-452B1034CA4D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36749-1E34-E892-E39A-C9BCE7091CAC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0AEE4C-CFC1-E55B-7DE0-92CB7AE993A1}"/>
              </a:ext>
            </a:extLst>
          </p:cNvPr>
          <p:cNvSpPr txBox="1"/>
          <p:nvPr/>
        </p:nvSpPr>
        <p:spPr>
          <a:xfrm>
            <a:off x="8643247" y="4362661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read the contents of the file one line at a time using the file object.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747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58B19-D8F7-B3CB-A755-1147291B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8D8-A13E-4A99-6FD5-5E315F8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0C9E-9D74-B949-E064-60A8EC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BBE5-B319-C6F6-186E-B114BD65479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F9F40E-B7F5-700E-6E25-A9771B0AB29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487E11-C955-1A5C-BE8D-CFDB49CE2DA8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A4E2-A378-AB2D-4248-079D142AD8D5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4409EA-2074-23B6-91F5-395E5C627A62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67F0-25E8-72FA-2519-B613818B337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28578-7026-F524-AC42-E6E12CECDBC4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891634-C45F-84BE-D625-25660475D76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319F6-E241-2A63-4D7E-4904D6264F93}"/>
              </a:ext>
            </a:extLst>
          </p:cNvPr>
          <p:cNvSpPr txBox="1"/>
          <p:nvPr/>
        </p:nvSpPr>
        <p:spPr>
          <a:xfrm>
            <a:off x="8939581" y="4302193"/>
            <a:ext cx="29645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time </a:t>
            </a:r>
            <a:r>
              <a:rPr lang="en-CA" dirty="0" err="1">
                <a:latin typeface="Consolas" panose="020B0609020204030204" pitchFamily="49" charset="0"/>
              </a:rPr>
              <a:t>file_object.readline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is called it returns the next line of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85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3897-36C3-68B1-EC87-3FA1FC08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521-D476-976C-45A1-155CDFA9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FB5C-E289-5BA5-FD22-928492A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EBBEF-0BFF-92D1-27BD-68133F97973B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49BCE-2086-2407-C76D-A1F3CD74BF1E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8DE17-79CA-67F5-7734-74380562254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64F287-401E-4525-9222-FC0A805BE057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4A0E57-30C3-8F62-95F7-84A8591E38DF}"/>
              </a:ext>
            </a:extLst>
          </p:cNvPr>
          <p:cNvSpPr txBox="1"/>
          <p:nvPr/>
        </p:nvSpPr>
        <p:spPr>
          <a:xfrm>
            <a:off x="203478" y="3167390"/>
            <a:ext cx="6296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A8D0-6837-A209-644B-1CC54869E2AA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83BF50-21C2-4FFF-0EE9-02E89FC2078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5E453-52BE-0963-F281-9516D6B74BE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504C9-00E6-79BE-9C1E-F61D67E40859}"/>
              </a:ext>
            </a:extLst>
          </p:cNvPr>
          <p:cNvSpPr txBox="1"/>
          <p:nvPr/>
        </p:nvSpPr>
        <p:spPr>
          <a:xfrm>
            <a:off x="6096000" y="3676331"/>
            <a:ext cx="29645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the entire file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C5A2-3545-0255-C663-61DB07284D38}"/>
              </a:ext>
            </a:extLst>
          </p:cNvPr>
          <p:cNvSpPr txBox="1"/>
          <p:nvPr/>
        </p:nvSpPr>
        <p:spPr>
          <a:xfrm>
            <a:off x="6096000" y="4122689"/>
            <a:ext cx="373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EDFC6-BA65-D2A1-F3CE-87B96E127B1F}"/>
              </a:ext>
            </a:extLst>
          </p:cNvPr>
          <p:cNvSpPr txBox="1"/>
          <p:nvPr/>
        </p:nvSpPr>
        <p:spPr>
          <a:xfrm>
            <a:off x="9931904" y="4506218"/>
            <a:ext cx="22008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double-spaced because the first three lines end with a </a:t>
            </a:r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character (the </a:t>
            </a:r>
            <a:r>
              <a:rPr lang="en-CA" b="1" dirty="0"/>
              <a:t>newline character</a:t>
            </a:r>
            <a:r>
              <a:rPr lang="en-CA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9614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E98F-29E2-F33E-D52C-0DB094F6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2570-8DD0-F37C-FF10-A1DE9139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4811-5DD5-99FA-D77C-7F241893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8ED-2E74-6344-9E13-3772C380D6E9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DB3E29-0C99-9B5B-2CE2-2D15D02D6189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244546-2424-DD3A-D78B-972ED3BD2F8F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0E3D3-4F45-10A2-2801-50D0C316BEC2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ED086A-F955-43F4-EE35-328925911F6D}"/>
              </a:ext>
            </a:extLst>
          </p:cNvPr>
          <p:cNvSpPr txBox="1"/>
          <p:nvPr/>
        </p:nvSpPr>
        <p:spPr>
          <a:xfrm>
            <a:off x="203478" y="3167390"/>
            <a:ext cx="7677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013F8-A6E1-936D-25E1-E86F7D61E57E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FFEF6-1200-A0B2-168A-AB31852E5010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DE514-BAC8-45F7-D810-DD3A323BE13A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B32F7F-AF0A-2673-C94C-DAF33E38ED59}"/>
              </a:ext>
            </a:extLst>
          </p:cNvPr>
          <p:cNvSpPr txBox="1"/>
          <p:nvPr/>
        </p:nvSpPr>
        <p:spPr>
          <a:xfrm>
            <a:off x="7812650" y="4033697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45491-55A6-77C1-9036-A1B5F861CCEB}"/>
              </a:ext>
            </a:extLst>
          </p:cNvPr>
          <p:cNvSpPr txBox="1"/>
          <p:nvPr/>
        </p:nvSpPr>
        <p:spPr>
          <a:xfrm>
            <a:off x="7789057" y="5433020"/>
            <a:ext cx="41994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</a:t>
            </a:r>
            <a:r>
              <a:rPr lang="en-CA" dirty="0">
                <a:latin typeface="Consolas" panose="020B0609020204030204" pitchFamily="49" charset="0"/>
              </a:rPr>
              <a:t>.strip()</a:t>
            </a:r>
            <a:r>
              <a:rPr lang="en-CA" dirty="0"/>
              <a:t> on a string removes all </a:t>
            </a:r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characters at the end and the start.</a:t>
            </a:r>
            <a:br>
              <a:rPr lang="en-CA" dirty="0"/>
            </a:br>
            <a:r>
              <a:rPr lang="en-CA" dirty="0"/>
              <a:t>It also removes tabs, spaces,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7895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FBAA-7CF4-D91A-9C5B-AA00428A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D0C-A45D-8562-9D2C-7C65C441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B68-D8C3-8C42-8395-7694EFF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2A41-8962-1506-4B13-F4875601ADD0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854839-CC04-6469-D3C5-CA0A4719EE5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63ED1-D06F-AE0D-9C6E-686D30DF5386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7D9B7-7E96-F16D-3EDF-D78346FA890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65ABF3-61B1-1372-68AC-F6DFAA438DD5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B8B69-8D1C-373B-0A78-2469B7522054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32373E-5E7E-8892-44C9-CFA6A3E53ACE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B327-37B2-7100-23A7-AF8D883C6F08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2C0C1B-BDC9-E8B6-417E-F0717BBC8650}"/>
              </a:ext>
            </a:extLst>
          </p:cNvPr>
          <p:cNvSpPr txBox="1"/>
          <p:nvPr/>
        </p:nvSpPr>
        <p:spPr>
          <a:xfrm>
            <a:off x="7743803" y="3767554"/>
            <a:ext cx="3730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5A-09A4-EE06-F9D3-21F26A80E6DA}"/>
              </a:ext>
            </a:extLst>
          </p:cNvPr>
          <p:cNvSpPr txBox="1"/>
          <p:nvPr/>
        </p:nvSpPr>
        <p:spPr>
          <a:xfrm>
            <a:off x="7743803" y="5710019"/>
            <a:ext cx="37305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after the last line prints empty lines.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0628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31DB-BB06-C2FB-9A64-807E580E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A01-C160-7C1D-077B-D01F38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2A6B-035F-6B7A-FFE1-4D2794A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C0340-A959-2A2E-DE6F-ADDF74E226F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6A63C-81F3-BC8C-229A-0114AFD9AE1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FB36C-6739-19CB-AB02-E5FECBB091F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2D33F-4428-C482-74AE-F7906B13640C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30386C-B7DD-57A4-F7C4-E71D9F4D4A59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0234-FC5A-CB04-880B-CBA3E7E7A6D7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5C4639-50DB-0531-FCFF-4557A534393D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7BA9FE-C415-C1F6-81B5-FF5DEB54361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FDCF6-370A-DB06-DD41-C5C544C88BF4}"/>
              </a:ext>
            </a:extLst>
          </p:cNvPr>
          <p:cNvSpPr txBox="1"/>
          <p:nvPr/>
        </p:nvSpPr>
        <p:spPr>
          <a:xfrm>
            <a:off x="9259319" y="555927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38B0-0F34-AEB9-A431-C2D88AE576D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311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D21A-EBE1-1AD4-B121-4668FD2D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754-8092-71AF-DAF0-B1E704FF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E829-A489-55EF-77AB-C649FB4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AB95E-45F9-5541-658A-35833AD1C3E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6CDA14-28B5-35E2-6563-D9C1CDC5D87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46A6F-1549-7433-92BD-64439DAC782D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88321A-38F8-4909-CA17-0898C228376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9DED66-71DD-8FC9-554B-6438B00D051D}"/>
              </a:ext>
            </a:extLst>
          </p:cNvPr>
          <p:cNvSpPr txBox="1"/>
          <p:nvPr/>
        </p:nvSpPr>
        <p:spPr>
          <a:xfrm>
            <a:off x="203478" y="316739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print(line)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86C7F-9C55-1938-B35B-A16DBCA44D6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CDEDCC-DE80-B3BD-2F5C-B13B93422808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23BD8-468C-0208-518E-0136606FD01D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C02A6E-E6B9-DF48-5AC6-59A348BA9DC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7D2B-6C23-C66A-3B9C-014CE2B918E5}"/>
              </a:ext>
            </a:extLst>
          </p:cNvPr>
          <p:cNvSpPr txBox="1"/>
          <p:nvPr/>
        </p:nvSpPr>
        <p:spPr>
          <a:xfrm>
            <a:off x="3581401" y="4879022"/>
            <a:ext cx="24045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loops through all the lines of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571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9568-E53A-CDBD-AC73-21E9FA1B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3651-5F03-12CB-E100-A8F45AB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82A1-E7F0-1076-920E-3E4E29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EA7EA-922C-94EE-54D6-269EFA57035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E05B-31BC-AA4C-B16C-2D98ED595850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59F6F0-5827-C800-E6C8-0040AA483B6B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C155-94E3-AD94-F81A-6D8939ECAFC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2CB4F5-4CB1-5EEC-95C9-EA0A1D9C57AD}"/>
              </a:ext>
            </a:extLst>
          </p:cNvPr>
          <p:cNvSpPr txBox="1"/>
          <p:nvPr/>
        </p:nvSpPr>
        <p:spPr>
          <a:xfrm>
            <a:off x="203478" y="3167390"/>
            <a:ext cx="8071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f'The</a:t>
            </a:r>
            <a:r>
              <a:rPr lang="en-US" sz="2800" dirty="0">
                <a:latin typeface="Consolas" panose="020B0609020204030204" pitchFamily="49" charset="0"/>
              </a:rPr>
              <a:t> file has {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} lines')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B9889-E7DC-3EB7-26DE-5749F9BA7FC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91453-AC2E-549E-8C81-6E39C35CFE9A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726177-DB2E-FD03-5E1D-B02D37BC1A90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385633-1B62-A9CF-754B-6C7CF7865C54}"/>
              </a:ext>
            </a:extLst>
          </p:cNvPr>
          <p:cNvSpPr txBox="1"/>
          <p:nvPr/>
        </p:nvSpPr>
        <p:spPr>
          <a:xfrm>
            <a:off x="8939581" y="424671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and counts the number of lines in a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2017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E3C13-5274-E1D9-4044-6EDD5042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C33-D99A-4606-33FE-29E7FDA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A2BB-603E-BCCD-45F5-DE5330F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2117-E3ED-78F4-418A-DBCF43D0DCAE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B149-2C59-DAA5-72F9-A221CB2C016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5855F3-DF46-2E47-1059-F0E87BBF0E3E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8FCEB0-6E0D-8B6E-518D-9E9EAA68DB9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D05729-CC84-0DEA-EA87-4919481CA92F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6177A-99A6-2314-1CA0-0DF874AC2CD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209B7-126E-D582-CEF7-F18C12B574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0B4E4-B735-D00C-4673-AA45BDC377E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28B44-6A8B-B865-D613-F452D2E47298}"/>
              </a:ext>
            </a:extLst>
          </p:cNvPr>
          <p:cNvSpPr txBox="1"/>
          <p:nvPr/>
        </p:nvSpPr>
        <p:spPr>
          <a:xfrm>
            <a:off x="8939581" y="424671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the lines of a file with line numbers at the start of each line.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94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4936-6554-4E46-4AB3-C4BF52BE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AED-8256-DF5A-8793-72474C1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7D8-AFC9-CB87-73D1-78E6634E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AE0E-B93C-8B3F-0583-30782686473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C113E3-96B9-A642-6C8B-AD655752C85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33E4A-B18D-4388-ECE6-E115669832D7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95956B-7080-990C-1116-7C3D774383A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EE5F8C-F3CE-2299-9254-A981E2BCAD7D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line = 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(line) &gt; 100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5D99-CA61-CAF8-43EC-21063BD93A9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DBAFAE-1449-42AC-524D-DED6AF3A80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8034B-A611-E2BC-6F6D-4BD6282965F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006313-2B6B-A3E1-D14A-CA6096835D7B}"/>
              </a:ext>
            </a:extLst>
          </p:cNvPr>
          <p:cNvSpPr txBox="1"/>
          <p:nvPr/>
        </p:nvSpPr>
        <p:spPr>
          <a:xfrm>
            <a:off x="7791268" y="4336940"/>
            <a:ext cx="35625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just the lines with more than 100 characters in them. This could be useful for checking your homework assignments!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8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71AB-F1CA-5930-AF22-CFCE7774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E41-14E3-35BC-D80B-086A6D7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8FE1-6259-1D66-0214-2605180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619C-16E1-A07B-4D53-510758086256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8487-0240-1172-D3E6-9B4EA1296253}"/>
              </a:ext>
            </a:extLst>
          </p:cNvPr>
          <p:cNvSpPr txBox="1"/>
          <p:nvPr/>
        </p:nvSpPr>
        <p:spPr>
          <a:xfrm>
            <a:off x="3272350" y="1674847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print('dead code!)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2A42C-95CA-7BFF-8937-EB6F905253F3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CBEAF-3BD4-2427-75F7-86ECABF99EA3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30D46-99DF-0D17-69CA-3781EAD1573F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7978D5-2E8F-73F4-316F-6AAFFE4A2A2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7AA6-C906-88A8-1988-BC018EC39590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59BC8A-7DEA-F8A6-2A59-0180239197A3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001F-82BD-D8C2-5B67-5C84736643DD}"/>
              </a:ext>
            </a:extLst>
          </p:cNvPr>
          <p:cNvSpPr txBox="1"/>
          <p:nvPr/>
        </p:nvSpPr>
        <p:spPr>
          <a:xfrm>
            <a:off x="311010" y="3429000"/>
            <a:ext cx="24608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line never runs.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A5E28-C3C5-C867-B3B2-9CC087A7D42C}"/>
              </a:ext>
            </a:extLst>
          </p:cNvPr>
          <p:cNvCxnSpPr>
            <a:stCxn id="7" idx="3"/>
          </p:cNvCxnSpPr>
          <p:nvPr/>
        </p:nvCxnSpPr>
        <p:spPr>
          <a:xfrm>
            <a:off x="2771872" y="3613666"/>
            <a:ext cx="589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9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79ED-BA93-984C-3F89-97C23AD9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B43-E915-6F7A-4945-BB0CF5B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380E-91B0-0641-6A3A-09A54C2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8F35-6907-9A87-317F-0BA911AA4D80}"/>
              </a:ext>
            </a:extLst>
          </p:cNvPr>
          <p:cNvSpPr txBox="1"/>
          <p:nvPr/>
        </p:nvSpPr>
        <p:spPr>
          <a:xfrm>
            <a:off x="1799190" y="2346235"/>
            <a:ext cx="3179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text file </a:t>
            </a:r>
            <a:r>
              <a:rPr lang="en-CA" b="1" dirty="0"/>
              <a:t>words.txt</a:t>
            </a:r>
            <a:r>
              <a:rPr lang="en-CA" dirty="0"/>
              <a:t> is a list of over 100,000 English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word per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alphabetical order.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1DEF6-FF09-548E-8F28-48349860EFB7}"/>
              </a:ext>
            </a:extLst>
          </p:cNvPr>
          <p:cNvGrpSpPr/>
          <p:nvPr/>
        </p:nvGrpSpPr>
        <p:grpSpPr>
          <a:xfrm>
            <a:off x="5765799" y="10745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27B1F-8E59-25A8-602C-13A9BD936E7F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50CDB-430D-F1AF-A7E3-5B81487787EE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6D9CE1-09B8-0E9F-AE75-E179FEFE1494}"/>
              </a:ext>
            </a:extLst>
          </p:cNvPr>
          <p:cNvSpPr txBox="1"/>
          <p:nvPr/>
        </p:nvSpPr>
        <p:spPr>
          <a:xfrm>
            <a:off x="2103990" y="4213829"/>
            <a:ext cx="25696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What % of English words contain the letter m one or more times?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254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1E20-496B-04CE-78B9-E524BE4E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A1A-131D-9886-5216-81DD9CB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CA02-E726-2608-D0D7-AC70AAC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75ADD-EF60-2CC0-03DB-62176DE642E7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4D4D3-E3B0-6D41-8361-764A474CFDC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8202E5-A5AC-5563-700B-3483C0EF3A4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5AB09A-1BFE-BF7E-D034-8DF0722692EB}"/>
              </a:ext>
            </a:extLst>
          </p:cNvPr>
          <p:cNvSpPr txBox="1"/>
          <p:nvPr/>
        </p:nvSpPr>
        <p:spPr>
          <a:xfrm>
            <a:off x="3318114" y="1792574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(line):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pct = 100 *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print(f'{pct:.1f}% of the words have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303A-A148-D4E8-2879-BD7D9144993A}"/>
              </a:ext>
            </a:extLst>
          </p:cNvPr>
          <p:cNvSpPr txBox="1"/>
          <p:nvPr/>
        </p:nvSpPr>
        <p:spPr>
          <a:xfrm>
            <a:off x="8118036" y="3392269"/>
            <a:ext cx="39531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'm' in </a:t>
            </a:r>
            <a:r>
              <a:rPr lang="en-US" dirty="0" err="1">
                <a:latin typeface="Consolas" panose="020B0609020204030204" pitchFamily="49" charset="0"/>
              </a:rPr>
              <a:t>word.lower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F5ED-7FF8-C5F8-78BC-2DC0A6ED5E92}"/>
              </a:ext>
            </a:extLst>
          </p:cNvPr>
          <p:cNvSpPr/>
          <p:nvPr/>
        </p:nvSpPr>
        <p:spPr>
          <a:xfrm>
            <a:off x="4538133" y="3685400"/>
            <a:ext cx="1905000" cy="35320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895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6289B-4BD3-E125-AE97-DAAEC5E8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5EA-3780-F846-D5AA-FC5F1A6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5E39-CAB8-8935-6083-C0C2D930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E257D0-0711-52FA-27FC-1A6804AC2B8F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84C34-8A41-DAE9-DBA6-3AB6CDA9FC2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7DAD73-7967-F87A-34B9-DB68E4740457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BB8EA6C-2A78-AC14-04F7-9AE35488606E}"/>
              </a:ext>
            </a:extLst>
          </p:cNvPr>
          <p:cNvSpPr txBox="1"/>
          <p:nvPr/>
        </p:nvSpPr>
        <p:spPr>
          <a:xfrm>
            <a:off x="2734553" y="2438905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uses_any</a:t>
            </a:r>
            <a:r>
              <a:rPr lang="en-US" sz="2400" dirty="0">
                <a:latin typeface="Consolas" panose="020B0609020204030204" pitchFamily="49" charset="0"/>
              </a:rPr>
              <a:t>(word, letters):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True just when one or more of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characters in letters are in word. Otherwise, it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returns False. Converts all letters to lowercase.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c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c in </a:t>
            </a:r>
            <a:r>
              <a:rPr lang="en-US" sz="2400" dirty="0" err="1">
                <a:latin typeface="Consolas" panose="020B0609020204030204" pitchFamily="49" charset="0"/>
              </a:rPr>
              <a:t>letters.lower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C9E82-243A-7498-FCB6-3204C5DC224B}"/>
              </a:ext>
            </a:extLst>
          </p:cNvPr>
          <p:cNvSpPr txBox="1"/>
          <p:nvPr/>
        </p:nvSpPr>
        <p:spPr>
          <a:xfrm>
            <a:off x="6578600" y="451275"/>
            <a:ext cx="534628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'm'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D059A-82C7-45FF-1D25-605FA3DE8AA7}"/>
              </a:ext>
            </a:extLst>
          </p:cNvPr>
          <p:cNvSpPr txBox="1"/>
          <p:nvPr/>
        </p:nvSpPr>
        <p:spPr>
          <a:xfrm>
            <a:off x="3526390" y="203993"/>
            <a:ext cx="25696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Checking just for the letter </a:t>
            </a:r>
            <a:r>
              <a:rPr lang="en-CA" b="1" dirty="0"/>
              <a:t>m</a:t>
            </a:r>
            <a:r>
              <a:rPr lang="en-CA" dirty="0"/>
              <a:t> is not super useful. Let’s generalize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to search for more characters.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409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2D27-A66F-A91D-37FF-22490ABC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ADC2-CF32-F112-39DA-1AEC8B64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491D2-967F-5D61-C01E-A0D0146B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37E97-3A79-4BB3-9937-F1B79E046773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F7B55-B5E4-ED57-9E33-881A4F4BDE1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2679E-5DB4-8D53-D307-73A3FE5EEB8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AFB2C1-BB10-2365-7997-BB6BB732EBF1}"/>
              </a:ext>
            </a:extLst>
          </p:cNvPr>
          <p:cNvSpPr txBox="1"/>
          <p:nvPr/>
        </p:nvSpPr>
        <p:spPr>
          <a:xfrm>
            <a:off x="2734553" y="2438905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uses_any</a:t>
            </a:r>
            <a:r>
              <a:rPr lang="en-US" sz="2400" dirty="0">
                <a:latin typeface="Consolas" panose="020B0609020204030204" pitchFamily="49" charset="0"/>
              </a:rPr>
              <a:t>(word, letters):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True just when one or more of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characters in letters are in word. Otherwise, it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returns False. Converts all letters to lowercase.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c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c in </a:t>
            </a:r>
            <a:r>
              <a:rPr lang="en-US" sz="2400" dirty="0" err="1">
                <a:latin typeface="Consolas" panose="020B0609020204030204" pitchFamily="49" charset="0"/>
              </a:rPr>
              <a:t>letters.lower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A10F2-7C3A-5389-63FD-5A351437349A}"/>
              </a:ext>
            </a:extLst>
          </p:cNvPr>
          <p:cNvSpPr txBox="1"/>
          <p:nvPr/>
        </p:nvSpPr>
        <p:spPr>
          <a:xfrm>
            <a:off x="6578600" y="451275"/>
            <a:ext cx="534628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uses_any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(word, 'm')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B651-543A-532A-B440-F0C6296A6DC1}"/>
              </a:ext>
            </a:extLst>
          </p:cNvPr>
          <p:cNvSpPr txBox="1"/>
          <p:nvPr/>
        </p:nvSpPr>
        <p:spPr>
          <a:xfrm>
            <a:off x="3526390" y="203993"/>
            <a:ext cx="25696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Checking just for the letter </a:t>
            </a:r>
            <a:r>
              <a:rPr lang="en-CA" b="1" dirty="0"/>
              <a:t>m</a:t>
            </a:r>
            <a:r>
              <a:rPr lang="en-CA" dirty="0"/>
              <a:t> is not super useful. Let’s generalize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to search for more characters.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02B34-CA5B-207B-81B8-B2346C24EBDB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7329721" y="1282272"/>
            <a:ext cx="1922024" cy="115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9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6551-545B-49A8-9DD8-69F4020E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FF2-4602-88E9-0708-47609CD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7641-06C3-957F-B9B9-8C88F35C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87E20-E1CB-B24C-9C8B-7D6C27AC1B5A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F7E510-4687-76C9-76A9-8DF3122E9C8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CF5C5-C3CD-A1A1-CBA9-D42D56CFBBC8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8232BB-4DAC-3620-FB31-2F02687679C7}"/>
              </a:ext>
            </a:extLst>
          </p:cNvPr>
          <p:cNvSpPr txBox="1"/>
          <p:nvPr/>
        </p:nvSpPr>
        <p:spPr>
          <a:xfrm>
            <a:off x="2756131" y="2419990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uses_any</a:t>
            </a:r>
            <a:r>
              <a:rPr lang="en-US" sz="2400" dirty="0">
                <a:latin typeface="Consolas" panose="020B0609020204030204" pitchFamily="49" charset="0"/>
              </a:rPr>
              <a:t>(word, letters):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True just when one or more of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characters in letters are in word. Otherwise, it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returns False. Converts all letters to lowercase.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c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c in </a:t>
            </a:r>
            <a:r>
              <a:rPr lang="en-US" sz="2400" dirty="0" err="1">
                <a:latin typeface="Consolas" panose="020B0609020204030204" pitchFamily="49" charset="0"/>
              </a:rPr>
              <a:t>letters.lower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2D1F3-5619-6C48-4DCC-A0D22A423902}"/>
              </a:ext>
            </a:extLst>
          </p:cNvPr>
          <p:cNvSpPr txBox="1"/>
          <p:nvPr/>
        </p:nvSpPr>
        <p:spPr>
          <a:xfrm>
            <a:off x="6417758" y="512831"/>
            <a:ext cx="4936042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uses_any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(word,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aeiou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85E3D-9790-0439-EB4E-C56C6B53CF72}"/>
              </a:ext>
            </a:extLst>
          </p:cNvPr>
          <p:cNvSpPr txBox="1"/>
          <p:nvPr/>
        </p:nvSpPr>
        <p:spPr>
          <a:xfrm>
            <a:off x="3526390" y="203993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047480-5EB3-23F4-6078-BEF2CA70C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7351299" y="1220717"/>
            <a:ext cx="1534480" cy="119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06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8258-FCBF-3C88-F676-C1D30EA0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DED-E97C-5B6B-379F-45268E1A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091CD-F65F-E003-9CD6-B2E3B778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135EA9-3CBE-17DB-9D53-45722DAF34D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E7AC-03BC-8D29-428C-2CCDB806FE9A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895E6D-2087-2AC0-F90A-6D56CD06D5A1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1911D9-9DD9-4D34-2692-1681E5DFB666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4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4EB4-8C96-1FC8-2F28-69BC6EBD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CD1E-2989-D4B5-6817-1C8461F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0B1D-3BBE-D1FE-A4DA-40E4AED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7ADA0-6150-A2CF-134F-45B537A162A2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FE1A7-EA45-0D56-2E7E-B7B55F94E224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7F3B3-8641-E1DA-6FF4-BC5DD39AA453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0C15D7-CDA7-22C8-96B1-87E6B11A501F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A616-558E-6495-780F-F7C7E0A4008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9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B710-1EEE-2A87-84EC-F404BCE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7586-59A8-1E23-75F1-1171CF5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0A67-D80A-A49F-E8B5-31FCB0B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35E9D-7283-B1CE-6C04-94422BC8168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13F34D-3523-E387-C4D4-D0A33D99EB20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CEB4FE-28B6-A7BE-8294-30C9528672B6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A2E4D-2FDA-E84B-3062-E14D6E2D3D84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8E8D-4627-1E24-14E9-52F5B49F0A1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D9749-AEAA-D3B1-92CB-45EBF0ED7911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289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4EEC-B9CF-4DBF-1141-F446DD32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20A-D611-5A4A-4CFA-B7227C9B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624C-C8FC-EAF4-C512-855EE04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5A1A62-5126-283C-7EC2-1F5F39EEBBC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96183D-F817-5263-E5E7-A8193EFB9E7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5CCEA0-7725-4E56-9D1A-1BB903834375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A2B347-EDD2-E307-EC69-E65F84FC236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33883-68BE-7862-3913-06AFBF15ED2C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2123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44B5A-8D2A-E107-2522-61AA5E29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584-6F38-C454-07B6-35648E95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A8457-6B47-96CC-6893-043E7EC3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E2B14-1FAE-77E0-8FB5-C5B2C0A87C9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C45818-98BE-0346-75B1-95FAF7492392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339F81-62D1-1433-96DF-8521D85A285F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F0B1FC-F355-F902-BEEB-BD80E1B1E14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67639-D3E4-14C5-7E95-58853E468C76}"/>
              </a:ext>
            </a:extLst>
          </p:cNvPr>
          <p:cNvSpPr txBox="1"/>
          <p:nvPr/>
        </p:nvSpPr>
        <p:spPr>
          <a:xfrm>
            <a:off x="5508523" y="3500734"/>
            <a:ext cx="247054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crwth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crwths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nth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phpht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psst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shh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tsktsk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tsktsks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14 words have no vowels</a:t>
            </a:r>
            <a:endParaRPr lang="en-A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F0CD-3BBF-5345-3848-D4091CA4440A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C775C-1CED-00D2-B073-C882587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AB3-DADC-E141-980A-1942B9D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8858-F6F4-B07E-D8C4-CD86B8B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2C30D-7543-DFE4-AD0C-6915C91F9691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A5FF-DB69-6B86-5EAE-BF36BF4A6F77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00993-58D6-AD66-AF76-F4F8061A02DB}"/>
              </a:ext>
            </a:extLst>
          </p:cNvPr>
          <p:cNvSpPr txBox="1"/>
          <p:nvPr/>
        </p:nvSpPr>
        <p:spPr>
          <a:xfrm>
            <a:off x="5808133" y="1160224"/>
            <a:ext cx="3987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always starts with </a:t>
            </a:r>
            <a:r>
              <a:rPr lang="en-CA" b="1" dirty="0">
                <a:latin typeface="Consolas" panose="020B0609020204030204" pitchFamily="49" charset="0"/>
              </a:rPr>
              <a:t>while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56FAC-59C9-8072-DDC4-2441EA8C5DAD}"/>
              </a:ext>
            </a:extLst>
          </p:cNvPr>
          <p:cNvSpPr/>
          <p:nvPr/>
        </p:nvSpPr>
        <p:spPr>
          <a:xfrm>
            <a:off x="3766243" y="2185310"/>
            <a:ext cx="10089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1BCFCC-6472-B938-122B-8D1E70528583}"/>
              </a:ext>
            </a:extLst>
          </p:cNvPr>
          <p:cNvCxnSpPr>
            <a:cxnSpLocks/>
          </p:cNvCxnSpPr>
          <p:nvPr/>
        </p:nvCxnSpPr>
        <p:spPr>
          <a:xfrm flipH="1">
            <a:off x="4775201" y="1529556"/>
            <a:ext cx="1320799" cy="655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3D9-5FFE-C5A9-5130-DA174F0B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E87-ED7C-7BB1-1822-67CAFA27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A534-C8B8-0296-0889-DC7D61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FEF7-4A24-98D7-0A79-73036DF69DE3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1F525-D365-5A58-D857-5142251D81FE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A53D-12A9-3850-7424-00B8F5B1CB5C}"/>
              </a:ext>
            </a:extLst>
          </p:cNvPr>
          <p:cNvSpPr txBox="1"/>
          <p:nvPr/>
        </p:nvSpPr>
        <p:spPr>
          <a:xfrm>
            <a:off x="5071533" y="777996"/>
            <a:ext cx="353906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Next is the while loop condition.</a:t>
            </a:r>
            <a:br>
              <a:rPr lang="en-CA" dirty="0"/>
            </a:br>
            <a:r>
              <a:rPr lang="en-CA" dirty="0"/>
              <a:t>It must be a Boolean expression.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682A6-17DC-C8A7-731E-B8A2BA20BC31}"/>
              </a:ext>
            </a:extLst>
          </p:cNvPr>
          <p:cNvSpPr/>
          <p:nvPr/>
        </p:nvSpPr>
        <p:spPr>
          <a:xfrm>
            <a:off x="4903092" y="2175887"/>
            <a:ext cx="3527079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F6D17-1FAB-7458-0AF0-24FC046CEF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666632" y="1424327"/>
            <a:ext cx="174435" cy="75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6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76BA-B530-88A0-83D3-F6F5C52E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EFB-4018-4DCC-FF0F-9A6938BC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A3D4-A761-4B2D-7952-28EF47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8979-E797-5A79-80F4-204F53597894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9A55-307A-A6FD-DCF8-4D975BC55B82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9BCEF-E222-5F7E-EA5E-3880AD0C724D}"/>
              </a:ext>
            </a:extLst>
          </p:cNvPr>
          <p:cNvSpPr txBox="1"/>
          <p:nvPr/>
        </p:nvSpPr>
        <p:spPr>
          <a:xfrm>
            <a:off x="6265333" y="791032"/>
            <a:ext cx="330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ends with a colon, </a:t>
            </a:r>
            <a:r>
              <a:rPr lang="en-CA" b="1" dirty="0">
                <a:latin typeface="Consolas" panose="020B0609020204030204" pitchFamily="49" charset="0"/>
              </a:rPr>
              <a:t>: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8887-7814-3F00-DA67-3DB7BE0E9988}"/>
              </a:ext>
            </a:extLst>
          </p:cNvPr>
          <p:cNvSpPr/>
          <p:nvPr/>
        </p:nvSpPr>
        <p:spPr>
          <a:xfrm>
            <a:off x="8433692" y="2185310"/>
            <a:ext cx="23617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1F9838-D4BC-0E21-8082-C488111E0E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5622" y="1160364"/>
            <a:ext cx="636158" cy="102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7733-5022-71B6-B444-96C9AF1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102-A94C-0AB6-FD2A-90E74A3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7277D-E110-A29E-FE73-18F881B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5929-FAC0-7BD2-6EE4-AC6EA66E09C2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7374-E875-7768-2AC6-F496C4A4231F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2E400-7E37-B71D-029B-44D24866676B}"/>
              </a:ext>
            </a:extLst>
          </p:cNvPr>
          <p:cNvSpPr txBox="1"/>
          <p:nvPr/>
        </p:nvSpPr>
        <p:spPr>
          <a:xfrm>
            <a:off x="4842933" y="909516"/>
            <a:ext cx="29802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9F05B-D852-EE32-A6E4-32AD5CF50B1A}"/>
              </a:ext>
            </a:extLst>
          </p:cNvPr>
          <p:cNvSpPr txBox="1"/>
          <p:nvPr/>
        </p:nvSpPr>
        <p:spPr>
          <a:xfrm>
            <a:off x="5892799" y="3688732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body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It can have as many statements as needed. </a:t>
            </a:r>
            <a:br>
              <a:rPr lang="en-CA" dirty="0"/>
            </a:br>
            <a:r>
              <a:rPr lang="en-CA" dirty="0"/>
              <a:t>They should be consistently indented under the header.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457F-5DDD-9DF2-204D-286B51691F4F}"/>
              </a:ext>
            </a:extLst>
          </p:cNvPr>
          <p:cNvSpPr/>
          <p:nvPr/>
        </p:nvSpPr>
        <p:spPr>
          <a:xfrm>
            <a:off x="3766242" y="2185310"/>
            <a:ext cx="48443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44757-B68C-E609-85EE-7156E49EA6D3}"/>
              </a:ext>
            </a:extLst>
          </p:cNvPr>
          <p:cNvSpPr/>
          <p:nvPr/>
        </p:nvSpPr>
        <p:spPr>
          <a:xfrm>
            <a:off x="4502841" y="2624844"/>
            <a:ext cx="614822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F46B7-7239-84EB-ABC7-4A353253972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188421" y="1278848"/>
            <a:ext cx="144646" cy="90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16402-3C52-B92D-DDFD-FBFBE0179F5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7463366" y="2988911"/>
            <a:ext cx="113588" cy="69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5365</Words>
  <Application>Microsoft Office PowerPoint</Application>
  <PresentationFormat>Widescreen</PresentationFormat>
  <Paragraphs>934</Paragraphs>
  <Slides>59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Aptos</vt:lpstr>
      <vt:lpstr>Aptos Display</vt:lpstr>
      <vt:lpstr>Arial</vt:lpstr>
      <vt:lpstr>Consolas</vt:lpstr>
      <vt:lpstr>Office Theme</vt:lpstr>
      <vt:lpstr>Chapter 7: Looping Over Strings and Reading Files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2024-10-16T20:08:28Z</cp:lastPrinted>
  <dcterms:created xsi:type="dcterms:W3CDTF">2024-09-15T21:36:40Z</dcterms:created>
  <dcterms:modified xsi:type="dcterms:W3CDTF">2024-10-17T05:14:52Z</dcterms:modified>
</cp:coreProperties>
</file>