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97" r:id="rId3"/>
    <p:sldId id="298" r:id="rId4"/>
    <p:sldId id="299" r:id="rId5"/>
    <p:sldId id="300" r:id="rId6"/>
    <p:sldId id="304" r:id="rId7"/>
    <p:sldId id="301" r:id="rId8"/>
    <p:sldId id="302" r:id="rId9"/>
    <p:sldId id="303" r:id="rId10"/>
    <p:sldId id="305" r:id="rId11"/>
    <p:sldId id="306" r:id="rId12"/>
    <p:sldId id="307" r:id="rId13"/>
    <p:sldId id="310" r:id="rId14"/>
    <p:sldId id="309" r:id="rId15"/>
    <p:sldId id="311" r:id="rId16"/>
    <p:sldId id="313" r:id="rId17"/>
    <p:sldId id="312" r:id="rId18"/>
    <p:sldId id="314" r:id="rId19"/>
    <p:sldId id="315" r:id="rId20"/>
    <p:sldId id="316" r:id="rId21"/>
    <p:sldId id="318" r:id="rId22"/>
    <p:sldId id="317" r:id="rId23"/>
    <p:sldId id="31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9C9D1B-A7C8-4D51-B0A1-EDDC876956C2}">
          <p14:sldIdLst>
            <p14:sldId id="256"/>
          </p14:sldIdLst>
        </p14:section>
        <p14:section name="Functions" id="{050F8DB5-6483-4250-A2EB-E302D5B8D553}">
          <p14:sldIdLst>
            <p14:sldId id="297"/>
            <p14:sldId id="298"/>
            <p14:sldId id="299"/>
          </p14:sldIdLst>
        </p14:section>
        <p14:section name="Defining New Functions" id="{FE552FAE-00C7-4EDC-BDD4-3F5C38FA3869}">
          <p14:sldIdLst>
            <p14:sldId id="300"/>
            <p14:sldId id="304"/>
            <p14:sldId id="301"/>
            <p14:sldId id="302"/>
            <p14:sldId id="303"/>
            <p14:sldId id="305"/>
            <p14:sldId id="306"/>
            <p14:sldId id="307"/>
            <p14:sldId id="310"/>
            <p14:sldId id="309"/>
          </p14:sldIdLst>
        </p14:section>
        <p14:section name="Local variables" id="{4C9F2BC4-D337-4E2A-9437-851AF2CC82E0}">
          <p14:sldIdLst>
            <p14:sldId id="311"/>
            <p14:sldId id="313"/>
            <p14:sldId id="312"/>
            <p14:sldId id="314"/>
            <p14:sldId id="315"/>
            <p14:sldId id="316"/>
          </p14:sldIdLst>
        </p14:section>
        <p14:section name="Simple Repetition" id="{20F2AF27-87AE-4456-8C75-69C44F915A68}">
          <p14:sldIdLst>
            <p14:sldId id="318"/>
            <p14:sldId id="317"/>
            <p14:sldId id="319"/>
          </p14:sldIdLst>
        </p14:section>
        <p14:section name="Tracing with a Stack" id="{C1AF8DCD-6EE8-42D6-A07B-20A7A79B9A17}">
          <p14:sldIdLst/>
        </p14:section>
        <p14:section name="Python Tracebacks" id="{EB2956C2-3421-47C9-B743-CFE3166CA2A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1E69F-BE4C-465F-B9F9-39BCCE493B2D}" v="2670" dt="2024-09-20T23:07:00.293"/>
    <p1510:client id="{CBA97E97-ECF2-4F39-A891-C39F5B7B2557}" v="837" dt="2024-09-21T00:35:19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0T23:07:00.293" v="2669" actId="14100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  <pc:spChg chg="mod">
          <ac:chgData name="Toby Donaldson" userId="2e6e5431-bb17-4c41-9985-d39c50d83c73" providerId="ADAL" clId="{0D61E69F-BE4C-465F-B9F9-39BCCE493B2D}" dt="2024-09-20T22:03:44.922" v="0" actId="1076"/>
          <ac:spMkLst>
            <pc:docMk/>
            <pc:sldMk cId="3113156551" sldId="256"/>
            <ac:spMk id="4" creationId="{1C211242-B5A3-D371-4A7A-C8E9982D7CD5}"/>
          </ac:spMkLst>
        </pc:spChg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  <pc:spChg chg="mod">
          <ac:chgData name="Toby Donaldson" userId="2e6e5431-bb17-4c41-9985-d39c50d83c73" providerId="ADAL" clId="{0D61E69F-BE4C-465F-B9F9-39BCCE493B2D}" dt="2024-09-20T22:04:05.278" v="3" actId="20577"/>
          <ac:spMkLst>
            <pc:docMk/>
            <pc:sldMk cId="3119060891" sldId="299"/>
            <ac:spMk id="18" creationId="{FA4327C5-EFFA-DC23-EC97-E2CA64DCED48}"/>
          </ac:spMkLst>
        </pc:spChg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7" creationId="{94AE80C0-436D-52C6-38FA-8DF421454B21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8" creationId="{81A27BCE-E027-26A2-610F-E33D7A61E431}"/>
          </ac:spMkLst>
        </pc:sp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19" creationId="{15BF6E2F-78CA-E1BC-BE2A-9A5A95604BD1}"/>
          </ac:cxnSpMkLst>
        </pc:cxn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addSp modSp mod">
        <pc:chgData name="Toby Donaldson" userId="2e6e5431-bb17-4c41-9985-d39c50d83c73" providerId="ADAL" clId="{0D61E69F-BE4C-465F-B9F9-39BCCE493B2D}" dt="2024-09-20T22:06:14.250" v="76" actId="113"/>
        <pc:sldMkLst>
          <pc:docMk/>
          <pc:sldMk cId="3412806536" sldId="301"/>
        </pc:sldMkLst>
        <pc:spChg chg="mod">
          <ac:chgData name="Toby Donaldson" userId="2e6e5431-bb17-4c41-9985-d39c50d83c73" providerId="ADAL" clId="{0D61E69F-BE4C-465F-B9F9-39BCCE493B2D}" dt="2024-09-20T22:05:17.324" v="7" actId="113"/>
          <ac:spMkLst>
            <pc:docMk/>
            <pc:sldMk cId="3412806536" sldId="301"/>
            <ac:spMk id="7" creationId="{18EDCE0B-4AD4-D481-DB38-46BF723CA9C9}"/>
          </ac:spMkLst>
        </pc:spChg>
        <pc:spChg chg="add mod">
          <ac:chgData name="Toby Donaldson" userId="2e6e5431-bb17-4c41-9985-d39c50d83c73" providerId="ADAL" clId="{0D61E69F-BE4C-465F-B9F9-39BCCE493B2D}" dt="2024-09-20T22:06:14.250" v="76" actId="113"/>
          <ac:spMkLst>
            <pc:docMk/>
            <pc:sldMk cId="3412806536" sldId="301"/>
            <ac:spMk id="8" creationId="{B49274E0-0594-8504-821D-DD9095AA9171}"/>
          </ac:spMkLst>
        </pc:spChg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  <pc:spChg chg="mod">
          <ac:chgData name="Toby Donaldson" userId="2e6e5431-bb17-4c41-9985-d39c50d83c73" providerId="ADAL" clId="{0D61E69F-BE4C-465F-B9F9-39BCCE493B2D}" dt="2024-09-20T22:12:17.135" v="92" actId="20577"/>
          <ac:spMkLst>
            <pc:docMk/>
            <pc:sldMk cId="1732205588" sldId="302"/>
            <ac:spMk id="9" creationId="{82699A7A-430C-A6AD-69FD-466D12327618}"/>
          </ac:spMkLst>
        </pc:spChg>
        <pc:spChg chg="mod">
          <ac:chgData name="Toby Donaldson" userId="2e6e5431-bb17-4c41-9985-d39c50d83c73" providerId="ADAL" clId="{0D61E69F-BE4C-465F-B9F9-39BCCE493B2D}" dt="2024-09-20T22:12:00.844" v="85" actId="20577"/>
          <ac:spMkLst>
            <pc:docMk/>
            <pc:sldMk cId="1732205588" sldId="302"/>
            <ac:spMk id="20" creationId="{05634A30-244A-564F-DCD3-C53594054409}"/>
          </ac:spMkLst>
        </pc:spChg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2" creationId="{A1304B2A-6E9B-6CB5-BF62-4B69BBED98EE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3" creationId="{AB6E14D8-FE63-BB5F-4767-A4685A7BC3A4}"/>
          </ac:spMkLst>
        </pc:spChg>
        <pc:spChg chg="add del mod">
          <ac:chgData name="Toby Donaldson" userId="2e6e5431-bb17-4c41-9985-d39c50d83c73" providerId="ADAL" clId="{0D61E69F-BE4C-465F-B9F9-39BCCE493B2D}" dt="2024-09-20T22:14:28.833" v="136" actId="21"/>
          <ac:spMkLst>
            <pc:docMk/>
            <pc:sldMk cId="4097905578" sldId="303"/>
            <ac:spMk id="5" creationId="{8957F840-2634-EBC0-6D99-5C3A06EAF27B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6" creationId="{39E7F2C4-3DF9-2880-3655-00E1FC9411E0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7" creationId="{A5234857-1D30-A39C-48ED-29D6B6D09216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8" creationId="{D9EBE0BB-1C8B-ABD3-E5B7-24F724AA2025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9" creationId="{179CB11C-790B-7DEA-5A61-2065C3F98989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0" creationId="{3AEAAFE9-B088-C0B2-4DA9-CDDEC4559C74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1" creationId="{69EF1888-4E78-2BE5-6235-42037027A2A9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12" creationId="{E76D433E-1A37-850C-A3A5-9AD623A473C6}"/>
          </ac:spMkLst>
        </pc:spChg>
        <pc:spChg chg="add mod">
          <ac:chgData name="Toby Donaldson" userId="2e6e5431-bb17-4c41-9985-d39c50d83c73" providerId="ADAL" clId="{0D61E69F-BE4C-465F-B9F9-39BCCE493B2D}" dt="2024-09-20T22:15:32.902" v="188" actId="1076"/>
          <ac:spMkLst>
            <pc:docMk/>
            <pc:sldMk cId="4097905578" sldId="303"/>
            <ac:spMk id="13" creationId="{AC3057A2-2766-1958-27FF-165EA233799A}"/>
          </ac:spMkLst>
        </pc:spChg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  <pc:spChg chg="add mod">
          <ac:chgData name="Toby Donaldson" userId="2e6e5431-bb17-4c41-9985-d39c50d83c73" providerId="ADAL" clId="{0D61E69F-BE4C-465F-B9F9-39BCCE493B2D}" dt="2024-09-20T22:15:38.943" v="189"/>
          <ac:spMkLst>
            <pc:docMk/>
            <pc:sldMk cId="683567091" sldId="305"/>
            <ac:spMk id="13" creationId="{5E350B88-78E8-00B5-1070-D7CA485DDE5D}"/>
          </ac:spMkLst>
        </pc:spChg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2" creationId="{8F7A8D70-B23C-CA9B-8DB0-D1C8C0970D21}"/>
          </ac:spMkLst>
        </pc:spChg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3" creationId="{6DC510A2-763F-9388-7B3B-958C0F21D997}"/>
          </ac:spMkLst>
        </pc:spChg>
        <pc:spChg chg="add del">
          <ac:chgData name="Toby Donaldson" userId="2e6e5431-bb17-4c41-9985-d39c50d83c73" providerId="ADAL" clId="{0D61E69F-BE4C-465F-B9F9-39BCCE493B2D}" dt="2024-09-20T22:16:46.731" v="192" actId="22"/>
          <ac:spMkLst>
            <pc:docMk/>
            <pc:sldMk cId="3573607454" sldId="306"/>
            <ac:spMk id="6" creationId="{81B32354-0582-801E-306C-1A5C0905C41D}"/>
          </ac:spMkLst>
        </pc:spChg>
        <pc:spChg chg="add mod">
          <ac:chgData name="Toby Donaldson" userId="2e6e5431-bb17-4c41-9985-d39c50d83c73" providerId="ADAL" clId="{0D61E69F-BE4C-465F-B9F9-39BCCE493B2D}" dt="2024-09-20T22:30:06.359" v="811" actId="20577"/>
          <ac:spMkLst>
            <pc:docMk/>
            <pc:sldMk cId="3573607454" sldId="306"/>
            <ac:spMk id="8" creationId="{40D284A6-37BC-F0E3-3E70-0F2FCEA02C14}"/>
          </ac:spMkLst>
        </pc:spChg>
        <pc:spChg chg="add mod">
          <ac:chgData name="Toby Donaldson" userId="2e6e5431-bb17-4c41-9985-d39c50d83c73" providerId="ADAL" clId="{0D61E69F-BE4C-465F-B9F9-39BCCE493B2D}" dt="2024-09-20T22:19:46.818" v="304" actId="1076"/>
          <ac:spMkLst>
            <pc:docMk/>
            <pc:sldMk cId="3573607454" sldId="306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18:52.684" v="294" actId="1076"/>
          <ac:spMkLst>
            <pc:docMk/>
            <pc:sldMk cId="3573607454" sldId="30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2" creationId="{FF13A598-8ACD-5118-84FA-A417F606E3BB}"/>
          </ac:spMkLst>
        </pc:spChg>
        <pc:spChg chg="add">
          <ac:chgData name="Toby Donaldson" userId="2e6e5431-bb17-4c41-9985-d39c50d83c73" providerId="ADAL" clId="{0D61E69F-BE4C-465F-B9F9-39BCCE493B2D}" dt="2024-09-20T22:19:17.190" v="299" actId="11529"/>
          <ac:spMkLst>
            <pc:docMk/>
            <pc:sldMk cId="3573607454" sldId="306"/>
            <ac:spMk id="13" creationId="{8D3351F3-A898-609E-5961-F04D85E787E1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4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25.551" v="1256"/>
          <ac:spMkLst>
            <pc:docMk/>
            <pc:sldMk cId="3573607454" sldId="306"/>
            <ac:spMk id="15" creationId="{5AE78048-1347-32E0-0A67-3C85D226F6B8}"/>
          </ac:spMkLst>
        </pc:spChg>
      </pc:sldChg>
      <pc:sldChg chg="addSp delSp modSp add mod">
        <pc:chgData name="Toby Donaldson" userId="2e6e5431-bb17-4c41-9985-d39c50d83c73" providerId="ADAL" clId="{0D61E69F-BE4C-465F-B9F9-39BCCE493B2D}" dt="2024-09-20T22:40:09.357" v="1252" actId="21"/>
        <pc:sldMkLst>
          <pc:docMk/>
          <pc:sldMk cId="2872453283" sldId="307"/>
        </pc:sldMkLst>
        <pc:spChg chg="add mod">
          <ac:chgData name="Toby Donaldson" userId="2e6e5431-bb17-4c41-9985-d39c50d83c73" providerId="ADAL" clId="{0D61E69F-BE4C-465F-B9F9-39BCCE493B2D}" dt="2024-09-20T22:20:34.211" v="311" actId="1076"/>
          <ac:spMkLst>
            <pc:docMk/>
            <pc:sldMk cId="2872453283" sldId="307"/>
            <ac:spMk id="2" creationId="{52B8C3FA-E6D0-9BB7-7751-26D9EC83D90D}"/>
          </ac:spMkLst>
        </pc:spChg>
        <pc:spChg chg="add mod">
          <ac:chgData name="Toby Donaldson" userId="2e6e5431-bb17-4c41-9985-d39c50d83c73" providerId="ADAL" clId="{0D61E69F-BE4C-465F-B9F9-39BCCE493B2D}" dt="2024-09-20T22:20:42.761" v="314" actId="1076"/>
          <ac:spMkLst>
            <pc:docMk/>
            <pc:sldMk cId="2872453283" sldId="307"/>
            <ac:spMk id="3" creationId="{4756E05D-8828-3326-D73E-EF25978288DA}"/>
          </ac:spMkLst>
        </pc:spChg>
        <pc:spChg chg="add mod">
          <ac:chgData name="Toby Donaldson" userId="2e6e5431-bb17-4c41-9985-d39c50d83c73" providerId="ADAL" clId="{0D61E69F-BE4C-465F-B9F9-39BCCE493B2D}" dt="2024-09-20T22:21:40.449" v="461" actId="14100"/>
          <ac:spMkLst>
            <pc:docMk/>
            <pc:sldMk cId="2872453283" sldId="307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56.671" v="806" actId="20577"/>
          <ac:spMkLst>
            <pc:docMk/>
            <pc:sldMk cId="2872453283" sldId="307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06.444" v="465" actId="21"/>
          <ac:spMkLst>
            <pc:docMk/>
            <pc:sldMk cId="2872453283" sldId="307"/>
            <ac:spMk id="9" creationId="{59A9753E-B219-A624-674E-05ABA396D0F3}"/>
          </ac:spMkLst>
        </pc:spChg>
        <pc:spChg chg="del mod">
          <ac:chgData name="Toby Donaldson" userId="2e6e5431-bb17-4c41-9985-d39c50d83c73" providerId="ADAL" clId="{0D61E69F-BE4C-465F-B9F9-39BCCE493B2D}" dt="2024-09-20T22:40:09.357" v="1252" actId="21"/>
          <ac:spMkLst>
            <pc:docMk/>
            <pc:sldMk cId="2872453283" sldId="307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01.245" v="1249"/>
          <ac:spMkLst>
            <pc:docMk/>
            <pc:sldMk cId="2872453283" sldId="307"/>
            <ac:spMk id="15" creationId="{A391096C-B712-6095-EF9E-4FBFD781A0EC}"/>
          </ac:spMkLst>
        </pc:spChg>
        <pc:spChg chg="add mod">
          <ac:chgData name="Toby Donaldson" userId="2e6e5431-bb17-4c41-9985-d39c50d83c73" providerId="ADAL" clId="{0D61E69F-BE4C-465F-B9F9-39BCCE493B2D}" dt="2024-09-20T22:40:06.350" v="1251"/>
          <ac:spMkLst>
            <pc:docMk/>
            <pc:sldMk cId="2872453283" sldId="307"/>
            <ac:spMk id="16" creationId="{D85AFBBE-6413-A604-0AAF-F1F4FF69039E}"/>
          </ac:spMkLst>
        </pc:spChg>
        <pc:cxnChg chg="add">
          <ac:chgData name="Toby Donaldson" userId="2e6e5431-bb17-4c41-9985-d39c50d83c73" providerId="ADAL" clId="{0D61E69F-BE4C-465F-B9F9-39BCCE493B2D}" dt="2024-09-20T22:21:47.611" v="462" actId="11529"/>
          <ac:cxnSpMkLst>
            <pc:docMk/>
            <pc:sldMk cId="2872453283" sldId="307"/>
            <ac:cxnSpMk id="7" creationId="{A25E9E7B-857C-ECA8-69E1-F30804DA6DDD}"/>
          </ac:cxnSpMkLst>
        </pc:cxnChg>
        <pc:cxnChg chg="add">
          <ac:chgData name="Toby Donaldson" userId="2e6e5431-bb17-4c41-9985-d39c50d83c73" providerId="ADAL" clId="{0D61E69F-BE4C-465F-B9F9-39BCCE493B2D}" dt="2024-09-20T22:21:53.474" v="463" actId="11529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2" creationId="{52B8C3FA-E6D0-9BB7-7751-26D9EC83D90D}"/>
          </ac:spMkLst>
        </pc:spChg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3" creationId="{4756E05D-8828-3326-D73E-EF25978288DA}"/>
          </ac:spMkLst>
        </pc:spChg>
        <pc:spChg chg="del">
          <ac:chgData name="Toby Donaldson" userId="2e6e5431-bb17-4c41-9985-d39c50d83c73" providerId="ADAL" clId="{0D61E69F-BE4C-465F-B9F9-39BCCE493B2D}" dt="2024-09-20T22:23:15.039" v="468" actId="21"/>
          <ac:spMkLst>
            <pc:docMk/>
            <pc:sldMk cId="2751741213" sldId="308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18.009" v="801" actId="313"/>
          <ac:spMkLst>
            <pc:docMk/>
            <pc:sldMk cId="2751741213" sldId="308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26.710" v="466" actId="21"/>
          <ac:spMkLst>
            <pc:docMk/>
            <pc:sldMk cId="2751741213" sldId="308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24:52.863" v="481" actId="1076"/>
          <ac:spMkLst>
            <pc:docMk/>
            <pc:sldMk cId="2751741213" sldId="308"/>
            <ac:spMk id="11" creationId="{C50813C2-D497-3ABD-F289-638D14DD4A57}"/>
          </ac:spMkLst>
        </pc:spChg>
        <pc:spChg chg="add mod">
          <ac:chgData name="Toby Donaldson" userId="2e6e5431-bb17-4c41-9985-d39c50d83c73" providerId="ADAL" clId="{0D61E69F-BE4C-465F-B9F9-39BCCE493B2D}" dt="2024-09-20T22:26:28.858" v="701" actId="1076"/>
          <ac:spMkLst>
            <pc:docMk/>
            <pc:sldMk cId="2751741213" sldId="308"/>
            <ac:spMk id="15" creationId="{91A801F0-94BB-D7E2-7CF6-D3F9F5B0474B}"/>
          </ac:spMkLst>
        </pc:spChg>
        <pc:spChg chg="add mod">
          <ac:chgData name="Toby Donaldson" userId="2e6e5431-bb17-4c41-9985-d39c50d83c73" providerId="ADAL" clId="{0D61E69F-BE4C-465F-B9F9-39BCCE493B2D}" dt="2024-09-20T22:27:30.003" v="743" actId="1076"/>
          <ac:spMkLst>
            <pc:docMk/>
            <pc:sldMk cId="2751741213" sldId="308"/>
            <ac:spMk id="16" creationId="{AACA4083-4D24-AF52-0231-B40DBEE3D679}"/>
          </ac:spMkLst>
        </pc:spChg>
        <pc:spChg chg="add mod">
          <ac:chgData name="Toby Donaldson" userId="2e6e5431-bb17-4c41-9985-d39c50d83c73" providerId="ADAL" clId="{0D61E69F-BE4C-465F-B9F9-39BCCE493B2D}" dt="2024-09-20T22:27:36.991" v="744" actId="1076"/>
          <ac:spMkLst>
            <pc:docMk/>
            <pc:sldMk cId="2751741213" sldId="308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7" creationId="{A25E9E7B-857C-ECA8-69E1-F30804DA6DDD}"/>
          </ac:cxnSpMkLst>
        </pc:cxn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14" creationId="{429130FA-0092-1258-4BA0-C5734E5DDAC4}"/>
          </ac:cxnSpMkLst>
        </pc:cxnChg>
        <pc:cxnChg chg="add mod">
          <ac:chgData name="Toby Donaldson" userId="2e6e5431-bb17-4c41-9985-d39c50d83c73" providerId="ADAL" clId="{0D61E69F-BE4C-465F-B9F9-39BCCE493B2D}" dt="2024-09-20T22:27:30.003" v="743" actId="1076"/>
          <ac:cxnSpMkLst>
            <pc:docMk/>
            <pc:sldMk cId="2751741213" sldId="308"/>
            <ac:cxnSpMk id="19" creationId="{663DDC8B-6EA7-ED99-99E5-170F2D2C27EE}"/>
          </ac:cxnSpMkLst>
        </pc:cxnChg>
        <pc:cxnChg chg="add">
          <ac:chgData name="Toby Donaldson" userId="2e6e5431-bb17-4c41-9985-d39c50d83c73" providerId="ADAL" clId="{0D61E69F-BE4C-465F-B9F9-39BCCE493B2D}" dt="2024-09-20T22:27:25.460" v="742" actId="11529"/>
          <ac:cxnSpMkLst>
            <pc:docMk/>
            <pc:sldMk cId="2751741213" sldId="308"/>
            <ac:cxnSpMk id="21" creationId="{90EC65A5-34B2-4390-B7D0-D7E99E18C101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  <pc:spChg chg="add mod">
          <ac:chgData name="Toby Donaldson" userId="2e6e5431-bb17-4c41-9985-d39c50d83c73" providerId="ADAL" clId="{0D61E69F-BE4C-465F-B9F9-39BCCE493B2D}" dt="2024-09-20T22:34:02.788" v="947" actId="2085"/>
          <ac:spMkLst>
            <pc:docMk/>
            <pc:sldMk cId="892689126" sldId="309"/>
            <ac:spMk id="2" creationId="{A568B450-0CDE-98B7-C107-2BE38CC4B57F}"/>
          </ac:spMkLst>
        </pc:spChg>
        <pc:spChg chg="add mod">
          <ac:chgData name="Toby Donaldson" userId="2e6e5431-bb17-4c41-9985-d39c50d83c73" providerId="ADAL" clId="{0D61E69F-BE4C-465F-B9F9-39BCCE493B2D}" dt="2024-09-20T22:48:56.037" v="1553" actId="113"/>
          <ac:spMkLst>
            <pc:docMk/>
            <pc:sldMk cId="892689126" sldId="309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9:33.956" v="1240"/>
          <ac:spMkLst>
            <pc:docMk/>
            <pc:sldMk cId="892689126" sldId="309"/>
            <ac:spMk id="5" creationId="{E1146088-751A-5A89-C1E3-6297B871BF4A}"/>
          </ac:spMkLst>
        </pc:spChg>
        <pc:spChg chg="mod">
          <ac:chgData name="Toby Donaldson" userId="2e6e5431-bb17-4c41-9985-d39c50d83c73" providerId="ADAL" clId="{0D61E69F-BE4C-465F-B9F9-39BCCE493B2D}" dt="2024-09-20T22:33:07.231" v="883" actId="20577"/>
          <ac:spMkLst>
            <pc:docMk/>
            <pc:sldMk cId="892689126" sldId="309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1" creationId="{C50813C2-D497-3ABD-F289-638D14DD4A57}"/>
          </ac:spMkLst>
        </pc:spChg>
        <pc:spChg chg="del mod">
          <ac:chgData name="Toby Donaldson" userId="2e6e5431-bb17-4c41-9985-d39c50d83c73" providerId="ADAL" clId="{0D61E69F-BE4C-465F-B9F9-39BCCE493B2D}" dt="2024-09-20T22:39:38.147" v="1241" actId="478"/>
          <ac:spMkLst>
            <pc:docMk/>
            <pc:sldMk cId="892689126" sldId="309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5" creationId="{91A801F0-94BB-D7E2-7CF6-D3F9F5B0474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6" creationId="{AACA4083-4D24-AF52-0231-B40DBEE3D679}"/>
          </ac:spMkLst>
        </pc:spChg>
        <pc:spChg chg="del mod">
          <ac:chgData name="Toby Donaldson" userId="2e6e5431-bb17-4c41-9985-d39c50d83c73" providerId="ADAL" clId="{0D61E69F-BE4C-465F-B9F9-39BCCE493B2D}" dt="2024-09-20T22:31:18.206" v="826" actId="21"/>
          <ac:spMkLst>
            <pc:docMk/>
            <pc:sldMk cId="892689126" sldId="309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32:25.369" v="832" actId="21"/>
          <ac:cxnSpMkLst>
            <pc:docMk/>
            <pc:sldMk cId="892689126" sldId="309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0D61E69F-BE4C-465F-B9F9-39BCCE493B2D}" dt="2024-09-20T22:32:23.465" v="831" actId="21"/>
          <ac:cxnSpMkLst>
            <pc:docMk/>
            <pc:sldMk cId="892689126" sldId="309"/>
            <ac:cxnSpMk id="21" creationId="{90EC65A5-34B2-4390-B7D0-D7E99E18C101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0T22:39:55.766" v="1248" actId="478"/>
        <pc:sldMkLst>
          <pc:docMk/>
          <pc:sldMk cId="1882997732" sldId="310"/>
        </pc:sldMkLst>
        <pc:spChg chg="add mod">
          <ac:chgData name="Toby Donaldson" userId="2e6e5431-bb17-4c41-9985-d39c50d83c73" providerId="ADAL" clId="{0D61E69F-BE4C-465F-B9F9-39BCCE493B2D}" dt="2024-09-20T22:39:46.089" v="1244" actId="1076"/>
          <ac:spMkLst>
            <pc:docMk/>
            <pc:sldMk cId="1882997732" sldId="310"/>
            <ac:spMk id="5" creationId="{11E39781-94AF-0296-13EF-8D21905FE3A2}"/>
          </ac:spMkLst>
        </pc:spChg>
        <pc:spChg chg="add mod">
          <ac:chgData name="Toby Donaldson" userId="2e6e5431-bb17-4c41-9985-d39c50d83c73" providerId="ADAL" clId="{0D61E69F-BE4C-465F-B9F9-39BCCE493B2D}" dt="2024-09-20T22:39:49.964" v="1246"/>
          <ac:spMkLst>
            <pc:docMk/>
            <pc:sldMk cId="1882997732" sldId="310"/>
            <ac:spMk id="6" creationId="{FFC61FBE-6060-D8C7-02D4-F8BE87D0FCBD}"/>
          </ac:spMkLst>
        </pc:spChg>
        <pc:spChg chg="del mod">
          <ac:chgData name="Toby Donaldson" userId="2e6e5431-bb17-4c41-9985-d39c50d83c73" providerId="ADAL" clId="{0D61E69F-BE4C-465F-B9F9-39BCCE493B2D}" dt="2024-09-20T22:39:55.766" v="1248" actId="478"/>
          <ac:spMkLst>
            <pc:docMk/>
            <pc:sldMk cId="1882997732" sldId="310"/>
            <ac:spMk id="12" creationId="{FF13A598-8ACD-5118-84FA-A417F606E3BB}"/>
          </ac:spMkLst>
        </pc:spChg>
        <pc:spChg chg="mod">
          <ac:chgData name="Toby Donaldson" userId="2e6e5431-bb17-4c41-9985-d39c50d83c73" providerId="ADAL" clId="{0D61E69F-BE4C-465F-B9F9-39BCCE493B2D}" dt="2024-09-20T22:31:11.353" v="825" actId="14100"/>
          <ac:spMkLst>
            <pc:docMk/>
            <pc:sldMk cId="1882997732" sldId="310"/>
            <ac:spMk id="17" creationId="{C13B2520-E3F7-E0AC-20AE-1E50CE7EF219}"/>
          </ac:spMkLst>
        </pc:spChg>
        <pc:cxnChg chg="add">
          <ac:chgData name="Toby Donaldson" userId="2e6e5431-bb17-4c41-9985-d39c50d83c73" providerId="ADAL" clId="{0D61E69F-BE4C-465F-B9F9-39BCCE493B2D}" dt="2024-09-20T22:32:07.719" v="828" actId="11529"/>
          <ac:cxnSpMkLst>
            <pc:docMk/>
            <pc:sldMk cId="1882997732" sldId="310"/>
            <ac:cxnSpMk id="3" creationId="{9AB8921A-2E4E-B095-F5E3-5CCFDA2A6D83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  <pc:spChg chg="mod">
          <ac:chgData name="Toby Donaldson" userId="2e6e5431-bb17-4c41-9985-d39c50d83c73" providerId="ADAL" clId="{0D61E69F-BE4C-465F-B9F9-39BCCE493B2D}" dt="2024-09-20T22:35:45.227" v="1027" actId="1076"/>
          <ac:spMkLst>
            <pc:docMk/>
            <pc:sldMk cId="3944662364" sldId="311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5:27.297" v="1022" actId="14100"/>
          <ac:spMkLst>
            <pc:docMk/>
            <pc:sldMk cId="3944662364" sldId="311"/>
            <ac:spMk id="5" creationId="{98C269E4-6FB5-E564-42DD-903D30CD8F2C}"/>
          </ac:spMkLst>
        </pc:spChg>
        <pc:spChg chg="add mod">
          <ac:chgData name="Toby Donaldson" userId="2e6e5431-bb17-4c41-9985-d39c50d83c73" providerId="ADAL" clId="{0D61E69F-BE4C-465F-B9F9-39BCCE493B2D}" dt="2024-09-20T22:36:31.583" v="1101" actId="1076"/>
          <ac:spMkLst>
            <pc:docMk/>
            <pc:sldMk cId="3944662364" sldId="311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0T22:39:26.636" v="1238" actId="478"/>
          <ac:spMkLst>
            <pc:docMk/>
            <pc:sldMk cId="3944662364" sldId="311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36:59.880" v="1164" actId="20577"/>
          <ac:spMkLst>
            <pc:docMk/>
            <pc:sldMk cId="3944662364" sldId="311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39:18.743" v="1235"/>
          <ac:spMkLst>
            <pc:docMk/>
            <pc:sldMk cId="3944662364" sldId="311"/>
            <ac:spMk id="20" creationId="{4D5CB0CE-532E-BA56-45C4-7FBA92F587F3}"/>
          </ac:spMkLst>
        </pc:spChg>
        <pc:spChg chg="add mod">
          <ac:chgData name="Toby Donaldson" userId="2e6e5431-bb17-4c41-9985-d39c50d83c73" providerId="ADAL" clId="{0D61E69F-BE4C-465F-B9F9-39BCCE493B2D}" dt="2024-09-20T22:39:23.233" v="1237"/>
          <ac:spMkLst>
            <pc:docMk/>
            <pc:sldMk cId="3944662364" sldId="311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4:24.196" v="2518" actId="20577"/>
          <ac:spMkLst>
            <pc:docMk/>
            <pc:sldMk cId="3944662364" sldId="311"/>
            <ac:spMk id="22" creationId="{52B3548E-7A63-075B-18BE-D6AC0AE2B1F7}"/>
          </ac:spMkLst>
        </pc:spChg>
        <pc:spChg chg="add del mod">
          <ac:chgData name="Toby Donaldson" userId="2e6e5431-bb17-4c41-9985-d39c50d83c73" providerId="ADAL" clId="{0D61E69F-BE4C-465F-B9F9-39BCCE493B2D}" dt="2024-09-20T23:05:05.979" v="2532" actId="21"/>
          <ac:spMkLst>
            <pc:docMk/>
            <pc:sldMk cId="3944662364" sldId="311"/>
            <ac:spMk id="25" creationId="{E7645870-8C6E-C214-F5D7-1DEE4890073E}"/>
          </ac:spMkLst>
        </pc:spChg>
        <pc:cxnChg chg="add mod">
          <ac:chgData name="Toby Donaldson" userId="2e6e5431-bb17-4c41-9985-d39c50d83c73" providerId="ADAL" clId="{0D61E69F-BE4C-465F-B9F9-39BCCE493B2D}" dt="2024-09-20T22:35:45.227" v="1027" actId="1076"/>
          <ac:cxnSpMkLst>
            <pc:docMk/>
            <pc:sldMk cId="3944662364" sldId="311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2:37:36.591" v="1165" actId="11529"/>
          <ac:cxnSpMkLst>
            <pc:docMk/>
            <pc:sldMk cId="3944662364" sldId="311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37:45.675" v="1167" actId="14100"/>
          <ac:cxnSpMkLst>
            <pc:docMk/>
            <pc:sldMk cId="3944662364" sldId="311"/>
            <ac:cxnSpMk id="18" creationId="{7D3AD6E6-71A9-64C9-AD5E-F4D6C8A65E67}"/>
          </ac:cxnSpMkLst>
        </pc:cxnChg>
        <pc:cxnChg chg="add">
          <ac:chgData name="Toby Donaldson" userId="2e6e5431-bb17-4c41-9985-d39c50d83c73" providerId="ADAL" clId="{0D61E69F-BE4C-465F-B9F9-39BCCE493B2D}" dt="2024-09-20T23:04:29.352" v="2519" actId="11529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2:54:10.680" v="1736" actId="14100"/>
        <pc:sldMkLst>
          <pc:docMk/>
          <pc:sldMk cId="2209025065" sldId="312"/>
        </pc:sldMkLst>
        <pc:spChg chg="mod">
          <ac:chgData name="Toby Donaldson" userId="2e6e5431-bb17-4c41-9985-d39c50d83c73" providerId="ADAL" clId="{0D61E69F-BE4C-465F-B9F9-39BCCE493B2D}" dt="2024-09-20T22:44:33.511" v="1417" actId="1076"/>
          <ac:spMkLst>
            <pc:docMk/>
            <pc:sldMk cId="2209025065" sldId="312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0T22:38:16.148" v="1170" actId="14100"/>
          <ac:spMkLst>
            <pc:docMk/>
            <pc:sldMk cId="2209025065" sldId="312"/>
            <ac:spMk id="5" creationId="{98C269E4-6FB5-E564-42DD-903D30CD8F2C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1" creationId="{30DA05D9-9E6A-F367-A060-83BD870DEB9E}"/>
          </ac:spMkLst>
        </pc:spChg>
        <pc:spChg chg="mod">
          <ac:chgData name="Toby Donaldson" userId="2e6e5431-bb17-4c41-9985-d39c50d83c73" providerId="ADAL" clId="{0D61E69F-BE4C-465F-B9F9-39BCCE493B2D}" dt="2024-09-20T22:39:08.746" v="1234" actId="255"/>
          <ac:spMkLst>
            <pc:docMk/>
            <pc:sldMk cId="2209025065" sldId="312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44:25.379" v="1416" actId="208"/>
          <ac:spMkLst>
            <pc:docMk/>
            <pc:sldMk cId="2209025065" sldId="312"/>
            <ac:spMk id="21" creationId="{930A444C-D57E-E683-A9F0-A23B36C944F1}"/>
          </ac:spMkLst>
        </pc:spChg>
        <pc:spChg chg="add mod">
          <ac:chgData name="Toby Donaldson" userId="2e6e5431-bb17-4c41-9985-d39c50d83c73" providerId="ADAL" clId="{0D61E69F-BE4C-465F-B9F9-39BCCE493B2D}" dt="2024-09-20T22:54:10.680" v="1736" actId="14100"/>
          <ac:spMkLst>
            <pc:docMk/>
            <pc:sldMk cId="2209025065" sldId="312"/>
            <ac:spMk id="23" creationId="{25BB9E9D-3899-C007-45FF-5A1F7BEF9431}"/>
          </ac:spMkLst>
        </pc:spChg>
        <pc:spChg chg="add mod">
          <ac:chgData name="Toby Donaldson" userId="2e6e5431-bb17-4c41-9985-d39c50d83c73" providerId="ADAL" clId="{0D61E69F-BE4C-465F-B9F9-39BCCE493B2D}" dt="2024-09-20T22:47:35.033" v="1547" actId="113"/>
          <ac:spMkLst>
            <pc:docMk/>
            <pc:sldMk cId="2209025065" sldId="312"/>
            <ac:spMk id="26" creationId="{EAFC52BC-C892-DEC4-2FEA-BE4894E1757D}"/>
          </ac:spMkLst>
        </pc:spChg>
        <pc:spChg chg="add mod">
          <ac:chgData name="Toby Donaldson" userId="2e6e5431-bb17-4c41-9985-d39c50d83c73" providerId="ADAL" clId="{0D61E69F-BE4C-465F-B9F9-39BCCE493B2D}" dt="2024-09-20T22:48:20.520" v="1552" actId="1076"/>
          <ac:spMkLst>
            <pc:docMk/>
            <pc:sldMk cId="2209025065" sldId="312"/>
            <ac:spMk id="29" creationId="{27F9F113-89E7-E269-4673-C1799D96F705}"/>
          </ac:spMkLst>
        </pc:spChg>
        <pc:cxnChg chg="del mod">
          <ac:chgData name="Toby Donaldson" userId="2e6e5431-bb17-4c41-9985-d39c50d83c73" providerId="ADAL" clId="{0D61E69F-BE4C-465F-B9F9-39BCCE493B2D}" dt="2024-09-20T22:38:18.814" v="1171" actId="21"/>
          <ac:cxnSpMkLst>
            <pc:docMk/>
            <pc:sldMk cId="2209025065" sldId="312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44:37.805" v="141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5" creationId="{148AF63C-666C-41E5-D1C4-DFD8128247FD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2:53:18.202" v="1729" actId="14100"/>
        <pc:sldMkLst>
          <pc:docMk/>
          <pc:sldMk cId="2701333559" sldId="313"/>
        </pc:sldMkLst>
        <pc:spChg chg="mod">
          <ac:chgData name="Toby Donaldson" userId="2e6e5431-bb17-4c41-9985-d39c50d83c73" providerId="ADAL" clId="{0D61E69F-BE4C-465F-B9F9-39BCCE493B2D}" dt="2024-09-20T22:52:33.437" v="1720" actId="20577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0T22:53:07.650" v="1727" actId="20577"/>
          <ac:spMkLst>
            <pc:docMk/>
            <pc:sldMk cId="2701333559" sldId="313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1" creationId="{30DA05D9-9E6A-F367-A060-83BD870DEB9E}"/>
          </ac:spMkLst>
        </pc:spChg>
        <pc:spChg chg="mod">
          <ac:chgData name="Toby Donaldson" userId="2e6e5431-bb17-4c41-9985-d39c50d83c73" providerId="ADAL" clId="{0D61E69F-BE4C-465F-B9F9-39BCCE493B2D}" dt="2024-09-20T22:51:29.756" v="1581" actId="1076"/>
          <ac:spMkLst>
            <pc:docMk/>
            <pc:sldMk cId="2701333559" sldId="313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4" creationId="{484AF237-43CE-2456-32A3-E64AD884E707}"/>
          </ac:spMkLst>
        </pc:spChg>
        <pc:spChg chg="mod">
          <ac:chgData name="Toby Donaldson" userId="2e6e5431-bb17-4c41-9985-d39c50d83c73" providerId="ADAL" clId="{0D61E69F-BE4C-465F-B9F9-39BCCE493B2D}" dt="2024-09-20T22:52:59.446" v="1725" actId="20577"/>
          <ac:spMkLst>
            <pc:docMk/>
            <pc:sldMk cId="2701333559" sldId="313"/>
            <ac:spMk id="21" creationId="{0A5485D6-375C-B321-60CA-E800FEB0634D}"/>
          </ac:spMkLst>
        </pc:spChg>
        <pc:cxnChg chg="add mod">
          <ac:chgData name="Toby Donaldson" userId="2e6e5431-bb17-4c41-9985-d39c50d83c73" providerId="ADAL" clId="{0D61E69F-BE4C-465F-B9F9-39BCCE493B2D}" dt="2024-09-20T22:53:18.202" v="1729" actId="14100"/>
          <ac:cxnSpMkLst>
            <pc:docMk/>
            <pc:sldMk cId="2701333559" sldId="313"/>
            <ac:cxnSpMk id="6" creationId="{9AB02499-5732-3DBA-6833-C72AEE728224}"/>
          </ac:cxnSpMkLst>
        </pc:cxnChg>
        <pc:cxnChg chg="mod">
          <ac:chgData name="Toby Donaldson" userId="2e6e5431-bb17-4c41-9985-d39c50d83c73" providerId="ADAL" clId="{0D61E69F-BE4C-465F-B9F9-39BCCE493B2D}" dt="2024-09-20T22:52:29.184" v="1711" actId="20577"/>
          <ac:cxnSpMkLst>
            <pc:docMk/>
            <pc:sldMk cId="2701333559" sldId="313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8" creationId="{7D3AD6E6-71A9-64C9-AD5E-F4D6C8A65E67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2:58:28.087" v="2052" actId="1076"/>
        <pc:sldMkLst>
          <pc:docMk/>
          <pc:sldMk cId="3461131009" sldId="314"/>
        </pc:sldMkLst>
        <pc:spChg chg="add mod">
          <ac:chgData name="Toby Donaldson" userId="2e6e5431-bb17-4c41-9985-d39c50d83c73" providerId="ADAL" clId="{0D61E69F-BE4C-465F-B9F9-39BCCE493B2D}" dt="2024-09-20T22:56:40.906" v="1884" actId="1076"/>
          <ac:spMkLst>
            <pc:docMk/>
            <pc:sldMk cId="3461131009" sldId="314"/>
            <ac:spMk id="14" creationId="{FB8BAFD8-096F-2092-FBF2-E1B66712EAFF}"/>
          </ac:spMkLst>
        </pc:spChg>
        <pc:spChg chg="add del mod">
          <ac:chgData name="Toby Donaldson" userId="2e6e5431-bb17-4c41-9985-d39c50d83c73" providerId="ADAL" clId="{0D61E69F-BE4C-465F-B9F9-39BCCE493B2D}" dt="2024-09-20T22:56:52.191" v="1887" actId="21"/>
          <ac:spMkLst>
            <pc:docMk/>
            <pc:sldMk cId="3461131009" sldId="314"/>
            <ac:spMk id="15" creationId="{E7444EAE-BDED-4EDA-D9CB-659566500B3F}"/>
          </ac:spMkLst>
        </pc:spChg>
        <pc:spChg chg="add mod">
          <ac:chgData name="Toby Donaldson" userId="2e6e5431-bb17-4c41-9985-d39c50d83c73" providerId="ADAL" clId="{0D61E69F-BE4C-465F-B9F9-39BCCE493B2D}" dt="2024-09-20T22:58:28.087" v="2052" actId="1076"/>
          <ac:spMkLst>
            <pc:docMk/>
            <pc:sldMk cId="3461131009" sldId="314"/>
            <ac:spMk id="19" creationId="{80C9E63F-2987-E93F-0BC8-180D284FF40C}"/>
          </ac:spMkLst>
        </pc:spChg>
        <pc:spChg chg="mod">
          <ac:chgData name="Toby Donaldson" userId="2e6e5431-bb17-4c41-9985-d39c50d83c73" providerId="ADAL" clId="{0D61E69F-BE4C-465F-B9F9-39BCCE493B2D}" dt="2024-09-20T22:55:10.339" v="1794" actId="1076"/>
          <ac:spMkLst>
            <pc:docMk/>
            <pc:sldMk cId="3461131009" sldId="314"/>
            <ac:spMk id="23" creationId="{25BB9E9D-3899-C007-45FF-5A1F7BEF9431}"/>
          </ac:spMkLst>
        </pc:spChg>
        <pc:spChg chg="del">
          <ac:chgData name="Toby Donaldson" userId="2e6e5431-bb17-4c41-9985-d39c50d83c73" providerId="ADAL" clId="{0D61E69F-BE4C-465F-B9F9-39BCCE493B2D}" dt="2024-09-20T22:55:03.514" v="1792" actId="21"/>
          <ac:spMkLst>
            <pc:docMk/>
            <pc:sldMk cId="3461131009" sldId="314"/>
            <ac:spMk id="26" creationId="{EAFC52BC-C892-DEC4-2FEA-BE4894E1757D}"/>
          </ac:spMkLst>
        </pc:spChg>
        <pc:cxnChg chg="add">
          <ac:chgData name="Toby Donaldson" userId="2e6e5431-bb17-4c41-9985-d39c50d83c73" providerId="ADAL" clId="{0D61E69F-BE4C-465F-B9F9-39BCCE493B2D}" dt="2024-09-20T22:55:22.507" v="1795" actId="11529"/>
          <ac:cxnSpMkLst>
            <pc:docMk/>
            <pc:sldMk cId="3461131009" sldId="314"/>
            <ac:cxnSpMk id="7" creationId="{AFB76B1F-AAF2-23A6-CCAD-3B7C87D00F6C}"/>
          </ac:cxnSpMkLst>
        </pc:cxnChg>
        <pc:cxnChg chg="add mod">
          <ac:chgData name="Toby Donaldson" userId="2e6e5431-bb17-4c41-9985-d39c50d83c73" providerId="ADAL" clId="{0D61E69F-BE4C-465F-B9F9-39BCCE493B2D}" dt="2024-09-20T22:55:34.163" v="1798" actId="14100"/>
          <ac:cxnSpMkLst>
            <pc:docMk/>
            <pc:sldMk cId="3461131009" sldId="314"/>
            <ac:cxnSpMk id="9" creationId="{2C919856-A98D-9E0F-14AD-AE6A572EBE21}"/>
          </ac:cxnSpMkLst>
        </pc:cxnChg>
        <pc:cxnChg chg="add">
          <ac:chgData name="Toby Donaldson" userId="2e6e5431-bb17-4c41-9985-d39c50d83c73" providerId="ADAL" clId="{0D61E69F-BE4C-465F-B9F9-39BCCE493B2D}" dt="2024-09-20T22:56:45.428" v="1885" actId="11529"/>
          <ac:cxnSpMkLst>
            <pc:docMk/>
            <pc:sldMk cId="3461131009" sldId="314"/>
            <ac:cxnSpMk id="18" creationId="{207AB3E1-8CE1-E36C-7B1D-402DEAE2623C}"/>
          </ac:cxnSpMkLst>
        </pc:cxnChg>
        <pc:cxnChg chg="del mod">
          <ac:chgData name="Toby Donaldson" userId="2e6e5431-bb17-4c41-9985-d39c50d83c73" providerId="ADAL" clId="{0D61E69F-BE4C-465F-B9F9-39BCCE493B2D}" dt="2024-09-20T22:55:06.724" v="1793" actId="21"/>
          <ac:cxnSpMkLst>
            <pc:docMk/>
            <pc:sldMk cId="3461131009" sldId="314"/>
            <ac:cxnSpMk id="25" creationId="{148AF63C-666C-41E5-D1C4-DFD8128247FD}"/>
          </ac:cxnSpMkLst>
        </pc:cxnChg>
        <pc:cxnChg chg="del mod">
          <ac:chgData name="Toby Donaldson" userId="2e6e5431-bb17-4c41-9985-d39c50d83c73" providerId="ADAL" clId="{0D61E69F-BE4C-465F-B9F9-39BCCE493B2D}" dt="2024-09-20T22:55:03.514" v="1792" actId="21"/>
          <ac:cxnSpMkLst>
            <pc:docMk/>
            <pc:sldMk cId="3461131009" sldId="314"/>
            <ac:cxnSpMk id="28" creationId="{5C65B9B9-D021-D9BC-70E3-7ECD67E4CD7E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0T23:03:34.469" v="2412" actId="14100"/>
        <pc:sldMkLst>
          <pc:docMk/>
          <pc:sldMk cId="2266552019" sldId="315"/>
        </pc:sldMkLst>
        <pc:spChg chg="mod">
          <ac:chgData name="Toby Donaldson" userId="2e6e5431-bb17-4c41-9985-d39c50d83c73" providerId="ADAL" clId="{0D61E69F-BE4C-465F-B9F9-39BCCE493B2D}" dt="2024-09-20T23:00:11.180" v="2138" actId="14100"/>
          <ac:spMkLst>
            <pc:docMk/>
            <pc:sldMk cId="2266552019" sldId="315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59:44.466" v="2102" actId="14100"/>
          <ac:spMkLst>
            <pc:docMk/>
            <pc:sldMk cId="2266552019" sldId="315"/>
            <ac:spMk id="6" creationId="{7D47771A-3DC8-5628-6BCB-9E0E08FCB012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1" creationId="{30DA05D9-9E6A-F367-A060-83BD870DEB9E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3:01:45.769" v="2229" actId="1076"/>
          <ac:spMkLst>
            <pc:docMk/>
            <pc:sldMk cId="2266552019" sldId="315"/>
            <ac:spMk id="20" creationId="{957F24CA-F978-0CFC-17F5-5544B610E629}"/>
          </ac:spMkLst>
        </pc:spChg>
        <pc:spChg chg="add mod">
          <ac:chgData name="Toby Donaldson" userId="2e6e5431-bb17-4c41-9985-d39c50d83c73" providerId="ADAL" clId="{0D61E69F-BE4C-465F-B9F9-39BCCE493B2D}" dt="2024-09-20T23:03:01.583" v="2354" actId="1076"/>
          <ac:spMkLst>
            <pc:docMk/>
            <pc:sldMk cId="2266552019" sldId="315"/>
            <ac:spMk id="22" creationId="{2A22C984-7AC8-0C92-F8B0-C9D3D52122D4}"/>
          </ac:spMkLst>
        </pc:spChg>
        <pc:spChg chg="add mod">
          <ac:chgData name="Toby Donaldson" userId="2e6e5431-bb17-4c41-9985-d39c50d83c73" providerId="ADAL" clId="{0D61E69F-BE4C-465F-B9F9-39BCCE493B2D}" dt="2024-09-20T23:03:26.137" v="2410" actId="1076"/>
          <ac:spMkLst>
            <pc:docMk/>
            <pc:sldMk cId="2266552019" sldId="315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0:11.180" v="2138" actId="14100"/>
          <ac:cxnSpMkLst>
            <pc:docMk/>
            <pc:sldMk cId="2266552019" sldId="315"/>
            <ac:cxnSpMk id="7" creationId="{4C610B4D-D8A4-A573-E862-D14B22A6F869}"/>
          </ac:cxnSpMkLst>
        </pc:cxnChg>
        <pc:cxnChg chg="add mod">
          <ac:chgData name="Toby Donaldson" userId="2e6e5431-bb17-4c41-9985-d39c50d83c73" providerId="ADAL" clId="{0D61E69F-BE4C-465F-B9F9-39BCCE493B2D}" dt="2024-09-20T23:00:29.601" v="2143" actId="14100"/>
          <ac:cxnSpMkLst>
            <pc:docMk/>
            <pc:sldMk cId="2266552019" sldId="315"/>
            <ac:cxnSpMk id="12" creationId="{7B359601-31A4-0086-5689-EC1C903ACF2F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3:03:01.583" v="2354" actId="1076"/>
          <ac:cxnSpMkLst>
            <pc:docMk/>
            <pc:sldMk cId="2266552019" sldId="315"/>
            <ac:cxnSpMk id="24" creationId="{82A59D92-6E92-E5C0-32C7-7BFB673D3BCF}"/>
          </ac:cxnSpMkLst>
        </pc:cxnChg>
        <pc:cxnChg chg="add">
          <ac:chgData name="Toby Donaldson" userId="2e6e5431-bb17-4c41-9985-d39c50d83c73" providerId="ADAL" clId="{0D61E69F-BE4C-465F-B9F9-39BCCE493B2D}" dt="2024-09-20T23:02:31.850" v="2353" actId="11529"/>
          <ac:cxnSpMkLst>
            <pc:docMk/>
            <pc:sldMk cId="2266552019" sldId="315"/>
            <ac:cxnSpMk id="26" creationId="{DD61ABCA-F4BE-9877-C666-C6ACC0C677DD}"/>
          </ac:cxnSpMkLst>
        </pc:cxnChg>
        <pc:cxnChg chg="add mod">
          <ac:chgData name="Toby Donaldson" userId="2e6e5431-bb17-4c41-9985-d39c50d83c73" providerId="ADAL" clId="{0D61E69F-BE4C-465F-B9F9-39BCCE493B2D}" dt="2024-09-20T23:03:34.469" v="2412" actId="14100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3:07:00.293" v="2669" actId="14100"/>
        <pc:sldMkLst>
          <pc:docMk/>
          <pc:sldMk cId="3858326061" sldId="316"/>
        </pc:sldMkLst>
        <pc:spChg chg="mod">
          <ac:chgData name="Toby Donaldson" userId="2e6e5431-bb17-4c41-9985-d39c50d83c73" providerId="ADAL" clId="{0D61E69F-BE4C-465F-B9F9-39BCCE493B2D}" dt="2024-09-20T23:05:48.811" v="2637" actId="113"/>
          <ac:spMkLst>
            <pc:docMk/>
            <pc:sldMk cId="3858326061" sldId="316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3:07:00.293" v="2669" actId="14100"/>
          <ac:spMkLst>
            <pc:docMk/>
            <pc:sldMk cId="3858326061" sldId="316"/>
            <ac:spMk id="14" creationId="{18F4121C-AC77-6AB9-C9E8-B327424B7CDE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0" creationId="{957F24CA-F978-0CFC-17F5-5544B610E629}"/>
          </ac:spMkLst>
        </pc:spChg>
        <pc:spChg chg="mod">
          <ac:chgData name="Toby Donaldson" userId="2e6e5431-bb17-4c41-9985-d39c50d83c73" providerId="ADAL" clId="{0D61E69F-BE4C-465F-B9F9-39BCCE493B2D}" dt="2024-09-20T23:06:27.577" v="2662" actId="20577"/>
          <ac:spMkLst>
            <pc:docMk/>
            <pc:sldMk cId="3858326061" sldId="316"/>
            <ac:spMk id="21" creationId="{0A5485D6-375C-B321-60CA-E800FEB0634D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2" creationId="{2A22C984-7AC8-0C92-F8B0-C9D3D52122D4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5:37.530" v="2619" actId="20577"/>
          <ac:cxnSpMkLst>
            <pc:docMk/>
            <pc:sldMk cId="3858326061" sldId="316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3:06:42.434" v="2663" actId="11529"/>
          <ac:cxnSpMkLst>
            <pc:docMk/>
            <pc:sldMk cId="3858326061" sldId="316"/>
            <ac:cxnSpMk id="11" creationId="{C23613C1-1380-A246-C13C-CCC102591B63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30" creationId="{E55F7FC4-825C-7071-1AF1-B10A6DD504DB}"/>
          </ac:cxnSpMkLst>
        </pc:cxnChg>
      </pc:sldChg>
    </pc:docChg>
  </pc:docChgLst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  <pc:spChg chg="mod">
          <ac:chgData name="Toby Donaldson" userId="2e6e5431-bb17-4c41-9985-d39c50d83c73" providerId="ADAL" clId="{D9E01E68-3093-4328-BB93-1B8A087A0E58}" dt="2024-09-18T18:27:33.601" v="13" actId="20577"/>
          <ac:spMkLst>
            <pc:docMk/>
            <pc:sldMk cId="976387272" sldId="283"/>
            <ac:spMk id="21" creationId="{D740259B-6CB5-F639-4EA8-154D270E96F9}"/>
          </ac:spMkLst>
        </pc:spChg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  <pc:spChg chg="mod">
          <ac:chgData name="Toby Donaldson" userId="2e6e5431-bb17-4c41-9985-d39c50d83c73" providerId="ADAL" clId="{D9E01E68-3093-4328-BB93-1B8A087A0E58}" dt="2024-09-18T18:27:25.303" v="9" actId="20577"/>
          <ac:spMkLst>
            <pc:docMk/>
            <pc:sldMk cId="3461707693" sldId="285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D9E01E68-3093-4328-BB93-1B8A087A0E58}" dt="2024-09-18T18:27:40.509" v="17" actId="20577"/>
          <ac:spMkLst>
            <pc:docMk/>
            <pc:sldMk cId="2835686456" sldId="287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  <pc:spChg chg="mod">
          <ac:chgData name="Toby Donaldson" userId="2e6e5431-bb17-4c41-9985-d39c50d83c73" providerId="ADAL" clId="{D9E01E68-3093-4328-BB93-1B8A087A0E58}" dt="2024-09-18T18:27:45.927" v="21" actId="20577"/>
          <ac:spMkLst>
            <pc:docMk/>
            <pc:sldMk cId="3265458198" sldId="288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  <pc:spChg chg="mod">
          <ac:chgData name="Toby Donaldson" userId="2e6e5431-bb17-4c41-9985-d39c50d83c73" providerId="ADAL" clId="{D9E01E68-3093-4328-BB93-1B8A087A0E58}" dt="2024-09-18T18:27:52.669" v="25" actId="20577"/>
          <ac:spMkLst>
            <pc:docMk/>
            <pc:sldMk cId="4208034066" sldId="289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D9E01E68-3093-4328-BB93-1B8A087A0E58}" dt="2024-09-18T18:27:58.461" v="29" actId="20577"/>
          <ac:spMkLst>
            <pc:docMk/>
            <pc:sldMk cId="3579788506" sldId="290"/>
            <ac:spMk id="21" creationId="{D740259B-6CB5-F639-4EA8-154D270E96F9}"/>
          </ac:spMkLst>
        </pc:spChg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D9E01E68-3093-4328-BB93-1B8A087A0E58}" dt="2024-09-18T18:28:58.298" v="41" actId="20577"/>
          <ac:spMkLst>
            <pc:docMk/>
            <pc:sldMk cId="3231735434" sldId="293"/>
            <ac:spMk id="3" creationId="{282A2FBA-A14A-54E6-FB37-8B6ACF7815D5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5" creationId="{D63A62E8-3DF2-8251-CBDB-1A09A68559D7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8" creationId="{7DD5D3D6-7129-8221-FC11-413AC997465C}"/>
          </ac:spMkLst>
        </pc:spChg>
        <pc:cxnChg chg="mod">
          <ac:chgData name="Toby Donaldson" userId="2e6e5431-bb17-4c41-9985-d39c50d83c73" providerId="ADAL" clId="{D9E01E68-3093-4328-BB93-1B8A087A0E58}" dt="2024-09-18T18:28:54.138" v="3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  <pc:spChg chg="mod">
          <ac:chgData name="Toby Donaldson" userId="2e6e5431-bb17-4c41-9985-d39c50d83c73" providerId="ADAL" clId="{D9E01E68-3093-4328-BB93-1B8A087A0E58}" dt="2024-09-18T18:31:20.286" v="90" actId="20577"/>
          <ac:spMkLst>
            <pc:docMk/>
            <pc:sldMk cId="3762144442" sldId="304"/>
            <ac:spMk id="5" creationId="{D00CB93A-3320-C18B-4C74-541FB845D35B}"/>
          </ac:spMkLst>
        </pc:spChg>
        <pc:cxnChg chg="mod">
          <ac:chgData name="Toby Donaldson" userId="2e6e5431-bb17-4c41-9985-d39c50d83c73" providerId="ADAL" clId="{D9E01E68-3093-4328-BB93-1B8A087A0E58}" dt="2024-09-18T18:30:47.827" v="85" actId="20577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  <pc:spChg chg="del">
          <ac:chgData name="Toby Donaldson" userId="2e6e5431-bb17-4c41-9985-d39c50d83c73" providerId="ADAL" clId="{D9E01E68-3093-4328-BB93-1B8A087A0E58}" dt="2024-09-18T18:31:33.243" v="91" actId="21"/>
          <ac:spMkLst>
            <pc:docMk/>
            <pc:sldMk cId="3098928990" sldId="305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39.528" v="92"/>
          <ac:spMkLst>
            <pc:docMk/>
            <pc:sldMk cId="3098928990" sldId="305"/>
            <ac:spMk id="12" creationId="{6E24C089-FBD4-4FBE-8C60-4C1F6C0C0E10}"/>
          </ac:spMkLst>
        </pc:spChg>
        <pc:cxnChg chg="mod">
          <ac:chgData name="Toby Donaldson" userId="2e6e5431-bb17-4c41-9985-d39c50d83c73" providerId="ADAL" clId="{D9E01E68-3093-4328-BB93-1B8A087A0E58}" dt="2024-09-18T18:31:33.243" v="91" actId="21"/>
          <ac:cxnSpMkLst>
            <pc:docMk/>
            <pc:sldMk cId="3098928990" sldId="305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  <pc:spChg chg="del">
          <ac:chgData name="Toby Donaldson" userId="2e6e5431-bb17-4c41-9985-d39c50d83c73" providerId="ADAL" clId="{D9E01E68-3093-4328-BB93-1B8A087A0E58}" dt="2024-09-18T18:32:04.287" v="93" actId="21"/>
          <ac:spMkLst>
            <pc:docMk/>
            <pc:sldMk cId="2186739661" sldId="306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7.435" v="99"/>
          <ac:spMkLst>
            <pc:docMk/>
            <pc:sldMk cId="2186739661" sldId="306"/>
            <ac:spMk id="15" creationId="{BE934AA0-733F-CA0C-7880-EABCB78809EA}"/>
          </ac:spMkLst>
        </pc:spChg>
        <pc:cxnChg chg="mod">
          <ac:chgData name="Toby Donaldson" userId="2e6e5431-bb17-4c41-9985-d39c50d83c73" providerId="ADAL" clId="{D9E01E68-3093-4328-BB93-1B8A087A0E58}" dt="2024-09-18T18:32:04.287" v="93" actId="21"/>
          <ac:cxnSpMkLst>
            <pc:docMk/>
            <pc:sldMk cId="2186739661" sldId="306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  <pc:spChg chg="del">
          <ac:chgData name="Toby Donaldson" userId="2e6e5431-bb17-4c41-9985-d39c50d83c73" providerId="ADAL" clId="{D9E01E68-3093-4328-BB93-1B8A087A0E58}" dt="2024-09-18T18:32:09.491" v="94" actId="21"/>
          <ac:spMkLst>
            <pc:docMk/>
            <pc:sldMk cId="711128939" sldId="307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9.547" v="100"/>
          <ac:spMkLst>
            <pc:docMk/>
            <pc:sldMk cId="711128939" sldId="307"/>
            <ac:spMk id="6" creationId="{8AED4BCC-5322-034C-4295-990D254C4CB1}"/>
          </ac:spMkLst>
        </pc:spChg>
        <pc:cxnChg chg="mod">
          <ac:chgData name="Toby Donaldson" userId="2e6e5431-bb17-4c41-9985-d39c50d83c73" providerId="ADAL" clId="{D9E01E68-3093-4328-BB93-1B8A087A0E58}" dt="2024-09-18T18:32:09.491" v="94" actId="21"/>
          <ac:cxnSpMkLst>
            <pc:docMk/>
            <pc:sldMk cId="711128939" sldId="307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  <pc:spChg chg="del">
          <ac:chgData name="Toby Donaldson" userId="2e6e5431-bb17-4c41-9985-d39c50d83c73" providerId="ADAL" clId="{D9E01E68-3093-4328-BB93-1B8A087A0E58}" dt="2024-09-18T18:32:17.148" v="95" actId="21"/>
          <ac:spMkLst>
            <pc:docMk/>
            <pc:sldMk cId="3381048815" sldId="308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2.417" v="101"/>
          <ac:spMkLst>
            <pc:docMk/>
            <pc:sldMk cId="3381048815" sldId="308"/>
            <ac:spMk id="6" creationId="{432A2FDA-9F3E-BDA1-7228-3285824944C9}"/>
          </ac:spMkLst>
        </pc:spChg>
        <pc:cxnChg chg="mod">
          <ac:chgData name="Toby Donaldson" userId="2e6e5431-bb17-4c41-9985-d39c50d83c73" providerId="ADAL" clId="{D9E01E68-3093-4328-BB93-1B8A087A0E58}" dt="2024-09-18T18:32:17.148" v="95" actId="21"/>
          <ac:cxnSpMkLst>
            <pc:docMk/>
            <pc:sldMk cId="3381048815" sldId="308"/>
            <ac:cxnSpMk id="8" creationId="{6981BB04-4450-2F6F-4355-503A5A6C203A}"/>
          </ac:cxnSpMkLst>
        </pc:cxnChg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  <pc:spChg chg="mod">
          <ac:chgData name="Toby Donaldson" userId="2e6e5431-bb17-4c41-9985-d39c50d83c73" providerId="ADAL" clId="{D9E01E68-3093-4328-BB93-1B8A087A0E58}" dt="2024-09-18T19:03:55.309" v="395" actId="20577"/>
          <ac:spMkLst>
            <pc:docMk/>
            <pc:sldMk cId="2722314743" sldId="310"/>
            <ac:spMk id="19" creationId="{083497FF-725C-07A4-B731-4337A7DCB4FE}"/>
          </ac:spMkLst>
        </pc:spChg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  <pc:spChg chg="del">
          <ac:chgData name="Toby Donaldson" userId="2e6e5431-bb17-4c41-9985-d39c50d83c73" providerId="ADAL" clId="{D9E01E68-3093-4328-BB93-1B8A087A0E58}" dt="2024-09-18T18:32:25.726" v="96" actId="21"/>
          <ac:spMkLst>
            <pc:docMk/>
            <pc:sldMk cId="1234247253" sldId="311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7.255" v="102"/>
          <ac:spMkLst>
            <pc:docMk/>
            <pc:sldMk cId="1234247253" sldId="311"/>
            <ac:spMk id="6" creationId="{61060C32-3D21-5D71-636D-62F58CE32F99}"/>
          </ac:spMkLst>
        </pc:spChg>
        <pc:spChg chg="mod">
          <ac:chgData name="Toby Donaldson" userId="2e6e5431-bb17-4c41-9985-d39c50d83c73" providerId="ADAL" clId="{D9E01E68-3093-4328-BB93-1B8A087A0E58}" dt="2024-09-18T18:33:44.707" v="105" actId="113"/>
          <ac:spMkLst>
            <pc:docMk/>
            <pc:sldMk cId="1234247253" sldId="311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25.726" v="96" actId="21"/>
          <ac:cxnSpMkLst>
            <pc:docMk/>
            <pc:sldMk cId="1234247253" sldId="311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  <pc:spChg chg="del">
          <ac:chgData name="Toby Donaldson" userId="2e6e5431-bb17-4c41-9985-d39c50d83c73" providerId="ADAL" clId="{D9E01E68-3093-4328-BB93-1B8A087A0E58}" dt="2024-09-18T18:32:32.807" v="97" actId="21"/>
          <ac:spMkLst>
            <pc:docMk/>
            <pc:sldMk cId="2540764007" sldId="312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05.292" v="89"/>
          <ac:spMkLst>
            <pc:docMk/>
            <pc:sldMk cId="2540764007" sldId="312"/>
            <ac:spMk id="9" creationId="{0F2AB426-0FF2-A04A-D997-E780E6432133}"/>
          </ac:spMkLst>
        </pc:spChg>
        <pc:spChg chg="add mod">
          <ac:chgData name="Toby Donaldson" userId="2e6e5431-bb17-4c41-9985-d39c50d83c73" providerId="ADAL" clId="{D9E01E68-3093-4328-BB93-1B8A087A0E58}" dt="2024-09-18T18:33:00.907" v="103"/>
          <ac:spMkLst>
            <pc:docMk/>
            <pc:sldMk cId="2540764007" sldId="312"/>
            <ac:spMk id="10" creationId="{E1737975-5825-205B-A41A-239EEEFB5B87}"/>
          </ac:spMkLst>
        </pc:spChg>
        <pc:spChg chg="mod">
          <ac:chgData name="Toby Donaldson" userId="2e6e5431-bb17-4c41-9985-d39c50d83c73" providerId="ADAL" clId="{D9E01E68-3093-4328-BB93-1B8A087A0E58}" dt="2024-09-18T18:33:50.174" v="106" actId="113"/>
          <ac:spMkLst>
            <pc:docMk/>
            <pc:sldMk cId="2540764007" sldId="312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32.807" v="97" actId="21"/>
          <ac:cxnSpMkLst>
            <pc:docMk/>
            <pc:sldMk cId="2540764007" sldId="312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  <pc:spChg chg="del">
          <ac:chgData name="Toby Donaldson" userId="2e6e5431-bb17-4c41-9985-d39c50d83c73" providerId="ADAL" clId="{D9E01E68-3093-4328-BB93-1B8A087A0E58}" dt="2024-09-18T18:32:37.041" v="98" actId="21"/>
          <ac:spMkLst>
            <pc:docMk/>
            <pc:sldMk cId="280561526" sldId="314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3:02.438" v="104"/>
          <ac:spMkLst>
            <pc:docMk/>
            <pc:sldMk cId="280561526" sldId="314"/>
            <ac:spMk id="6" creationId="{47EAFE7E-F8B7-82D2-B56A-37FA9C90D6BC}"/>
          </ac:spMkLst>
        </pc:spChg>
        <pc:cxnChg chg="mod">
          <ac:chgData name="Toby Donaldson" userId="2e6e5431-bb17-4c41-9985-d39c50d83c73" providerId="ADAL" clId="{D9E01E68-3093-4328-BB93-1B8A087A0E58}" dt="2024-09-18T18:32:37.041" v="98" actId="21"/>
          <ac:cxnSpMkLst>
            <pc:docMk/>
            <pc:sldMk cId="280561526" sldId="314"/>
            <ac:cxnSpMk id="8" creationId="{6981BB04-4450-2F6F-4355-503A5A6C203A}"/>
          </ac:cxnSpMkLst>
        </pc:cxnChg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  <pc:spChg chg="add mod">
          <ac:chgData name="Toby Donaldson" userId="2e6e5431-bb17-4c41-9985-d39c50d83c73" providerId="ADAL" clId="{D9E01E68-3093-4328-BB93-1B8A087A0E58}" dt="2024-09-18T18:40:21.548" v="190"/>
          <ac:spMkLst>
            <pc:docMk/>
            <pc:sldMk cId="988044877" sldId="315"/>
            <ac:spMk id="3" creationId="{9F7D2E78-F15D-E2D9-1160-8E4ED8E49D82}"/>
          </ac:spMkLst>
        </pc:spChg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  <pc:spChg chg="mod">
          <ac:chgData name="Toby Donaldson" userId="2e6e5431-bb17-4c41-9985-d39c50d83c73" providerId="ADAL" clId="{D9E01E68-3093-4328-BB93-1B8A087A0E58}" dt="2024-09-18T18:39:34.997" v="184" actId="20577"/>
          <ac:spMkLst>
            <pc:docMk/>
            <pc:sldMk cId="2086371819" sldId="316"/>
            <ac:spMk id="11" creationId="{9B2C2A61-4298-4DD1-294E-B1B3004D90FF}"/>
          </ac:spMkLst>
        </pc:spChg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  <pc:spChg chg="add mod">
          <ac:chgData name="Toby Donaldson" userId="2e6e5431-bb17-4c41-9985-d39c50d83c73" providerId="ADAL" clId="{D9E01E68-3093-4328-BB93-1B8A087A0E58}" dt="2024-09-18T19:05:20.157" v="516" actId="1076"/>
          <ac:spMkLst>
            <pc:docMk/>
            <pc:sldMk cId="1963568937" sldId="317"/>
            <ac:spMk id="3" creationId="{4079A83F-EC68-AFF0-6B91-95901D869450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3" creationId="{6D93479A-CA2F-FB20-C0DB-0A9F7CF2E14F}"/>
          </ac:spMkLst>
        </pc:spChg>
        <pc:spChg chg="add mod">
          <ac:chgData name="Toby Donaldson" userId="2e6e5431-bb17-4c41-9985-d39c50d83c73" providerId="ADAL" clId="{D9E01E68-3093-4328-BB93-1B8A087A0E58}" dt="2024-09-18T18:41:51.854" v="339" actId="14100"/>
          <ac:spMkLst>
            <pc:docMk/>
            <pc:sldMk cId="1963568937" sldId="317"/>
            <ac:spMk id="5" creationId="{E44F6A4F-48D2-9A0B-B9D7-889B8BBBF9EB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6" creationId="{432A2FDA-9F3E-BDA1-7228-3285824944C9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2" creationId="{431A6EBB-A203-8787-4E34-76813F5D9DB4}"/>
          </ac:spMkLst>
        </pc:spChg>
        <pc:spChg chg="mod">
          <ac:chgData name="Toby Donaldson" userId="2e6e5431-bb17-4c41-9985-d39c50d83c73" providerId="ADAL" clId="{D9E01E68-3093-4328-BB93-1B8A087A0E58}" dt="2024-09-18T18:42:16.385" v="351" actId="20577"/>
          <ac:spMkLst>
            <pc:docMk/>
            <pc:sldMk cId="1963568937" sldId="317"/>
            <ac:spMk id="13" creationId="{5C3CB041-437A-DDC4-FD22-B5E3515334BD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5" creationId="{E92F2C95-4E44-8150-7503-55166FD05140}"/>
          </ac:spMkLst>
        </pc:spChg>
        <pc:spChg chg="del">
          <ac:chgData name="Toby Donaldson" userId="2e6e5431-bb17-4c41-9985-d39c50d83c73" providerId="ADAL" clId="{D9E01E68-3093-4328-BB93-1B8A087A0E58}" dt="2024-09-18T18:41:00.801" v="194" actId="21"/>
          <ac:spMkLst>
            <pc:docMk/>
            <pc:sldMk cId="1963568937" sldId="317"/>
            <ac:spMk id="22" creationId="{1F01744D-64D4-FDEA-99EB-411094AB7619}"/>
          </ac:spMkLst>
        </pc:sp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31" creationId="{1100C525-50A7-733C-8BE1-2972CBA67814}"/>
          </ac:cxnSpMkLst>
        </pc:cxnChg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  <pc:spChg chg="mod">
          <ac:chgData name="Toby Donaldson" userId="2e6e5431-bb17-4c41-9985-d39c50d83c73" providerId="ADAL" clId="{D9E01E68-3093-4328-BB93-1B8A087A0E58}" dt="2024-09-18T18:43:00.662" v="383" actId="20577"/>
          <ac:spMkLst>
            <pc:docMk/>
            <pc:sldMk cId="3184009082" sldId="318"/>
            <ac:spMk id="13" creationId="{5C3CB041-437A-DDC4-FD22-B5E3515334BD}"/>
          </ac:spMkLst>
        </pc:spChg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  <pc:spChg chg="mod">
          <ac:chgData name="Toby Donaldson" userId="2e6e5431-bb17-4c41-9985-d39c50d83c73" providerId="ADAL" clId="{D9E01E68-3093-4328-BB93-1B8A087A0E58}" dt="2024-09-18T18:42:43.864" v="375" actId="20577"/>
          <ac:spMkLst>
            <pc:docMk/>
            <pc:sldMk cId="155828000" sldId="319"/>
            <ac:spMk id="13" creationId="{5C3CB041-437A-DDC4-FD22-B5E3515334BD}"/>
          </ac:spMkLst>
        </pc:spChg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020498111" sldId="269"/>
            <ac:inkMk id="11" creationId="{1B370A92-7AB6-99F8-D29C-AC0156043C26}"/>
          </ac:inkMkLst>
        </pc:ink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899495814" sldId="284"/>
            <ac:inkMk id="3" creationId="{38AF0BF5-8D76-603F-A8D4-401D9B2517E9}"/>
          </ac:inkMkLst>
        </pc:ink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02167807" sldId="299"/>
            <ac:inkMk id="12" creationId="{F731033A-1FF7-12B6-FF02-080DE7AC82FF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711128939" sldId="307"/>
            <ac:inkMk id="5" creationId="{95754E7B-88BC-3CD1-E3B8-91F67A390F8E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722314743" sldId="310"/>
            <ac:inkMk id="2" creationId="{233D7823-66E4-FB22-0996-F10B9B151B01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1963568937" sldId="317"/>
            <ac:inkMk id="6" creationId="{1E02A07E-C198-4823-2442-58184AA57E13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1T00:35:19.906" v="2331" actId="1076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  <pc:spChg chg="mod">
          <ac:chgData name="Toby Donaldson" userId="2e6e5431-bb17-4c41-9985-d39c50d83c73" providerId="ADAL" clId="{CBA97E97-ECF2-4F39-A891-C39F5B7B2557}" dt="2024-09-19T20:27:45.137" v="33" actId="20577"/>
          <ac:spMkLst>
            <pc:docMk/>
            <pc:sldMk cId="3113156551" sldId="256"/>
            <ac:spMk id="2" creationId="{10D35B3B-97F8-53B4-0820-5D8414186FD7}"/>
          </ac:spMkLst>
        </pc:spChg>
        <pc:spChg chg="add mod">
          <ac:chgData name="Toby Donaldson" userId="2e6e5431-bb17-4c41-9985-d39c50d83c73" providerId="ADAL" clId="{CBA97E97-ECF2-4F39-A891-C39F5B7B2557}" dt="2024-09-19T20:28:46.561" v="113" actId="122"/>
          <ac:spMkLst>
            <pc:docMk/>
            <pc:sldMk cId="3113156551" sldId="256"/>
            <ac:spMk id="4" creationId="{1C211242-B5A3-D371-4A7A-C8E9982D7CD5}"/>
          </ac:spMkLst>
        </pc:spChg>
        <pc:picChg chg="add del">
          <ac:chgData name="Toby Donaldson" userId="2e6e5431-bb17-4c41-9985-d39c50d83c73" providerId="ADAL" clId="{CBA97E97-ECF2-4F39-A891-C39F5B7B2557}" dt="2024-09-19T20:27:45.692" v="34" actId="21"/>
          <ac:picMkLst>
            <pc:docMk/>
            <pc:sldMk cId="3113156551" sldId="256"/>
            <ac:picMk id="1026" creationId="{5A95B101-A092-4AFF-5F3C-02DA4D8C46A4}"/>
          </ac:picMkLst>
        </pc:picChg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  <pc:spChg chg="mod">
          <ac:chgData name="Toby Donaldson" userId="2e6e5431-bb17-4c41-9985-d39c50d83c73" providerId="ADAL" clId="{CBA97E97-ECF2-4F39-A891-C39F5B7B2557}" dt="2024-09-19T20:32:58.253" v="169" actId="20577"/>
          <ac:spMkLst>
            <pc:docMk/>
            <pc:sldMk cId="3108921986" sldId="297"/>
            <ac:spMk id="2" creationId="{A5E6C931-848B-61E7-A584-2A3E14781E8C}"/>
          </ac:spMkLst>
        </pc:spChg>
        <pc:spChg chg="del mod">
          <ac:chgData name="Toby Donaldson" userId="2e6e5431-bb17-4c41-9985-d39c50d83c73" providerId="ADAL" clId="{CBA97E97-ECF2-4F39-A891-C39F5B7B2557}" dt="2024-09-19T20:38:37.569" v="525" actId="21"/>
          <ac:spMkLst>
            <pc:docMk/>
            <pc:sldMk cId="3108921986" sldId="297"/>
            <ac:spMk id="3" creationId="{C5E9440C-5B25-AC34-271C-C92666B273EA}"/>
          </ac:spMkLst>
        </pc:spChg>
        <pc:spChg chg="mod">
          <ac:chgData name="Toby Donaldson" userId="2e6e5431-bb17-4c41-9985-d39c50d83c73" providerId="ADAL" clId="{CBA97E97-ECF2-4F39-A891-C39F5B7B2557}" dt="2024-09-19T20:43:16.539" v="688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CBA97E97-ECF2-4F39-A891-C39F5B7B2557}" dt="2024-09-19T20:35:41.913" v="290" actId="21"/>
          <ac:spMkLst>
            <pc:docMk/>
            <pc:sldMk cId="3108921986" sldId="297"/>
            <ac:spMk id="6" creationId="{96F10EE8-23A7-FE83-A820-5B885F373988}"/>
          </ac:spMkLst>
        </pc:spChg>
        <pc:spChg chg="del">
          <ac:chgData name="Toby Donaldson" userId="2e6e5431-bb17-4c41-9985-d39c50d83c73" providerId="ADAL" clId="{CBA97E97-ECF2-4F39-A891-C39F5B7B2557}" dt="2024-09-19T20:36:48.175" v="381" actId="21"/>
          <ac:spMkLst>
            <pc:docMk/>
            <pc:sldMk cId="3108921986" sldId="297"/>
            <ac:spMk id="7" creationId="{90AC8351-6490-FFBC-8EAD-267A0BCF0642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8" creationId="{54260181-C68A-8B14-17BB-4F979BCA3981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0" creationId="{D4968467-A8EC-8296-8852-32D585D8625F}"/>
          </ac:spMkLst>
        </pc:spChg>
        <pc:spChg chg="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3" creationId="{5C3CB041-437A-DDC4-FD22-B5E3515334BD}"/>
          </ac:spMkLst>
        </pc:spChg>
        <pc:spChg chg="add del mod">
          <ac:chgData name="Toby Donaldson" userId="2e6e5431-bb17-4c41-9985-d39c50d83c73" providerId="ADAL" clId="{CBA97E97-ECF2-4F39-A891-C39F5B7B2557}" dt="2024-09-19T20:42:04.970" v="588" actId="21"/>
          <ac:spMkLst>
            <pc:docMk/>
            <pc:sldMk cId="3108921986" sldId="297"/>
            <ac:spMk id="17" creationId="{C3F08EA4-0AD2-19FB-A957-F5875F0224A6}"/>
          </ac:spMkLst>
        </pc:spChg>
        <pc:spChg chg="add del mod">
          <ac:chgData name="Toby Donaldson" userId="2e6e5431-bb17-4c41-9985-d39c50d83c73" providerId="ADAL" clId="{CBA97E97-ECF2-4F39-A891-C39F5B7B2557}" dt="2024-09-19T20:43:36.258" v="690" actId="21"/>
          <ac:spMkLst>
            <pc:docMk/>
            <pc:sldMk cId="3108921986" sldId="297"/>
            <ac:spMk id="18" creationId="{FA4327C5-EFFA-DC23-EC97-E2CA64DCED4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19" creationId="{BC6AADBC-7FF7-9BE3-483F-6E2093710DD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22" creationId="{0D97D139-7C51-A166-1A7E-9A2F5C81445A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3" creationId="{7BBA966D-97F0-7110-C15A-C06AA9A0BEAE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6" creationId="{B4EF9E63-695C-BEA1-D77C-F803BF5DC0FB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27" creationId="{9D9A6DA8-8D5B-A029-741D-B0509D62955A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0" creationId="{10A47144-7308-0F52-D792-A2DB2E15C34D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1" creationId="{8EE7DFEC-28D0-40F7-6E60-C1137785F05A}"/>
          </ac:spMkLst>
        </pc:spChg>
        <pc:grpChg chg="add mod">
          <ac:chgData name="Toby Donaldson" userId="2e6e5431-bb17-4c41-9985-d39c50d83c73" providerId="ADAL" clId="{CBA97E97-ECF2-4F39-A891-C39F5B7B2557}" dt="2024-09-19T20:42:30.650" v="592" actId="12789"/>
          <ac:grpSpMkLst>
            <pc:docMk/>
            <pc:sldMk cId="3108921986" sldId="297"/>
            <ac:grpSpMk id="32" creationId="{2D16F0E4-20B1-98C5-E278-646C060BCF28}"/>
          </ac:grpSpMkLst>
        </pc:grpChg>
        <pc:grpChg chg="add del mod">
          <ac:chgData name="Toby Donaldson" userId="2e6e5431-bb17-4c41-9985-d39c50d83c73" providerId="ADAL" clId="{CBA97E97-ECF2-4F39-A891-C39F5B7B2557}" dt="2024-09-19T20:43:36.258" v="690" actId="21"/>
          <ac:grpSpMkLst>
            <pc:docMk/>
            <pc:sldMk cId="3108921986" sldId="297"/>
            <ac:grpSpMk id="33" creationId="{BE93A7F6-F98A-6AA1-D97B-80C284FBF584}"/>
          </ac:grpSpMkLst>
        </pc:grp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11" creationId="{FB689EAB-6BB3-0BF6-C2FD-8CDCA9E69CF6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0" creationId="{8C14E8F5-FBE7-E880-AB40-C594B56F2093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1" creationId="{6C0DD6C6-D3F8-FAE1-E3A3-3A0C05D0A62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4" creationId="{C42DF128-7B78-4961-4B4B-AF6C836DE26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5" creationId="{AD6668F6-F83D-1183-145F-F64803C0079E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8" creationId="{C19293E5-3F00-1B65-0F67-77F6AD9964D5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9" creationId="{0191187C-9177-409C-7E9F-543B4BB44486}"/>
          </ac:cxnSpMkLst>
        </pc:cxnChg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  <pc:spChg chg="del">
          <ac:chgData name="Toby Donaldson" userId="2e6e5431-bb17-4c41-9985-d39c50d83c73" providerId="ADAL" clId="{CBA97E97-ECF2-4F39-A891-C39F5B7B2557}" dt="2024-09-19T20:43:47.642" v="692" actId="21"/>
          <ac:spMkLst>
            <pc:docMk/>
            <pc:sldMk cId="2811805653" sldId="298"/>
            <ac:spMk id="18" creationId="{FA4327C5-EFFA-DC23-EC97-E2CA64DCED48}"/>
          </ac:spMkLst>
        </pc:spChg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  <pc:spChg chg="mod">
          <ac:chgData name="Toby Donaldson" userId="2e6e5431-bb17-4c41-9985-d39c50d83c73" providerId="ADAL" clId="{CBA97E97-ECF2-4F39-A891-C39F5B7B2557}" dt="2024-09-19T20:52:05.364" v="837" actId="1076"/>
          <ac:spMkLst>
            <pc:docMk/>
            <pc:sldMk cId="1760604349" sldId="300"/>
            <ac:spMk id="2" creationId="{A5E6C931-848B-61E7-A584-2A3E14781E8C}"/>
          </ac:spMkLst>
        </pc:spChg>
        <pc:spChg chg="add mod">
          <ac:chgData name="Toby Donaldson" userId="2e6e5431-bb17-4c41-9985-d39c50d83c73" providerId="ADAL" clId="{CBA97E97-ECF2-4F39-A891-C39F5B7B2557}" dt="2024-09-19T20:59:28.628" v="1113" actId="1076"/>
          <ac:spMkLst>
            <pc:docMk/>
            <pc:sldMk cId="1760604349" sldId="300"/>
            <ac:spMk id="3" creationId="{AB6E14D8-FE63-BB5F-4767-A4685A7BC3A4}"/>
          </ac:spMkLst>
        </pc:spChg>
        <pc:spChg chg="mod">
          <ac:chgData name="Toby Donaldson" userId="2e6e5431-bb17-4c41-9985-d39c50d83c73" providerId="ADAL" clId="{CBA97E97-ECF2-4F39-A891-C39F5B7B2557}" dt="2024-09-19T20:51:03.232" v="833" actId="1076"/>
          <ac:spMkLst>
            <pc:docMk/>
            <pc:sldMk cId="1760604349" sldId="300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CBA97E97-ECF2-4F39-A891-C39F5B7B2557}" dt="2024-09-19T20:59:12.502" v="1109" actId="21"/>
          <ac:spMkLst>
            <pc:docMk/>
            <pc:sldMk cId="1760604349" sldId="300"/>
            <ac:spMk id="6" creationId="{E25ACD8A-FC3E-E1AF-A037-B99CA5588DA3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7" creationId="{18EDCE0B-4AD4-D481-DB38-46BF723CA9C9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8" creationId="{54260181-C68A-8B14-17BB-4F979BCA3981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0" creationId="{D4968467-A8EC-8296-8852-32D585D8625F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CBA97E97-ECF2-4F39-A891-C39F5B7B2557}" dt="2024-09-19T20:59:35.709" v="1115" actId="14100"/>
          <ac:spMkLst>
            <pc:docMk/>
            <pc:sldMk cId="1760604349" sldId="300"/>
            <ac:spMk id="15" creationId="{E65E2FA9-0F50-8D51-0AA9-3546DE25D3BA}"/>
          </ac:spMkLst>
        </pc:spChg>
        <pc:spChg chg="add del mod">
          <ac:chgData name="Toby Donaldson" userId="2e6e5431-bb17-4c41-9985-d39c50d83c73" providerId="ADAL" clId="{CBA97E97-ECF2-4F39-A891-C39F5B7B2557}" dt="2024-09-19T20:59:16.339" v="1110" actId="21"/>
          <ac:spMkLst>
            <pc:docMk/>
            <pc:sldMk cId="1760604349" sldId="300"/>
            <ac:spMk id="16" creationId="{46A0BFFD-25E5-32A6-03EF-365C22F0EFB4}"/>
          </ac:spMkLst>
        </pc:spChg>
        <pc:spChg chg="add del mod">
          <ac:chgData name="Toby Donaldson" userId="2e6e5431-bb17-4c41-9985-d39c50d83c73" providerId="ADAL" clId="{CBA97E97-ECF2-4F39-A891-C39F5B7B2557}" dt="2024-09-19T20:59:25.691" v="1111" actId="21"/>
          <ac:spMkLst>
            <pc:docMk/>
            <pc:sldMk cId="1760604349" sldId="300"/>
            <ac:spMk id="17" creationId="{3C81EB39-1126-2B52-1A98-53E7C9DD425C}"/>
          </ac:spMkLst>
        </pc:spChg>
        <pc:spChg chg="add mod">
          <ac:chgData name="Toby Donaldson" userId="2e6e5431-bb17-4c41-9985-d39c50d83c73" providerId="ADAL" clId="{CBA97E97-ECF2-4F39-A891-C39F5B7B2557}" dt="2024-09-19T21:00:03.084" v="1160" actId="113"/>
          <ac:spMkLst>
            <pc:docMk/>
            <pc:sldMk cId="1760604349" sldId="300"/>
            <ac:spMk id="18" creationId="{C98BA4FB-38F3-C735-CAA1-B31E8547C214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2" creationId="{EEBB560C-50DC-8E76-7C51-F8250EE741C9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8" creationId="{DC6F550C-F0F2-5091-8193-ADDABF62B722}"/>
          </ac:spMkLst>
        </pc:spChg>
        <pc:spChg chg="add mod">
          <ac:chgData name="Toby Donaldson" userId="2e6e5431-bb17-4c41-9985-d39c50d83c73" providerId="ADAL" clId="{CBA97E97-ECF2-4F39-A891-C39F5B7B2557}" dt="2024-09-19T21:00:23.620" v="1164" actId="14100"/>
          <ac:spMkLst>
            <pc:docMk/>
            <pc:sldMk cId="1760604349" sldId="300"/>
            <ac:spMk id="37" creationId="{94AE80C0-436D-52C6-38FA-8DF421454B21}"/>
          </ac:spMkLst>
        </pc:spChg>
        <pc:spChg chg="add mod">
          <ac:chgData name="Toby Donaldson" userId="2e6e5431-bb17-4c41-9985-d39c50d83c73" providerId="ADAL" clId="{CBA97E97-ECF2-4F39-A891-C39F5B7B2557}" dt="2024-09-19T21:00:39.256" v="1170" actId="20577"/>
          <ac:spMkLst>
            <pc:docMk/>
            <pc:sldMk cId="1760604349" sldId="300"/>
            <ac:spMk id="38" creationId="{81A27BCE-E027-26A2-610F-E33D7A61E431}"/>
          </ac:spMkLst>
        </pc:spChg>
        <pc:grpChg chg="del">
          <ac:chgData name="Toby Donaldson" userId="2e6e5431-bb17-4c41-9985-d39c50d83c73" providerId="ADAL" clId="{CBA97E97-ECF2-4F39-A891-C39F5B7B2557}" dt="2024-09-19T20:48:00.415" v="717" actId="165"/>
          <ac:grpSpMkLst>
            <pc:docMk/>
            <pc:sldMk cId="1760604349" sldId="300"/>
            <ac:grpSpMk id="32" creationId="{2D16F0E4-20B1-98C5-E278-646C060BCF28}"/>
          </ac:grpSpMkLst>
        </pc:grp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9" creationId="{A1798CF0-1C3E-1382-CB58-57AF961422F3}"/>
          </ac:cxnSpMkLst>
        </pc:cxn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11" creationId="{FB689EAB-6BB3-0BF6-C2FD-8CDCA9E69CF6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14" creationId="{AB47BE82-F07A-5F76-5A84-6C96AB7450AE}"/>
          </ac:cxnSpMkLst>
        </pc:cxnChg>
        <pc:cxnChg chg="add mod">
          <ac:chgData name="Toby Donaldson" userId="2e6e5431-bb17-4c41-9985-d39c50d83c73" providerId="ADAL" clId="{CBA97E97-ECF2-4F39-A891-C39F5B7B2557}" dt="2024-09-19T21:00:07.761" v="1161" actId="14100"/>
          <ac:cxnSpMkLst>
            <pc:docMk/>
            <pc:sldMk cId="1760604349" sldId="300"/>
            <ac:cxnSpMk id="19" creationId="{15BF6E2F-78CA-E1BC-BE2A-9A5A95604BD1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3" creationId="{48032F4B-8B17-43F6-40FF-44ECCA26DE88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9" creationId="{68617EBC-ECAE-C3B5-C838-333188A524A7}"/>
          </ac:cxnSpMkLst>
        </pc:cxnChg>
        <pc:cxnChg chg="add mod">
          <ac:chgData name="Toby Donaldson" userId="2e6e5431-bb17-4c41-9985-d39c50d83c73" providerId="ADAL" clId="{CBA97E97-ECF2-4F39-A891-C39F5B7B2557}" dt="2024-09-19T21:00:36.052" v="1166" actId="1076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  <pc:spChg chg="mod">
          <ac:chgData name="Toby Donaldson" userId="2e6e5431-bb17-4c41-9985-d39c50d83c73" providerId="ADAL" clId="{CBA97E97-ECF2-4F39-A891-C39F5B7B2557}" dt="2024-09-19T21:01:22.871" v="1171" actId="113"/>
          <ac:spMkLst>
            <pc:docMk/>
            <pc:sldMk cId="3412806536" sldId="301"/>
            <ac:spMk id="18" creationId="{C98BA4FB-38F3-C735-CAA1-B31E8547C214}"/>
          </ac:spMkLst>
        </pc:spChg>
        <pc:spChg chg="mod">
          <ac:chgData name="Toby Donaldson" userId="2e6e5431-bb17-4c41-9985-d39c50d83c73" providerId="ADAL" clId="{CBA97E97-ECF2-4F39-A891-C39F5B7B2557}" dt="2024-09-19T21:01:25.679" v="1172" actId="20577"/>
          <ac:spMkLst>
            <pc:docMk/>
            <pc:sldMk cId="3412806536" sldId="301"/>
            <ac:spMk id="22" creationId="{EEBB560C-50DC-8E76-7C51-F8250EE741C9}"/>
          </ac:spMkLst>
        </pc:spChg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  <pc:spChg chg="add mod">
          <ac:chgData name="Toby Donaldson" userId="2e6e5431-bb17-4c41-9985-d39c50d83c73" providerId="ADAL" clId="{CBA97E97-ECF2-4F39-A891-C39F5B7B2557}" dt="2024-09-19T21:04:07.774" v="1332" actId="20577"/>
          <ac:spMkLst>
            <pc:docMk/>
            <pc:sldMk cId="1732205588" sldId="302"/>
            <ac:spMk id="9" creationId="{82699A7A-430C-A6AD-69FD-466D12327618}"/>
          </ac:spMkLst>
        </pc:spChg>
        <pc:spChg chg="del">
          <ac:chgData name="Toby Donaldson" userId="2e6e5431-bb17-4c41-9985-d39c50d83c73" providerId="ADAL" clId="{CBA97E97-ECF2-4F39-A891-C39F5B7B2557}" dt="2024-09-19T21:01:55.221" v="1176" actId="21"/>
          <ac:spMkLst>
            <pc:docMk/>
            <pc:sldMk cId="1732205588" sldId="302"/>
            <ac:spMk id="15" creationId="{E65E2FA9-0F50-8D51-0AA9-3546DE25D3BA}"/>
          </ac:spMkLst>
        </pc:spChg>
        <pc:spChg chg="del">
          <ac:chgData name="Toby Donaldson" userId="2e6e5431-bb17-4c41-9985-d39c50d83c73" providerId="ADAL" clId="{CBA97E97-ECF2-4F39-A891-C39F5B7B2557}" dt="2024-09-19T21:01:58.674" v="1177" actId="21"/>
          <ac:spMkLst>
            <pc:docMk/>
            <pc:sldMk cId="1732205588" sldId="302"/>
            <ac:spMk id="18" creationId="{C98BA4FB-38F3-C735-CAA1-B31E8547C214}"/>
          </ac:spMkLst>
        </pc:spChg>
        <pc:spChg chg="add mod">
          <ac:chgData name="Toby Donaldson" userId="2e6e5431-bb17-4c41-9985-d39c50d83c73" providerId="ADAL" clId="{CBA97E97-ECF2-4F39-A891-C39F5B7B2557}" dt="2024-09-19T21:05:04.176" v="1423" actId="113"/>
          <ac:spMkLst>
            <pc:docMk/>
            <pc:sldMk cId="1732205588" sldId="302"/>
            <ac:spMk id="20" creationId="{05634A30-244A-564F-DCD3-C53594054409}"/>
          </ac:spMkLst>
        </pc:spChg>
        <pc:spChg chg="add mod">
          <ac:chgData name="Toby Donaldson" userId="2e6e5431-bb17-4c41-9985-d39c50d83c73" providerId="ADAL" clId="{CBA97E97-ECF2-4F39-A891-C39F5B7B2557}" dt="2024-09-19T21:05:37.448" v="1429" actId="208"/>
          <ac:spMkLst>
            <pc:docMk/>
            <pc:sldMk cId="1732205588" sldId="302"/>
            <ac:spMk id="21" creationId="{2B31410E-36D7-6CAF-063A-4B084FD7DCD5}"/>
          </ac:spMkLst>
        </pc:spChg>
        <pc:spChg chg="mod">
          <ac:chgData name="Toby Donaldson" userId="2e6e5431-bb17-4c41-9985-d39c50d83c73" providerId="ADAL" clId="{CBA97E97-ECF2-4F39-A891-C39F5B7B2557}" dt="2024-09-19T21:03:09.168" v="1270" actId="14100"/>
          <ac:spMkLst>
            <pc:docMk/>
            <pc:sldMk cId="1732205588" sldId="302"/>
            <ac:spMk id="38" creationId="{81A27BCE-E027-26A2-610F-E33D7A61E431}"/>
          </ac:spMkLst>
        </pc:spChg>
        <pc:cxnChg chg="add del mod">
          <ac:chgData name="Toby Donaldson" userId="2e6e5431-bb17-4c41-9985-d39c50d83c73" providerId="ADAL" clId="{CBA97E97-ECF2-4F39-A891-C39F5B7B2557}" dt="2024-09-19T21:04:11.186" v="1333" actId="21"/>
          <ac:cxnSpMkLst>
            <pc:docMk/>
            <pc:sldMk cId="1732205588" sldId="302"/>
            <ac:cxnSpMk id="10" creationId="{04D5A685-FCC5-E7B6-F4D7-EC440E6F5883}"/>
          </ac:cxnSpMkLst>
        </pc:cxnChg>
        <pc:cxnChg chg="add mod">
          <ac:chgData name="Toby Donaldson" userId="2e6e5431-bb17-4c41-9985-d39c50d83c73" providerId="ADAL" clId="{CBA97E97-ECF2-4F39-A891-C39F5B7B2557}" dt="2024-09-19T21:04:19.437" v="1336" actId="14100"/>
          <ac:cxnSpMkLst>
            <pc:docMk/>
            <pc:sldMk cId="1732205588" sldId="302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1:58.674" v="1177" actId="21"/>
          <ac:cxnSpMkLst>
            <pc:docMk/>
            <pc:sldMk cId="1732205588" sldId="302"/>
            <ac:cxnSpMk id="19" creationId="{15BF6E2F-78CA-E1BC-BE2A-9A5A95604BD1}"/>
          </ac:cxnSpMkLst>
        </pc:cxnChg>
        <pc:cxnChg chg="add mod">
          <ac:chgData name="Toby Donaldson" userId="2e6e5431-bb17-4c41-9985-d39c50d83c73" providerId="ADAL" clId="{CBA97E97-ECF2-4F39-A891-C39F5B7B2557}" dt="2024-09-19T21:05:48.932" v="1432" actId="14100"/>
          <ac:cxnSpMkLst>
            <pc:docMk/>
            <pc:sldMk cId="1732205588" sldId="302"/>
            <ac:cxnSpMk id="22" creationId="{2588662D-71AE-6BC3-90A1-1122058A7402}"/>
          </ac:cxnSpMkLst>
        </pc:cxnChg>
        <pc:cxnChg chg="mod">
          <ac:chgData name="Toby Donaldson" userId="2e6e5431-bb17-4c41-9985-d39c50d83c73" providerId="ADAL" clId="{CBA97E97-ECF2-4F39-A891-C39F5B7B2557}" dt="2024-09-19T21:03:09.168" v="1270" actId="14100"/>
          <ac:cxnSpMkLst>
            <pc:docMk/>
            <pc:sldMk cId="1732205588" sldId="302"/>
            <ac:cxnSpMk id="39" creationId="{7901D27B-AA60-DBFE-FEDC-0BEACA095F92}"/>
          </ac:cxnSpMkLst>
        </pc:cxnChg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  <pc:spChg chg="del">
          <ac:chgData name="Toby Donaldson" userId="2e6e5431-bb17-4c41-9985-d39c50d83c73" providerId="ADAL" clId="{CBA97E97-ECF2-4F39-A891-C39F5B7B2557}" dt="2024-09-19T21:13:45.703" v="1507" actId="21"/>
          <ac:spMkLst>
            <pc:docMk/>
            <pc:sldMk cId="4097905578" sldId="303"/>
            <ac:spMk id="2" creationId="{A5E6C931-848B-61E7-A584-2A3E14781E8C}"/>
          </ac:spMkLst>
        </pc:spChg>
        <pc:spChg chg="mod">
          <ac:chgData name="Toby Donaldson" userId="2e6e5431-bb17-4c41-9985-d39c50d83c73" providerId="ADAL" clId="{CBA97E97-ECF2-4F39-A891-C39F5B7B2557}" dt="2024-09-19T21:14:09.728" v="1512" actId="208"/>
          <ac:spMkLst>
            <pc:docMk/>
            <pc:sldMk cId="4097905578" sldId="303"/>
            <ac:spMk id="3" creationId="{AB6E14D8-FE63-BB5F-4767-A4685A7BC3A4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5" creationId="{D63A62E8-3DF2-8251-CBDB-1A09A68559D7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6" creationId="{39E7F2C4-3DF9-2880-3655-00E1FC9411E0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7" creationId="{A5234857-1D30-A39C-48ED-29D6B6D09216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8" creationId="{D9EBE0BB-1C8B-ABD3-E5B7-24F724AA2025}"/>
          </ac:spMkLst>
        </pc:spChg>
        <pc:spChg chg="del mod">
          <ac:chgData name="Toby Donaldson" userId="2e6e5431-bb17-4c41-9985-d39c50d83c73" providerId="ADAL" clId="{CBA97E97-ECF2-4F39-A891-C39F5B7B2557}" dt="2024-09-19T21:13:51.880" v="1509" actId="21"/>
          <ac:spMkLst>
            <pc:docMk/>
            <pc:sldMk cId="4097905578" sldId="303"/>
            <ac:spMk id="9" creationId="{82699A7A-430C-A6AD-69FD-466D12327618}"/>
          </ac:spMkLst>
        </pc:spChg>
        <pc:spChg chg="add del mod">
          <ac:chgData name="Toby Donaldson" userId="2e6e5431-bb17-4c41-9985-d39c50d83c73" providerId="ADAL" clId="{CBA97E97-ECF2-4F39-A891-C39F5B7B2557}" dt="2024-09-19T21:13:50.542" v="1508" actId="21"/>
          <ac:spMkLst>
            <pc:docMk/>
            <pc:sldMk cId="4097905578" sldId="303"/>
            <ac:spMk id="11" creationId="{6DE40C14-0654-D9A6-713C-9958CCB5C844}"/>
          </ac:spMkLst>
        </pc:spChg>
        <pc:spChg chg="add mod">
          <ac:chgData name="Toby Donaldson" userId="2e6e5431-bb17-4c41-9985-d39c50d83c73" providerId="ADAL" clId="{CBA97E97-ECF2-4F39-A891-C39F5B7B2557}" dt="2024-09-19T21:15:22.764" v="1531" actId="208"/>
          <ac:spMkLst>
            <pc:docMk/>
            <pc:sldMk cId="4097905578" sldId="303"/>
            <ac:spMk id="12" creationId="{E76D433E-1A37-850C-A3A5-9AD623A473C6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20" creationId="{05634A30-244A-564F-DCD3-C53594054409}"/>
          </ac:spMkLst>
        </pc:spChg>
        <pc:spChg chg="del mod">
          <ac:chgData name="Toby Donaldson" userId="2e6e5431-bb17-4c41-9985-d39c50d83c73" providerId="ADAL" clId="{CBA97E97-ECF2-4F39-A891-C39F5B7B2557}" dt="2024-09-19T21:06:38.466" v="1438" actId="21"/>
          <ac:spMkLst>
            <pc:docMk/>
            <pc:sldMk cId="4097905578" sldId="303"/>
            <ac:spMk id="21" creationId="{2B31410E-36D7-6CAF-063A-4B084FD7DCD5}"/>
          </ac:spMkLst>
        </pc:spChg>
        <pc:spChg chg="del">
          <ac:chgData name="Toby Donaldson" userId="2e6e5431-bb17-4c41-9985-d39c50d83c73" providerId="ADAL" clId="{CBA97E97-ECF2-4F39-A891-C39F5B7B2557}" dt="2024-09-19T21:06:24.201" v="1436" actId="21"/>
          <ac:spMkLst>
            <pc:docMk/>
            <pc:sldMk cId="4097905578" sldId="303"/>
            <ac:spMk id="37" creationId="{94AE80C0-436D-52C6-38FA-8DF421454B21}"/>
          </ac:spMkLst>
        </pc:spChg>
        <pc:spChg chg="del">
          <ac:chgData name="Toby Donaldson" userId="2e6e5431-bb17-4c41-9985-d39c50d83c73" providerId="ADAL" clId="{CBA97E97-ECF2-4F39-A891-C39F5B7B2557}" dt="2024-09-19T21:06:46.266" v="1439" actId="21"/>
          <ac:spMkLst>
            <pc:docMk/>
            <pc:sldMk cId="4097905578" sldId="303"/>
            <ac:spMk id="38" creationId="{81A27BCE-E027-26A2-610F-E33D7A61E431}"/>
          </ac:spMkLst>
        </pc:spChg>
        <pc:cxnChg chg="del">
          <ac:chgData name="Toby Donaldson" userId="2e6e5431-bb17-4c41-9985-d39c50d83c73" providerId="ADAL" clId="{CBA97E97-ECF2-4F39-A891-C39F5B7B2557}" dt="2024-09-19T21:10:30.754" v="1467" actId="21"/>
          <ac:cxnSpMkLst>
            <pc:docMk/>
            <pc:sldMk cId="4097905578" sldId="303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6:22.424" v="1435" actId="21"/>
          <ac:cxnSpMkLst>
            <pc:docMk/>
            <pc:sldMk cId="4097905578" sldId="303"/>
            <ac:cxnSpMk id="22" creationId="{2588662D-71AE-6BC3-90A1-1122058A7402}"/>
          </ac:cxnSpMkLst>
        </pc:cxnChg>
        <pc:cxnChg chg="del mod">
          <ac:chgData name="Toby Donaldson" userId="2e6e5431-bb17-4c41-9985-d39c50d83c73" providerId="ADAL" clId="{CBA97E97-ECF2-4F39-A891-C39F5B7B2557}" dt="2024-09-19T21:06:46.266" v="1439" actId="21"/>
          <ac:cxnSpMkLst>
            <pc:docMk/>
            <pc:sldMk cId="4097905578" sldId="303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addSp modSp mod">
        <pc:chgData name="Toby Donaldson" userId="2e6e5431-bb17-4c41-9985-d39c50d83c73" providerId="ADAL" clId="{CBA97E97-ECF2-4F39-A891-C39F5B7B2557}" dt="2024-09-20T23:57:00.262" v="1916" actId="1076"/>
        <pc:sldMkLst>
          <pc:docMk/>
          <pc:sldMk cId="3858326061" sldId="316"/>
        </pc:sldMkLst>
        <pc:spChg chg="add mod">
          <ac:chgData name="Toby Donaldson" userId="2e6e5431-bb17-4c41-9985-d39c50d83c73" providerId="ADAL" clId="{CBA97E97-ECF2-4F39-A891-C39F5B7B2557}" dt="2024-09-20T23:54:06.581" v="1721" actId="1076"/>
          <ac:spMkLst>
            <pc:docMk/>
            <pc:sldMk cId="3858326061" sldId="316"/>
            <ac:spMk id="9" creationId="{E107BCF1-6A97-22EE-50AF-90ED5FB017B9}"/>
          </ac:spMkLst>
        </pc:spChg>
        <pc:spChg chg="mod">
          <ac:chgData name="Toby Donaldson" userId="2e6e5431-bb17-4c41-9985-d39c50d83c73" providerId="ADAL" clId="{CBA97E97-ECF2-4F39-A891-C39F5B7B2557}" dt="2024-09-20T23:53:02.388" v="1533" actId="20577"/>
          <ac:spMkLst>
            <pc:docMk/>
            <pc:sldMk cId="3858326061" sldId="316"/>
            <ac:spMk id="10" creationId="{00418111-740E-B339-2ED1-2BC013B15505}"/>
          </ac:spMkLst>
        </pc:spChg>
        <pc:spChg chg="add mod">
          <ac:chgData name="Toby Donaldson" userId="2e6e5431-bb17-4c41-9985-d39c50d83c73" providerId="ADAL" clId="{CBA97E97-ECF2-4F39-A891-C39F5B7B2557}" dt="2024-09-20T23:57:00.262" v="1916" actId="1076"/>
          <ac:spMkLst>
            <pc:docMk/>
            <pc:sldMk cId="3858326061" sldId="316"/>
            <ac:spMk id="17" creationId="{D48806ED-FBA3-66AF-DEDB-924F8F763B73}"/>
          </ac:spMkLst>
        </pc:spChg>
        <pc:cxnChg chg="add">
          <ac:chgData name="Toby Donaldson" userId="2e6e5431-bb17-4c41-9985-d39c50d83c73" providerId="ADAL" clId="{CBA97E97-ECF2-4F39-A891-C39F5B7B2557}" dt="2024-09-20T23:54:23.492" v="1722" actId="11529"/>
          <ac:cxnSpMkLst>
            <pc:docMk/>
            <pc:sldMk cId="3858326061" sldId="316"/>
            <ac:cxnSpMk id="16" creationId="{77B50697-28C0-13F8-E32D-3EAC6E2DCA3E}"/>
          </ac:cxnSpMkLst>
        </pc:cxnChg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  <pc:spChg chg="del">
          <ac:chgData name="Toby Donaldson" userId="2e6e5431-bb17-4c41-9985-d39c50d83c73" providerId="ADAL" clId="{CBA97E97-ECF2-4F39-A891-C39F5B7B2557}" dt="2024-09-21T00:27:44.320" v="1918" actId="21"/>
          <ac:spMkLst>
            <pc:docMk/>
            <pc:sldMk cId="3248521206" sldId="317"/>
            <ac:spMk id="2" creationId="{250C8944-4588-5E37-1E45-536AF8705AD2}"/>
          </ac:spMkLst>
        </pc:spChg>
        <pc:spChg chg="del">
          <ac:chgData name="Toby Donaldson" userId="2e6e5431-bb17-4c41-9985-d39c50d83c73" providerId="ADAL" clId="{CBA97E97-ECF2-4F39-A891-C39F5B7B2557}" dt="2024-09-21T00:27:47.060" v="1919" actId="21"/>
          <ac:spMkLst>
            <pc:docMk/>
            <pc:sldMk cId="3248521206" sldId="317"/>
            <ac:spMk id="3" creationId="{918A31EB-C678-5819-02F6-953EBE7659A6}"/>
          </ac:spMkLst>
        </pc:spChg>
        <pc:spChg chg="add mod">
          <ac:chgData name="Toby Donaldson" userId="2e6e5431-bb17-4c41-9985-d39c50d83c73" providerId="ADAL" clId="{CBA97E97-ECF2-4F39-A891-C39F5B7B2557}" dt="2024-09-21T00:28:30.473" v="1949" actId="1076"/>
          <ac:spMkLst>
            <pc:docMk/>
            <pc:sldMk cId="3248521206" sldId="317"/>
            <ac:spMk id="5" creationId="{C2D1845F-55F8-9335-3BD4-E2B335EC21B1}"/>
          </ac:spMkLst>
        </pc:spChg>
        <pc:spChg chg="add mod">
          <ac:chgData name="Toby Donaldson" userId="2e6e5431-bb17-4c41-9985-d39c50d83c73" providerId="ADAL" clId="{CBA97E97-ECF2-4F39-A891-C39F5B7B2557}" dt="2024-09-21T00:29:46.114" v="2023" actId="1076"/>
          <ac:spMkLst>
            <pc:docMk/>
            <pc:sldMk cId="3248521206" sldId="317"/>
            <ac:spMk id="6" creationId="{6025B27D-2319-D939-2283-EB5E133E6FE0}"/>
          </ac:spMkLst>
        </pc:spChg>
        <pc:spChg chg="add mod">
          <ac:chgData name="Toby Donaldson" userId="2e6e5431-bb17-4c41-9985-d39c50d83c73" providerId="ADAL" clId="{CBA97E97-ECF2-4F39-A891-C39F5B7B2557}" dt="2024-09-21T00:29:31.713" v="2020" actId="20577"/>
          <ac:spMkLst>
            <pc:docMk/>
            <pc:sldMk cId="3248521206" sldId="317"/>
            <ac:spMk id="7" creationId="{682BFCDF-6664-58E4-01B6-2B626643D7F1}"/>
          </ac:spMkLst>
        </pc:spChg>
        <pc:spChg chg="add mod">
          <ac:chgData name="Toby Donaldson" userId="2e6e5431-bb17-4c41-9985-d39c50d83c73" providerId="ADAL" clId="{CBA97E97-ECF2-4F39-A891-C39F5B7B2557}" dt="2024-09-21T00:32:26.558" v="2214" actId="20577"/>
          <ac:spMkLst>
            <pc:docMk/>
            <pc:sldMk cId="3248521206" sldId="317"/>
            <ac:spMk id="8" creationId="{6EF561DF-C3CF-D4F0-936F-2C5CD1424934}"/>
          </ac:spMkLst>
        </pc:spChg>
        <pc:spChg chg="add mod">
          <ac:chgData name="Toby Donaldson" userId="2e6e5431-bb17-4c41-9985-d39c50d83c73" providerId="ADAL" clId="{CBA97E97-ECF2-4F39-A891-C39F5B7B2557}" dt="2024-09-21T00:32:56.150" v="2276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  <pc:spChg chg="add mod">
          <ac:chgData name="Toby Donaldson" userId="2e6e5431-bb17-4c41-9985-d39c50d83c73" providerId="ADAL" clId="{CBA97E97-ECF2-4F39-A891-C39F5B7B2557}" dt="2024-09-21T00:34:04.155" v="2321" actId="113"/>
          <ac:spMkLst>
            <pc:docMk/>
            <pc:sldMk cId="4252038421" sldId="319"/>
            <ac:spMk id="2" creationId="{DE345346-B6E4-646B-4FC5-34E4D72BDD21}"/>
          </ac:spMkLst>
        </pc:spChg>
        <pc:spChg chg="add mod">
          <ac:chgData name="Toby Donaldson" userId="2e6e5431-bb17-4c41-9985-d39c50d83c73" providerId="ADAL" clId="{CBA97E97-ECF2-4F39-A891-C39F5B7B2557}" dt="2024-09-21T00:34:32.920" v="2325" actId="14100"/>
          <ac:spMkLst>
            <pc:docMk/>
            <pc:sldMk cId="4252038421" sldId="319"/>
            <ac:spMk id="3" creationId="{EBB9AE55-D8CD-B1C4-1710-22D3267721CA}"/>
          </ac:spMkLst>
        </pc:spChg>
        <pc:spChg chg="mod">
          <ac:chgData name="Toby Donaldson" userId="2e6e5431-bb17-4c41-9985-d39c50d83c73" providerId="ADAL" clId="{CBA97E97-ECF2-4F39-A891-C39F5B7B2557}" dt="2024-09-21T00:34:46.679" v="2327" actId="20577"/>
          <ac:spMkLst>
            <pc:docMk/>
            <pc:sldMk cId="4252038421" sldId="319"/>
            <ac:spMk id="8" creationId="{6EF561DF-C3CF-D4F0-936F-2C5CD1424934}"/>
          </ac:spMkLst>
        </pc:spChg>
        <pc:spChg chg="mod">
          <ac:chgData name="Toby Donaldson" userId="2e6e5431-bb17-4c41-9985-d39c50d83c73" providerId="ADAL" clId="{CBA97E97-ECF2-4F39-A891-C39F5B7B2557}" dt="2024-09-21T00:34:08.529" v="2322" actId="113"/>
          <ac:spMkLst>
            <pc:docMk/>
            <pc:sldMk cId="4252038421" sldId="319"/>
            <ac:spMk id="9" creationId="{2946CC19-ECB5-0C67-CA6C-45A07D08376C}"/>
          </ac:spMkLst>
        </pc:spChg>
        <pc:spChg chg="add mod">
          <ac:chgData name="Toby Donaldson" userId="2e6e5431-bb17-4c41-9985-d39c50d83c73" providerId="ADAL" clId="{CBA97E97-ECF2-4F39-A891-C39F5B7B2557}" dt="2024-09-21T00:35:19.906" v="2331" actId="1076"/>
          <ac:spMkLst>
            <pc:docMk/>
            <pc:sldMk cId="4252038421" sldId="319"/>
            <ac:spMk id="12" creationId="{E46B76DF-18A0-D9DA-6A8E-5BD4183230D0}"/>
          </ac:spMkLst>
        </pc:spChg>
        <pc:cxnChg chg="add">
          <ac:chgData name="Toby Donaldson" userId="2e6e5431-bb17-4c41-9985-d39c50d83c73" providerId="ADAL" clId="{CBA97E97-ECF2-4F39-A891-C39F5B7B2557}" dt="2024-09-21T00:35:01.421" v="2328" actId="11529"/>
          <ac:cxnSpMkLst>
            <pc:docMk/>
            <pc:sldMk cId="4252038421" sldId="319"/>
            <ac:cxnSpMk id="11" creationId="{D5BC43FB-B1C6-C0C0-A609-3A56E1E808D6}"/>
          </ac:cxnSpMkLst>
        </pc:cxnChg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inkChg chg="del">
          <ac:chgData name="Toby Donaldson" userId="2e6e5431-bb17-4c41-9985-d39c50d83c73" providerId="ADAL" clId="{B9F33DEE-EC52-4B89-A8C8-427ED27EC638}" dt="2024-09-19T01:04:45.862" v="9058" actId="21"/>
          <ac:inkMkLst>
            <pc:docMk/>
            <pc:sldMk cId="302167807" sldId="299"/>
            <ac:inkMk id="12" creationId="{F731033A-1FF7-12B6-FF02-080DE7AC82FF}"/>
          </ac:inkMkLst>
        </pc:ink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inkChg chg="del">
          <ac:chgData name="Toby Donaldson" userId="2e6e5431-bb17-4c41-9985-d39c50d83c73" providerId="ADAL" clId="{B9F33DEE-EC52-4B89-A8C8-427ED27EC638}" dt="2024-09-19T00:45:51.630" v="8908" actId="21"/>
          <ac:inkMkLst>
            <pc:docMk/>
            <pc:sldMk cId="711128939" sldId="307"/>
            <ac:inkMk id="5" creationId="{95754E7B-88BC-3CD1-E3B8-91F67A390F8E}"/>
          </ac:inkMkLst>
        </pc:ink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9T00:45:31.985" v="8906" actId="20577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inkChg chg="del">
          <ac:chgData name="Toby Donaldson" userId="2e6e5431-bb17-4c41-9985-d39c50d83c73" providerId="ADAL" clId="{B9F33DEE-EC52-4B89-A8C8-427ED27EC638}" dt="2024-09-19T00:45:39.093" v="8907" actId="21"/>
          <ac:inkMkLst>
            <pc:docMk/>
            <pc:sldMk cId="2722314743" sldId="310"/>
            <ac:inkMk id="2" creationId="{233D7823-66E4-FB22-0996-F10B9B151B01}"/>
          </ac:inkMkLst>
        </pc:ink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  <pc:spChg chg="add del mod">
          <ac:chgData name="Toby Donaldson" userId="2e6e5431-bb17-4c41-9985-d39c50d83c73" providerId="ADAL" clId="{B9F33DEE-EC52-4B89-A8C8-427ED27EC638}" dt="2024-09-19T00:57:41.670" v="8946" actId="21"/>
          <ac:spMkLst>
            <pc:docMk/>
            <pc:sldMk cId="2722267496" sldId="321"/>
            <ac:spMk id="3" creationId="{CFDA8D1D-BBC1-7E85-C9F4-33ED9A244AFD}"/>
          </ac:spMkLst>
        </pc:spChg>
        <pc:spChg chg="mod">
          <ac:chgData name="Toby Donaldson" userId="2e6e5431-bb17-4c41-9985-d39c50d83c73" providerId="ADAL" clId="{B9F33DEE-EC52-4B89-A8C8-427ED27EC638}" dt="2024-09-19T00:58:09.465" v="8988" actId="207"/>
          <ac:spMkLst>
            <pc:docMk/>
            <pc:sldMk cId="2722267496" sldId="321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9T00:56:26.479" v="8937"/>
          <ac:spMkLst>
            <pc:docMk/>
            <pc:sldMk cId="2722267496" sldId="321"/>
            <ac:spMk id="6" creationId="{43978626-DFE3-4F98-3036-F18430FBF5AD}"/>
          </ac:spMkLst>
        </pc:spChg>
        <pc:spChg chg="del mod ord">
          <ac:chgData name="Toby Donaldson" userId="2e6e5431-bb17-4c41-9985-d39c50d83c73" providerId="ADAL" clId="{B9F33DEE-EC52-4B89-A8C8-427ED27EC638}" dt="2024-09-19T00:57:29.471" v="8943" actId="21"/>
          <ac:spMkLst>
            <pc:docMk/>
            <pc:sldMk cId="2722267496" sldId="321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9T00:56:29.002" v="8938"/>
          <ac:spMkLst>
            <pc:docMk/>
            <pc:sldMk cId="2722267496" sldId="321"/>
            <ac:spMk id="8" creationId="{F6FEC5B8-4CDC-AC2F-ADB2-5C9622367220}"/>
          </ac:spMkLst>
        </pc:spChg>
        <pc:spChg chg="add mod">
          <ac:chgData name="Toby Donaldson" userId="2e6e5431-bb17-4c41-9985-d39c50d83c73" providerId="ADAL" clId="{B9F33DEE-EC52-4B89-A8C8-427ED27EC638}" dt="2024-09-19T00:56:53.543" v="8940"/>
          <ac:spMkLst>
            <pc:docMk/>
            <pc:sldMk cId="2722267496" sldId="321"/>
            <ac:spMk id="9" creationId="{A0F04756-DBF6-D6F1-8595-E499BDAB0FB9}"/>
          </ac:spMkLst>
        </pc:spChg>
        <pc:spChg chg="mod">
          <ac:chgData name="Toby Donaldson" userId="2e6e5431-bb17-4c41-9985-d39c50d83c73" providerId="ADAL" clId="{B9F33DEE-EC52-4B89-A8C8-427ED27EC638}" dt="2024-09-19T00:57:37.955" v="8945" actId="207"/>
          <ac:spMkLst>
            <pc:docMk/>
            <pc:sldMk cId="2722267496" sldId="32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9T00:59:30.434" v="9056" actId="207"/>
          <ac:spMkLst>
            <pc:docMk/>
            <pc:sldMk cId="2722267496" sldId="321"/>
            <ac:spMk id="20" creationId="{438A2C84-9FE2-906B-1C75-D8BA9E77F23D}"/>
          </ac:spMkLst>
        </pc:spChg>
        <pc:cxnChg chg="add del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1" creationId="{326FABDB-2906-CEF4-7B06-A2781A11C9CF}"/>
          </ac:cxnSpMkLst>
        </pc:cxnChg>
        <pc:cxnChg chg="add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2" creationId="{04A4ABA1-075F-E058-656C-5E5091A3DCFB}"/>
          </ac:cxnSpMkLst>
        </pc:cxnChg>
        <pc:cxnChg chg="add">
          <ac:chgData name="Toby Donaldson" userId="2e6e5431-bb17-4c41-9985-d39c50d83c73" providerId="ADAL" clId="{B9F33DEE-EC52-4B89-A8C8-427ED27EC638}" dt="2024-09-19T00:59:35.686" v="9057" actId="11529"/>
          <ac:cxnSpMkLst>
            <pc:docMk/>
            <pc:sldMk cId="2722267496" sldId="321"/>
            <ac:cxnSpMk id="22" creationId="{FA4C978D-16B7-F5A5-61AD-15281613411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20/09/2024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20/09/2024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20/09/2024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20/09/2024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20/09/2024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20/09/2024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5772175-955A-4811-B3D9-A03023BEF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4724" y="126724"/>
            <a:ext cx="6346209" cy="611304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92937" y="2554938"/>
            <a:ext cx="2501979" cy="610413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45782" y="1257085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5457" y="385455"/>
            <a:ext cx="6858001" cy="608709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0C86EF7-5EC4-4682-A7BD-444DA4916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760" y="10141"/>
            <a:ext cx="5608469" cy="6858864"/>
          </a:xfrm>
          <a:prstGeom prst="rect">
            <a:avLst/>
          </a:prstGeom>
          <a:gradFill>
            <a:gsLst>
              <a:gs pos="21000">
                <a:schemeClr val="accent1">
                  <a:lumMod val="75000"/>
                  <a:alpha val="6000"/>
                </a:schemeClr>
              </a:gs>
              <a:gs pos="99000">
                <a:schemeClr val="accent1">
                  <a:lumMod val="50000"/>
                  <a:alpha val="3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35B3B-97F8-53B4-0820-5D8414186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457199"/>
            <a:ext cx="4494652" cy="3465177"/>
          </a:xfrm>
        </p:spPr>
        <p:txBody>
          <a:bodyPr anchor="b">
            <a:normAutofit/>
          </a:bodyPr>
          <a:lstStyle/>
          <a:p>
            <a:pPr algn="l"/>
            <a:r>
              <a:rPr lang="en-CA" sz="4400">
                <a:solidFill>
                  <a:srgbClr val="FFFFFF"/>
                </a:solidFill>
              </a:rPr>
              <a:t>Chapter 3</a:t>
            </a:r>
            <a:br>
              <a:rPr lang="en-CA" sz="4400">
                <a:solidFill>
                  <a:srgbClr val="FFFFFF"/>
                </a:solidFill>
              </a:rPr>
            </a:br>
            <a:r>
              <a:rPr lang="en-CA" sz="4400">
                <a:solidFill>
                  <a:srgbClr val="FFFFFF"/>
                </a:solidFill>
              </a:rPr>
              <a:t>Functions (and simple loops)</a:t>
            </a:r>
            <a:endParaRPr lang="en-AU" sz="4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724C6-6D98-F980-728B-C2BA02D7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499" y="4745318"/>
            <a:ext cx="4506605" cy="1266530"/>
          </a:xfrm>
        </p:spPr>
        <p:txBody>
          <a:bodyPr>
            <a:normAutofit/>
          </a:bodyPr>
          <a:lstStyle/>
          <a:p>
            <a:pPr algn="l"/>
            <a:r>
              <a:rPr lang="en-CA" sz="2000">
                <a:solidFill>
                  <a:srgbClr val="FFFFFF"/>
                </a:solidFill>
              </a:rPr>
              <a:t>CMPT 120-D1 Fall 2024</a:t>
            </a:r>
            <a:endParaRPr lang="en-AU" sz="20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11242-B5A3-D371-4A7A-C8E9982D7CD5}"/>
              </a:ext>
            </a:extLst>
          </p:cNvPr>
          <p:cNvSpPr txBox="1"/>
          <p:nvPr/>
        </p:nvSpPr>
        <p:spPr>
          <a:xfrm>
            <a:off x="7229040" y="2168050"/>
            <a:ext cx="41696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/>
              <a:t>Remember!</a:t>
            </a:r>
            <a:br>
              <a:rPr lang="en-CA" sz="3600"/>
            </a:br>
            <a:r>
              <a:rPr lang="en-CA" sz="3600"/>
              <a:t>Assignment 1 is due</a:t>
            </a:r>
            <a:br>
              <a:rPr lang="en-CA" sz="3600"/>
            </a:br>
            <a:r>
              <a:rPr lang="en-CA" sz="3600"/>
              <a:t>this Wednesday!</a:t>
            </a:r>
          </a:p>
        </p:txBody>
      </p:sp>
    </p:spTree>
    <p:extLst>
      <p:ext uri="{BB962C8B-B14F-4D97-AF65-F5344CB8AC3E}">
        <p14:creationId xmlns:p14="http://schemas.microsoft.com/office/powerpoint/2010/main" val="311315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70893" y="189182"/>
            <a:ext cx="5250155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</a:t>
            </a:r>
            <a:r>
              <a:rPr lang="en-US" err="1">
                <a:latin typeface="Consolas" panose="020B0609020204030204" pitchFamily="49" charset="0"/>
              </a:rPr>
              <a:t>print_a_joke</a:t>
            </a:r>
            <a:r>
              <a:rPr lang="en-US">
                <a:latin typeface="Consolas" panose="020B0609020204030204" pitchFamily="49" charset="0"/>
              </a:rPr>
              <a:t>():</a:t>
            </a:r>
          </a:p>
          <a:p>
            <a:r>
              <a:rPr lang="en-US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>
                <a:latin typeface="Consolas" panose="020B0609020204030204" pitchFamily="49" charset="0"/>
              </a:rPr>
              <a:t>    print("Never mind, it's pointless.")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7F2C4-3DF9-2880-3655-00E1FC9411E0}"/>
              </a:ext>
            </a:extLst>
          </p:cNvPr>
          <p:cNvSpPr txBox="1"/>
          <p:nvPr/>
        </p:nvSpPr>
        <p:spPr>
          <a:xfrm>
            <a:off x="6651901" y="264481"/>
            <a:ext cx="5250155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</a:t>
            </a:r>
            <a:r>
              <a:rPr lang="en-US" err="1">
                <a:latin typeface="Consolas" panose="020B0609020204030204" pitchFamily="49" charset="0"/>
              </a:rPr>
              <a:t>print_a_joke</a:t>
            </a:r>
            <a:r>
              <a:rPr lang="en-US">
                <a:latin typeface="Consolas" panose="020B0609020204030204" pitchFamily="49" charset="0"/>
              </a:rPr>
              <a:t>():</a:t>
            </a:r>
          </a:p>
          <a:p>
            <a:r>
              <a:rPr lang="en-US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>
                <a:latin typeface="Consolas" panose="020B0609020204030204" pitchFamily="49" charset="0"/>
              </a:rPr>
              <a:t>   print("A broken pencil.")</a:t>
            </a:r>
          </a:p>
          <a:p>
            <a:r>
              <a:rPr lang="en-US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>
                <a:latin typeface="Consolas" panose="020B0609020204030204" pitchFamily="49" charset="0"/>
              </a:rPr>
              <a:t>    print("Never mind, it's pointless.")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34857-1D30-A39C-48ED-29D6B6D09216}"/>
              </a:ext>
            </a:extLst>
          </p:cNvPr>
          <p:cNvSpPr txBox="1"/>
          <p:nvPr/>
        </p:nvSpPr>
        <p:spPr>
          <a:xfrm>
            <a:off x="6651900" y="2244945"/>
            <a:ext cx="5250155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</a:t>
            </a:r>
            <a:r>
              <a:rPr lang="en-US" err="1">
                <a:latin typeface="Consolas" panose="020B0609020204030204" pitchFamily="49" charset="0"/>
              </a:rPr>
              <a:t>print_a_joke</a:t>
            </a:r>
            <a:r>
              <a:rPr lang="en-US">
                <a:latin typeface="Consolas" panose="020B0609020204030204" pitchFamily="49" charset="0"/>
              </a:rPr>
              <a:t>():</a:t>
            </a:r>
          </a:p>
          <a:p>
            <a:r>
              <a:rPr lang="en-US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>
                <a:latin typeface="Consolas" panose="020B0609020204030204" pitchFamily="49" charset="0"/>
              </a:rPr>
              <a:t>     print("A broken pencil.")</a:t>
            </a:r>
          </a:p>
          <a:p>
            <a:r>
              <a:rPr lang="en-US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>
                <a:latin typeface="Consolas" panose="020B0609020204030204" pitchFamily="49" charset="0"/>
              </a:rPr>
              <a:t>    print("Never mind, it's pointless.")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BE0BB-1C8B-ABD3-E5B7-24F724AA2025}"/>
              </a:ext>
            </a:extLst>
          </p:cNvPr>
          <p:cNvSpPr txBox="1"/>
          <p:nvPr/>
        </p:nvSpPr>
        <p:spPr>
          <a:xfrm>
            <a:off x="677442" y="2484930"/>
            <a:ext cx="474360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</a:t>
            </a:r>
            <a:r>
              <a:rPr lang="en-US" err="1">
                <a:latin typeface="Consolas" panose="020B0609020204030204" pitchFamily="49" charset="0"/>
              </a:rPr>
              <a:t>print_a_joke</a:t>
            </a:r>
            <a:r>
              <a:rPr lang="en-US">
                <a:latin typeface="Consolas" panose="020B0609020204030204" pitchFamily="49" charset="0"/>
              </a:rPr>
              <a:t>():</a:t>
            </a:r>
          </a:p>
          <a:p>
            <a:r>
              <a:rPr lang="en-US">
                <a:latin typeface="Consolas" panose="020B0609020204030204" pitchFamily="49" charset="0"/>
              </a:rPr>
              <a:t>print("Knock knock!")</a:t>
            </a:r>
          </a:p>
          <a:p>
            <a:r>
              <a:rPr lang="en-US">
                <a:latin typeface="Consolas" panose="020B0609020204030204" pitchFamily="49" charset="0"/>
              </a:rPr>
              <a:t>print("Who's there?")</a:t>
            </a:r>
          </a:p>
          <a:p>
            <a:r>
              <a:rPr lang="en-US">
                <a:latin typeface="Consolas" panose="020B0609020204030204" pitchFamily="49" charset="0"/>
              </a:rPr>
              <a:t>print("A broken pencil.")</a:t>
            </a:r>
          </a:p>
          <a:p>
            <a:r>
              <a:rPr lang="en-US">
                <a:latin typeface="Consolas" panose="020B0609020204030204" pitchFamily="49" charset="0"/>
              </a:rPr>
              <a:t>print("A broken pencil who?")</a:t>
            </a:r>
          </a:p>
          <a:p>
            <a:r>
              <a:rPr lang="en-US">
                <a:latin typeface="Consolas" panose="020B0609020204030204" pitchFamily="49" charset="0"/>
              </a:rPr>
              <a:t>print("Never mind, it's pointless.")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D433E-1A37-850C-A3A5-9AD623A473C6}"/>
              </a:ext>
            </a:extLst>
          </p:cNvPr>
          <p:cNvSpPr txBox="1"/>
          <p:nvPr/>
        </p:nvSpPr>
        <p:spPr>
          <a:xfrm>
            <a:off x="614054" y="4537697"/>
            <a:ext cx="4996881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</a:t>
            </a:r>
            <a:r>
              <a:rPr lang="en-US" err="1">
                <a:latin typeface="Consolas" panose="020B0609020204030204" pitchFamily="49" charset="0"/>
              </a:rPr>
              <a:t>print_a_joke</a:t>
            </a:r>
            <a:r>
              <a:rPr lang="en-US">
                <a:latin typeface="Consolas" panose="020B0609020204030204" pitchFamily="49" charset="0"/>
              </a:rPr>
              <a:t>():</a:t>
            </a:r>
          </a:p>
          <a:p>
            <a:r>
              <a:rPr lang="en-US">
                <a:latin typeface="Consolas" panose="020B0609020204030204" pitchFamily="49" charset="0"/>
              </a:rPr>
              <a:t> print("Knock knock!")</a:t>
            </a:r>
          </a:p>
          <a:p>
            <a:r>
              <a:rPr lang="en-US">
                <a:latin typeface="Consolas" panose="020B0609020204030204" pitchFamily="49" charset="0"/>
              </a:rPr>
              <a:t> print("Who's there?")</a:t>
            </a:r>
          </a:p>
          <a:p>
            <a:r>
              <a:rPr lang="en-US">
                <a:latin typeface="Consolas" panose="020B0609020204030204" pitchFamily="49" charset="0"/>
              </a:rPr>
              <a:t> print("A broken pencil.")</a:t>
            </a:r>
          </a:p>
          <a:p>
            <a:r>
              <a:rPr lang="en-US">
                <a:latin typeface="Consolas" panose="020B0609020204030204" pitchFamily="49" charset="0"/>
              </a:rPr>
              <a:t> print("A broken pencil who?")</a:t>
            </a:r>
          </a:p>
          <a:p>
            <a:r>
              <a:rPr lang="en-US">
                <a:latin typeface="Consolas" panose="020B0609020204030204" pitchFamily="49" charset="0"/>
              </a:rPr>
              <a:t> print("Never mind, it's pointless.")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04B2A-6E9B-6CB5-BF62-4B69BBED98EE}"/>
              </a:ext>
            </a:extLst>
          </p:cNvPr>
          <p:cNvSpPr txBox="1"/>
          <p:nvPr/>
        </p:nvSpPr>
        <p:spPr>
          <a:xfrm>
            <a:off x="4503168" y="4780678"/>
            <a:ext cx="91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>
                <a:solidFill>
                  <a:srgbClr val="00B050"/>
                </a:solidFill>
              </a:rPr>
              <a:t>Works!</a:t>
            </a:r>
            <a:endParaRPr lang="en-AU" b="1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7F840-2634-EBC0-6D99-5C3A06EAF27B}"/>
              </a:ext>
            </a:extLst>
          </p:cNvPr>
          <p:cNvSpPr txBox="1"/>
          <p:nvPr/>
        </p:nvSpPr>
        <p:spPr>
          <a:xfrm>
            <a:off x="4503168" y="189182"/>
            <a:ext cx="91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>
                <a:solidFill>
                  <a:srgbClr val="00B050"/>
                </a:solidFill>
              </a:rPr>
              <a:t>Works!</a:t>
            </a:r>
            <a:endParaRPr lang="en-AU" b="1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CB11C-790B-7DEA-5A61-2065C3F98989}"/>
              </a:ext>
            </a:extLst>
          </p:cNvPr>
          <p:cNvSpPr txBox="1"/>
          <p:nvPr/>
        </p:nvSpPr>
        <p:spPr>
          <a:xfrm>
            <a:off x="4503168" y="2553944"/>
            <a:ext cx="890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>
                <a:solidFill>
                  <a:srgbClr val="FF0000"/>
                </a:solidFill>
              </a:rPr>
              <a:t>Syntax</a:t>
            </a:r>
            <a:br>
              <a:rPr lang="en-CA" b="1">
                <a:solidFill>
                  <a:srgbClr val="FF0000"/>
                </a:solidFill>
              </a:rPr>
            </a:br>
            <a:r>
              <a:rPr lang="en-CA" b="1">
                <a:solidFill>
                  <a:srgbClr val="FF0000"/>
                </a:solidFill>
              </a:rPr>
              <a:t>error!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AAFE9-B088-C0B2-4DA9-CDDEC4559C74}"/>
              </a:ext>
            </a:extLst>
          </p:cNvPr>
          <p:cNvSpPr txBox="1"/>
          <p:nvPr/>
        </p:nvSpPr>
        <p:spPr>
          <a:xfrm>
            <a:off x="11011234" y="2333811"/>
            <a:ext cx="890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>
                <a:solidFill>
                  <a:srgbClr val="FF0000"/>
                </a:solidFill>
              </a:rPr>
              <a:t>Syntax</a:t>
            </a:r>
            <a:br>
              <a:rPr lang="en-CA" b="1">
                <a:solidFill>
                  <a:srgbClr val="FF0000"/>
                </a:solidFill>
              </a:rPr>
            </a:br>
            <a:r>
              <a:rPr lang="en-CA" b="1">
                <a:solidFill>
                  <a:srgbClr val="FF0000"/>
                </a:solidFill>
              </a:rPr>
              <a:t>error!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F1888-4E78-2BE5-6235-42037027A2A9}"/>
              </a:ext>
            </a:extLst>
          </p:cNvPr>
          <p:cNvSpPr txBox="1"/>
          <p:nvPr/>
        </p:nvSpPr>
        <p:spPr>
          <a:xfrm>
            <a:off x="10908389" y="373848"/>
            <a:ext cx="890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>
                <a:solidFill>
                  <a:srgbClr val="FF0000"/>
                </a:solidFill>
              </a:rPr>
              <a:t>Syntax</a:t>
            </a:r>
            <a:br>
              <a:rPr lang="en-CA" b="1">
                <a:solidFill>
                  <a:srgbClr val="FF0000"/>
                </a:solidFill>
              </a:rPr>
            </a:br>
            <a:r>
              <a:rPr lang="en-CA" b="1">
                <a:solidFill>
                  <a:srgbClr val="FF0000"/>
                </a:solidFill>
              </a:rPr>
              <a:t>error!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50B88-78E8-00B5-1070-D7CA485DDE5D}"/>
              </a:ext>
            </a:extLst>
          </p:cNvPr>
          <p:cNvSpPr txBox="1"/>
          <p:nvPr/>
        </p:nvSpPr>
        <p:spPr>
          <a:xfrm>
            <a:off x="6383867" y="4537697"/>
            <a:ext cx="56280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Which functions are </a:t>
            </a:r>
          </a:p>
          <a:p>
            <a:r>
              <a:rPr lang="en-CA" sz="4800"/>
              <a:t>correctly indented?</a:t>
            </a:r>
            <a:endParaRPr lang="en-AU" sz="4800"/>
          </a:p>
        </p:txBody>
      </p:sp>
    </p:spTree>
    <p:extLst>
      <p:ext uri="{BB962C8B-B14F-4D97-AF65-F5344CB8AC3E}">
        <p14:creationId xmlns:p14="http://schemas.microsoft.com/office/powerpoint/2010/main" val="68356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435810" y="2089204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n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print('+' + '-' * n + '+’)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print('+' + '-' * n + '+')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9753E-B219-A624-674E-05ABA396D0F3}"/>
              </a:ext>
            </a:extLst>
          </p:cNvPr>
          <p:cNvSpPr txBox="1"/>
          <p:nvPr/>
        </p:nvSpPr>
        <p:spPr>
          <a:xfrm>
            <a:off x="816810" y="634537"/>
            <a:ext cx="22227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Read this function.</a:t>
            </a:r>
            <a:br>
              <a:rPr lang="en-CA"/>
            </a:br>
            <a:r>
              <a:rPr lang="en-CA"/>
              <a:t>What are its parts?</a:t>
            </a:r>
            <a:br>
              <a:rPr lang="en-CA"/>
            </a:br>
            <a:r>
              <a:rPr lang="en-CA"/>
              <a:t>What does it do?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567334" y="2375748"/>
            <a:ext cx="140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latin typeface="Consolas" panose="020B0609020204030204" pitchFamily="49" charset="0"/>
              </a:rPr>
              <a:t>+-------+</a:t>
            </a:r>
          </a:p>
          <a:p>
            <a:r>
              <a:rPr lang="en-AU">
                <a:latin typeface="Consolas" panose="020B0609020204030204" pitchFamily="49" charset="0"/>
              </a:rPr>
              <a:t>| Hello |</a:t>
            </a:r>
          </a:p>
          <a:p>
            <a:r>
              <a:rPr lang="en-AU">
                <a:latin typeface="Consolas" panose="020B0609020204030204" pitchFamily="49" charset="0"/>
              </a:rPr>
              <a:t>+-------+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66867" y="15578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78048-1347-32E0-0A67-3C85D226F6B8}"/>
              </a:ext>
            </a:extLst>
          </p:cNvPr>
          <p:cNvSpPr txBox="1"/>
          <p:nvPr/>
        </p:nvSpPr>
        <p:spPr>
          <a:xfrm>
            <a:off x="8612717" y="981054"/>
            <a:ext cx="3314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err="1">
                <a:latin typeface="Consolas" panose="020B0609020204030204" pitchFamily="49" charset="0"/>
              </a:rPr>
              <a:t>print_in_box</a:t>
            </a:r>
            <a:r>
              <a:rPr lang="en-US" sz="2000">
                <a:latin typeface="Consolas" panose="020B0609020204030204" pitchFamily="49" charset="0"/>
              </a:rPr>
              <a:t>('Hello')</a:t>
            </a:r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357360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435810" y="2089204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n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print('+' + '-' * n + '+’)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print('+' + '-' * n + '+')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567334" y="2375748"/>
            <a:ext cx="140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latin typeface="Consolas" panose="020B0609020204030204" pitchFamily="49" charset="0"/>
              </a:rPr>
              <a:t>+-------+</a:t>
            </a:r>
          </a:p>
          <a:p>
            <a:r>
              <a:rPr lang="en-AU">
                <a:latin typeface="Consolas" panose="020B0609020204030204" pitchFamily="49" charset="0"/>
              </a:rPr>
              <a:t>| Hello |</a:t>
            </a:r>
          </a:p>
          <a:p>
            <a:r>
              <a:rPr lang="en-AU">
                <a:latin typeface="Consolas" panose="020B0609020204030204" pitchFamily="49" charset="0"/>
              </a:rPr>
              <a:t>+-------+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66867" y="15578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B8C3FA-E6D0-9BB7-7751-26D9EC83D90D}"/>
              </a:ext>
            </a:extLst>
          </p:cNvPr>
          <p:cNvSpPr/>
          <p:nvPr/>
        </p:nvSpPr>
        <p:spPr>
          <a:xfrm>
            <a:off x="1358610" y="3140091"/>
            <a:ext cx="5956589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56E05D-8828-3326-D73E-EF25978288DA}"/>
              </a:ext>
            </a:extLst>
          </p:cNvPr>
          <p:cNvSpPr/>
          <p:nvPr/>
        </p:nvSpPr>
        <p:spPr>
          <a:xfrm>
            <a:off x="1358610" y="4132643"/>
            <a:ext cx="5956589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9F8B7-C569-C8FA-6F0E-FBB1DFBBAAB9}"/>
              </a:ext>
            </a:extLst>
          </p:cNvPr>
          <p:cNvSpPr txBox="1"/>
          <p:nvPr/>
        </p:nvSpPr>
        <p:spPr>
          <a:xfrm>
            <a:off x="8610667" y="3770442"/>
            <a:ext cx="25992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These two lines are identical. Identical code is often a sign that you make it a function …</a:t>
            </a:r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5E9E7B-857C-ECA8-69E1-F30804DA6DDD}"/>
              </a:ext>
            </a:extLst>
          </p:cNvPr>
          <p:cNvCxnSpPr>
            <a:stCxn id="5" idx="1"/>
            <a:endCxn id="2" idx="3"/>
          </p:cNvCxnSpPr>
          <p:nvPr/>
        </p:nvCxnSpPr>
        <p:spPr>
          <a:xfrm flipH="1" flipV="1">
            <a:off x="7315199" y="3366476"/>
            <a:ext cx="1295468" cy="1004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9130FA-0092-1258-4BA0-C5734E5DDAC4}"/>
              </a:ext>
            </a:extLst>
          </p:cNvPr>
          <p:cNvCxnSpPr>
            <a:stCxn id="5" idx="1"/>
            <a:endCxn id="3" idx="3"/>
          </p:cNvCxnSpPr>
          <p:nvPr/>
        </p:nvCxnSpPr>
        <p:spPr>
          <a:xfrm flipH="1" flipV="1">
            <a:off x="7315199" y="4359028"/>
            <a:ext cx="1295468" cy="11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5AFBBE-6413-A604-0AAF-F1F4FF69039E}"/>
              </a:ext>
            </a:extLst>
          </p:cNvPr>
          <p:cNvSpPr txBox="1"/>
          <p:nvPr/>
        </p:nvSpPr>
        <p:spPr>
          <a:xfrm>
            <a:off x="8612717" y="981054"/>
            <a:ext cx="3314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err="1">
                <a:latin typeface="Consolas" panose="020B0609020204030204" pitchFamily="49" charset="0"/>
              </a:rPr>
              <a:t>print_in_box</a:t>
            </a:r>
            <a:r>
              <a:rPr lang="en-US" sz="2000">
                <a:latin typeface="Consolas" panose="020B0609020204030204" pitchFamily="49" charset="0"/>
              </a:rPr>
              <a:t>('Hello')</a:t>
            </a:r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287245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64583" y="144127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n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print('+' + '-' * n + '+')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print('+' + '-' * n + '+')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567334" y="2375748"/>
            <a:ext cx="140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latin typeface="Consolas" panose="020B0609020204030204" pitchFamily="49" charset="0"/>
              </a:rPr>
              <a:t>+-------+</a:t>
            </a:r>
          </a:p>
          <a:p>
            <a:r>
              <a:rPr lang="en-AU">
                <a:latin typeface="Consolas" panose="020B0609020204030204" pitchFamily="49" charset="0"/>
              </a:rPr>
              <a:t>| Hello |</a:t>
            </a:r>
          </a:p>
          <a:p>
            <a:r>
              <a:rPr lang="en-AU">
                <a:latin typeface="Consolas" panose="020B0609020204030204" pitchFamily="49" charset="0"/>
              </a:rPr>
              <a:t>+-------+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66867" y="15578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813C2-D497-3ABD-F289-638D14DD4A57}"/>
              </a:ext>
            </a:extLst>
          </p:cNvPr>
          <p:cNvSpPr txBox="1"/>
          <p:nvPr/>
        </p:nvSpPr>
        <p:spPr>
          <a:xfrm>
            <a:off x="304801" y="3756875"/>
            <a:ext cx="6096000" cy="58477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print('+' + '-' * n + '+')</a:t>
            </a:r>
            <a:endParaRPr lang="en-AU" sz="3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801F0-94BB-D7E2-7CF6-D3F9F5B0474B}"/>
              </a:ext>
            </a:extLst>
          </p:cNvPr>
          <p:cNvSpPr txBox="1"/>
          <p:nvPr/>
        </p:nvSpPr>
        <p:spPr>
          <a:xfrm>
            <a:off x="304801" y="4898727"/>
            <a:ext cx="25992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creates a string of n ‘-’ characters beginning and ending with a ‘+’:</a:t>
            </a:r>
            <a:br>
              <a:rPr lang="en-CA"/>
            </a:br>
            <a:r>
              <a:rPr lang="en-CA"/>
              <a:t>+----------+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A4083-4D24-AF52-0231-B40DBEE3D679}"/>
              </a:ext>
            </a:extLst>
          </p:cNvPr>
          <p:cNvSpPr txBox="1"/>
          <p:nvPr/>
        </p:nvSpPr>
        <p:spPr>
          <a:xfrm>
            <a:off x="3170733" y="4903721"/>
            <a:ext cx="25992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It creates a sort of dashed line … that would be a good name for it as a function …</a:t>
            </a:r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B2520-E3F7-E0AC-20AE-1E50CE7EF219}"/>
              </a:ext>
            </a:extLst>
          </p:cNvPr>
          <p:cNvSpPr txBox="1"/>
          <p:nvPr/>
        </p:nvSpPr>
        <p:spPr>
          <a:xfrm>
            <a:off x="6096000" y="4620188"/>
            <a:ext cx="5960533" cy="95410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def </a:t>
            </a:r>
            <a:r>
              <a:rPr lang="en-US" sz="2800" err="1">
                <a:latin typeface="Consolas" panose="020B0609020204030204" pitchFamily="49" charset="0"/>
              </a:rPr>
              <a:t>print_dashed_line</a:t>
            </a:r>
            <a:r>
              <a:rPr lang="en-US" sz="2800">
                <a:latin typeface="Consolas" panose="020B0609020204030204" pitchFamily="49" charset="0"/>
              </a:rPr>
              <a:t>(n):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   print('+' + '-' * n + '+')</a:t>
            </a:r>
            <a:endParaRPr lang="en-AU" sz="28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3DDC8B-6EA7-ED99-99E5-170F2D2C27EE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 flipV="1">
            <a:off x="2904001" y="5498892"/>
            <a:ext cx="266732" cy="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EC65A5-34B2-4390-B7D0-D7E99E18C101}"/>
              </a:ext>
            </a:extLst>
          </p:cNvPr>
          <p:cNvCxnSpPr>
            <a:stCxn id="15" idx="0"/>
          </p:cNvCxnSpPr>
          <p:nvPr/>
        </p:nvCxnSpPr>
        <p:spPr>
          <a:xfrm flipV="1">
            <a:off x="1604401" y="4341650"/>
            <a:ext cx="266732" cy="557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AB8921A-2E4E-B095-F5E3-5CCFDA2A6D83}"/>
              </a:ext>
            </a:extLst>
          </p:cNvPr>
          <p:cNvCxnSpPr/>
          <p:nvPr/>
        </p:nvCxnSpPr>
        <p:spPr>
          <a:xfrm flipV="1">
            <a:off x="5769933" y="5215467"/>
            <a:ext cx="326067" cy="283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C61FBE-6060-D8C7-02D4-F8BE87D0FCBD}"/>
              </a:ext>
            </a:extLst>
          </p:cNvPr>
          <p:cNvSpPr txBox="1"/>
          <p:nvPr/>
        </p:nvSpPr>
        <p:spPr>
          <a:xfrm>
            <a:off x="8612717" y="981054"/>
            <a:ext cx="3314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err="1">
                <a:latin typeface="Consolas" panose="020B0609020204030204" pitchFamily="49" charset="0"/>
              </a:rPr>
              <a:t>print_in_box</a:t>
            </a:r>
            <a:r>
              <a:rPr lang="en-US" sz="2000">
                <a:latin typeface="Consolas" panose="020B0609020204030204" pitchFamily="49" charset="0"/>
              </a:rPr>
              <a:t>('Hello')</a:t>
            </a:r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1882997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n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567334" y="2375748"/>
            <a:ext cx="140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latin typeface="Consolas" panose="020B0609020204030204" pitchFamily="49" charset="0"/>
              </a:rPr>
              <a:t>+-------+</a:t>
            </a:r>
          </a:p>
          <a:p>
            <a:r>
              <a:rPr lang="en-AU">
                <a:latin typeface="Consolas" panose="020B0609020204030204" pitchFamily="49" charset="0"/>
              </a:rPr>
              <a:t>| Hello |</a:t>
            </a:r>
          </a:p>
          <a:p>
            <a:r>
              <a:rPr lang="en-AU">
                <a:latin typeface="Consolas" panose="020B0609020204030204" pitchFamily="49" charset="0"/>
              </a:rPr>
              <a:t>+-------+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66867" y="15578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56867" y="4195994"/>
            <a:ext cx="224366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the code for </a:t>
            </a:r>
            <a:r>
              <a:rPr lang="en-CA" b="1" err="1"/>
              <a:t>print_in_box</a:t>
            </a:r>
            <a:r>
              <a:rPr lang="en-CA" b="1"/>
              <a:t> </a:t>
            </a:r>
            <a:r>
              <a:rPr lang="en-CA"/>
              <a:t>is a little easier to read.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46088-751A-5A89-C1E3-6297B871BF4A}"/>
              </a:ext>
            </a:extLst>
          </p:cNvPr>
          <p:cNvSpPr txBox="1"/>
          <p:nvPr/>
        </p:nvSpPr>
        <p:spPr>
          <a:xfrm>
            <a:off x="8612717" y="981054"/>
            <a:ext cx="3314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err="1">
                <a:latin typeface="Consolas" panose="020B0609020204030204" pitchFamily="49" charset="0"/>
              </a:rPr>
              <a:t>print_in_box</a:t>
            </a:r>
            <a:r>
              <a:rPr lang="en-US" sz="2000">
                <a:latin typeface="Consolas" panose="020B0609020204030204" pitchFamily="49" charset="0"/>
              </a:rPr>
              <a:t>('Hello')</a:t>
            </a:r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892689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n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567334" y="2375748"/>
            <a:ext cx="140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latin typeface="Consolas" panose="020B0609020204030204" pitchFamily="49" charset="0"/>
              </a:rPr>
              <a:t>+-------+</a:t>
            </a:r>
          </a:p>
          <a:p>
            <a:r>
              <a:rPr lang="en-AU">
                <a:latin typeface="Consolas" panose="020B0609020204030204" pitchFamily="49" charset="0"/>
              </a:rPr>
              <a:t>| Hello |</a:t>
            </a:r>
          </a:p>
          <a:p>
            <a:r>
              <a:rPr lang="en-AU">
                <a:latin typeface="Consolas" panose="020B0609020204030204" pitchFamily="49" charset="0"/>
              </a:rPr>
              <a:t>+-------+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66867" y="15578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24366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Notice the variable n is defined inside the </a:t>
            </a:r>
            <a:r>
              <a:rPr lang="en-CA" b="1" err="1"/>
              <a:t>print_in_box</a:t>
            </a:r>
            <a:r>
              <a:rPr lang="en-CA" b="1"/>
              <a:t> </a:t>
            </a:r>
            <a:r>
              <a:rPr lang="en-CA"/>
              <a:t>function.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5147733" y="2621970"/>
            <a:ext cx="1146943" cy="21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DA05D9-9E6A-F367-A060-83BD870DEB9E}"/>
              </a:ext>
            </a:extLst>
          </p:cNvPr>
          <p:cNvSpPr txBox="1"/>
          <p:nvPr/>
        </p:nvSpPr>
        <p:spPr>
          <a:xfrm>
            <a:off x="7086310" y="3672118"/>
            <a:ext cx="24810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variable defined inside a function is called a </a:t>
            </a:r>
            <a:r>
              <a:rPr lang="en-CA" b="1"/>
              <a:t>local variable</a:t>
            </a:r>
            <a:r>
              <a:rPr lang="en-CA"/>
              <a:t>.</a:t>
            </a:r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AF237-43CE-2456-32A3-E64AD884E707}"/>
              </a:ext>
            </a:extLst>
          </p:cNvPr>
          <p:cNvSpPr txBox="1"/>
          <p:nvPr/>
        </p:nvSpPr>
        <p:spPr>
          <a:xfrm>
            <a:off x="7086310" y="4986253"/>
            <a:ext cx="24810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Local variables only exist inside the function they’re defined.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9879DD-0C4B-745C-A283-827D7F743B32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V="1">
            <a:off x="8326822" y="4595448"/>
            <a:ext cx="0" cy="39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3AD6E6-71A9-64C9-AD5E-F4D6C8A65E6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173435" y="3222134"/>
            <a:ext cx="153387" cy="449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5485D6-375C-B321-60CA-E800FEB0634D}"/>
              </a:ext>
            </a:extLst>
          </p:cNvPr>
          <p:cNvSpPr txBox="1"/>
          <p:nvPr/>
        </p:nvSpPr>
        <p:spPr>
          <a:xfrm>
            <a:off x="8612717" y="981054"/>
            <a:ext cx="3314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err="1">
                <a:latin typeface="Consolas" panose="020B0609020204030204" pitchFamily="49" charset="0"/>
              </a:rPr>
              <a:t>print_in_box</a:t>
            </a:r>
            <a:r>
              <a:rPr lang="en-US" sz="2000">
                <a:latin typeface="Consolas" panose="020B0609020204030204" pitchFamily="49" charset="0"/>
              </a:rPr>
              <a:t>('Hello')</a:t>
            </a:r>
            <a:endParaRPr lang="en-AU" sz="2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B3548E-7A63-075B-18BE-D6AC0AE2B1F7}"/>
              </a:ext>
            </a:extLst>
          </p:cNvPr>
          <p:cNvSpPr txBox="1"/>
          <p:nvPr/>
        </p:nvSpPr>
        <p:spPr>
          <a:xfrm>
            <a:off x="3384801" y="4984099"/>
            <a:ext cx="24810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We say that the </a:t>
            </a:r>
            <a:r>
              <a:rPr lang="en-CA" b="1"/>
              <a:t>scope</a:t>
            </a:r>
            <a:r>
              <a:rPr lang="en-CA"/>
              <a:t> of a local variable is the function it’s defined in.</a:t>
            </a:r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3078A0-45CB-3ABB-CD7A-6915820AEA22}"/>
              </a:ext>
            </a:extLst>
          </p:cNvPr>
          <p:cNvCxnSpPr>
            <a:stCxn id="22" idx="3"/>
            <a:endCxn id="14" idx="1"/>
          </p:cNvCxnSpPr>
          <p:nvPr/>
        </p:nvCxnSpPr>
        <p:spPr>
          <a:xfrm>
            <a:off x="5865825" y="5584264"/>
            <a:ext cx="1220485" cy="2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66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n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176202" y="2464639"/>
            <a:ext cx="224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err="1">
                <a:solidFill>
                  <a:srgbClr val="FF0000"/>
                </a:solidFill>
                <a:latin typeface="Consolas" panose="020B0609020204030204" pitchFamily="49" charset="0"/>
              </a:rPr>
              <a:t>NameError</a:t>
            </a:r>
            <a:r>
              <a:rPr lang="en-AU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br>
              <a:rPr lang="en-AU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AU">
                <a:solidFill>
                  <a:srgbClr val="FF0000"/>
                </a:solidFill>
                <a:latin typeface="Consolas" panose="020B0609020204030204" pitchFamily="49" charset="0"/>
              </a:rPr>
              <a:t>n is not defined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41142" y="17864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24366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You cannot read or write local variables outside of their function.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5147733" y="2621970"/>
            <a:ext cx="1146943" cy="21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5485D6-375C-B321-60CA-E800FEB0634D}"/>
              </a:ext>
            </a:extLst>
          </p:cNvPr>
          <p:cNvSpPr txBox="1"/>
          <p:nvPr/>
        </p:nvSpPr>
        <p:spPr>
          <a:xfrm>
            <a:off x="8612717" y="981054"/>
            <a:ext cx="33147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err="1">
                <a:latin typeface="Consolas" panose="020B0609020204030204" pitchFamily="49" charset="0"/>
              </a:rPr>
              <a:t>print_in_box</a:t>
            </a:r>
            <a:r>
              <a:rPr lang="en-US" sz="2000">
                <a:latin typeface="Consolas" panose="020B0609020204030204" pitchFamily="49" charset="0"/>
              </a:rPr>
              <a:t>('Hello’)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print(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2000">
                <a:latin typeface="Consolas" panose="020B0609020204030204" pitchFamily="49" charset="0"/>
              </a:rPr>
              <a:t>)</a:t>
            </a:r>
            <a:endParaRPr lang="en-AU" sz="2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B02499-5732-3DBA-6833-C72AEE728224}"/>
              </a:ext>
            </a:extLst>
          </p:cNvPr>
          <p:cNvCxnSpPr>
            <a:cxnSpLocks/>
          </p:cNvCxnSpPr>
          <p:nvPr/>
        </p:nvCxnSpPr>
        <p:spPr>
          <a:xfrm flipV="1">
            <a:off x="8610600" y="1617785"/>
            <a:ext cx="937846" cy="520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33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n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567334" y="2375748"/>
            <a:ext cx="140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latin typeface="Consolas" panose="020B0609020204030204" pitchFamily="49" charset="0"/>
              </a:rPr>
              <a:t>+-------+</a:t>
            </a:r>
          </a:p>
          <a:p>
            <a:r>
              <a:rPr lang="en-AU">
                <a:latin typeface="Consolas" panose="020B0609020204030204" pitchFamily="49" charset="0"/>
              </a:rPr>
              <a:t>| Hello |</a:t>
            </a:r>
          </a:p>
          <a:p>
            <a:r>
              <a:rPr lang="en-AU">
                <a:latin typeface="Consolas" panose="020B0609020204030204" pitchFamily="49" charset="0"/>
              </a:rPr>
              <a:t>+-------+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A598-8ACD-5118-84FA-A417F606E3BB}"/>
              </a:ext>
            </a:extLst>
          </p:cNvPr>
          <p:cNvSpPr txBox="1"/>
          <p:nvPr/>
        </p:nvSpPr>
        <p:spPr>
          <a:xfrm>
            <a:off x="8612717" y="981054"/>
            <a:ext cx="3314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err="1">
                <a:latin typeface="Consolas" panose="020B0609020204030204" pitchFamily="49" charset="0"/>
              </a:rPr>
              <a:t>print_in_box</a:t>
            </a:r>
            <a:r>
              <a:rPr lang="en-US" sz="2000">
                <a:latin typeface="Consolas" panose="020B0609020204030204" pitchFamily="49" charset="0"/>
              </a:rPr>
              <a:t>('Hello')</a:t>
            </a:r>
            <a:endParaRPr lang="en-AU" sz="200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66867" y="15578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378937" y="1283141"/>
            <a:ext cx="224366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parameter </a:t>
            </a:r>
            <a:r>
              <a:rPr lang="en-CA" b="1"/>
              <a:t>word</a:t>
            </a:r>
            <a:r>
              <a:rPr lang="en-CA"/>
              <a:t> is also a local variable. </a:t>
            </a:r>
            <a:r>
              <a:rPr lang="en-CA" b="1"/>
              <a:t>word</a:t>
            </a:r>
            <a:r>
              <a:rPr lang="en-CA"/>
              <a:t> only exists inside the function body.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4130312" y="2104649"/>
            <a:ext cx="93275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E31832-D837-6457-08A3-438652C35F36}"/>
              </a:ext>
            </a:extLst>
          </p:cNvPr>
          <p:cNvCxnSpPr>
            <a:cxnSpLocks/>
          </p:cNvCxnSpPr>
          <p:nvPr/>
        </p:nvCxnSpPr>
        <p:spPr>
          <a:xfrm flipH="1">
            <a:off x="5063067" y="1642533"/>
            <a:ext cx="1315870" cy="618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0A444C-D57E-E683-A9F0-A23B36C944F1}"/>
              </a:ext>
            </a:extLst>
          </p:cNvPr>
          <p:cNvSpPr txBox="1"/>
          <p:nvPr/>
        </p:nvSpPr>
        <p:spPr>
          <a:xfrm>
            <a:off x="7815429" y="4438436"/>
            <a:ext cx="3733800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word = 'Hello'</a:t>
            </a:r>
          </a:p>
          <a:p>
            <a:r>
              <a:rPr lang="en-US" sz="2000">
                <a:latin typeface="Consolas" panose="020B0609020204030204" pitchFamily="49" charset="0"/>
              </a:rPr>
              <a:t>n = </a:t>
            </a:r>
            <a:r>
              <a:rPr lang="en-US" sz="2000" err="1">
                <a:latin typeface="Consolas" panose="020B0609020204030204" pitchFamily="49" charset="0"/>
              </a:rPr>
              <a:t>len</a:t>
            </a:r>
            <a:r>
              <a:rPr lang="en-US" sz="2000">
                <a:latin typeface="Consolas" panose="020B0609020204030204" pitchFamily="49" charset="0"/>
              </a:rPr>
              <a:t>(word) + 2</a:t>
            </a:r>
          </a:p>
          <a:p>
            <a:r>
              <a:rPr lang="en-US" sz="2000" err="1">
                <a:latin typeface="Consolas" panose="020B0609020204030204" pitchFamily="49" charset="0"/>
              </a:rPr>
              <a:t>print_dashed_line</a:t>
            </a:r>
            <a:r>
              <a:rPr lang="en-US" sz="2000">
                <a:latin typeface="Consolas" panose="020B0609020204030204" pitchFamily="49" charset="0"/>
              </a:rPr>
              <a:t>(n)</a:t>
            </a:r>
          </a:p>
          <a:p>
            <a:r>
              <a:rPr lang="en-US" sz="2000">
                <a:latin typeface="Consolas" panose="020B0609020204030204" pitchFamily="49" charset="0"/>
              </a:rPr>
              <a:t>print('| ' + word + ' |')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err="1">
                <a:latin typeface="Consolas" panose="020B0609020204030204" pitchFamily="49" charset="0"/>
              </a:rPr>
              <a:t>print_dashed_line</a:t>
            </a:r>
            <a:r>
              <a:rPr lang="en-US" sz="2000">
                <a:latin typeface="Consolas" panose="020B0609020204030204" pitchFamily="49" charset="0"/>
              </a:rPr>
              <a:t>(n)</a:t>
            </a:r>
            <a:endParaRPr lang="en-AU" sz="20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BB9E9D-3899-C007-45FF-5A1F7BEF9431}"/>
              </a:ext>
            </a:extLst>
          </p:cNvPr>
          <p:cNvSpPr txBox="1"/>
          <p:nvPr/>
        </p:nvSpPr>
        <p:spPr>
          <a:xfrm>
            <a:off x="3937000" y="5063103"/>
            <a:ext cx="33295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When calling </a:t>
            </a:r>
            <a:r>
              <a:rPr lang="en-US" sz="1800" err="1">
                <a:latin typeface="Consolas" panose="020B0609020204030204" pitchFamily="49" charset="0"/>
              </a:rPr>
              <a:t>print_in_box</a:t>
            </a:r>
            <a:r>
              <a:rPr lang="en-US" sz="1800">
                <a:latin typeface="Consolas" panose="020B0609020204030204" pitchFamily="49" charset="0"/>
              </a:rPr>
              <a:t>('Hello')</a:t>
            </a:r>
            <a:r>
              <a:rPr lang="en-CA"/>
              <a:t>, it’s as if we wrote code like this.</a:t>
            </a:r>
            <a:endParaRPr lang="en-AU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8AF63C-666C-41E5-D1C4-DFD8128247FD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 flipV="1">
            <a:off x="7266516" y="5254044"/>
            <a:ext cx="548913" cy="270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AFC52BC-C892-DEC4-2FEA-BE4894E1757D}"/>
              </a:ext>
            </a:extLst>
          </p:cNvPr>
          <p:cNvSpPr txBox="1"/>
          <p:nvPr/>
        </p:nvSpPr>
        <p:spPr>
          <a:xfrm>
            <a:off x="1079153" y="5228680"/>
            <a:ext cx="212124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Both </a:t>
            </a:r>
            <a:r>
              <a:rPr lang="en-CA" b="1"/>
              <a:t>word</a:t>
            </a:r>
            <a:r>
              <a:rPr lang="en-CA"/>
              <a:t> and</a:t>
            </a:r>
            <a:r>
              <a:rPr lang="en-CA" b="1"/>
              <a:t> n </a:t>
            </a:r>
            <a:r>
              <a:rPr lang="en-CA"/>
              <a:t>are local variables.</a:t>
            </a:r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65B9B9-D021-D9BC-70E3-7ECD67E4CD7E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 flipV="1">
            <a:off x="3200401" y="5524768"/>
            <a:ext cx="736599" cy="2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7F9F113-89E7-E269-4673-C1799D96F705}"/>
              </a:ext>
            </a:extLst>
          </p:cNvPr>
          <p:cNvSpPr/>
          <p:nvPr/>
        </p:nvSpPr>
        <p:spPr>
          <a:xfrm>
            <a:off x="1219199" y="2611028"/>
            <a:ext cx="333911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02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n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567334" y="2375748"/>
            <a:ext cx="140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latin typeface="Consolas" panose="020B0609020204030204" pitchFamily="49" charset="0"/>
              </a:rPr>
              <a:t>+-------+</a:t>
            </a:r>
          </a:p>
          <a:p>
            <a:r>
              <a:rPr lang="en-AU">
                <a:latin typeface="Consolas" panose="020B0609020204030204" pitchFamily="49" charset="0"/>
              </a:rPr>
              <a:t>| Hello |</a:t>
            </a:r>
          </a:p>
          <a:p>
            <a:r>
              <a:rPr lang="en-AU">
                <a:latin typeface="Consolas" panose="020B0609020204030204" pitchFamily="49" charset="0"/>
              </a:rPr>
              <a:t>+-------+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A598-8ACD-5118-84FA-A417F606E3BB}"/>
              </a:ext>
            </a:extLst>
          </p:cNvPr>
          <p:cNvSpPr txBox="1"/>
          <p:nvPr/>
        </p:nvSpPr>
        <p:spPr>
          <a:xfrm>
            <a:off x="8612717" y="981054"/>
            <a:ext cx="3314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err="1">
                <a:latin typeface="Consolas" panose="020B0609020204030204" pitchFamily="49" charset="0"/>
              </a:rPr>
              <a:t>print_in_box</a:t>
            </a:r>
            <a:r>
              <a:rPr lang="en-US" sz="2000">
                <a:latin typeface="Consolas" panose="020B0609020204030204" pitchFamily="49" charset="0"/>
              </a:rPr>
              <a:t>('Hello')</a:t>
            </a:r>
            <a:endParaRPr lang="en-AU" sz="200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66867" y="15578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378937" y="1283141"/>
            <a:ext cx="224366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parameter </a:t>
            </a:r>
            <a:r>
              <a:rPr lang="en-CA" b="1"/>
              <a:t>word</a:t>
            </a:r>
            <a:r>
              <a:rPr lang="en-CA"/>
              <a:t> is also a local variable. </a:t>
            </a:r>
            <a:r>
              <a:rPr lang="en-CA" b="1"/>
              <a:t>word</a:t>
            </a:r>
            <a:r>
              <a:rPr lang="en-CA"/>
              <a:t> only exists inside the function body.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4130312" y="2104649"/>
            <a:ext cx="93275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E31832-D837-6457-08A3-438652C35F36}"/>
              </a:ext>
            </a:extLst>
          </p:cNvPr>
          <p:cNvCxnSpPr>
            <a:cxnSpLocks/>
          </p:cNvCxnSpPr>
          <p:nvPr/>
        </p:nvCxnSpPr>
        <p:spPr>
          <a:xfrm flipH="1">
            <a:off x="5063067" y="1642533"/>
            <a:ext cx="1315870" cy="618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0A444C-D57E-E683-A9F0-A23B36C944F1}"/>
              </a:ext>
            </a:extLst>
          </p:cNvPr>
          <p:cNvSpPr txBox="1"/>
          <p:nvPr/>
        </p:nvSpPr>
        <p:spPr>
          <a:xfrm>
            <a:off x="7815429" y="4438436"/>
            <a:ext cx="3733800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word = 'Hello'</a:t>
            </a:r>
          </a:p>
          <a:p>
            <a:r>
              <a:rPr lang="en-US" sz="2000">
                <a:latin typeface="Consolas" panose="020B0609020204030204" pitchFamily="49" charset="0"/>
              </a:rPr>
              <a:t>n = </a:t>
            </a:r>
            <a:r>
              <a:rPr lang="en-US" sz="2000" err="1">
                <a:latin typeface="Consolas" panose="020B0609020204030204" pitchFamily="49" charset="0"/>
              </a:rPr>
              <a:t>len</a:t>
            </a:r>
            <a:r>
              <a:rPr lang="en-US" sz="2000">
                <a:latin typeface="Consolas" panose="020B0609020204030204" pitchFamily="49" charset="0"/>
              </a:rPr>
              <a:t>(word) + 2</a:t>
            </a:r>
          </a:p>
          <a:p>
            <a:r>
              <a:rPr lang="en-US" sz="2000" err="1">
                <a:latin typeface="Consolas" panose="020B0609020204030204" pitchFamily="49" charset="0"/>
              </a:rPr>
              <a:t>print_dashed_line</a:t>
            </a:r>
            <a:r>
              <a:rPr lang="en-US" sz="2000">
                <a:latin typeface="Consolas" panose="020B0609020204030204" pitchFamily="49" charset="0"/>
              </a:rPr>
              <a:t>(n)</a:t>
            </a:r>
          </a:p>
          <a:p>
            <a:r>
              <a:rPr lang="en-US" sz="2000">
                <a:latin typeface="Consolas" panose="020B0609020204030204" pitchFamily="49" charset="0"/>
              </a:rPr>
              <a:t>print('| ' + word + ' |')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err="1">
                <a:latin typeface="Consolas" panose="020B0609020204030204" pitchFamily="49" charset="0"/>
              </a:rPr>
              <a:t>print_dashed_line</a:t>
            </a:r>
            <a:r>
              <a:rPr lang="en-US" sz="2000">
                <a:latin typeface="Consolas" panose="020B0609020204030204" pitchFamily="49" charset="0"/>
              </a:rPr>
              <a:t>(n)</a:t>
            </a:r>
            <a:endParaRPr lang="en-AU" sz="20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BB9E9D-3899-C007-45FF-5A1F7BEF9431}"/>
              </a:ext>
            </a:extLst>
          </p:cNvPr>
          <p:cNvSpPr txBox="1"/>
          <p:nvPr/>
        </p:nvSpPr>
        <p:spPr>
          <a:xfrm>
            <a:off x="8017571" y="3454111"/>
            <a:ext cx="332951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copy of the argument is assignment to the parameter.</a:t>
            </a:r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F9F113-89E7-E269-4673-C1799D96F705}"/>
              </a:ext>
            </a:extLst>
          </p:cNvPr>
          <p:cNvSpPr/>
          <p:nvPr/>
        </p:nvSpPr>
        <p:spPr>
          <a:xfrm>
            <a:off x="1219199" y="2611028"/>
            <a:ext cx="333911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B76B1F-AAF2-23A6-CCAD-3B7C87D00F6C}"/>
              </a:ext>
            </a:extLst>
          </p:cNvPr>
          <p:cNvCxnSpPr/>
          <p:nvPr/>
        </p:nvCxnSpPr>
        <p:spPr>
          <a:xfrm flipH="1">
            <a:off x="8238392" y="4097532"/>
            <a:ext cx="384212" cy="478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919856-A98D-9E0F-14AD-AE6A572EBE21}"/>
              </a:ext>
            </a:extLst>
          </p:cNvPr>
          <p:cNvCxnSpPr>
            <a:cxnSpLocks/>
          </p:cNvCxnSpPr>
          <p:nvPr/>
        </p:nvCxnSpPr>
        <p:spPr>
          <a:xfrm flipH="1">
            <a:off x="9495692" y="4097532"/>
            <a:ext cx="71642" cy="412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8BAFD8-096F-2092-FBF2-E1B66712EAFF}"/>
              </a:ext>
            </a:extLst>
          </p:cNvPr>
          <p:cNvSpPr txBox="1"/>
          <p:nvPr/>
        </p:nvSpPr>
        <p:spPr>
          <a:xfrm>
            <a:off x="4130312" y="4955622"/>
            <a:ext cx="260703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'Hello'</a:t>
            </a:r>
            <a:r>
              <a:rPr lang="en-CA"/>
              <a:t> is the </a:t>
            </a:r>
            <a:r>
              <a:rPr lang="en-CA" b="1"/>
              <a:t>argument</a:t>
            </a:r>
            <a:br>
              <a:rPr lang="en-CA" b="1"/>
            </a:br>
            <a:r>
              <a:rPr lang="en-CA" b="1"/>
              <a:t>word</a:t>
            </a:r>
            <a:r>
              <a:rPr lang="en-CA"/>
              <a:t> is the </a:t>
            </a:r>
            <a:r>
              <a:rPr lang="en-CA" b="1"/>
              <a:t>parameter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7AB3E1-8CE1-E36C-7B1D-402DEAE2623C}"/>
              </a:ext>
            </a:extLst>
          </p:cNvPr>
          <p:cNvCxnSpPr>
            <a:stCxn id="14" idx="3"/>
          </p:cNvCxnSpPr>
          <p:nvPr/>
        </p:nvCxnSpPr>
        <p:spPr>
          <a:xfrm flipV="1">
            <a:off x="6737349" y="4659194"/>
            <a:ext cx="1158143" cy="619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C9E63F-2987-E93F-0BC8-180D284FF40C}"/>
              </a:ext>
            </a:extLst>
          </p:cNvPr>
          <p:cNvSpPr txBox="1"/>
          <p:nvPr/>
        </p:nvSpPr>
        <p:spPr>
          <a:xfrm>
            <a:off x="567576" y="4955622"/>
            <a:ext cx="302369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Important</a:t>
            </a:r>
            <a:br>
              <a:rPr lang="en-CA" b="1"/>
            </a:br>
            <a:r>
              <a:rPr lang="en-CA"/>
              <a:t>When you pass a value to a function, Python </a:t>
            </a:r>
            <a:r>
              <a:rPr lang="en-CA" b="1"/>
              <a:t>copies</a:t>
            </a:r>
            <a:r>
              <a:rPr lang="en-CA"/>
              <a:t> the value. This is known as </a:t>
            </a:r>
            <a:r>
              <a:rPr lang="en-CA" b="1"/>
              <a:t>pass by value</a:t>
            </a:r>
            <a:r>
              <a:rPr lang="en-CA"/>
              <a:t>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131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n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567334" y="2375748"/>
            <a:ext cx="140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latin typeface="Consolas" panose="020B0609020204030204" pitchFamily="49" charset="0"/>
              </a:rPr>
              <a:t>+-------+</a:t>
            </a:r>
          </a:p>
          <a:p>
            <a:r>
              <a:rPr lang="en-AU">
                <a:latin typeface="Consolas" panose="020B0609020204030204" pitchFamily="49" charset="0"/>
              </a:rPr>
              <a:t>| Hello |</a:t>
            </a:r>
          </a:p>
          <a:p>
            <a:r>
              <a:rPr lang="en-AU">
                <a:latin typeface="Consolas" panose="020B0609020204030204" pitchFamily="49" charset="0"/>
              </a:rPr>
              <a:t>+-------+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66867" y="15578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3921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Notice a local variable named </a:t>
            </a:r>
            <a:r>
              <a:rPr lang="en-CA" b="1"/>
              <a:t>n</a:t>
            </a:r>
            <a:r>
              <a:rPr lang="en-CA"/>
              <a:t> appears in both functions.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>
            <a:off x="5147733" y="2483470"/>
            <a:ext cx="1146943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5485D6-375C-B321-60CA-E800FEB0634D}"/>
              </a:ext>
            </a:extLst>
          </p:cNvPr>
          <p:cNvSpPr txBox="1"/>
          <p:nvPr/>
        </p:nvSpPr>
        <p:spPr>
          <a:xfrm>
            <a:off x="8612717" y="981054"/>
            <a:ext cx="3314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err="1">
                <a:latin typeface="Consolas" panose="020B0609020204030204" pitchFamily="49" charset="0"/>
              </a:rPr>
              <a:t>print_in_box</a:t>
            </a:r>
            <a:r>
              <a:rPr lang="en-US" sz="2000">
                <a:latin typeface="Consolas" panose="020B0609020204030204" pitchFamily="49" charset="0"/>
              </a:rPr>
              <a:t>('Hello')</a:t>
            </a:r>
            <a:endParaRPr lang="en-AU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47771A-3DC8-5628-6BCB-9E0E08FCB012}"/>
              </a:ext>
            </a:extLst>
          </p:cNvPr>
          <p:cNvSpPr/>
          <p:nvPr/>
        </p:nvSpPr>
        <p:spPr>
          <a:xfrm>
            <a:off x="5244954" y="220507"/>
            <a:ext cx="2678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359601-31A4-0086-5689-EC1C903ACF2F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5378866" y="673277"/>
            <a:ext cx="915810" cy="1348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7F24CA-F978-0CFC-17F5-5544B610E629}"/>
              </a:ext>
            </a:extLst>
          </p:cNvPr>
          <p:cNvSpPr txBox="1"/>
          <p:nvPr/>
        </p:nvSpPr>
        <p:spPr>
          <a:xfrm>
            <a:off x="7689849" y="3666626"/>
            <a:ext cx="307975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</a:t>
            </a:r>
            <a:r>
              <a:rPr lang="en-CA" b="1"/>
              <a:t>n</a:t>
            </a:r>
            <a:r>
              <a:rPr lang="en-CA"/>
              <a:t> in </a:t>
            </a:r>
            <a:r>
              <a:rPr lang="en-CA" b="1" err="1"/>
              <a:t>print_dashed_line</a:t>
            </a:r>
            <a:r>
              <a:rPr lang="en-CA" b="1"/>
              <a:t> </a:t>
            </a:r>
            <a:r>
              <a:rPr lang="en-CA"/>
              <a:t>is different than then </a:t>
            </a:r>
            <a:r>
              <a:rPr lang="en-CA" b="1"/>
              <a:t>n</a:t>
            </a:r>
            <a:r>
              <a:rPr lang="en-CA"/>
              <a:t> in </a:t>
            </a:r>
            <a:r>
              <a:rPr lang="en-CA" b="1" err="1"/>
              <a:t>print_in_box</a:t>
            </a:r>
            <a:r>
              <a:rPr lang="en-CA"/>
              <a:t>.</a:t>
            </a:r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22C984-7AC8-0C92-F8B0-C9D3D52122D4}"/>
              </a:ext>
            </a:extLst>
          </p:cNvPr>
          <p:cNvSpPr txBox="1"/>
          <p:nvPr/>
        </p:nvSpPr>
        <p:spPr>
          <a:xfrm>
            <a:off x="7689849" y="5230597"/>
            <a:ext cx="307975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Neither function can access the </a:t>
            </a:r>
            <a:r>
              <a:rPr lang="en-CA" b="1"/>
              <a:t>n</a:t>
            </a:r>
            <a:r>
              <a:rPr lang="en-CA"/>
              <a:t> in the other one. Local variables are private in the function they are defined.</a:t>
            </a:r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A59D92-6E92-E5C0-32C7-7BFB673D3BCF}"/>
              </a:ext>
            </a:extLst>
          </p:cNvPr>
          <p:cNvCxnSpPr>
            <a:stCxn id="22" idx="0"/>
            <a:endCxn id="20" idx="2"/>
          </p:cNvCxnSpPr>
          <p:nvPr/>
        </p:nvCxnSpPr>
        <p:spPr>
          <a:xfrm flipV="1">
            <a:off x="9229725" y="4589956"/>
            <a:ext cx="0" cy="640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61ABCA-F4BE-9877-C666-C6ACC0C677DD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8610600" y="2945135"/>
            <a:ext cx="619125" cy="721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F4AF9B6-23B1-2BEF-2182-5C30BED4EB5A}"/>
              </a:ext>
            </a:extLst>
          </p:cNvPr>
          <p:cNvSpPr txBox="1"/>
          <p:nvPr/>
        </p:nvSpPr>
        <p:spPr>
          <a:xfrm>
            <a:off x="3460259" y="5538392"/>
            <a:ext cx="307975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Python automatically keeps track of which </a:t>
            </a:r>
            <a:r>
              <a:rPr lang="en-CA" b="1"/>
              <a:t>n</a:t>
            </a:r>
            <a:r>
              <a:rPr lang="en-CA"/>
              <a:t> is which.</a:t>
            </a:r>
            <a:endParaRPr lang="en-AU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5F7FC4-825C-7071-1AF1-B10A6DD504DB}"/>
              </a:ext>
            </a:extLst>
          </p:cNvPr>
          <p:cNvCxnSpPr>
            <a:cxnSpLocks/>
            <a:stCxn id="28" idx="3"/>
            <a:endCxn id="22" idx="1"/>
          </p:cNvCxnSpPr>
          <p:nvPr/>
        </p:nvCxnSpPr>
        <p:spPr>
          <a:xfrm flipV="1">
            <a:off x="6540011" y="5830762"/>
            <a:ext cx="1149838" cy="30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5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/>
              <a:t>Functions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595407" y="283521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function is a “black box” that takes some input and returns some output.</a:t>
            </a:r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16F0E4-20B1-98C5-E278-646C060BCF28}"/>
              </a:ext>
            </a:extLst>
          </p:cNvPr>
          <p:cNvGrpSpPr/>
          <p:nvPr/>
        </p:nvGrpSpPr>
        <p:grpSpPr>
          <a:xfrm>
            <a:off x="512837" y="1853182"/>
            <a:ext cx="2341154" cy="3553354"/>
            <a:chOff x="512837" y="1813077"/>
            <a:chExt cx="2341154" cy="35533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CB041-437A-DDC4-FD22-B5E3515334BD}"/>
                </a:ext>
              </a:extLst>
            </p:cNvPr>
            <p:cNvSpPr txBox="1"/>
            <p:nvPr/>
          </p:nvSpPr>
          <p:spPr>
            <a:xfrm>
              <a:off x="512837" y="3083159"/>
              <a:ext cx="2341154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Function</a:t>
              </a:r>
              <a:endParaRPr lang="en-AU" sz="440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798CF0-1C3E-1382-CB58-57AF961422F3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 flipH="1">
              <a:off x="1683414" y="2274742"/>
              <a:ext cx="1" cy="80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689EAB-6BB3-0BF6-C2FD-8CDCA9E69CF6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>
              <a:off x="1683414" y="3852600"/>
              <a:ext cx="1" cy="105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260181-C68A-8B14-17BB-4F979BCA3981}"/>
                </a:ext>
              </a:extLst>
            </p:cNvPr>
            <p:cNvSpPr txBox="1"/>
            <p:nvPr/>
          </p:nvSpPr>
          <p:spPr>
            <a:xfrm>
              <a:off x="1244031" y="1813077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/>
                <a:t>Input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968467-A8EC-8296-8852-32D585D8625F}"/>
                </a:ext>
              </a:extLst>
            </p:cNvPr>
            <p:cNvSpPr txBox="1"/>
            <p:nvPr/>
          </p:nvSpPr>
          <p:spPr>
            <a:xfrm>
              <a:off x="1120600" y="4904766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n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567334" y="2375748"/>
            <a:ext cx="1405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latin typeface="Consolas" panose="020B0609020204030204" pitchFamily="49" charset="0"/>
              </a:rPr>
              <a:t>+-------+</a:t>
            </a:r>
          </a:p>
          <a:p>
            <a:r>
              <a:rPr lang="en-AU">
                <a:latin typeface="Consolas" panose="020B0609020204030204" pitchFamily="49" charset="0"/>
              </a:rPr>
              <a:t>| Hello |</a:t>
            </a:r>
          </a:p>
          <a:p>
            <a:r>
              <a:rPr lang="en-AU">
                <a:latin typeface="Consolas" panose="020B0609020204030204" pitchFamily="49" charset="0"/>
              </a:rPr>
              <a:t>+-------+</a:t>
            </a:r>
          </a:p>
          <a:p>
            <a:r>
              <a:rPr lang="en-AU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66867" y="15578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3921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there are three </a:t>
            </a:r>
            <a:r>
              <a:rPr lang="en-CA" b="1"/>
              <a:t>n</a:t>
            </a:r>
            <a:r>
              <a:rPr lang="en-CA"/>
              <a:t> variables! Two local ones, and a global variable called </a:t>
            </a:r>
            <a:r>
              <a:rPr lang="en-CA" b="1"/>
              <a:t>n</a:t>
            </a:r>
            <a:r>
              <a:rPr lang="en-CA"/>
              <a:t>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>
            <a:off x="5147733" y="2621970"/>
            <a:ext cx="1146943" cy="21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5485D6-375C-B321-60CA-E800FEB0634D}"/>
              </a:ext>
            </a:extLst>
          </p:cNvPr>
          <p:cNvSpPr txBox="1"/>
          <p:nvPr/>
        </p:nvSpPr>
        <p:spPr>
          <a:xfrm>
            <a:off x="8612717" y="555017"/>
            <a:ext cx="3314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n = 2</a:t>
            </a:r>
          </a:p>
          <a:p>
            <a:r>
              <a:rPr lang="en-US" sz="2000" err="1">
                <a:latin typeface="Consolas" panose="020B0609020204030204" pitchFamily="49" charset="0"/>
              </a:rPr>
              <a:t>print_in_box</a:t>
            </a:r>
            <a:r>
              <a:rPr lang="en-US" sz="2000">
                <a:latin typeface="Consolas" panose="020B0609020204030204" pitchFamily="49" charset="0"/>
              </a:rPr>
              <a:t>('Hello’)</a:t>
            </a:r>
          </a:p>
          <a:p>
            <a:r>
              <a:rPr lang="en-US" sz="2000">
                <a:latin typeface="Consolas" panose="020B0609020204030204" pitchFamily="49" charset="0"/>
              </a:rPr>
              <a:t>print(n)</a:t>
            </a:r>
            <a:endParaRPr lang="en-AU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47771A-3DC8-5628-6BCB-9E0E08FCB012}"/>
              </a:ext>
            </a:extLst>
          </p:cNvPr>
          <p:cNvSpPr/>
          <p:nvPr/>
        </p:nvSpPr>
        <p:spPr>
          <a:xfrm>
            <a:off x="5244954" y="220507"/>
            <a:ext cx="2678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359601-31A4-0086-5689-EC1C903ACF2F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5378866" y="673277"/>
            <a:ext cx="915810" cy="1348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3613C1-1380-A246-C13C-CCC102591B63}"/>
              </a:ext>
            </a:extLst>
          </p:cNvPr>
          <p:cNvCxnSpPr/>
          <p:nvPr/>
        </p:nvCxnSpPr>
        <p:spPr>
          <a:xfrm flipV="1">
            <a:off x="7825154" y="844062"/>
            <a:ext cx="861646" cy="1177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8F4121C-AC77-6AB9-C9E8-B327424B7CDE}"/>
              </a:ext>
            </a:extLst>
          </p:cNvPr>
          <p:cNvSpPr/>
          <p:nvPr/>
        </p:nvSpPr>
        <p:spPr>
          <a:xfrm>
            <a:off x="8688193" y="555017"/>
            <a:ext cx="786170" cy="4033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7BCF1-6A97-22EE-50AF-90ED5FB017B9}"/>
              </a:ext>
            </a:extLst>
          </p:cNvPr>
          <p:cNvSpPr txBox="1"/>
          <p:nvPr/>
        </p:nvSpPr>
        <p:spPr>
          <a:xfrm>
            <a:off x="8154866" y="4543703"/>
            <a:ext cx="263899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Code outside of functions can only access global variables, so 2 is printed.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B50697-28C0-13F8-E32D-3EAC6E2DCA3E}"/>
              </a:ext>
            </a:extLst>
          </p:cNvPr>
          <p:cNvCxnSpPr>
            <a:stCxn id="9" idx="0"/>
          </p:cNvCxnSpPr>
          <p:nvPr/>
        </p:nvCxnSpPr>
        <p:spPr>
          <a:xfrm flipV="1">
            <a:off x="9474363" y="3576077"/>
            <a:ext cx="217074" cy="967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8806ED-FBA3-66AF-DEDB-924F8F763B73}"/>
              </a:ext>
            </a:extLst>
          </p:cNvPr>
          <p:cNvSpPr txBox="1"/>
          <p:nvPr/>
        </p:nvSpPr>
        <p:spPr>
          <a:xfrm>
            <a:off x="2313964" y="4684501"/>
            <a:ext cx="3318035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Important</a:t>
            </a:r>
            <a:br>
              <a:rPr lang="en-CA"/>
            </a:br>
            <a:r>
              <a:rPr lang="en-CA"/>
              <a:t>It’s okay, and usually good, for functions to use whatever local variable names make the most sense in them.</a:t>
            </a:r>
            <a:br>
              <a:rPr lang="en-CA"/>
            </a:br>
            <a:r>
              <a:rPr lang="en-CA" b="1"/>
              <a:t>Make your variable names self-descriptive</a:t>
            </a:r>
            <a:r>
              <a:rPr lang="en-CA"/>
              <a:t>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32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/>
              <a:t>Repeating </a:t>
            </a:r>
          </a:p>
          <a:p>
            <a:r>
              <a:rPr lang="en-CA" sz="320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Suppose you want to print the numbers 0 to 3.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21305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>
                <a:latin typeface="Consolas" panose="020B0609020204030204" pitchFamily="49" charset="0"/>
              </a:rPr>
              <a:t>print(0)</a:t>
            </a:r>
          </a:p>
          <a:p>
            <a:r>
              <a:rPr lang="en-CA" sz="2800">
                <a:latin typeface="Consolas" panose="020B0609020204030204" pitchFamily="49" charset="0"/>
              </a:rPr>
              <a:t>print(1)</a:t>
            </a:r>
          </a:p>
          <a:p>
            <a:r>
              <a:rPr lang="en-CA" sz="2800">
                <a:latin typeface="Consolas" panose="020B0609020204030204" pitchFamily="49" charset="0"/>
              </a:rPr>
              <a:t>print(2)</a:t>
            </a:r>
          </a:p>
          <a:p>
            <a:r>
              <a:rPr lang="en-CA" sz="2800">
                <a:latin typeface="Consolas" panose="020B0609020204030204" pitchFamily="49" charset="0"/>
              </a:rPr>
              <a:t>print(3)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8013963" y="2247677"/>
            <a:ext cx="263899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works, but if you want to print out 1000 numbers it will get tedious!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145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/>
              <a:t>Repeating </a:t>
            </a:r>
          </a:p>
          <a:p>
            <a:r>
              <a:rPr lang="en-CA" sz="320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Suppose you want to print the numbers 0 to 3.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>
                <a:latin typeface="Consolas" panose="020B0609020204030204" pitchFamily="49" charset="0"/>
              </a:rPr>
              <a:t>for 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>
                <a:latin typeface="Consolas" panose="020B0609020204030204" pitchFamily="49" charset="0"/>
              </a:rPr>
              <a:t>    print(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5944531" y="759932"/>
            <a:ext cx="235124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prints the numbers. It’s an example of a for-loop.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521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/>
              <a:t>Repeating </a:t>
            </a:r>
          </a:p>
          <a:p>
            <a:r>
              <a:rPr lang="en-CA" sz="320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Suppose you want to print the numbers 0 to 3.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>
                <a:latin typeface="Consolas" panose="020B0609020204030204" pitchFamily="49" charset="0"/>
              </a:rPr>
              <a:t>for 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>
                <a:latin typeface="Consolas" panose="020B0609020204030204" pitchFamily="49" charset="0"/>
              </a:rPr>
              <a:t>    print(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4707285" y="1057920"/>
            <a:ext cx="190406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the </a:t>
            </a:r>
            <a:br>
              <a:rPr lang="en-CA"/>
            </a:br>
            <a:r>
              <a:rPr lang="en-CA"/>
              <a:t>for-loop</a:t>
            </a:r>
            <a:r>
              <a:rPr lang="en-CA" b="1"/>
              <a:t> header</a:t>
            </a:r>
            <a:r>
              <a:rPr lang="en-CA"/>
              <a:t>.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45346-B6E4-646B-4FC5-34E4D72BDD21}"/>
              </a:ext>
            </a:extLst>
          </p:cNvPr>
          <p:cNvSpPr txBox="1"/>
          <p:nvPr/>
        </p:nvSpPr>
        <p:spPr>
          <a:xfrm>
            <a:off x="8806043" y="3848490"/>
            <a:ext cx="190406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the </a:t>
            </a:r>
            <a:br>
              <a:rPr lang="en-CA"/>
            </a:br>
            <a:r>
              <a:rPr lang="en-CA"/>
              <a:t>for-loop</a:t>
            </a:r>
            <a:r>
              <a:rPr lang="en-CA" b="1"/>
              <a:t> body</a:t>
            </a:r>
            <a:r>
              <a:rPr lang="en-CA"/>
              <a:t>.</a:t>
            </a:r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9AE55-D8CD-B1C4-1710-22D3267721CA}"/>
              </a:ext>
            </a:extLst>
          </p:cNvPr>
          <p:cNvSpPr/>
          <p:nvPr/>
        </p:nvSpPr>
        <p:spPr>
          <a:xfrm>
            <a:off x="5347033" y="2495767"/>
            <a:ext cx="3654728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C43FB-B1C6-C0C0-A609-3A56E1E808D6}"/>
              </a:ext>
            </a:extLst>
          </p:cNvPr>
          <p:cNvCxnSpPr>
            <a:stCxn id="9" idx="2"/>
          </p:cNvCxnSpPr>
          <p:nvPr/>
        </p:nvCxnSpPr>
        <p:spPr>
          <a:xfrm>
            <a:off x="5659319" y="1704251"/>
            <a:ext cx="274121" cy="734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46B76DF-18A0-D9DA-6A8E-5BD4183230D0}"/>
              </a:ext>
            </a:extLst>
          </p:cNvPr>
          <p:cNvSpPr/>
          <p:nvPr/>
        </p:nvSpPr>
        <p:spPr>
          <a:xfrm>
            <a:off x="5347031" y="2999254"/>
            <a:ext cx="3654728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203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/>
              <a:t>Functions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595407" y="283521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function is a “black box” that takes some input and returns some output.</a:t>
            </a:r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16F0E4-20B1-98C5-E278-646C060BCF28}"/>
              </a:ext>
            </a:extLst>
          </p:cNvPr>
          <p:cNvGrpSpPr/>
          <p:nvPr/>
        </p:nvGrpSpPr>
        <p:grpSpPr>
          <a:xfrm>
            <a:off x="512837" y="1853182"/>
            <a:ext cx="2341154" cy="3553354"/>
            <a:chOff x="512837" y="1813077"/>
            <a:chExt cx="2341154" cy="35533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CB041-437A-DDC4-FD22-B5E3515334BD}"/>
                </a:ext>
              </a:extLst>
            </p:cNvPr>
            <p:cNvSpPr txBox="1"/>
            <p:nvPr/>
          </p:nvSpPr>
          <p:spPr>
            <a:xfrm>
              <a:off x="512837" y="3083159"/>
              <a:ext cx="2341154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Function</a:t>
              </a:r>
              <a:endParaRPr lang="en-AU" sz="440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798CF0-1C3E-1382-CB58-57AF961422F3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 flipH="1">
              <a:off x="1683414" y="2274742"/>
              <a:ext cx="1" cy="80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689EAB-6BB3-0BF6-C2FD-8CDCA9E69CF6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>
              <a:off x="1683414" y="3852600"/>
              <a:ext cx="1" cy="105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260181-C68A-8B14-17BB-4F979BCA3981}"/>
                </a:ext>
              </a:extLst>
            </p:cNvPr>
            <p:cNvSpPr txBox="1"/>
            <p:nvPr/>
          </p:nvSpPr>
          <p:spPr>
            <a:xfrm>
              <a:off x="1244031" y="1813077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/>
                <a:t>Input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968467-A8EC-8296-8852-32D585D8625F}"/>
                </a:ext>
              </a:extLst>
            </p:cNvPr>
            <p:cNvSpPr txBox="1"/>
            <p:nvPr/>
          </p:nvSpPr>
          <p:spPr>
            <a:xfrm>
              <a:off x="1120600" y="4904766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/>
                <a:t>Output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93A7F6-F98A-6AA1-D97B-80C284FBF584}"/>
              </a:ext>
            </a:extLst>
          </p:cNvPr>
          <p:cNvGrpSpPr/>
          <p:nvPr/>
        </p:nvGrpSpPr>
        <p:grpSpPr>
          <a:xfrm>
            <a:off x="3987127" y="1853182"/>
            <a:ext cx="2570127" cy="3553354"/>
            <a:chOff x="3835200" y="1893288"/>
            <a:chExt cx="2570127" cy="35533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9A6DA8-8D5B-A029-741D-B0509D62955A}"/>
                </a:ext>
              </a:extLst>
            </p:cNvPr>
            <p:cNvSpPr txBox="1"/>
            <p:nvPr/>
          </p:nvSpPr>
          <p:spPr>
            <a:xfrm>
              <a:off x="3835200" y="3163370"/>
              <a:ext cx="2570127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4400" err="1"/>
                <a:t>math.sqrt</a:t>
              </a:r>
              <a:endParaRPr lang="en-AU" sz="440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9293E5-3F00-1B65-0F67-77F6AD9964D5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>
              <a:off x="5120262" y="2354953"/>
              <a:ext cx="2" cy="80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191187C-9177-409C-7E9F-543B4BB44486}"/>
                </a:ext>
              </a:extLst>
            </p:cNvPr>
            <p:cNvCxnSpPr>
              <a:cxnSpLocks/>
              <a:stCxn id="27" idx="2"/>
              <a:endCxn id="31" idx="0"/>
            </p:cNvCxnSpPr>
            <p:nvPr/>
          </p:nvCxnSpPr>
          <p:spPr>
            <a:xfrm flipH="1">
              <a:off x="5120262" y="3932811"/>
              <a:ext cx="2" cy="105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A47144-7308-0F52-D792-A2DB2E15C34D}"/>
                </a:ext>
              </a:extLst>
            </p:cNvPr>
            <p:cNvSpPr txBox="1"/>
            <p:nvPr/>
          </p:nvSpPr>
          <p:spPr>
            <a:xfrm>
              <a:off x="4945374" y="1893288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/>
                <a:t>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E7DFEC-28D0-40F7-6E60-C1137785F05A}"/>
                </a:ext>
              </a:extLst>
            </p:cNvPr>
            <p:cNvSpPr txBox="1"/>
            <p:nvPr/>
          </p:nvSpPr>
          <p:spPr>
            <a:xfrm>
              <a:off x="4945374" y="4984977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80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/>
              <a:t>Functions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595407" y="283521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function is a “black box” that takes some input and returns some output.</a:t>
            </a:r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16F0E4-20B1-98C5-E278-646C060BCF28}"/>
              </a:ext>
            </a:extLst>
          </p:cNvPr>
          <p:cNvGrpSpPr/>
          <p:nvPr/>
        </p:nvGrpSpPr>
        <p:grpSpPr>
          <a:xfrm>
            <a:off x="512837" y="1853182"/>
            <a:ext cx="2341154" cy="3553354"/>
            <a:chOff x="512837" y="1813077"/>
            <a:chExt cx="2341154" cy="35533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CB041-437A-DDC4-FD22-B5E3515334BD}"/>
                </a:ext>
              </a:extLst>
            </p:cNvPr>
            <p:cNvSpPr txBox="1"/>
            <p:nvPr/>
          </p:nvSpPr>
          <p:spPr>
            <a:xfrm>
              <a:off x="512837" y="3083159"/>
              <a:ext cx="2341154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Function</a:t>
              </a:r>
              <a:endParaRPr lang="en-AU" sz="440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798CF0-1C3E-1382-CB58-57AF961422F3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 flipH="1">
              <a:off x="1683414" y="2274742"/>
              <a:ext cx="1" cy="80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689EAB-6BB3-0BF6-C2FD-8CDCA9E69CF6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>
              <a:off x="1683414" y="3852600"/>
              <a:ext cx="1" cy="105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260181-C68A-8B14-17BB-4F979BCA3981}"/>
                </a:ext>
              </a:extLst>
            </p:cNvPr>
            <p:cNvSpPr txBox="1"/>
            <p:nvPr/>
          </p:nvSpPr>
          <p:spPr>
            <a:xfrm>
              <a:off x="1244031" y="1813077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/>
                <a:t>Input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968467-A8EC-8296-8852-32D585D8625F}"/>
                </a:ext>
              </a:extLst>
            </p:cNvPr>
            <p:cNvSpPr txBox="1"/>
            <p:nvPr/>
          </p:nvSpPr>
          <p:spPr>
            <a:xfrm>
              <a:off x="1120600" y="4904766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/>
                <a:t>Output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A4327C5-EFFA-DC23-EC97-E2CA64DCED48}"/>
              </a:ext>
            </a:extLst>
          </p:cNvPr>
          <p:cNvSpPr txBox="1"/>
          <p:nvPr/>
        </p:nvSpPr>
        <p:spPr>
          <a:xfrm>
            <a:off x="7690389" y="3245139"/>
            <a:ext cx="3983976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sz="4400"/>
              <a:t>x = </a:t>
            </a:r>
            <a:r>
              <a:rPr lang="en-CA" sz="4400" err="1"/>
              <a:t>math.sqrt</a:t>
            </a:r>
            <a:r>
              <a:rPr lang="en-CA" sz="4400"/>
              <a:t>(4)</a:t>
            </a:r>
            <a:endParaRPr lang="en-AU" sz="44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93A7F6-F98A-6AA1-D97B-80C284FBF584}"/>
              </a:ext>
            </a:extLst>
          </p:cNvPr>
          <p:cNvGrpSpPr/>
          <p:nvPr/>
        </p:nvGrpSpPr>
        <p:grpSpPr>
          <a:xfrm>
            <a:off x="3987127" y="1853182"/>
            <a:ext cx="2570127" cy="3553354"/>
            <a:chOff x="3835200" y="1893288"/>
            <a:chExt cx="2570127" cy="35533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9A6DA8-8D5B-A029-741D-B0509D62955A}"/>
                </a:ext>
              </a:extLst>
            </p:cNvPr>
            <p:cNvSpPr txBox="1"/>
            <p:nvPr/>
          </p:nvSpPr>
          <p:spPr>
            <a:xfrm>
              <a:off x="3835200" y="3163370"/>
              <a:ext cx="2570127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4400" err="1"/>
                <a:t>math.sqrt</a:t>
              </a:r>
              <a:endParaRPr lang="en-AU" sz="440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9293E5-3F00-1B65-0F67-77F6AD9964D5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>
              <a:off x="5120262" y="2354953"/>
              <a:ext cx="2" cy="80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191187C-9177-409C-7E9F-543B4BB44486}"/>
                </a:ext>
              </a:extLst>
            </p:cNvPr>
            <p:cNvCxnSpPr>
              <a:cxnSpLocks/>
              <a:stCxn id="27" idx="2"/>
              <a:endCxn id="31" idx="0"/>
            </p:cNvCxnSpPr>
            <p:nvPr/>
          </p:nvCxnSpPr>
          <p:spPr>
            <a:xfrm flipH="1">
              <a:off x="5120262" y="3932811"/>
              <a:ext cx="2" cy="105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A47144-7308-0F52-D792-A2DB2E15C34D}"/>
                </a:ext>
              </a:extLst>
            </p:cNvPr>
            <p:cNvSpPr txBox="1"/>
            <p:nvPr/>
          </p:nvSpPr>
          <p:spPr>
            <a:xfrm>
              <a:off x="4945374" y="1893288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/>
                <a:t>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E7DFEC-28D0-40F7-6E60-C1137785F05A}"/>
                </a:ext>
              </a:extLst>
            </p:cNvPr>
            <p:cNvSpPr txBox="1"/>
            <p:nvPr/>
          </p:nvSpPr>
          <p:spPr>
            <a:xfrm>
              <a:off x="4945374" y="4984977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06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/>
              <a:t>Defining</a:t>
            </a:r>
            <a:br>
              <a:rPr lang="en-CA"/>
            </a:br>
            <a:r>
              <a:rPr lang="en-CA"/>
              <a:t>New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defines a new function named </a:t>
            </a:r>
            <a:r>
              <a:rPr lang="en-CA" b="1" err="1"/>
              <a:t>print_a_joke</a:t>
            </a:r>
            <a:r>
              <a:rPr lang="en-CA" b="1"/>
              <a:t>()</a:t>
            </a:r>
            <a:r>
              <a:rPr lang="en-CA"/>
              <a:t> that takes no input.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def </a:t>
            </a:r>
            <a:r>
              <a:rPr lang="en-US" sz="2800" err="1">
                <a:latin typeface="Consolas" panose="020B0609020204030204" pitchFamily="49" charset="0"/>
              </a:rPr>
              <a:t>print_a_joke</a:t>
            </a:r>
            <a:r>
              <a:rPr lang="en-US" sz="2800">
                <a:latin typeface="Consolas" panose="020B0609020204030204" pitchFamily="49" charset="0"/>
              </a:rPr>
              <a:t> () 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print("Never mind, it's pointless.")</a:t>
            </a:r>
            <a:endParaRPr lang="en-AU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0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/>
              <a:t>Defining</a:t>
            </a:r>
            <a:br>
              <a:rPr lang="en-CA"/>
            </a:br>
            <a:r>
              <a:rPr lang="en-CA"/>
              <a:t>New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defines a new function named </a:t>
            </a:r>
            <a:r>
              <a:rPr lang="en-CA" b="1" err="1"/>
              <a:t>print_a_joke</a:t>
            </a:r>
            <a:r>
              <a:rPr lang="en-CA" b="1"/>
              <a:t>()</a:t>
            </a:r>
            <a:r>
              <a:rPr lang="en-CA"/>
              <a:t> that takes no input.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def </a:t>
            </a:r>
            <a:r>
              <a:rPr lang="en-US" sz="2800" err="1">
                <a:latin typeface="Consolas" panose="020B0609020204030204" pitchFamily="49" charset="0"/>
              </a:rPr>
              <a:t>print_a_joke</a:t>
            </a:r>
            <a:r>
              <a:rPr lang="en-US" sz="2800">
                <a:latin typeface="Consolas" panose="020B0609020204030204" pitchFamily="49" charset="0"/>
              </a:rPr>
              <a:t> () 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print("Never mind, it's pointless.")</a:t>
            </a:r>
            <a:endParaRPr lang="en-AU" sz="280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E2FA9-0F50-8D51-0AA9-3546DE25D3BA}"/>
              </a:ext>
            </a:extLst>
          </p:cNvPr>
          <p:cNvSpPr/>
          <p:nvPr/>
        </p:nvSpPr>
        <p:spPr>
          <a:xfrm>
            <a:off x="1519478" y="2602708"/>
            <a:ext cx="4195522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8BA4FB-38F3-C735-CAA1-B31E8547C214}"/>
              </a:ext>
            </a:extLst>
          </p:cNvPr>
          <p:cNvSpPr txBox="1"/>
          <p:nvPr/>
        </p:nvSpPr>
        <p:spPr>
          <a:xfrm>
            <a:off x="4109229" y="746419"/>
            <a:ext cx="193663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the </a:t>
            </a:r>
            <a:r>
              <a:rPr lang="en-CA" b="1"/>
              <a:t>function header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BF6E2F-78CA-E1BC-BE2A-9A5A95604BD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12632" y="1392750"/>
            <a:ext cx="264917" cy="1075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E80C0-436D-52C6-38FA-8DF421454B21}"/>
              </a:ext>
            </a:extLst>
          </p:cNvPr>
          <p:cNvSpPr/>
          <p:nvPr/>
        </p:nvSpPr>
        <p:spPr>
          <a:xfrm>
            <a:off x="1519477" y="3060720"/>
            <a:ext cx="8071439" cy="22518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A27BCE-E027-26A2-610F-E33D7A61E431}"/>
              </a:ext>
            </a:extLst>
          </p:cNvPr>
          <p:cNvSpPr txBox="1"/>
          <p:nvPr/>
        </p:nvSpPr>
        <p:spPr>
          <a:xfrm>
            <a:off x="7016860" y="1271417"/>
            <a:ext cx="193663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the </a:t>
            </a:r>
            <a:r>
              <a:rPr lang="en-CA" b="1"/>
              <a:t>function body</a:t>
            </a:r>
            <a:r>
              <a:rPr lang="en-CA"/>
              <a:t>.</a:t>
            </a:r>
            <a:endParaRPr lang="en-AU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01D27B-AA60-DBFE-FEDC-0BEACA095F9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720263" y="1917748"/>
            <a:ext cx="264917" cy="1075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6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/>
              <a:t>Defining</a:t>
            </a:r>
            <a:br>
              <a:rPr lang="en-CA"/>
            </a:br>
            <a:r>
              <a:rPr lang="en-CA"/>
              <a:t>New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defines a new function named </a:t>
            </a:r>
            <a:r>
              <a:rPr lang="en-CA" b="1" err="1"/>
              <a:t>print_a_joke</a:t>
            </a:r>
            <a:r>
              <a:rPr lang="en-CA" b="1"/>
              <a:t>()</a:t>
            </a:r>
            <a:r>
              <a:rPr lang="en-CA"/>
              <a:t> that takes no input.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def </a:t>
            </a:r>
            <a:r>
              <a:rPr lang="en-US" sz="2800" err="1">
                <a:latin typeface="Consolas" panose="020B0609020204030204" pitchFamily="49" charset="0"/>
              </a:rPr>
              <a:t>print_a_joke</a:t>
            </a:r>
            <a:r>
              <a:rPr lang="en-US" sz="2800">
                <a:latin typeface="Consolas" panose="020B0609020204030204" pitchFamily="49" charset="0"/>
              </a:rPr>
              <a:t> () 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print("Never mind, it's pointless.")</a:t>
            </a:r>
            <a:endParaRPr lang="en-AU" sz="280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D8A-FC3E-E1AF-A037-B99CA5588DA3}"/>
              </a:ext>
            </a:extLst>
          </p:cNvPr>
          <p:cNvSpPr/>
          <p:nvPr/>
        </p:nvSpPr>
        <p:spPr>
          <a:xfrm>
            <a:off x="1519478" y="2588168"/>
            <a:ext cx="778554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CE0B-4AD4-D481-DB38-46BF723CA9C9}"/>
              </a:ext>
            </a:extLst>
          </p:cNvPr>
          <p:cNvSpPr txBox="1"/>
          <p:nvPr/>
        </p:nvSpPr>
        <p:spPr>
          <a:xfrm>
            <a:off x="341339" y="5276477"/>
            <a:ext cx="216122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function definition starts with the keyword </a:t>
            </a:r>
            <a:r>
              <a:rPr lang="en-CA" b="1"/>
              <a:t>def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47BE82-F07A-5F76-5A84-6C96AB7450AE}"/>
              </a:ext>
            </a:extLst>
          </p:cNvPr>
          <p:cNvCxnSpPr>
            <a:stCxn id="7" idx="0"/>
          </p:cNvCxnSpPr>
          <p:nvPr/>
        </p:nvCxnSpPr>
        <p:spPr>
          <a:xfrm flipV="1">
            <a:off x="1421954" y="2989847"/>
            <a:ext cx="486801" cy="2286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E2FA9-0F50-8D51-0AA9-3546DE25D3BA}"/>
              </a:ext>
            </a:extLst>
          </p:cNvPr>
          <p:cNvSpPr/>
          <p:nvPr/>
        </p:nvSpPr>
        <p:spPr>
          <a:xfrm>
            <a:off x="2395555" y="2588168"/>
            <a:ext cx="2393013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A0BFFD-25E5-32A6-03EF-365C22F0EFB4}"/>
              </a:ext>
            </a:extLst>
          </p:cNvPr>
          <p:cNvSpPr/>
          <p:nvPr/>
        </p:nvSpPr>
        <p:spPr>
          <a:xfrm>
            <a:off x="4886091" y="2588168"/>
            <a:ext cx="479993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81EB39-1126-2B52-1A98-53E7C9DD425C}"/>
              </a:ext>
            </a:extLst>
          </p:cNvPr>
          <p:cNvSpPr/>
          <p:nvPr/>
        </p:nvSpPr>
        <p:spPr>
          <a:xfrm>
            <a:off x="5463608" y="2588168"/>
            <a:ext cx="275456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8BA4FB-38F3-C735-CAA1-B31E8547C214}"/>
              </a:ext>
            </a:extLst>
          </p:cNvPr>
          <p:cNvSpPr txBox="1"/>
          <p:nvPr/>
        </p:nvSpPr>
        <p:spPr>
          <a:xfrm>
            <a:off x="4109229" y="746419"/>
            <a:ext cx="21612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After </a:t>
            </a:r>
            <a:r>
              <a:rPr lang="en-CA" b="1"/>
              <a:t>def</a:t>
            </a:r>
            <a:r>
              <a:rPr lang="en-CA"/>
              <a:t> comes the function name.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BF6E2F-78CA-E1BC-BE2A-9A5A95604BD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689585" y="1392750"/>
            <a:ext cx="1500259" cy="1142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BB560C-50DC-8E76-7C51-F8250EE741C9}"/>
              </a:ext>
            </a:extLst>
          </p:cNvPr>
          <p:cNvSpPr txBox="1"/>
          <p:nvPr/>
        </p:nvSpPr>
        <p:spPr>
          <a:xfrm>
            <a:off x="6787627" y="746419"/>
            <a:ext cx="182297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After the name comes the </a:t>
            </a:r>
            <a:r>
              <a:rPr lang="en-CA" b="1"/>
              <a:t>parameter list</a:t>
            </a:r>
            <a:r>
              <a:rPr lang="en-CA"/>
              <a:t>.</a:t>
            </a:r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032F4B-8B17-43F6-40FF-44ECCA26DE88}"/>
              </a:ext>
            </a:extLst>
          </p:cNvPr>
          <p:cNvCxnSpPr>
            <a:cxnSpLocks/>
          </p:cNvCxnSpPr>
          <p:nvPr/>
        </p:nvCxnSpPr>
        <p:spPr>
          <a:xfrm flipH="1">
            <a:off x="5189844" y="1644622"/>
            <a:ext cx="1597783" cy="891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6F550C-F0F2-5091-8193-ADDABF62B722}"/>
              </a:ext>
            </a:extLst>
          </p:cNvPr>
          <p:cNvSpPr txBox="1"/>
          <p:nvPr/>
        </p:nvSpPr>
        <p:spPr>
          <a:xfrm>
            <a:off x="7209006" y="2126503"/>
            <a:ext cx="19994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After the </a:t>
            </a:r>
            <a:r>
              <a:rPr lang="en-CA" b="1"/>
              <a:t>parameter list </a:t>
            </a:r>
            <a:r>
              <a:rPr lang="en-CA"/>
              <a:t>comes a </a:t>
            </a:r>
            <a:r>
              <a:rPr lang="en-CA" b="1"/>
              <a:t>:</a:t>
            </a:r>
            <a:r>
              <a:rPr lang="en-CA"/>
              <a:t> (colon).</a:t>
            </a:r>
            <a:endParaRPr lang="en-AU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617EBC-ECAE-C3B5-C838-333188A524A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5836588" y="2588168"/>
            <a:ext cx="1372418" cy="195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9274E0-0594-8504-821D-DD9095AA9171}"/>
              </a:ext>
            </a:extLst>
          </p:cNvPr>
          <p:cNvSpPr txBox="1"/>
          <p:nvPr/>
        </p:nvSpPr>
        <p:spPr>
          <a:xfrm>
            <a:off x="9097775" y="746419"/>
            <a:ext cx="27432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(</a:t>
            </a:r>
            <a:r>
              <a:rPr lang="en-CA"/>
              <a:t> is an </a:t>
            </a:r>
            <a:r>
              <a:rPr lang="en-CA" b="1"/>
              <a:t>open</a:t>
            </a:r>
            <a:r>
              <a:rPr lang="en-CA"/>
              <a:t> parenthesis</a:t>
            </a:r>
            <a:br>
              <a:rPr lang="en-CA"/>
            </a:br>
            <a:r>
              <a:rPr lang="en-CA" b="1"/>
              <a:t>)</a:t>
            </a:r>
            <a:r>
              <a:rPr lang="en-CA"/>
              <a:t> is a </a:t>
            </a:r>
            <a:r>
              <a:rPr lang="en-CA" b="1"/>
              <a:t>closed</a:t>
            </a:r>
            <a:r>
              <a:rPr lang="en-CA"/>
              <a:t> parenthesis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280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/>
              <a:t>Defining</a:t>
            </a:r>
            <a:br>
              <a:rPr lang="en-CA"/>
            </a:br>
            <a:r>
              <a:rPr lang="en-CA"/>
              <a:t>New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defines a new function named </a:t>
            </a:r>
            <a:r>
              <a:rPr lang="en-CA" b="1" err="1"/>
              <a:t>print_a_joke</a:t>
            </a:r>
            <a:r>
              <a:rPr lang="en-CA" b="1"/>
              <a:t>()</a:t>
            </a:r>
            <a:r>
              <a:rPr lang="en-CA"/>
              <a:t> that takes no input.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def </a:t>
            </a:r>
            <a:r>
              <a:rPr lang="en-US" sz="2800" err="1">
                <a:latin typeface="Consolas" panose="020B0609020204030204" pitchFamily="49" charset="0"/>
              </a:rPr>
              <a:t>print_a_joke</a:t>
            </a:r>
            <a:r>
              <a:rPr lang="en-US" sz="2800">
                <a:latin typeface="Consolas" panose="020B0609020204030204" pitchFamily="49" charset="0"/>
              </a:rPr>
              <a:t> () 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print("Never mind, it's pointless.")</a:t>
            </a:r>
            <a:endParaRPr lang="en-AU" sz="2800"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E80C0-436D-52C6-38FA-8DF421454B21}"/>
              </a:ext>
            </a:extLst>
          </p:cNvPr>
          <p:cNvSpPr/>
          <p:nvPr/>
        </p:nvSpPr>
        <p:spPr>
          <a:xfrm>
            <a:off x="1519477" y="3060720"/>
            <a:ext cx="8071439" cy="22518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A27BCE-E027-26A2-610F-E33D7A61E431}"/>
              </a:ext>
            </a:extLst>
          </p:cNvPr>
          <p:cNvSpPr txBox="1"/>
          <p:nvPr/>
        </p:nvSpPr>
        <p:spPr>
          <a:xfrm>
            <a:off x="6096001" y="1229241"/>
            <a:ext cx="24704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body of a function definition consists of 1 or more statements.</a:t>
            </a:r>
            <a:endParaRPr lang="en-AU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01D27B-AA60-DBFE-FEDC-0BEACA095F9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6894095" y="2152571"/>
            <a:ext cx="437148" cy="855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699A7A-430C-A6AD-69FD-466D12327618}"/>
              </a:ext>
            </a:extLst>
          </p:cNvPr>
          <p:cNvSpPr txBox="1"/>
          <p:nvPr/>
        </p:nvSpPr>
        <p:spPr>
          <a:xfrm>
            <a:off x="9135980" y="1367740"/>
            <a:ext cx="213315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particular function body has 5 print statements.</a:t>
            </a:r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ECC055-C110-183B-27A6-25DC057B836F}"/>
              </a:ext>
            </a:extLst>
          </p:cNvPr>
          <p:cNvCxnSpPr>
            <a:cxnSpLocks/>
          </p:cNvCxnSpPr>
          <p:nvPr/>
        </p:nvCxnSpPr>
        <p:spPr>
          <a:xfrm flipH="1">
            <a:off x="8746958" y="2291070"/>
            <a:ext cx="389022" cy="71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634A30-244A-564F-DCD3-C53594054409}"/>
              </a:ext>
            </a:extLst>
          </p:cNvPr>
          <p:cNvSpPr txBox="1"/>
          <p:nvPr/>
        </p:nvSpPr>
        <p:spPr>
          <a:xfrm>
            <a:off x="641686" y="5596529"/>
            <a:ext cx="27432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Important!</a:t>
            </a:r>
            <a:br>
              <a:rPr lang="en-CA"/>
            </a:br>
            <a:r>
              <a:rPr lang="en-CA"/>
              <a:t>The statements in the body of a function must be consistently indented.</a:t>
            </a:r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31410E-36D7-6CAF-063A-4B084FD7DCD5}"/>
              </a:ext>
            </a:extLst>
          </p:cNvPr>
          <p:cNvSpPr/>
          <p:nvPr/>
        </p:nvSpPr>
        <p:spPr>
          <a:xfrm>
            <a:off x="1661106" y="3140242"/>
            <a:ext cx="704360" cy="19731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88662D-71AE-6BC3-90A1-1122058A7402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013286" y="5113421"/>
            <a:ext cx="0" cy="483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20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70893" y="189182"/>
            <a:ext cx="525015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</a:t>
            </a:r>
            <a:r>
              <a:rPr lang="en-US" err="1">
                <a:latin typeface="Consolas" panose="020B0609020204030204" pitchFamily="49" charset="0"/>
              </a:rPr>
              <a:t>print_a_joke</a:t>
            </a:r>
            <a:r>
              <a:rPr lang="en-US">
                <a:latin typeface="Consolas" panose="020B0609020204030204" pitchFamily="49" charset="0"/>
              </a:rPr>
              <a:t>():</a:t>
            </a:r>
          </a:p>
          <a:p>
            <a:r>
              <a:rPr lang="en-US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>
                <a:latin typeface="Consolas" panose="020B0609020204030204" pitchFamily="49" charset="0"/>
              </a:rPr>
              <a:t>    print("Never mind, it's pointless.")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7F2C4-3DF9-2880-3655-00E1FC9411E0}"/>
              </a:ext>
            </a:extLst>
          </p:cNvPr>
          <p:cNvSpPr txBox="1"/>
          <p:nvPr/>
        </p:nvSpPr>
        <p:spPr>
          <a:xfrm>
            <a:off x="6651901" y="264481"/>
            <a:ext cx="525015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</a:t>
            </a:r>
            <a:r>
              <a:rPr lang="en-US" err="1">
                <a:latin typeface="Consolas" panose="020B0609020204030204" pitchFamily="49" charset="0"/>
              </a:rPr>
              <a:t>print_a_joke</a:t>
            </a:r>
            <a:r>
              <a:rPr lang="en-US">
                <a:latin typeface="Consolas" panose="020B0609020204030204" pitchFamily="49" charset="0"/>
              </a:rPr>
              <a:t>():</a:t>
            </a:r>
          </a:p>
          <a:p>
            <a:r>
              <a:rPr lang="en-US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>
                <a:latin typeface="Consolas" panose="020B0609020204030204" pitchFamily="49" charset="0"/>
              </a:rPr>
              <a:t>   print("A broken pencil.")</a:t>
            </a:r>
          </a:p>
          <a:p>
            <a:r>
              <a:rPr lang="en-US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>
                <a:latin typeface="Consolas" panose="020B0609020204030204" pitchFamily="49" charset="0"/>
              </a:rPr>
              <a:t>    print("Never mind, it's pointless.")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34857-1D30-A39C-48ED-29D6B6D09216}"/>
              </a:ext>
            </a:extLst>
          </p:cNvPr>
          <p:cNvSpPr txBox="1"/>
          <p:nvPr/>
        </p:nvSpPr>
        <p:spPr>
          <a:xfrm>
            <a:off x="6651900" y="2244945"/>
            <a:ext cx="525015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</a:t>
            </a:r>
            <a:r>
              <a:rPr lang="en-US" err="1">
                <a:latin typeface="Consolas" panose="020B0609020204030204" pitchFamily="49" charset="0"/>
              </a:rPr>
              <a:t>print_a_joke</a:t>
            </a:r>
            <a:r>
              <a:rPr lang="en-US">
                <a:latin typeface="Consolas" panose="020B0609020204030204" pitchFamily="49" charset="0"/>
              </a:rPr>
              <a:t>():</a:t>
            </a:r>
          </a:p>
          <a:p>
            <a:r>
              <a:rPr lang="en-US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>
                <a:latin typeface="Consolas" panose="020B0609020204030204" pitchFamily="49" charset="0"/>
              </a:rPr>
              <a:t>     print("A broken pencil.")</a:t>
            </a:r>
          </a:p>
          <a:p>
            <a:r>
              <a:rPr lang="en-US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>
                <a:latin typeface="Consolas" panose="020B0609020204030204" pitchFamily="49" charset="0"/>
              </a:rPr>
              <a:t>    print("Never mind, it's pointless.")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BE0BB-1C8B-ABD3-E5B7-24F724AA2025}"/>
              </a:ext>
            </a:extLst>
          </p:cNvPr>
          <p:cNvSpPr txBox="1"/>
          <p:nvPr/>
        </p:nvSpPr>
        <p:spPr>
          <a:xfrm>
            <a:off x="677442" y="2484930"/>
            <a:ext cx="474360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</a:t>
            </a:r>
            <a:r>
              <a:rPr lang="en-US" err="1">
                <a:latin typeface="Consolas" panose="020B0609020204030204" pitchFamily="49" charset="0"/>
              </a:rPr>
              <a:t>print_a_joke</a:t>
            </a:r>
            <a:r>
              <a:rPr lang="en-US">
                <a:latin typeface="Consolas" panose="020B0609020204030204" pitchFamily="49" charset="0"/>
              </a:rPr>
              <a:t>():</a:t>
            </a:r>
          </a:p>
          <a:p>
            <a:r>
              <a:rPr lang="en-US">
                <a:latin typeface="Consolas" panose="020B0609020204030204" pitchFamily="49" charset="0"/>
              </a:rPr>
              <a:t>print("Knock knock!")</a:t>
            </a:r>
          </a:p>
          <a:p>
            <a:r>
              <a:rPr lang="en-US">
                <a:latin typeface="Consolas" panose="020B0609020204030204" pitchFamily="49" charset="0"/>
              </a:rPr>
              <a:t>print("Who's there?")</a:t>
            </a:r>
          </a:p>
          <a:p>
            <a:r>
              <a:rPr lang="en-US">
                <a:latin typeface="Consolas" panose="020B0609020204030204" pitchFamily="49" charset="0"/>
              </a:rPr>
              <a:t>print("A broken pencil.")</a:t>
            </a:r>
          </a:p>
          <a:p>
            <a:r>
              <a:rPr lang="en-US">
                <a:latin typeface="Consolas" panose="020B0609020204030204" pitchFamily="49" charset="0"/>
              </a:rPr>
              <a:t>print("A broken pencil who?")</a:t>
            </a:r>
          </a:p>
          <a:p>
            <a:r>
              <a:rPr lang="en-US">
                <a:latin typeface="Consolas" panose="020B0609020204030204" pitchFamily="49" charset="0"/>
              </a:rPr>
              <a:t>print("Never mind, it's pointless.")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D433E-1A37-850C-A3A5-9AD623A473C6}"/>
              </a:ext>
            </a:extLst>
          </p:cNvPr>
          <p:cNvSpPr txBox="1"/>
          <p:nvPr/>
        </p:nvSpPr>
        <p:spPr>
          <a:xfrm>
            <a:off x="614054" y="4537697"/>
            <a:ext cx="499688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</a:t>
            </a:r>
            <a:r>
              <a:rPr lang="en-US" err="1">
                <a:latin typeface="Consolas" panose="020B0609020204030204" pitchFamily="49" charset="0"/>
              </a:rPr>
              <a:t>print_a_joke</a:t>
            </a:r>
            <a:r>
              <a:rPr lang="en-US">
                <a:latin typeface="Consolas" panose="020B0609020204030204" pitchFamily="49" charset="0"/>
              </a:rPr>
              <a:t>():</a:t>
            </a:r>
          </a:p>
          <a:p>
            <a:r>
              <a:rPr lang="en-US">
                <a:latin typeface="Consolas" panose="020B0609020204030204" pitchFamily="49" charset="0"/>
              </a:rPr>
              <a:t> print("Knock knock!")</a:t>
            </a:r>
          </a:p>
          <a:p>
            <a:r>
              <a:rPr lang="en-US">
                <a:latin typeface="Consolas" panose="020B0609020204030204" pitchFamily="49" charset="0"/>
              </a:rPr>
              <a:t> print("Who's there?")</a:t>
            </a:r>
          </a:p>
          <a:p>
            <a:r>
              <a:rPr lang="en-US">
                <a:latin typeface="Consolas" panose="020B0609020204030204" pitchFamily="49" charset="0"/>
              </a:rPr>
              <a:t> print("A broken pencil.")</a:t>
            </a:r>
          </a:p>
          <a:p>
            <a:r>
              <a:rPr lang="en-US">
                <a:latin typeface="Consolas" panose="020B0609020204030204" pitchFamily="49" charset="0"/>
              </a:rPr>
              <a:t> print("A broken pencil who?")</a:t>
            </a:r>
          </a:p>
          <a:p>
            <a:r>
              <a:rPr lang="en-US">
                <a:latin typeface="Consolas" panose="020B0609020204030204" pitchFamily="49" charset="0"/>
              </a:rPr>
              <a:t> print("Never mind, it's pointless.")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057A2-2766-1958-27FF-165EA233799A}"/>
              </a:ext>
            </a:extLst>
          </p:cNvPr>
          <p:cNvSpPr txBox="1"/>
          <p:nvPr/>
        </p:nvSpPr>
        <p:spPr>
          <a:xfrm>
            <a:off x="6383867" y="4537697"/>
            <a:ext cx="56280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Which functions are </a:t>
            </a:r>
          </a:p>
          <a:p>
            <a:r>
              <a:rPr lang="en-CA" sz="4800"/>
              <a:t>correctly indented?</a:t>
            </a:r>
            <a:endParaRPr lang="en-AU" sz="4800"/>
          </a:p>
        </p:txBody>
      </p:sp>
    </p:spTree>
    <p:extLst>
      <p:ext uri="{BB962C8B-B14F-4D97-AF65-F5344CB8AC3E}">
        <p14:creationId xmlns:p14="http://schemas.microsoft.com/office/powerpoint/2010/main" val="409790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Chapter 3 Functions (and simple loops)</vt:lpstr>
      <vt:lpstr>Functions </vt:lpstr>
      <vt:lpstr>Functions </vt:lpstr>
      <vt:lpstr>Functions </vt:lpstr>
      <vt:lpstr>Defining New Functions</vt:lpstr>
      <vt:lpstr>Defining New Functions</vt:lpstr>
      <vt:lpstr>Defining New Functions</vt:lpstr>
      <vt:lpstr>Defining New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revision>1</cp:revision>
  <dcterms:created xsi:type="dcterms:W3CDTF">2024-09-15T21:36:40Z</dcterms:created>
  <dcterms:modified xsi:type="dcterms:W3CDTF">2024-09-21T00:35:22Z</dcterms:modified>
</cp:coreProperties>
</file>